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695" autoAdjust="0"/>
    <p:restoredTop sz="96327" autoAdjust="0"/>
  </p:normalViewPr>
  <p:slideViewPr>
    <p:cSldViewPr snapToGrid="0">
      <p:cViewPr varScale="1">
        <p:scale>
          <a:sx n="99" d="100"/>
          <a:sy n="99" d="100"/>
        </p:scale>
        <p:origin x="200" y="8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userId="3f0ff66d437ce9c1" providerId="LiveId" clId="{5BE53950-52AE-4B71-B77E-3846DEE9495B}"/>
    <pc:docChg chg="undo custSel modSld">
      <pc:chgData name="Guest User" userId="3f0ff66d437ce9c1" providerId="LiveId" clId="{5BE53950-52AE-4B71-B77E-3846DEE9495B}" dt="2026-03-12T13:01:44.792" v="5" actId="26606"/>
      <pc:docMkLst>
        <pc:docMk/>
      </pc:docMkLst>
      <pc:sldChg chg="addSp delSp modSp mod">
        <pc:chgData name="Guest User" userId="3f0ff66d437ce9c1" providerId="LiveId" clId="{5BE53950-52AE-4B71-B77E-3846DEE9495B}" dt="2026-03-12T13:01:29.556" v="0" actId="26606"/>
        <pc:sldMkLst>
          <pc:docMk/>
          <pc:sldMk cId="1517361279" sldId="257"/>
        </pc:sldMkLst>
        <pc:spChg chg="mod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2" creationId="{D110F2D8-B133-E55C-70D1-FF1F7802F5E8}"/>
          </ac:spMkLst>
        </pc:spChg>
        <pc:spChg chg="mod ord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3" creationId="{C376292A-152F-0844-2728-BE0A4AC8E7AD}"/>
          </ac:spMkLst>
        </pc:spChg>
        <pc:spChg chg="del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9" creationId="{C0763A76-9F1C-4FC5-82B7-DD475DA461B2}"/>
          </ac:spMkLst>
        </pc:spChg>
        <pc:spChg chg="del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11" creationId="{E81BF4F6-F2CF-4984-9D14-D6966D92F99F}"/>
          </ac:spMkLst>
        </pc:spChg>
        <pc:spChg chg="add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16" creationId="{327D73B4-9F5C-4A64-A179-51B9500CB8B5}"/>
          </ac:spMkLst>
        </pc:spChg>
        <pc:spChg chg="add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18" creationId="{C1F06963-6374-4B48-844F-071A9BAAAE02}"/>
          </ac:spMkLst>
        </pc:spChg>
        <pc:spChg chg="add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20" creationId="{6CB927A4-E432-4310-9CD5-E89FF5063179}"/>
          </ac:spMkLst>
        </pc:spChg>
        <pc:spChg chg="add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22" creationId="{1453BF6C-B012-48B7-B4E8-6D7AC7C27D02}"/>
          </ac:spMkLst>
        </pc:spChg>
        <pc:spChg chg="add">
          <ac:chgData name="Guest User" userId="3f0ff66d437ce9c1" providerId="LiveId" clId="{5BE53950-52AE-4B71-B77E-3846DEE9495B}" dt="2026-03-12T13:01:29.556" v="0" actId="26606"/>
          <ac:spMkLst>
            <pc:docMk/>
            <pc:sldMk cId="1517361279" sldId="257"/>
            <ac:spMk id="24" creationId="{E3020543-B24B-4EC4-8FFC-8DD88EEA91A8}"/>
          </ac:spMkLst>
        </pc:spChg>
        <pc:picChg chg="mod">
          <ac:chgData name="Guest User" userId="3f0ff66d437ce9c1" providerId="LiveId" clId="{5BE53950-52AE-4B71-B77E-3846DEE9495B}" dt="2026-03-12T13:01:29.556" v="0" actId="26606"/>
          <ac:picMkLst>
            <pc:docMk/>
            <pc:sldMk cId="1517361279" sldId="257"/>
            <ac:picMk id="6" creationId="{0CE98F12-96B8-88A5-82C9-5010D157665D}"/>
          </ac:picMkLst>
        </pc:picChg>
      </pc:sldChg>
      <pc:sldChg chg="addSp delSp modSp mod">
        <pc:chgData name="Guest User" userId="3f0ff66d437ce9c1" providerId="LiveId" clId="{5BE53950-52AE-4B71-B77E-3846DEE9495B}" dt="2026-03-12T13:01:36.968" v="3" actId="26606"/>
        <pc:sldMkLst>
          <pc:docMk/>
          <pc:sldMk cId="2816497658" sldId="260"/>
        </pc:sldMkLst>
        <pc:spChg chg="mod">
          <ac:chgData name="Guest User" userId="3f0ff66d437ce9c1" providerId="LiveId" clId="{5BE53950-52AE-4B71-B77E-3846DEE9495B}" dt="2026-03-12T13:01:36.968" v="3" actId="26606"/>
          <ac:spMkLst>
            <pc:docMk/>
            <pc:sldMk cId="2816497658" sldId="260"/>
            <ac:spMk id="2" creationId="{17622B47-91B7-4385-D40B-B10C4458F729}"/>
          </ac:spMkLst>
        </pc:spChg>
        <pc:spChg chg="mod ord">
          <ac:chgData name="Guest User" userId="3f0ff66d437ce9c1" providerId="LiveId" clId="{5BE53950-52AE-4B71-B77E-3846DEE9495B}" dt="2026-03-12T13:01:36.968" v="3" actId="26606"/>
          <ac:spMkLst>
            <pc:docMk/>
            <pc:sldMk cId="2816497658" sldId="260"/>
            <ac:spMk id="3" creationId="{1F00E7B2-37F5-92C8-ABED-12A40BC43B97}"/>
          </ac:spMkLst>
        </pc:spChg>
        <pc:spChg chg="add del">
          <ac:chgData name="Guest User" userId="3f0ff66d437ce9c1" providerId="LiveId" clId="{5BE53950-52AE-4B71-B77E-3846DEE9495B}" dt="2026-03-12T13:01:36.968" v="3" actId="26606"/>
          <ac:spMkLst>
            <pc:docMk/>
            <pc:sldMk cId="2816497658" sldId="260"/>
            <ac:spMk id="10" creationId="{C0763A76-9F1C-4FC5-82B7-DD475DA461B2}"/>
          </ac:spMkLst>
        </pc:spChg>
        <pc:spChg chg="add del">
          <ac:chgData name="Guest User" userId="3f0ff66d437ce9c1" providerId="LiveId" clId="{5BE53950-52AE-4B71-B77E-3846DEE9495B}" dt="2026-03-12T13:01:36.968" v="3" actId="26606"/>
          <ac:spMkLst>
            <pc:docMk/>
            <pc:sldMk cId="2816497658" sldId="260"/>
            <ac:spMk id="12" creationId="{E81BF4F6-F2CF-4984-9D14-D6966D92F99F}"/>
          </ac:spMkLst>
        </pc:spChg>
        <pc:spChg chg="add del">
          <ac:chgData name="Guest User" userId="3f0ff66d437ce9c1" providerId="LiveId" clId="{5BE53950-52AE-4B71-B77E-3846DEE9495B}" dt="2026-03-12T13:01:36.957" v="2" actId="26606"/>
          <ac:spMkLst>
            <pc:docMk/>
            <pc:sldMk cId="2816497658" sldId="260"/>
            <ac:spMk id="17" creationId="{A2679492-7988-4050-9056-542444452411}"/>
          </ac:spMkLst>
        </pc:spChg>
        <pc:spChg chg="add del">
          <ac:chgData name="Guest User" userId="3f0ff66d437ce9c1" providerId="LiveId" clId="{5BE53950-52AE-4B71-B77E-3846DEE9495B}" dt="2026-03-12T13:01:36.957" v="2" actId="26606"/>
          <ac:spMkLst>
            <pc:docMk/>
            <pc:sldMk cId="2816497658" sldId="260"/>
            <ac:spMk id="19" creationId="{B091B163-7D61-4891-ABCF-5C13D9C418D0}"/>
          </ac:spMkLst>
        </pc:spChg>
        <pc:spChg chg="add">
          <ac:chgData name="Guest User" userId="3f0ff66d437ce9c1" providerId="LiveId" clId="{5BE53950-52AE-4B71-B77E-3846DEE9495B}" dt="2026-03-12T13:01:36.968" v="3" actId="26606"/>
          <ac:spMkLst>
            <pc:docMk/>
            <pc:sldMk cId="2816497658" sldId="260"/>
            <ac:spMk id="25" creationId="{8D1AA55E-40D5-461B-A5A8-4AE8AAB71B08}"/>
          </ac:spMkLst>
        </pc:spChg>
        <pc:spChg chg="add">
          <ac:chgData name="Guest User" userId="3f0ff66d437ce9c1" providerId="LiveId" clId="{5BE53950-52AE-4B71-B77E-3846DEE9495B}" dt="2026-03-12T13:01:36.968" v="3" actId="26606"/>
          <ac:spMkLst>
            <pc:docMk/>
            <pc:sldMk cId="2816497658" sldId="260"/>
            <ac:spMk id="26" creationId="{2CA8D992-BB3F-47CD-BA18-71D54539202C}"/>
          </ac:spMkLst>
        </pc:spChg>
        <pc:grpChg chg="add">
          <ac:chgData name="Guest User" userId="3f0ff66d437ce9c1" providerId="LiveId" clId="{5BE53950-52AE-4B71-B77E-3846DEE9495B}" dt="2026-03-12T13:01:36.968" v="3" actId="26606"/>
          <ac:grpSpMkLst>
            <pc:docMk/>
            <pc:sldMk cId="2816497658" sldId="260"/>
            <ac:grpSpMk id="28" creationId="{0FE0E4CA-04FD-4712-9979-0D4FACCA607F}"/>
          </ac:grpSpMkLst>
        </pc:grpChg>
        <pc:picChg chg="mod">
          <ac:chgData name="Guest User" userId="3f0ff66d437ce9c1" providerId="LiveId" clId="{5BE53950-52AE-4B71-B77E-3846DEE9495B}" dt="2026-03-12T13:01:36.968" v="3" actId="26606"/>
          <ac:picMkLst>
            <pc:docMk/>
            <pc:sldMk cId="2816497658" sldId="260"/>
            <ac:picMk id="5" creationId="{038DBF14-7115-E47B-1D55-1D10620EA3DE}"/>
          </ac:picMkLst>
        </pc:picChg>
        <pc:cxnChg chg="add del">
          <ac:chgData name="Guest User" userId="3f0ff66d437ce9c1" providerId="LiveId" clId="{5BE53950-52AE-4B71-B77E-3846DEE9495B}" dt="2026-03-12T13:01:36.957" v="2" actId="26606"/>
          <ac:cxnSpMkLst>
            <pc:docMk/>
            <pc:sldMk cId="2816497658" sldId="260"/>
            <ac:cxnSpMk id="21" creationId="{C49DA8F6-BCC1-4447-B54C-57856834B94B}"/>
          </ac:cxnSpMkLst>
        </pc:cxnChg>
        <pc:cxnChg chg="add">
          <ac:chgData name="Guest User" userId="3f0ff66d437ce9c1" providerId="LiveId" clId="{5BE53950-52AE-4B71-B77E-3846DEE9495B}" dt="2026-03-12T13:01:36.968" v="3" actId="26606"/>
          <ac:cxnSpMkLst>
            <pc:docMk/>
            <pc:sldMk cId="2816497658" sldId="260"/>
            <ac:cxnSpMk id="27" creationId="{C49DA8F6-BCC1-4447-B54C-57856834B94B}"/>
          </ac:cxnSpMkLst>
        </pc:cxnChg>
      </pc:sldChg>
      <pc:sldChg chg="addSp delSp modSp mod">
        <pc:chgData name="Guest User" userId="3f0ff66d437ce9c1" providerId="LiveId" clId="{5BE53950-52AE-4B71-B77E-3846DEE9495B}" dt="2026-03-12T13:01:40.650" v="4" actId="26606"/>
        <pc:sldMkLst>
          <pc:docMk/>
          <pc:sldMk cId="91550277" sldId="261"/>
        </pc:sldMkLst>
        <pc:spChg chg="mod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2" creationId="{F7339127-3266-21AB-72C4-134AB7A94631}"/>
          </ac:spMkLst>
        </pc:spChg>
        <pc:spChg chg="mod ord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3" creationId="{1463C600-B132-1423-AC6B-1F74B791E9F8}"/>
          </ac:spMkLst>
        </pc:spChg>
        <pc:spChg chg="del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9" creationId="{C0763A76-9F1C-4FC5-82B7-DD475DA461B2}"/>
          </ac:spMkLst>
        </pc:spChg>
        <pc:spChg chg="del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11" creationId="{E81BF4F6-F2CF-4984-9D14-D6966D92F99F}"/>
          </ac:spMkLst>
        </pc:spChg>
        <pc:spChg chg="add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16" creationId="{327D73B4-9F5C-4A64-A179-51B9500CB8B5}"/>
          </ac:spMkLst>
        </pc:spChg>
        <pc:spChg chg="add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18" creationId="{C1F06963-6374-4B48-844F-071A9BAAAE02}"/>
          </ac:spMkLst>
        </pc:spChg>
        <pc:spChg chg="add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20" creationId="{6CB927A4-E432-4310-9CD5-E89FF5063179}"/>
          </ac:spMkLst>
        </pc:spChg>
        <pc:spChg chg="add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22" creationId="{1453BF6C-B012-48B7-B4E8-6D7AC7C27D02}"/>
          </ac:spMkLst>
        </pc:spChg>
        <pc:spChg chg="add">
          <ac:chgData name="Guest User" userId="3f0ff66d437ce9c1" providerId="LiveId" clId="{5BE53950-52AE-4B71-B77E-3846DEE9495B}" dt="2026-03-12T13:01:40.650" v="4" actId="26606"/>
          <ac:spMkLst>
            <pc:docMk/>
            <pc:sldMk cId="91550277" sldId="261"/>
            <ac:spMk id="24" creationId="{E3020543-B24B-4EC4-8FFC-8DD88EEA91A8}"/>
          </ac:spMkLst>
        </pc:spChg>
        <pc:picChg chg="mod">
          <ac:chgData name="Guest User" userId="3f0ff66d437ce9c1" providerId="LiveId" clId="{5BE53950-52AE-4B71-B77E-3846DEE9495B}" dt="2026-03-12T13:01:40.650" v="4" actId="26606"/>
          <ac:picMkLst>
            <pc:docMk/>
            <pc:sldMk cId="91550277" sldId="261"/>
            <ac:picMk id="5" creationId="{3D70D0A1-6F91-FD2C-2005-90F0BADFDABC}"/>
          </ac:picMkLst>
        </pc:picChg>
      </pc:sldChg>
      <pc:sldChg chg="addSp modSp mod">
        <pc:chgData name="Guest User" userId="3f0ff66d437ce9c1" providerId="LiveId" clId="{5BE53950-52AE-4B71-B77E-3846DEE9495B}" dt="2026-03-12T13:01:44.792" v="5" actId="26606"/>
        <pc:sldMkLst>
          <pc:docMk/>
          <pc:sldMk cId="3967050368" sldId="262"/>
        </pc:sldMkLst>
        <pc:spChg chg="mod">
          <ac:chgData name="Guest User" userId="3f0ff66d437ce9c1" providerId="LiveId" clId="{5BE53950-52AE-4B71-B77E-3846DEE9495B}" dt="2026-03-12T13:01:44.792" v="5" actId="26606"/>
          <ac:spMkLst>
            <pc:docMk/>
            <pc:sldMk cId="3967050368" sldId="262"/>
            <ac:spMk id="2" creationId="{6BB18910-DA9D-3F19-8C12-0E8105249C50}"/>
          </ac:spMkLst>
        </pc:spChg>
        <pc:spChg chg="mod ord">
          <ac:chgData name="Guest User" userId="3f0ff66d437ce9c1" providerId="LiveId" clId="{5BE53950-52AE-4B71-B77E-3846DEE9495B}" dt="2026-03-12T13:01:44.792" v="5" actId="26606"/>
          <ac:spMkLst>
            <pc:docMk/>
            <pc:sldMk cId="3967050368" sldId="262"/>
            <ac:spMk id="3" creationId="{6A238A2E-3FC8-F7C6-A35D-EFA8330538E8}"/>
          </ac:spMkLst>
        </pc:spChg>
        <pc:spChg chg="add">
          <ac:chgData name="Guest User" userId="3f0ff66d437ce9c1" providerId="LiveId" clId="{5BE53950-52AE-4B71-B77E-3846DEE9495B}" dt="2026-03-12T13:01:44.792" v="5" actId="26606"/>
          <ac:spMkLst>
            <pc:docMk/>
            <pc:sldMk cId="3967050368" sldId="262"/>
            <ac:spMk id="10" creationId="{3756B343-807D-456E-AA26-80E96B75D13B}"/>
          </ac:spMkLst>
        </pc:spChg>
        <pc:spChg chg="add">
          <ac:chgData name="Guest User" userId="3f0ff66d437ce9c1" providerId="LiveId" clId="{5BE53950-52AE-4B71-B77E-3846DEE9495B}" dt="2026-03-12T13:01:44.792" v="5" actId="26606"/>
          <ac:spMkLst>
            <pc:docMk/>
            <pc:sldMk cId="3967050368" sldId="262"/>
            <ac:spMk id="12" creationId="{08980754-6F4B-43C9-B9BE-127B6BED6586}"/>
          </ac:spMkLst>
        </pc:spChg>
        <pc:spChg chg="add">
          <ac:chgData name="Guest User" userId="3f0ff66d437ce9c1" providerId="LiveId" clId="{5BE53950-52AE-4B71-B77E-3846DEE9495B}" dt="2026-03-12T13:01:44.792" v="5" actId="26606"/>
          <ac:spMkLst>
            <pc:docMk/>
            <pc:sldMk cId="3967050368" sldId="262"/>
            <ac:spMk id="14" creationId="{2C1BBA94-3F40-40AA-8BB9-E69E25E537C1}"/>
          </ac:spMkLst>
        </pc:spChg>
        <pc:spChg chg="add">
          <ac:chgData name="Guest User" userId="3f0ff66d437ce9c1" providerId="LiveId" clId="{5BE53950-52AE-4B71-B77E-3846DEE9495B}" dt="2026-03-12T13:01:44.792" v="5" actId="26606"/>
          <ac:spMkLst>
            <pc:docMk/>
            <pc:sldMk cId="3967050368" sldId="262"/>
            <ac:spMk id="16" creationId="{169CC832-2974-4E8D-90ED-3E2941BA7336}"/>
          </ac:spMkLst>
        </pc:spChg>
        <pc:spChg chg="add">
          <ac:chgData name="Guest User" userId="3f0ff66d437ce9c1" providerId="LiveId" clId="{5BE53950-52AE-4B71-B77E-3846DEE9495B}" dt="2026-03-12T13:01:44.792" v="5" actId="26606"/>
          <ac:spMkLst>
            <pc:docMk/>
            <pc:sldMk cId="3967050368" sldId="262"/>
            <ac:spMk id="18" creationId="{55222F96-971A-4F90-B841-6BAB416C7AC1}"/>
          </ac:spMkLst>
        </pc:spChg>
        <pc:picChg chg="mod">
          <ac:chgData name="Guest User" userId="3f0ff66d437ce9c1" providerId="LiveId" clId="{5BE53950-52AE-4B71-B77E-3846DEE9495B}" dt="2026-03-12T13:01:44.792" v="5" actId="26606"/>
          <ac:picMkLst>
            <pc:docMk/>
            <pc:sldMk cId="3967050368" sldId="262"/>
            <ac:picMk id="5" creationId="{06B06318-297C-5F62-65E5-1D9EF5A9810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B38DE3-F5C2-423D-BA4F-FBE659EE40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C502396-3E7F-4EC5-BEAC-D19F4DC7707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Emotional Intelligence (EI) refers to recognising and managing emotions in leadership</a:t>
          </a:r>
        </a:p>
      </dgm:t>
    </dgm:pt>
    <dgm:pt modelId="{8E5ED674-8B25-49C6-9EE0-20FF8ED1357C}" type="parTrans" cxnId="{FAF830AD-D97A-4F54-851C-94E628D227BB}">
      <dgm:prSet/>
      <dgm:spPr/>
      <dgm:t>
        <a:bodyPr/>
        <a:lstStyle/>
        <a:p>
          <a:endParaRPr lang="en-US"/>
        </a:p>
      </dgm:t>
    </dgm:pt>
    <dgm:pt modelId="{F746AB5D-9691-4FD8-8160-928355AAEE59}" type="sibTrans" cxnId="{FAF830AD-D97A-4F54-851C-94E628D227BB}">
      <dgm:prSet/>
      <dgm:spPr/>
      <dgm:t>
        <a:bodyPr/>
        <a:lstStyle/>
        <a:p>
          <a:endParaRPr lang="en-US"/>
        </a:p>
      </dgm:t>
    </dgm:pt>
    <dgm:pt modelId="{E801BCA9-BCAC-4BB1-B11B-06E07742B9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EI improves communication, decision-making, and conflict management</a:t>
          </a:r>
        </a:p>
      </dgm:t>
    </dgm:pt>
    <dgm:pt modelId="{0119B6A3-02C6-48AA-9D07-977B2F9110F1}" type="parTrans" cxnId="{907F9E70-6C9B-4A0D-91B0-C18C75D310D1}">
      <dgm:prSet/>
      <dgm:spPr/>
      <dgm:t>
        <a:bodyPr/>
        <a:lstStyle/>
        <a:p>
          <a:endParaRPr lang="en-US"/>
        </a:p>
      </dgm:t>
    </dgm:pt>
    <dgm:pt modelId="{05FA8551-593B-48D0-8755-9F0C6C423312}" type="sibTrans" cxnId="{907F9E70-6C9B-4A0D-91B0-C18C75D310D1}">
      <dgm:prSet/>
      <dgm:spPr/>
      <dgm:t>
        <a:bodyPr/>
        <a:lstStyle/>
        <a:p>
          <a:endParaRPr lang="en-US"/>
        </a:p>
      </dgm:t>
    </dgm:pt>
    <dgm:pt modelId="{04F0B625-D455-4FC3-9828-4A859AA3FF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Leaders with high EI build trust and stronger team relationships</a:t>
          </a:r>
        </a:p>
      </dgm:t>
    </dgm:pt>
    <dgm:pt modelId="{989AB072-E5E7-46AB-80A9-580A7CFCFCB9}" type="parTrans" cxnId="{9163C42F-63AF-44FA-9F56-4FEAC35AA857}">
      <dgm:prSet/>
      <dgm:spPr/>
      <dgm:t>
        <a:bodyPr/>
        <a:lstStyle/>
        <a:p>
          <a:endParaRPr lang="en-US"/>
        </a:p>
      </dgm:t>
    </dgm:pt>
    <dgm:pt modelId="{0791AC66-3B68-4C64-8154-21906B0BC185}" type="sibTrans" cxnId="{9163C42F-63AF-44FA-9F56-4FEAC35AA857}">
      <dgm:prSet/>
      <dgm:spPr/>
      <dgm:t>
        <a:bodyPr/>
        <a:lstStyle/>
        <a:p>
          <a:endParaRPr lang="en-US"/>
        </a:p>
      </dgm:t>
    </dgm:pt>
    <dgm:pt modelId="{2EE20D14-EBF7-4964-A1B1-2F9719CD6A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90% of top performers demonstrate high emotional intelligence</a:t>
          </a:r>
          <a:r>
            <a:rPr lang="en-GB" b="1" noProof="0" dirty="0"/>
            <a:t> </a:t>
          </a:r>
          <a:r>
            <a:rPr lang="en-GB" noProof="0" dirty="0"/>
            <a:t>(Sharma, 2024)</a:t>
          </a:r>
        </a:p>
      </dgm:t>
    </dgm:pt>
    <dgm:pt modelId="{BFA8F8A3-2661-47B2-BC7A-62054984C1B7}" type="parTrans" cxnId="{AB565301-772B-4C17-8DC4-AF9FA4741321}">
      <dgm:prSet/>
      <dgm:spPr/>
      <dgm:t>
        <a:bodyPr/>
        <a:lstStyle/>
        <a:p>
          <a:endParaRPr lang="en-US"/>
        </a:p>
      </dgm:t>
    </dgm:pt>
    <dgm:pt modelId="{F348F267-352C-4AA4-81E1-C6B61F2DA0E5}" type="sibTrans" cxnId="{AB565301-772B-4C17-8DC4-AF9FA4741321}">
      <dgm:prSet/>
      <dgm:spPr/>
      <dgm:t>
        <a:bodyPr/>
        <a:lstStyle/>
        <a:p>
          <a:endParaRPr lang="en-US"/>
        </a:p>
      </dgm:t>
    </dgm:pt>
    <dgm:pt modelId="{583951F3-4A43-47B9-9E19-2D130A1891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noProof="0" dirty="0"/>
            <a:t>EI contributes to employee engagement and organisational performance</a:t>
          </a:r>
        </a:p>
      </dgm:t>
    </dgm:pt>
    <dgm:pt modelId="{A05BF771-E45A-4016-9DD1-D7E6268A2B39}" type="parTrans" cxnId="{D919C87B-63C2-4D66-B675-36858AF423BD}">
      <dgm:prSet/>
      <dgm:spPr/>
      <dgm:t>
        <a:bodyPr/>
        <a:lstStyle/>
        <a:p>
          <a:endParaRPr lang="en-US"/>
        </a:p>
      </dgm:t>
    </dgm:pt>
    <dgm:pt modelId="{6558A334-8546-4494-BE7B-9E74410A48CE}" type="sibTrans" cxnId="{D919C87B-63C2-4D66-B675-36858AF423BD}">
      <dgm:prSet/>
      <dgm:spPr/>
      <dgm:t>
        <a:bodyPr/>
        <a:lstStyle/>
        <a:p>
          <a:endParaRPr lang="en-US"/>
        </a:p>
      </dgm:t>
    </dgm:pt>
    <dgm:pt modelId="{3678EC32-D754-4CFF-9919-D7618F3B5A65}" type="pres">
      <dgm:prSet presAssocID="{F2B38DE3-F5C2-423D-BA4F-FBE659EE4045}" presName="root" presStyleCnt="0">
        <dgm:presLayoutVars>
          <dgm:dir/>
          <dgm:resizeHandles val="exact"/>
        </dgm:presLayoutVars>
      </dgm:prSet>
      <dgm:spPr/>
    </dgm:pt>
    <dgm:pt modelId="{46017C08-A5BA-4B18-AF29-687093F31347}" type="pres">
      <dgm:prSet presAssocID="{3C502396-3E7F-4EC5-BEAC-D19F4DC77076}" presName="compNode" presStyleCnt="0"/>
      <dgm:spPr/>
    </dgm:pt>
    <dgm:pt modelId="{0065C4FA-97C4-4D3D-99A6-ADF30F0A0FD5}" type="pres">
      <dgm:prSet presAssocID="{3C502396-3E7F-4EC5-BEAC-D19F4DC77076}" presName="bgRect" presStyleLbl="bgShp" presStyleIdx="0" presStyleCnt="5"/>
      <dgm:spPr/>
    </dgm:pt>
    <dgm:pt modelId="{8D146AA6-9DA9-4EB0-A02E-8B946D273422}" type="pres">
      <dgm:prSet presAssocID="{3C502396-3E7F-4EC5-BEAC-D19F4DC7707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2DA7AC3-0137-4BB5-AAF4-4311243D379D}" type="pres">
      <dgm:prSet presAssocID="{3C502396-3E7F-4EC5-BEAC-D19F4DC77076}" presName="spaceRect" presStyleCnt="0"/>
      <dgm:spPr/>
    </dgm:pt>
    <dgm:pt modelId="{205C1000-BE01-4F50-80BE-6E605E19ACC3}" type="pres">
      <dgm:prSet presAssocID="{3C502396-3E7F-4EC5-BEAC-D19F4DC77076}" presName="parTx" presStyleLbl="revTx" presStyleIdx="0" presStyleCnt="5">
        <dgm:presLayoutVars>
          <dgm:chMax val="0"/>
          <dgm:chPref val="0"/>
        </dgm:presLayoutVars>
      </dgm:prSet>
      <dgm:spPr/>
    </dgm:pt>
    <dgm:pt modelId="{ED7C4316-C2AD-40D2-856F-7D6D72BD536F}" type="pres">
      <dgm:prSet presAssocID="{F746AB5D-9691-4FD8-8160-928355AAEE59}" presName="sibTrans" presStyleCnt="0"/>
      <dgm:spPr/>
    </dgm:pt>
    <dgm:pt modelId="{2A825C25-86D3-43F9-B479-BDC56A226847}" type="pres">
      <dgm:prSet presAssocID="{E801BCA9-BCAC-4BB1-B11B-06E07742B95A}" presName="compNode" presStyleCnt="0"/>
      <dgm:spPr/>
    </dgm:pt>
    <dgm:pt modelId="{F0413128-3064-40EA-BBD5-2318D44AC895}" type="pres">
      <dgm:prSet presAssocID="{E801BCA9-BCAC-4BB1-B11B-06E07742B95A}" presName="bgRect" presStyleLbl="bgShp" presStyleIdx="1" presStyleCnt="5"/>
      <dgm:spPr/>
    </dgm:pt>
    <dgm:pt modelId="{5423D585-DB12-441E-A623-BD266A161B32}" type="pres">
      <dgm:prSet presAssocID="{E801BCA9-BCAC-4BB1-B11B-06E07742B95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49722D7C-0DAD-40F8-A9D9-32A1BFBC4059}" type="pres">
      <dgm:prSet presAssocID="{E801BCA9-BCAC-4BB1-B11B-06E07742B95A}" presName="spaceRect" presStyleCnt="0"/>
      <dgm:spPr/>
    </dgm:pt>
    <dgm:pt modelId="{052DDA28-0008-41D7-8C99-D3348395ECE9}" type="pres">
      <dgm:prSet presAssocID="{E801BCA9-BCAC-4BB1-B11B-06E07742B95A}" presName="parTx" presStyleLbl="revTx" presStyleIdx="1" presStyleCnt="5">
        <dgm:presLayoutVars>
          <dgm:chMax val="0"/>
          <dgm:chPref val="0"/>
        </dgm:presLayoutVars>
      </dgm:prSet>
      <dgm:spPr/>
    </dgm:pt>
    <dgm:pt modelId="{0525E934-82A0-4F8D-B4AD-B7496427749D}" type="pres">
      <dgm:prSet presAssocID="{05FA8551-593B-48D0-8755-9F0C6C423312}" presName="sibTrans" presStyleCnt="0"/>
      <dgm:spPr/>
    </dgm:pt>
    <dgm:pt modelId="{4255BA34-90B0-46BD-B791-A5703D50045C}" type="pres">
      <dgm:prSet presAssocID="{04F0B625-D455-4FC3-9828-4A859AA3FF06}" presName="compNode" presStyleCnt="0"/>
      <dgm:spPr/>
    </dgm:pt>
    <dgm:pt modelId="{E7D10675-B302-45ED-85AD-0DB640911153}" type="pres">
      <dgm:prSet presAssocID="{04F0B625-D455-4FC3-9828-4A859AA3FF06}" presName="bgRect" presStyleLbl="bgShp" presStyleIdx="2" presStyleCnt="5"/>
      <dgm:spPr/>
    </dgm:pt>
    <dgm:pt modelId="{0649360E-F24C-4567-BDE8-9ED02DD03529}" type="pres">
      <dgm:prSet presAssocID="{04F0B625-D455-4FC3-9828-4A859AA3FF0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E2726FE-BCDA-4AD2-9DFD-43E067CCFE2C}" type="pres">
      <dgm:prSet presAssocID="{04F0B625-D455-4FC3-9828-4A859AA3FF06}" presName="spaceRect" presStyleCnt="0"/>
      <dgm:spPr/>
    </dgm:pt>
    <dgm:pt modelId="{08E45B8E-C410-4D81-AD7B-6E3BE8075FF5}" type="pres">
      <dgm:prSet presAssocID="{04F0B625-D455-4FC3-9828-4A859AA3FF06}" presName="parTx" presStyleLbl="revTx" presStyleIdx="2" presStyleCnt="5">
        <dgm:presLayoutVars>
          <dgm:chMax val="0"/>
          <dgm:chPref val="0"/>
        </dgm:presLayoutVars>
      </dgm:prSet>
      <dgm:spPr/>
    </dgm:pt>
    <dgm:pt modelId="{D06CA381-69B4-4B97-9599-F8B6F4F8B19A}" type="pres">
      <dgm:prSet presAssocID="{0791AC66-3B68-4C64-8154-21906B0BC185}" presName="sibTrans" presStyleCnt="0"/>
      <dgm:spPr/>
    </dgm:pt>
    <dgm:pt modelId="{1570DD7E-9E09-47C9-89C6-450F220F1C82}" type="pres">
      <dgm:prSet presAssocID="{2EE20D14-EBF7-4964-A1B1-2F9719CD6A21}" presName="compNode" presStyleCnt="0"/>
      <dgm:spPr/>
    </dgm:pt>
    <dgm:pt modelId="{9F3617D3-E85C-42C6-9870-D4DA6351BDBA}" type="pres">
      <dgm:prSet presAssocID="{2EE20D14-EBF7-4964-A1B1-2F9719CD6A21}" presName="bgRect" presStyleLbl="bgShp" presStyleIdx="3" presStyleCnt="5"/>
      <dgm:spPr/>
    </dgm:pt>
    <dgm:pt modelId="{2D06D325-1B4E-421C-BF22-275FFC58BF77}" type="pres">
      <dgm:prSet presAssocID="{2EE20D14-EBF7-4964-A1B1-2F9719CD6A21}" presName="iconRect" presStyleLbl="node1" presStyleIdx="3" presStyleCnt="5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AD5C02B2-9A05-45A0-89B3-A3B474664625}" type="pres">
      <dgm:prSet presAssocID="{2EE20D14-EBF7-4964-A1B1-2F9719CD6A21}" presName="spaceRect" presStyleCnt="0"/>
      <dgm:spPr/>
    </dgm:pt>
    <dgm:pt modelId="{682D949E-181D-4991-801B-8562070E5392}" type="pres">
      <dgm:prSet presAssocID="{2EE20D14-EBF7-4964-A1B1-2F9719CD6A21}" presName="parTx" presStyleLbl="revTx" presStyleIdx="3" presStyleCnt="5">
        <dgm:presLayoutVars>
          <dgm:chMax val="0"/>
          <dgm:chPref val="0"/>
        </dgm:presLayoutVars>
      </dgm:prSet>
      <dgm:spPr/>
    </dgm:pt>
    <dgm:pt modelId="{87B8649E-5FC0-49A6-BC68-39F3ADE101C5}" type="pres">
      <dgm:prSet presAssocID="{F348F267-352C-4AA4-81E1-C6B61F2DA0E5}" presName="sibTrans" presStyleCnt="0"/>
      <dgm:spPr/>
    </dgm:pt>
    <dgm:pt modelId="{F51014C7-00F1-4AE9-B117-55AC3C03909C}" type="pres">
      <dgm:prSet presAssocID="{583951F3-4A43-47B9-9E19-2D130A18915A}" presName="compNode" presStyleCnt="0"/>
      <dgm:spPr/>
    </dgm:pt>
    <dgm:pt modelId="{31DE98E7-935C-4E70-BDE7-7A808069C347}" type="pres">
      <dgm:prSet presAssocID="{583951F3-4A43-47B9-9E19-2D130A18915A}" presName="bgRect" presStyleLbl="bgShp" presStyleIdx="4" presStyleCnt="5"/>
      <dgm:spPr/>
    </dgm:pt>
    <dgm:pt modelId="{33D48F00-3FC0-4CB5-B2A3-FEEEEDDDF8A6}" type="pres">
      <dgm:prSet presAssocID="{583951F3-4A43-47B9-9E19-2D130A18915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4EFDC59-D7B7-4E41-BD69-511348A0D13A}" type="pres">
      <dgm:prSet presAssocID="{583951F3-4A43-47B9-9E19-2D130A18915A}" presName="spaceRect" presStyleCnt="0"/>
      <dgm:spPr/>
    </dgm:pt>
    <dgm:pt modelId="{D0FBED3F-7DBB-4C51-B5C0-339E01CFD3ED}" type="pres">
      <dgm:prSet presAssocID="{583951F3-4A43-47B9-9E19-2D130A18915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B565301-772B-4C17-8DC4-AF9FA4741321}" srcId="{F2B38DE3-F5C2-423D-BA4F-FBE659EE4045}" destId="{2EE20D14-EBF7-4964-A1B1-2F9719CD6A21}" srcOrd="3" destOrd="0" parTransId="{BFA8F8A3-2661-47B2-BC7A-62054984C1B7}" sibTransId="{F348F267-352C-4AA4-81E1-C6B61F2DA0E5}"/>
    <dgm:cxn modelId="{956CBC2E-8385-454A-8D17-8E0498A0E1C6}" type="presOf" srcId="{E801BCA9-BCAC-4BB1-B11B-06E07742B95A}" destId="{052DDA28-0008-41D7-8C99-D3348395ECE9}" srcOrd="0" destOrd="0" presId="urn:microsoft.com/office/officeart/2018/2/layout/IconVerticalSolidList"/>
    <dgm:cxn modelId="{9163C42F-63AF-44FA-9F56-4FEAC35AA857}" srcId="{F2B38DE3-F5C2-423D-BA4F-FBE659EE4045}" destId="{04F0B625-D455-4FC3-9828-4A859AA3FF06}" srcOrd="2" destOrd="0" parTransId="{989AB072-E5E7-46AB-80A9-580A7CFCFCB9}" sibTransId="{0791AC66-3B68-4C64-8154-21906B0BC185}"/>
    <dgm:cxn modelId="{907F9E70-6C9B-4A0D-91B0-C18C75D310D1}" srcId="{F2B38DE3-F5C2-423D-BA4F-FBE659EE4045}" destId="{E801BCA9-BCAC-4BB1-B11B-06E07742B95A}" srcOrd="1" destOrd="0" parTransId="{0119B6A3-02C6-48AA-9D07-977B2F9110F1}" sibTransId="{05FA8551-593B-48D0-8755-9F0C6C423312}"/>
    <dgm:cxn modelId="{AB16E276-945F-4B02-86F9-407B25CB40D6}" type="presOf" srcId="{3C502396-3E7F-4EC5-BEAC-D19F4DC77076}" destId="{205C1000-BE01-4F50-80BE-6E605E19ACC3}" srcOrd="0" destOrd="0" presId="urn:microsoft.com/office/officeart/2018/2/layout/IconVerticalSolidList"/>
    <dgm:cxn modelId="{D919C87B-63C2-4D66-B675-36858AF423BD}" srcId="{F2B38DE3-F5C2-423D-BA4F-FBE659EE4045}" destId="{583951F3-4A43-47B9-9E19-2D130A18915A}" srcOrd="4" destOrd="0" parTransId="{A05BF771-E45A-4016-9DD1-D7E6268A2B39}" sibTransId="{6558A334-8546-4494-BE7B-9E74410A48CE}"/>
    <dgm:cxn modelId="{CCA8F683-75A2-4D41-B08C-6628C39EB9C7}" type="presOf" srcId="{2EE20D14-EBF7-4964-A1B1-2F9719CD6A21}" destId="{682D949E-181D-4991-801B-8562070E5392}" srcOrd="0" destOrd="0" presId="urn:microsoft.com/office/officeart/2018/2/layout/IconVerticalSolidList"/>
    <dgm:cxn modelId="{724EFDA2-4A9F-458B-8E96-055F4E40E9D5}" type="presOf" srcId="{F2B38DE3-F5C2-423D-BA4F-FBE659EE4045}" destId="{3678EC32-D754-4CFF-9919-D7618F3B5A65}" srcOrd="0" destOrd="0" presId="urn:microsoft.com/office/officeart/2018/2/layout/IconVerticalSolidList"/>
    <dgm:cxn modelId="{FAF830AD-D97A-4F54-851C-94E628D227BB}" srcId="{F2B38DE3-F5C2-423D-BA4F-FBE659EE4045}" destId="{3C502396-3E7F-4EC5-BEAC-D19F4DC77076}" srcOrd="0" destOrd="0" parTransId="{8E5ED674-8B25-49C6-9EE0-20FF8ED1357C}" sibTransId="{F746AB5D-9691-4FD8-8160-928355AAEE59}"/>
    <dgm:cxn modelId="{06ED9FB7-41A7-4E87-956E-721CFF8D955F}" type="presOf" srcId="{583951F3-4A43-47B9-9E19-2D130A18915A}" destId="{D0FBED3F-7DBB-4C51-B5C0-339E01CFD3ED}" srcOrd="0" destOrd="0" presId="urn:microsoft.com/office/officeart/2018/2/layout/IconVerticalSolidList"/>
    <dgm:cxn modelId="{46CE61EA-CC16-4B17-8C3A-2D91E04D9086}" type="presOf" srcId="{04F0B625-D455-4FC3-9828-4A859AA3FF06}" destId="{08E45B8E-C410-4D81-AD7B-6E3BE8075FF5}" srcOrd="0" destOrd="0" presId="urn:microsoft.com/office/officeart/2018/2/layout/IconVerticalSolidList"/>
    <dgm:cxn modelId="{BADBBAA2-537D-43DD-9492-E3FCDC6A19F5}" type="presParOf" srcId="{3678EC32-D754-4CFF-9919-D7618F3B5A65}" destId="{46017C08-A5BA-4B18-AF29-687093F31347}" srcOrd="0" destOrd="0" presId="urn:microsoft.com/office/officeart/2018/2/layout/IconVerticalSolidList"/>
    <dgm:cxn modelId="{AA5330A1-740C-4CE3-A264-53A2AAD9A32D}" type="presParOf" srcId="{46017C08-A5BA-4B18-AF29-687093F31347}" destId="{0065C4FA-97C4-4D3D-99A6-ADF30F0A0FD5}" srcOrd="0" destOrd="0" presId="urn:microsoft.com/office/officeart/2018/2/layout/IconVerticalSolidList"/>
    <dgm:cxn modelId="{02C750E0-AB7E-4448-BE27-6A57BF11B574}" type="presParOf" srcId="{46017C08-A5BA-4B18-AF29-687093F31347}" destId="{8D146AA6-9DA9-4EB0-A02E-8B946D273422}" srcOrd="1" destOrd="0" presId="urn:microsoft.com/office/officeart/2018/2/layout/IconVerticalSolidList"/>
    <dgm:cxn modelId="{3732D07E-BC43-4D86-9AC4-C4334F032489}" type="presParOf" srcId="{46017C08-A5BA-4B18-AF29-687093F31347}" destId="{02DA7AC3-0137-4BB5-AAF4-4311243D379D}" srcOrd="2" destOrd="0" presId="urn:microsoft.com/office/officeart/2018/2/layout/IconVerticalSolidList"/>
    <dgm:cxn modelId="{40A55D32-CD2A-48B9-9C17-CAB13A39A336}" type="presParOf" srcId="{46017C08-A5BA-4B18-AF29-687093F31347}" destId="{205C1000-BE01-4F50-80BE-6E605E19ACC3}" srcOrd="3" destOrd="0" presId="urn:microsoft.com/office/officeart/2018/2/layout/IconVerticalSolidList"/>
    <dgm:cxn modelId="{D6780A3D-97B2-4D46-9159-78C641EFFCF7}" type="presParOf" srcId="{3678EC32-D754-4CFF-9919-D7618F3B5A65}" destId="{ED7C4316-C2AD-40D2-856F-7D6D72BD536F}" srcOrd="1" destOrd="0" presId="urn:microsoft.com/office/officeart/2018/2/layout/IconVerticalSolidList"/>
    <dgm:cxn modelId="{700DF05E-4BF8-4792-978C-053DC005DCCA}" type="presParOf" srcId="{3678EC32-D754-4CFF-9919-D7618F3B5A65}" destId="{2A825C25-86D3-43F9-B479-BDC56A226847}" srcOrd="2" destOrd="0" presId="urn:microsoft.com/office/officeart/2018/2/layout/IconVerticalSolidList"/>
    <dgm:cxn modelId="{28D2845A-9E0C-420D-A792-D036FC39AA79}" type="presParOf" srcId="{2A825C25-86D3-43F9-B479-BDC56A226847}" destId="{F0413128-3064-40EA-BBD5-2318D44AC895}" srcOrd="0" destOrd="0" presId="urn:microsoft.com/office/officeart/2018/2/layout/IconVerticalSolidList"/>
    <dgm:cxn modelId="{7F08490D-9B04-453D-B699-0C12D29FBDDA}" type="presParOf" srcId="{2A825C25-86D3-43F9-B479-BDC56A226847}" destId="{5423D585-DB12-441E-A623-BD266A161B32}" srcOrd="1" destOrd="0" presId="urn:microsoft.com/office/officeart/2018/2/layout/IconVerticalSolidList"/>
    <dgm:cxn modelId="{89B2C858-BE87-405B-A59D-A42558E22820}" type="presParOf" srcId="{2A825C25-86D3-43F9-B479-BDC56A226847}" destId="{49722D7C-0DAD-40F8-A9D9-32A1BFBC4059}" srcOrd="2" destOrd="0" presId="urn:microsoft.com/office/officeart/2018/2/layout/IconVerticalSolidList"/>
    <dgm:cxn modelId="{6A53EBAE-BBF5-4F9D-95F1-9CE11DC62D87}" type="presParOf" srcId="{2A825C25-86D3-43F9-B479-BDC56A226847}" destId="{052DDA28-0008-41D7-8C99-D3348395ECE9}" srcOrd="3" destOrd="0" presId="urn:microsoft.com/office/officeart/2018/2/layout/IconVerticalSolidList"/>
    <dgm:cxn modelId="{002FA3D0-611B-4A62-BE03-96AFB0CF199D}" type="presParOf" srcId="{3678EC32-D754-4CFF-9919-D7618F3B5A65}" destId="{0525E934-82A0-4F8D-B4AD-B7496427749D}" srcOrd="3" destOrd="0" presId="urn:microsoft.com/office/officeart/2018/2/layout/IconVerticalSolidList"/>
    <dgm:cxn modelId="{79985590-B4FE-4CE8-9E26-830FF0AD410A}" type="presParOf" srcId="{3678EC32-D754-4CFF-9919-D7618F3B5A65}" destId="{4255BA34-90B0-46BD-B791-A5703D50045C}" srcOrd="4" destOrd="0" presId="urn:microsoft.com/office/officeart/2018/2/layout/IconVerticalSolidList"/>
    <dgm:cxn modelId="{EC495F62-8C22-4F85-9DAC-4C67F5280FE9}" type="presParOf" srcId="{4255BA34-90B0-46BD-B791-A5703D50045C}" destId="{E7D10675-B302-45ED-85AD-0DB640911153}" srcOrd="0" destOrd="0" presId="urn:microsoft.com/office/officeart/2018/2/layout/IconVerticalSolidList"/>
    <dgm:cxn modelId="{C02043A4-D147-4DDE-9D5C-FE365411DEFC}" type="presParOf" srcId="{4255BA34-90B0-46BD-B791-A5703D50045C}" destId="{0649360E-F24C-4567-BDE8-9ED02DD03529}" srcOrd="1" destOrd="0" presId="urn:microsoft.com/office/officeart/2018/2/layout/IconVerticalSolidList"/>
    <dgm:cxn modelId="{DCC9CA75-AF44-486B-81A7-1A1EF6B7523F}" type="presParOf" srcId="{4255BA34-90B0-46BD-B791-A5703D50045C}" destId="{8E2726FE-BCDA-4AD2-9DFD-43E067CCFE2C}" srcOrd="2" destOrd="0" presId="urn:microsoft.com/office/officeart/2018/2/layout/IconVerticalSolidList"/>
    <dgm:cxn modelId="{6C9571B3-422C-4A2F-9CDA-CC706A4B0FDE}" type="presParOf" srcId="{4255BA34-90B0-46BD-B791-A5703D50045C}" destId="{08E45B8E-C410-4D81-AD7B-6E3BE8075FF5}" srcOrd="3" destOrd="0" presId="urn:microsoft.com/office/officeart/2018/2/layout/IconVerticalSolidList"/>
    <dgm:cxn modelId="{ED2B61A4-355C-47FD-B848-C240D30C57F0}" type="presParOf" srcId="{3678EC32-D754-4CFF-9919-D7618F3B5A65}" destId="{D06CA381-69B4-4B97-9599-F8B6F4F8B19A}" srcOrd="5" destOrd="0" presId="urn:microsoft.com/office/officeart/2018/2/layout/IconVerticalSolidList"/>
    <dgm:cxn modelId="{61E3E3FA-0B39-49CA-9C7E-0E0C25D4D444}" type="presParOf" srcId="{3678EC32-D754-4CFF-9919-D7618F3B5A65}" destId="{1570DD7E-9E09-47C9-89C6-450F220F1C82}" srcOrd="6" destOrd="0" presId="urn:microsoft.com/office/officeart/2018/2/layout/IconVerticalSolidList"/>
    <dgm:cxn modelId="{FDA92FD5-3D50-4B91-8CC3-D20003C584FB}" type="presParOf" srcId="{1570DD7E-9E09-47C9-89C6-450F220F1C82}" destId="{9F3617D3-E85C-42C6-9870-D4DA6351BDBA}" srcOrd="0" destOrd="0" presId="urn:microsoft.com/office/officeart/2018/2/layout/IconVerticalSolidList"/>
    <dgm:cxn modelId="{83970525-6BCA-4966-9AE1-65EC615D0CF0}" type="presParOf" srcId="{1570DD7E-9E09-47C9-89C6-450F220F1C82}" destId="{2D06D325-1B4E-421C-BF22-275FFC58BF77}" srcOrd="1" destOrd="0" presId="urn:microsoft.com/office/officeart/2018/2/layout/IconVerticalSolidList"/>
    <dgm:cxn modelId="{AD6841ED-D823-4D8A-832E-2C73345DEB13}" type="presParOf" srcId="{1570DD7E-9E09-47C9-89C6-450F220F1C82}" destId="{AD5C02B2-9A05-45A0-89B3-A3B474664625}" srcOrd="2" destOrd="0" presId="urn:microsoft.com/office/officeart/2018/2/layout/IconVerticalSolidList"/>
    <dgm:cxn modelId="{CA68175F-117C-4CFF-B730-7CCCCEA162AC}" type="presParOf" srcId="{1570DD7E-9E09-47C9-89C6-450F220F1C82}" destId="{682D949E-181D-4991-801B-8562070E5392}" srcOrd="3" destOrd="0" presId="urn:microsoft.com/office/officeart/2018/2/layout/IconVerticalSolidList"/>
    <dgm:cxn modelId="{5040528C-4990-4454-A009-8C006CA552CD}" type="presParOf" srcId="{3678EC32-D754-4CFF-9919-D7618F3B5A65}" destId="{87B8649E-5FC0-49A6-BC68-39F3ADE101C5}" srcOrd="7" destOrd="0" presId="urn:microsoft.com/office/officeart/2018/2/layout/IconVerticalSolidList"/>
    <dgm:cxn modelId="{0008E330-D28C-4E49-AD5A-34453D708897}" type="presParOf" srcId="{3678EC32-D754-4CFF-9919-D7618F3B5A65}" destId="{F51014C7-00F1-4AE9-B117-55AC3C03909C}" srcOrd="8" destOrd="0" presId="urn:microsoft.com/office/officeart/2018/2/layout/IconVerticalSolidList"/>
    <dgm:cxn modelId="{F9802424-E1DB-4580-94E0-EA5461879AB8}" type="presParOf" srcId="{F51014C7-00F1-4AE9-B117-55AC3C03909C}" destId="{31DE98E7-935C-4E70-BDE7-7A808069C347}" srcOrd="0" destOrd="0" presId="urn:microsoft.com/office/officeart/2018/2/layout/IconVerticalSolidList"/>
    <dgm:cxn modelId="{61BCBA65-7448-4F45-94AA-B1D2DA2C5674}" type="presParOf" srcId="{F51014C7-00F1-4AE9-B117-55AC3C03909C}" destId="{33D48F00-3FC0-4CB5-B2A3-FEEEEDDDF8A6}" srcOrd="1" destOrd="0" presId="urn:microsoft.com/office/officeart/2018/2/layout/IconVerticalSolidList"/>
    <dgm:cxn modelId="{12EB9322-945B-434B-BEC8-01216AA000A2}" type="presParOf" srcId="{F51014C7-00F1-4AE9-B117-55AC3C03909C}" destId="{44EFDC59-D7B7-4E41-BD69-511348A0D13A}" srcOrd="2" destOrd="0" presId="urn:microsoft.com/office/officeart/2018/2/layout/IconVerticalSolidList"/>
    <dgm:cxn modelId="{559088E6-63F3-439B-9C7F-E5E3B01C1FE1}" type="presParOf" srcId="{F51014C7-00F1-4AE9-B117-55AC3C03909C}" destId="{D0FBED3F-7DBB-4C51-B5C0-339E01CFD3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82F9D4-878E-443F-988C-B9C9AB47117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D0EF99F-3013-499F-8BC8-C9783431C4DA}">
      <dgm:prSet/>
      <dgm:spPr/>
      <dgm:t>
        <a:bodyPr/>
        <a:lstStyle/>
        <a:p>
          <a:r>
            <a:rPr lang="en-GB" noProof="0" dirty="0"/>
            <a:t>Goleman proposed a widely recognised Emotional Intelligence model</a:t>
          </a:r>
        </a:p>
      </dgm:t>
    </dgm:pt>
    <dgm:pt modelId="{D4E8083D-0914-4D50-9120-738DB5EA1F1A}" type="parTrans" cxnId="{3BC86473-C2C1-417B-8DDE-154534E79038}">
      <dgm:prSet/>
      <dgm:spPr/>
      <dgm:t>
        <a:bodyPr/>
        <a:lstStyle/>
        <a:p>
          <a:endParaRPr lang="en-US"/>
        </a:p>
      </dgm:t>
    </dgm:pt>
    <dgm:pt modelId="{DBFDAFB4-03AC-4CF3-A041-14BEF1FBA7BA}" type="sibTrans" cxnId="{3BC86473-C2C1-417B-8DDE-154534E79038}">
      <dgm:prSet/>
      <dgm:spPr/>
      <dgm:t>
        <a:bodyPr/>
        <a:lstStyle/>
        <a:p>
          <a:endParaRPr lang="en-US"/>
        </a:p>
      </dgm:t>
    </dgm:pt>
    <dgm:pt modelId="{5989EC2D-8E5D-4D3E-BE36-4BD636460D3F}">
      <dgm:prSet/>
      <dgm:spPr/>
      <dgm:t>
        <a:bodyPr/>
        <a:lstStyle/>
        <a:p>
          <a:r>
            <a:rPr lang="en-GB" noProof="0" dirty="0"/>
            <a:t>Five components: self-awareness, self-regulation, motivation, empathy, social skills</a:t>
          </a:r>
        </a:p>
      </dgm:t>
    </dgm:pt>
    <dgm:pt modelId="{54CF00A6-BE8C-4544-891B-C638EB55B89A}" type="parTrans" cxnId="{482CBBC2-86A8-4005-839F-47D2DD972763}">
      <dgm:prSet/>
      <dgm:spPr/>
      <dgm:t>
        <a:bodyPr/>
        <a:lstStyle/>
        <a:p>
          <a:endParaRPr lang="en-US"/>
        </a:p>
      </dgm:t>
    </dgm:pt>
    <dgm:pt modelId="{BFEA8FD7-0682-42B8-AA37-57F9772D9A50}" type="sibTrans" cxnId="{482CBBC2-86A8-4005-839F-47D2DD972763}">
      <dgm:prSet/>
      <dgm:spPr/>
      <dgm:t>
        <a:bodyPr/>
        <a:lstStyle/>
        <a:p>
          <a:endParaRPr lang="en-US"/>
        </a:p>
      </dgm:t>
    </dgm:pt>
    <dgm:pt modelId="{5E919FED-0B6F-4068-B933-BF7AFB31EE24}">
      <dgm:prSet/>
      <dgm:spPr/>
      <dgm:t>
        <a:bodyPr/>
        <a:lstStyle/>
        <a:p>
          <a:r>
            <a:rPr lang="en-GB" noProof="0" dirty="0"/>
            <a:t>These competencies improve leadership decision-making and relationships</a:t>
          </a:r>
        </a:p>
      </dgm:t>
    </dgm:pt>
    <dgm:pt modelId="{889E3033-5730-43A4-8D19-534730D32A4E}" type="parTrans" cxnId="{FC389C65-6EA0-4851-8697-E5007BACDEAF}">
      <dgm:prSet/>
      <dgm:spPr/>
      <dgm:t>
        <a:bodyPr/>
        <a:lstStyle/>
        <a:p>
          <a:endParaRPr lang="en-US"/>
        </a:p>
      </dgm:t>
    </dgm:pt>
    <dgm:pt modelId="{3FCE4842-B58E-4756-B6E1-C15622691415}" type="sibTrans" cxnId="{FC389C65-6EA0-4851-8697-E5007BACDEAF}">
      <dgm:prSet/>
      <dgm:spPr/>
      <dgm:t>
        <a:bodyPr/>
        <a:lstStyle/>
        <a:p>
          <a:endParaRPr lang="en-US"/>
        </a:p>
      </dgm:t>
    </dgm:pt>
    <dgm:pt modelId="{04E95004-BCB5-45D1-90B6-E8EB07394802}">
      <dgm:prSet/>
      <dgm:spPr/>
      <dgm:t>
        <a:bodyPr/>
        <a:lstStyle/>
        <a:p>
          <a:r>
            <a:rPr lang="en-GB" noProof="0" dirty="0"/>
            <a:t>Empathy and social skills are essential for managing teams effectively (Drigas, Papoutsi and Skianis, 2023)</a:t>
          </a:r>
        </a:p>
      </dgm:t>
    </dgm:pt>
    <dgm:pt modelId="{A2CB0C46-2277-4275-8346-CA4037BF81DC}" type="parTrans" cxnId="{E6B99C3A-CBBC-491A-98C8-1A811A494C0A}">
      <dgm:prSet/>
      <dgm:spPr/>
      <dgm:t>
        <a:bodyPr/>
        <a:lstStyle/>
        <a:p>
          <a:endParaRPr lang="en-US"/>
        </a:p>
      </dgm:t>
    </dgm:pt>
    <dgm:pt modelId="{E9F9549B-18D4-4C72-A25A-90177804853F}" type="sibTrans" cxnId="{E6B99C3A-CBBC-491A-98C8-1A811A494C0A}">
      <dgm:prSet/>
      <dgm:spPr/>
      <dgm:t>
        <a:bodyPr/>
        <a:lstStyle/>
        <a:p>
          <a:endParaRPr lang="en-US"/>
        </a:p>
      </dgm:t>
    </dgm:pt>
    <dgm:pt modelId="{4EB1D0C7-E59E-40B0-836C-2FA2AEE2B34C}">
      <dgm:prSet/>
      <dgm:spPr/>
      <dgm:t>
        <a:bodyPr/>
        <a:lstStyle/>
        <a:p>
          <a:r>
            <a:rPr lang="en-GB" noProof="0" dirty="0"/>
            <a:t>The model links emotional capabilities with leadership performance</a:t>
          </a:r>
        </a:p>
      </dgm:t>
    </dgm:pt>
    <dgm:pt modelId="{82D30F45-8A88-4AF3-AE42-DAA91D74191B}" type="parTrans" cxnId="{DFE84071-A61A-4C84-8069-BF9C0C644D76}">
      <dgm:prSet/>
      <dgm:spPr/>
      <dgm:t>
        <a:bodyPr/>
        <a:lstStyle/>
        <a:p>
          <a:endParaRPr lang="en-US"/>
        </a:p>
      </dgm:t>
    </dgm:pt>
    <dgm:pt modelId="{5E0072C4-EC88-44FE-8859-770479E9360B}" type="sibTrans" cxnId="{DFE84071-A61A-4C84-8069-BF9C0C644D76}">
      <dgm:prSet/>
      <dgm:spPr/>
      <dgm:t>
        <a:bodyPr/>
        <a:lstStyle/>
        <a:p>
          <a:endParaRPr lang="en-US"/>
        </a:p>
      </dgm:t>
    </dgm:pt>
    <dgm:pt modelId="{C969BBD1-DFCD-4EFA-8E56-B233DE8137C9}" type="pres">
      <dgm:prSet presAssocID="{5E82F9D4-878E-443F-988C-B9C9AB471177}" presName="linear" presStyleCnt="0">
        <dgm:presLayoutVars>
          <dgm:animLvl val="lvl"/>
          <dgm:resizeHandles val="exact"/>
        </dgm:presLayoutVars>
      </dgm:prSet>
      <dgm:spPr/>
    </dgm:pt>
    <dgm:pt modelId="{C1C370AE-BECD-44BE-8EE7-8A63414AE78F}" type="pres">
      <dgm:prSet presAssocID="{6D0EF99F-3013-499F-8BC8-C9783431C4D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10FA503-B690-41F4-BA2A-D836F0FEB11D}" type="pres">
      <dgm:prSet presAssocID="{DBFDAFB4-03AC-4CF3-A041-14BEF1FBA7BA}" presName="spacer" presStyleCnt="0"/>
      <dgm:spPr/>
    </dgm:pt>
    <dgm:pt modelId="{3FCB996F-395B-4841-A521-968FD55FAECF}" type="pres">
      <dgm:prSet presAssocID="{5989EC2D-8E5D-4D3E-BE36-4BD636460D3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6B4377F-360A-4FF0-8A71-B6EA5782CA74}" type="pres">
      <dgm:prSet presAssocID="{BFEA8FD7-0682-42B8-AA37-57F9772D9A50}" presName="spacer" presStyleCnt="0"/>
      <dgm:spPr/>
    </dgm:pt>
    <dgm:pt modelId="{0C385207-080F-466D-99A4-5A3119E960BF}" type="pres">
      <dgm:prSet presAssocID="{5E919FED-0B6F-4068-B933-BF7AFB31EE2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5C2DB34-5916-4146-861B-B715745AAFF1}" type="pres">
      <dgm:prSet presAssocID="{3FCE4842-B58E-4756-B6E1-C15622691415}" presName="spacer" presStyleCnt="0"/>
      <dgm:spPr/>
    </dgm:pt>
    <dgm:pt modelId="{AC5DFB92-85AD-424F-8228-C57EC494A884}" type="pres">
      <dgm:prSet presAssocID="{04E95004-BCB5-45D1-90B6-E8EB0739480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194CA04-66CD-4752-8DF3-9AFDA3261F80}" type="pres">
      <dgm:prSet presAssocID="{E9F9549B-18D4-4C72-A25A-90177804853F}" presName="spacer" presStyleCnt="0"/>
      <dgm:spPr/>
    </dgm:pt>
    <dgm:pt modelId="{7D9A2E36-B086-4570-91BA-D236DA50CDBD}" type="pres">
      <dgm:prSet presAssocID="{4EB1D0C7-E59E-40B0-836C-2FA2AEE2B34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44EDD11-E37F-41F4-AE38-954F248CF166}" type="presOf" srcId="{5E919FED-0B6F-4068-B933-BF7AFB31EE24}" destId="{0C385207-080F-466D-99A4-5A3119E960BF}" srcOrd="0" destOrd="0" presId="urn:microsoft.com/office/officeart/2005/8/layout/vList2"/>
    <dgm:cxn modelId="{E6B99C3A-CBBC-491A-98C8-1A811A494C0A}" srcId="{5E82F9D4-878E-443F-988C-B9C9AB471177}" destId="{04E95004-BCB5-45D1-90B6-E8EB07394802}" srcOrd="3" destOrd="0" parTransId="{A2CB0C46-2277-4275-8346-CA4037BF81DC}" sibTransId="{E9F9549B-18D4-4C72-A25A-90177804853F}"/>
    <dgm:cxn modelId="{E6B0DF40-B596-45B2-B5C6-8AE3B7782A17}" type="presOf" srcId="{5E82F9D4-878E-443F-988C-B9C9AB471177}" destId="{C969BBD1-DFCD-4EFA-8E56-B233DE8137C9}" srcOrd="0" destOrd="0" presId="urn:microsoft.com/office/officeart/2005/8/layout/vList2"/>
    <dgm:cxn modelId="{B98D0A60-7283-44F7-9B38-8A1E70749F52}" type="presOf" srcId="{6D0EF99F-3013-499F-8BC8-C9783431C4DA}" destId="{C1C370AE-BECD-44BE-8EE7-8A63414AE78F}" srcOrd="0" destOrd="0" presId="urn:microsoft.com/office/officeart/2005/8/layout/vList2"/>
    <dgm:cxn modelId="{FC389C65-6EA0-4851-8697-E5007BACDEAF}" srcId="{5E82F9D4-878E-443F-988C-B9C9AB471177}" destId="{5E919FED-0B6F-4068-B933-BF7AFB31EE24}" srcOrd="2" destOrd="0" parTransId="{889E3033-5730-43A4-8D19-534730D32A4E}" sibTransId="{3FCE4842-B58E-4756-B6E1-C15622691415}"/>
    <dgm:cxn modelId="{DFE84071-A61A-4C84-8069-BF9C0C644D76}" srcId="{5E82F9D4-878E-443F-988C-B9C9AB471177}" destId="{4EB1D0C7-E59E-40B0-836C-2FA2AEE2B34C}" srcOrd="4" destOrd="0" parTransId="{82D30F45-8A88-4AF3-AE42-DAA91D74191B}" sibTransId="{5E0072C4-EC88-44FE-8859-770479E9360B}"/>
    <dgm:cxn modelId="{3BC86473-C2C1-417B-8DDE-154534E79038}" srcId="{5E82F9D4-878E-443F-988C-B9C9AB471177}" destId="{6D0EF99F-3013-499F-8BC8-C9783431C4DA}" srcOrd="0" destOrd="0" parTransId="{D4E8083D-0914-4D50-9120-738DB5EA1F1A}" sibTransId="{DBFDAFB4-03AC-4CF3-A041-14BEF1FBA7BA}"/>
    <dgm:cxn modelId="{CE5E9EA2-D622-42ED-B859-2023C9862A9D}" type="presOf" srcId="{5989EC2D-8E5D-4D3E-BE36-4BD636460D3F}" destId="{3FCB996F-395B-4841-A521-968FD55FAECF}" srcOrd="0" destOrd="0" presId="urn:microsoft.com/office/officeart/2005/8/layout/vList2"/>
    <dgm:cxn modelId="{482CBBC2-86A8-4005-839F-47D2DD972763}" srcId="{5E82F9D4-878E-443F-988C-B9C9AB471177}" destId="{5989EC2D-8E5D-4D3E-BE36-4BD636460D3F}" srcOrd="1" destOrd="0" parTransId="{54CF00A6-BE8C-4544-891B-C638EB55B89A}" sibTransId="{BFEA8FD7-0682-42B8-AA37-57F9772D9A50}"/>
    <dgm:cxn modelId="{2698E6C5-B68F-4719-958D-FB6DB3EB9560}" type="presOf" srcId="{04E95004-BCB5-45D1-90B6-E8EB07394802}" destId="{AC5DFB92-85AD-424F-8228-C57EC494A884}" srcOrd="0" destOrd="0" presId="urn:microsoft.com/office/officeart/2005/8/layout/vList2"/>
    <dgm:cxn modelId="{3BDE09D8-8511-45A8-B050-1BDC41DA9525}" type="presOf" srcId="{4EB1D0C7-E59E-40B0-836C-2FA2AEE2B34C}" destId="{7D9A2E36-B086-4570-91BA-D236DA50CDBD}" srcOrd="0" destOrd="0" presId="urn:microsoft.com/office/officeart/2005/8/layout/vList2"/>
    <dgm:cxn modelId="{E58C49A6-8CD6-440E-977B-824FC9B6E8DA}" type="presParOf" srcId="{C969BBD1-DFCD-4EFA-8E56-B233DE8137C9}" destId="{C1C370AE-BECD-44BE-8EE7-8A63414AE78F}" srcOrd="0" destOrd="0" presId="urn:microsoft.com/office/officeart/2005/8/layout/vList2"/>
    <dgm:cxn modelId="{4C5B587B-51A1-440A-8AE0-F8740527EE83}" type="presParOf" srcId="{C969BBD1-DFCD-4EFA-8E56-B233DE8137C9}" destId="{810FA503-B690-41F4-BA2A-D836F0FEB11D}" srcOrd="1" destOrd="0" presId="urn:microsoft.com/office/officeart/2005/8/layout/vList2"/>
    <dgm:cxn modelId="{65985799-9E1A-47B3-B8A1-5372F1E9B4C5}" type="presParOf" srcId="{C969BBD1-DFCD-4EFA-8E56-B233DE8137C9}" destId="{3FCB996F-395B-4841-A521-968FD55FAECF}" srcOrd="2" destOrd="0" presId="urn:microsoft.com/office/officeart/2005/8/layout/vList2"/>
    <dgm:cxn modelId="{41C70146-8AE6-4433-9A5E-C8D1FA913888}" type="presParOf" srcId="{C969BBD1-DFCD-4EFA-8E56-B233DE8137C9}" destId="{D6B4377F-360A-4FF0-8A71-B6EA5782CA74}" srcOrd="3" destOrd="0" presId="urn:microsoft.com/office/officeart/2005/8/layout/vList2"/>
    <dgm:cxn modelId="{E56287CF-D237-4D96-BE4A-E060E4437D73}" type="presParOf" srcId="{C969BBD1-DFCD-4EFA-8E56-B233DE8137C9}" destId="{0C385207-080F-466D-99A4-5A3119E960BF}" srcOrd="4" destOrd="0" presId="urn:microsoft.com/office/officeart/2005/8/layout/vList2"/>
    <dgm:cxn modelId="{A5CB0401-CD8C-4992-B838-002E2891DD3A}" type="presParOf" srcId="{C969BBD1-DFCD-4EFA-8E56-B233DE8137C9}" destId="{95C2DB34-5916-4146-861B-B715745AAFF1}" srcOrd="5" destOrd="0" presId="urn:microsoft.com/office/officeart/2005/8/layout/vList2"/>
    <dgm:cxn modelId="{D56F3273-9EF6-465F-B96E-DDAD6A329A64}" type="presParOf" srcId="{C969BBD1-DFCD-4EFA-8E56-B233DE8137C9}" destId="{AC5DFB92-85AD-424F-8228-C57EC494A884}" srcOrd="6" destOrd="0" presId="urn:microsoft.com/office/officeart/2005/8/layout/vList2"/>
    <dgm:cxn modelId="{E7A6B432-56A0-4DFC-A297-0FD80E6A8DE4}" type="presParOf" srcId="{C969BBD1-DFCD-4EFA-8E56-B233DE8137C9}" destId="{6194CA04-66CD-4752-8DF3-9AFDA3261F80}" srcOrd="7" destOrd="0" presId="urn:microsoft.com/office/officeart/2005/8/layout/vList2"/>
    <dgm:cxn modelId="{45653D4A-62C1-41E1-BB36-11F2B724DE0D}" type="presParOf" srcId="{C969BBD1-DFCD-4EFA-8E56-B233DE8137C9}" destId="{7D9A2E36-B086-4570-91BA-D236DA50CDB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6992BE-54EE-432D-8A54-EA457F69C0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000A009-2381-4EB9-B3E2-6383CB356049}">
      <dgm:prSet/>
      <dgm:spPr/>
      <dgm:t>
        <a:bodyPr/>
        <a:lstStyle/>
        <a:p>
          <a:r>
            <a:rPr lang="en-GB"/>
            <a:t>Samsung: operates across multiple global markets with culturally diverse teams</a:t>
          </a:r>
          <a:endParaRPr lang="en-US"/>
        </a:p>
      </dgm:t>
    </dgm:pt>
    <dgm:pt modelId="{45E8DBFC-32E7-45E1-A23E-049093C4C7CF}" type="parTrans" cxnId="{7CA68EA7-0FDC-4A6C-973E-ADE8A636E65F}">
      <dgm:prSet/>
      <dgm:spPr/>
      <dgm:t>
        <a:bodyPr/>
        <a:lstStyle/>
        <a:p>
          <a:endParaRPr lang="en-US"/>
        </a:p>
      </dgm:t>
    </dgm:pt>
    <dgm:pt modelId="{9905CB84-B852-402D-9424-4BFB79F35711}" type="sibTrans" cxnId="{7CA68EA7-0FDC-4A6C-973E-ADE8A636E65F}">
      <dgm:prSet/>
      <dgm:spPr/>
      <dgm:t>
        <a:bodyPr/>
        <a:lstStyle/>
        <a:p>
          <a:endParaRPr lang="en-US"/>
        </a:p>
      </dgm:t>
    </dgm:pt>
    <dgm:pt modelId="{E5BA33EC-4E11-41E3-9E0E-6B619444B4DA}">
      <dgm:prSet/>
      <dgm:spPr/>
      <dgm:t>
        <a:bodyPr/>
        <a:lstStyle/>
        <a:p>
          <a:r>
            <a:rPr lang="en-GB"/>
            <a:t>Leaders adapt management approaches to regional cultural expectations (Akter, 2025). </a:t>
          </a:r>
          <a:endParaRPr lang="en-US"/>
        </a:p>
      </dgm:t>
    </dgm:pt>
    <dgm:pt modelId="{5CD629A5-E30A-41AF-A90A-B6EA62B2A553}" type="parTrans" cxnId="{0FDD2BC3-184D-48F8-8575-CA6E09322235}">
      <dgm:prSet/>
      <dgm:spPr/>
      <dgm:t>
        <a:bodyPr/>
        <a:lstStyle/>
        <a:p>
          <a:endParaRPr lang="en-US"/>
        </a:p>
      </dgm:t>
    </dgm:pt>
    <dgm:pt modelId="{8C9A3531-980E-45BC-B543-953664F3981F}" type="sibTrans" cxnId="{0FDD2BC3-184D-48F8-8575-CA6E09322235}">
      <dgm:prSet/>
      <dgm:spPr/>
      <dgm:t>
        <a:bodyPr/>
        <a:lstStyle/>
        <a:p>
          <a:endParaRPr lang="en-US"/>
        </a:p>
      </dgm:t>
    </dgm:pt>
    <dgm:pt modelId="{6B393399-47A8-44B6-91E6-D012CB858F5E}">
      <dgm:prSet/>
      <dgm:spPr/>
      <dgm:t>
        <a:bodyPr/>
        <a:lstStyle/>
        <a:p>
          <a:r>
            <a:rPr lang="en-GB"/>
            <a:t>IKEA: promotes culturally inclusive leadership across international operations</a:t>
          </a:r>
          <a:endParaRPr lang="en-US"/>
        </a:p>
      </dgm:t>
    </dgm:pt>
    <dgm:pt modelId="{F03AF671-4DF8-49A9-8A17-0F5D9C7D9D81}" type="parTrans" cxnId="{243A528C-B604-4A61-80EE-399A7D297EB0}">
      <dgm:prSet/>
      <dgm:spPr/>
      <dgm:t>
        <a:bodyPr/>
        <a:lstStyle/>
        <a:p>
          <a:endParaRPr lang="en-US"/>
        </a:p>
      </dgm:t>
    </dgm:pt>
    <dgm:pt modelId="{052C659E-135A-472A-B8B9-25B1A6870722}" type="sibTrans" cxnId="{243A528C-B604-4A61-80EE-399A7D297EB0}">
      <dgm:prSet/>
      <dgm:spPr/>
      <dgm:t>
        <a:bodyPr/>
        <a:lstStyle/>
        <a:p>
          <a:endParaRPr lang="en-US"/>
        </a:p>
      </dgm:t>
    </dgm:pt>
    <dgm:pt modelId="{BFD04B3E-A2B5-4747-B052-11EB53B88215}">
      <dgm:prSet/>
      <dgm:spPr/>
      <dgm:t>
        <a:bodyPr/>
        <a:lstStyle/>
        <a:p>
          <a:r>
            <a:rPr lang="en-GB"/>
            <a:t>Cross-cultural training helps leaders manage multicultural workforces</a:t>
          </a:r>
          <a:endParaRPr lang="en-US"/>
        </a:p>
      </dgm:t>
    </dgm:pt>
    <dgm:pt modelId="{7041DF9E-E482-4D6E-B89B-C704A000A44B}" type="parTrans" cxnId="{1894AB00-E0D1-4377-835E-177D2484AEEB}">
      <dgm:prSet/>
      <dgm:spPr/>
      <dgm:t>
        <a:bodyPr/>
        <a:lstStyle/>
        <a:p>
          <a:endParaRPr lang="en-US"/>
        </a:p>
      </dgm:t>
    </dgm:pt>
    <dgm:pt modelId="{76200FCC-3A60-471F-B0CB-50D3B413139F}" type="sibTrans" cxnId="{1894AB00-E0D1-4377-835E-177D2484AEEB}">
      <dgm:prSet/>
      <dgm:spPr/>
      <dgm:t>
        <a:bodyPr/>
        <a:lstStyle/>
        <a:p>
          <a:endParaRPr lang="en-US"/>
        </a:p>
      </dgm:t>
    </dgm:pt>
    <dgm:pt modelId="{BF7F2C5C-3576-4AE3-BFE4-D26EDDCD8C13}">
      <dgm:prSet/>
      <dgm:spPr/>
      <dgm:t>
        <a:bodyPr/>
        <a:lstStyle/>
        <a:p>
          <a:r>
            <a:rPr lang="en-GB"/>
            <a:t>Cultural intelligence improves collaboration, innovation and global leadership effectiveness</a:t>
          </a:r>
          <a:endParaRPr lang="en-US"/>
        </a:p>
      </dgm:t>
    </dgm:pt>
    <dgm:pt modelId="{3050812A-65CF-4C03-A477-1F1D4B3BAD77}" type="parTrans" cxnId="{4989EAD8-65B5-40A9-9CEC-CFE7F1991D2E}">
      <dgm:prSet/>
      <dgm:spPr/>
      <dgm:t>
        <a:bodyPr/>
        <a:lstStyle/>
        <a:p>
          <a:endParaRPr lang="en-US"/>
        </a:p>
      </dgm:t>
    </dgm:pt>
    <dgm:pt modelId="{CD729802-8982-4351-A308-C0BF06F1BDB1}" type="sibTrans" cxnId="{4989EAD8-65B5-40A9-9CEC-CFE7F1991D2E}">
      <dgm:prSet/>
      <dgm:spPr/>
      <dgm:t>
        <a:bodyPr/>
        <a:lstStyle/>
        <a:p>
          <a:endParaRPr lang="en-US"/>
        </a:p>
      </dgm:t>
    </dgm:pt>
    <dgm:pt modelId="{FC115962-A152-4D1C-8056-EDBB0D4A33BE}" type="pres">
      <dgm:prSet presAssocID="{796992BE-54EE-432D-8A54-EA457F69C0D8}" presName="root" presStyleCnt="0">
        <dgm:presLayoutVars>
          <dgm:dir/>
          <dgm:resizeHandles val="exact"/>
        </dgm:presLayoutVars>
      </dgm:prSet>
      <dgm:spPr/>
    </dgm:pt>
    <dgm:pt modelId="{5718693A-8A43-4EED-84A1-2C1A85DB2386}" type="pres">
      <dgm:prSet presAssocID="{C000A009-2381-4EB9-B3E2-6383CB356049}" presName="compNode" presStyleCnt="0"/>
      <dgm:spPr/>
    </dgm:pt>
    <dgm:pt modelId="{1FC61540-EC2C-49BE-AFD5-CCCF60882624}" type="pres">
      <dgm:prSet presAssocID="{C000A009-2381-4EB9-B3E2-6383CB356049}" presName="bgRect" presStyleLbl="bgShp" presStyleIdx="0" presStyleCnt="5"/>
      <dgm:spPr/>
    </dgm:pt>
    <dgm:pt modelId="{061E569C-5F6F-4CD5-8CF5-91CCF60D32C6}" type="pres">
      <dgm:prSet presAssocID="{C000A009-2381-4EB9-B3E2-6383CB35604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"/>
        </a:ext>
      </dgm:extLst>
    </dgm:pt>
    <dgm:pt modelId="{6973421D-1155-40CC-B158-1C8D92C3BA3C}" type="pres">
      <dgm:prSet presAssocID="{C000A009-2381-4EB9-B3E2-6383CB356049}" presName="spaceRect" presStyleCnt="0"/>
      <dgm:spPr/>
    </dgm:pt>
    <dgm:pt modelId="{ABD3F551-8BB1-49CA-8910-62E2FBFA309D}" type="pres">
      <dgm:prSet presAssocID="{C000A009-2381-4EB9-B3E2-6383CB356049}" presName="parTx" presStyleLbl="revTx" presStyleIdx="0" presStyleCnt="5">
        <dgm:presLayoutVars>
          <dgm:chMax val="0"/>
          <dgm:chPref val="0"/>
        </dgm:presLayoutVars>
      </dgm:prSet>
      <dgm:spPr/>
    </dgm:pt>
    <dgm:pt modelId="{C72DA20C-049B-4F03-AAAB-1023FC2B239F}" type="pres">
      <dgm:prSet presAssocID="{9905CB84-B852-402D-9424-4BFB79F35711}" presName="sibTrans" presStyleCnt="0"/>
      <dgm:spPr/>
    </dgm:pt>
    <dgm:pt modelId="{03F10E9F-1121-477D-9CF3-73DFE714E01B}" type="pres">
      <dgm:prSet presAssocID="{E5BA33EC-4E11-41E3-9E0E-6B619444B4DA}" presName="compNode" presStyleCnt="0"/>
      <dgm:spPr/>
    </dgm:pt>
    <dgm:pt modelId="{E2B812DE-A784-4FF4-AFD6-A7FBDDBBE18E}" type="pres">
      <dgm:prSet presAssocID="{E5BA33EC-4E11-41E3-9E0E-6B619444B4DA}" presName="bgRect" presStyleLbl="bgShp" presStyleIdx="1" presStyleCnt="5"/>
      <dgm:spPr/>
    </dgm:pt>
    <dgm:pt modelId="{118E7E75-F5EE-4013-9515-786E53CACA7E}" type="pres">
      <dgm:prSet presAssocID="{E5BA33EC-4E11-41E3-9E0E-6B619444B4D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C81CB85A-B5A4-4CA4-B8BB-727C37DB9BBA}" type="pres">
      <dgm:prSet presAssocID="{E5BA33EC-4E11-41E3-9E0E-6B619444B4DA}" presName="spaceRect" presStyleCnt="0"/>
      <dgm:spPr/>
    </dgm:pt>
    <dgm:pt modelId="{BD3F2F74-5E21-4854-B12D-850B77E487B5}" type="pres">
      <dgm:prSet presAssocID="{E5BA33EC-4E11-41E3-9E0E-6B619444B4DA}" presName="parTx" presStyleLbl="revTx" presStyleIdx="1" presStyleCnt="5">
        <dgm:presLayoutVars>
          <dgm:chMax val="0"/>
          <dgm:chPref val="0"/>
        </dgm:presLayoutVars>
      </dgm:prSet>
      <dgm:spPr/>
    </dgm:pt>
    <dgm:pt modelId="{A01AD20D-55FD-4974-ABF0-235C548BD604}" type="pres">
      <dgm:prSet presAssocID="{8C9A3531-980E-45BC-B543-953664F3981F}" presName="sibTrans" presStyleCnt="0"/>
      <dgm:spPr/>
    </dgm:pt>
    <dgm:pt modelId="{4FB95C0E-91C1-458F-8481-999EC174752C}" type="pres">
      <dgm:prSet presAssocID="{6B393399-47A8-44B6-91E6-D012CB858F5E}" presName="compNode" presStyleCnt="0"/>
      <dgm:spPr/>
    </dgm:pt>
    <dgm:pt modelId="{315B8DB5-C17D-4B00-80B9-839EC3DF1A06}" type="pres">
      <dgm:prSet presAssocID="{6B393399-47A8-44B6-91E6-D012CB858F5E}" presName="bgRect" presStyleLbl="bgShp" presStyleIdx="2" presStyleCnt="5"/>
      <dgm:spPr/>
    </dgm:pt>
    <dgm:pt modelId="{CC45FFFB-0734-4534-8592-98224B4C833B}" type="pres">
      <dgm:prSet presAssocID="{6B393399-47A8-44B6-91E6-D012CB858F5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72AF5A75-64BD-426B-9318-BBA924BEDF28}" type="pres">
      <dgm:prSet presAssocID="{6B393399-47A8-44B6-91E6-D012CB858F5E}" presName="spaceRect" presStyleCnt="0"/>
      <dgm:spPr/>
    </dgm:pt>
    <dgm:pt modelId="{0A648DDB-C757-4F58-9FCF-6F6C6FD27F32}" type="pres">
      <dgm:prSet presAssocID="{6B393399-47A8-44B6-91E6-D012CB858F5E}" presName="parTx" presStyleLbl="revTx" presStyleIdx="2" presStyleCnt="5">
        <dgm:presLayoutVars>
          <dgm:chMax val="0"/>
          <dgm:chPref val="0"/>
        </dgm:presLayoutVars>
      </dgm:prSet>
      <dgm:spPr/>
    </dgm:pt>
    <dgm:pt modelId="{3FB9B034-B8A8-41D1-B182-DADC29962DF7}" type="pres">
      <dgm:prSet presAssocID="{052C659E-135A-472A-B8B9-25B1A6870722}" presName="sibTrans" presStyleCnt="0"/>
      <dgm:spPr/>
    </dgm:pt>
    <dgm:pt modelId="{B750E260-6BC1-4C55-8BCD-F1146CD16E69}" type="pres">
      <dgm:prSet presAssocID="{BFD04B3E-A2B5-4747-B052-11EB53B88215}" presName="compNode" presStyleCnt="0"/>
      <dgm:spPr/>
    </dgm:pt>
    <dgm:pt modelId="{72109758-F50C-4E2D-B84D-4A066F0A9C66}" type="pres">
      <dgm:prSet presAssocID="{BFD04B3E-A2B5-4747-B052-11EB53B88215}" presName="bgRect" presStyleLbl="bgShp" presStyleIdx="3" presStyleCnt="5"/>
      <dgm:spPr/>
    </dgm:pt>
    <dgm:pt modelId="{FB36DB3C-D0E2-4515-A582-61A5F2F1DD70}" type="pres">
      <dgm:prSet presAssocID="{BFD04B3E-A2B5-4747-B052-11EB53B8821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story"/>
        </a:ext>
      </dgm:extLst>
    </dgm:pt>
    <dgm:pt modelId="{B11432D7-AA4D-4ECA-AE87-DEF451B56DCB}" type="pres">
      <dgm:prSet presAssocID="{BFD04B3E-A2B5-4747-B052-11EB53B88215}" presName="spaceRect" presStyleCnt="0"/>
      <dgm:spPr/>
    </dgm:pt>
    <dgm:pt modelId="{E17E0AA6-CB39-4A64-90FB-2D1397AC95A3}" type="pres">
      <dgm:prSet presAssocID="{BFD04B3E-A2B5-4747-B052-11EB53B88215}" presName="parTx" presStyleLbl="revTx" presStyleIdx="3" presStyleCnt="5">
        <dgm:presLayoutVars>
          <dgm:chMax val="0"/>
          <dgm:chPref val="0"/>
        </dgm:presLayoutVars>
      </dgm:prSet>
      <dgm:spPr/>
    </dgm:pt>
    <dgm:pt modelId="{E1AC02C2-9651-4DE7-BC65-766065E886C2}" type="pres">
      <dgm:prSet presAssocID="{76200FCC-3A60-471F-B0CB-50D3B413139F}" presName="sibTrans" presStyleCnt="0"/>
      <dgm:spPr/>
    </dgm:pt>
    <dgm:pt modelId="{28D2FA90-6031-4BD3-A4CD-F37A018C60DC}" type="pres">
      <dgm:prSet presAssocID="{BF7F2C5C-3576-4AE3-BFE4-D26EDDCD8C13}" presName="compNode" presStyleCnt="0"/>
      <dgm:spPr/>
    </dgm:pt>
    <dgm:pt modelId="{DBDF96C2-388E-416F-8A61-985268976BD5}" type="pres">
      <dgm:prSet presAssocID="{BF7F2C5C-3576-4AE3-BFE4-D26EDDCD8C13}" presName="bgRect" presStyleLbl="bgShp" presStyleIdx="4" presStyleCnt="5"/>
      <dgm:spPr/>
    </dgm:pt>
    <dgm:pt modelId="{61D17EE0-5171-4DD7-80AC-9C056095A524}" type="pres">
      <dgm:prSet presAssocID="{BF7F2C5C-3576-4AE3-BFE4-D26EDDCD8C1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DAEFE66A-55F0-4AF7-8D50-0577F6D5A3B2}" type="pres">
      <dgm:prSet presAssocID="{BF7F2C5C-3576-4AE3-BFE4-D26EDDCD8C13}" presName="spaceRect" presStyleCnt="0"/>
      <dgm:spPr/>
    </dgm:pt>
    <dgm:pt modelId="{8FDB58C9-0E70-4C10-91A1-05195A830A44}" type="pres">
      <dgm:prSet presAssocID="{BF7F2C5C-3576-4AE3-BFE4-D26EDDCD8C1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894AB00-E0D1-4377-835E-177D2484AEEB}" srcId="{796992BE-54EE-432D-8A54-EA457F69C0D8}" destId="{BFD04B3E-A2B5-4747-B052-11EB53B88215}" srcOrd="3" destOrd="0" parTransId="{7041DF9E-E482-4D6E-B89B-C704A000A44B}" sibTransId="{76200FCC-3A60-471F-B0CB-50D3B413139F}"/>
    <dgm:cxn modelId="{396E4339-CD2A-4853-8B1B-3003CDA05BBB}" type="presOf" srcId="{C000A009-2381-4EB9-B3E2-6383CB356049}" destId="{ABD3F551-8BB1-49CA-8910-62E2FBFA309D}" srcOrd="0" destOrd="0" presId="urn:microsoft.com/office/officeart/2018/2/layout/IconVerticalSolidList"/>
    <dgm:cxn modelId="{FE213F40-A915-4F00-A009-69066C34DB55}" type="presOf" srcId="{BF7F2C5C-3576-4AE3-BFE4-D26EDDCD8C13}" destId="{8FDB58C9-0E70-4C10-91A1-05195A830A44}" srcOrd="0" destOrd="0" presId="urn:microsoft.com/office/officeart/2018/2/layout/IconVerticalSolidList"/>
    <dgm:cxn modelId="{243A528C-B604-4A61-80EE-399A7D297EB0}" srcId="{796992BE-54EE-432D-8A54-EA457F69C0D8}" destId="{6B393399-47A8-44B6-91E6-D012CB858F5E}" srcOrd="2" destOrd="0" parTransId="{F03AF671-4DF8-49A9-8A17-0F5D9C7D9D81}" sibTransId="{052C659E-135A-472A-B8B9-25B1A6870722}"/>
    <dgm:cxn modelId="{F285BB95-5754-4E53-8D47-5353E8D36B47}" type="presOf" srcId="{6B393399-47A8-44B6-91E6-D012CB858F5E}" destId="{0A648DDB-C757-4F58-9FCF-6F6C6FD27F32}" srcOrd="0" destOrd="0" presId="urn:microsoft.com/office/officeart/2018/2/layout/IconVerticalSolidList"/>
    <dgm:cxn modelId="{7CA68EA7-0FDC-4A6C-973E-ADE8A636E65F}" srcId="{796992BE-54EE-432D-8A54-EA457F69C0D8}" destId="{C000A009-2381-4EB9-B3E2-6383CB356049}" srcOrd="0" destOrd="0" parTransId="{45E8DBFC-32E7-45E1-A23E-049093C4C7CF}" sibTransId="{9905CB84-B852-402D-9424-4BFB79F35711}"/>
    <dgm:cxn modelId="{286791C0-A31D-48A2-9447-50A7B91C3780}" type="presOf" srcId="{BFD04B3E-A2B5-4747-B052-11EB53B88215}" destId="{E17E0AA6-CB39-4A64-90FB-2D1397AC95A3}" srcOrd="0" destOrd="0" presId="urn:microsoft.com/office/officeart/2018/2/layout/IconVerticalSolidList"/>
    <dgm:cxn modelId="{0FDD2BC3-184D-48F8-8575-CA6E09322235}" srcId="{796992BE-54EE-432D-8A54-EA457F69C0D8}" destId="{E5BA33EC-4E11-41E3-9E0E-6B619444B4DA}" srcOrd="1" destOrd="0" parTransId="{5CD629A5-E30A-41AF-A90A-B6EA62B2A553}" sibTransId="{8C9A3531-980E-45BC-B543-953664F3981F}"/>
    <dgm:cxn modelId="{56D4A7CC-2022-45B8-9CDD-CB17D9D82918}" type="presOf" srcId="{796992BE-54EE-432D-8A54-EA457F69C0D8}" destId="{FC115962-A152-4D1C-8056-EDBB0D4A33BE}" srcOrd="0" destOrd="0" presId="urn:microsoft.com/office/officeart/2018/2/layout/IconVerticalSolidList"/>
    <dgm:cxn modelId="{4989EAD8-65B5-40A9-9CEC-CFE7F1991D2E}" srcId="{796992BE-54EE-432D-8A54-EA457F69C0D8}" destId="{BF7F2C5C-3576-4AE3-BFE4-D26EDDCD8C13}" srcOrd="4" destOrd="0" parTransId="{3050812A-65CF-4C03-A477-1F1D4B3BAD77}" sibTransId="{CD729802-8982-4351-A308-C0BF06F1BDB1}"/>
    <dgm:cxn modelId="{B6C098F7-2546-401D-B441-E937A5588F5C}" type="presOf" srcId="{E5BA33EC-4E11-41E3-9E0E-6B619444B4DA}" destId="{BD3F2F74-5E21-4854-B12D-850B77E487B5}" srcOrd="0" destOrd="0" presId="urn:microsoft.com/office/officeart/2018/2/layout/IconVerticalSolidList"/>
    <dgm:cxn modelId="{5A02ABB2-50A2-48F6-AB4C-881BDC7BBB95}" type="presParOf" srcId="{FC115962-A152-4D1C-8056-EDBB0D4A33BE}" destId="{5718693A-8A43-4EED-84A1-2C1A85DB2386}" srcOrd="0" destOrd="0" presId="urn:microsoft.com/office/officeart/2018/2/layout/IconVerticalSolidList"/>
    <dgm:cxn modelId="{3F1D13FB-857F-4292-820B-A31BC0F6C3C5}" type="presParOf" srcId="{5718693A-8A43-4EED-84A1-2C1A85DB2386}" destId="{1FC61540-EC2C-49BE-AFD5-CCCF60882624}" srcOrd="0" destOrd="0" presId="urn:microsoft.com/office/officeart/2018/2/layout/IconVerticalSolidList"/>
    <dgm:cxn modelId="{A5756D8D-899E-42D8-87FA-A29AD6C4AF4E}" type="presParOf" srcId="{5718693A-8A43-4EED-84A1-2C1A85DB2386}" destId="{061E569C-5F6F-4CD5-8CF5-91CCF60D32C6}" srcOrd="1" destOrd="0" presId="urn:microsoft.com/office/officeart/2018/2/layout/IconVerticalSolidList"/>
    <dgm:cxn modelId="{1FCF53CA-AE32-4BFD-A050-BFA6B7BE156C}" type="presParOf" srcId="{5718693A-8A43-4EED-84A1-2C1A85DB2386}" destId="{6973421D-1155-40CC-B158-1C8D92C3BA3C}" srcOrd="2" destOrd="0" presId="urn:microsoft.com/office/officeart/2018/2/layout/IconVerticalSolidList"/>
    <dgm:cxn modelId="{B85285F4-99B3-4C2B-9E4E-377C2D987C1A}" type="presParOf" srcId="{5718693A-8A43-4EED-84A1-2C1A85DB2386}" destId="{ABD3F551-8BB1-49CA-8910-62E2FBFA309D}" srcOrd="3" destOrd="0" presId="urn:microsoft.com/office/officeart/2018/2/layout/IconVerticalSolidList"/>
    <dgm:cxn modelId="{CCEA551E-96AF-4C97-85EB-C68C9D577E61}" type="presParOf" srcId="{FC115962-A152-4D1C-8056-EDBB0D4A33BE}" destId="{C72DA20C-049B-4F03-AAAB-1023FC2B239F}" srcOrd="1" destOrd="0" presId="urn:microsoft.com/office/officeart/2018/2/layout/IconVerticalSolidList"/>
    <dgm:cxn modelId="{B4F1D63B-F06E-4A20-81F0-1A7253F459AF}" type="presParOf" srcId="{FC115962-A152-4D1C-8056-EDBB0D4A33BE}" destId="{03F10E9F-1121-477D-9CF3-73DFE714E01B}" srcOrd="2" destOrd="0" presId="urn:microsoft.com/office/officeart/2018/2/layout/IconVerticalSolidList"/>
    <dgm:cxn modelId="{1C31005B-6B5A-4BDF-82CE-F8D083EA1399}" type="presParOf" srcId="{03F10E9F-1121-477D-9CF3-73DFE714E01B}" destId="{E2B812DE-A784-4FF4-AFD6-A7FBDDBBE18E}" srcOrd="0" destOrd="0" presId="urn:microsoft.com/office/officeart/2018/2/layout/IconVerticalSolidList"/>
    <dgm:cxn modelId="{006D0926-661D-4E34-988B-D2B45B75B771}" type="presParOf" srcId="{03F10E9F-1121-477D-9CF3-73DFE714E01B}" destId="{118E7E75-F5EE-4013-9515-786E53CACA7E}" srcOrd="1" destOrd="0" presId="urn:microsoft.com/office/officeart/2018/2/layout/IconVerticalSolidList"/>
    <dgm:cxn modelId="{38846D30-530D-46F4-AECB-33E248CF0CCD}" type="presParOf" srcId="{03F10E9F-1121-477D-9CF3-73DFE714E01B}" destId="{C81CB85A-B5A4-4CA4-B8BB-727C37DB9BBA}" srcOrd="2" destOrd="0" presId="urn:microsoft.com/office/officeart/2018/2/layout/IconVerticalSolidList"/>
    <dgm:cxn modelId="{A7F8474A-7458-4271-A69B-896B70DD0139}" type="presParOf" srcId="{03F10E9F-1121-477D-9CF3-73DFE714E01B}" destId="{BD3F2F74-5E21-4854-B12D-850B77E487B5}" srcOrd="3" destOrd="0" presId="urn:microsoft.com/office/officeart/2018/2/layout/IconVerticalSolidList"/>
    <dgm:cxn modelId="{669E2F00-A33F-4344-8735-CCB78EA8DF8E}" type="presParOf" srcId="{FC115962-A152-4D1C-8056-EDBB0D4A33BE}" destId="{A01AD20D-55FD-4974-ABF0-235C548BD604}" srcOrd="3" destOrd="0" presId="urn:microsoft.com/office/officeart/2018/2/layout/IconVerticalSolidList"/>
    <dgm:cxn modelId="{1B39940D-1220-4334-868A-85EB4D19D1C1}" type="presParOf" srcId="{FC115962-A152-4D1C-8056-EDBB0D4A33BE}" destId="{4FB95C0E-91C1-458F-8481-999EC174752C}" srcOrd="4" destOrd="0" presId="urn:microsoft.com/office/officeart/2018/2/layout/IconVerticalSolidList"/>
    <dgm:cxn modelId="{1807BF0E-0E0F-4011-976F-AA70A6333898}" type="presParOf" srcId="{4FB95C0E-91C1-458F-8481-999EC174752C}" destId="{315B8DB5-C17D-4B00-80B9-839EC3DF1A06}" srcOrd="0" destOrd="0" presId="urn:microsoft.com/office/officeart/2018/2/layout/IconVerticalSolidList"/>
    <dgm:cxn modelId="{6C6D1B74-DD7E-4668-894A-72DFE421BC46}" type="presParOf" srcId="{4FB95C0E-91C1-458F-8481-999EC174752C}" destId="{CC45FFFB-0734-4534-8592-98224B4C833B}" srcOrd="1" destOrd="0" presId="urn:microsoft.com/office/officeart/2018/2/layout/IconVerticalSolidList"/>
    <dgm:cxn modelId="{F053215C-FEEC-4D1E-9EB6-089114850165}" type="presParOf" srcId="{4FB95C0E-91C1-458F-8481-999EC174752C}" destId="{72AF5A75-64BD-426B-9318-BBA924BEDF28}" srcOrd="2" destOrd="0" presId="urn:microsoft.com/office/officeart/2018/2/layout/IconVerticalSolidList"/>
    <dgm:cxn modelId="{AD66F485-54FE-4BF0-A48B-C226FF93EFAB}" type="presParOf" srcId="{4FB95C0E-91C1-458F-8481-999EC174752C}" destId="{0A648DDB-C757-4F58-9FCF-6F6C6FD27F32}" srcOrd="3" destOrd="0" presId="urn:microsoft.com/office/officeart/2018/2/layout/IconVerticalSolidList"/>
    <dgm:cxn modelId="{671B44AC-86E8-433E-9F09-19EFFDF56736}" type="presParOf" srcId="{FC115962-A152-4D1C-8056-EDBB0D4A33BE}" destId="{3FB9B034-B8A8-41D1-B182-DADC29962DF7}" srcOrd="5" destOrd="0" presId="urn:microsoft.com/office/officeart/2018/2/layout/IconVerticalSolidList"/>
    <dgm:cxn modelId="{227895BA-62C5-4CDD-ABDE-4BAFC3001833}" type="presParOf" srcId="{FC115962-A152-4D1C-8056-EDBB0D4A33BE}" destId="{B750E260-6BC1-4C55-8BCD-F1146CD16E69}" srcOrd="6" destOrd="0" presId="urn:microsoft.com/office/officeart/2018/2/layout/IconVerticalSolidList"/>
    <dgm:cxn modelId="{BC0747A3-9812-4645-8B33-F5F4AD7F112A}" type="presParOf" srcId="{B750E260-6BC1-4C55-8BCD-F1146CD16E69}" destId="{72109758-F50C-4E2D-B84D-4A066F0A9C66}" srcOrd="0" destOrd="0" presId="urn:microsoft.com/office/officeart/2018/2/layout/IconVerticalSolidList"/>
    <dgm:cxn modelId="{AA3024BA-6620-46A8-8ECF-FAD87B7E8EDF}" type="presParOf" srcId="{B750E260-6BC1-4C55-8BCD-F1146CD16E69}" destId="{FB36DB3C-D0E2-4515-A582-61A5F2F1DD70}" srcOrd="1" destOrd="0" presId="urn:microsoft.com/office/officeart/2018/2/layout/IconVerticalSolidList"/>
    <dgm:cxn modelId="{19F50187-C8AF-4F39-A5B2-B5619884E69D}" type="presParOf" srcId="{B750E260-6BC1-4C55-8BCD-F1146CD16E69}" destId="{B11432D7-AA4D-4ECA-AE87-DEF451B56DCB}" srcOrd="2" destOrd="0" presId="urn:microsoft.com/office/officeart/2018/2/layout/IconVerticalSolidList"/>
    <dgm:cxn modelId="{CA52886B-24D8-492E-B608-06A2AA3E21F1}" type="presParOf" srcId="{B750E260-6BC1-4C55-8BCD-F1146CD16E69}" destId="{E17E0AA6-CB39-4A64-90FB-2D1397AC95A3}" srcOrd="3" destOrd="0" presId="urn:microsoft.com/office/officeart/2018/2/layout/IconVerticalSolidList"/>
    <dgm:cxn modelId="{3C203444-6C5D-4C48-A1E8-8B84DC41471C}" type="presParOf" srcId="{FC115962-A152-4D1C-8056-EDBB0D4A33BE}" destId="{E1AC02C2-9651-4DE7-BC65-766065E886C2}" srcOrd="7" destOrd="0" presId="urn:microsoft.com/office/officeart/2018/2/layout/IconVerticalSolidList"/>
    <dgm:cxn modelId="{BBAC4886-2761-4370-A07E-A037AD05BE96}" type="presParOf" srcId="{FC115962-A152-4D1C-8056-EDBB0D4A33BE}" destId="{28D2FA90-6031-4BD3-A4CD-F37A018C60DC}" srcOrd="8" destOrd="0" presId="urn:microsoft.com/office/officeart/2018/2/layout/IconVerticalSolidList"/>
    <dgm:cxn modelId="{620C9537-ABE0-475A-8F52-89E9E5F12623}" type="presParOf" srcId="{28D2FA90-6031-4BD3-A4CD-F37A018C60DC}" destId="{DBDF96C2-388E-416F-8A61-985268976BD5}" srcOrd="0" destOrd="0" presId="urn:microsoft.com/office/officeart/2018/2/layout/IconVerticalSolidList"/>
    <dgm:cxn modelId="{D0667886-082E-4DF3-BBF7-ABDC53899BD2}" type="presParOf" srcId="{28D2FA90-6031-4BD3-A4CD-F37A018C60DC}" destId="{61D17EE0-5171-4DD7-80AC-9C056095A524}" srcOrd="1" destOrd="0" presId="urn:microsoft.com/office/officeart/2018/2/layout/IconVerticalSolidList"/>
    <dgm:cxn modelId="{1B3409CD-D1F9-4C58-90F9-621A1B45EA6B}" type="presParOf" srcId="{28D2FA90-6031-4BD3-A4CD-F37A018C60DC}" destId="{DAEFE66A-55F0-4AF7-8D50-0577F6D5A3B2}" srcOrd="2" destOrd="0" presId="urn:microsoft.com/office/officeart/2018/2/layout/IconVerticalSolidList"/>
    <dgm:cxn modelId="{4B41DA4F-0D12-46E9-A5D8-1CAA2BF342FA}" type="presParOf" srcId="{28D2FA90-6031-4BD3-A4CD-F37A018C60DC}" destId="{8FDB58C9-0E70-4C10-91A1-05195A830A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65C4FA-97C4-4D3D-99A6-ADF30F0A0FD5}">
      <dsp:nvSpPr>
        <dsp:cNvPr id="0" name=""/>
        <dsp:cNvSpPr/>
      </dsp:nvSpPr>
      <dsp:spPr>
        <a:xfrm>
          <a:off x="0" y="3400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46AA6-9DA9-4EB0-A02E-8B946D273422}">
      <dsp:nvSpPr>
        <dsp:cNvPr id="0" name=""/>
        <dsp:cNvSpPr/>
      </dsp:nvSpPr>
      <dsp:spPr>
        <a:xfrm>
          <a:off x="219097" y="166365"/>
          <a:ext cx="398359" cy="3983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C1000-BE01-4F50-80BE-6E605E19ACC3}">
      <dsp:nvSpPr>
        <dsp:cNvPr id="0" name=""/>
        <dsp:cNvSpPr/>
      </dsp:nvSpPr>
      <dsp:spPr>
        <a:xfrm>
          <a:off x="836555" y="3400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Emotional Intelligence (EI) refers to recognising and managing emotions in leadership</a:t>
          </a:r>
        </a:p>
      </dsp:txBody>
      <dsp:txXfrm>
        <a:off x="836555" y="3400"/>
        <a:ext cx="9679044" cy="724290"/>
      </dsp:txXfrm>
    </dsp:sp>
    <dsp:sp modelId="{F0413128-3064-40EA-BBD5-2318D44AC895}">
      <dsp:nvSpPr>
        <dsp:cNvPr id="0" name=""/>
        <dsp:cNvSpPr/>
      </dsp:nvSpPr>
      <dsp:spPr>
        <a:xfrm>
          <a:off x="0" y="908763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23D585-DB12-441E-A623-BD266A161B32}">
      <dsp:nvSpPr>
        <dsp:cNvPr id="0" name=""/>
        <dsp:cNvSpPr/>
      </dsp:nvSpPr>
      <dsp:spPr>
        <a:xfrm>
          <a:off x="219097" y="1071728"/>
          <a:ext cx="398359" cy="3983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2DDA28-0008-41D7-8C99-D3348395ECE9}">
      <dsp:nvSpPr>
        <dsp:cNvPr id="0" name=""/>
        <dsp:cNvSpPr/>
      </dsp:nvSpPr>
      <dsp:spPr>
        <a:xfrm>
          <a:off x="836555" y="908763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EI improves communication, decision-making, and conflict management</a:t>
          </a:r>
        </a:p>
      </dsp:txBody>
      <dsp:txXfrm>
        <a:off x="836555" y="908763"/>
        <a:ext cx="9679044" cy="724290"/>
      </dsp:txXfrm>
    </dsp:sp>
    <dsp:sp modelId="{E7D10675-B302-45ED-85AD-0DB640911153}">
      <dsp:nvSpPr>
        <dsp:cNvPr id="0" name=""/>
        <dsp:cNvSpPr/>
      </dsp:nvSpPr>
      <dsp:spPr>
        <a:xfrm>
          <a:off x="0" y="1814126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49360E-F24C-4567-BDE8-9ED02DD03529}">
      <dsp:nvSpPr>
        <dsp:cNvPr id="0" name=""/>
        <dsp:cNvSpPr/>
      </dsp:nvSpPr>
      <dsp:spPr>
        <a:xfrm>
          <a:off x="219097" y="1977092"/>
          <a:ext cx="398359" cy="3983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45B8E-C410-4D81-AD7B-6E3BE8075FF5}">
      <dsp:nvSpPr>
        <dsp:cNvPr id="0" name=""/>
        <dsp:cNvSpPr/>
      </dsp:nvSpPr>
      <dsp:spPr>
        <a:xfrm>
          <a:off x="836555" y="1814126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Leaders with high EI build trust and stronger team relationships</a:t>
          </a:r>
        </a:p>
      </dsp:txBody>
      <dsp:txXfrm>
        <a:off x="836555" y="1814126"/>
        <a:ext cx="9679044" cy="724290"/>
      </dsp:txXfrm>
    </dsp:sp>
    <dsp:sp modelId="{9F3617D3-E85C-42C6-9870-D4DA6351BDBA}">
      <dsp:nvSpPr>
        <dsp:cNvPr id="0" name=""/>
        <dsp:cNvSpPr/>
      </dsp:nvSpPr>
      <dsp:spPr>
        <a:xfrm>
          <a:off x="0" y="2719489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06D325-1B4E-421C-BF22-275FFC58BF77}">
      <dsp:nvSpPr>
        <dsp:cNvPr id="0" name=""/>
        <dsp:cNvSpPr/>
      </dsp:nvSpPr>
      <dsp:spPr>
        <a:xfrm>
          <a:off x="219097" y="2882455"/>
          <a:ext cx="398359" cy="398359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D949E-181D-4991-801B-8562070E5392}">
      <dsp:nvSpPr>
        <dsp:cNvPr id="0" name=""/>
        <dsp:cNvSpPr/>
      </dsp:nvSpPr>
      <dsp:spPr>
        <a:xfrm>
          <a:off x="836555" y="2719489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90% of top performers demonstrate high emotional intelligence</a:t>
          </a:r>
          <a:r>
            <a:rPr lang="en-GB" sz="1900" b="1" kern="1200" noProof="0" dirty="0"/>
            <a:t> </a:t>
          </a:r>
          <a:r>
            <a:rPr lang="en-GB" sz="1900" kern="1200" noProof="0" dirty="0"/>
            <a:t>(Sharma, 2024)</a:t>
          </a:r>
        </a:p>
      </dsp:txBody>
      <dsp:txXfrm>
        <a:off x="836555" y="2719489"/>
        <a:ext cx="9679044" cy="724290"/>
      </dsp:txXfrm>
    </dsp:sp>
    <dsp:sp modelId="{31DE98E7-935C-4E70-BDE7-7A808069C347}">
      <dsp:nvSpPr>
        <dsp:cNvPr id="0" name=""/>
        <dsp:cNvSpPr/>
      </dsp:nvSpPr>
      <dsp:spPr>
        <a:xfrm>
          <a:off x="0" y="3624853"/>
          <a:ext cx="10515600" cy="7242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D48F00-3FC0-4CB5-B2A3-FEEEEDDDF8A6}">
      <dsp:nvSpPr>
        <dsp:cNvPr id="0" name=""/>
        <dsp:cNvSpPr/>
      </dsp:nvSpPr>
      <dsp:spPr>
        <a:xfrm>
          <a:off x="219097" y="3787818"/>
          <a:ext cx="398359" cy="39835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BED3F-7DBB-4C51-B5C0-339E01CFD3ED}">
      <dsp:nvSpPr>
        <dsp:cNvPr id="0" name=""/>
        <dsp:cNvSpPr/>
      </dsp:nvSpPr>
      <dsp:spPr>
        <a:xfrm>
          <a:off x="836555" y="3624853"/>
          <a:ext cx="9679044" cy="724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54" tIns="76654" rIns="76654" bIns="7665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noProof="0" dirty="0"/>
            <a:t>EI contributes to employee engagement and organisational performance</a:t>
          </a:r>
        </a:p>
      </dsp:txBody>
      <dsp:txXfrm>
        <a:off x="836555" y="3624853"/>
        <a:ext cx="9679044" cy="7242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C370AE-BECD-44BE-8EE7-8A63414AE78F}">
      <dsp:nvSpPr>
        <dsp:cNvPr id="0" name=""/>
        <dsp:cNvSpPr/>
      </dsp:nvSpPr>
      <dsp:spPr>
        <a:xfrm>
          <a:off x="0" y="64156"/>
          <a:ext cx="10515600" cy="7985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/>
            <a:t>Goleman proposed a widely recognised Emotional Intelligence model</a:t>
          </a:r>
        </a:p>
      </dsp:txBody>
      <dsp:txXfrm>
        <a:off x="38981" y="103137"/>
        <a:ext cx="10437638" cy="720563"/>
      </dsp:txXfrm>
    </dsp:sp>
    <dsp:sp modelId="{3FCB996F-395B-4841-A521-968FD55FAECF}">
      <dsp:nvSpPr>
        <dsp:cNvPr id="0" name=""/>
        <dsp:cNvSpPr/>
      </dsp:nvSpPr>
      <dsp:spPr>
        <a:xfrm>
          <a:off x="0" y="920281"/>
          <a:ext cx="10515600" cy="79852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/>
            <a:t>Five components: self-awareness, self-regulation, motivation, empathy, social skills</a:t>
          </a:r>
        </a:p>
      </dsp:txBody>
      <dsp:txXfrm>
        <a:off x="38981" y="959262"/>
        <a:ext cx="10437638" cy="720563"/>
      </dsp:txXfrm>
    </dsp:sp>
    <dsp:sp modelId="{0C385207-080F-466D-99A4-5A3119E960BF}">
      <dsp:nvSpPr>
        <dsp:cNvPr id="0" name=""/>
        <dsp:cNvSpPr/>
      </dsp:nvSpPr>
      <dsp:spPr>
        <a:xfrm>
          <a:off x="0" y="1776406"/>
          <a:ext cx="10515600" cy="79852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/>
            <a:t>These competencies improve leadership decision-making and relationships</a:t>
          </a:r>
        </a:p>
      </dsp:txBody>
      <dsp:txXfrm>
        <a:off x="38981" y="1815387"/>
        <a:ext cx="10437638" cy="720563"/>
      </dsp:txXfrm>
    </dsp:sp>
    <dsp:sp modelId="{AC5DFB92-85AD-424F-8228-C57EC494A884}">
      <dsp:nvSpPr>
        <dsp:cNvPr id="0" name=""/>
        <dsp:cNvSpPr/>
      </dsp:nvSpPr>
      <dsp:spPr>
        <a:xfrm>
          <a:off x="0" y="2632531"/>
          <a:ext cx="10515600" cy="7985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/>
            <a:t>Empathy and social skills are essential for managing teams effectively (Drigas, Papoutsi and Skianis, 2023)</a:t>
          </a:r>
        </a:p>
      </dsp:txBody>
      <dsp:txXfrm>
        <a:off x="38981" y="2671512"/>
        <a:ext cx="10437638" cy="720563"/>
      </dsp:txXfrm>
    </dsp:sp>
    <dsp:sp modelId="{7D9A2E36-B086-4570-91BA-D236DA50CDBD}">
      <dsp:nvSpPr>
        <dsp:cNvPr id="0" name=""/>
        <dsp:cNvSpPr/>
      </dsp:nvSpPr>
      <dsp:spPr>
        <a:xfrm>
          <a:off x="0" y="3488656"/>
          <a:ext cx="10515600" cy="7985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noProof="0" dirty="0"/>
            <a:t>The model links emotional capabilities with leadership performance</a:t>
          </a:r>
        </a:p>
      </dsp:txBody>
      <dsp:txXfrm>
        <a:off x="38981" y="3527637"/>
        <a:ext cx="10437638" cy="7205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61540-EC2C-49BE-AFD5-CCCF60882624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1E569C-5F6F-4CD5-8CF5-91CCF60D32C6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3F551-8BB1-49CA-8910-62E2FBFA309D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Samsung: operates across multiple global markets with culturally diverse teams</a:t>
          </a:r>
          <a:endParaRPr lang="en-US" sz="1900" kern="1200"/>
        </a:p>
      </dsp:txBody>
      <dsp:txXfrm>
        <a:off x="1074268" y="4366"/>
        <a:ext cx="5170996" cy="930102"/>
      </dsp:txXfrm>
    </dsp:sp>
    <dsp:sp modelId="{E2B812DE-A784-4FF4-AFD6-A7FBDDBBE18E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E7E75-F5EE-4013-9515-786E53CACA7E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3F2F74-5E21-4854-B12D-850B77E487B5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Leaders adapt management approaches to regional cultural expectations (Akter, 2025). </a:t>
          </a:r>
          <a:endParaRPr lang="en-US" sz="1900" kern="1200"/>
        </a:p>
      </dsp:txBody>
      <dsp:txXfrm>
        <a:off x="1074268" y="1166994"/>
        <a:ext cx="5170996" cy="930102"/>
      </dsp:txXfrm>
    </dsp:sp>
    <dsp:sp modelId="{315B8DB5-C17D-4B00-80B9-839EC3DF1A06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45FFFB-0734-4534-8592-98224B4C833B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48DDB-C757-4F58-9FCF-6F6C6FD27F32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IKEA: promotes culturally inclusive leadership across international operations</a:t>
          </a:r>
          <a:endParaRPr lang="en-US" sz="1900" kern="1200"/>
        </a:p>
      </dsp:txBody>
      <dsp:txXfrm>
        <a:off x="1074268" y="2329622"/>
        <a:ext cx="5170996" cy="930102"/>
      </dsp:txXfrm>
    </dsp:sp>
    <dsp:sp modelId="{72109758-F50C-4E2D-B84D-4A066F0A9C66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36DB3C-D0E2-4515-A582-61A5F2F1DD70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E0AA6-CB39-4A64-90FB-2D1397AC95A3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Cross-cultural training helps leaders manage multicultural workforces</a:t>
          </a:r>
          <a:endParaRPr lang="en-US" sz="1900" kern="1200"/>
        </a:p>
      </dsp:txBody>
      <dsp:txXfrm>
        <a:off x="1074268" y="3492250"/>
        <a:ext cx="5170996" cy="930102"/>
      </dsp:txXfrm>
    </dsp:sp>
    <dsp:sp modelId="{DBDF96C2-388E-416F-8A61-985268976BD5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17EE0-5171-4DD7-80AC-9C056095A524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B58C9-0E70-4C10-91A1-05195A830A44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Cultural intelligence improves collaboration, innovation and global leadership effectiveness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9D3731-160E-4C88-8235-06EEDD4EDE81}" type="datetimeFigureOut">
              <a:t>3/16/26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F8778-CFF6-4C5E-9857-2D96D601F0D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73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51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307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6209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8255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440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227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5511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F8778-CFF6-4C5E-9857-2D96D601F0D8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734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E956C-7E3A-E14F-9CEA-B95D63DE4D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B3172C-D558-F031-34C0-78FDD5F41B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6D796-30FD-6AB1-7826-9EB54B826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887C9-1A2C-C88B-58F3-BA4895BAF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BBD44-F7F9-3806-C39D-51447E14B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443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9ADC3-E051-82BB-F14C-521D1A2EE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AE29F-EA69-A5AF-F464-68EAE6FE5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EDDA5-7F66-DF91-D9D0-BA3BE52C0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E5DA2-E5B2-B0E1-50C2-373294626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8A1F5-210E-3942-FCE5-4FF63579D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515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30D06-EEED-F0E6-C4BD-5EA15DD6B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5E0842-6246-FB3F-86F5-D5565AC701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84649-DCE9-3088-3064-C3C7998A1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5D82D4-5FBD-5F9C-13DA-B85F433FE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07B2BA-5F42-79EA-CD8A-2455F9619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201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443FA-9842-8DDC-0BE1-69DE1E98C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B0B6B-D2FA-8A92-48AC-DF9A2C34E3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89742B-D9D2-CCF4-EEEA-4C21965314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EC44D-B784-77DF-7331-7295AD3DD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EC3BB-3916-C581-FD64-566AFEDE4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77E343-0311-EB6E-4AB9-E5335011F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797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345EB-FE5E-8C88-76D9-E9BC73792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08F5A-306A-7AAC-0A13-6EE73F4DA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971D7-AB65-6AFF-456E-05A319B0B6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70AF23-4BB2-9F44-C990-FF7F299823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EBBA64-A532-BF94-1E01-B62F0EE194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DA1D65-4DB4-1F47-6245-44AD9164A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BF184B-0917-C4DE-417E-505A28EE5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1003F5-6AE6-1654-863B-227A1F533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562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5EDA3-A3CD-34EE-5455-7471F2B4F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C1EED9-1C59-FC71-6530-7E1E9AF2A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CB3494-CA7C-2206-A787-F843A9A3E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4F4E8C-7547-F802-5B7A-22FDEA916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782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BAD510-04AF-7B0F-0440-BA154850B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E01D47-475E-DE5F-183A-CB29218DC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C4DCA1-BC67-365E-35FE-171DD4843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63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948C4-B89D-1A02-D47E-BE7F650EE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3988B-89A1-727D-4A01-A516D429C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B4E651-EE17-5D63-4B90-C9CCA17228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91C87-1F63-301C-21E2-24E535A8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3A33DF-1837-FE4A-801D-70E6E95808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E167DF-A688-C154-B426-7C0DAF74B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50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F4CD8-1A2D-51F8-FC1D-F024E60CF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989D73-18F6-62EF-3ECB-0F0BC8226D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EF327B-9266-1D7F-1D5F-345D50D248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0433F-75BC-68F2-5B0E-4D6648509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C120B-32B2-2224-7277-5DD8DC6E1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660AC3-E6CC-8719-E89C-5A0CBFF88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688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B942C-0D99-74B0-AFB7-A7FC00BEB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3C1421-1017-68B9-571D-6D71AA227A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2B21A-E19D-8641-ACFF-71B7BBFD1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867453-F761-C241-4C31-CC7417FBA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51EA7-ACDB-F829-03AA-276EEBCCA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0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41B8D9-09F2-749D-A925-1CFFC7B024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614478-E607-78F2-050C-3B875BE676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B944D-7558-5816-4F17-E04AC26A0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C7862-1B0C-70E1-38F6-7FC54D779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ED6A2-927D-3C8B-7F12-F197722F6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700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1CD862-3DA3-BA88-7298-0EB3749BC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FDE78-E4DF-280E-D1D2-4C2D2EB9B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1F087-DC10-13FB-77F1-D5EFF4BCA9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A70F4-94D7-DDDD-55CF-A850E459B7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911ED-CC62-3F7D-F843-3CA2ABFA1E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99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1-1050/15/10/8103" TargetMode="External"/><Relationship Id="rId2" Type="http://schemas.openxmlformats.org/officeDocument/2006/relationships/hyperlink" Target="https://gbmrjournal.com/pdf/v14n3s/V14N3s-37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yellow figures and a red figure on the other side">
            <a:extLst>
              <a:ext uri="{FF2B5EF4-FFF2-40B4-BE49-F238E27FC236}">
                <a16:creationId xmlns:a16="http://schemas.microsoft.com/office/drawing/2014/main" id="{82B6BDA3-31DB-31D6-9D1E-C1BFC800AC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605" r="-2" b="-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532586"/>
            <a:ext cx="10515600" cy="4507606"/>
          </a:xfrm>
        </p:spPr>
        <p:txBody>
          <a:bodyPr>
            <a:normAutofit/>
          </a:bodyPr>
          <a:lstStyle/>
          <a:p>
            <a:r>
              <a:rPr lang="en-GB" sz="5200" b="1" noProof="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LCBB6022 Leadership and Management Theory and Practice</a:t>
            </a:r>
            <a:br>
              <a:rPr lang="en-GB" sz="5200" b="1" noProof="0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</a:br>
            <a:endParaRPr lang="en-GB" sz="5200" b="1" noProof="0" dirty="0">
              <a:solidFill>
                <a:srgbClr val="FFFFFF"/>
              </a:solidFill>
              <a:latin typeface="Times New Roman" panose="02020603050405020304" pitchFamily="18" charset="0"/>
              <a:ea typeface="+mj-lt"/>
              <a:cs typeface="Times New Roman" panose="02020603050405020304" pitchFamily="18" charset="0"/>
            </a:endParaRPr>
          </a:p>
          <a:p>
            <a:r>
              <a:rPr lang="en-GB" sz="3200" b="1" noProof="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 Dr </a:t>
            </a:r>
            <a:r>
              <a:rPr lang="en-GB" sz="3200" b="1" noProof="0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Faizu</a:t>
            </a:r>
            <a:r>
              <a:rPr lang="en-GB" sz="3200" b="1" noProof="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Edu </a:t>
            </a:r>
            <a:br>
              <a:rPr lang="en-GB" sz="3200" b="1" noProof="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noProof="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Daniela Voda </a:t>
            </a:r>
            <a:br>
              <a:rPr lang="en-GB" sz="3200" b="1" noProof="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noProof="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2246662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3F0EA4-8461-7045-1F3E-A39D712366B4}"/>
              </a:ext>
            </a:extLst>
          </p:cNvPr>
          <p:cNvSpPr txBox="1"/>
          <p:nvPr/>
        </p:nvSpPr>
        <p:spPr>
          <a:xfrm>
            <a:off x="-466859" y="886255"/>
            <a:ext cx="62011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6" name="Picture 5" descr="A close-up of a logo&#10;&#10;Description automatically generated">
            <a:extLst>
              <a:ext uri="{FF2B5EF4-FFF2-40B4-BE49-F238E27FC236}">
                <a16:creationId xmlns:a16="http://schemas.microsoft.com/office/drawing/2014/main" id="{1A7A8E09-58E8-0F8B-6784-A1B62A0933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53" y="254487"/>
            <a:ext cx="2700271" cy="11750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10F2D8-B133-E55C-70D1-FF1F7802F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3500" b="1" noProof="0">
                <a:latin typeface="Times New Roman"/>
                <a:cs typeface="Times New Roman"/>
              </a:rPr>
              <a:t>Introduction to Emotional and Cultural Intelligence </a:t>
            </a:r>
            <a:endParaRPr lang="en-GB" sz="3500" noProof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0CE98F12-96B8-88A5-82C9-5010D157665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492" r="14258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6292A-152F-0844-2728-BE0A4AC8E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Leadership in modern organisations requires strong interpersonal and cross-cultural competencies</a:t>
            </a:r>
            <a:endParaRPr lang="en-GB" sz="1400" noProof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 b="1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Emotional Intelligence (EI):</a:t>
            </a:r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 ability to recognise and manage emotions in oneself and others</a:t>
            </a:r>
            <a:endParaRPr lang="en-GB" sz="1400" noProof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 b="1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Cultural Intelligence (CQ):</a:t>
            </a:r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 capability to function effectively across diverse cultural contexts</a:t>
            </a:r>
            <a:r>
              <a:rPr lang="en-GB" sz="1400" noProof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(Järvis, 2023)</a:t>
            </a:r>
            <a:endParaRPr lang="en-GB" sz="1400" noProof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Globalisation and workforce diversity increase the importance of EI and CQ in leadership</a:t>
            </a:r>
            <a:endParaRPr lang="en-GB" sz="1400" noProof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/>
                <a:cs typeface="Times New Roman"/>
              </a:rPr>
              <a:t>This presentation analyses EI and CQ using leadership models and real business examples</a:t>
            </a:r>
            <a:endParaRPr lang="en-GB" sz="1400" noProof="0">
              <a:solidFill>
                <a:schemeClr val="tx1">
                  <a:alpha val="80000"/>
                </a:schemeClr>
              </a:solidFill>
            </a:endParaRPr>
          </a:p>
          <a:p>
            <a:endParaRPr lang="en-GB" sz="1400" noProof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2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7361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4DFDC-DCDC-C2B1-D3F4-EA2211F01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4800" b="1" noProof="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Emotional Intelligence in Leadership </a:t>
            </a:r>
            <a:endParaRPr lang="en-GB" sz="4800" b="1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A01B79-CC2E-95AF-4DDF-5A2B06FDAD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813824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50474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F24E0-2FD2-9AE6-035A-0F0F7F365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b="1" noProof="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Goleman’s Emotional Intelligence Model </a:t>
            </a:r>
            <a:endParaRPr lang="en-GB" b="1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BC0F8E-E74C-A01C-5B38-F62DEBA5A9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908185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5074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22B47-91B7-4385-D40B-B10C4458F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8643"/>
            <a:ext cx="5243394" cy="2225532"/>
          </a:xfrm>
        </p:spPr>
        <p:txBody>
          <a:bodyPr anchor="t">
            <a:normAutofit/>
          </a:bodyPr>
          <a:lstStyle/>
          <a:p>
            <a:r>
              <a:rPr lang="en-GB" sz="4800" b="1" noProof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Emotional Intelligence Business Examples </a:t>
            </a:r>
            <a:endParaRPr lang="en-GB" sz="48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81934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FE0E4CA-04FD-4712-9979-0D4FACCA6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0408" y="740316"/>
            <a:ext cx="465458" cy="872153"/>
            <a:chOff x="6110408" y="740316"/>
            <a:chExt cx="465458" cy="872153"/>
          </a:xfrm>
        </p:grpSpPr>
        <p:sp>
          <p:nvSpPr>
            <p:cNvPr id="2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5948" y="740316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84728" y="969611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0408" y="1484755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38DBF14-7115-E47B-1D55-1D10620EA3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521"/>
          <a:stretch>
            <a:fillRect/>
          </a:stretch>
        </p:blipFill>
        <p:spPr>
          <a:xfrm>
            <a:off x="838200" y="3003053"/>
            <a:ext cx="5243391" cy="2994972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2CA8D992-BB3F-47CD-BA18-71D545392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3000055"/>
            <a:ext cx="5243390" cy="2997970"/>
          </a:xfrm>
          <a:prstGeom prst="rect">
            <a:avLst/>
          </a:prstGeom>
          <a:gradFill flip="none" rotWithShape="1">
            <a:gsLst>
              <a:gs pos="100000">
                <a:schemeClr val="accent2">
                  <a:alpha val="20000"/>
                </a:schemeClr>
              </a:gs>
              <a:gs pos="0">
                <a:schemeClr val="accent1">
                  <a:alpha val="2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0E7B2-37F5-92C8-ABED-12A40BC43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879355"/>
            <a:ext cx="4124758" cy="51207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Toyota – Akio Toyoda: emphasised respect, empathy and employee involvement in leadership (Anurag Tiruwa and Shuchi Dikshit, 2025). </a:t>
            </a:r>
          </a:p>
          <a:p>
            <a:r>
              <a:rPr lang="en-GB" sz="20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Encouraged open communication and psychological safety within teams</a:t>
            </a:r>
          </a:p>
          <a:p>
            <a:r>
              <a:rPr lang="en-GB" sz="20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Virgin Group – Richard Branson focuses on employee wellbeing and trust</a:t>
            </a:r>
          </a:p>
          <a:p>
            <a:r>
              <a:rPr lang="en-GB" sz="20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 prioritise emotional understanding to strengthen organisational culture</a:t>
            </a:r>
          </a:p>
          <a:p>
            <a:r>
              <a:rPr lang="en-GB" sz="20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EI improves motivation, collaboration and employee engagement</a:t>
            </a:r>
          </a:p>
        </p:txBody>
      </p:sp>
    </p:spTree>
    <p:extLst>
      <p:ext uri="{BB962C8B-B14F-4D97-AF65-F5344CB8AC3E}">
        <p14:creationId xmlns:p14="http://schemas.microsoft.com/office/powerpoint/2010/main" val="2816497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339127-3266-21AB-72C4-134AB7A94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4300" b="1" noProof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Cultural Intelligence in Leadership </a:t>
            </a:r>
            <a:endParaRPr lang="en-GB" sz="43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3D70D0A1-6F91-FD2C-2005-90F0BADFDA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492" r="14258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3C600-B132-1423-AC6B-1F74B791E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Cultural Intelligence (CQ) enables leaders to work effectively across cultures</a:t>
            </a:r>
            <a:endParaRPr lang="en-GB" sz="14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for managing </a:t>
            </a:r>
            <a:r>
              <a:rPr lang="en-GB" sz="1400" b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global and diverse teams</a:t>
            </a:r>
            <a:endParaRPr lang="en-GB" sz="14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CQ improves cross-cultural communication and collaboration (Livermore, Van Dyne and Ang, 2022)</a:t>
            </a:r>
            <a:endParaRPr lang="en-GB" sz="14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Globalisation increases demand for culturally adaptive leaders</a:t>
            </a:r>
            <a:endParaRPr lang="en-GB" sz="14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Leaders with high CQ support diversity and inclusion</a:t>
            </a:r>
          </a:p>
        </p:txBody>
      </p:sp>
      <p:sp>
        <p:nvSpPr>
          <p:cNvPr id="2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550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756B343-807D-456E-AA26-80E96B75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18910-DA9D-3F19-8C12-0E8105249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2800" b="1" noProof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Earley and Ang Cultural Intelligence Model </a:t>
            </a:r>
            <a:endParaRPr lang="en-GB" sz="28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06B06318-297C-5F62-65E5-1D9EF5A981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0719" b="-1"/>
          <a:stretch>
            <a:fillRect/>
          </a:stretch>
        </p:blipFill>
        <p:spPr>
          <a:xfrm>
            <a:off x="576244" y="650494"/>
            <a:ext cx="5628018" cy="532414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38A2E-3FC8-F7C6-A35D-EFA833053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2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Earley &amp; Ang developed the Cultural Intelligence framework</a:t>
            </a:r>
            <a:endParaRPr lang="en-GB" sz="18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Four dimensions: metacognitive, cognitive, motivational, behavioural CQ</a:t>
            </a:r>
            <a:endParaRPr lang="en-GB" sz="18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Helps leaders understand and adapt to cultural differences (Rajaram, 2023)</a:t>
            </a:r>
            <a:endParaRPr lang="en-GB" sz="18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noProof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Supports effective communication in multicultural teams</a:t>
            </a:r>
            <a:endParaRPr lang="en-GB" sz="18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050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648567-8DF9-FB34-56D6-36649E6D3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 b="1" noProof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Cultural Intelligence Business Examples </a:t>
            </a:r>
            <a:endParaRPr lang="en-GB" sz="56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F3EF7C-BE29-6D28-E4BC-F3D34545F3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724691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0516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085151-30D3-B664-FB5A-C588FBA58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4300" b="1" noProof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Critical Evaluation and Conclusion </a:t>
            </a:r>
            <a:endParaRPr lang="en-GB" sz="4300" b="1" noProof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5AB79D26-DB16-C867-8BDA-5A244FDAA5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141" r="7861" b="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117E9-9F33-4212-306A-E46491543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Emotional Intelligence strengthens interpersonal leadership skills</a:t>
            </a:r>
            <a:endParaRPr lang="en-GB" sz="16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Cultural Intelligence enables effective leadership in multicultural environments</a:t>
            </a:r>
            <a:endParaRPr lang="en-GB" sz="16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 two competencies are necessities to global organisational success.</a:t>
            </a:r>
            <a:endParaRPr lang="en-GB" sz="16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EI makes relationships better; CQ increases cross-cultural flexibility. </a:t>
            </a:r>
            <a:endParaRPr lang="en-GB" sz="16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Integrating EI and CQ strengthens leadership effectiveness</a:t>
            </a:r>
            <a:endParaRPr lang="en-GB" sz="16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4892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A38CA-5707-0AE9-8BFE-589F73C7A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 noProof="0">
                <a:solidFill>
                  <a:srgbClr val="FFFFFF"/>
                </a:solidFill>
                <a:ea typeface="+mj-lt"/>
                <a:cs typeface="+mj-lt"/>
              </a:rPr>
              <a:t>References</a:t>
            </a:r>
            <a:endParaRPr lang="en-GB" sz="5600" noProof="0">
              <a:solidFill>
                <a:srgbClr val="FFFFFF"/>
              </a:solidFill>
            </a:endParaRPr>
          </a:p>
          <a:p>
            <a:pPr algn="ctr"/>
            <a:endParaRPr lang="en-GB" sz="5600" noProof="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26B45-662F-0A6C-CF01-62C026F48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Akter, S. (2025). Cross-cultural management and its impact on international corporate success- a case study of Unilever Plc.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Theseus.fi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 [online] doi:http://www.theseus.fi/handle/10024/903927.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Anurag Tiruwa and Shuchi Dikshit (2025). Empathy in Leadership: A Strategic Asset for Organizational Success. [online] doi:https://doi.org/10.2139/ssrn.5072767.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Business, G. and Research, M. (2022). Global Business and Management Research.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An International Journal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[online] 14(3s). Available at: 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2"/>
              </a:rPr>
              <a:t>https://gbmrjournal.com/pdf/v14n3s/V14N3s-37.pdf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Drigas, A., Papoutsi, C. and Skianis, C. (2023). Being an Emotionally Intelligent Leader through the Nine-Layer Model of Emotional Intelligence—The Supporting Role of New Technologies.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Sustainability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[online] 15(10), p.8103. Available at: 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  <a:hlinkClick r:id="rId3"/>
              </a:rPr>
              <a:t>https://www.mdpi.com/2071-1050/15/10/8103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Järvis, M. (2023). Leadership in the Era of Sustainable Development: Challenges and Opportunities for Modern Managers.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Law, Business and Sustainability Herald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[online] 3(4), pp.4–20. doi:https://doi.org/10.1177/0149206316679253..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Kulat, G., Shah, N., Naidu, K., Band, G. and Pais, R. (2025). AI in Emotional Intelligence and Leadership.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Artificial Intelligence and Human Rights, Democracy, and the Rule of Law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pp.112–125. doi:https://doi.org/10.1201/9781003668657-8.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Livermore, D., Van Dyne, L. and Ang, S. (2022). Organizational CQ: Cultural Intelligence (CQ) for 21st Century Organizations.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Business Horizons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65(5), pp.671–680. doi:https://doi.org/10.1016/j.bushor.2021.11.001.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Rajaram, K. (2023). Cultural Intelligence in Teaching and Learning.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Learning Intelligence: Innovative and Digital Transformative Learning Strategies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pp.57–118. doi:https://doi.org/10.1007/978-981-19-9201-8_2.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Sharma, R. (2024). The Role of Emotional Intelligence in Effective Leadership. </a:t>
            </a:r>
            <a:r>
              <a:rPr lang="en-GB" sz="1100" i="1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Journal of Advanced Management Studies</a:t>
            </a:r>
            <a:r>
              <a:rPr lang="en-GB" sz="1100" noProof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1(1), pp.1–6.</a:t>
            </a:r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100" noProof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01339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894</Words>
  <Application>Microsoft Macintosh PowerPoint</Application>
  <PresentationFormat>Widescreen</PresentationFormat>
  <Paragraphs>68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Times New Roman</vt:lpstr>
      <vt:lpstr>Office Theme</vt:lpstr>
      <vt:lpstr>LCBB6022 Leadership and Management Theory and Practice  Leader Dr Faizu Edu  Student Name Daniela Voda  Student Id 2246662</vt:lpstr>
      <vt:lpstr>Introduction to Emotional and Cultural Intelligence </vt:lpstr>
      <vt:lpstr>Emotional Intelligence in Leadership </vt:lpstr>
      <vt:lpstr>Goleman’s Emotional Intelligence Model </vt:lpstr>
      <vt:lpstr>Emotional Intelligence Business Examples </vt:lpstr>
      <vt:lpstr>Cultural Intelligence in Leadership </vt:lpstr>
      <vt:lpstr>Earley and Ang Cultural Intelligence Model </vt:lpstr>
      <vt:lpstr>Cultural Intelligence Business Examples </vt:lpstr>
      <vt:lpstr>Critical Evaluation and 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LCBB6022 Leadership and Management Theory and Practice</dc:title>
  <dc:creator>Dana</dc:creator>
  <cp:lastModifiedBy>Dana Voda</cp:lastModifiedBy>
  <cp:revision>42</cp:revision>
  <dcterms:created xsi:type="dcterms:W3CDTF">2026-03-10T16:25:08Z</dcterms:created>
  <dcterms:modified xsi:type="dcterms:W3CDTF">2026-03-16T20:49:05Z</dcterms:modified>
</cp:coreProperties>
</file>