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3FD401-4B15-481C-972F-4B3B33E27EB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819A562-334D-484B-B9B5-6DDD60731727}">
      <dgm:prSet phldrT="[Text]"/>
      <dgm:spPr/>
      <dgm:t>
        <a:bodyPr/>
        <a:lstStyle/>
        <a:p>
          <a:r>
            <a:rPr lang="en-GB" dirty="0"/>
            <a:t>Employee Expectation</a:t>
          </a:r>
        </a:p>
      </dgm:t>
    </dgm:pt>
    <dgm:pt modelId="{1DBB9563-F862-475D-A79F-7A50432C0CFC}" type="parTrans" cxnId="{02AC4090-26CD-4E31-AC91-7E9E71E1C99C}">
      <dgm:prSet/>
      <dgm:spPr/>
      <dgm:t>
        <a:bodyPr/>
        <a:lstStyle/>
        <a:p>
          <a:endParaRPr lang="en-GB"/>
        </a:p>
      </dgm:t>
    </dgm:pt>
    <dgm:pt modelId="{4E4F833B-231E-41C6-9E6C-9D4D6909E217}" type="sibTrans" cxnId="{02AC4090-26CD-4E31-AC91-7E9E71E1C99C}">
      <dgm:prSet/>
      <dgm:spPr/>
      <dgm:t>
        <a:bodyPr/>
        <a:lstStyle/>
        <a:p>
          <a:endParaRPr lang="en-GB"/>
        </a:p>
      </dgm:t>
    </dgm:pt>
    <dgm:pt modelId="{CBCDC45E-7AC9-408F-B71B-5E00C8B40D1F}">
      <dgm:prSet phldrT="[Text]"/>
      <dgm:spPr/>
      <dgm:t>
        <a:bodyPr/>
        <a:lstStyle/>
        <a:p>
          <a:r>
            <a:rPr lang="en-GB" dirty="0"/>
            <a:t>Employee Satisfaction </a:t>
          </a:r>
        </a:p>
      </dgm:t>
    </dgm:pt>
    <dgm:pt modelId="{8C3FB3AE-9BAA-431A-8CEB-3A343FADD617}" type="parTrans" cxnId="{A4C08572-D291-4864-BDBE-34F2C64F8716}">
      <dgm:prSet/>
      <dgm:spPr/>
      <dgm:t>
        <a:bodyPr/>
        <a:lstStyle/>
        <a:p>
          <a:endParaRPr lang="en-GB"/>
        </a:p>
      </dgm:t>
    </dgm:pt>
    <dgm:pt modelId="{0B81782D-7317-45C5-88E3-7BEA55E3DDB4}" type="sibTrans" cxnId="{A4C08572-D291-4864-BDBE-34F2C64F8716}">
      <dgm:prSet/>
      <dgm:spPr/>
      <dgm:t>
        <a:bodyPr/>
        <a:lstStyle/>
        <a:p>
          <a:endParaRPr lang="en-GB"/>
        </a:p>
      </dgm:t>
    </dgm:pt>
    <dgm:pt modelId="{FC287720-1F7F-4E0D-947A-0987A344BA72}">
      <dgm:prSet phldrT="[Text]"/>
      <dgm:spPr/>
      <dgm:t>
        <a:bodyPr/>
        <a:lstStyle/>
        <a:p>
          <a:r>
            <a:rPr lang="en-GB" dirty="0"/>
            <a:t>Employee Engagement </a:t>
          </a:r>
        </a:p>
      </dgm:t>
    </dgm:pt>
    <dgm:pt modelId="{CAB960B6-A1ED-499A-898F-CE201FC3D71C}" type="parTrans" cxnId="{E65D43FF-8B88-4720-8C3D-AE87919E82D4}">
      <dgm:prSet/>
      <dgm:spPr/>
      <dgm:t>
        <a:bodyPr/>
        <a:lstStyle/>
        <a:p>
          <a:endParaRPr lang="en-GB"/>
        </a:p>
      </dgm:t>
    </dgm:pt>
    <dgm:pt modelId="{3DD284CF-96A7-4E97-9C47-6CB4642C11E4}" type="sibTrans" cxnId="{E65D43FF-8B88-4720-8C3D-AE87919E82D4}">
      <dgm:prSet/>
      <dgm:spPr/>
      <dgm:t>
        <a:bodyPr/>
        <a:lstStyle/>
        <a:p>
          <a:endParaRPr lang="en-GB"/>
        </a:p>
      </dgm:t>
    </dgm:pt>
    <dgm:pt modelId="{BE0C6221-E26C-43BA-9392-EB237BE988D3}">
      <dgm:prSet phldrT="[Text]"/>
      <dgm:spPr/>
      <dgm:t>
        <a:bodyPr/>
        <a:lstStyle/>
        <a:p>
          <a:r>
            <a:rPr lang="en-GB" dirty="0"/>
            <a:t>Employee Performance </a:t>
          </a:r>
        </a:p>
      </dgm:t>
    </dgm:pt>
    <dgm:pt modelId="{9B8DBCF8-001C-400D-9758-B681ED3DB28A}" type="parTrans" cxnId="{BC403072-B847-4008-959C-AB85C37E11FD}">
      <dgm:prSet/>
      <dgm:spPr/>
      <dgm:t>
        <a:bodyPr/>
        <a:lstStyle/>
        <a:p>
          <a:endParaRPr lang="en-GB"/>
        </a:p>
      </dgm:t>
    </dgm:pt>
    <dgm:pt modelId="{B4D10DAC-1C8D-4F1C-9444-4A01D15B136C}" type="sibTrans" cxnId="{BC403072-B847-4008-959C-AB85C37E11FD}">
      <dgm:prSet/>
      <dgm:spPr/>
      <dgm:t>
        <a:bodyPr/>
        <a:lstStyle/>
        <a:p>
          <a:endParaRPr lang="en-GB"/>
        </a:p>
      </dgm:t>
    </dgm:pt>
    <dgm:pt modelId="{B7882977-B74A-4B1E-B24A-D77CCB11E8F9}">
      <dgm:prSet phldrT="[Text]"/>
      <dgm:spPr/>
      <dgm:t>
        <a:bodyPr/>
        <a:lstStyle/>
        <a:p>
          <a:r>
            <a:rPr lang="en-GB" dirty="0"/>
            <a:t>Hotel Success </a:t>
          </a:r>
        </a:p>
      </dgm:t>
    </dgm:pt>
    <dgm:pt modelId="{C301574F-36D9-4E50-AFEF-5C52C7D9863D}" type="parTrans" cxnId="{F111C066-8017-4A86-9D8E-0CABC5E406E1}">
      <dgm:prSet/>
      <dgm:spPr/>
      <dgm:t>
        <a:bodyPr/>
        <a:lstStyle/>
        <a:p>
          <a:endParaRPr lang="en-GB"/>
        </a:p>
      </dgm:t>
    </dgm:pt>
    <dgm:pt modelId="{E03B1696-2C97-40BC-8352-614FDFB9803F}" type="sibTrans" cxnId="{F111C066-8017-4A86-9D8E-0CABC5E406E1}">
      <dgm:prSet/>
      <dgm:spPr/>
      <dgm:t>
        <a:bodyPr/>
        <a:lstStyle/>
        <a:p>
          <a:endParaRPr lang="en-GB"/>
        </a:p>
      </dgm:t>
    </dgm:pt>
    <dgm:pt modelId="{0A6EED7A-594C-4480-B6EE-EB0133ED332A}" type="pres">
      <dgm:prSet presAssocID="{993FD401-4B15-481C-972F-4B3B33E27EB6}" presName="outerComposite" presStyleCnt="0">
        <dgm:presLayoutVars>
          <dgm:chMax val="5"/>
          <dgm:dir/>
          <dgm:resizeHandles val="exact"/>
        </dgm:presLayoutVars>
      </dgm:prSet>
      <dgm:spPr/>
    </dgm:pt>
    <dgm:pt modelId="{ACDA7387-8205-454D-9221-26D9B1AEFF69}" type="pres">
      <dgm:prSet presAssocID="{993FD401-4B15-481C-972F-4B3B33E27EB6}" presName="dummyMaxCanvas" presStyleCnt="0">
        <dgm:presLayoutVars/>
      </dgm:prSet>
      <dgm:spPr/>
    </dgm:pt>
    <dgm:pt modelId="{46F9CE5A-D091-4DA5-8099-C6C08509A616}" type="pres">
      <dgm:prSet presAssocID="{993FD401-4B15-481C-972F-4B3B33E27EB6}" presName="FiveNodes_1" presStyleLbl="node1" presStyleIdx="0" presStyleCnt="5">
        <dgm:presLayoutVars>
          <dgm:bulletEnabled val="1"/>
        </dgm:presLayoutVars>
      </dgm:prSet>
      <dgm:spPr/>
    </dgm:pt>
    <dgm:pt modelId="{FABD7285-A7CE-41E6-B45F-A9FCB4E29D4A}" type="pres">
      <dgm:prSet presAssocID="{993FD401-4B15-481C-972F-4B3B33E27EB6}" presName="FiveNodes_2" presStyleLbl="node1" presStyleIdx="1" presStyleCnt="5">
        <dgm:presLayoutVars>
          <dgm:bulletEnabled val="1"/>
        </dgm:presLayoutVars>
      </dgm:prSet>
      <dgm:spPr/>
    </dgm:pt>
    <dgm:pt modelId="{FCB7E088-6228-4ABB-8C12-1D04347C9F42}" type="pres">
      <dgm:prSet presAssocID="{993FD401-4B15-481C-972F-4B3B33E27EB6}" presName="FiveNodes_3" presStyleLbl="node1" presStyleIdx="2" presStyleCnt="5">
        <dgm:presLayoutVars>
          <dgm:bulletEnabled val="1"/>
        </dgm:presLayoutVars>
      </dgm:prSet>
      <dgm:spPr/>
    </dgm:pt>
    <dgm:pt modelId="{04E62768-F9FB-4FFA-840C-22D89D225D04}" type="pres">
      <dgm:prSet presAssocID="{993FD401-4B15-481C-972F-4B3B33E27EB6}" presName="FiveNodes_4" presStyleLbl="node1" presStyleIdx="3" presStyleCnt="5">
        <dgm:presLayoutVars>
          <dgm:bulletEnabled val="1"/>
        </dgm:presLayoutVars>
      </dgm:prSet>
      <dgm:spPr/>
    </dgm:pt>
    <dgm:pt modelId="{B0D1EBE8-E43C-4076-9EA8-E10BFF31A57C}" type="pres">
      <dgm:prSet presAssocID="{993FD401-4B15-481C-972F-4B3B33E27EB6}" presName="FiveNodes_5" presStyleLbl="node1" presStyleIdx="4" presStyleCnt="5">
        <dgm:presLayoutVars>
          <dgm:bulletEnabled val="1"/>
        </dgm:presLayoutVars>
      </dgm:prSet>
      <dgm:spPr/>
    </dgm:pt>
    <dgm:pt modelId="{2A166F61-0493-4E95-98AC-7679AC71B5F9}" type="pres">
      <dgm:prSet presAssocID="{993FD401-4B15-481C-972F-4B3B33E27EB6}" presName="FiveConn_1-2" presStyleLbl="fgAccFollowNode1" presStyleIdx="0" presStyleCnt="4">
        <dgm:presLayoutVars>
          <dgm:bulletEnabled val="1"/>
        </dgm:presLayoutVars>
      </dgm:prSet>
      <dgm:spPr/>
    </dgm:pt>
    <dgm:pt modelId="{B7E9E4D8-E1B8-4192-9421-725A58C70532}" type="pres">
      <dgm:prSet presAssocID="{993FD401-4B15-481C-972F-4B3B33E27EB6}" presName="FiveConn_2-3" presStyleLbl="fgAccFollowNode1" presStyleIdx="1" presStyleCnt="4">
        <dgm:presLayoutVars>
          <dgm:bulletEnabled val="1"/>
        </dgm:presLayoutVars>
      </dgm:prSet>
      <dgm:spPr/>
    </dgm:pt>
    <dgm:pt modelId="{D08A2CAC-BD91-48CC-810F-22FA936D486B}" type="pres">
      <dgm:prSet presAssocID="{993FD401-4B15-481C-972F-4B3B33E27EB6}" presName="FiveConn_3-4" presStyleLbl="fgAccFollowNode1" presStyleIdx="2" presStyleCnt="4">
        <dgm:presLayoutVars>
          <dgm:bulletEnabled val="1"/>
        </dgm:presLayoutVars>
      </dgm:prSet>
      <dgm:spPr/>
    </dgm:pt>
    <dgm:pt modelId="{474370AE-F68F-422C-B2C9-9A813B1FE600}" type="pres">
      <dgm:prSet presAssocID="{993FD401-4B15-481C-972F-4B3B33E27EB6}" presName="FiveConn_4-5" presStyleLbl="fgAccFollowNode1" presStyleIdx="3" presStyleCnt="4">
        <dgm:presLayoutVars>
          <dgm:bulletEnabled val="1"/>
        </dgm:presLayoutVars>
      </dgm:prSet>
      <dgm:spPr/>
    </dgm:pt>
    <dgm:pt modelId="{E57FD574-415D-435A-BFE4-FB6044F474DD}" type="pres">
      <dgm:prSet presAssocID="{993FD401-4B15-481C-972F-4B3B33E27EB6}" presName="FiveNodes_1_text" presStyleLbl="node1" presStyleIdx="4" presStyleCnt="5">
        <dgm:presLayoutVars>
          <dgm:bulletEnabled val="1"/>
        </dgm:presLayoutVars>
      </dgm:prSet>
      <dgm:spPr/>
    </dgm:pt>
    <dgm:pt modelId="{0D4EA8B7-5483-4053-A0F5-DB984940947E}" type="pres">
      <dgm:prSet presAssocID="{993FD401-4B15-481C-972F-4B3B33E27EB6}" presName="FiveNodes_2_text" presStyleLbl="node1" presStyleIdx="4" presStyleCnt="5">
        <dgm:presLayoutVars>
          <dgm:bulletEnabled val="1"/>
        </dgm:presLayoutVars>
      </dgm:prSet>
      <dgm:spPr/>
    </dgm:pt>
    <dgm:pt modelId="{FC8CBA65-C179-47D8-A586-4D3300017596}" type="pres">
      <dgm:prSet presAssocID="{993FD401-4B15-481C-972F-4B3B33E27EB6}" presName="FiveNodes_3_text" presStyleLbl="node1" presStyleIdx="4" presStyleCnt="5">
        <dgm:presLayoutVars>
          <dgm:bulletEnabled val="1"/>
        </dgm:presLayoutVars>
      </dgm:prSet>
      <dgm:spPr/>
    </dgm:pt>
    <dgm:pt modelId="{4B81523A-370B-4F53-9E2F-7BD653DF739C}" type="pres">
      <dgm:prSet presAssocID="{993FD401-4B15-481C-972F-4B3B33E27EB6}" presName="FiveNodes_4_text" presStyleLbl="node1" presStyleIdx="4" presStyleCnt="5">
        <dgm:presLayoutVars>
          <dgm:bulletEnabled val="1"/>
        </dgm:presLayoutVars>
      </dgm:prSet>
      <dgm:spPr/>
    </dgm:pt>
    <dgm:pt modelId="{F76EBDB8-A853-424E-94D2-12BE595D8101}" type="pres">
      <dgm:prSet presAssocID="{993FD401-4B15-481C-972F-4B3B33E27EB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3790204-5604-4A62-9D10-A3D7B20DEE77}" type="presOf" srcId="{CBCDC45E-7AC9-408F-B71B-5E00C8B40D1F}" destId="{0D4EA8B7-5483-4053-A0F5-DB984940947E}" srcOrd="1" destOrd="0" presId="urn:microsoft.com/office/officeart/2005/8/layout/vProcess5"/>
    <dgm:cxn modelId="{6CA87C0F-66EE-4B66-8F7B-F3498FE2672A}" type="presOf" srcId="{B4D10DAC-1C8D-4F1C-9444-4A01D15B136C}" destId="{474370AE-F68F-422C-B2C9-9A813B1FE600}" srcOrd="0" destOrd="0" presId="urn:microsoft.com/office/officeart/2005/8/layout/vProcess5"/>
    <dgm:cxn modelId="{A4CF1619-B4A6-4FEB-990F-3D52F6948EC9}" type="presOf" srcId="{BE0C6221-E26C-43BA-9392-EB237BE988D3}" destId="{04E62768-F9FB-4FFA-840C-22D89D225D04}" srcOrd="0" destOrd="0" presId="urn:microsoft.com/office/officeart/2005/8/layout/vProcess5"/>
    <dgm:cxn modelId="{B343B937-F1BB-48A2-BCCB-19C6A027016B}" type="presOf" srcId="{FC287720-1F7F-4E0D-947A-0987A344BA72}" destId="{FC8CBA65-C179-47D8-A586-4D3300017596}" srcOrd="1" destOrd="0" presId="urn:microsoft.com/office/officeart/2005/8/layout/vProcess5"/>
    <dgm:cxn modelId="{72E0FB40-25B5-4070-90B6-1C4F8677C8A9}" type="presOf" srcId="{3DD284CF-96A7-4E97-9C47-6CB4642C11E4}" destId="{D08A2CAC-BD91-48CC-810F-22FA936D486B}" srcOrd="0" destOrd="0" presId="urn:microsoft.com/office/officeart/2005/8/layout/vProcess5"/>
    <dgm:cxn modelId="{23782E5B-6744-46F0-905E-CB1DB571F3AC}" type="presOf" srcId="{BE0C6221-E26C-43BA-9392-EB237BE988D3}" destId="{4B81523A-370B-4F53-9E2F-7BD653DF739C}" srcOrd="1" destOrd="0" presId="urn:microsoft.com/office/officeart/2005/8/layout/vProcess5"/>
    <dgm:cxn modelId="{F111C066-8017-4A86-9D8E-0CABC5E406E1}" srcId="{993FD401-4B15-481C-972F-4B3B33E27EB6}" destId="{B7882977-B74A-4B1E-B24A-D77CCB11E8F9}" srcOrd="4" destOrd="0" parTransId="{C301574F-36D9-4E50-AFEF-5C52C7D9863D}" sibTransId="{E03B1696-2C97-40BC-8352-614FDFB9803F}"/>
    <dgm:cxn modelId="{923D106D-491B-40C1-B58D-EE92DC40BFAA}" type="presOf" srcId="{FC287720-1F7F-4E0D-947A-0987A344BA72}" destId="{FCB7E088-6228-4ABB-8C12-1D04347C9F42}" srcOrd="0" destOrd="0" presId="urn:microsoft.com/office/officeart/2005/8/layout/vProcess5"/>
    <dgm:cxn modelId="{1F9D2B4F-8038-4523-9168-2FFD1C976D89}" type="presOf" srcId="{B7882977-B74A-4B1E-B24A-D77CCB11E8F9}" destId="{B0D1EBE8-E43C-4076-9EA8-E10BFF31A57C}" srcOrd="0" destOrd="0" presId="urn:microsoft.com/office/officeart/2005/8/layout/vProcess5"/>
    <dgm:cxn modelId="{BC403072-B847-4008-959C-AB85C37E11FD}" srcId="{993FD401-4B15-481C-972F-4B3B33E27EB6}" destId="{BE0C6221-E26C-43BA-9392-EB237BE988D3}" srcOrd="3" destOrd="0" parTransId="{9B8DBCF8-001C-400D-9758-B681ED3DB28A}" sibTransId="{B4D10DAC-1C8D-4F1C-9444-4A01D15B136C}"/>
    <dgm:cxn modelId="{A4C08572-D291-4864-BDBE-34F2C64F8716}" srcId="{993FD401-4B15-481C-972F-4B3B33E27EB6}" destId="{CBCDC45E-7AC9-408F-B71B-5E00C8B40D1F}" srcOrd="1" destOrd="0" parTransId="{8C3FB3AE-9BAA-431A-8CEB-3A343FADD617}" sibTransId="{0B81782D-7317-45C5-88E3-7BEA55E3DDB4}"/>
    <dgm:cxn modelId="{2E8B5458-46C6-4340-B9CE-0F58251866D8}" type="presOf" srcId="{0B81782D-7317-45C5-88E3-7BEA55E3DDB4}" destId="{B7E9E4D8-E1B8-4192-9421-725A58C70532}" srcOrd="0" destOrd="0" presId="urn:microsoft.com/office/officeart/2005/8/layout/vProcess5"/>
    <dgm:cxn modelId="{02AC4090-26CD-4E31-AC91-7E9E71E1C99C}" srcId="{993FD401-4B15-481C-972F-4B3B33E27EB6}" destId="{7819A562-334D-484B-B9B5-6DDD60731727}" srcOrd="0" destOrd="0" parTransId="{1DBB9563-F862-475D-A79F-7A50432C0CFC}" sibTransId="{4E4F833B-231E-41C6-9E6C-9D4D6909E217}"/>
    <dgm:cxn modelId="{43926A9E-DF79-41CA-BC67-94FF0E61E8F8}" type="presOf" srcId="{CBCDC45E-7AC9-408F-B71B-5E00C8B40D1F}" destId="{FABD7285-A7CE-41E6-B45F-A9FCB4E29D4A}" srcOrd="0" destOrd="0" presId="urn:microsoft.com/office/officeart/2005/8/layout/vProcess5"/>
    <dgm:cxn modelId="{3C08239F-7309-4648-88AC-FB3261DE41E4}" type="presOf" srcId="{4E4F833B-231E-41C6-9E6C-9D4D6909E217}" destId="{2A166F61-0493-4E95-98AC-7679AC71B5F9}" srcOrd="0" destOrd="0" presId="urn:microsoft.com/office/officeart/2005/8/layout/vProcess5"/>
    <dgm:cxn modelId="{9E1EBCAB-7373-4656-87AB-B810702CAF6B}" type="presOf" srcId="{993FD401-4B15-481C-972F-4B3B33E27EB6}" destId="{0A6EED7A-594C-4480-B6EE-EB0133ED332A}" srcOrd="0" destOrd="0" presId="urn:microsoft.com/office/officeart/2005/8/layout/vProcess5"/>
    <dgm:cxn modelId="{532181D6-1CF2-4D9D-ADBA-36A2E40BC54E}" type="presOf" srcId="{7819A562-334D-484B-B9B5-6DDD60731727}" destId="{E57FD574-415D-435A-BFE4-FB6044F474DD}" srcOrd="1" destOrd="0" presId="urn:microsoft.com/office/officeart/2005/8/layout/vProcess5"/>
    <dgm:cxn modelId="{CA7845DE-F27C-40D1-8A5F-2CD02F587C32}" type="presOf" srcId="{7819A562-334D-484B-B9B5-6DDD60731727}" destId="{46F9CE5A-D091-4DA5-8099-C6C08509A616}" srcOrd="0" destOrd="0" presId="urn:microsoft.com/office/officeart/2005/8/layout/vProcess5"/>
    <dgm:cxn modelId="{D80150F6-7083-4D86-9287-9A52D0D2B8CF}" type="presOf" srcId="{B7882977-B74A-4B1E-B24A-D77CCB11E8F9}" destId="{F76EBDB8-A853-424E-94D2-12BE595D8101}" srcOrd="1" destOrd="0" presId="urn:microsoft.com/office/officeart/2005/8/layout/vProcess5"/>
    <dgm:cxn modelId="{E65D43FF-8B88-4720-8C3D-AE87919E82D4}" srcId="{993FD401-4B15-481C-972F-4B3B33E27EB6}" destId="{FC287720-1F7F-4E0D-947A-0987A344BA72}" srcOrd="2" destOrd="0" parTransId="{CAB960B6-A1ED-499A-898F-CE201FC3D71C}" sibTransId="{3DD284CF-96A7-4E97-9C47-6CB4642C11E4}"/>
    <dgm:cxn modelId="{EB1DA59F-AAE6-446D-B04A-08EF72759A43}" type="presParOf" srcId="{0A6EED7A-594C-4480-B6EE-EB0133ED332A}" destId="{ACDA7387-8205-454D-9221-26D9B1AEFF69}" srcOrd="0" destOrd="0" presId="urn:microsoft.com/office/officeart/2005/8/layout/vProcess5"/>
    <dgm:cxn modelId="{21C43867-A4CC-4804-A288-6AA8464C2DC0}" type="presParOf" srcId="{0A6EED7A-594C-4480-B6EE-EB0133ED332A}" destId="{46F9CE5A-D091-4DA5-8099-C6C08509A616}" srcOrd="1" destOrd="0" presId="urn:microsoft.com/office/officeart/2005/8/layout/vProcess5"/>
    <dgm:cxn modelId="{BE6B71D0-FEFD-43D7-B1DC-D6C7D8B9A8BB}" type="presParOf" srcId="{0A6EED7A-594C-4480-B6EE-EB0133ED332A}" destId="{FABD7285-A7CE-41E6-B45F-A9FCB4E29D4A}" srcOrd="2" destOrd="0" presId="urn:microsoft.com/office/officeart/2005/8/layout/vProcess5"/>
    <dgm:cxn modelId="{FA70F1C3-638E-4ABC-9F50-55A786F12C3C}" type="presParOf" srcId="{0A6EED7A-594C-4480-B6EE-EB0133ED332A}" destId="{FCB7E088-6228-4ABB-8C12-1D04347C9F42}" srcOrd="3" destOrd="0" presId="urn:microsoft.com/office/officeart/2005/8/layout/vProcess5"/>
    <dgm:cxn modelId="{436ECF0B-4A2C-482D-AD0E-7F5994E18235}" type="presParOf" srcId="{0A6EED7A-594C-4480-B6EE-EB0133ED332A}" destId="{04E62768-F9FB-4FFA-840C-22D89D225D04}" srcOrd="4" destOrd="0" presId="urn:microsoft.com/office/officeart/2005/8/layout/vProcess5"/>
    <dgm:cxn modelId="{AD01122C-0533-4AE0-8BC6-B19289FED4B2}" type="presParOf" srcId="{0A6EED7A-594C-4480-B6EE-EB0133ED332A}" destId="{B0D1EBE8-E43C-4076-9EA8-E10BFF31A57C}" srcOrd="5" destOrd="0" presId="urn:microsoft.com/office/officeart/2005/8/layout/vProcess5"/>
    <dgm:cxn modelId="{9B93DAD3-F58A-4549-B2B0-BC19B8DF95F4}" type="presParOf" srcId="{0A6EED7A-594C-4480-B6EE-EB0133ED332A}" destId="{2A166F61-0493-4E95-98AC-7679AC71B5F9}" srcOrd="6" destOrd="0" presId="urn:microsoft.com/office/officeart/2005/8/layout/vProcess5"/>
    <dgm:cxn modelId="{46575423-1641-422C-B1AF-A56679BFBE02}" type="presParOf" srcId="{0A6EED7A-594C-4480-B6EE-EB0133ED332A}" destId="{B7E9E4D8-E1B8-4192-9421-725A58C70532}" srcOrd="7" destOrd="0" presId="urn:microsoft.com/office/officeart/2005/8/layout/vProcess5"/>
    <dgm:cxn modelId="{2E8ED541-7459-490A-95D3-0F033A70610B}" type="presParOf" srcId="{0A6EED7A-594C-4480-B6EE-EB0133ED332A}" destId="{D08A2CAC-BD91-48CC-810F-22FA936D486B}" srcOrd="8" destOrd="0" presId="urn:microsoft.com/office/officeart/2005/8/layout/vProcess5"/>
    <dgm:cxn modelId="{8C3225BB-6BCA-456F-AF7A-9C81AB12F001}" type="presParOf" srcId="{0A6EED7A-594C-4480-B6EE-EB0133ED332A}" destId="{474370AE-F68F-422C-B2C9-9A813B1FE600}" srcOrd="9" destOrd="0" presId="urn:microsoft.com/office/officeart/2005/8/layout/vProcess5"/>
    <dgm:cxn modelId="{9A6B0BCE-EC8B-4C3D-A903-FE4DE8A500EA}" type="presParOf" srcId="{0A6EED7A-594C-4480-B6EE-EB0133ED332A}" destId="{E57FD574-415D-435A-BFE4-FB6044F474DD}" srcOrd="10" destOrd="0" presId="urn:microsoft.com/office/officeart/2005/8/layout/vProcess5"/>
    <dgm:cxn modelId="{DBA39956-1198-4C97-89D9-138D4587CA47}" type="presParOf" srcId="{0A6EED7A-594C-4480-B6EE-EB0133ED332A}" destId="{0D4EA8B7-5483-4053-A0F5-DB984940947E}" srcOrd="11" destOrd="0" presId="urn:microsoft.com/office/officeart/2005/8/layout/vProcess5"/>
    <dgm:cxn modelId="{C106C625-828E-49F5-8F94-6D386CDC13B7}" type="presParOf" srcId="{0A6EED7A-594C-4480-B6EE-EB0133ED332A}" destId="{FC8CBA65-C179-47D8-A586-4D3300017596}" srcOrd="12" destOrd="0" presId="urn:microsoft.com/office/officeart/2005/8/layout/vProcess5"/>
    <dgm:cxn modelId="{7CFD19C9-D536-4AAE-93FB-90AF2C49415F}" type="presParOf" srcId="{0A6EED7A-594C-4480-B6EE-EB0133ED332A}" destId="{4B81523A-370B-4F53-9E2F-7BD653DF739C}" srcOrd="13" destOrd="0" presId="urn:microsoft.com/office/officeart/2005/8/layout/vProcess5"/>
    <dgm:cxn modelId="{490D7AA3-136A-4E47-A9B2-BDAA432F7F56}" type="presParOf" srcId="{0A6EED7A-594C-4480-B6EE-EB0133ED332A}" destId="{F76EBDB8-A853-424E-94D2-12BE595D81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4D8BE1-13AF-4F4E-A6FC-A63AC1EB3A0A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244EC5-190D-4C0F-BBE8-FB951BAB1CB7}">
      <dgm:prSet phldrT="[Text]"/>
      <dgm:spPr/>
      <dgm:t>
        <a:bodyPr/>
        <a:lstStyle/>
        <a:p>
          <a:r>
            <a:rPr lang="en-GB" dirty="0"/>
            <a:t>Employees </a:t>
          </a:r>
        </a:p>
      </dgm:t>
    </dgm:pt>
    <dgm:pt modelId="{30DDA245-AEF9-488D-98E5-EBA18A927DC7}" type="parTrans" cxnId="{D86FB43D-6767-48A3-B18E-D64A9D31965E}">
      <dgm:prSet/>
      <dgm:spPr/>
      <dgm:t>
        <a:bodyPr/>
        <a:lstStyle/>
        <a:p>
          <a:endParaRPr lang="en-GB"/>
        </a:p>
      </dgm:t>
    </dgm:pt>
    <dgm:pt modelId="{69D6DA61-91EB-4838-8F64-557D8F7761E5}" type="sibTrans" cxnId="{D86FB43D-6767-48A3-B18E-D64A9D31965E}">
      <dgm:prSet/>
      <dgm:spPr/>
      <dgm:t>
        <a:bodyPr/>
        <a:lstStyle/>
        <a:p>
          <a:endParaRPr lang="en-GB"/>
        </a:p>
      </dgm:t>
    </dgm:pt>
    <dgm:pt modelId="{9C51E37D-DD73-4A35-AAF7-49DBA64938DC}">
      <dgm:prSet phldrT="[Text]"/>
      <dgm:spPr/>
      <dgm:t>
        <a:bodyPr/>
        <a:lstStyle/>
        <a:p>
          <a:r>
            <a:rPr lang="en-GB" dirty="0"/>
            <a:t>Work and Fun</a:t>
          </a:r>
        </a:p>
      </dgm:t>
    </dgm:pt>
    <dgm:pt modelId="{CD16B9AF-3099-4E50-BFC3-831AC89A4FBB}" type="parTrans" cxnId="{C35FC9AA-A0A6-4E40-8420-B828143B6D48}">
      <dgm:prSet/>
      <dgm:spPr/>
      <dgm:t>
        <a:bodyPr/>
        <a:lstStyle/>
        <a:p>
          <a:endParaRPr lang="en-GB"/>
        </a:p>
      </dgm:t>
    </dgm:pt>
    <dgm:pt modelId="{9E85C389-1EA7-401C-8895-CE700103365D}" type="sibTrans" cxnId="{C35FC9AA-A0A6-4E40-8420-B828143B6D48}">
      <dgm:prSet/>
      <dgm:spPr/>
      <dgm:t>
        <a:bodyPr/>
        <a:lstStyle/>
        <a:p>
          <a:endParaRPr lang="en-GB"/>
        </a:p>
      </dgm:t>
    </dgm:pt>
    <dgm:pt modelId="{9C217109-60C2-4421-91B8-C239A8DC8A3A}">
      <dgm:prSet phldrT="[Text]"/>
      <dgm:spPr/>
      <dgm:t>
        <a:bodyPr/>
        <a:lstStyle/>
        <a:p>
          <a:r>
            <a:rPr lang="en-GB" dirty="0"/>
            <a:t>Filled Employee Expectations and Performance </a:t>
          </a:r>
        </a:p>
      </dgm:t>
    </dgm:pt>
    <dgm:pt modelId="{C1F7679D-4872-426D-82DC-7EA3160FD252}" type="parTrans" cxnId="{8C2D4E91-DDC8-4519-A4EE-D300AD7CD198}">
      <dgm:prSet/>
      <dgm:spPr/>
      <dgm:t>
        <a:bodyPr/>
        <a:lstStyle/>
        <a:p>
          <a:endParaRPr lang="en-GB"/>
        </a:p>
      </dgm:t>
    </dgm:pt>
    <dgm:pt modelId="{0FF4CD27-3A27-4F87-8CE4-ABB970ECE2FE}" type="sibTrans" cxnId="{8C2D4E91-DDC8-4519-A4EE-D300AD7CD198}">
      <dgm:prSet/>
      <dgm:spPr/>
      <dgm:t>
        <a:bodyPr/>
        <a:lstStyle/>
        <a:p>
          <a:endParaRPr lang="en-GB"/>
        </a:p>
      </dgm:t>
    </dgm:pt>
    <dgm:pt modelId="{86FFD87F-7D59-45DA-A6A7-9186365B6E27}">
      <dgm:prSet phldrT="[Text]"/>
      <dgm:spPr/>
      <dgm:t>
        <a:bodyPr/>
        <a:lstStyle/>
        <a:p>
          <a:r>
            <a:rPr lang="en-GB" dirty="0"/>
            <a:t>Key Assets</a:t>
          </a:r>
        </a:p>
      </dgm:t>
    </dgm:pt>
    <dgm:pt modelId="{3443C80A-2E60-45BD-8F10-ABFDDF431F3C}" type="parTrans" cxnId="{E72DB55E-EDD0-49E5-BC6A-A50ABED4F06F}">
      <dgm:prSet/>
      <dgm:spPr/>
      <dgm:t>
        <a:bodyPr/>
        <a:lstStyle/>
        <a:p>
          <a:endParaRPr lang="en-GB"/>
        </a:p>
      </dgm:t>
    </dgm:pt>
    <dgm:pt modelId="{E40F6F09-C8B6-414A-8777-AF1FDB4238D1}" type="sibTrans" cxnId="{E72DB55E-EDD0-49E5-BC6A-A50ABED4F06F}">
      <dgm:prSet/>
      <dgm:spPr/>
      <dgm:t>
        <a:bodyPr/>
        <a:lstStyle/>
        <a:p>
          <a:endParaRPr lang="en-GB"/>
        </a:p>
      </dgm:t>
    </dgm:pt>
    <dgm:pt modelId="{FCA19791-884A-4385-9004-B17AA6CE1C75}">
      <dgm:prSet phldrT="[Text]"/>
      <dgm:spPr/>
      <dgm:t>
        <a:bodyPr/>
        <a:lstStyle/>
        <a:p>
          <a:r>
            <a:rPr lang="en-GB" dirty="0"/>
            <a:t>Flexible Culture </a:t>
          </a:r>
        </a:p>
      </dgm:t>
    </dgm:pt>
    <dgm:pt modelId="{358FAFC7-661A-4792-980C-DB13994A1130}" type="parTrans" cxnId="{9BD42B4A-D0F9-472F-BC72-D8B5CC78643E}">
      <dgm:prSet/>
      <dgm:spPr/>
      <dgm:t>
        <a:bodyPr/>
        <a:lstStyle/>
        <a:p>
          <a:endParaRPr lang="en-GB"/>
        </a:p>
      </dgm:t>
    </dgm:pt>
    <dgm:pt modelId="{CDD4537E-6981-4C3E-80C1-145ADCB4CE8D}" type="sibTrans" cxnId="{9BD42B4A-D0F9-472F-BC72-D8B5CC78643E}">
      <dgm:prSet/>
      <dgm:spPr/>
      <dgm:t>
        <a:bodyPr/>
        <a:lstStyle/>
        <a:p>
          <a:endParaRPr lang="en-GB"/>
        </a:p>
      </dgm:t>
    </dgm:pt>
    <dgm:pt modelId="{7CDBC4CE-A8FD-496C-95F6-4D3D37E225FB}">
      <dgm:prSet phldrT="[Text]"/>
      <dgm:spPr/>
      <dgm:t>
        <a:bodyPr/>
        <a:lstStyle/>
        <a:p>
          <a:r>
            <a:rPr lang="en-GB" dirty="0"/>
            <a:t>Positive Company Performance and Success</a:t>
          </a:r>
        </a:p>
      </dgm:t>
    </dgm:pt>
    <dgm:pt modelId="{463810DF-545C-495E-B32E-C6AA5B92073D}" type="parTrans" cxnId="{A5ED8023-AE17-4D7F-BD25-C519C9922744}">
      <dgm:prSet/>
      <dgm:spPr/>
      <dgm:t>
        <a:bodyPr/>
        <a:lstStyle/>
        <a:p>
          <a:endParaRPr lang="en-GB"/>
        </a:p>
      </dgm:t>
    </dgm:pt>
    <dgm:pt modelId="{722BB70D-AB34-4DB2-8C57-FDC5CB6E1A6E}" type="sibTrans" cxnId="{A5ED8023-AE17-4D7F-BD25-C519C9922744}">
      <dgm:prSet/>
      <dgm:spPr/>
      <dgm:t>
        <a:bodyPr/>
        <a:lstStyle/>
        <a:p>
          <a:endParaRPr lang="en-GB"/>
        </a:p>
      </dgm:t>
    </dgm:pt>
    <dgm:pt modelId="{C1A45272-8144-4912-99B9-9866BA0C2D5D}" type="pres">
      <dgm:prSet presAssocID="{754D8BE1-13AF-4F4E-A6FC-A63AC1EB3A0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1C0C4F-6C0F-461B-AA74-0D77304B216A}" type="pres">
      <dgm:prSet presAssocID="{88244EC5-190D-4C0F-BBE8-FB951BAB1CB7}" presName="root" presStyleCnt="0"/>
      <dgm:spPr/>
    </dgm:pt>
    <dgm:pt modelId="{20EB12D6-C8CB-44DA-A4A7-6E6F95E2F0FA}" type="pres">
      <dgm:prSet presAssocID="{88244EC5-190D-4C0F-BBE8-FB951BAB1CB7}" presName="rootComposite" presStyleCnt="0"/>
      <dgm:spPr/>
    </dgm:pt>
    <dgm:pt modelId="{AD03164B-A2C8-4F8F-ACD1-10277366DD85}" type="pres">
      <dgm:prSet presAssocID="{88244EC5-190D-4C0F-BBE8-FB951BAB1CB7}" presName="rootText" presStyleLbl="node1" presStyleIdx="0" presStyleCnt="2"/>
      <dgm:spPr/>
    </dgm:pt>
    <dgm:pt modelId="{B3E2794F-0CE2-4D6C-9A3A-CFC0335CA587}" type="pres">
      <dgm:prSet presAssocID="{88244EC5-190D-4C0F-BBE8-FB951BAB1CB7}" presName="rootConnector" presStyleLbl="node1" presStyleIdx="0" presStyleCnt="2"/>
      <dgm:spPr/>
    </dgm:pt>
    <dgm:pt modelId="{51B6E218-3735-4281-B414-E2CA246468C8}" type="pres">
      <dgm:prSet presAssocID="{88244EC5-190D-4C0F-BBE8-FB951BAB1CB7}" presName="childShape" presStyleCnt="0"/>
      <dgm:spPr/>
    </dgm:pt>
    <dgm:pt modelId="{6347AFE0-FF6E-495C-8584-576F1E5E88ED}" type="pres">
      <dgm:prSet presAssocID="{CD16B9AF-3099-4E50-BFC3-831AC89A4FBB}" presName="Name13" presStyleLbl="parChTrans1D2" presStyleIdx="0" presStyleCnt="4"/>
      <dgm:spPr/>
    </dgm:pt>
    <dgm:pt modelId="{2069D859-7255-49FA-BF15-2F8A3B7DA621}" type="pres">
      <dgm:prSet presAssocID="{9C51E37D-DD73-4A35-AAF7-49DBA64938DC}" presName="childText" presStyleLbl="bgAcc1" presStyleIdx="0" presStyleCnt="4">
        <dgm:presLayoutVars>
          <dgm:bulletEnabled val="1"/>
        </dgm:presLayoutVars>
      </dgm:prSet>
      <dgm:spPr/>
    </dgm:pt>
    <dgm:pt modelId="{03F50731-48FD-43BE-A15D-FF53BE0BD09D}" type="pres">
      <dgm:prSet presAssocID="{C1F7679D-4872-426D-82DC-7EA3160FD252}" presName="Name13" presStyleLbl="parChTrans1D2" presStyleIdx="1" presStyleCnt="4"/>
      <dgm:spPr/>
    </dgm:pt>
    <dgm:pt modelId="{8DB70B85-DF84-4418-9C35-50DCEA479B15}" type="pres">
      <dgm:prSet presAssocID="{9C217109-60C2-4421-91B8-C239A8DC8A3A}" presName="childText" presStyleLbl="bgAcc1" presStyleIdx="1" presStyleCnt="4">
        <dgm:presLayoutVars>
          <dgm:bulletEnabled val="1"/>
        </dgm:presLayoutVars>
      </dgm:prSet>
      <dgm:spPr/>
    </dgm:pt>
    <dgm:pt modelId="{91B2D17B-1647-40A7-832E-C417AD8BD757}" type="pres">
      <dgm:prSet presAssocID="{86FFD87F-7D59-45DA-A6A7-9186365B6E27}" presName="root" presStyleCnt="0"/>
      <dgm:spPr/>
    </dgm:pt>
    <dgm:pt modelId="{A57EA4FC-5D00-4796-930D-5773D62BC16C}" type="pres">
      <dgm:prSet presAssocID="{86FFD87F-7D59-45DA-A6A7-9186365B6E27}" presName="rootComposite" presStyleCnt="0"/>
      <dgm:spPr/>
    </dgm:pt>
    <dgm:pt modelId="{E594E21C-FE05-46DE-A401-29861476070B}" type="pres">
      <dgm:prSet presAssocID="{86FFD87F-7D59-45DA-A6A7-9186365B6E27}" presName="rootText" presStyleLbl="node1" presStyleIdx="1" presStyleCnt="2"/>
      <dgm:spPr/>
    </dgm:pt>
    <dgm:pt modelId="{6E6122EC-F12F-4FC1-8761-67FBFF24D63B}" type="pres">
      <dgm:prSet presAssocID="{86FFD87F-7D59-45DA-A6A7-9186365B6E27}" presName="rootConnector" presStyleLbl="node1" presStyleIdx="1" presStyleCnt="2"/>
      <dgm:spPr/>
    </dgm:pt>
    <dgm:pt modelId="{6B4ADE89-DC16-48BB-BE4C-0961D2BE565C}" type="pres">
      <dgm:prSet presAssocID="{86FFD87F-7D59-45DA-A6A7-9186365B6E27}" presName="childShape" presStyleCnt="0"/>
      <dgm:spPr/>
    </dgm:pt>
    <dgm:pt modelId="{CF756705-CEDD-497E-A220-AEDD8FCF843E}" type="pres">
      <dgm:prSet presAssocID="{358FAFC7-661A-4792-980C-DB13994A1130}" presName="Name13" presStyleLbl="parChTrans1D2" presStyleIdx="2" presStyleCnt="4"/>
      <dgm:spPr/>
    </dgm:pt>
    <dgm:pt modelId="{D0491206-4016-4E47-934F-D4CB2D79CE86}" type="pres">
      <dgm:prSet presAssocID="{FCA19791-884A-4385-9004-B17AA6CE1C75}" presName="childText" presStyleLbl="bgAcc1" presStyleIdx="2" presStyleCnt="4">
        <dgm:presLayoutVars>
          <dgm:bulletEnabled val="1"/>
        </dgm:presLayoutVars>
      </dgm:prSet>
      <dgm:spPr/>
    </dgm:pt>
    <dgm:pt modelId="{F146C23B-1EDB-48C8-A94E-FADB42C322CF}" type="pres">
      <dgm:prSet presAssocID="{463810DF-545C-495E-B32E-C6AA5B92073D}" presName="Name13" presStyleLbl="parChTrans1D2" presStyleIdx="3" presStyleCnt="4"/>
      <dgm:spPr/>
    </dgm:pt>
    <dgm:pt modelId="{C98BC810-1635-4BB3-8B44-8EC7B9E98EE8}" type="pres">
      <dgm:prSet presAssocID="{7CDBC4CE-A8FD-496C-95F6-4D3D37E225FB}" presName="childText" presStyleLbl="bgAcc1" presStyleIdx="3" presStyleCnt="4">
        <dgm:presLayoutVars>
          <dgm:bulletEnabled val="1"/>
        </dgm:presLayoutVars>
      </dgm:prSet>
      <dgm:spPr/>
    </dgm:pt>
  </dgm:ptLst>
  <dgm:cxnLst>
    <dgm:cxn modelId="{6BA21C0E-9702-4600-8AD5-8028B9D997EF}" type="presOf" srcId="{88244EC5-190D-4C0F-BBE8-FB951BAB1CB7}" destId="{B3E2794F-0CE2-4D6C-9A3A-CFC0335CA587}" srcOrd="1" destOrd="0" presId="urn:microsoft.com/office/officeart/2005/8/layout/hierarchy3"/>
    <dgm:cxn modelId="{326A2A11-E4C3-44F7-9AAF-186B89F13D20}" type="presOf" srcId="{463810DF-545C-495E-B32E-C6AA5B92073D}" destId="{F146C23B-1EDB-48C8-A94E-FADB42C322CF}" srcOrd="0" destOrd="0" presId="urn:microsoft.com/office/officeart/2005/8/layout/hierarchy3"/>
    <dgm:cxn modelId="{F61A1C13-9BD6-4E83-93DB-CBCBF3680EE3}" type="presOf" srcId="{88244EC5-190D-4C0F-BBE8-FB951BAB1CB7}" destId="{AD03164B-A2C8-4F8F-ACD1-10277366DD85}" srcOrd="0" destOrd="0" presId="urn:microsoft.com/office/officeart/2005/8/layout/hierarchy3"/>
    <dgm:cxn modelId="{9B387C13-C583-47E7-BD5E-0797DD2E2392}" type="presOf" srcId="{C1F7679D-4872-426D-82DC-7EA3160FD252}" destId="{03F50731-48FD-43BE-A15D-FF53BE0BD09D}" srcOrd="0" destOrd="0" presId="urn:microsoft.com/office/officeart/2005/8/layout/hierarchy3"/>
    <dgm:cxn modelId="{EC82871E-CF52-44E0-96F0-BB564FC22EFF}" type="presOf" srcId="{CD16B9AF-3099-4E50-BFC3-831AC89A4FBB}" destId="{6347AFE0-FF6E-495C-8584-576F1E5E88ED}" srcOrd="0" destOrd="0" presId="urn:microsoft.com/office/officeart/2005/8/layout/hierarchy3"/>
    <dgm:cxn modelId="{A5ED8023-AE17-4D7F-BD25-C519C9922744}" srcId="{86FFD87F-7D59-45DA-A6A7-9186365B6E27}" destId="{7CDBC4CE-A8FD-496C-95F6-4D3D37E225FB}" srcOrd="1" destOrd="0" parTransId="{463810DF-545C-495E-B32E-C6AA5B92073D}" sibTransId="{722BB70D-AB34-4DB2-8C57-FDC5CB6E1A6E}"/>
    <dgm:cxn modelId="{D86FB43D-6767-48A3-B18E-D64A9D31965E}" srcId="{754D8BE1-13AF-4F4E-A6FC-A63AC1EB3A0A}" destId="{88244EC5-190D-4C0F-BBE8-FB951BAB1CB7}" srcOrd="0" destOrd="0" parTransId="{30DDA245-AEF9-488D-98E5-EBA18A927DC7}" sibTransId="{69D6DA61-91EB-4838-8F64-557D8F7761E5}"/>
    <dgm:cxn modelId="{B456925E-9A4E-4C3A-88CD-ADA61C9B2368}" type="presOf" srcId="{86FFD87F-7D59-45DA-A6A7-9186365B6E27}" destId="{E594E21C-FE05-46DE-A401-29861476070B}" srcOrd="0" destOrd="0" presId="urn:microsoft.com/office/officeart/2005/8/layout/hierarchy3"/>
    <dgm:cxn modelId="{E72DB55E-EDD0-49E5-BC6A-A50ABED4F06F}" srcId="{754D8BE1-13AF-4F4E-A6FC-A63AC1EB3A0A}" destId="{86FFD87F-7D59-45DA-A6A7-9186365B6E27}" srcOrd="1" destOrd="0" parTransId="{3443C80A-2E60-45BD-8F10-ABFDDF431F3C}" sibTransId="{E40F6F09-C8B6-414A-8777-AF1FDB4238D1}"/>
    <dgm:cxn modelId="{22383762-5FA7-437F-98FC-1F26C586FC72}" type="presOf" srcId="{7CDBC4CE-A8FD-496C-95F6-4D3D37E225FB}" destId="{C98BC810-1635-4BB3-8B44-8EC7B9E98EE8}" srcOrd="0" destOrd="0" presId="urn:microsoft.com/office/officeart/2005/8/layout/hierarchy3"/>
    <dgm:cxn modelId="{9BD42B4A-D0F9-472F-BC72-D8B5CC78643E}" srcId="{86FFD87F-7D59-45DA-A6A7-9186365B6E27}" destId="{FCA19791-884A-4385-9004-B17AA6CE1C75}" srcOrd="0" destOrd="0" parTransId="{358FAFC7-661A-4792-980C-DB13994A1130}" sibTransId="{CDD4537E-6981-4C3E-80C1-145ADCB4CE8D}"/>
    <dgm:cxn modelId="{0E50206F-784C-4865-B5C8-5A60ABCE5D19}" type="presOf" srcId="{754D8BE1-13AF-4F4E-A6FC-A63AC1EB3A0A}" destId="{C1A45272-8144-4912-99B9-9866BA0C2D5D}" srcOrd="0" destOrd="0" presId="urn:microsoft.com/office/officeart/2005/8/layout/hierarchy3"/>
    <dgm:cxn modelId="{754C7450-E8F2-4399-AF0E-F7C3CEBFE4EE}" type="presOf" srcId="{358FAFC7-661A-4792-980C-DB13994A1130}" destId="{CF756705-CEDD-497E-A220-AEDD8FCF843E}" srcOrd="0" destOrd="0" presId="urn:microsoft.com/office/officeart/2005/8/layout/hierarchy3"/>
    <dgm:cxn modelId="{D4F56458-84F7-4D0A-A8C9-E516299C62C0}" type="presOf" srcId="{9C51E37D-DD73-4A35-AAF7-49DBA64938DC}" destId="{2069D859-7255-49FA-BF15-2F8A3B7DA621}" srcOrd="0" destOrd="0" presId="urn:microsoft.com/office/officeart/2005/8/layout/hierarchy3"/>
    <dgm:cxn modelId="{8C2D4E91-DDC8-4519-A4EE-D300AD7CD198}" srcId="{88244EC5-190D-4C0F-BBE8-FB951BAB1CB7}" destId="{9C217109-60C2-4421-91B8-C239A8DC8A3A}" srcOrd="1" destOrd="0" parTransId="{C1F7679D-4872-426D-82DC-7EA3160FD252}" sibTransId="{0FF4CD27-3A27-4F87-8CE4-ABB970ECE2FE}"/>
    <dgm:cxn modelId="{F2081393-B199-43D5-979A-6564F6B49BED}" type="presOf" srcId="{FCA19791-884A-4385-9004-B17AA6CE1C75}" destId="{D0491206-4016-4E47-934F-D4CB2D79CE86}" srcOrd="0" destOrd="0" presId="urn:microsoft.com/office/officeart/2005/8/layout/hierarchy3"/>
    <dgm:cxn modelId="{C35FC9AA-A0A6-4E40-8420-B828143B6D48}" srcId="{88244EC5-190D-4C0F-BBE8-FB951BAB1CB7}" destId="{9C51E37D-DD73-4A35-AAF7-49DBA64938DC}" srcOrd="0" destOrd="0" parTransId="{CD16B9AF-3099-4E50-BFC3-831AC89A4FBB}" sibTransId="{9E85C389-1EA7-401C-8895-CE700103365D}"/>
    <dgm:cxn modelId="{D25BAEC7-C8E4-4A6D-8243-B347A4AEB7A3}" type="presOf" srcId="{9C217109-60C2-4421-91B8-C239A8DC8A3A}" destId="{8DB70B85-DF84-4418-9C35-50DCEA479B15}" srcOrd="0" destOrd="0" presId="urn:microsoft.com/office/officeart/2005/8/layout/hierarchy3"/>
    <dgm:cxn modelId="{1929E1DB-E79A-458A-B90E-DC477E1F29FB}" type="presOf" srcId="{86FFD87F-7D59-45DA-A6A7-9186365B6E27}" destId="{6E6122EC-F12F-4FC1-8761-67FBFF24D63B}" srcOrd="1" destOrd="0" presId="urn:microsoft.com/office/officeart/2005/8/layout/hierarchy3"/>
    <dgm:cxn modelId="{B13CD16E-66C7-42F6-829F-7CD5C887222D}" type="presParOf" srcId="{C1A45272-8144-4912-99B9-9866BA0C2D5D}" destId="{A81C0C4F-6C0F-461B-AA74-0D77304B216A}" srcOrd="0" destOrd="0" presId="urn:microsoft.com/office/officeart/2005/8/layout/hierarchy3"/>
    <dgm:cxn modelId="{A0A83F9D-10F7-464F-B505-479969F2E721}" type="presParOf" srcId="{A81C0C4F-6C0F-461B-AA74-0D77304B216A}" destId="{20EB12D6-C8CB-44DA-A4A7-6E6F95E2F0FA}" srcOrd="0" destOrd="0" presId="urn:microsoft.com/office/officeart/2005/8/layout/hierarchy3"/>
    <dgm:cxn modelId="{F6B6CD49-E311-4BC4-BB44-C48AB7E56AFD}" type="presParOf" srcId="{20EB12D6-C8CB-44DA-A4A7-6E6F95E2F0FA}" destId="{AD03164B-A2C8-4F8F-ACD1-10277366DD85}" srcOrd="0" destOrd="0" presId="urn:microsoft.com/office/officeart/2005/8/layout/hierarchy3"/>
    <dgm:cxn modelId="{ACC30274-2F4A-40B0-8984-EBF1FD59F76C}" type="presParOf" srcId="{20EB12D6-C8CB-44DA-A4A7-6E6F95E2F0FA}" destId="{B3E2794F-0CE2-4D6C-9A3A-CFC0335CA587}" srcOrd="1" destOrd="0" presId="urn:microsoft.com/office/officeart/2005/8/layout/hierarchy3"/>
    <dgm:cxn modelId="{50C1C880-67F5-429F-BB37-4F80B1EB4A88}" type="presParOf" srcId="{A81C0C4F-6C0F-461B-AA74-0D77304B216A}" destId="{51B6E218-3735-4281-B414-E2CA246468C8}" srcOrd="1" destOrd="0" presId="urn:microsoft.com/office/officeart/2005/8/layout/hierarchy3"/>
    <dgm:cxn modelId="{5C2C7221-99B3-4B58-AF0E-4D015123EAAF}" type="presParOf" srcId="{51B6E218-3735-4281-B414-E2CA246468C8}" destId="{6347AFE0-FF6E-495C-8584-576F1E5E88ED}" srcOrd="0" destOrd="0" presId="urn:microsoft.com/office/officeart/2005/8/layout/hierarchy3"/>
    <dgm:cxn modelId="{96A60973-22B8-4B31-B5CA-EF19A74043A7}" type="presParOf" srcId="{51B6E218-3735-4281-B414-E2CA246468C8}" destId="{2069D859-7255-49FA-BF15-2F8A3B7DA621}" srcOrd="1" destOrd="0" presId="urn:microsoft.com/office/officeart/2005/8/layout/hierarchy3"/>
    <dgm:cxn modelId="{38EA2DEA-1F9C-4AF1-8DBB-9E8BD2658FF8}" type="presParOf" srcId="{51B6E218-3735-4281-B414-E2CA246468C8}" destId="{03F50731-48FD-43BE-A15D-FF53BE0BD09D}" srcOrd="2" destOrd="0" presId="urn:microsoft.com/office/officeart/2005/8/layout/hierarchy3"/>
    <dgm:cxn modelId="{770D072B-342A-43F2-B64F-A7F6D4730BAD}" type="presParOf" srcId="{51B6E218-3735-4281-B414-E2CA246468C8}" destId="{8DB70B85-DF84-4418-9C35-50DCEA479B15}" srcOrd="3" destOrd="0" presId="urn:microsoft.com/office/officeart/2005/8/layout/hierarchy3"/>
    <dgm:cxn modelId="{9BB0126A-3E9A-4300-B70B-AECCFA7D1D34}" type="presParOf" srcId="{C1A45272-8144-4912-99B9-9866BA0C2D5D}" destId="{91B2D17B-1647-40A7-832E-C417AD8BD757}" srcOrd="1" destOrd="0" presId="urn:microsoft.com/office/officeart/2005/8/layout/hierarchy3"/>
    <dgm:cxn modelId="{1E900831-7F7A-4FC3-922F-8B0F6AF3C631}" type="presParOf" srcId="{91B2D17B-1647-40A7-832E-C417AD8BD757}" destId="{A57EA4FC-5D00-4796-930D-5773D62BC16C}" srcOrd="0" destOrd="0" presId="urn:microsoft.com/office/officeart/2005/8/layout/hierarchy3"/>
    <dgm:cxn modelId="{BE1E92A2-C4A7-42EB-A37F-09DB8C036393}" type="presParOf" srcId="{A57EA4FC-5D00-4796-930D-5773D62BC16C}" destId="{E594E21C-FE05-46DE-A401-29861476070B}" srcOrd="0" destOrd="0" presId="urn:microsoft.com/office/officeart/2005/8/layout/hierarchy3"/>
    <dgm:cxn modelId="{32F9286E-C5A2-4C4E-B098-A69CF1C73DA0}" type="presParOf" srcId="{A57EA4FC-5D00-4796-930D-5773D62BC16C}" destId="{6E6122EC-F12F-4FC1-8761-67FBFF24D63B}" srcOrd="1" destOrd="0" presId="urn:microsoft.com/office/officeart/2005/8/layout/hierarchy3"/>
    <dgm:cxn modelId="{02BE5B15-8BE3-4E7F-88D3-96E05BCABB92}" type="presParOf" srcId="{91B2D17B-1647-40A7-832E-C417AD8BD757}" destId="{6B4ADE89-DC16-48BB-BE4C-0961D2BE565C}" srcOrd="1" destOrd="0" presId="urn:microsoft.com/office/officeart/2005/8/layout/hierarchy3"/>
    <dgm:cxn modelId="{E5EF1520-C5B7-4B14-9B87-64B9B97BC6A0}" type="presParOf" srcId="{6B4ADE89-DC16-48BB-BE4C-0961D2BE565C}" destId="{CF756705-CEDD-497E-A220-AEDD8FCF843E}" srcOrd="0" destOrd="0" presId="urn:microsoft.com/office/officeart/2005/8/layout/hierarchy3"/>
    <dgm:cxn modelId="{CBE000F6-4CEA-43A9-AB12-FC5C9F595FDF}" type="presParOf" srcId="{6B4ADE89-DC16-48BB-BE4C-0961D2BE565C}" destId="{D0491206-4016-4E47-934F-D4CB2D79CE86}" srcOrd="1" destOrd="0" presId="urn:microsoft.com/office/officeart/2005/8/layout/hierarchy3"/>
    <dgm:cxn modelId="{9F15CE31-4AB2-4187-9E6C-D3FE549AC9AB}" type="presParOf" srcId="{6B4ADE89-DC16-48BB-BE4C-0961D2BE565C}" destId="{F146C23B-1EDB-48C8-A94E-FADB42C322CF}" srcOrd="2" destOrd="0" presId="urn:microsoft.com/office/officeart/2005/8/layout/hierarchy3"/>
    <dgm:cxn modelId="{A55CC015-2BDB-44C1-8A9E-3181981206D3}" type="presParOf" srcId="{6B4ADE89-DC16-48BB-BE4C-0961D2BE565C}" destId="{C98BC810-1635-4BB3-8B44-8EC7B9E98EE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5572D3-5EB5-410D-9A3C-6728817B4955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</dgm:pt>
    <dgm:pt modelId="{6AF74E33-7036-422B-B6B2-2C41E418A59B}">
      <dgm:prSet phldrT="[Text]"/>
      <dgm:spPr/>
      <dgm:t>
        <a:bodyPr/>
        <a:lstStyle/>
        <a:p>
          <a:r>
            <a:rPr lang="en-GB" dirty="0"/>
            <a:t>Physical employee engagement </a:t>
          </a:r>
        </a:p>
      </dgm:t>
    </dgm:pt>
    <dgm:pt modelId="{CC7A45E0-88B0-4551-BAB4-942765834BEA}" type="parTrans" cxnId="{32FD7488-32C9-4FDA-B83A-634D167D1BCE}">
      <dgm:prSet/>
      <dgm:spPr/>
      <dgm:t>
        <a:bodyPr/>
        <a:lstStyle/>
        <a:p>
          <a:endParaRPr lang="en-GB"/>
        </a:p>
      </dgm:t>
    </dgm:pt>
    <dgm:pt modelId="{8D4FFF7D-1EED-4AE0-8419-7E0C1B7F6F1D}" type="sibTrans" cxnId="{32FD7488-32C9-4FDA-B83A-634D167D1BCE}">
      <dgm:prSet/>
      <dgm:spPr/>
      <dgm:t>
        <a:bodyPr/>
        <a:lstStyle/>
        <a:p>
          <a:endParaRPr lang="en-GB"/>
        </a:p>
      </dgm:t>
    </dgm:pt>
    <dgm:pt modelId="{47BE8B80-E5EC-458B-8664-D3A29C802108}">
      <dgm:prSet phldrT="[Text]"/>
      <dgm:spPr/>
      <dgm:t>
        <a:bodyPr/>
        <a:lstStyle/>
        <a:p>
          <a:r>
            <a:rPr lang="en-GB" dirty="0"/>
            <a:t>Cognitive employee engagement </a:t>
          </a:r>
        </a:p>
      </dgm:t>
    </dgm:pt>
    <dgm:pt modelId="{8751B1C9-6391-4667-B15D-0911FC3F48D5}" type="parTrans" cxnId="{83DB1B12-CD6F-441F-B57D-0EA33BEC905B}">
      <dgm:prSet/>
      <dgm:spPr/>
      <dgm:t>
        <a:bodyPr/>
        <a:lstStyle/>
        <a:p>
          <a:endParaRPr lang="en-GB"/>
        </a:p>
      </dgm:t>
    </dgm:pt>
    <dgm:pt modelId="{F78F23E8-9392-4A2B-90B2-812EA6AC0BCF}" type="sibTrans" cxnId="{83DB1B12-CD6F-441F-B57D-0EA33BEC905B}">
      <dgm:prSet/>
      <dgm:spPr/>
      <dgm:t>
        <a:bodyPr/>
        <a:lstStyle/>
        <a:p>
          <a:endParaRPr lang="en-GB"/>
        </a:p>
      </dgm:t>
    </dgm:pt>
    <dgm:pt modelId="{40F2943C-2E24-4B5B-81E6-02D4DADB1822}">
      <dgm:prSet phldrT="[Text]"/>
      <dgm:spPr/>
      <dgm:t>
        <a:bodyPr/>
        <a:lstStyle/>
        <a:p>
          <a:r>
            <a:rPr lang="en-GB" dirty="0"/>
            <a:t>Emotional employee engagement </a:t>
          </a:r>
        </a:p>
      </dgm:t>
    </dgm:pt>
    <dgm:pt modelId="{2EF68C64-5A8C-4CEC-A1D6-ECC98AA52A1C}" type="parTrans" cxnId="{D2BF1E5B-68EC-417F-8DF1-2FF927707B83}">
      <dgm:prSet/>
      <dgm:spPr/>
      <dgm:t>
        <a:bodyPr/>
        <a:lstStyle/>
        <a:p>
          <a:endParaRPr lang="en-GB"/>
        </a:p>
      </dgm:t>
    </dgm:pt>
    <dgm:pt modelId="{14A8A636-37A2-48DA-B5B3-AE46EED083D5}" type="sibTrans" cxnId="{D2BF1E5B-68EC-417F-8DF1-2FF927707B83}">
      <dgm:prSet/>
      <dgm:spPr/>
      <dgm:t>
        <a:bodyPr/>
        <a:lstStyle/>
        <a:p>
          <a:endParaRPr lang="en-GB"/>
        </a:p>
      </dgm:t>
    </dgm:pt>
    <dgm:pt modelId="{A2BF3D9B-A8FE-4E64-A91A-0ED2BE85C2F6}" type="pres">
      <dgm:prSet presAssocID="{D55572D3-5EB5-410D-9A3C-6728817B4955}" presName="rootnode" presStyleCnt="0">
        <dgm:presLayoutVars>
          <dgm:chMax/>
          <dgm:chPref/>
          <dgm:dir/>
          <dgm:animLvl val="lvl"/>
        </dgm:presLayoutVars>
      </dgm:prSet>
      <dgm:spPr/>
    </dgm:pt>
    <dgm:pt modelId="{3252EE9B-EDC9-4130-A0CF-C2D4EFA1B923}" type="pres">
      <dgm:prSet presAssocID="{6AF74E33-7036-422B-B6B2-2C41E418A59B}" presName="composite" presStyleCnt="0"/>
      <dgm:spPr/>
    </dgm:pt>
    <dgm:pt modelId="{32A17589-06CA-4B06-B350-5A7811F0CC96}" type="pres">
      <dgm:prSet presAssocID="{6AF74E33-7036-422B-B6B2-2C41E418A59B}" presName="bentUpArrow1" presStyleLbl="alignImgPlace1" presStyleIdx="0" presStyleCnt="2"/>
      <dgm:spPr/>
    </dgm:pt>
    <dgm:pt modelId="{6759DF1C-6DB7-476F-8FE0-0E030E000A27}" type="pres">
      <dgm:prSet presAssocID="{6AF74E33-7036-422B-B6B2-2C41E418A59B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36DCA26E-BDD3-4498-A2D8-2B2B9FE66F63}" type="pres">
      <dgm:prSet presAssocID="{6AF74E33-7036-422B-B6B2-2C41E418A59B}" presName="ChildText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90F4DA74-7344-406E-9834-34210B3570F7}" type="pres">
      <dgm:prSet presAssocID="{8D4FFF7D-1EED-4AE0-8419-7E0C1B7F6F1D}" presName="sibTrans" presStyleCnt="0"/>
      <dgm:spPr/>
    </dgm:pt>
    <dgm:pt modelId="{C004350C-C561-4285-9D3E-150DA0E053C7}" type="pres">
      <dgm:prSet presAssocID="{47BE8B80-E5EC-458B-8664-D3A29C802108}" presName="composite" presStyleCnt="0"/>
      <dgm:spPr/>
    </dgm:pt>
    <dgm:pt modelId="{7B4D22A9-528C-4101-A59D-B60609F6A8FD}" type="pres">
      <dgm:prSet presAssocID="{47BE8B80-E5EC-458B-8664-D3A29C802108}" presName="bentUpArrow1" presStyleLbl="alignImgPlace1" presStyleIdx="1" presStyleCnt="2"/>
      <dgm:spPr/>
    </dgm:pt>
    <dgm:pt modelId="{ACADE9EC-5123-4206-8855-67F2E2261A1B}" type="pres">
      <dgm:prSet presAssocID="{47BE8B80-E5EC-458B-8664-D3A29C802108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011A76CD-BF44-43D9-BC35-30D98217EB29}" type="pres">
      <dgm:prSet presAssocID="{47BE8B80-E5EC-458B-8664-D3A29C802108}" presName="ChildText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1B811E5D-5B60-46F9-9CF5-0ED2B49F4F50}" type="pres">
      <dgm:prSet presAssocID="{F78F23E8-9392-4A2B-90B2-812EA6AC0BCF}" presName="sibTrans" presStyleCnt="0"/>
      <dgm:spPr/>
    </dgm:pt>
    <dgm:pt modelId="{11742E51-9174-4DED-A60E-C75887168404}" type="pres">
      <dgm:prSet presAssocID="{40F2943C-2E24-4B5B-81E6-02D4DADB1822}" presName="composite" presStyleCnt="0"/>
      <dgm:spPr/>
    </dgm:pt>
    <dgm:pt modelId="{1E92D3A3-A646-43DD-A9F6-3F80337A6B55}" type="pres">
      <dgm:prSet presAssocID="{40F2943C-2E24-4B5B-81E6-02D4DADB1822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83DB1B12-CD6F-441F-B57D-0EA33BEC905B}" srcId="{D55572D3-5EB5-410D-9A3C-6728817B4955}" destId="{47BE8B80-E5EC-458B-8664-D3A29C802108}" srcOrd="1" destOrd="0" parTransId="{8751B1C9-6391-4667-B15D-0911FC3F48D5}" sibTransId="{F78F23E8-9392-4A2B-90B2-812EA6AC0BCF}"/>
    <dgm:cxn modelId="{DF5B5D2C-7663-41C0-AE11-3DB713A0A5B6}" type="presOf" srcId="{6AF74E33-7036-422B-B6B2-2C41E418A59B}" destId="{6759DF1C-6DB7-476F-8FE0-0E030E000A27}" srcOrd="0" destOrd="0" presId="urn:microsoft.com/office/officeart/2005/8/layout/StepDownProcess"/>
    <dgm:cxn modelId="{D2BF1E5B-68EC-417F-8DF1-2FF927707B83}" srcId="{D55572D3-5EB5-410D-9A3C-6728817B4955}" destId="{40F2943C-2E24-4B5B-81E6-02D4DADB1822}" srcOrd="2" destOrd="0" parTransId="{2EF68C64-5A8C-4CEC-A1D6-ECC98AA52A1C}" sibTransId="{14A8A636-37A2-48DA-B5B3-AE46EED083D5}"/>
    <dgm:cxn modelId="{6C434F60-2ED4-429A-93D3-A0B30935788D}" type="presOf" srcId="{40F2943C-2E24-4B5B-81E6-02D4DADB1822}" destId="{1E92D3A3-A646-43DD-A9F6-3F80337A6B55}" srcOrd="0" destOrd="0" presId="urn:microsoft.com/office/officeart/2005/8/layout/StepDownProcess"/>
    <dgm:cxn modelId="{2BA1CA53-5D9D-4CD3-B08E-23764A94AD04}" type="presOf" srcId="{D55572D3-5EB5-410D-9A3C-6728817B4955}" destId="{A2BF3D9B-A8FE-4E64-A91A-0ED2BE85C2F6}" srcOrd="0" destOrd="0" presId="urn:microsoft.com/office/officeart/2005/8/layout/StepDownProcess"/>
    <dgm:cxn modelId="{32FD7488-32C9-4FDA-B83A-634D167D1BCE}" srcId="{D55572D3-5EB5-410D-9A3C-6728817B4955}" destId="{6AF74E33-7036-422B-B6B2-2C41E418A59B}" srcOrd="0" destOrd="0" parTransId="{CC7A45E0-88B0-4551-BAB4-942765834BEA}" sibTransId="{8D4FFF7D-1EED-4AE0-8419-7E0C1B7F6F1D}"/>
    <dgm:cxn modelId="{2EBED9AE-8756-4013-8625-9B5EE5743ACF}" type="presOf" srcId="{47BE8B80-E5EC-458B-8664-D3A29C802108}" destId="{ACADE9EC-5123-4206-8855-67F2E2261A1B}" srcOrd="0" destOrd="0" presId="urn:microsoft.com/office/officeart/2005/8/layout/StepDownProcess"/>
    <dgm:cxn modelId="{3F6E4446-FDF9-448E-A5D0-DB2058E67B61}" type="presParOf" srcId="{A2BF3D9B-A8FE-4E64-A91A-0ED2BE85C2F6}" destId="{3252EE9B-EDC9-4130-A0CF-C2D4EFA1B923}" srcOrd="0" destOrd="0" presId="urn:microsoft.com/office/officeart/2005/8/layout/StepDownProcess"/>
    <dgm:cxn modelId="{112DDF60-C1A3-4D52-93BB-D525D0EB4A2F}" type="presParOf" srcId="{3252EE9B-EDC9-4130-A0CF-C2D4EFA1B923}" destId="{32A17589-06CA-4B06-B350-5A7811F0CC96}" srcOrd="0" destOrd="0" presId="urn:microsoft.com/office/officeart/2005/8/layout/StepDownProcess"/>
    <dgm:cxn modelId="{D08AB08D-4119-420A-8A2C-A29FAA3E0A49}" type="presParOf" srcId="{3252EE9B-EDC9-4130-A0CF-C2D4EFA1B923}" destId="{6759DF1C-6DB7-476F-8FE0-0E030E000A27}" srcOrd="1" destOrd="0" presId="urn:microsoft.com/office/officeart/2005/8/layout/StepDownProcess"/>
    <dgm:cxn modelId="{E6421190-5DFD-420B-8DB3-1ACEC34FB4D9}" type="presParOf" srcId="{3252EE9B-EDC9-4130-A0CF-C2D4EFA1B923}" destId="{36DCA26E-BDD3-4498-A2D8-2B2B9FE66F63}" srcOrd="2" destOrd="0" presId="urn:microsoft.com/office/officeart/2005/8/layout/StepDownProcess"/>
    <dgm:cxn modelId="{7783F50E-9177-49C3-84C6-94401AAFFD31}" type="presParOf" srcId="{A2BF3D9B-A8FE-4E64-A91A-0ED2BE85C2F6}" destId="{90F4DA74-7344-406E-9834-34210B3570F7}" srcOrd="1" destOrd="0" presId="urn:microsoft.com/office/officeart/2005/8/layout/StepDownProcess"/>
    <dgm:cxn modelId="{4C7001B9-E35F-404B-AF8A-112C4CCE29B6}" type="presParOf" srcId="{A2BF3D9B-A8FE-4E64-A91A-0ED2BE85C2F6}" destId="{C004350C-C561-4285-9D3E-150DA0E053C7}" srcOrd="2" destOrd="0" presId="urn:microsoft.com/office/officeart/2005/8/layout/StepDownProcess"/>
    <dgm:cxn modelId="{2C0CC695-E720-4C5F-867D-754DA317E72F}" type="presParOf" srcId="{C004350C-C561-4285-9D3E-150DA0E053C7}" destId="{7B4D22A9-528C-4101-A59D-B60609F6A8FD}" srcOrd="0" destOrd="0" presId="urn:microsoft.com/office/officeart/2005/8/layout/StepDownProcess"/>
    <dgm:cxn modelId="{526C0236-24BD-4375-BD21-B9DE92C40A11}" type="presParOf" srcId="{C004350C-C561-4285-9D3E-150DA0E053C7}" destId="{ACADE9EC-5123-4206-8855-67F2E2261A1B}" srcOrd="1" destOrd="0" presId="urn:microsoft.com/office/officeart/2005/8/layout/StepDownProcess"/>
    <dgm:cxn modelId="{EDFF25CB-F921-4953-B625-093957A627D8}" type="presParOf" srcId="{C004350C-C561-4285-9D3E-150DA0E053C7}" destId="{011A76CD-BF44-43D9-BC35-30D98217EB29}" srcOrd="2" destOrd="0" presId="urn:microsoft.com/office/officeart/2005/8/layout/StepDownProcess"/>
    <dgm:cxn modelId="{603D69B0-71C6-436F-95A9-6A9B401A44A3}" type="presParOf" srcId="{A2BF3D9B-A8FE-4E64-A91A-0ED2BE85C2F6}" destId="{1B811E5D-5B60-46F9-9CF5-0ED2B49F4F50}" srcOrd="3" destOrd="0" presId="urn:microsoft.com/office/officeart/2005/8/layout/StepDownProcess"/>
    <dgm:cxn modelId="{AE8EF1C5-A980-40B7-A4A5-1E6501FE0886}" type="presParOf" srcId="{A2BF3D9B-A8FE-4E64-A91A-0ED2BE85C2F6}" destId="{11742E51-9174-4DED-A60E-C75887168404}" srcOrd="4" destOrd="0" presId="urn:microsoft.com/office/officeart/2005/8/layout/StepDownProcess"/>
    <dgm:cxn modelId="{9597264C-F108-4C4E-AE3F-2C33A1A224C1}" type="presParOf" srcId="{11742E51-9174-4DED-A60E-C75887168404}" destId="{1E92D3A3-A646-43DD-A9F6-3F80337A6B55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150756-561A-49A7-B2AA-99E7FDB300D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E56C136A-7C72-4306-BD81-07B2108A9475}">
      <dgm:prSet phldrT="[Text]"/>
      <dgm:spPr/>
      <dgm:t>
        <a:bodyPr/>
        <a:lstStyle/>
        <a:p>
          <a:r>
            <a:rPr lang="en-GB" dirty="0"/>
            <a:t>Psychological Safety</a:t>
          </a:r>
        </a:p>
      </dgm:t>
    </dgm:pt>
    <dgm:pt modelId="{AAB18508-9860-4115-9077-2D8FF4CE9133}" type="parTrans" cxnId="{BDC0A459-4C40-405C-83F2-D037ACDAF095}">
      <dgm:prSet/>
      <dgm:spPr/>
      <dgm:t>
        <a:bodyPr/>
        <a:lstStyle/>
        <a:p>
          <a:endParaRPr lang="en-GB"/>
        </a:p>
      </dgm:t>
    </dgm:pt>
    <dgm:pt modelId="{0EBCE79A-5619-48D1-98B8-C612DDAE36E3}" type="sibTrans" cxnId="{BDC0A459-4C40-405C-83F2-D037ACDAF095}">
      <dgm:prSet/>
      <dgm:spPr/>
      <dgm:t>
        <a:bodyPr/>
        <a:lstStyle/>
        <a:p>
          <a:endParaRPr lang="en-GB"/>
        </a:p>
      </dgm:t>
    </dgm:pt>
    <dgm:pt modelId="{CB99126E-5472-4758-8DFB-CFFE99B99C7D}">
      <dgm:prSet phldrT="[Text]"/>
      <dgm:spPr/>
      <dgm:t>
        <a:bodyPr/>
        <a:lstStyle/>
        <a:p>
          <a:r>
            <a:rPr lang="en-GB" dirty="0"/>
            <a:t>Psychological Meaningfulness </a:t>
          </a:r>
        </a:p>
      </dgm:t>
    </dgm:pt>
    <dgm:pt modelId="{C8013492-0B02-4283-AF5B-6332D1F4F28E}" type="parTrans" cxnId="{2A373439-9034-4B19-B0C3-637E88DA616F}">
      <dgm:prSet/>
      <dgm:spPr/>
      <dgm:t>
        <a:bodyPr/>
        <a:lstStyle/>
        <a:p>
          <a:endParaRPr lang="en-GB"/>
        </a:p>
      </dgm:t>
    </dgm:pt>
    <dgm:pt modelId="{6B4AFFF2-6A51-49E4-8D46-0791EBA6D5BE}" type="sibTrans" cxnId="{2A373439-9034-4B19-B0C3-637E88DA616F}">
      <dgm:prSet/>
      <dgm:spPr/>
      <dgm:t>
        <a:bodyPr/>
        <a:lstStyle/>
        <a:p>
          <a:endParaRPr lang="en-GB"/>
        </a:p>
      </dgm:t>
    </dgm:pt>
    <dgm:pt modelId="{AF65DCE9-A3EC-4FF9-82D4-F0CE1E1F06EA}">
      <dgm:prSet phldrT="[Text]"/>
      <dgm:spPr/>
      <dgm:t>
        <a:bodyPr/>
        <a:lstStyle/>
        <a:p>
          <a:r>
            <a:rPr lang="en-GB" dirty="0"/>
            <a:t>Psychological Availability </a:t>
          </a:r>
        </a:p>
      </dgm:t>
    </dgm:pt>
    <dgm:pt modelId="{F724890F-11E9-4F14-A1C3-94A400DCCF75}" type="parTrans" cxnId="{0C33C9A6-FBBE-44A1-A001-28E91AE85CDF}">
      <dgm:prSet/>
      <dgm:spPr/>
      <dgm:t>
        <a:bodyPr/>
        <a:lstStyle/>
        <a:p>
          <a:endParaRPr lang="en-GB"/>
        </a:p>
      </dgm:t>
    </dgm:pt>
    <dgm:pt modelId="{AC3AB4FE-0075-4ED3-8B11-5AA25F0190C3}" type="sibTrans" cxnId="{0C33C9A6-FBBE-44A1-A001-28E91AE85CDF}">
      <dgm:prSet/>
      <dgm:spPr/>
      <dgm:t>
        <a:bodyPr/>
        <a:lstStyle/>
        <a:p>
          <a:endParaRPr lang="en-GB"/>
        </a:p>
      </dgm:t>
    </dgm:pt>
    <dgm:pt modelId="{15762BDA-AA62-48D0-B34B-ECBA41C31877}" type="pres">
      <dgm:prSet presAssocID="{D9150756-561A-49A7-B2AA-99E7FDB300DE}" presName="CompostProcess" presStyleCnt="0">
        <dgm:presLayoutVars>
          <dgm:dir/>
          <dgm:resizeHandles val="exact"/>
        </dgm:presLayoutVars>
      </dgm:prSet>
      <dgm:spPr/>
    </dgm:pt>
    <dgm:pt modelId="{38114AE4-F104-449D-AC1E-E90A550D96E1}" type="pres">
      <dgm:prSet presAssocID="{D9150756-561A-49A7-B2AA-99E7FDB300DE}" presName="arrow" presStyleLbl="bgShp" presStyleIdx="0" presStyleCnt="1"/>
      <dgm:spPr/>
    </dgm:pt>
    <dgm:pt modelId="{332E932D-035D-4BF8-BDB9-EAB804FFA9C6}" type="pres">
      <dgm:prSet presAssocID="{D9150756-561A-49A7-B2AA-99E7FDB300DE}" presName="linearProcess" presStyleCnt="0"/>
      <dgm:spPr/>
    </dgm:pt>
    <dgm:pt modelId="{3D5467B4-4253-4030-A0C6-556F1A6F9ECE}" type="pres">
      <dgm:prSet presAssocID="{E56C136A-7C72-4306-BD81-07B2108A9475}" presName="textNode" presStyleLbl="node1" presStyleIdx="0" presStyleCnt="3">
        <dgm:presLayoutVars>
          <dgm:bulletEnabled val="1"/>
        </dgm:presLayoutVars>
      </dgm:prSet>
      <dgm:spPr/>
    </dgm:pt>
    <dgm:pt modelId="{B84C6550-B9A4-4C50-86FB-2E54A6E21FCB}" type="pres">
      <dgm:prSet presAssocID="{0EBCE79A-5619-48D1-98B8-C612DDAE36E3}" presName="sibTrans" presStyleCnt="0"/>
      <dgm:spPr/>
    </dgm:pt>
    <dgm:pt modelId="{2A06881D-8654-4FAF-B4B0-9B31423D6843}" type="pres">
      <dgm:prSet presAssocID="{CB99126E-5472-4758-8DFB-CFFE99B99C7D}" presName="textNode" presStyleLbl="node1" presStyleIdx="1" presStyleCnt="3">
        <dgm:presLayoutVars>
          <dgm:bulletEnabled val="1"/>
        </dgm:presLayoutVars>
      </dgm:prSet>
      <dgm:spPr/>
    </dgm:pt>
    <dgm:pt modelId="{A5371BED-E961-4F0E-99E9-348A3752488D}" type="pres">
      <dgm:prSet presAssocID="{6B4AFFF2-6A51-49E4-8D46-0791EBA6D5BE}" presName="sibTrans" presStyleCnt="0"/>
      <dgm:spPr/>
    </dgm:pt>
    <dgm:pt modelId="{EEE877A3-D657-4166-8B8E-EEF01439C49A}" type="pres">
      <dgm:prSet presAssocID="{AF65DCE9-A3EC-4FF9-82D4-F0CE1E1F06EA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2A373439-9034-4B19-B0C3-637E88DA616F}" srcId="{D9150756-561A-49A7-B2AA-99E7FDB300DE}" destId="{CB99126E-5472-4758-8DFB-CFFE99B99C7D}" srcOrd="1" destOrd="0" parTransId="{C8013492-0B02-4283-AF5B-6332D1F4F28E}" sibTransId="{6B4AFFF2-6A51-49E4-8D46-0791EBA6D5BE}"/>
    <dgm:cxn modelId="{BDC0A459-4C40-405C-83F2-D037ACDAF095}" srcId="{D9150756-561A-49A7-B2AA-99E7FDB300DE}" destId="{E56C136A-7C72-4306-BD81-07B2108A9475}" srcOrd="0" destOrd="0" parTransId="{AAB18508-9860-4115-9077-2D8FF4CE9133}" sibTransId="{0EBCE79A-5619-48D1-98B8-C612DDAE36E3}"/>
    <dgm:cxn modelId="{A919797A-FB82-47F7-A669-286A772112C9}" type="presOf" srcId="{AF65DCE9-A3EC-4FF9-82D4-F0CE1E1F06EA}" destId="{EEE877A3-D657-4166-8B8E-EEF01439C49A}" srcOrd="0" destOrd="0" presId="urn:microsoft.com/office/officeart/2005/8/layout/hProcess9"/>
    <dgm:cxn modelId="{F1A71F7D-6BAD-4DB6-A672-52EA9B270697}" type="presOf" srcId="{E56C136A-7C72-4306-BD81-07B2108A9475}" destId="{3D5467B4-4253-4030-A0C6-556F1A6F9ECE}" srcOrd="0" destOrd="0" presId="urn:microsoft.com/office/officeart/2005/8/layout/hProcess9"/>
    <dgm:cxn modelId="{8F154092-C843-4CAB-9200-24CBED26590A}" type="presOf" srcId="{D9150756-561A-49A7-B2AA-99E7FDB300DE}" destId="{15762BDA-AA62-48D0-B34B-ECBA41C31877}" srcOrd="0" destOrd="0" presId="urn:microsoft.com/office/officeart/2005/8/layout/hProcess9"/>
    <dgm:cxn modelId="{0C33C9A6-FBBE-44A1-A001-28E91AE85CDF}" srcId="{D9150756-561A-49A7-B2AA-99E7FDB300DE}" destId="{AF65DCE9-A3EC-4FF9-82D4-F0CE1E1F06EA}" srcOrd="2" destOrd="0" parTransId="{F724890F-11E9-4F14-A1C3-94A400DCCF75}" sibTransId="{AC3AB4FE-0075-4ED3-8B11-5AA25F0190C3}"/>
    <dgm:cxn modelId="{9F0340A7-55B9-4395-B865-6F6D4272088B}" type="presOf" srcId="{CB99126E-5472-4758-8DFB-CFFE99B99C7D}" destId="{2A06881D-8654-4FAF-B4B0-9B31423D6843}" srcOrd="0" destOrd="0" presId="urn:microsoft.com/office/officeart/2005/8/layout/hProcess9"/>
    <dgm:cxn modelId="{90EF40A5-BC32-4C2F-800F-AEA57E820DF0}" type="presParOf" srcId="{15762BDA-AA62-48D0-B34B-ECBA41C31877}" destId="{38114AE4-F104-449D-AC1E-E90A550D96E1}" srcOrd="0" destOrd="0" presId="urn:microsoft.com/office/officeart/2005/8/layout/hProcess9"/>
    <dgm:cxn modelId="{D5EA9B66-B5F1-4124-B86F-C8393C37BC48}" type="presParOf" srcId="{15762BDA-AA62-48D0-B34B-ECBA41C31877}" destId="{332E932D-035D-4BF8-BDB9-EAB804FFA9C6}" srcOrd="1" destOrd="0" presId="urn:microsoft.com/office/officeart/2005/8/layout/hProcess9"/>
    <dgm:cxn modelId="{A211BBE3-49A4-43CA-BCB9-2455DC1D9AF7}" type="presParOf" srcId="{332E932D-035D-4BF8-BDB9-EAB804FFA9C6}" destId="{3D5467B4-4253-4030-A0C6-556F1A6F9ECE}" srcOrd="0" destOrd="0" presId="urn:microsoft.com/office/officeart/2005/8/layout/hProcess9"/>
    <dgm:cxn modelId="{CF7A27E7-6DB1-4C67-8607-192D2BAD9151}" type="presParOf" srcId="{332E932D-035D-4BF8-BDB9-EAB804FFA9C6}" destId="{B84C6550-B9A4-4C50-86FB-2E54A6E21FCB}" srcOrd="1" destOrd="0" presId="urn:microsoft.com/office/officeart/2005/8/layout/hProcess9"/>
    <dgm:cxn modelId="{9BC80D58-D8C2-4EFD-B456-CBE9DEA4C712}" type="presParOf" srcId="{332E932D-035D-4BF8-BDB9-EAB804FFA9C6}" destId="{2A06881D-8654-4FAF-B4B0-9B31423D6843}" srcOrd="2" destOrd="0" presId="urn:microsoft.com/office/officeart/2005/8/layout/hProcess9"/>
    <dgm:cxn modelId="{E6B002D7-D3B0-4784-9EEF-631E583DED8E}" type="presParOf" srcId="{332E932D-035D-4BF8-BDB9-EAB804FFA9C6}" destId="{A5371BED-E961-4F0E-99E9-348A3752488D}" srcOrd="3" destOrd="0" presId="urn:microsoft.com/office/officeart/2005/8/layout/hProcess9"/>
    <dgm:cxn modelId="{10AF4F7F-0123-4AF4-99FB-E2730E2AB982}" type="presParOf" srcId="{332E932D-035D-4BF8-BDB9-EAB804FFA9C6}" destId="{EEE877A3-D657-4166-8B8E-EEF01439C49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4BFB96-9071-4420-8E94-B19F47117B5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9F9B4F7-09FC-40A1-AF37-EA3315BF931F}">
      <dgm:prSet phldrT="[Text]"/>
      <dgm:spPr/>
      <dgm:t>
        <a:bodyPr/>
        <a:lstStyle/>
        <a:p>
          <a:r>
            <a:rPr lang="en-GB" dirty="0"/>
            <a:t>Opportunity </a:t>
          </a:r>
        </a:p>
      </dgm:t>
    </dgm:pt>
    <dgm:pt modelId="{AD591D65-1CEA-4719-B5F4-57BAC06813ED}" type="parTrans" cxnId="{3EB6207C-DB7E-426F-AE53-390EF2E2382C}">
      <dgm:prSet/>
      <dgm:spPr/>
      <dgm:t>
        <a:bodyPr/>
        <a:lstStyle/>
        <a:p>
          <a:endParaRPr lang="en-GB"/>
        </a:p>
      </dgm:t>
    </dgm:pt>
    <dgm:pt modelId="{907D9132-8536-46A5-8261-986BF4DA5CB5}" type="sibTrans" cxnId="{3EB6207C-DB7E-426F-AE53-390EF2E2382C}">
      <dgm:prSet/>
      <dgm:spPr/>
      <dgm:t>
        <a:bodyPr/>
        <a:lstStyle/>
        <a:p>
          <a:endParaRPr lang="en-GB"/>
        </a:p>
      </dgm:t>
    </dgm:pt>
    <dgm:pt modelId="{AB70D821-3E53-45BA-97CE-98C5B4E5E999}">
      <dgm:prSet phldrT="[Text]"/>
      <dgm:spPr/>
      <dgm:t>
        <a:bodyPr/>
        <a:lstStyle/>
        <a:p>
          <a:r>
            <a:rPr lang="en-GB" dirty="0"/>
            <a:t>Responsibility </a:t>
          </a:r>
        </a:p>
      </dgm:t>
    </dgm:pt>
    <dgm:pt modelId="{C4F848C3-E9B0-4008-83A4-D8AC456391A9}" type="parTrans" cxnId="{D130493B-5B50-46DF-B57E-64BBBF9873AE}">
      <dgm:prSet/>
      <dgm:spPr/>
      <dgm:t>
        <a:bodyPr/>
        <a:lstStyle/>
        <a:p>
          <a:endParaRPr lang="en-GB"/>
        </a:p>
      </dgm:t>
    </dgm:pt>
    <dgm:pt modelId="{F5815A88-8C24-4FB0-953A-580B1DBB198D}" type="sibTrans" cxnId="{D130493B-5B50-46DF-B57E-64BBBF9873AE}">
      <dgm:prSet/>
      <dgm:spPr/>
      <dgm:t>
        <a:bodyPr/>
        <a:lstStyle/>
        <a:p>
          <a:endParaRPr lang="en-GB"/>
        </a:p>
      </dgm:t>
    </dgm:pt>
    <dgm:pt modelId="{070A7B69-F827-415B-BC10-45545D3E7099}">
      <dgm:prSet phldrT="[Text]"/>
      <dgm:spPr/>
      <dgm:t>
        <a:bodyPr/>
        <a:lstStyle/>
        <a:p>
          <a:r>
            <a:rPr lang="en-GB" dirty="0"/>
            <a:t>Community </a:t>
          </a:r>
        </a:p>
      </dgm:t>
    </dgm:pt>
    <dgm:pt modelId="{599DEB01-4402-4511-B965-B2AD8A3D22BC}" type="parTrans" cxnId="{C2AA9C8B-8098-488C-B81D-03CA46068783}">
      <dgm:prSet/>
      <dgm:spPr/>
      <dgm:t>
        <a:bodyPr/>
        <a:lstStyle/>
        <a:p>
          <a:endParaRPr lang="en-GB"/>
        </a:p>
      </dgm:t>
    </dgm:pt>
    <dgm:pt modelId="{0B35380C-E053-4EC9-9C1D-9ED4713DCB41}" type="sibTrans" cxnId="{C2AA9C8B-8098-488C-B81D-03CA46068783}">
      <dgm:prSet/>
      <dgm:spPr/>
      <dgm:t>
        <a:bodyPr/>
        <a:lstStyle/>
        <a:p>
          <a:endParaRPr lang="en-GB"/>
        </a:p>
      </dgm:t>
    </dgm:pt>
    <dgm:pt modelId="{273B3EEF-7643-4178-81C3-20A1AAA0D151}" type="pres">
      <dgm:prSet presAssocID="{B84BFB96-9071-4420-8E94-B19F47117B55}" presName="linear" presStyleCnt="0">
        <dgm:presLayoutVars>
          <dgm:animLvl val="lvl"/>
          <dgm:resizeHandles val="exact"/>
        </dgm:presLayoutVars>
      </dgm:prSet>
      <dgm:spPr/>
    </dgm:pt>
    <dgm:pt modelId="{68E78D5A-6A8E-4EDB-9F49-6ADDF35D964A}" type="pres">
      <dgm:prSet presAssocID="{A9F9B4F7-09FC-40A1-AF37-EA3315BF931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5DD709-F96B-4D9D-BA0A-583667AB3134}" type="pres">
      <dgm:prSet presAssocID="{907D9132-8536-46A5-8261-986BF4DA5CB5}" presName="spacer" presStyleCnt="0"/>
      <dgm:spPr/>
    </dgm:pt>
    <dgm:pt modelId="{1A7AF863-9345-4F7A-AED2-72BDD3A5614B}" type="pres">
      <dgm:prSet presAssocID="{AB70D821-3E53-45BA-97CE-98C5B4E5E9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169880-69F2-4E28-ABCA-2952EB16CA6A}" type="pres">
      <dgm:prSet presAssocID="{F5815A88-8C24-4FB0-953A-580B1DBB198D}" presName="spacer" presStyleCnt="0"/>
      <dgm:spPr/>
    </dgm:pt>
    <dgm:pt modelId="{0F48F9CE-7E20-4E1E-9FC1-B16E1D9E81CF}" type="pres">
      <dgm:prSet presAssocID="{070A7B69-F827-415B-BC10-45545D3E709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0F0EA33-5760-417E-A0DF-CFFC499A8577}" type="presOf" srcId="{B84BFB96-9071-4420-8E94-B19F47117B55}" destId="{273B3EEF-7643-4178-81C3-20A1AAA0D151}" srcOrd="0" destOrd="0" presId="urn:microsoft.com/office/officeart/2005/8/layout/vList2"/>
    <dgm:cxn modelId="{D130493B-5B50-46DF-B57E-64BBBF9873AE}" srcId="{B84BFB96-9071-4420-8E94-B19F47117B55}" destId="{AB70D821-3E53-45BA-97CE-98C5B4E5E999}" srcOrd="1" destOrd="0" parTransId="{C4F848C3-E9B0-4008-83A4-D8AC456391A9}" sibTransId="{F5815A88-8C24-4FB0-953A-580B1DBB198D}"/>
    <dgm:cxn modelId="{4329F94F-ABB2-4780-B957-0FF55A772B31}" type="presOf" srcId="{070A7B69-F827-415B-BC10-45545D3E7099}" destId="{0F48F9CE-7E20-4E1E-9FC1-B16E1D9E81CF}" srcOrd="0" destOrd="0" presId="urn:microsoft.com/office/officeart/2005/8/layout/vList2"/>
    <dgm:cxn modelId="{3EB6207C-DB7E-426F-AE53-390EF2E2382C}" srcId="{B84BFB96-9071-4420-8E94-B19F47117B55}" destId="{A9F9B4F7-09FC-40A1-AF37-EA3315BF931F}" srcOrd="0" destOrd="0" parTransId="{AD591D65-1CEA-4719-B5F4-57BAC06813ED}" sibTransId="{907D9132-8536-46A5-8261-986BF4DA5CB5}"/>
    <dgm:cxn modelId="{C2AA9C8B-8098-488C-B81D-03CA46068783}" srcId="{B84BFB96-9071-4420-8E94-B19F47117B55}" destId="{070A7B69-F827-415B-BC10-45545D3E7099}" srcOrd="2" destOrd="0" parTransId="{599DEB01-4402-4511-B965-B2AD8A3D22BC}" sibTransId="{0B35380C-E053-4EC9-9C1D-9ED4713DCB41}"/>
    <dgm:cxn modelId="{183985E6-BB71-46DA-9F8A-333EABA8F77F}" type="presOf" srcId="{AB70D821-3E53-45BA-97CE-98C5B4E5E999}" destId="{1A7AF863-9345-4F7A-AED2-72BDD3A5614B}" srcOrd="0" destOrd="0" presId="urn:microsoft.com/office/officeart/2005/8/layout/vList2"/>
    <dgm:cxn modelId="{FE9AE8F9-FA5F-461C-8931-932C78F3D102}" type="presOf" srcId="{A9F9B4F7-09FC-40A1-AF37-EA3315BF931F}" destId="{68E78D5A-6A8E-4EDB-9F49-6ADDF35D964A}" srcOrd="0" destOrd="0" presId="urn:microsoft.com/office/officeart/2005/8/layout/vList2"/>
    <dgm:cxn modelId="{0D3B5C53-A3AB-4DB4-91AC-BC5DEB515B07}" type="presParOf" srcId="{273B3EEF-7643-4178-81C3-20A1AAA0D151}" destId="{68E78D5A-6A8E-4EDB-9F49-6ADDF35D964A}" srcOrd="0" destOrd="0" presId="urn:microsoft.com/office/officeart/2005/8/layout/vList2"/>
    <dgm:cxn modelId="{C9F96DA9-A4D8-4901-B022-8246F0C369B2}" type="presParOf" srcId="{273B3EEF-7643-4178-81C3-20A1AAA0D151}" destId="{8C5DD709-F96B-4D9D-BA0A-583667AB3134}" srcOrd="1" destOrd="0" presId="urn:microsoft.com/office/officeart/2005/8/layout/vList2"/>
    <dgm:cxn modelId="{A8B07B8D-B71D-4A85-841C-A300B0F6210A}" type="presParOf" srcId="{273B3EEF-7643-4178-81C3-20A1AAA0D151}" destId="{1A7AF863-9345-4F7A-AED2-72BDD3A5614B}" srcOrd="2" destOrd="0" presId="urn:microsoft.com/office/officeart/2005/8/layout/vList2"/>
    <dgm:cxn modelId="{2D3F2900-875E-49DD-A269-2392F2EB3546}" type="presParOf" srcId="{273B3EEF-7643-4178-81C3-20A1AAA0D151}" destId="{FD169880-69F2-4E28-ABCA-2952EB16CA6A}" srcOrd="3" destOrd="0" presId="urn:microsoft.com/office/officeart/2005/8/layout/vList2"/>
    <dgm:cxn modelId="{D6B65219-7732-4095-8524-00B7310DE030}" type="presParOf" srcId="{273B3EEF-7643-4178-81C3-20A1AAA0D151}" destId="{0F48F9CE-7E20-4E1E-9FC1-B16E1D9E81C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9CE5A-D091-4DA5-8099-C6C08509A616}">
      <dsp:nvSpPr>
        <dsp:cNvPr id="0" name=""/>
        <dsp:cNvSpPr/>
      </dsp:nvSpPr>
      <dsp:spPr>
        <a:xfrm>
          <a:off x="0" y="0"/>
          <a:ext cx="6619160" cy="6986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Employee Expectation</a:t>
          </a:r>
        </a:p>
      </dsp:txBody>
      <dsp:txXfrm>
        <a:off x="20463" y="20463"/>
        <a:ext cx="5783510" cy="657732"/>
      </dsp:txXfrm>
    </dsp:sp>
    <dsp:sp modelId="{FABD7285-A7CE-41E6-B45F-A9FCB4E29D4A}">
      <dsp:nvSpPr>
        <dsp:cNvPr id="0" name=""/>
        <dsp:cNvSpPr/>
      </dsp:nvSpPr>
      <dsp:spPr>
        <a:xfrm>
          <a:off x="494287" y="795694"/>
          <a:ext cx="6619160" cy="698658"/>
        </a:xfrm>
        <a:prstGeom prst="roundRect">
          <a:avLst>
            <a:gd name="adj" fmla="val 10000"/>
          </a:avLst>
        </a:prstGeom>
        <a:solidFill>
          <a:schemeClr val="accent2">
            <a:hueOff val="-741071"/>
            <a:satOff val="3550"/>
            <a:lumOff val="328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Employee Satisfaction </a:t>
          </a:r>
        </a:p>
      </dsp:txBody>
      <dsp:txXfrm>
        <a:off x="514750" y="816157"/>
        <a:ext cx="5629818" cy="657732"/>
      </dsp:txXfrm>
    </dsp:sp>
    <dsp:sp modelId="{FCB7E088-6228-4ABB-8C12-1D04347C9F42}">
      <dsp:nvSpPr>
        <dsp:cNvPr id="0" name=""/>
        <dsp:cNvSpPr/>
      </dsp:nvSpPr>
      <dsp:spPr>
        <a:xfrm>
          <a:off x="988575" y="1591389"/>
          <a:ext cx="6619160" cy="698658"/>
        </a:xfrm>
        <a:prstGeom prst="roundRect">
          <a:avLst>
            <a:gd name="adj" fmla="val 1000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Employee Engagement </a:t>
          </a:r>
        </a:p>
      </dsp:txBody>
      <dsp:txXfrm>
        <a:off x="1009038" y="1611852"/>
        <a:ext cx="5629818" cy="657732"/>
      </dsp:txXfrm>
    </dsp:sp>
    <dsp:sp modelId="{04E62768-F9FB-4FFA-840C-22D89D225D04}">
      <dsp:nvSpPr>
        <dsp:cNvPr id="0" name=""/>
        <dsp:cNvSpPr/>
      </dsp:nvSpPr>
      <dsp:spPr>
        <a:xfrm>
          <a:off x="1482863" y="2387083"/>
          <a:ext cx="6619160" cy="698658"/>
        </a:xfrm>
        <a:prstGeom prst="roundRect">
          <a:avLst>
            <a:gd name="adj" fmla="val 10000"/>
          </a:avLst>
        </a:prstGeom>
        <a:solidFill>
          <a:schemeClr val="accent2">
            <a:hueOff val="-2223214"/>
            <a:satOff val="10650"/>
            <a:lumOff val="98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Employee Performance </a:t>
          </a:r>
        </a:p>
      </dsp:txBody>
      <dsp:txXfrm>
        <a:off x="1503326" y="2407546"/>
        <a:ext cx="5629818" cy="657732"/>
      </dsp:txXfrm>
    </dsp:sp>
    <dsp:sp modelId="{B0D1EBE8-E43C-4076-9EA8-E10BFF31A57C}">
      <dsp:nvSpPr>
        <dsp:cNvPr id="0" name=""/>
        <dsp:cNvSpPr/>
      </dsp:nvSpPr>
      <dsp:spPr>
        <a:xfrm>
          <a:off x="1977151" y="3182778"/>
          <a:ext cx="6619160" cy="698658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Hotel Success </a:t>
          </a:r>
        </a:p>
      </dsp:txBody>
      <dsp:txXfrm>
        <a:off x="1997614" y="3203241"/>
        <a:ext cx="5629818" cy="657732"/>
      </dsp:txXfrm>
    </dsp:sp>
    <dsp:sp modelId="{2A166F61-0493-4E95-98AC-7679AC71B5F9}">
      <dsp:nvSpPr>
        <dsp:cNvPr id="0" name=""/>
        <dsp:cNvSpPr/>
      </dsp:nvSpPr>
      <dsp:spPr>
        <a:xfrm>
          <a:off x="6165032" y="510408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6267211" y="510408"/>
        <a:ext cx="249770" cy="341731"/>
      </dsp:txXfrm>
    </dsp:sp>
    <dsp:sp modelId="{B7E9E4D8-E1B8-4192-9421-725A58C70532}">
      <dsp:nvSpPr>
        <dsp:cNvPr id="0" name=""/>
        <dsp:cNvSpPr/>
      </dsp:nvSpPr>
      <dsp:spPr>
        <a:xfrm>
          <a:off x="6659320" y="1306103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63946"/>
            <a:satOff val="15036"/>
            <a:lumOff val="143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63946"/>
              <a:satOff val="15036"/>
              <a:lumOff val="1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6761499" y="1306103"/>
        <a:ext cx="249770" cy="341731"/>
      </dsp:txXfrm>
    </dsp:sp>
    <dsp:sp modelId="{D08A2CAC-BD91-48CC-810F-22FA936D486B}">
      <dsp:nvSpPr>
        <dsp:cNvPr id="0" name=""/>
        <dsp:cNvSpPr/>
      </dsp:nvSpPr>
      <dsp:spPr>
        <a:xfrm>
          <a:off x="7153607" y="2090153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727893"/>
            <a:satOff val="30071"/>
            <a:lumOff val="286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727893"/>
              <a:satOff val="30071"/>
              <a:lumOff val="2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7255786" y="2090153"/>
        <a:ext cx="249770" cy="341731"/>
      </dsp:txXfrm>
    </dsp:sp>
    <dsp:sp modelId="{474370AE-F68F-422C-B2C9-9A813B1FE600}">
      <dsp:nvSpPr>
        <dsp:cNvPr id="0" name=""/>
        <dsp:cNvSpPr/>
      </dsp:nvSpPr>
      <dsp:spPr>
        <a:xfrm>
          <a:off x="7647895" y="2893611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7750074" y="2893611"/>
        <a:ext cx="249770" cy="3417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3164B-A2C8-4F8F-ACD1-10277366DD85}">
      <dsp:nvSpPr>
        <dsp:cNvPr id="0" name=""/>
        <dsp:cNvSpPr/>
      </dsp:nvSpPr>
      <dsp:spPr>
        <a:xfrm>
          <a:off x="2462026" y="1178"/>
          <a:ext cx="2485132" cy="12425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Employees </a:t>
          </a:r>
        </a:p>
      </dsp:txBody>
      <dsp:txXfrm>
        <a:off x="2498420" y="37572"/>
        <a:ext cx="2412344" cy="1169778"/>
      </dsp:txXfrm>
    </dsp:sp>
    <dsp:sp modelId="{6347AFE0-FF6E-495C-8584-576F1E5E88ED}">
      <dsp:nvSpPr>
        <dsp:cNvPr id="0" name=""/>
        <dsp:cNvSpPr/>
      </dsp:nvSpPr>
      <dsp:spPr>
        <a:xfrm>
          <a:off x="2710539" y="1243744"/>
          <a:ext cx="248513" cy="9319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1924"/>
              </a:lnTo>
              <a:lnTo>
                <a:pt x="248513" y="93192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69D859-7255-49FA-BF15-2F8A3B7DA621}">
      <dsp:nvSpPr>
        <dsp:cNvPr id="0" name=""/>
        <dsp:cNvSpPr/>
      </dsp:nvSpPr>
      <dsp:spPr>
        <a:xfrm>
          <a:off x="2959052" y="1554385"/>
          <a:ext cx="1988105" cy="12425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 and Fun</a:t>
          </a:r>
        </a:p>
      </dsp:txBody>
      <dsp:txXfrm>
        <a:off x="2995446" y="1590779"/>
        <a:ext cx="1915317" cy="1169778"/>
      </dsp:txXfrm>
    </dsp:sp>
    <dsp:sp modelId="{03F50731-48FD-43BE-A15D-FF53BE0BD09D}">
      <dsp:nvSpPr>
        <dsp:cNvPr id="0" name=""/>
        <dsp:cNvSpPr/>
      </dsp:nvSpPr>
      <dsp:spPr>
        <a:xfrm>
          <a:off x="2710539" y="1243744"/>
          <a:ext cx="248513" cy="24851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5132"/>
              </a:lnTo>
              <a:lnTo>
                <a:pt x="248513" y="248513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70B85-DF84-4418-9C35-50DCEA479B15}">
      <dsp:nvSpPr>
        <dsp:cNvPr id="0" name=""/>
        <dsp:cNvSpPr/>
      </dsp:nvSpPr>
      <dsp:spPr>
        <a:xfrm>
          <a:off x="2959052" y="3107593"/>
          <a:ext cx="1988105" cy="12425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Filled Employee Expectations and Performance </a:t>
          </a:r>
        </a:p>
      </dsp:txBody>
      <dsp:txXfrm>
        <a:off x="2995446" y="3143987"/>
        <a:ext cx="1915317" cy="1169778"/>
      </dsp:txXfrm>
    </dsp:sp>
    <dsp:sp modelId="{E594E21C-FE05-46DE-A401-29861476070B}">
      <dsp:nvSpPr>
        <dsp:cNvPr id="0" name=""/>
        <dsp:cNvSpPr/>
      </dsp:nvSpPr>
      <dsp:spPr>
        <a:xfrm>
          <a:off x="5568441" y="1178"/>
          <a:ext cx="2485132" cy="12425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Key Assets</a:t>
          </a:r>
        </a:p>
      </dsp:txBody>
      <dsp:txXfrm>
        <a:off x="5604835" y="37572"/>
        <a:ext cx="2412344" cy="1169778"/>
      </dsp:txXfrm>
    </dsp:sp>
    <dsp:sp modelId="{CF756705-CEDD-497E-A220-AEDD8FCF843E}">
      <dsp:nvSpPr>
        <dsp:cNvPr id="0" name=""/>
        <dsp:cNvSpPr/>
      </dsp:nvSpPr>
      <dsp:spPr>
        <a:xfrm>
          <a:off x="5816954" y="1243744"/>
          <a:ext cx="248513" cy="9319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1924"/>
              </a:lnTo>
              <a:lnTo>
                <a:pt x="248513" y="93192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491206-4016-4E47-934F-D4CB2D79CE86}">
      <dsp:nvSpPr>
        <dsp:cNvPr id="0" name=""/>
        <dsp:cNvSpPr/>
      </dsp:nvSpPr>
      <dsp:spPr>
        <a:xfrm>
          <a:off x="6065467" y="1554385"/>
          <a:ext cx="1988105" cy="12425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Flexible Culture </a:t>
          </a:r>
        </a:p>
      </dsp:txBody>
      <dsp:txXfrm>
        <a:off x="6101861" y="1590779"/>
        <a:ext cx="1915317" cy="1169778"/>
      </dsp:txXfrm>
    </dsp:sp>
    <dsp:sp modelId="{F146C23B-1EDB-48C8-A94E-FADB42C322CF}">
      <dsp:nvSpPr>
        <dsp:cNvPr id="0" name=""/>
        <dsp:cNvSpPr/>
      </dsp:nvSpPr>
      <dsp:spPr>
        <a:xfrm>
          <a:off x="5816954" y="1243744"/>
          <a:ext cx="248513" cy="24851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5132"/>
              </a:lnTo>
              <a:lnTo>
                <a:pt x="248513" y="248513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8BC810-1635-4BB3-8B44-8EC7B9E98EE8}">
      <dsp:nvSpPr>
        <dsp:cNvPr id="0" name=""/>
        <dsp:cNvSpPr/>
      </dsp:nvSpPr>
      <dsp:spPr>
        <a:xfrm>
          <a:off x="6065467" y="3107593"/>
          <a:ext cx="1988105" cy="12425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Positive Company Performance and Success</a:t>
          </a:r>
        </a:p>
      </dsp:txBody>
      <dsp:txXfrm>
        <a:off x="6101861" y="3143987"/>
        <a:ext cx="1915317" cy="1169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17589-06CA-4B06-B350-5A7811F0CC96}">
      <dsp:nvSpPr>
        <dsp:cNvPr id="0" name=""/>
        <dsp:cNvSpPr/>
      </dsp:nvSpPr>
      <dsp:spPr>
        <a:xfrm rot="5400000">
          <a:off x="347983" y="1264114"/>
          <a:ext cx="1156361" cy="131647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59DF1C-6DB7-476F-8FE0-0E030E000A27}">
      <dsp:nvSpPr>
        <dsp:cNvPr id="0" name=""/>
        <dsp:cNvSpPr/>
      </dsp:nvSpPr>
      <dsp:spPr>
        <a:xfrm>
          <a:off x="41618" y="-17735"/>
          <a:ext cx="1946632" cy="136257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Physical employee engagement </a:t>
          </a:r>
        </a:p>
      </dsp:txBody>
      <dsp:txXfrm>
        <a:off x="108146" y="48793"/>
        <a:ext cx="1813576" cy="1229523"/>
      </dsp:txXfrm>
    </dsp:sp>
    <dsp:sp modelId="{36DCA26E-BDD3-4498-A2D8-2B2B9FE66F63}">
      <dsp:nvSpPr>
        <dsp:cNvPr id="0" name=""/>
        <dsp:cNvSpPr/>
      </dsp:nvSpPr>
      <dsp:spPr>
        <a:xfrm>
          <a:off x="1988250" y="112217"/>
          <a:ext cx="1415795" cy="1101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4D22A9-528C-4101-A59D-B60609F6A8FD}">
      <dsp:nvSpPr>
        <dsp:cNvPr id="0" name=""/>
        <dsp:cNvSpPr/>
      </dsp:nvSpPr>
      <dsp:spPr>
        <a:xfrm rot="5400000">
          <a:off x="1961949" y="2794741"/>
          <a:ext cx="1156361" cy="131647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DE9EC-5123-4206-8855-67F2E2261A1B}">
      <dsp:nvSpPr>
        <dsp:cNvPr id="0" name=""/>
        <dsp:cNvSpPr/>
      </dsp:nvSpPr>
      <dsp:spPr>
        <a:xfrm>
          <a:off x="1655583" y="1512891"/>
          <a:ext cx="1946632" cy="136257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Cognitive employee engagement </a:t>
          </a:r>
        </a:p>
      </dsp:txBody>
      <dsp:txXfrm>
        <a:off x="1722111" y="1579419"/>
        <a:ext cx="1813576" cy="1229523"/>
      </dsp:txXfrm>
    </dsp:sp>
    <dsp:sp modelId="{011A76CD-BF44-43D9-BC35-30D98217EB29}">
      <dsp:nvSpPr>
        <dsp:cNvPr id="0" name=""/>
        <dsp:cNvSpPr/>
      </dsp:nvSpPr>
      <dsp:spPr>
        <a:xfrm>
          <a:off x="3602216" y="1642844"/>
          <a:ext cx="1415795" cy="1101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92D3A3-A646-43DD-A9F6-3F80337A6B55}">
      <dsp:nvSpPr>
        <dsp:cNvPr id="0" name=""/>
        <dsp:cNvSpPr/>
      </dsp:nvSpPr>
      <dsp:spPr>
        <a:xfrm>
          <a:off x="3269549" y="3043517"/>
          <a:ext cx="1946632" cy="136257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Emotional employee engagement </a:t>
          </a:r>
        </a:p>
      </dsp:txBody>
      <dsp:txXfrm>
        <a:off x="3336077" y="3110045"/>
        <a:ext cx="1813576" cy="1229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114AE4-F104-449D-AC1E-E90A550D96E1}">
      <dsp:nvSpPr>
        <dsp:cNvPr id="0" name=""/>
        <dsp:cNvSpPr/>
      </dsp:nvSpPr>
      <dsp:spPr>
        <a:xfrm>
          <a:off x="394334" y="0"/>
          <a:ext cx="4469130" cy="54186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5467B4-4253-4030-A0C6-556F1A6F9ECE}">
      <dsp:nvSpPr>
        <dsp:cNvPr id="0" name=""/>
        <dsp:cNvSpPr/>
      </dsp:nvSpPr>
      <dsp:spPr>
        <a:xfrm>
          <a:off x="5648" y="1625600"/>
          <a:ext cx="1692354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Psychological Safety</a:t>
          </a:r>
        </a:p>
      </dsp:txBody>
      <dsp:txXfrm>
        <a:off x="88262" y="1708214"/>
        <a:ext cx="1527126" cy="2002238"/>
      </dsp:txXfrm>
    </dsp:sp>
    <dsp:sp modelId="{2A06881D-8654-4FAF-B4B0-9B31423D6843}">
      <dsp:nvSpPr>
        <dsp:cNvPr id="0" name=""/>
        <dsp:cNvSpPr/>
      </dsp:nvSpPr>
      <dsp:spPr>
        <a:xfrm>
          <a:off x="1782722" y="1625600"/>
          <a:ext cx="1692354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Psychological Meaningfulness </a:t>
          </a:r>
        </a:p>
      </dsp:txBody>
      <dsp:txXfrm>
        <a:off x="1865336" y="1708214"/>
        <a:ext cx="1527126" cy="2002238"/>
      </dsp:txXfrm>
    </dsp:sp>
    <dsp:sp modelId="{EEE877A3-D657-4166-8B8E-EEF01439C49A}">
      <dsp:nvSpPr>
        <dsp:cNvPr id="0" name=""/>
        <dsp:cNvSpPr/>
      </dsp:nvSpPr>
      <dsp:spPr>
        <a:xfrm>
          <a:off x="3559797" y="1625600"/>
          <a:ext cx="1692354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Psychological Availability </a:t>
          </a:r>
        </a:p>
      </dsp:txBody>
      <dsp:txXfrm>
        <a:off x="3642411" y="1708214"/>
        <a:ext cx="1527126" cy="20022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78D5A-6A8E-4EDB-9F49-6ADDF35D964A}">
      <dsp:nvSpPr>
        <dsp:cNvPr id="0" name=""/>
        <dsp:cNvSpPr/>
      </dsp:nvSpPr>
      <dsp:spPr>
        <a:xfrm>
          <a:off x="0" y="21090"/>
          <a:ext cx="6628804" cy="1521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Opportunity </a:t>
          </a:r>
        </a:p>
      </dsp:txBody>
      <dsp:txXfrm>
        <a:off x="74249" y="95339"/>
        <a:ext cx="6480306" cy="1372502"/>
      </dsp:txXfrm>
    </dsp:sp>
    <dsp:sp modelId="{1A7AF863-9345-4F7A-AED2-72BDD3A5614B}">
      <dsp:nvSpPr>
        <dsp:cNvPr id="0" name=""/>
        <dsp:cNvSpPr/>
      </dsp:nvSpPr>
      <dsp:spPr>
        <a:xfrm>
          <a:off x="0" y="1729290"/>
          <a:ext cx="6628804" cy="152100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Responsibility </a:t>
          </a:r>
        </a:p>
      </dsp:txBody>
      <dsp:txXfrm>
        <a:off x="74249" y="1803539"/>
        <a:ext cx="6480306" cy="1372502"/>
      </dsp:txXfrm>
    </dsp:sp>
    <dsp:sp modelId="{0F48F9CE-7E20-4E1E-9FC1-B16E1D9E81CF}">
      <dsp:nvSpPr>
        <dsp:cNvPr id="0" name=""/>
        <dsp:cNvSpPr/>
      </dsp:nvSpPr>
      <dsp:spPr>
        <a:xfrm>
          <a:off x="0" y="3437490"/>
          <a:ext cx="6628804" cy="15210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Community </a:t>
          </a:r>
        </a:p>
      </dsp:txBody>
      <dsp:txXfrm>
        <a:off x="74249" y="3511739"/>
        <a:ext cx="6480306" cy="1372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395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95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79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75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1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04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655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276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430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731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6820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829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89991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80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462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62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1340D-663F-419B-9456-8E438F455118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EED837C-2042-498D-A146-0FA9098F2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329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mp/Premier-Inn/about" TargetMode="External"/><Relationship Id="rId2" Type="http://schemas.openxmlformats.org/officeDocument/2006/relationships/hyperlink" Target="https://www.youtube.com/watch?v=wmdRysE-vL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Employee_engagement" TargetMode="External"/><Relationship Id="rId4" Type="http://schemas.openxmlformats.org/officeDocument/2006/relationships/hyperlink" Target="https://www.astrogrowth.com/blog/marriott-mission-statement/#:~:text=Marriott%27s%20core%20values%20are%3A%20%E2%80%9C%20We%20put%20people,first%E2%80%9D%20which%20in%20the%20hospitality%20industry%20people%20matter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2A923C-98F8-B7FE-CF02-6B65F3ED3E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05" r="33312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8CF552-6057-2B6F-75E7-24C2302CD2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Employee Engagement in the Hotel Industry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DF224-058D-D395-7DF0-08945E76E4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Gabriel Ivanof </a:t>
            </a:r>
          </a:p>
          <a:p>
            <a:pPr>
              <a:lnSpc>
                <a:spcPct val="90000"/>
              </a:lnSpc>
            </a:pPr>
            <a:r>
              <a:rPr lang="en-GB" dirty="0"/>
              <a:t>Student number:2119317</a:t>
            </a:r>
          </a:p>
          <a:p>
            <a:pPr>
              <a:lnSpc>
                <a:spcPct val="90000"/>
              </a:lnSpc>
            </a:pPr>
            <a:r>
              <a:rPr lang="en-GB" dirty="0"/>
              <a:t>Module: BMIH4006</a:t>
            </a:r>
          </a:p>
        </p:txBody>
      </p:sp>
    </p:spTree>
    <p:extLst>
      <p:ext uri="{BB962C8B-B14F-4D97-AF65-F5344CB8AC3E}">
        <p14:creationId xmlns:p14="http://schemas.microsoft.com/office/powerpoint/2010/main" val="1069108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9F6EC4-3D1C-B8FE-1DF4-B3DC5CDE4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Main terms and Definitions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BE558-514A-6BD8-1587-628D84697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Engagement is the fundamental concept showing the relationship between an employee and an organisation (Wikipedia, 2022).</a:t>
            </a:r>
          </a:p>
          <a:p>
            <a:r>
              <a:rPr lang="en-GB" dirty="0">
                <a:solidFill>
                  <a:srgbClr val="FFFFFF"/>
                </a:solidFill>
              </a:rPr>
              <a:t>Keeping employees engaged in the hotel industry by ensuring the best is brought out of people and all their skills are involved into the job role (Long and </a:t>
            </a:r>
            <a:r>
              <a:rPr lang="en-GB" dirty="0" err="1">
                <a:solidFill>
                  <a:srgbClr val="FFFFFF"/>
                </a:solidFill>
              </a:rPr>
              <a:t>Rogel</a:t>
            </a:r>
            <a:r>
              <a:rPr lang="en-GB" dirty="0">
                <a:solidFill>
                  <a:srgbClr val="FFFFFF"/>
                </a:solidFill>
              </a:rPr>
              <a:t>, 2022).</a:t>
            </a:r>
          </a:p>
          <a:p>
            <a:r>
              <a:rPr lang="en-GB" dirty="0">
                <a:solidFill>
                  <a:srgbClr val="FFFFFF"/>
                </a:solidFill>
              </a:rPr>
              <a:t>Employee satisfaction is a key factor for an employee to be engaged fully. </a:t>
            </a:r>
          </a:p>
          <a:p>
            <a:r>
              <a:rPr lang="en-GB" dirty="0">
                <a:solidFill>
                  <a:srgbClr val="FFFFFF"/>
                </a:solidFill>
              </a:rPr>
              <a:t>Success of failure of the hotels depends on the employee performance.</a:t>
            </a:r>
          </a:p>
          <a:p>
            <a:r>
              <a:rPr lang="en-GB" dirty="0">
                <a:solidFill>
                  <a:srgbClr val="FFFFFF"/>
                </a:solidFill>
              </a:rPr>
              <a:t>Organisation culture is the way things are done (Long and </a:t>
            </a:r>
            <a:r>
              <a:rPr lang="en-GB" dirty="0" err="1">
                <a:solidFill>
                  <a:srgbClr val="FFFFFF"/>
                </a:solidFill>
              </a:rPr>
              <a:t>Rogel</a:t>
            </a:r>
            <a:r>
              <a:rPr lang="en-GB" dirty="0">
                <a:solidFill>
                  <a:srgbClr val="FFFFFF"/>
                </a:solidFill>
              </a:rPr>
              <a:t>, 2022)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944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6DA3338-8E7E-808A-A753-4FF3B72EB1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212239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71116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6C038-CE59-8CB2-F8D0-12075A0B7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employee engagement in the hotel industry important?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288791C-6ACD-AAF6-1351-1047BF1B35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2377216"/>
              </p:ext>
            </p:extLst>
          </p:nvPr>
        </p:nvGraphicFramePr>
        <p:xfrm>
          <a:off x="405581" y="190428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08092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1025E-C997-6938-2C4E-B25D91083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How can Hotel industry determine people to engage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5C87C-FE38-937C-C2D7-9746684E3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Missions – Values – Visions (Liu and Jo, 2020)</a:t>
            </a:r>
          </a:p>
          <a:p>
            <a:r>
              <a:rPr lang="en-GB" dirty="0"/>
              <a:t>Team bonding and mentorship (Cvetkovic, 2020)</a:t>
            </a:r>
          </a:p>
          <a:p>
            <a:r>
              <a:rPr lang="en-GB" dirty="0"/>
              <a:t>Employee milestones and personal development (Francis and Baum, 2018)</a:t>
            </a:r>
          </a:p>
          <a:p>
            <a:r>
              <a:rPr lang="en-GB" dirty="0"/>
              <a:t>Communication (</a:t>
            </a:r>
            <a:r>
              <a:rPr lang="en-GB" dirty="0" err="1">
                <a:effectLst/>
                <a:ea typeface="Calibri" panose="020F0502020204030204" pitchFamily="34" charset="0"/>
              </a:rPr>
              <a:t>Bonsón</a:t>
            </a:r>
            <a:r>
              <a:rPr lang="en-GB" dirty="0">
                <a:effectLst/>
                <a:ea typeface="Calibri" panose="020F0502020204030204" pitchFamily="34" charset="0"/>
              </a:rPr>
              <a:t>, </a:t>
            </a:r>
            <a:r>
              <a:rPr lang="en-GB" dirty="0" err="1">
                <a:effectLst/>
                <a:ea typeface="Calibri" panose="020F0502020204030204" pitchFamily="34" charset="0"/>
              </a:rPr>
              <a:t>Bednárová</a:t>
            </a:r>
            <a:r>
              <a:rPr lang="en-GB" dirty="0">
                <a:effectLst/>
                <a:ea typeface="Calibri" panose="020F0502020204030204" pitchFamily="34" charset="0"/>
              </a:rPr>
              <a:t> and Wei,  2016) </a:t>
            </a:r>
            <a:r>
              <a:rPr lang="en-GB" dirty="0"/>
              <a:t> and recognition in the company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(Lui et al 2022) </a:t>
            </a:r>
            <a:endParaRPr lang="en-GB" dirty="0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F600759C-65FB-7AE6-01EC-662B7E3400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27" r="2326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42634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F69B1-7791-ED53-7710-30244B54D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Model – The Khan Model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869A23F-71A3-70B3-15AC-FBC2DC9E84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9922409"/>
              </p:ext>
            </p:extLst>
          </p:nvPr>
        </p:nvGraphicFramePr>
        <p:xfrm>
          <a:off x="838200" y="1825625"/>
          <a:ext cx="5257800" cy="4388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C4CCA7E-4E8C-6D42-B4CF-2180964EFA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6604186"/>
              </p:ext>
            </p:extLst>
          </p:nvPr>
        </p:nvGraphicFramePr>
        <p:xfrm>
          <a:off x="6230374" y="1310472"/>
          <a:ext cx="52578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722315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ACA79-EB03-7181-0137-8CF5C07BD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Examples of best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B36B109-B4BE-3716-23D5-DD57DFD2E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US"/>
              <a:t>People first </a:t>
            </a:r>
          </a:p>
          <a:p>
            <a:r>
              <a:rPr lang="en-US"/>
              <a:t>Pursue excellence </a:t>
            </a:r>
          </a:p>
          <a:p>
            <a:r>
              <a:rPr lang="en-US"/>
              <a:t>Embrace change </a:t>
            </a:r>
          </a:p>
          <a:p>
            <a:r>
              <a:rPr lang="en-US"/>
              <a:t>Integrity </a:t>
            </a:r>
          </a:p>
          <a:p>
            <a:r>
              <a:rPr lang="en-US"/>
              <a:t>Serve the world</a:t>
            </a:r>
          </a:p>
        </p:txBody>
      </p:sp>
      <p:pic>
        <p:nvPicPr>
          <p:cNvPr id="5" name="Content Placeholder 4" descr="Website&#10;&#10;Description automatically generated with medium confidence">
            <a:extLst>
              <a:ext uri="{FF2B5EF4-FFF2-40B4-BE49-F238E27FC236}">
                <a16:creationId xmlns:a16="http://schemas.microsoft.com/office/drawing/2014/main" id="{56431D81-00FF-58CF-0FBD-905EDD82B1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29" r="23758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96880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D483D-8DB6-EB63-9C95-7A2A48625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100"/>
              <a:t>Premier Inn – “We’ve always been about people, and we always will.”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E7FC20-A963-BD8F-EFA9-B8F32DF93A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81864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3264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18BB8-6CF8-B267-0F6F-D10AC0CF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Conclusions </a:t>
            </a:r>
          </a:p>
        </p:txBody>
      </p:sp>
      <p:pic>
        <p:nvPicPr>
          <p:cNvPr id="7" name="Graphic 6" descr="Waiter">
            <a:extLst>
              <a:ext uri="{FF2B5EF4-FFF2-40B4-BE49-F238E27FC236}">
                <a16:creationId xmlns:a16="http://schemas.microsoft.com/office/drawing/2014/main" id="{8CEC7C19-1E18-102E-4801-D83A47F1F1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7474" y="2159331"/>
            <a:ext cx="2915973" cy="29159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2C626-4677-6F8A-B44C-A7FFAC5A6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2078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It is important to fulfil the job expectations of employees in the hotel industry as this brings satisfaction for the job.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Once they are satisfied they will engage and the end game is to bring success to the company.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Studies show that customers put an accent on their interactions with staff, and if staff are happy this will ultimately make the customers happy.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Hotels having a flexible culture within is a must, as employees are key assets to ensure success of the company.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4556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5E1FE-E46D-249D-BEA1-1408E75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E26A9-2700-04A2-F2F6-6DA1A680B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Bedarkar</a:t>
            </a: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and Pandita, D., 2014. A study on the drivers of employee engagement impacting employee performance.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Procedia-Social and </a:t>
            </a:r>
            <a:r>
              <a:rPr lang="en-GB" sz="700" i="1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Sciences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133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pp.106-115.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de-DE" sz="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Bonsón</a:t>
            </a:r>
            <a:r>
              <a:rPr lang="de-DE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de-DE" sz="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Bednárová</a:t>
            </a:r>
            <a:r>
              <a:rPr lang="de-DE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and Wei, S., 2016. </a:t>
            </a: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Twitter use and stakeholder engagement: An empirical analysis of the Spanish hotel industry.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Tourism Research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pp.69-83.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Francis, H. and Baum, T., 2018. HR transformation within the hotel industry: building capacity for change.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Worldwide Hospitality and Tourism Themes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Liu, J. and Jo, W., 2020. Value co-creation </a:t>
            </a:r>
            <a:r>
              <a:rPr lang="en-GB" sz="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hotel loyalty program member satisfaction based on engagement and involvement: Moderating effect of company support.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Hospitality and Tourism Management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43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pp.23-31.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Liu, X.R., Yu, J.J., Guo, Q. and Li, J.J., 2022. Employee engagement, its antecedents and effects on business performance in hospitality industry: a multilevel analysis.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(ahead-of-print).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Long, D. and </a:t>
            </a:r>
            <a:r>
              <a:rPr lang="en-GB" sz="7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Rogel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C. 2022. Employee Engagement Best Practices for 2022. Available at: </a:t>
            </a:r>
            <a:r>
              <a:rPr lang="en-GB" sz="7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Employee Engagement Best Practices for 2022 - YouTube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03.12.2022)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it-IT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Inn. 2022. 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Premier Inn. Available at: </a:t>
            </a:r>
            <a:r>
              <a:rPr lang="en-GB" sz="7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Premier Inn Mission, Benefits, and Work Culture | Indeed.com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04.12.2022)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Singh, D. and Amandeep, M., 2017. Expectation of employees from hotel industry.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Research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pp.868-872.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it-IT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Sorbello, A. 2022. 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Marriott Mission Statement Analysis and Vision. Available at: </a:t>
            </a:r>
            <a:r>
              <a:rPr lang="en-GB" sz="7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Marriott Mission Statement Analysis and Vision - </a:t>
            </a:r>
            <a:r>
              <a:rPr lang="en-GB" sz="700" u="sng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AstroGrowth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01.12.22)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(Wikipedia. 2022. Employee Engagement. Available at: </a:t>
            </a:r>
            <a:r>
              <a:rPr lang="en-GB" sz="7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Employee engagement - Wikipedia</a:t>
            </a:r>
            <a:r>
              <a:rPr lang="en-GB" sz="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14.12.2022)</a:t>
            </a:r>
          </a:p>
          <a:p>
            <a:pPr>
              <a:lnSpc>
                <a:spcPct val="90000"/>
              </a:lnSpc>
            </a:pPr>
            <a:endParaRPr lang="en-GB" sz="70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300914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</TotalTime>
  <Words>697</Words>
  <Application>Microsoft Office PowerPoint</Application>
  <PresentationFormat>Widescreen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Employee Engagement in the Hotel Industry </vt:lpstr>
      <vt:lpstr>Main terms and Definitions </vt:lpstr>
      <vt:lpstr>PowerPoint Presentation</vt:lpstr>
      <vt:lpstr>Why is employee engagement in the hotel industry important?</vt:lpstr>
      <vt:lpstr>How can Hotel industry determine people to engage</vt:lpstr>
      <vt:lpstr>Theoretical Model – The Khan Model</vt:lpstr>
      <vt:lpstr>Examples of best practice </vt:lpstr>
      <vt:lpstr>Premier Inn – “We’ve always been about people, and we always will.”</vt:lpstr>
      <vt:lpstr>Conclusions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 in the Hopel Industry </dc:title>
  <dc:creator>Andrada Groza</dc:creator>
  <cp:lastModifiedBy>gabriel ivanof</cp:lastModifiedBy>
  <cp:revision>5</cp:revision>
  <dcterms:created xsi:type="dcterms:W3CDTF">2022-12-04T20:49:19Z</dcterms:created>
  <dcterms:modified xsi:type="dcterms:W3CDTF">2022-12-06T10:51:03Z</dcterms:modified>
</cp:coreProperties>
</file>