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58" r:id="rId1"/>
  </p:sldMasterIdLst>
  <p:notesMasterIdLst>
    <p:notesMasterId r:id="rId12"/>
  </p:notesMasterIdLst>
  <p:handoutMasterIdLst>
    <p:handoutMasterId r:id="rId13"/>
  </p:handoutMasterIdLst>
  <p:sldIdLst>
    <p:sldId id="256" r:id="rId2"/>
    <p:sldId id="298" r:id="rId3"/>
    <p:sldId id="296" r:id="rId4"/>
    <p:sldId id="297" r:id="rId5"/>
    <p:sldId id="302" r:id="rId6"/>
    <p:sldId id="295" r:id="rId7"/>
    <p:sldId id="299" r:id="rId8"/>
    <p:sldId id="300" r:id="rId9"/>
    <p:sldId id="301" r:id="rId10"/>
    <p:sldId id="29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36">
          <p15:clr>
            <a:srgbClr val="A4A3A4"/>
          </p15:clr>
        </p15:guide>
        <p15:guide id="2" orient="horz" pos="391">
          <p15:clr>
            <a:srgbClr val="A4A3A4"/>
          </p15:clr>
        </p15:guide>
        <p15:guide id="3" orient="horz" pos="3975">
          <p15:clr>
            <a:srgbClr val="A4A3A4"/>
          </p15:clr>
        </p15:guide>
        <p15:guide id="4" orient="horz" pos="1030">
          <p15:clr>
            <a:srgbClr val="A4A3A4"/>
          </p15:clr>
        </p15:guide>
        <p15:guide id="5" pos="7312">
          <p15:clr>
            <a:srgbClr val="A4A3A4"/>
          </p15:clr>
        </p15:guide>
        <p15:guide id="6" pos="37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362" autoAdjust="0"/>
    <p:restoredTop sz="94665" autoAdjust="0"/>
  </p:normalViewPr>
  <p:slideViewPr>
    <p:cSldViewPr snapToGrid="0" showGuides="1">
      <p:cViewPr varScale="1">
        <p:scale>
          <a:sx n="65" d="100"/>
          <a:sy n="65" d="100"/>
        </p:scale>
        <p:origin x="306" y="72"/>
      </p:cViewPr>
      <p:guideLst>
        <p:guide orient="horz" pos="936"/>
        <p:guide orient="horz" pos="391"/>
        <p:guide orient="horz" pos="3975"/>
        <p:guide orient="horz" pos="1030"/>
        <p:guide pos="7312"/>
        <p:guide pos="370"/>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122" d="100"/>
          <a:sy n="122" d="100"/>
        </p:scale>
        <p:origin x="491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Pladsholder til dato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68F9E11-F642-4BF2-B4DC-AF7D35EA7551}" type="datetimeFigureOut">
              <a:rPr lang="en-GB" smtClean="0"/>
              <a:t>24/10/2018</a:t>
            </a:fld>
            <a:endParaRPr lang="en-GB"/>
          </a:p>
        </p:txBody>
      </p:sp>
      <p:sp>
        <p:nvSpPr>
          <p:cNvPr id="4" name="Pladsholder til sidefod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Pladsholder til slidenumm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DA371A3-64EC-4735-8565-D99D78279674}" type="slidenum">
              <a:rPr lang="en-GB" smtClean="0"/>
              <a:t>‹#›</a:t>
            </a:fld>
            <a:endParaRPr lang="en-GB"/>
          </a:p>
        </p:txBody>
      </p:sp>
    </p:spTree>
    <p:extLst>
      <p:ext uri="{BB962C8B-B14F-4D97-AF65-F5344CB8AC3E}">
        <p14:creationId xmlns:p14="http://schemas.microsoft.com/office/powerpoint/2010/main" val="34692714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72A38B-F9FA-4036-A084-652409E98F08}" type="datetimeFigureOut">
              <a:rPr lang="en-GB" smtClean="0"/>
              <a:t>24/10/2018</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436F85-577F-4A92-A47F-D540A2BCC821}" type="slidenum">
              <a:rPr lang="en-GB" smtClean="0"/>
              <a:t>‹#›</a:t>
            </a:fld>
            <a:endParaRPr lang="en-GB"/>
          </a:p>
        </p:txBody>
      </p:sp>
    </p:spTree>
    <p:extLst>
      <p:ext uri="{BB962C8B-B14F-4D97-AF65-F5344CB8AC3E}">
        <p14:creationId xmlns:p14="http://schemas.microsoft.com/office/powerpoint/2010/main" val="3378091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20.png"/><Relationship Id="rId2" Type="http://schemas.openxmlformats.org/officeDocument/2006/relationships/hyperlink" Target="http://www.designguide.ku.dk/ku/skabeloner/powerpoint/praesentationer/" TargetMode="External"/><Relationship Id="rId1" Type="http://schemas.openxmlformats.org/officeDocument/2006/relationships/slideMaster" Target="../slideMasters/slideMaster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hyperlink" Target="http://image.ku.dk/lightbox/211/13407586855728741badb20/" TargetMode="Externa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large left">
    <p:spTree>
      <p:nvGrpSpPr>
        <p:cNvPr id="1" name=""/>
        <p:cNvGrpSpPr/>
        <p:nvPr/>
      </p:nvGrpSpPr>
      <p:grpSpPr>
        <a:xfrm>
          <a:off x="0" y="0"/>
          <a:ext cx="0" cy="0"/>
          <a:chOff x="0" y="0"/>
          <a:chExt cx="0" cy="0"/>
        </a:xfrm>
      </p:grpSpPr>
      <p:sp>
        <p:nvSpPr>
          <p:cNvPr id="10" name="Pladsholder til billede 9"/>
          <p:cNvSpPr>
            <a:spLocks noGrp="1"/>
          </p:cNvSpPr>
          <p:nvPr>
            <p:ph type="pic" sz="quarter" idx="14" hasCustomPrompt="1"/>
          </p:nvPr>
        </p:nvSpPr>
        <p:spPr>
          <a:xfrm>
            <a:off x="0" y="0"/>
            <a:ext cx="12192000" cy="6858000"/>
          </a:xfrm>
          <a:blipFill>
            <a:blip r:embed="rId2" cstate="email">
              <a:extLst>
                <a:ext uri="{28A0092B-C50C-407E-A947-70E740481C1C}">
                  <a14:useLocalDpi xmlns:a14="http://schemas.microsoft.com/office/drawing/2010/main"/>
                </a:ext>
              </a:extLst>
            </a:blip>
            <a:stretch>
              <a:fillRect/>
            </a:stretch>
          </a:blipFill>
        </p:spPr>
        <p:txBody>
          <a:bodyPr lIns="6408000" tIns="360000" anchor="ctr" anchorCtr="0"/>
          <a:lstStyle>
            <a:lvl1pPr marL="0" indent="0" algn="l">
              <a:buNone/>
              <a:defRPr sz="3200" baseline="0">
                <a:solidFill>
                  <a:schemeClr val="bg1"/>
                </a:solidFill>
                <a:sym typeface="Wingdings" panose="05000000000000000000" pitchFamily="2" charset="2"/>
              </a:defRPr>
            </a:lvl1pPr>
          </a:lstStyle>
          <a:p>
            <a:r>
              <a:rPr lang="en-GB"/>
              <a:t> Click icon to insert image</a:t>
            </a:r>
          </a:p>
        </p:txBody>
      </p:sp>
      <p:sp>
        <p:nvSpPr>
          <p:cNvPr id="2" name="Titel 2"/>
          <p:cNvSpPr>
            <a:spLocks noGrp="1"/>
          </p:cNvSpPr>
          <p:nvPr>
            <p:ph type="ctrTitle" hasCustomPrompt="1"/>
          </p:nvPr>
        </p:nvSpPr>
        <p:spPr>
          <a:xfrm>
            <a:off x="0" y="691815"/>
            <a:ext cx="5959476" cy="5474035"/>
          </a:xfrm>
          <a:blipFill>
            <a:blip r:embed="rId3" cstate="email">
              <a:extLst>
                <a:ext uri="{28A0092B-C50C-407E-A947-70E740481C1C}">
                  <a14:useLocalDpi xmlns:a14="http://schemas.microsoft.com/office/drawing/2010/main"/>
                </a:ext>
              </a:extLst>
            </a:blip>
            <a:stretch>
              <a:fillRect/>
            </a:stretch>
          </a:blipFill>
        </p:spPr>
        <p:txBody>
          <a:bodyPr lIns="540000" tIns="468000" rIns="360000" bIns="3384000" anchor="b" anchorCtr="0">
            <a:noAutofit/>
          </a:bodyPr>
          <a:lstStyle>
            <a:lvl1pPr algn="l">
              <a:lnSpc>
                <a:spcPts val="4000"/>
              </a:lnSpc>
              <a:defRPr sz="3600">
                <a:solidFill>
                  <a:schemeClr val="bg1"/>
                </a:solidFill>
              </a:defRPr>
            </a:lvl1pPr>
          </a:lstStyle>
          <a:p>
            <a:r>
              <a:rPr lang="en-GB" dirty="0"/>
              <a:t>master</a:t>
            </a:r>
          </a:p>
        </p:txBody>
      </p:sp>
      <p:sp>
        <p:nvSpPr>
          <p:cNvPr id="4" name="Pladsholder til dato 3"/>
          <p:cNvSpPr>
            <a:spLocks noGrp="1"/>
          </p:cNvSpPr>
          <p:nvPr>
            <p:ph type="dt" sz="half" idx="10"/>
          </p:nvPr>
        </p:nvSpPr>
        <p:spPr>
          <a:xfrm>
            <a:off x="10329111" y="-385200"/>
            <a:ext cx="814976" cy="176797"/>
          </a:xfrm>
        </p:spPr>
        <p:txBody>
          <a:bodyPr/>
          <a:lstStyle>
            <a:lvl1pPr>
              <a:defRPr sz="100">
                <a:solidFill>
                  <a:schemeClr val="bg1"/>
                </a:solidFill>
              </a:defRPr>
            </a:lvl1pPr>
          </a:lstStyle>
          <a:p>
            <a:fld id="{951B3894-1A27-474F-B850-4D19BD66A348}" type="datetime1">
              <a:rPr lang="en-GB" smtClean="0"/>
              <a:t>24/10/2018</a:t>
            </a:fld>
            <a:endParaRPr lang="en-GB"/>
          </a:p>
        </p:txBody>
      </p:sp>
      <p:sp>
        <p:nvSpPr>
          <p:cNvPr id="5" name="Pladsholder til sidefod 4"/>
          <p:cNvSpPr>
            <a:spLocks noGrp="1"/>
          </p:cNvSpPr>
          <p:nvPr>
            <p:ph type="ftr" sz="quarter" idx="11"/>
          </p:nvPr>
        </p:nvSpPr>
        <p:spPr>
          <a:xfrm>
            <a:off x="3236495" y="-385200"/>
            <a:ext cx="6981162" cy="176797"/>
          </a:xfrm>
        </p:spPr>
        <p:txBody>
          <a:bodyPr/>
          <a:lstStyle>
            <a:lvl1pPr>
              <a:defRPr sz="100">
                <a:solidFill>
                  <a:schemeClr val="bg1"/>
                </a:solidFill>
              </a:defRPr>
            </a:lvl1pPr>
          </a:lstStyle>
          <a:p>
            <a:endParaRPr lang="en-GB"/>
          </a:p>
        </p:txBody>
      </p:sp>
      <p:sp>
        <p:nvSpPr>
          <p:cNvPr id="6" name="Pladsholder til slidenummer 5"/>
          <p:cNvSpPr>
            <a:spLocks noGrp="1"/>
          </p:cNvSpPr>
          <p:nvPr>
            <p:ph type="sldNum" sz="quarter" idx="12"/>
          </p:nvPr>
        </p:nvSpPr>
        <p:spPr>
          <a:xfrm>
            <a:off x="11255542" y="-385200"/>
            <a:ext cx="381759" cy="176797"/>
          </a:xfrm>
        </p:spPr>
        <p:txBody>
          <a:bodyPr/>
          <a:lstStyle>
            <a:lvl1pPr>
              <a:defRPr sz="100">
                <a:solidFill>
                  <a:schemeClr val="bg1"/>
                </a:solidFill>
              </a:defRPr>
            </a:lvl1pPr>
          </a:lstStyle>
          <a:p>
            <a:fld id="{091A926C-488A-4E3E-9C21-57CAA120E114}" type="slidenum">
              <a:rPr lang="en-GB" smtClean="0"/>
              <a:pPr/>
              <a:t>‹#›</a:t>
            </a:fld>
            <a:endParaRPr lang="en-GB"/>
          </a:p>
        </p:txBody>
      </p:sp>
      <p:sp>
        <p:nvSpPr>
          <p:cNvPr id="11" name="Pladsholder til tekst 14"/>
          <p:cNvSpPr>
            <a:spLocks noGrp="1"/>
          </p:cNvSpPr>
          <p:nvPr>
            <p:ph type="body" sz="quarter" idx="13" hasCustomPrompt="1"/>
          </p:nvPr>
        </p:nvSpPr>
        <p:spPr>
          <a:xfrm>
            <a:off x="588962" y="4053600"/>
            <a:ext cx="4946650" cy="899766"/>
          </a:xfrm>
        </p:spPr>
        <p:txBody>
          <a:bodyPr rIns="0">
            <a:noAutofit/>
          </a:bodyPr>
          <a:lstStyle>
            <a:lvl1pPr marL="0" indent="0">
              <a:lnSpc>
                <a:spcPct val="100000"/>
              </a:lnSpc>
              <a:spcBef>
                <a:spcPts val="0"/>
              </a:spcBef>
              <a:buNone/>
              <a:defRPr sz="1800" baseline="0"/>
            </a:lvl1pPr>
          </a:lstStyle>
          <a:p>
            <a:pPr lvl="0"/>
            <a:r>
              <a:rPr lang="en-GB" dirty="0"/>
              <a:t>Name of speaker, UCPH unit, place and date</a:t>
            </a:r>
          </a:p>
        </p:txBody>
      </p:sp>
      <p:sp>
        <p:nvSpPr>
          <p:cNvPr id="9" name="Undertitel 2"/>
          <p:cNvSpPr>
            <a:spLocks noGrp="1"/>
          </p:cNvSpPr>
          <p:nvPr>
            <p:ph type="subTitle" idx="1" hasCustomPrompt="1"/>
          </p:nvPr>
        </p:nvSpPr>
        <p:spPr>
          <a:xfrm>
            <a:off x="588962" y="3007285"/>
            <a:ext cx="4946649" cy="726435"/>
          </a:xfrm>
        </p:spPr>
        <p:txBody>
          <a:bodyPr rIns="0">
            <a:noAutofit/>
          </a:bodyPr>
          <a:lstStyle>
            <a:lvl1pPr marL="0" indent="0" algn="l">
              <a:lnSpc>
                <a:spcPct val="100000"/>
              </a:lnSpc>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add subtitle</a:t>
            </a:r>
          </a:p>
        </p:txBody>
      </p:sp>
      <p:sp>
        <p:nvSpPr>
          <p:cNvPr id="12" name="Titel 1"/>
          <p:cNvSpPr>
            <a:spLocks noGrp="1"/>
          </p:cNvSpPr>
          <p:nvPr>
            <p:ph type="body" sz="quarter" idx="15" hasCustomPrompt="1"/>
          </p:nvPr>
        </p:nvSpPr>
        <p:spPr>
          <a:xfrm>
            <a:off x="587375" y="1020200"/>
            <a:ext cx="4946649" cy="1345417"/>
          </a:xfrm>
        </p:spPr>
        <p:txBody>
          <a:bodyPr rIns="0">
            <a:noAutofit/>
          </a:bodyPr>
          <a:lstStyle>
            <a:lvl1pPr marL="0" indent="0">
              <a:lnSpc>
                <a:spcPct val="100000"/>
              </a:lnSpc>
              <a:spcBef>
                <a:spcPts val="0"/>
              </a:spcBef>
              <a:buNone/>
              <a:defRPr sz="3600" baseline="0">
                <a:solidFill>
                  <a:schemeClr val="accent1"/>
                </a:solidFill>
              </a:defRPr>
            </a:lvl1pPr>
          </a:lstStyle>
          <a:p>
            <a:pPr lvl="0"/>
            <a:r>
              <a:rPr lang="en-GB" dirty="0"/>
              <a:t>Click to add title</a:t>
            </a:r>
          </a:p>
        </p:txBody>
      </p:sp>
    </p:spTree>
    <p:extLst>
      <p:ext uri="{BB962C8B-B14F-4D97-AF65-F5344CB8AC3E}">
        <p14:creationId xmlns:p14="http://schemas.microsoft.com/office/powerpoint/2010/main" val="3829081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image small left">
    <p:spTree>
      <p:nvGrpSpPr>
        <p:cNvPr id="1" name=""/>
        <p:cNvGrpSpPr/>
        <p:nvPr/>
      </p:nvGrpSpPr>
      <p:grpSpPr>
        <a:xfrm>
          <a:off x="0" y="0"/>
          <a:ext cx="0" cy="0"/>
          <a:chOff x="0" y="0"/>
          <a:chExt cx="0" cy="0"/>
        </a:xfrm>
      </p:grpSpPr>
      <p:sp>
        <p:nvSpPr>
          <p:cNvPr id="30" name="Pladsholder til billede 9"/>
          <p:cNvSpPr>
            <a:spLocks noGrp="1"/>
          </p:cNvSpPr>
          <p:nvPr>
            <p:ph type="pic" sz="quarter" idx="14" hasCustomPrompt="1"/>
          </p:nvPr>
        </p:nvSpPr>
        <p:spPr>
          <a:xfrm>
            <a:off x="0" y="0"/>
            <a:ext cx="12192000" cy="6858000"/>
          </a:xfrm>
          <a:blipFill>
            <a:blip r:embed="rId2" cstate="email">
              <a:extLst>
                <a:ext uri="{28A0092B-C50C-407E-A947-70E740481C1C}">
                  <a14:useLocalDpi xmlns:a14="http://schemas.microsoft.com/office/drawing/2010/main"/>
                </a:ext>
              </a:extLst>
            </a:blip>
            <a:stretch>
              <a:fillRect/>
            </a:stretch>
          </a:blipFill>
        </p:spPr>
        <p:txBody>
          <a:bodyPr lIns="6408000" tIns="360000" anchor="ctr" anchorCtr="0"/>
          <a:lstStyle>
            <a:lvl1pPr marL="0" indent="0" algn="l" defTabSz="914400" rtl="0" eaLnBrk="1" latinLnBrk="0" hangingPunct="1">
              <a:lnSpc>
                <a:spcPct val="90000"/>
              </a:lnSpc>
              <a:spcBef>
                <a:spcPts val="1000"/>
              </a:spcBef>
              <a:buFont typeface="Arial" panose="020B0604020202020204" pitchFamily="34" charset="0"/>
              <a:buNone/>
              <a:defRPr lang="da-DK" sz="3200" kern="1200" baseline="0" dirty="0">
                <a:solidFill>
                  <a:schemeClr val="bg1"/>
                </a:solidFill>
                <a:latin typeface="+mn-lt"/>
                <a:ea typeface="+mn-ea"/>
                <a:cs typeface="+mn-cs"/>
                <a:sym typeface="Wingdings" panose="05000000000000000000" pitchFamily="2" charset="2"/>
              </a:defRPr>
            </a:lvl1pPr>
          </a:lstStyle>
          <a:p>
            <a:r>
              <a:rPr lang="en-GB"/>
              <a:t> Click icon to insert image</a:t>
            </a:r>
          </a:p>
        </p:txBody>
      </p:sp>
      <p:sp>
        <p:nvSpPr>
          <p:cNvPr id="4" name="Pladsholder til dato 3"/>
          <p:cNvSpPr>
            <a:spLocks noGrp="1"/>
          </p:cNvSpPr>
          <p:nvPr>
            <p:ph type="dt" sz="half" idx="10"/>
          </p:nvPr>
        </p:nvSpPr>
        <p:spPr>
          <a:xfrm>
            <a:off x="10329111" y="-385200"/>
            <a:ext cx="814976" cy="176797"/>
          </a:xfrm>
        </p:spPr>
        <p:txBody>
          <a:bodyPr/>
          <a:lstStyle>
            <a:lvl1pPr>
              <a:defRPr sz="100">
                <a:solidFill>
                  <a:schemeClr val="bg1"/>
                </a:solidFill>
              </a:defRPr>
            </a:lvl1pPr>
          </a:lstStyle>
          <a:p>
            <a:fld id="{EA612452-9420-4860-8BE2-68A6A50F390E}" type="datetime1">
              <a:rPr lang="en-GB" smtClean="0"/>
              <a:t>24/10/2018</a:t>
            </a:fld>
            <a:endParaRPr lang="en-GB"/>
          </a:p>
        </p:txBody>
      </p:sp>
      <p:sp>
        <p:nvSpPr>
          <p:cNvPr id="5" name="Pladsholder til sidefod 4"/>
          <p:cNvSpPr>
            <a:spLocks noGrp="1"/>
          </p:cNvSpPr>
          <p:nvPr>
            <p:ph type="ftr" sz="quarter" idx="11"/>
          </p:nvPr>
        </p:nvSpPr>
        <p:spPr>
          <a:xfrm>
            <a:off x="3236495" y="-385200"/>
            <a:ext cx="6981162" cy="176797"/>
          </a:xfrm>
        </p:spPr>
        <p:txBody>
          <a:bodyPr/>
          <a:lstStyle>
            <a:lvl1pPr>
              <a:defRPr sz="100">
                <a:solidFill>
                  <a:schemeClr val="bg1"/>
                </a:solidFill>
              </a:defRPr>
            </a:lvl1pPr>
          </a:lstStyle>
          <a:p>
            <a:endParaRPr lang="en-GB"/>
          </a:p>
        </p:txBody>
      </p:sp>
      <p:sp>
        <p:nvSpPr>
          <p:cNvPr id="6" name="Pladsholder til slidenummer 5"/>
          <p:cNvSpPr>
            <a:spLocks noGrp="1"/>
          </p:cNvSpPr>
          <p:nvPr>
            <p:ph type="sldNum" sz="quarter" idx="12"/>
          </p:nvPr>
        </p:nvSpPr>
        <p:spPr>
          <a:xfrm>
            <a:off x="11255542" y="-385200"/>
            <a:ext cx="381759" cy="176797"/>
          </a:xfrm>
        </p:spPr>
        <p:txBody>
          <a:bodyPr/>
          <a:lstStyle>
            <a:lvl1pPr>
              <a:defRPr sz="100">
                <a:solidFill>
                  <a:schemeClr val="bg1"/>
                </a:solidFill>
              </a:defRPr>
            </a:lvl1pPr>
          </a:lstStyle>
          <a:p>
            <a:fld id="{091A926C-488A-4E3E-9C21-57CAA120E114}" type="slidenum">
              <a:rPr lang="en-GB" smtClean="0"/>
              <a:pPr/>
              <a:t>‹#›</a:t>
            </a:fld>
            <a:endParaRPr lang="en-GB"/>
          </a:p>
        </p:txBody>
      </p:sp>
      <p:sp>
        <p:nvSpPr>
          <p:cNvPr id="22" name="Titel 2"/>
          <p:cNvSpPr>
            <a:spLocks noGrp="1"/>
          </p:cNvSpPr>
          <p:nvPr>
            <p:ph type="ctrTitle"/>
          </p:nvPr>
        </p:nvSpPr>
        <p:spPr>
          <a:xfrm>
            <a:off x="0" y="2271092"/>
            <a:ext cx="5959476" cy="3895200"/>
          </a:xfrm>
          <a:blipFill>
            <a:blip r:embed="rId3" cstate="email">
              <a:extLst>
                <a:ext uri="{28A0092B-C50C-407E-A947-70E740481C1C}">
                  <a14:useLocalDpi xmlns:a14="http://schemas.microsoft.com/office/drawing/2010/main"/>
                </a:ext>
              </a:extLst>
            </a:blip>
            <a:stretch>
              <a:fillRect/>
            </a:stretch>
          </a:blipFill>
        </p:spPr>
        <p:txBody>
          <a:bodyPr lIns="540000" tIns="468000" rIns="360000" bIns="2340000" anchor="b" anchorCtr="0">
            <a:noAutofit/>
          </a:bodyPr>
          <a:lstStyle>
            <a:lvl1pPr algn="l">
              <a:lnSpc>
                <a:spcPts val="4000"/>
              </a:lnSpc>
              <a:defRPr sz="3600">
                <a:solidFill>
                  <a:schemeClr val="bg1"/>
                </a:solidFill>
              </a:defRPr>
            </a:lvl1pPr>
          </a:lstStyle>
          <a:p>
            <a:r>
              <a:rPr lang="en-US" smtClean="0"/>
              <a:t>Click to edit Master title style</a:t>
            </a:r>
            <a:endParaRPr lang="en-GB" dirty="0"/>
          </a:p>
        </p:txBody>
      </p:sp>
      <p:sp>
        <p:nvSpPr>
          <p:cNvPr id="26" name="Pladsholder til tekst 14"/>
          <p:cNvSpPr>
            <a:spLocks noGrp="1"/>
          </p:cNvSpPr>
          <p:nvPr>
            <p:ph type="body" sz="quarter" idx="13" hasCustomPrompt="1"/>
          </p:nvPr>
        </p:nvSpPr>
        <p:spPr>
          <a:xfrm>
            <a:off x="588963" y="4042705"/>
            <a:ext cx="4983162" cy="899766"/>
          </a:xfrm>
        </p:spPr>
        <p:txBody>
          <a:bodyPr rIns="0">
            <a:noAutofit/>
          </a:bodyPr>
          <a:lstStyle>
            <a:lvl1pPr marL="0" indent="0">
              <a:spcBef>
                <a:spcPts val="0"/>
              </a:spcBef>
              <a:buNone/>
              <a:defRPr sz="1800" baseline="0"/>
            </a:lvl1pPr>
          </a:lstStyle>
          <a:p>
            <a:pPr lvl="0"/>
            <a:r>
              <a:rPr lang="en-GB" dirty="0"/>
              <a:t>Name of speaker, UCPH unit, place and date</a:t>
            </a:r>
            <a:br>
              <a:rPr lang="en-GB" dirty="0"/>
            </a:br>
            <a:endParaRPr lang="en-GB" dirty="0"/>
          </a:p>
        </p:txBody>
      </p:sp>
      <p:sp>
        <p:nvSpPr>
          <p:cNvPr id="9" name="Titel 1"/>
          <p:cNvSpPr>
            <a:spLocks noGrp="1"/>
          </p:cNvSpPr>
          <p:nvPr>
            <p:ph type="body" sz="quarter" idx="15" hasCustomPrompt="1"/>
          </p:nvPr>
        </p:nvSpPr>
        <p:spPr>
          <a:xfrm>
            <a:off x="587375" y="2610941"/>
            <a:ext cx="4946649" cy="1109335"/>
          </a:xfrm>
        </p:spPr>
        <p:txBody>
          <a:bodyPr rIns="0">
            <a:noAutofit/>
          </a:bodyPr>
          <a:lstStyle>
            <a:lvl1pPr marL="0" indent="0">
              <a:lnSpc>
                <a:spcPct val="100000"/>
              </a:lnSpc>
              <a:spcBef>
                <a:spcPts val="0"/>
              </a:spcBef>
              <a:buNone/>
              <a:defRPr sz="3600" baseline="0">
                <a:solidFill>
                  <a:schemeClr val="accent1"/>
                </a:solidFill>
              </a:defRPr>
            </a:lvl1pPr>
          </a:lstStyle>
          <a:p>
            <a:pPr lvl="0"/>
            <a:r>
              <a:rPr lang="en-GB" dirty="0"/>
              <a:t>Click to add title</a:t>
            </a:r>
          </a:p>
        </p:txBody>
      </p:sp>
    </p:spTree>
    <p:extLst>
      <p:ext uri="{BB962C8B-B14F-4D97-AF65-F5344CB8AC3E}">
        <p14:creationId xmlns:p14="http://schemas.microsoft.com/office/powerpoint/2010/main" val="2967803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image large right">
    <p:spTree>
      <p:nvGrpSpPr>
        <p:cNvPr id="1" name=""/>
        <p:cNvGrpSpPr/>
        <p:nvPr/>
      </p:nvGrpSpPr>
      <p:grpSpPr>
        <a:xfrm>
          <a:off x="0" y="0"/>
          <a:ext cx="0" cy="0"/>
          <a:chOff x="0" y="0"/>
          <a:chExt cx="0" cy="0"/>
        </a:xfrm>
      </p:grpSpPr>
      <p:sp>
        <p:nvSpPr>
          <p:cNvPr id="12" name="Pladsholder til billede 9"/>
          <p:cNvSpPr>
            <a:spLocks noGrp="1"/>
          </p:cNvSpPr>
          <p:nvPr>
            <p:ph type="pic" sz="quarter" idx="14" hasCustomPrompt="1"/>
          </p:nvPr>
        </p:nvSpPr>
        <p:spPr>
          <a:xfrm>
            <a:off x="8804" y="0"/>
            <a:ext cx="12192000" cy="6858000"/>
          </a:xfrm>
          <a:blipFill>
            <a:blip r:embed="rId2" cstate="email">
              <a:extLst>
                <a:ext uri="{28A0092B-C50C-407E-A947-70E740481C1C}">
                  <a14:useLocalDpi xmlns:a14="http://schemas.microsoft.com/office/drawing/2010/main"/>
                </a:ext>
              </a:extLst>
            </a:blip>
            <a:stretch>
              <a:fillRect/>
            </a:stretch>
          </a:blipFill>
        </p:spPr>
        <p:txBody>
          <a:bodyPr lIns="0" tIns="360000" rIns="6408000" anchor="ctr" anchorCtr="0"/>
          <a:lstStyle>
            <a:lvl1pPr marL="0" indent="0" algn="r">
              <a:buNone/>
              <a:defRPr sz="3200" baseline="0">
                <a:sym typeface="Wingdings" panose="05000000000000000000" pitchFamily="2" charset="2"/>
              </a:defRPr>
            </a:lvl1pPr>
          </a:lstStyle>
          <a:p>
            <a:r>
              <a:rPr lang="en-GB"/>
              <a:t>Click icon to insert image  </a:t>
            </a:r>
            <a:br>
              <a:rPr lang="en-GB"/>
            </a:br>
            <a:r>
              <a:rPr lang="en-GB"/>
              <a:t> </a:t>
            </a:r>
          </a:p>
        </p:txBody>
      </p:sp>
      <p:sp>
        <p:nvSpPr>
          <p:cNvPr id="2" name="Titel 2"/>
          <p:cNvSpPr>
            <a:spLocks noGrp="1"/>
          </p:cNvSpPr>
          <p:nvPr>
            <p:ph type="ctrTitle" hasCustomPrompt="1"/>
          </p:nvPr>
        </p:nvSpPr>
        <p:spPr>
          <a:xfrm>
            <a:off x="6243638" y="691815"/>
            <a:ext cx="5948362" cy="5474035"/>
          </a:xfrm>
          <a:blipFill>
            <a:blip r:embed="rId3" cstate="email">
              <a:extLst>
                <a:ext uri="{28A0092B-C50C-407E-A947-70E740481C1C}">
                  <a14:useLocalDpi xmlns:a14="http://schemas.microsoft.com/office/drawing/2010/main"/>
                </a:ext>
              </a:extLst>
            </a:blip>
            <a:stretch>
              <a:fillRect/>
            </a:stretch>
          </a:blipFill>
        </p:spPr>
        <p:txBody>
          <a:bodyPr lIns="360000" tIns="468000" rIns="540000" bIns="3384000" anchor="b" anchorCtr="0">
            <a:noAutofit/>
          </a:bodyPr>
          <a:lstStyle>
            <a:lvl1pPr algn="l">
              <a:lnSpc>
                <a:spcPts val="4000"/>
              </a:lnSpc>
              <a:defRPr sz="3600">
                <a:solidFill>
                  <a:schemeClr val="bg1"/>
                </a:solidFill>
              </a:defRPr>
            </a:lvl1pPr>
          </a:lstStyle>
          <a:p>
            <a:r>
              <a:rPr lang="en-GB" dirty="0"/>
              <a:t>master</a:t>
            </a:r>
          </a:p>
        </p:txBody>
      </p:sp>
      <p:sp>
        <p:nvSpPr>
          <p:cNvPr id="4" name="Pladsholder til dato 3"/>
          <p:cNvSpPr>
            <a:spLocks noGrp="1"/>
          </p:cNvSpPr>
          <p:nvPr>
            <p:ph type="dt" sz="half" idx="10"/>
          </p:nvPr>
        </p:nvSpPr>
        <p:spPr>
          <a:xfrm>
            <a:off x="10329111" y="-385164"/>
            <a:ext cx="814976" cy="176797"/>
          </a:xfrm>
        </p:spPr>
        <p:txBody>
          <a:bodyPr/>
          <a:lstStyle>
            <a:lvl1pPr>
              <a:defRPr sz="100">
                <a:solidFill>
                  <a:schemeClr val="bg1"/>
                </a:solidFill>
              </a:defRPr>
            </a:lvl1pPr>
          </a:lstStyle>
          <a:p>
            <a:fld id="{C8556FC4-408D-434F-B806-6794C0731CE5}" type="datetime1">
              <a:rPr lang="en-GB" smtClean="0"/>
              <a:t>24/10/2018</a:t>
            </a:fld>
            <a:endParaRPr lang="en-GB"/>
          </a:p>
        </p:txBody>
      </p:sp>
      <p:sp>
        <p:nvSpPr>
          <p:cNvPr id="5" name="Pladsholder til sidefod 4"/>
          <p:cNvSpPr>
            <a:spLocks noGrp="1"/>
          </p:cNvSpPr>
          <p:nvPr>
            <p:ph type="ftr" sz="quarter" idx="11"/>
          </p:nvPr>
        </p:nvSpPr>
        <p:spPr>
          <a:xfrm>
            <a:off x="3236495" y="-385164"/>
            <a:ext cx="6981162" cy="176797"/>
          </a:xfrm>
        </p:spPr>
        <p:txBody>
          <a:bodyPr/>
          <a:lstStyle>
            <a:lvl1pPr>
              <a:defRPr sz="100">
                <a:solidFill>
                  <a:schemeClr val="bg1"/>
                </a:solidFill>
              </a:defRPr>
            </a:lvl1pPr>
          </a:lstStyle>
          <a:p>
            <a:endParaRPr lang="en-GB"/>
          </a:p>
        </p:txBody>
      </p:sp>
      <p:sp>
        <p:nvSpPr>
          <p:cNvPr id="6" name="Pladsholder til slidenummer 5"/>
          <p:cNvSpPr>
            <a:spLocks noGrp="1"/>
          </p:cNvSpPr>
          <p:nvPr>
            <p:ph type="sldNum" sz="quarter" idx="12"/>
          </p:nvPr>
        </p:nvSpPr>
        <p:spPr>
          <a:xfrm>
            <a:off x="11255542" y="-385164"/>
            <a:ext cx="381759" cy="176797"/>
          </a:xfrm>
        </p:spPr>
        <p:txBody>
          <a:bodyPr/>
          <a:lstStyle>
            <a:lvl1pPr>
              <a:defRPr sz="100">
                <a:solidFill>
                  <a:schemeClr val="bg1"/>
                </a:solidFill>
              </a:defRPr>
            </a:lvl1pPr>
          </a:lstStyle>
          <a:p>
            <a:fld id="{091A926C-488A-4E3E-9C21-57CAA120E114}" type="slidenum">
              <a:rPr lang="en-GB" smtClean="0"/>
              <a:pPr/>
              <a:t>‹#›</a:t>
            </a:fld>
            <a:endParaRPr lang="en-GB"/>
          </a:p>
        </p:txBody>
      </p:sp>
      <p:sp>
        <p:nvSpPr>
          <p:cNvPr id="15" name="Pladsholder til tekst 14"/>
          <p:cNvSpPr>
            <a:spLocks noGrp="1"/>
          </p:cNvSpPr>
          <p:nvPr>
            <p:ph type="body" sz="quarter" idx="13" hasCustomPrompt="1"/>
          </p:nvPr>
        </p:nvSpPr>
        <p:spPr>
          <a:xfrm>
            <a:off x="6622257" y="4053600"/>
            <a:ext cx="4979193" cy="899766"/>
          </a:xfrm>
        </p:spPr>
        <p:txBody>
          <a:bodyPr rIns="0">
            <a:noAutofit/>
          </a:bodyPr>
          <a:lstStyle>
            <a:lvl1pPr marL="0" indent="0">
              <a:spcBef>
                <a:spcPts val="0"/>
              </a:spcBef>
              <a:buNone/>
              <a:defRPr sz="1800" baseline="0"/>
            </a:lvl1pPr>
          </a:lstStyle>
          <a:p>
            <a:pPr lvl="0"/>
            <a:r>
              <a:rPr lang="en-GB" dirty="0"/>
              <a:t>Name of speaker, UCPH unit, place and date</a:t>
            </a:r>
          </a:p>
        </p:txBody>
      </p:sp>
      <p:sp>
        <p:nvSpPr>
          <p:cNvPr id="9" name="Undertitel 2"/>
          <p:cNvSpPr>
            <a:spLocks noGrp="1"/>
          </p:cNvSpPr>
          <p:nvPr>
            <p:ph type="subTitle" idx="1" hasCustomPrompt="1"/>
          </p:nvPr>
        </p:nvSpPr>
        <p:spPr>
          <a:xfrm>
            <a:off x="6622257" y="3007285"/>
            <a:ext cx="4979193" cy="726435"/>
          </a:xfrm>
        </p:spPr>
        <p:txBody>
          <a:bodyPr>
            <a:noAutofit/>
          </a:bodyPr>
          <a:lstStyle>
            <a:lvl1pPr marL="0" indent="0" algn="l">
              <a:lnSpc>
                <a:spcPct val="100000"/>
              </a:lnSpc>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add subtitle</a:t>
            </a:r>
          </a:p>
        </p:txBody>
      </p:sp>
      <p:sp>
        <p:nvSpPr>
          <p:cNvPr id="10" name="Titel 1"/>
          <p:cNvSpPr>
            <a:spLocks noGrp="1"/>
          </p:cNvSpPr>
          <p:nvPr>
            <p:ph type="body" sz="quarter" idx="15" hasCustomPrompt="1"/>
          </p:nvPr>
        </p:nvSpPr>
        <p:spPr>
          <a:xfrm>
            <a:off x="6622257" y="1020200"/>
            <a:ext cx="4977606" cy="1345417"/>
          </a:xfrm>
        </p:spPr>
        <p:txBody>
          <a:bodyPr rIns="0">
            <a:noAutofit/>
          </a:bodyPr>
          <a:lstStyle>
            <a:lvl1pPr marL="0" indent="0">
              <a:lnSpc>
                <a:spcPct val="100000"/>
              </a:lnSpc>
              <a:spcBef>
                <a:spcPts val="0"/>
              </a:spcBef>
              <a:buNone/>
              <a:defRPr sz="3600" baseline="0">
                <a:solidFill>
                  <a:schemeClr val="accent1"/>
                </a:solidFill>
              </a:defRPr>
            </a:lvl1pPr>
          </a:lstStyle>
          <a:p>
            <a:pPr lvl="0"/>
            <a:r>
              <a:rPr lang="en-GB" dirty="0"/>
              <a:t>Click to add title</a:t>
            </a:r>
          </a:p>
        </p:txBody>
      </p:sp>
    </p:spTree>
    <p:extLst>
      <p:ext uri="{BB962C8B-B14F-4D97-AF65-F5344CB8AC3E}">
        <p14:creationId xmlns:p14="http://schemas.microsoft.com/office/powerpoint/2010/main" val="2903454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image small right">
    <p:spTree>
      <p:nvGrpSpPr>
        <p:cNvPr id="1" name=""/>
        <p:cNvGrpSpPr/>
        <p:nvPr/>
      </p:nvGrpSpPr>
      <p:grpSpPr>
        <a:xfrm>
          <a:off x="0" y="0"/>
          <a:ext cx="0" cy="0"/>
          <a:chOff x="0" y="0"/>
          <a:chExt cx="0" cy="0"/>
        </a:xfrm>
      </p:grpSpPr>
      <p:sp>
        <p:nvSpPr>
          <p:cNvPr id="30" name="Pladsholder til billede 9"/>
          <p:cNvSpPr>
            <a:spLocks noGrp="1"/>
          </p:cNvSpPr>
          <p:nvPr>
            <p:ph type="pic" sz="quarter" idx="14" hasCustomPrompt="1"/>
          </p:nvPr>
        </p:nvSpPr>
        <p:spPr>
          <a:xfrm>
            <a:off x="0" y="0"/>
            <a:ext cx="12192000" cy="6858000"/>
          </a:xfrm>
          <a:blipFill>
            <a:blip r:embed="rId2" cstate="email">
              <a:extLst>
                <a:ext uri="{28A0092B-C50C-407E-A947-70E740481C1C}">
                  <a14:useLocalDpi xmlns:a14="http://schemas.microsoft.com/office/drawing/2010/main"/>
                </a:ext>
              </a:extLst>
            </a:blip>
            <a:stretch>
              <a:fillRect/>
            </a:stretch>
          </a:blipFill>
        </p:spPr>
        <p:txBody>
          <a:bodyPr lIns="0" tIns="360000" rIns="6408000" anchor="ctr" anchorCtr="0"/>
          <a:lstStyle>
            <a:lvl1pPr marL="0" indent="0" algn="r">
              <a:buNone/>
              <a:defRPr sz="3200" baseline="0">
                <a:solidFill>
                  <a:schemeClr val="bg1"/>
                </a:solidFill>
                <a:sym typeface="Wingdings" panose="05000000000000000000" pitchFamily="2" charset="2"/>
              </a:defRPr>
            </a:lvl1pPr>
          </a:lstStyle>
          <a:p>
            <a:r>
              <a:rPr lang="en-GB"/>
              <a:t>Click icon to insert image  </a:t>
            </a:r>
          </a:p>
        </p:txBody>
      </p:sp>
      <p:sp>
        <p:nvSpPr>
          <p:cNvPr id="4" name="Pladsholder til dato 3"/>
          <p:cNvSpPr>
            <a:spLocks noGrp="1"/>
          </p:cNvSpPr>
          <p:nvPr>
            <p:ph type="dt" sz="half" idx="10"/>
          </p:nvPr>
        </p:nvSpPr>
        <p:spPr>
          <a:xfrm>
            <a:off x="10329111" y="-385200"/>
            <a:ext cx="814976" cy="176797"/>
          </a:xfrm>
        </p:spPr>
        <p:txBody>
          <a:bodyPr/>
          <a:lstStyle>
            <a:lvl1pPr>
              <a:defRPr sz="100">
                <a:solidFill>
                  <a:schemeClr val="bg1"/>
                </a:solidFill>
              </a:defRPr>
            </a:lvl1pPr>
          </a:lstStyle>
          <a:p>
            <a:fld id="{B8667F9C-DFC5-443F-A824-0B82CD2392C2}" type="datetime1">
              <a:rPr lang="en-GB" smtClean="0"/>
              <a:t>24/10/2018</a:t>
            </a:fld>
            <a:endParaRPr lang="en-GB"/>
          </a:p>
        </p:txBody>
      </p:sp>
      <p:sp>
        <p:nvSpPr>
          <p:cNvPr id="5" name="Pladsholder til sidefod 4"/>
          <p:cNvSpPr>
            <a:spLocks noGrp="1"/>
          </p:cNvSpPr>
          <p:nvPr>
            <p:ph type="ftr" sz="quarter" idx="11"/>
          </p:nvPr>
        </p:nvSpPr>
        <p:spPr>
          <a:xfrm>
            <a:off x="3236495" y="-385200"/>
            <a:ext cx="6981162" cy="176797"/>
          </a:xfrm>
        </p:spPr>
        <p:txBody>
          <a:bodyPr/>
          <a:lstStyle>
            <a:lvl1pPr>
              <a:defRPr sz="100">
                <a:solidFill>
                  <a:schemeClr val="bg1"/>
                </a:solidFill>
              </a:defRPr>
            </a:lvl1pPr>
          </a:lstStyle>
          <a:p>
            <a:endParaRPr lang="en-GB"/>
          </a:p>
        </p:txBody>
      </p:sp>
      <p:sp>
        <p:nvSpPr>
          <p:cNvPr id="6" name="Pladsholder til slidenummer 5"/>
          <p:cNvSpPr>
            <a:spLocks noGrp="1"/>
          </p:cNvSpPr>
          <p:nvPr>
            <p:ph type="sldNum" sz="quarter" idx="12"/>
          </p:nvPr>
        </p:nvSpPr>
        <p:spPr>
          <a:xfrm>
            <a:off x="11255542" y="-385200"/>
            <a:ext cx="381759" cy="176797"/>
          </a:xfrm>
        </p:spPr>
        <p:txBody>
          <a:bodyPr/>
          <a:lstStyle>
            <a:lvl1pPr>
              <a:defRPr sz="100">
                <a:solidFill>
                  <a:schemeClr val="bg1"/>
                </a:solidFill>
              </a:defRPr>
            </a:lvl1pPr>
          </a:lstStyle>
          <a:p>
            <a:fld id="{091A926C-488A-4E3E-9C21-57CAA120E114}" type="slidenum">
              <a:rPr lang="en-GB" smtClean="0"/>
              <a:pPr/>
              <a:t>‹#›</a:t>
            </a:fld>
            <a:endParaRPr lang="en-GB"/>
          </a:p>
        </p:txBody>
      </p:sp>
      <p:sp>
        <p:nvSpPr>
          <p:cNvPr id="22" name="Titel 2"/>
          <p:cNvSpPr>
            <a:spLocks noGrp="1"/>
          </p:cNvSpPr>
          <p:nvPr>
            <p:ph type="ctrTitle"/>
          </p:nvPr>
        </p:nvSpPr>
        <p:spPr>
          <a:xfrm>
            <a:off x="6243638" y="2271092"/>
            <a:ext cx="5948362" cy="3895200"/>
          </a:xfrm>
          <a:blipFill>
            <a:blip r:embed="rId3" cstate="email">
              <a:extLst>
                <a:ext uri="{28A0092B-C50C-407E-A947-70E740481C1C}">
                  <a14:useLocalDpi xmlns:a14="http://schemas.microsoft.com/office/drawing/2010/main"/>
                </a:ext>
              </a:extLst>
            </a:blip>
            <a:stretch>
              <a:fillRect/>
            </a:stretch>
          </a:blipFill>
        </p:spPr>
        <p:txBody>
          <a:bodyPr lIns="360000" tIns="468000" rIns="540000" bIns="2448000" anchor="b" anchorCtr="0">
            <a:noAutofit/>
          </a:bodyPr>
          <a:lstStyle>
            <a:lvl1pPr algn="l">
              <a:lnSpc>
                <a:spcPts val="4000"/>
              </a:lnSpc>
              <a:defRPr sz="3600">
                <a:solidFill>
                  <a:schemeClr val="bg1"/>
                </a:solidFill>
              </a:defRPr>
            </a:lvl1pPr>
          </a:lstStyle>
          <a:p>
            <a:r>
              <a:rPr lang="en-US" smtClean="0"/>
              <a:t>Click to edit Master title style</a:t>
            </a:r>
            <a:endParaRPr lang="en-GB" dirty="0"/>
          </a:p>
        </p:txBody>
      </p:sp>
      <p:sp>
        <p:nvSpPr>
          <p:cNvPr id="9" name="Pladsholder til tekst 14"/>
          <p:cNvSpPr>
            <a:spLocks noGrp="1"/>
          </p:cNvSpPr>
          <p:nvPr>
            <p:ph type="body" sz="quarter" idx="13" hasCustomPrompt="1"/>
          </p:nvPr>
        </p:nvSpPr>
        <p:spPr>
          <a:xfrm>
            <a:off x="6622257" y="4053600"/>
            <a:ext cx="4979193" cy="899766"/>
          </a:xfrm>
        </p:spPr>
        <p:txBody>
          <a:bodyPr rIns="0">
            <a:noAutofit/>
          </a:bodyPr>
          <a:lstStyle>
            <a:lvl1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sz="1800" baseline="0"/>
            </a:lvl1pPr>
          </a:lstStyle>
          <a:p>
            <a:pPr lvl="0"/>
            <a:r>
              <a:rPr lang="en-GB" dirty="0"/>
              <a:t>Name of speaker, UCPH unit, place and date</a:t>
            </a:r>
          </a:p>
        </p:txBody>
      </p:sp>
      <p:sp>
        <p:nvSpPr>
          <p:cNvPr id="10" name="Titel 1"/>
          <p:cNvSpPr>
            <a:spLocks noGrp="1"/>
          </p:cNvSpPr>
          <p:nvPr>
            <p:ph type="body" sz="quarter" idx="15" hasCustomPrompt="1"/>
          </p:nvPr>
        </p:nvSpPr>
        <p:spPr>
          <a:xfrm>
            <a:off x="6622258" y="2610941"/>
            <a:ext cx="4962920" cy="1109335"/>
          </a:xfrm>
        </p:spPr>
        <p:txBody>
          <a:bodyPr rIns="0">
            <a:noAutofit/>
          </a:bodyPr>
          <a:lstStyle>
            <a:lvl1pPr marL="0" indent="0">
              <a:lnSpc>
                <a:spcPct val="100000"/>
              </a:lnSpc>
              <a:spcBef>
                <a:spcPts val="0"/>
              </a:spcBef>
              <a:buNone/>
              <a:defRPr sz="3600" baseline="0">
                <a:solidFill>
                  <a:schemeClr val="accent1"/>
                </a:solidFill>
              </a:defRPr>
            </a:lvl1pPr>
          </a:lstStyle>
          <a:p>
            <a:pPr lvl="0"/>
            <a:r>
              <a:rPr lang="en-GB" dirty="0"/>
              <a:t>Click to add title</a:t>
            </a:r>
          </a:p>
        </p:txBody>
      </p:sp>
    </p:spTree>
    <p:extLst>
      <p:ext uri="{BB962C8B-B14F-4D97-AF65-F5344CB8AC3E}">
        <p14:creationId xmlns:p14="http://schemas.microsoft.com/office/powerpoint/2010/main" val="629679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eal large">
    <p:spTree>
      <p:nvGrpSpPr>
        <p:cNvPr id="1" name=""/>
        <p:cNvGrpSpPr/>
        <p:nvPr/>
      </p:nvGrpSpPr>
      <p:grpSpPr>
        <a:xfrm>
          <a:off x="0" y="0"/>
          <a:ext cx="0" cy="0"/>
          <a:chOff x="0" y="0"/>
          <a:chExt cx="0" cy="0"/>
        </a:xfrm>
      </p:grpSpPr>
      <p:sp>
        <p:nvSpPr>
          <p:cNvPr id="8" name="Rectangle 7"/>
          <p:cNvSpPr/>
          <p:nvPr userDrawn="1"/>
        </p:nvSpPr>
        <p:spPr>
          <a:xfrm>
            <a:off x="0" y="0"/>
            <a:ext cx="12198350" cy="6858000"/>
          </a:xfrm>
          <a:prstGeom prst="rect">
            <a:avLst/>
          </a:prstGeom>
          <a:gradFill flip="none" rotWithShape="1">
            <a:gsLst>
              <a:gs pos="0">
                <a:srgbClr val="DDDDDD"/>
              </a:gs>
              <a:gs pos="100000">
                <a:schemeClr val="bg1"/>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7" name="Picture 8"/>
          <p:cNvPicPr>
            <a:picLocks noChangeAspect="1"/>
          </p:cNvPicPr>
          <p:nvPr userDrawn="1"/>
        </p:nvPicPr>
        <p:blipFill rotWithShape="1">
          <a:blip r:embed="rId2" cstate="email">
            <a:extLst>
              <a:ext uri="{28A0092B-C50C-407E-A947-70E740481C1C}">
                <a14:useLocalDpi xmlns:a14="http://schemas.microsoft.com/office/drawing/2010/main"/>
              </a:ext>
            </a:extLst>
          </a:blip>
          <a:srcRect t="-1534" r="10628" b="7654"/>
          <a:stretch/>
        </p:blipFill>
        <p:spPr>
          <a:xfrm>
            <a:off x="1733575" y="-6016"/>
            <a:ext cx="10465859" cy="6858000"/>
          </a:xfrm>
          <a:prstGeom prst="rect">
            <a:avLst/>
          </a:prstGeom>
        </p:spPr>
      </p:pic>
      <p:sp>
        <p:nvSpPr>
          <p:cNvPr id="4" name="Pladsholder til dato 3"/>
          <p:cNvSpPr>
            <a:spLocks noGrp="1"/>
          </p:cNvSpPr>
          <p:nvPr>
            <p:ph type="dt" sz="half" idx="10"/>
          </p:nvPr>
        </p:nvSpPr>
        <p:spPr>
          <a:xfrm>
            <a:off x="10329111" y="-385200"/>
            <a:ext cx="814976" cy="176797"/>
          </a:xfrm>
        </p:spPr>
        <p:txBody>
          <a:bodyPr/>
          <a:lstStyle>
            <a:lvl1pPr>
              <a:defRPr sz="100">
                <a:solidFill>
                  <a:schemeClr val="bg1"/>
                </a:solidFill>
              </a:defRPr>
            </a:lvl1pPr>
          </a:lstStyle>
          <a:p>
            <a:fld id="{F595076C-D7DF-438D-8F3B-019473C5CBB5}" type="datetime1">
              <a:rPr lang="en-GB" smtClean="0"/>
              <a:t>24/10/2018</a:t>
            </a:fld>
            <a:endParaRPr lang="en-GB"/>
          </a:p>
        </p:txBody>
      </p:sp>
      <p:sp>
        <p:nvSpPr>
          <p:cNvPr id="5" name="Pladsholder til sidefod 4"/>
          <p:cNvSpPr>
            <a:spLocks noGrp="1"/>
          </p:cNvSpPr>
          <p:nvPr>
            <p:ph type="ftr" sz="quarter" idx="11"/>
          </p:nvPr>
        </p:nvSpPr>
        <p:spPr>
          <a:xfrm>
            <a:off x="3236495" y="-385200"/>
            <a:ext cx="6981162" cy="176797"/>
          </a:xfrm>
        </p:spPr>
        <p:txBody>
          <a:bodyPr/>
          <a:lstStyle>
            <a:lvl1pPr>
              <a:defRPr sz="100">
                <a:solidFill>
                  <a:schemeClr val="bg1"/>
                </a:solidFill>
              </a:defRPr>
            </a:lvl1pPr>
          </a:lstStyle>
          <a:p>
            <a:endParaRPr lang="en-GB"/>
          </a:p>
        </p:txBody>
      </p:sp>
      <p:sp>
        <p:nvSpPr>
          <p:cNvPr id="6" name="Pladsholder til slidenummer 5"/>
          <p:cNvSpPr>
            <a:spLocks noGrp="1"/>
          </p:cNvSpPr>
          <p:nvPr>
            <p:ph type="sldNum" sz="quarter" idx="12"/>
          </p:nvPr>
        </p:nvSpPr>
        <p:spPr>
          <a:xfrm>
            <a:off x="11255542" y="-385200"/>
            <a:ext cx="381759" cy="176797"/>
          </a:xfrm>
        </p:spPr>
        <p:txBody>
          <a:bodyPr/>
          <a:lstStyle>
            <a:lvl1pPr>
              <a:defRPr sz="100">
                <a:solidFill>
                  <a:schemeClr val="bg1"/>
                </a:solidFill>
              </a:defRPr>
            </a:lvl1pPr>
          </a:lstStyle>
          <a:p>
            <a:fld id="{091A926C-488A-4E3E-9C21-57CAA120E114}" type="slidenum">
              <a:rPr lang="en-GB" smtClean="0"/>
              <a:pPr/>
              <a:t>‹#›</a:t>
            </a:fld>
            <a:endParaRPr lang="en-GB"/>
          </a:p>
        </p:txBody>
      </p:sp>
      <p:sp>
        <p:nvSpPr>
          <p:cNvPr id="22" name="Titel 2"/>
          <p:cNvSpPr>
            <a:spLocks noGrp="1"/>
          </p:cNvSpPr>
          <p:nvPr>
            <p:ph type="ctrTitle" hasCustomPrompt="1"/>
          </p:nvPr>
        </p:nvSpPr>
        <p:spPr>
          <a:xfrm>
            <a:off x="0" y="691815"/>
            <a:ext cx="5959476" cy="5474035"/>
          </a:xfrm>
          <a:blipFill>
            <a:blip r:embed="rId3" cstate="email">
              <a:extLst>
                <a:ext uri="{28A0092B-C50C-407E-A947-70E740481C1C}">
                  <a14:useLocalDpi xmlns:a14="http://schemas.microsoft.com/office/drawing/2010/main"/>
                </a:ext>
              </a:extLst>
            </a:blip>
            <a:stretch>
              <a:fillRect/>
            </a:stretch>
          </a:blipFill>
        </p:spPr>
        <p:txBody>
          <a:bodyPr lIns="540000" tIns="468000" rIns="360000" bIns="3384000" anchor="b" anchorCtr="0">
            <a:noAutofit/>
          </a:bodyPr>
          <a:lstStyle>
            <a:lvl1pPr algn="l">
              <a:lnSpc>
                <a:spcPct val="900000"/>
              </a:lnSpc>
              <a:defRPr sz="3600">
                <a:solidFill>
                  <a:schemeClr val="bg1"/>
                </a:solidFill>
              </a:defRPr>
            </a:lvl1pPr>
          </a:lstStyle>
          <a:p>
            <a:r>
              <a:rPr lang="en-GB" dirty="0"/>
              <a:t>master</a:t>
            </a:r>
          </a:p>
        </p:txBody>
      </p:sp>
      <p:sp>
        <p:nvSpPr>
          <p:cNvPr id="37" name="Undertitel 2"/>
          <p:cNvSpPr>
            <a:spLocks noGrp="1"/>
          </p:cNvSpPr>
          <p:nvPr>
            <p:ph type="subTitle" idx="1" hasCustomPrompt="1"/>
          </p:nvPr>
        </p:nvSpPr>
        <p:spPr>
          <a:xfrm>
            <a:off x="588964" y="3007285"/>
            <a:ext cx="4946648" cy="726435"/>
          </a:xfrm>
        </p:spPr>
        <p:txBody>
          <a:bodyPr rIns="0">
            <a:noAutofit/>
          </a:bodyPr>
          <a:lstStyle>
            <a:lvl1pPr marL="0" indent="0" algn="l">
              <a:lnSpc>
                <a:spcPct val="100000"/>
              </a:lnSpc>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add subtitle</a:t>
            </a:r>
          </a:p>
        </p:txBody>
      </p:sp>
      <p:sp>
        <p:nvSpPr>
          <p:cNvPr id="38" name="Pladsholder til tekst 14"/>
          <p:cNvSpPr>
            <a:spLocks noGrp="1"/>
          </p:cNvSpPr>
          <p:nvPr>
            <p:ph type="body" sz="quarter" idx="13" hasCustomPrompt="1"/>
          </p:nvPr>
        </p:nvSpPr>
        <p:spPr>
          <a:xfrm>
            <a:off x="588963" y="4053600"/>
            <a:ext cx="4946649" cy="899766"/>
          </a:xfrm>
        </p:spPr>
        <p:txBody>
          <a:bodyPr rIns="0">
            <a:noAutofit/>
          </a:bodyPr>
          <a:lstStyle>
            <a:lvl1pPr marL="0" indent="0">
              <a:lnSpc>
                <a:spcPct val="100000"/>
              </a:lnSpc>
              <a:spcBef>
                <a:spcPts val="0"/>
              </a:spcBef>
              <a:buNone/>
              <a:defRPr sz="1800" baseline="0"/>
            </a:lvl1pPr>
          </a:lstStyle>
          <a:p>
            <a:pPr lvl="0"/>
            <a:r>
              <a:rPr lang="en-GB" dirty="0"/>
              <a:t>Name of speaker, UCPH unit, place and date</a:t>
            </a:r>
          </a:p>
        </p:txBody>
      </p:sp>
      <p:sp>
        <p:nvSpPr>
          <p:cNvPr id="12" name="Titel 1"/>
          <p:cNvSpPr>
            <a:spLocks noGrp="1"/>
          </p:cNvSpPr>
          <p:nvPr>
            <p:ph type="body" sz="quarter" idx="14" hasCustomPrompt="1"/>
          </p:nvPr>
        </p:nvSpPr>
        <p:spPr>
          <a:xfrm>
            <a:off x="587375" y="1020200"/>
            <a:ext cx="4946649" cy="1345417"/>
          </a:xfrm>
        </p:spPr>
        <p:txBody>
          <a:bodyPr rIns="0">
            <a:noAutofit/>
          </a:bodyPr>
          <a:lstStyle>
            <a:lvl1pPr marL="0" indent="0">
              <a:lnSpc>
                <a:spcPct val="100000"/>
              </a:lnSpc>
              <a:spcBef>
                <a:spcPts val="0"/>
              </a:spcBef>
              <a:buNone/>
              <a:defRPr sz="3600" baseline="0">
                <a:solidFill>
                  <a:schemeClr val="accent1"/>
                </a:solidFill>
              </a:defRPr>
            </a:lvl1pPr>
          </a:lstStyle>
          <a:p>
            <a:pPr lvl="0"/>
            <a:r>
              <a:rPr lang="en-GB" dirty="0"/>
              <a:t>Click to add title</a:t>
            </a:r>
          </a:p>
        </p:txBody>
      </p:sp>
    </p:spTree>
    <p:extLst>
      <p:ext uri="{BB962C8B-B14F-4D97-AF65-F5344CB8AC3E}">
        <p14:creationId xmlns:p14="http://schemas.microsoft.com/office/powerpoint/2010/main" val="4281795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eal small">
    <p:spTree>
      <p:nvGrpSpPr>
        <p:cNvPr id="1" name=""/>
        <p:cNvGrpSpPr/>
        <p:nvPr/>
      </p:nvGrpSpPr>
      <p:grpSpPr>
        <a:xfrm>
          <a:off x="0" y="0"/>
          <a:ext cx="0" cy="0"/>
          <a:chOff x="0" y="0"/>
          <a:chExt cx="0" cy="0"/>
        </a:xfrm>
      </p:grpSpPr>
      <p:sp>
        <p:nvSpPr>
          <p:cNvPr id="11" name="Rectangle 7"/>
          <p:cNvSpPr/>
          <p:nvPr userDrawn="1"/>
        </p:nvSpPr>
        <p:spPr>
          <a:xfrm>
            <a:off x="0" y="0"/>
            <a:ext cx="12198350" cy="6858000"/>
          </a:xfrm>
          <a:prstGeom prst="rect">
            <a:avLst/>
          </a:prstGeom>
          <a:gradFill flip="none" rotWithShape="1">
            <a:gsLst>
              <a:gs pos="0">
                <a:srgbClr val="DDDDDD"/>
              </a:gs>
              <a:gs pos="100000">
                <a:schemeClr val="bg1"/>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9" name="Picture 8"/>
          <p:cNvPicPr>
            <a:picLocks noChangeAspect="1"/>
          </p:cNvPicPr>
          <p:nvPr userDrawn="1"/>
        </p:nvPicPr>
        <p:blipFill rotWithShape="1">
          <a:blip r:embed="rId2" cstate="email">
            <a:extLst>
              <a:ext uri="{28A0092B-C50C-407E-A947-70E740481C1C}">
                <a14:useLocalDpi xmlns:a14="http://schemas.microsoft.com/office/drawing/2010/main"/>
              </a:ext>
            </a:extLst>
          </a:blip>
          <a:srcRect t="-1534" r="10628" b="7654"/>
          <a:stretch/>
        </p:blipFill>
        <p:spPr>
          <a:xfrm>
            <a:off x="1733575" y="-6016"/>
            <a:ext cx="10465859" cy="6858000"/>
          </a:xfrm>
          <a:prstGeom prst="rect">
            <a:avLst/>
          </a:prstGeom>
        </p:spPr>
      </p:pic>
      <p:sp>
        <p:nvSpPr>
          <p:cNvPr id="4" name="Pladsholder til dato 3"/>
          <p:cNvSpPr>
            <a:spLocks noGrp="1"/>
          </p:cNvSpPr>
          <p:nvPr>
            <p:ph type="dt" sz="half" idx="10"/>
          </p:nvPr>
        </p:nvSpPr>
        <p:spPr>
          <a:xfrm>
            <a:off x="10329111" y="-385200"/>
            <a:ext cx="814976" cy="176797"/>
          </a:xfrm>
        </p:spPr>
        <p:txBody>
          <a:bodyPr/>
          <a:lstStyle>
            <a:lvl1pPr>
              <a:defRPr sz="100">
                <a:solidFill>
                  <a:schemeClr val="bg1"/>
                </a:solidFill>
              </a:defRPr>
            </a:lvl1pPr>
          </a:lstStyle>
          <a:p>
            <a:fld id="{1A8FE306-C2F6-4A57-9B1E-3808C70DCDF2}" type="datetime1">
              <a:rPr lang="en-GB" smtClean="0"/>
              <a:t>24/10/2018</a:t>
            </a:fld>
            <a:endParaRPr lang="en-GB"/>
          </a:p>
        </p:txBody>
      </p:sp>
      <p:sp>
        <p:nvSpPr>
          <p:cNvPr id="5" name="Pladsholder til sidefod 4"/>
          <p:cNvSpPr>
            <a:spLocks noGrp="1"/>
          </p:cNvSpPr>
          <p:nvPr>
            <p:ph type="ftr" sz="quarter" idx="11"/>
          </p:nvPr>
        </p:nvSpPr>
        <p:spPr>
          <a:xfrm>
            <a:off x="3236495" y="-385200"/>
            <a:ext cx="6981162" cy="176797"/>
          </a:xfrm>
        </p:spPr>
        <p:txBody>
          <a:bodyPr/>
          <a:lstStyle>
            <a:lvl1pPr>
              <a:defRPr sz="100">
                <a:solidFill>
                  <a:schemeClr val="bg1"/>
                </a:solidFill>
              </a:defRPr>
            </a:lvl1pPr>
          </a:lstStyle>
          <a:p>
            <a:endParaRPr lang="en-GB"/>
          </a:p>
        </p:txBody>
      </p:sp>
      <p:sp>
        <p:nvSpPr>
          <p:cNvPr id="6" name="Pladsholder til slidenummer 5"/>
          <p:cNvSpPr>
            <a:spLocks noGrp="1"/>
          </p:cNvSpPr>
          <p:nvPr>
            <p:ph type="sldNum" sz="quarter" idx="12"/>
          </p:nvPr>
        </p:nvSpPr>
        <p:spPr>
          <a:xfrm>
            <a:off x="11255542" y="-385200"/>
            <a:ext cx="381759" cy="176797"/>
          </a:xfrm>
        </p:spPr>
        <p:txBody>
          <a:bodyPr/>
          <a:lstStyle>
            <a:lvl1pPr>
              <a:defRPr sz="100">
                <a:solidFill>
                  <a:schemeClr val="bg1"/>
                </a:solidFill>
              </a:defRPr>
            </a:lvl1pPr>
          </a:lstStyle>
          <a:p>
            <a:fld id="{091A926C-488A-4E3E-9C21-57CAA120E114}" type="slidenum">
              <a:rPr lang="en-GB" smtClean="0"/>
              <a:pPr/>
              <a:t>‹#›</a:t>
            </a:fld>
            <a:endParaRPr lang="en-GB"/>
          </a:p>
        </p:txBody>
      </p:sp>
      <p:sp>
        <p:nvSpPr>
          <p:cNvPr id="22" name="Titel 2"/>
          <p:cNvSpPr>
            <a:spLocks noGrp="1"/>
          </p:cNvSpPr>
          <p:nvPr>
            <p:ph type="ctrTitle"/>
          </p:nvPr>
        </p:nvSpPr>
        <p:spPr>
          <a:xfrm>
            <a:off x="0" y="2271092"/>
            <a:ext cx="5959476" cy="3895200"/>
          </a:xfrm>
          <a:blipFill>
            <a:blip r:embed="rId3" cstate="email">
              <a:extLst>
                <a:ext uri="{28A0092B-C50C-407E-A947-70E740481C1C}">
                  <a14:useLocalDpi xmlns:a14="http://schemas.microsoft.com/office/drawing/2010/main"/>
                </a:ext>
              </a:extLst>
            </a:blip>
            <a:stretch>
              <a:fillRect/>
            </a:stretch>
          </a:blipFill>
        </p:spPr>
        <p:txBody>
          <a:bodyPr lIns="540000" tIns="468000" rIns="360000" bIns="2340000" anchor="b" anchorCtr="0">
            <a:noAutofit/>
          </a:bodyPr>
          <a:lstStyle>
            <a:lvl1pPr algn="l">
              <a:lnSpc>
                <a:spcPts val="4000"/>
              </a:lnSpc>
              <a:defRPr sz="3600">
                <a:solidFill>
                  <a:schemeClr val="bg1"/>
                </a:solidFill>
              </a:defRPr>
            </a:lvl1pPr>
          </a:lstStyle>
          <a:p>
            <a:r>
              <a:rPr lang="en-US" smtClean="0"/>
              <a:t>Click to edit Master title style</a:t>
            </a:r>
            <a:endParaRPr lang="en-GB" dirty="0"/>
          </a:p>
        </p:txBody>
      </p:sp>
      <p:sp>
        <p:nvSpPr>
          <p:cNvPr id="15" name="Pladsholder til tekst 14"/>
          <p:cNvSpPr>
            <a:spLocks noGrp="1"/>
          </p:cNvSpPr>
          <p:nvPr>
            <p:ph type="body" sz="quarter" idx="13" hasCustomPrompt="1"/>
          </p:nvPr>
        </p:nvSpPr>
        <p:spPr>
          <a:xfrm>
            <a:off x="588963" y="4053600"/>
            <a:ext cx="4946649" cy="899766"/>
          </a:xfrm>
        </p:spPr>
        <p:txBody>
          <a:bodyPr rIns="0">
            <a:noAutofit/>
          </a:bodyPr>
          <a:lstStyle>
            <a:lvl1pPr marL="0" indent="0">
              <a:lnSpc>
                <a:spcPct val="100000"/>
              </a:lnSpc>
              <a:spcBef>
                <a:spcPts val="0"/>
              </a:spcBef>
              <a:buNone/>
              <a:defRPr sz="1800" baseline="0"/>
            </a:lvl1pPr>
          </a:lstStyle>
          <a:p>
            <a:pPr lvl="0"/>
            <a:r>
              <a:rPr lang="en-GB" dirty="0"/>
              <a:t>Name of speaker, UCPH unit, place and date</a:t>
            </a:r>
            <a:br>
              <a:rPr lang="en-GB" dirty="0"/>
            </a:br>
            <a:endParaRPr lang="en-GB" dirty="0"/>
          </a:p>
        </p:txBody>
      </p:sp>
      <p:sp>
        <p:nvSpPr>
          <p:cNvPr id="10" name="Titel 1"/>
          <p:cNvSpPr>
            <a:spLocks noGrp="1"/>
          </p:cNvSpPr>
          <p:nvPr>
            <p:ph type="body" sz="quarter" idx="14" hasCustomPrompt="1"/>
          </p:nvPr>
        </p:nvSpPr>
        <p:spPr>
          <a:xfrm>
            <a:off x="587375" y="2610941"/>
            <a:ext cx="4946649" cy="1109335"/>
          </a:xfrm>
        </p:spPr>
        <p:txBody>
          <a:bodyPr rIns="0">
            <a:noAutofit/>
          </a:bodyPr>
          <a:lstStyle>
            <a:lvl1pPr marL="0" indent="0">
              <a:lnSpc>
                <a:spcPct val="100000"/>
              </a:lnSpc>
              <a:spcBef>
                <a:spcPts val="0"/>
              </a:spcBef>
              <a:buNone/>
              <a:defRPr sz="3600" baseline="0">
                <a:solidFill>
                  <a:schemeClr val="accent1"/>
                </a:solidFill>
              </a:defRPr>
            </a:lvl1pPr>
          </a:lstStyle>
          <a:p>
            <a:pPr lvl="0"/>
            <a:r>
              <a:rPr lang="en-GB" dirty="0"/>
              <a:t>Click to add title</a:t>
            </a:r>
          </a:p>
        </p:txBody>
      </p:sp>
    </p:spTree>
    <p:extLst>
      <p:ext uri="{BB962C8B-B14F-4D97-AF65-F5344CB8AC3E}">
        <p14:creationId xmlns:p14="http://schemas.microsoft.com/office/powerpoint/2010/main" val="1690682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objec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588963" y="620714"/>
            <a:ext cx="11012488" cy="865186"/>
          </a:xfrm>
        </p:spPr>
        <p:txBody>
          <a:bodyPr/>
          <a:lstStyle/>
          <a:p>
            <a:pPr lvl="0"/>
            <a:r>
              <a:rPr lang="en-GB" dirty="0"/>
              <a:t>Click to add title</a:t>
            </a:r>
          </a:p>
        </p:txBody>
      </p:sp>
      <p:sp>
        <p:nvSpPr>
          <p:cNvPr id="3" name="Pladsholder til indhold 2"/>
          <p:cNvSpPr>
            <a:spLocks noGrp="1"/>
          </p:cNvSpPr>
          <p:nvPr>
            <p:ph idx="1" hasCustomPrompt="1"/>
          </p:nvPr>
        </p:nvSpPr>
        <p:spPr>
          <a:xfrm>
            <a:off x="588963" y="1635125"/>
            <a:ext cx="11012488" cy="4675188"/>
          </a:xfrm>
        </p:spPr>
        <p:txBody>
          <a:bodyPr vert="horz" lIns="0" tIns="0" rIns="0" bIns="0" rtlCol="0">
            <a:noAutofit/>
          </a:bodyPr>
          <a:lstStyle>
            <a:lvl1pPr>
              <a:defRPr lang="da-DK" dirty="0" smtClean="0"/>
            </a:lvl1pPr>
            <a:lvl2pPr>
              <a:defRPr lang="da-DK" dirty="0" smtClean="0"/>
            </a:lvl2pPr>
            <a:lvl3pPr>
              <a:defRPr lang="da-DK" dirty="0" smtClean="0"/>
            </a:lvl3pPr>
            <a:lvl4pPr marL="719138" indent="0">
              <a:buNone/>
              <a:defRPr/>
            </a:lvl4pPr>
          </a:lstStyle>
          <a:p>
            <a:pPr lvl="0"/>
            <a:r>
              <a:rPr lang="en-GB" dirty="0"/>
              <a:t>Click to add text</a:t>
            </a:r>
          </a:p>
          <a:p>
            <a:pPr lvl="1"/>
            <a:r>
              <a:rPr lang="en-GB" dirty="0"/>
              <a:t>2</a:t>
            </a:r>
          </a:p>
          <a:p>
            <a:pPr lvl="2"/>
            <a:r>
              <a:rPr lang="en-GB" dirty="0"/>
              <a:t>3</a:t>
            </a:r>
          </a:p>
        </p:txBody>
      </p:sp>
      <p:sp>
        <p:nvSpPr>
          <p:cNvPr id="4" name="Pladsholder til dato 3"/>
          <p:cNvSpPr>
            <a:spLocks noGrp="1"/>
          </p:cNvSpPr>
          <p:nvPr>
            <p:ph type="dt" sz="half" idx="10"/>
          </p:nvPr>
        </p:nvSpPr>
        <p:spPr/>
        <p:txBody>
          <a:bodyPr/>
          <a:lstStyle/>
          <a:p>
            <a:fld id="{48BA57D3-3A06-42DE-8329-4A599228B9A1}" type="datetime1">
              <a:rPr lang="en-GB" smtClean="0"/>
              <a:t>24/10/2018</a:t>
            </a:fld>
            <a:endParaRPr lang="en-GB"/>
          </a:p>
        </p:txBody>
      </p:sp>
      <p:sp>
        <p:nvSpPr>
          <p:cNvPr id="5" name="Pladsholder til sidefod 4"/>
          <p:cNvSpPr>
            <a:spLocks noGrp="1"/>
          </p:cNvSpPr>
          <p:nvPr>
            <p:ph type="ftr" sz="quarter" idx="11"/>
          </p:nvPr>
        </p:nvSpPr>
        <p:spPr/>
        <p:txBody>
          <a:bodyPr/>
          <a:lstStyle/>
          <a:p>
            <a:endParaRPr lang="en-GB"/>
          </a:p>
        </p:txBody>
      </p:sp>
      <p:sp>
        <p:nvSpPr>
          <p:cNvPr id="6" name="Pladsholder til slidenummer 5"/>
          <p:cNvSpPr>
            <a:spLocks noGrp="1"/>
          </p:cNvSpPr>
          <p:nvPr>
            <p:ph type="sldNum" sz="quarter" idx="12"/>
          </p:nvPr>
        </p:nvSpPr>
        <p:spPr/>
        <p:txBody>
          <a:bodyPr/>
          <a:lstStyle/>
          <a:p>
            <a:fld id="{091A926C-488A-4E3E-9C21-57CAA120E114}" type="slidenum">
              <a:rPr lang="en-GB" smtClean="0"/>
              <a:t>‹#›</a:t>
            </a:fld>
            <a:endParaRPr lang="en-GB"/>
          </a:p>
        </p:txBody>
      </p:sp>
    </p:spTree>
    <p:extLst>
      <p:ext uri="{BB962C8B-B14F-4D97-AF65-F5344CB8AC3E}">
        <p14:creationId xmlns:p14="http://schemas.microsoft.com/office/powerpoint/2010/main" val="2796859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itle and two content objects">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588964" y="620714"/>
            <a:ext cx="11012486" cy="865186"/>
          </a:xfrm>
        </p:spPr>
        <p:txBody>
          <a:bodyPr/>
          <a:lstStyle/>
          <a:p>
            <a:pPr lvl="0"/>
            <a:r>
              <a:rPr lang="en-GB" dirty="0"/>
              <a:t>Click to add title</a:t>
            </a:r>
          </a:p>
        </p:txBody>
      </p:sp>
      <p:sp>
        <p:nvSpPr>
          <p:cNvPr id="3" name="Pladsholder til indhold 2"/>
          <p:cNvSpPr>
            <a:spLocks noGrp="1"/>
          </p:cNvSpPr>
          <p:nvPr>
            <p:ph sz="half" idx="1" hasCustomPrompt="1"/>
          </p:nvPr>
        </p:nvSpPr>
        <p:spPr>
          <a:xfrm>
            <a:off x="588964" y="1635125"/>
            <a:ext cx="5358535" cy="4675187"/>
          </a:xfrm>
        </p:spPr>
        <p:txBody>
          <a:bodyPr vert="horz" lIns="0" tIns="0" rIns="0" bIns="0" rtlCol="0">
            <a:noAutofit/>
          </a:bodyPr>
          <a:lstStyle>
            <a:lvl1pPr>
              <a:defRPr lang="da-DK" dirty="0" smtClean="0"/>
            </a:lvl1pPr>
            <a:lvl2pPr>
              <a:defRPr lang="da-DK" dirty="0" smtClean="0"/>
            </a:lvl2pPr>
            <a:lvl3pPr>
              <a:defRPr lang="da-DK" dirty="0" smtClean="0"/>
            </a:lvl3pPr>
            <a:lvl4pPr>
              <a:defRPr lang="da-DK" dirty="0" smtClean="0"/>
            </a:lvl4pPr>
          </a:lstStyle>
          <a:p>
            <a:pPr lvl="0"/>
            <a:r>
              <a:rPr lang="en-GB" dirty="0"/>
              <a:t>Click to add text</a:t>
            </a:r>
          </a:p>
          <a:p>
            <a:pPr lvl="1"/>
            <a:r>
              <a:rPr lang="en-GB" dirty="0"/>
              <a:t>2</a:t>
            </a:r>
          </a:p>
          <a:p>
            <a:pPr lvl="2"/>
            <a:r>
              <a:rPr lang="en-GB" dirty="0"/>
              <a:t>3</a:t>
            </a:r>
          </a:p>
          <a:p>
            <a:pPr lvl="3"/>
            <a:endParaRPr lang="en-GB" dirty="0"/>
          </a:p>
        </p:txBody>
      </p:sp>
      <p:sp>
        <p:nvSpPr>
          <p:cNvPr id="4" name="Pladsholder til indhold 3"/>
          <p:cNvSpPr>
            <a:spLocks noGrp="1"/>
          </p:cNvSpPr>
          <p:nvPr>
            <p:ph sz="half" idx="2" hasCustomPrompt="1"/>
          </p:nvPr>
        </p:nvSpPr>
        <p:spPr>
          <a:xfrm>
            <a:off x="6244502" y="1635125"/>
            <a:ext cx="5356948" cy="4675187"/>
          </a:xfrm>
        </p:spPr>
        <p:txBody>
          <a:bodyPr vert="horz" lIns="0" tIns="0" rIns="0" bIns="0" rtlCol="0">
            <a:noAutofit/>
          </a:bodyPr>
          <a:lstStyle>
            <a:lvl1pPr>
              <a:defRPr lang="da-DK" dirty="0" smtClean="0"/>
            </a:lvl1pPr>
            <a:lvl2pPr>
              <a:defRPr lang="da-DK" dirty="0" smtClean="0"/>
            </a:lvl2pPr>
            <a:lvl3pPr>
              <a:defRPr lang="da-DK" dirty="0" smtClean="0"/>
            </a:lvl3pPr>
            <a:lvl4pPr marL="719138" indent="0">
              <a:buNone/>
              <a:defRPr lang="da-DK" dirty="0" smtClean="0"/>
            </a:lvl4pPr>
            <a:lvl5pPr>
              <a:defRPr lang="da-DK" dirty="0"/>
            </a:lvl5pPr>
            <a:lvl8pPr marL="719138" indent="0">
              <a:buNone/>
              <a:defRPr/>
            </a:lvl8pPr>
          </a:lstStyle>
          <a:p>
            <a:pPr lvl="0"/>
            <a:r>
              <a:rPr lang="en-GB" dirty="0"/>
              <a:t>Click to add text</a:t>
            </a:r>
          </a:p>
          <a:p>
            <a:pPr lvl="1"/>
            <a:r>
              <a:rPr lang="en-GB" dirty="0"/>
              <a:t>2</a:t>
            </a:r>
          </a:p>
          <a:p>
            <a:pPr lvl="2"/>
            <a:r>
              <a:rPr lang="en-GB" dirty="0"/>
              <a:t>3</a:t>
            </a:r>
          </a:p>
        </p:txBody>
      </p:sp>
      <p:sp>
        <p:nvSpPr>
          <p:cNvPr id="5" name="Pladsholder til dato 4"/>
          <p:cNvSpPr>
            <a:spLocks noGrp="1"/>
          </p:cNvSpPr>
          <p:nvPr>
            <p:ph type="dt" sz="half" idx="10"/>
          </p:nvPr>
        </p:nvSpPr>
        <p:spPr/>
        <p:txBody>
          <a:bodyPr/>
          <a:lstStyle/>
          <a:p>
            <a:fld id="{4505FA94-BE71-426F-A992-1545AC90C129}" type="datetime1">
              <a:rPr lang="en-GB" smtClean="0"/>
              <a:t>24/10/2018</a:t>
            </a:fld>
            <a:endParaRPr lang="en-GB"/>
          </a:p>
        </p:txBody>
      </p:sp>
      <p:sp>
        <p:nvSpPr>
          <p:cNvPr id="6" name="Pladsholder til sidefod 5"/>
          <p:cNvSpPr>
            <a:spLocks noGrp="1"/>
          </p:cNvSpPr>
          <p:nvPr>
            <p:ph type="ftr" sz="quarter" idx="11"/>
          </p:nvPr>
        </p:nvSpPr>
        <p:spPr/>
        <p:txBody>
          <a:bodyPr/>
          <a:lstStyle/>
          <a:p>
            <a:endParaRPr lang="en-GB"/>
          </a:p>
        </p:txBody>
      </p:sp>
      <p:sp>
        <p:nvSpPr>
          <p:cNvPr id="7" name="Pladsholder til slidenummer 6"/>
          <p:cNvSpPr>
            <a:spLocks noGrp="1"/>
          </p:cNvSpPr>
          <p:nvPr>
            <p:ph type="sldNum" sz="quarter" idx="12"/>
          </p:nvPr>
        </p:nvSpPr>
        <p:spPr/>
        <p:txBody>
          <a:bodyPr/>
          <a:lstStyle/>
          <a:p>
            <a:fld id="{091A926C-488A-4E3E-9C21-57CAA120E114}" type="slidenum">
              <a:rPr lang="en-GB" smtClean="0"/>
              <a:t>‹#›</a:t>
            </a:fld>
            <a:endParaRPr lang="en-GB"/>
          </a:p>
        </p:txBody>
      </p:sp>
    </p:spTree>
    <p:extLst>
      <p:ext uri="{BB962C8B-B14F-4D97-AF65-F5344CB8AC3E}">
        <p14:creationId xmlns:p14="http://schemas.microsoft.com/office/powerpoint/2010/main" val="3754967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content, and image">
    <p:spTree>
      <p:nvGrpSpPr>
        <p:cNvPr id="1" name=""/>
        <p:cNvGrpSpPr/>
        <p:nvPr/>
      </p:nvGrpSpPr>
      <p:grpSpPr>
        <a:xfrm>
          <a:off x="0" y="0"/>
          <a:ext cx="0" cy="0"/>
          <a:chOff x="0" y="0"/>
          <a:chExt cx="0" cy="0"/>
        </a:xfrm>
      </p:grpSpPr>
      <p:sp>
        <p:nvSpPr>
          <p:cNvPr id="8" name="Pladsholder til billede 9"/>
          <p:cNvSpPr>
            <a:spLocks noGrp="1"/>
          </p:cNvSpPr>
          <p:nvPr>
            <p:ph type="pic" sz="quarter" idx="14" hasCustomPrompt="1"/>
          </p:nvPr>
        </p:nvSpPr>
        <p:spPr>
          <a:xfrm>
            <a:off x="6243639" y="1635125"/>
            <a:ext cx="5357812" cy="4675187"/>
          </a:xfrm>
          <a:blipFill>
            <a:blip r:embed="rId2" cstate="email">
              <a:extLst>
                <a:ext uri="{28A0092B-C50C-407E-A947-70E740481C1C}">
                  <a14:useLocalDpi xmlns:a14="http://schemas.microsoft.com/office/drawing/2010/main"/>
                </a:ext>
              </a:extLst>
            </a:blip>
            <a:stretch>
              <a:fillRect/>
            </a:stretch>
          </a:blipFill>
        </p:spPr>
        <p:txBody>
          <a:bodyPr lIns="0" tIns="2304000" rIns="0" anchor="t" anchorCtr="0"/>
          <a:lstStyle>
            <a:lvl1pPr marL="0" indent="0" algn="ctr">
              <a:buNone/>
              <a:defRPr sz="3200" baseline="0">
                <a:solidFill>
                  <a:schemeClr val="bg1"/>
                </a:solidFill>
                <a:sym typeface="Wingdings" panose="05000000000000000000" pitchFamily="2" charset="2"/>
              </a:defRPr>
            </a:lvl1pPr>
          </a:lstStyle>
          <a:p>
            <a:r>
              <a:rPr lang="en-GB"/>
              <a:t>Click icon to insert image</a:t>
            </a:r>
          </a:p>
        </p:txBody>
      </p:sp>
      <p:sp>
        <p:nvSpPr>
          <p:cNvPr id="2" name="Titel 1"/>
          <p:cNvSpPr>
            <a:spLocks noGrp="1"/>
          </p:cNvSpPr>
          <p:nvPr>
            <p:ph type="title" hasCustomPrompt="1"/>
          </p:nvPr>
        </p:nvSpPr>
        <p:spPr>
          <a:xfrm>
            <a:off x="588965" y="620712"/>
            <a:ext cx="11012486" cy="865187"/>
          </a:xfrm>
        </p:spPr>
        <p:txBody>
          <a:bodyPr/>
          <a:lstStyle/>
          <a:p>
            <a:pPr lvl="0"/>
            <a:r>
              <a:rPr lang="en-GB" dirty="0"/>
              <a:t>Click to add title</a:t>
            </a:r>
          </a:p>
        </p:txBody>
      </p:sp>
      <p:sp>
        <p:nvSpPr>
          <p:cNvPr id="3" name="Pladsholder til indhold 2"/>
          <p:cNvSpPr>
            <a:spLocks noGrp="1"/>
          </p:cNvSpPr>
          <p:nvPr>
            <p:ph sz="half" idx="1" hasCustomPrompt="1"/>
          </p:nvPr>
        </p:nvSpPr>
        <p:spPr>
          <a:xfrm>
            <a:off x="588964" y="1635125"/>
            <a:ext cx="5359398" cy="4675188"/>
          </a:xfrm>
        </p:spPr>
        <p:txBody>
          <a:bodyPr vert="horz" lIns="0" tIns="0" rIns="0" bIns="0" rtlCol="0">
            <a:noAutofit/>
          </a:bodyPr>
          <a:lstStyle>
            <a:lvl1pPr>
              <a:defRPr lang="da-DK" dirty="0" smtClean="0"/>
            </a:lvl1pPr>
            <a:lvl2pPr>
              <a:defRPr lang="da-DK" dirty="0" smtClean="0"/>
            </a:lvl2pPr>
            <a:lvl3pPr>
              <a:defRPr lang="da-DK" dirty="0" smtClean="0"/>
            </a:lvl3pPr>
            <a:lvl4pPr>
              <a:defRPr lang="da-DK" dirty="0" smtClean="0"/>
            </a:lvl4pPr>
            <a:lvl5pPr>
              <a:defRPr lang="da-DK" dirty="0"/>
            </a:lvl5pPr>
          </a:lstStyle>
          <a:p>
            <a:pPr lvl="0"/>
            <a:r>
              <a:rPr lang="en-GB" dirty="0"/>
              <a:t>Click to add text</a:t>
            </a:r>
          </a:p>
          <a:p>
            <a:pPr lvl="1"/>
            <a:r>
              <a:rPr lang="en-GB" dirty="0"/>
              <a:t>2</a:t>
            </a:r>
          </a:p>
          <a:p>
            <a:pPr lvl="2"/>
            <a:r>
              <a:rPr lang="en-GB" dirty="0"/>
              <a:t>3</a:t>
            </a:r>
          </a:p>
        </p:txBody>
      </p:sp>
      <p:sp>
        <p:nvSpPr>
          <p:cNvPr id="5" name="Pladsholder til dato 4"/>
          <p:cNvSpPr>
            <a:spLocks noGrp="1"/>
          </p:cNvSpPr>
          <p:nvPr>
            <p:ph type="dt" sz="half" idx="10"/>
          </p:nvPr>
        </p:nvSpPr>
        <p:spPr/>
        <p:txBody>
          <a:bodyPr/>
          <a:lstStyle/>
          <a:p>
            <a:fld id="{1A136EBD-A59D-4A63-8430-010EAF79E64E}" type="datetime1">
              <a:rPr lang="en-GB" smtClean="0"/>
              <a:t>24/10/2018</a:t>
            </a:fld>
            <a:endParaRPr lang="en-GB"/>
          </a:p>
        </p:txBody>
      </p:sp>
      <p:sp>
        <p:nvSpPr>
          <p:cNvPr id="6" name="Pladsholder til sidefod 5"/>
          <p:cNvSpPr>
            <a:spLocks noGrp="1"/>
          </p:cNvSpPr>
          <p:nvPr>
            <p:ph type="ftr" sz="quarter" idx="11"/>
          </p:nvPr>
        </p:nvSpPr>
        <p:spPr/>
        <p:txBody>
          <a:bodyPr/>
          <a:lstStyle/>
          <a:p>
            <a:endParaRPr lang="en-GB"/>
          </a:p>
        </p:txBody>
      </p:sp>
      <p:sp>
        <p:nvSpPr>
          <p:cNvPr id="7" name="Pladsholder til slidenummer 6"/>
          <p:cNvSpPr>
            <a:spLocks noGrp="1"/>
          </p:cNvSpPr>
          <p:nvPr>
            <p:ph type="sldNum" sz="quarter" idx="12"/>
          </p:nvPr>
        </p:nvSpPr>
        <p:spPr/>
        <p:txBody>
          <a:bodyPr/>
          <a:lstStyle/>
          <a:p>
            <a:fld id="{091A926C-488A-4E3E-9C21-57CAA120E114}" type="slidenum">
              <a:rPr lang="en-GB" smtClean="0"/>
              <a:t>‹#›</a:t>
            </a:fld>
            <a:endParaRPr lang="en-GB"/>
          </a:p>
        </p:txBody>
      </p:sp>
    </p:spTree>
    <p:extLst>
      <p:ext uri="{BB962C8B-B14F-4D97-AF65-F5344CB8AC3E}">
        <p14:creationId xmlns:p14="http://schemas.microsoft.com/office/powerpoint/2010/main" val="1017783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image">
    <p:spTree>
      <p:nvGrpSpPr>
        <p:cNvPr id="1" name=""/>
        <p:cNvGrpSpPr/>
        <p:nvPr/>
      </p:nvGrpSpPr>
      <p:grpSpPr>
        <a:xfrm>
          <a:off x="0" y="0"/>
          <a:ext cx="0" cy="0"/>
          <a:chOff x="0" y="0"/>
          <a:chExt cx="0" cy="0"/>
        </a:xfrm>
      </p:grpSpPr>
      <p:sp>
        <p:nvSpPr>
          <p:cNvPr id="8" name="Pladsholder til billede 9"/>
          <p:cNvSpPr>
            <a:spLocks noGrp="1"/>
          </p:cNvSpPr>
          <p:nvPr>
            <p:ph type="pic" sz="quarter" idx="14" hasCustomPrompt="1"/>
          </p:nvPr>
        </p:nvSpPr>
        <p:spPr>
          <a:xfrm>
            <a:off x="588963" y="1635125"/>
            <a:ext cx="11012487" cy="4675188"/>
          </a:xfrm>
          <a:blipFill>
            <a:blip r:embed="rId2"/>
            <a:stretch>
              <a:fillRect/>
            </a:stretch>
          </a:blipFill>
        </p:spPr>
        <p:txBody>
          <a:bodyPr lIns="0" tIns="2304000" rIns="0" anchor="t" anchorCtr="0"/>
          <a:lstStyle>
            <a:lvl1pPr marL="0" indent="0" algn="ctr">
              <a:buNone/>
              <a:defRPr sz="3200" baseline="0">
                <a:solidFill>
                  <a:schemeClr val="bg1"/>
                </a:solidFill>
                <a:sym typeface="Wingdings" panose="05000000000000000000" pitchFamily="2" charset="2"/>
              </a:defRPr>
            </a:lvl1pPr>
          </a:lstStyle>
          <a:p>
            <a:r>
              <a:rPr lang="en-GB"/>
              <a:t>Click icon to insert image</a:t>
            </a:r>
          </a:p>
        </p:txBody>
      </p:sp>
      <p:sp>
        <p:nvSpPr>
          <p:cNvPr id="2" name="Titel 1"/>
          <p:cNvSpPr>
            <a:spLocks noGrp="1"/>
          </p:cNvSpPr>
          <p:nvPr>
            <p:ph type="title" hasCustomPrompt="1"/>
          </p:nvPr>
        </p:nvSpPr>
        <p:spPr>
          <a:xfrm>
            <a:off x="588964" y="620712"/>
            <a:ext cx="11012486" cy="865187"/>
          </a:xfrm>
        </p:spPr>
        <p:txBody>
          <a:bodyPr/>
          <a:lstStyle/>
          <a:p>
            <a:r>
              <a:rPr lang="en-GB" dirty="0"/>
              <a:t>Click to add title</a:t>
            </a:r>
          </a:p>
        </p:txBody>
      </p:sp>
      <p:sp>
        <p:nvSpPr>
          <p:cNvPr id="5" name="Pladsholder til dato 4"/>
          <p:cNvSpPr>
            <a:spLocks noGrp="1"/>
          </p:cNvSpPr>
          <p:nvPr>
            <p:ph type="dt" sz="half" idx="10"/>
          </p:nvPr>
        </p:nvSpPr>
        <p:spPr/>
        <p:txBody>
          <a:bodyPr/>
          <a:lstStyle/>
          <a:p>
            <a:fld id="{D321A63A-195F-4E5C-807F-EC3E378B62DA}" type="datetime1">
              <a:rPr lang="en-GB" smtClean="0"/>
              <a:t>24/10/2018</a:t>
            </a:fld>
            <a:endParaRPr lang="en-GB"/>
          </a:p>
        </p:txBody>
      </p:sp>
      <p:sp>
        <p:nvSpPr>
          <p:cNvPr id="6" name="Pladsholder til sidefod 5"/>
          <p:cNvSpPr>
            <a:spLocks noGrp="1"/>
          </p:cNvSpPr>
          <p:nvPr>
            <p:ph type="ftr" sz="quarter" idx="11"/>
          </p:nvPr>
        </p:nvSpPr>
        <p:spPr/>
        <p:txBody>
          <a:bodyPr/>
          <a:lstStyle/>
          <a:p>
            <a:endParaRPr lang="en-GB"/>
          </a:p>
        </p:txBody>
      </p:sp>
      <p:sp>
        <p:nvSpPr>
          <p:cNvPr id="7" name="Pladsholder til slidenummer 6"/>
          <p:cNvSpPr>
            <a:spLocks noGrp="1"/>
          </p:cNvSpPr>
          <p:nvPr>
            <p:ph type="sldNum" sz="quarter" idx="12"/>
          </p:nvPr>
        </p:nvSpPr>
        <p:spPr/>
        <p:txBody>
          <a:bodyPr/>
          <a:lstStyle/>
          <a:p>
            <a:fld id="{091A926C-488A-4E3E-9C21-57CAA120E114}" type="slidenum">
              <a:rPr lang="en-GB" smtClean="0"/>
              <a:t>‹#›</a:t>
            </a:fld>
            <a:endParaRPr lang="en-GB"/>
          </a:p>
        </p:txBody>
      </p:sp>
    </p:spTree>
    <p:extLst>
      <p:ext uri="{BB962C8B-B14F-4D97-AF65-F5344CB8AC3E}">
        <p14:creationId xmlns:p14="http://schemas.microsoft.com/office/powerpoint/2010/main" val="36191671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ll text label right and image ">
    <p:spTree>
      <p:nvGrpSpPr>
        <p:cNvPr id="1" name=""/>
        <p:cNvGrpSpPr/>
        <p:nvPr/>
      </p:nvGrpSpPr>
      <p:grpSpPr>
        <a:xfrm>
          <a:off x="0" y="0"/>
          <a:ext cx="0" cy="0"/>
          <a:chOff x="0" y="0"/>
          <a:chExt cx="0" cy="0"/>
        </a:xfrm>
      </p:grpSpPr>
      <p:sp>
        <p:nvSpPr>
          <p:cNvPr id="7" name="Pladsholder til billede 9"/>
          <p:cNvSpPr>
            <a:spLocks noGrp="1"/>
          </p:cNvSpPr>
          <p:nvPr>
            <p:ph type="pic" sz="quarter" idx="14" hasCustomPrompt="1"/>
          </p:nvPr>
        </p:nvSpPr>
        <p:spPr>
          <a:xfrm>
            <a:off x="0" y="334851"/>
            <a:ext cx="12192000" cy="6523149"/>
          </a:xfrm>
          <a:blipFill>
            <a:blip r:embed="rId2" cstate="email">
              <a:extLst>
                <a:ext uri="{28A0092B-C50C-407E-A947-70E740481C1C}">
                  <a14:useLocalDpi xmlns:a14="http://schemas.microsoft.com/office/drawing/2010/main"/>
                </a:ext>
              </a:extLst>
            </a:blip>
            <a:stretch>
              <a:fillRect/>
            </a:stretch>
          </a:blipFill>
        </p:spPr>
        <p:txBody>
          <a:bodyPr lIns="0" tIns="360000" rIns="6408000" anchor="ctr" anchorCtr="0"/>
          <a:lstStyle>
            <a:lvl1pPr marL="0" indent="0" algn="r">
              <a:buNone/>
              <a:defRPr sz="3200" baseline="0">
                <a:solidFill>
                  <a:schemeClr val="tx1"/>
                </a:solidFill>
                <a:sym typeface="Wingdings" panose="05000000000000000000" pitchFamily="2" charset="2"/>
              </a:defRPr>
            </a:lvl1pPr>
          </a:lstStyle>
          <a:p>
            <a:r>
              <a:rPr lang="en-GB"/>
              <a:t>Click icon to insert image  </a:t>
            </a:r>
          </a:p>
        </p:txBody>
      </p:sp>
      <p:sp>
        <p:nvSpPr>
          <p:cNvPr id="2" name="Titel 1"/>
          <p:cNvSpPr>
            <a:spLocks noGrp="1"/>
          </p:cNvSpPr>
          <p:nvPr>
            <p:ph type="title" hasCustomPrompt="1"/>
          </p:nvPr>
        </p:nvSpPr>
        <p:spPr>
          <a:xfrm>
            <a:off x="6243638" y="4903567"/>
            <a:ext cx="5948362" cy="1398808"/>
          </a:xfrm>
          <a:solidFill>
            <a:srgbClr val="A31D20">
              <a:alpha val="95000"/>
            </a:srgbClr>
          </a:solidFill>
        </p:spPr>
        <p:txBody>
          <a:bodyPr lIns="252000" tIns="144000" rIns="540000" bIns="144000" anchor="t" anchorCtr="0"/>
          <a:lstStyle>
            <a:lvl1pPr marL="0" marR="0" indent="0" algn="l" defTabSz="914400" rtl="0" eaLnBrk="1" fontAlgn="auto" latinLnBrk="0" hangingPunct="1">
              <a:lnSpc>
                <a:spcPct val="100000"/>
              </a:lnSpc>
              <a:spcBef>
                <a:spcPct val="0"/>
              </a:spcBef>
              <a:spcAft>
                <a:spcPts val="0"/>
              </a:spcAft>
              <a:buClrTx/>
              <a:buSzTx/>
              <a:buFontTx/>
              <a:buNone/>
              <a:tabLst/>
              <a:defRPr sz="2400">
                <a:solidFill>
                  <a:schemeClr val="bg1"/>
                </a:solidFill>
              </a:defRPr>
            </a:lvl1pPr>
          </a:lstStyle>
          <a:p>
            <a:pPr lvl="0"/>
            <a:r>
              <a:rPr lang="en-GB" dirty="0"/>
              <a:t>Click to add text</a:t>
            </a:r>
          </a:p>
        </p:txBody>
      </p:sp>
      <p:sp>
        <p:nvSpPr>
          <p:cNvPr id="4" name="Pladsholder til dato 3"/>
          <p:cNvSpPr>
            <a:spLocks noGrp="1"/>
          </p:cNvSpPr>
          <p:nvPr>
            <p:ph type="dt" sz="half" idx="10"/>
          </p:nvPr>
        </p:nvSpPr>
        <p:spPr/>
        <p:txBody>
          <a:bodyPr/>
          <a:lstStyle/>
          <a:p>
            <a:fld id="{ECA03916-CE1E-4939-B417-902161F0D6C0}" type="datetime1">
              <a:rPr lang="en-GB" smtClean="0"/>
              <a:t>24/10/2018</a:t>
            </a:fld>
            <a:endParaRPr lang="en-GB"/>
          </a:p>
        </p:txBody>
      </p:sp>
      <p:sp>
        <p:nvSpPr>
          <p:cNvPr id="5" name="Pladsholder til sidefod 4"/>
          <p:cNvSpPr>
            <a:spLocks noGrp="1"/>
          </p:cNvSpPr>
          <p:nvPr>
            <p:ph type="ftr" sz="quarter" idx="11"/>
          </p:nvPr>
        </p:nvSpPr>
        <p:spPr/>
        <p:txBody>
          <a:bodyPr/>
          <a:lstStyle/>
          <a:p>
            <a:endParaRPr lang="en-GB"/>
          </a:p>
        </p:txBody>
      </p:sp>
      <p:sp>
        <p:nvSpPr>
          <p:cNvPr id="6" name="Pladsholder til slidenummer 5"/>
          <p:cNvSpPr>
            <a:spLocks noGrp="1"/>
          </p:cNvSpPr>
          <p:nvPr>
            <p:ph type="sldNum" sz="quarter" idx="12"/>
          </p:nvPr>
        </p:nvSpPr>
        <p:spPr/>
        <p:txBody>
          <a:bodyPr/>
          <a:lstStyle/>
          <a:p>
            <a:fld id="{091A926C-488A-4E3E-9C21-57CAA120E114}" type="slidenum">
              <a:rPr lang="en-GB" smtClean="0"/>
              <a:t>‹#›</a:t>
            </a:fld>
            <a:endParaRPr lang="en-GB"/>
          </a:p>
        </p:txBody>
      </p:sp>
    </p:spTree>
    <p:extLst>
      <p:ext uri="{BB962C8B-B14F-4D97-AF65-F5344CB8AC3E}">
        <p14:creationId xmlns:p14="http://schemas.microsoft.com/office/powerpoint/2010/main" val="25605502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mall text label left and image">
    <p:spTree>
      <p:nvGrpSpPr>
        <p:cNvPr id="1" name=""/>
        <p:cNvGrpSpPr/>
        <p:nvPr/>
      </p:nvGrpSpPr>
      <p:grpSpPr>
        <a:xfrm>
          <a:off x="0" y="0"/>
          <a:ext cx="0" cy="0"/>
          <a:chOff x="0" y="0"/>
          <a:chExt cx="0" cy="0"/>
        </a:xfrm>
      </p:grpSpPr>
      <p:sp>
        <p:nvSpPr>
          <p:cNvPr id="7" name="Pladsholder til billede 9"/>
          <p:cNvSpPr>
            <a:spLocks noGrp="1"/>
          </p:cNvSpPr>
          <p:nvPr>
            <p:ph type="pic" sz="quarter" idx="14" hasCustomPrompt="1"/>
          </p:nvPr>
        </p:nvSpPr>
        <p:spPr>
          <a:xfrm>
            <a:off x="0" y="334851"/>
            <a:ext cx="12192000" cy="6523149"/>
          </a:xfrm>
          <a:blipFill>
            <a:blip r:embed="rId2" cstate="email">
              <a:extLst>
                <a:ext uri="{28A0092B-C50C-407E-A947-70E740481C1C}">
                  <a14:useLocalDpi xmlns:a14="http://schemas.microsoft.com/office/drawing/2010/main"/>
                </a:ext>
              </a:extLst>
            </a:blip>
            <a:stretch>
              <a:fillRect/>
            </a:stretch>
          </a:blipFill>
        </p:spPr>
        <p:txBody>
          <a:bodyPr lIns="0" tIns="360000" rIns="6408000" anchor="ctr" anchorCtr="0"/>
          <a:lstStyle>
            <a:lvl1pPr marL="0" indent="0" algn="r">
              <a:buNone/>
              <a:defRPr sz="3200" baseline="0">
                <a:solidFill>
                  <a:schemeClr val="bg1"/>
                </a:solidFill>
                <a:sym typeface="Wingdings" panose="05000000000000000000" pitchFamily="2" charset="2"/>
              </a:defRPr>
            </a:lvl1pPr>
          </a:lstStyle>
          <a:p>
            <a:r>
              <a:rPr lang="en-GB"/>
              <a:t>Click icon to insert image  </a:t>
            </a:r>
          </a:p>
        </p:txBody>
      </p:sp>
      <p:sp>
        <p:nvSpPr>
          <p:cNvPr id="2" name="Titel 1"/>
          <p:cNvSpPr>
            <a:spLocks noGrp="1"/>
          </p:cNvSpPr>
          <p:nvPr>
            <p:ph type="title" hasCustomPrompt="1"/>
          </p:nvPr>
        </p:nvSpPr>
        <p:spPr>
          <a:xfrm>
            <a:off x="0" y="4903567"/>
            <a:ext cx="5948362" cy="1398808"/>
          </a:xfrm>
          <a:solidFill>
            <a:srgbClr val="A31D20">
              <a:alpha val="95000"/>
            </a:srgbClr>
          </a:solidFill>
        </p:spPr>
        <p:txBody>
          <a:bodyPr lIns="576000" tIns="144000" rIns="252000" bIns="144000" anchor="t" anchorCtr="0"/>
          <a:lstStyle>
            <a:lvl1pPr marL="0" marR="0" indent="0" algn="l" defTabSz="914400" rtl="0" eaLnBrk="1" fontAlgn="auto" latinLnBrk="0" hangingPunct="1">
              <a:lnSpc>
                <a:spcPct val="100000"/>
              </a:lnSpc>
              <a:spcBef>
                <a:spcPct val="0"/>
              </a:spcBef>
              <a:spcAft>
                <a:spcPts val="0"/>
              </a:spcAft>
              <a:buClrTx/>
              <a:buSzTx/>
              <a:buFontTx/>
              <a:buNone/>
              <a:tabLst/>
              <a:defRPr sz="2400">
                <a:solidFill>
                  <a:schemeClr val="bg1"/>
                </a:solidFill>
              </a:defRPr>
            </a:lvl1pPr>
          </a:lstStyle>
          <a:p>
            <a:pPr lvl="0"/>
            <a:r>
              <a:rPr lang="en-GB" dirty="0"/>
              <a:t>Click to add text</a:t>
            </a:r>
            <a:br>
              <a:rPr lang="en-GB" dirty="0"/>
            </a:br>
            <a:r>
              <a:rPr lang="en-GB" sz="2400" spc="100" dirty="0">
                <a:solidFill>
                  <a:schemeClr val="bg1"/>
                </a:solidFill>
                <a:latin typeface="+mj-lt"/>
                <a:cs typeface="Microsoft New Tai Lue"/>
              </a:rPr>
              <a:t/>
            </a:r>
            <a:br>
              <a:rPr lang="en-GB" sz="2400" spc="100" dirty="0">
                <a:solidFill>
                  <a:schemeClr val="bg1"/>
                </a:solidFill>
                <a:latin typeface="+mj-lt"/>
                <a:cs typeface="Microsoft New Tai Lue"/>
              </a:rPr>
            </a:br>
            <a:r>
              <a:rPr lang="en-GB" dirty="0"/>
              <a:t> </a:t>
            </a:r>
          </a:p>
        </p:txBody>
      </p:sp>
      <p:sp>
        <p:nvSpPr>
          <p:cNvPr id="4" name="Pladsholder til dato 3"/>
          <p:cNvSpPr>
            <a:spLocks noGrp="1"/>
          </p:cNvSpPr>
          <p:nvPr>
            <p:ph type="dt" sz="half" idx="10"/>
          </p:nvPr>
        </p:nvSpPr>
        <p:spPr/>
        <p:txBody>
          <a:bodyPr/>
          <a:lstStyle/>
          <a:p>
            <a:fld id="{15DB2958-03A2-4F19-961A-7F5FB9224D6C}" type="datetime1">
              <a:rPr lang="en-GB" smtClean="0"/>
              <a:t>24/10/2018</a:t>
            </a:fld>
            <a:endParaRPr lang="en-GB"/>
          </a:p>
        </p:txBody>
      </p:sp>
      <p:sp>
        <p:nvSpPr>
          <p:cNvPr id="5" name="Pladsholder til sidefod 4"/>
          <p:cNvSpPr>
            <a:spLocks noGrp="1"/>
          </p:cNvSpPr>
          <p:nvPr>
            <p:ph type="ftr" sz="quarter" idx="11"/>
          </p:nvPr>
        </p:nvSpPr>
        <p:spPr/>
        <p:txBody>
          <a:bodyPr/>
          <a:lstStyle/>
          <a:p>
            <a:endParaRPr lang="en-GB"/>
          </a:p>
        </p:txBody>
      </p:sp>
      <p:sp>
        <p:nvSpPr>
          <p:cNvPr id="6" name="Pladsholder til slidenummer 5"/>
          <p:cNvSpPr>
            <a:spLocks noGrp="1"/>
          </p:cNvSpPr>
          <p:nvPr>
            <p:ph type="sldNum" sz="quarter" idx="12"/>
          </p:nvPr>
        </p:nvSpPr>
        <p:spPr/>
        <p:txBody>
          <a:bodyPr/>
          <a:lstStyle/>
          <a:p>
            <a:fld id="{091A926C-488A-4E3E-9C21-57CAA120E114}" type="slidenum">
              <a:rPr lang="en-GB" smtClean="0"/>
              <a:t>‹#›</a:t>
            </a:fld>
            <a:endParaRPr lang="en-GB"/>
          </a:p>
        </p:txBody>
      </p:sp>
    </p:spTree>
    <p:extLst>
      <p:ext uri="{BB962C8B-B14F-4D97-AF65-F5344CB8AC3E}">
        <p14:creationId xmlns:p14="http://schemas.microsoft.com/office/powerpoint/2010/main" val="10945602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arge text label right and image">
    <p:spTree>
      <p:nvGrpSpPr>
        <p:cNvPr id="1" name=""/>
        <p:cNvGrpSpPr/>
        <p:nvPr/>
      </p:nvGrpSpPr>
      <p:grpSpPr>
        <a:xfrm>
          <a:off x="0" y="0"/>
          <a:ext cx="0" cy="0"/>
          <a:chOff x="0" y="0"/>
          <a:chExt cx="0" cy="0"/>
        </a:xfrm>
      </p:grpSpPr>
      <p:sp>
        <p:nvSpPr>
          <p:cNvPr id="7" name="Pladsholder til billede 9"/>
          <p:cNvSpPr>
            <a:spLocks noGrp="1"/>
          </p:cNvSpPr>
          <p:nvPr>
            <p:ph type="pic" sz="quarter" idx="14" hasCustomPrompt="1"/>
          </p:nvPr>
        </p:nvSpPr>
        <p:spPr>
          <a:xfrm>
            <a:off x="0" y="334851"/>
            <a:ext cx="12192000" cy="6523149"/>
          </a:xfrm>
          <a:blipFill>
            <a:blip r:embed="rId2" cstate="email">
              <a:extLst>
                <a:ext uri="{28A0092B-C50C-407E-A947-70E740481C1C}">
                  <a14:useLocalDpi xmlns:a14="http://schemas.microsoft.com/office/drawing/2010/main"/>
                </a:ext>
              </a:extLst>
            </a:blip>
            <a:stretch>
              <a:fillRect/>
            </a:stretch>
          </a:blipFill>
        </p:spPr>
        <p:txBody>
          <a:bodyPr lIns="0" tIns="360000" rIns="6408000" anchor="ctr" anchorCtr="0"/>
          <a:lstStyle>
            <a:lvl1pPr marL="0" indent="0" algn="r">
              <a:buNone/>
              <a:defRPr sz="3200" baseline="0">
                <a:sym typeface="Wingdings" panose="05000000000000000000" pitchFamily="2" charset="2"/>
              </a:defRPr>
            </a:lvl1pPr>
          </a:lstStyle>
          <a:p>
            <a:r>
              <a:rPr lang="en-GB"/>
              <a:t>Click icon to insert image  </a:t>
            </a:r>
          </a:p>
        </p:txBody>
      </p:sp>
      <p:sp>
        <p:nvSpPr>
          <p:cNvPr id="4" name="Pladsholder til dato 3"/>
          <p:cNvSpPr>
            <a:spLocks noGrp="1"/>
          </p:cNvSpPr>
          <p:nvPr>
            <p:ph type="dt" sz="half" idx="10"/>
          </p:nvPr>
        </p:nvSpPr>
        <p:spPr/>
        <p:txBody>
          <a:bodyPr/>
          <a:lstStyle/>
          <a:p>
            <a:fld id="{11193520-C84B-4D2B-928A-908E06562600}" type="datetime1">
              <a:rPr lang="en-GB" smtClean="0"/>
              <a:t>24/10/2018</a:t>
            </a:fld>
            <a:endParaRPr lang="en-GB"/>
          </a:p>
        </p:txBody>
      </p:sp>
      <p:sp>
        <p:nvSpPr>
          <p:cNvPr id="5" name="Pladsholder til sidefod 4"/>
          <p:cNvSpPr>
            <a:spLocks noGrp="1"/>
          </p:cNvSpPr>
          <p:nvPr>
            <p:ph type="ftr" sz="quarter" idx="11"/>
          </p:nvPr>
        </p:nvSpPr>
        <p:spPr/>
        <p:txBody>
          <a:bodyPr/>
          <a:lstStyle/>
          <a:p>
            <a:endParaRPr lang="en-GB"/>
          </a:p>
        </p:txBody>
      </p:sp>
      <p:sp>
        <p:nvSpPr>
          <p:cNvPr id="6" name="Pladsholder til slidenummer 5"/>
          <p:cNvSpPr>
            <a:spLocks noGrp="1"/>
          </p:cNvSpPr>
          <p:nvPr>
            <p:ph type="sldNum" sz="quarter" idx="12"/>
          </p:nvPr>
        </p:nvSpPr>
        <p:spPr/>
        <p:txBody>
          <a:bodyPr/>
          <a:lstStyle/>
          <a:p>
            <a:fld id="{091A926C-488A-4E3E-9C21-57CAA120E114}" type="slidenum">
              <a:rPr lang="en-GB" smtClean="0"/>
              <a:t>‹#›</a:t>
            </a:fld>
            <a:endParaRPr lang="en-GB"/>
          </a:p>
        </p:txBody>
      </p:sp>
      <p:sp>
        <p:nvSpPr>
          <p:cNvPr id="10" name="Pladsholder til tekst 9"/>
          <p:cNvSpPr>
            <a:spLocks noGrp="1"/>
          </p:cNvSpPr>
          <p:nvPr>
            <p:ph type="body" sz="quarter" idx="15" hasCustomPrompt="1"/>
          </p:nvPr>
        </p:nvSpPr>
        <p:spPr>
          <a:xfrm>
            <a:off x="6243638" y="2036763"/>
            <a:ext cx="5948362" cy="4265612"/>
          </a:xfrm>
          <a:solidFill>
            <a:schemeClr val="accent1">
              <a:alpha val="95000"/>
            </a:schemeClr>
          </a:solidFill>
        </p:spPr>
        <p:txBody>
          <a:bodyPr lIns="252000" tIns="144000" rIns="540000" bIns="144000"/>
          <a:lstStyle>
            <a:lvl1pPr marL="0" indent="0">
              <a:buNone/>
              <a:defRPr baseline="0">
                <a:solidFill>
                  <a:schemeClr val="bg1"/>
                </a:solidFill>
              </a:defRPr>
            </a:lvl1pPr>
            <a:lvl2pPr marL="719138" indent="-357188">
              <a:defRPr>
                <a:solidFill>
                  <a:schemeClr val="bg1"/>
                </a:solidFill>
              </a:defRPr>
            </a:lvl2pPr>
            <a:lvl3pPr marL="719138" indent="-358775">
              <a:defRPr>
                <a:solidFill>
                  <a:schemeClr val="bg1"/>
                </a:solidFill>
              </a:defRPr>
            </a:lvl3pPr>
            <a:lvl4pPr marL="719138" indent="-358775">
              <a:defRPr>
                <a:solidFill>
                  <a:schemeClr val="bg1"/>
                </a:solidFill>
              </a:defRPr>
            </a:lvl4pPr>
            <a:lvl5pPr marL="719138" indent="-358775">
              <a:defRPr>
                <a:solidFill>
                  <a:schemeClr val="bg1"/>
                </a:solidFill>
              </a:defRPr>
            </a:lvl5pPr>
          </a:lstStyle>
          <a:p>
            <a:pPr lvl="0"/>
            <a:r>
              <a:rPr lang="en-GB" dirty="0"/>
              <a:t>Click to add text</a:t>
            </a:r>
          </a:p>
          <a:p>
            <a:pPr lvl="1"/>
            <a:r>
              <a:rPr lang="en-GB" dirty="0"/>
              <a:t>2</a:t>
            </a:r>
          </a:p>
          <a:p>
            <a:pPr lvl="2"/>
            <a:r>
              <a:rPr lang="en-GB" dirty="0"/>
              <a:t>3</a:t>
            </a:r>
          </a:p>
          <a:p>
            <a:pPr lvl="3"/>
            <a:r>
              <a:rPr lang="en-GB" dirty="0"/>
              <a:t>4</a:t>
            </a:r>
          </a:p>
          <a:p>
            <a:pPr lvl="4"/>
            <a:r>
              <a:rPr lang="en-GB" dirty="0"/>
              <a:t>5</a:t>
            </a:r>
          </a:p>
        </p:txBody>
      </p:sp>
    </p:spTree>
    <p:extLst>
      <p:ext uri="{BB962C8B-B14F-4D97-AF65-F5344CB8AC3E}">
        <p14:creationId xmlns:p14="http://schemas.microsoft.com/office/powerpoint/2010/main" val="758010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arge text label left and image">
    <p:spTree>
      <p:nvGrpSpPr>
        <p:cNvPr id="1" name=""/>
        <p:cNvGrpSpPr/>
        <p:nvPr/>
      </p:nvGrpSpPr>
      <p:grpSpPr>
        <a:xfrm>
          <a:off x="0" y="0"/>
          <a:ext cx="0" cy="0"/>
          <a:chOff x="0" y="0"/>
          <a:chExt cx="0" cy="0"/>
        </a:xfrm>
      </p:grpSpPr>
      <p:sp>
        <p:nvSpPr>
          <p:cNvPr id="7" name="Pladsholder til billede 9"/>
          <p:cNvSpPr>
            <a:spLocks noGrp="1"/>
          </p:cNvSpPr>
          <p:nvPr>
            <p:ph type="pic" sz="quarter" idx="14" hasCustomPrompt="1"/>
          </p:nvPr>
        </p:nvSpPr>
        <p:spPr>
          <a:xfrm>
            <a:off x="0" y="334851"/>
            <a:ext cx="12192000" cy="6523149"/>
          </a:xfrm>
          <a:blipFill>
            <a:blip r:embed="rId2" cstate="email">
              <a:extLst>
                <a:ext uri="{28A0092B-C50C-407E-A947-70E740481C1C}">
                  <a14:useLocalDpi xmlns:a14="http://schemas.microsoft.com/office/drawing/2010/main"/>
                </a:ext>
              </a:extLst>
            </a:blip>
            <a:stretch>
              <a:fillRect/>
            </a:stretch>
          </a:blipFill>
        </p:spPr>
        <p:txBody>
          <a:bodyPr lIns="6408000" tIns="360000" rIns="0" anchor="ctr" anchorCtr="0"/>
          <a:lstStyle>
            <a:lvl1pPr marL="0" indent="0" algn="l">
              <a:buNone/>
              <a:defRPr sz="3200" baseline="0">
                <a:solidFill>
                  <a:schemeClr val="bg1"/>
                </a:solidFill>
                <a:sym typeface="Wingdings" panose="05000000000000000000" pitchFamily="2" charset="2"/>
              </a:defRPr>
            </a:lvl1pPr>
          </a:lstStyle>
          <a:p>
            <a:r>
              <a:rPr lang="en-GB"/>
              <a:t> Click icon to insert image</a:t>
            </a:r>
          </a:p>
        </p:txBody>
      </p:sp>
      <p:sp>
        <p:nvSpPr>
          <p:cNvPr id="4" name="Pladsholder til dato 3"/>
          <p:cNvSpPr>
            <a:spLocks noGrp="1"/>
          </p:cNvSpPr>
          <p:nvPr>
            <p:ph type="dt" sz="half" idx="10"/>
          </p:nvPr>
        </p:nvSpPr>
        <p:spPr/>
        <p:txBody>
          <a:bodyPr/>
          <a:lstStyle/>
          <a:p>
            <a:fld id="{1AACA368-D880-47DA-A0D7-DBD567C71490}" type="datetime1">
              <a:rPr lang="en-GB" smtClean="0"/>
              <a:t>24/10/2018</a:t>
            </a:fld>
            <a:endParaRPr lang="en-GB"/>
          </a:p>
        </p:txBody>
      </p:sp>
      <p:sp>
        <p:nvSpPr>
          <p:cNvPr id="5" name="Pladsholder til sidefod 4"/>
          <p:cNvSpPr>
            <a:spLocks noGrp="1"/>
          </p:cNvSpPr>
          <p:nvPr>
            <p:ph type="ftr" sz="quarter" idx="11"/>
          </p:nvPr>
        </p:nvSpPr>
        <p:spPr/>
        <p:txBody>
          <a:bodyPr/>
          <a:lstStyle/>
          <a:p>
            <a:endParaRPr lang="en-GB"/>
          </a:p>
        </p:txBody>
      </p:sp>
      <p:sp>
        <p:nvSpPr>
          <p:cNvPr id="6" name="Pladsholder til slidenummer 5"/>
          <p:cNvSpPr>
            <a:spLocks noGrp="1"/>
          </p:cNvSpPr>
          <p:nvPr>
            <p:ph type="sldNum" sz="quarter" idx="12"/>
          </p:nvPr>
        </p:nvSpPr>
        <p:spPr/>
        <p:txBody>
          <a:bodyPr/>
          <a:lstStyle/>
          <a:p>
            <a:fld id="{091A926C-488A-4E3E-9C21-57CAA120E114}" type="slidenum">
              <a:rPr lang="en-GB" smtClean="0"/>
              <a:t>‹#›</a:t>
            </a:fld>
            <a:endParaRPr lang="en-GB"/>
          </a:p>
        </p:txBody>
      </p:sp>
      <p:sp>
        <p:nvSpPr>
          <p:cNvPr id="8" name="Pladsholder til tekst 9"/>
          <p:cNvSpPr>
            <a:spLocks noGrp="1"/>
          </p:cNvSpPr>
          <p:nvPr>
            <p:ph type="body" sz="quarter" idx="15" hasCustomPrompt="1"/>
          </p:nvPr>
        </p:nvSpPr>
        <p:spPr>
          <a:xfrm>
            <a:off x="0" y="2036763"/>
            <a:ext cx="5948362" cy="4265612"/>
          </a:xfrm>
          <a:solidFill>
            <a:schemeClr val="accent1">
              <a:alpha val="95000"/>
            </a:schemeClr>
          </a:solidFill>
        </p:spPr>
        <p:txBody>
          <a:bodyPr lIns="576000" tIns="144000" rIns="252000" bIns="144000"/>
          <a:lstStyle>
            <a:lvl1pPr marL="0" indent="0">
              <a:buNone/>
              <a:defRPr baseline="0">
                <a:solidFill>
                  <a:schemeClr val="bg1"/>
                </a:solidFill>
              </a:defRPr>
            </a:lvl1pPr>
            <a:lvl2pPr marL="719138" indent="-358775">
              <a:defRPr>
                <a:solidFill>
                  <a:schemeClr val="bg1"/>
                </a:solidFill>
              </a:defRPr>
            </a:lvl2pPr>
            <a:lvl3pPr marL="719138" indent="-358775">
              <a:defRPr>
                <a:solidFill>
                  <a:schemeClr val="bg1"/>
                </a:solidFill>
              </a:defRPr>
            </a:lvl3pPr>
            <a:lvl4pPr marL="719138" indent="-358775">
              <a:defRPr>
                <a:solidFill>
                  <a:schemeClr val="bg1"/>
                </a:solidFill>
              </a:defRPr>
            </a:lvl4pPr>
            <a:lvl5pPr marL="719138" indent="-358775">
              <a:defRPr>
                <a:solidFill>
                  <a:schemeClr val="bg1"/>
                </a:solidFill>
              </a:defRPr>
            </a:lvl5pPr>
          </a:lstStyle>
          <a:p>
            <a:pPr lvl="0"/>
            <a:r>
              <a:rPr lang="en-GB" dirty="0"/>
              <a:t> Click to add text</a:t>
            </a:r>
          </a:p>
          <a:p>
            <a:pPr lvl="1"/>
            <a:r>
              <a:rPr lang="en-GB" dirty="0"/>
              <a:t>2</a:t>
            </a:r>
          </a:p>
          <a:p>
            <a:pPr lvl="2"/>
            <a:r>
              <a:rPr lang="en-GB" dirty="0"/>
              <a:t>3</a:t>
            </a:r>
          </a:p>
          <a:p>
            <a:pPr lvl="3"/>
            <a:r>
              <a:rPr lang="en-GB" dirty="0"/>
              <a:t>4</a:t>
            </a:r>
          </a:p>
          <a:p>
            <a:pPr lvl="4"/>
            <a:r>
              <a:rPr lang="en-GB" dirty="0"/>
              <a:t>5</a:t>
            </a:r>
          </a:p>
        </p:txBody>
      </p:sp>
    </p:spTree>
    <p:extLst>
      <p:ext uri="{BB962C8B-B14F-4D97-AF65-F5344CB8AC3E}">
        <p14:creationId xmlns:p14="http://schemas.microsoft.com/office/powerpoint/2010/main" val="21472760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apital bullet list ">
    <p:spTree>
      <p:nvGrpSpPr>
        <p:cNvPr id="1" name=""/>
        <p:cNvGrpSpPr/>
        <p:nvPr/>
      </p:nvGrpSpPr>
      <p:grpSpPr>
        <a:xfrm>
          <a:off x="0" y="0"/>
          <a:ext cx="0" cy="0"/>
          <a:chOff x="0" y="0"/>
          <a:chExt cx="0" cy="0"/>
        </a:xfrm>
      </p:grpSpPr>
      <p:sp>
        <p:nvSpPr>
          <p:cNvPr id="4" name="Pladsholder til dato 3"/>
          <p:cNvSpPr>
            <a:spLocks noGrp="1"/>
          </p:cNvSpPr>
          <p:nvPr>
            <p:ph type="dt" sz="half" idx="10"/>
          </p:nvPr>
        </p:nvSpPr>
        <p:spPr/>
        <p:txBody>
          <a:bodyPr/>
          <a:lstStyle/>
          <a:p>
            <a:fld id="{465DAF43-1202-426F-86D9-1103B3A8C111}" type="datetime1">
              <a:rPr lang="en-GB" smtClean="0"/>
              <a:t>24/10/2018</a:t>
            </a:fld>
            <a:endParaRPr lang="en-GB"/>
          </a:p>
        </p:txBody>
      </p:sp>
      <p:sp>
        <p:nvSpPr>
          <p:cNvPr id="5" name="Pladsholder til sidefod 4"/>
          <p:cNvSpPr>
            <a:spLocks noGrp="1"/>
          </p:cNvSpPr>
          <p:nvPr>
            <p:ph type="ftr" sz="quarter" idx="11"/>
          </p:nvPr>
        </p:nvSpPr>
        <p:spPr/>
        <p:txBody>
          <a:bodyPr/>
          <a:lstStyle/>
          <a:p>
            <a:endParaRPr lang="en-GB"/>
          </a:p>
        </p:txBody>
      </p:sp>
      <p:sp>
        <p:nvSpPr>
          <p:cNvPr id="6" name="Pladsholder til slidenummer 5"/>
          <p:cNvSpPr>
            <a:spLocks noGrp="1"/>
          </p:cNvSpPr>
          <p:nvPr>
            <p:ph type="sldNum" sz="quarter" idx="12"/>
          </p:nvPr>
        </p:nvSpPr>
        <p:spPr/>
        <p:txBody>
          <a:bodyPr/>
          <a:lstStyle/>
          <a:p>
            <a:fld id="{091A926C-488A-4E3E-9C21-57CAA120E114}" type="slidenum">
              <a:rPr lang="en-GB" smtClean="0"/>
              <a:t>‹#›</a:t>
            </a:fld>
            <a:endParaRPr lang="en-GB"/>
          </a:p>
        </p:txBody>
      </p:sp>
      <p:sp>
        <p:nvSpPr>
          <p:cNvPr id="7" name="Pladsholder til tekst 9"/>
          <p:cNvSpPr>
            <a:spLocks noGrp="1"/>
          </p:cNvSpPr>
          <p:nvPr>
            <p:ph type="body" sz="quarter" idx="15" hasCustomPrompt="1"/>
          </p:nvPr>
        </p:nvSpPr>
        <p:spPr>
          <a:xfrm>
            <a:off x="588963" y="620713"/>
            <a:ext cx="11012487" cy="5682589"/>
          </a:xfrm>
          <a:noFill/>
        </p:spPr>
        <p:txBody>
          <a:bodyPr lIns="0" tIns="0" rIns="0" bIns="0"/>
          <a:lstStyle>
            <a:lvl1pPr marL="449263" indent="-449263" algn="l" defTabSz="914400" rtl="0" eaLnBrk="1" latinLnBrk="0" hangingPunct="1">
              <a:lnSpc>
                <a:spcPct val="90000"/>
              </a:lnSpc>
              <a:buFont typeface="Arial" panose="020B0604020202020204" pitchFamily="34" charset="0"/>
              <a:buChar char="•"/>
              <a:defRPr lang="da-DK" sz="4800" b="0" kern="1200" cap="all" spc="240" baseline="0" dirty="0" smtClean="0">
                <a:solidFill>
                  <a:schemeClr val="bg1"/>
                </a:solidFill>
                <a:latin typeface="+mn-lt"/>
                <a:ea typeface="+mn-ea"/>
                <a:cs typeface="+mn-cs"/>
              </a:defRPr>
            </a:lvl1pPr>
            <a:lvl2pPr marL="449263" indent="-449263" algn="l" defTabSz="914400" rtl="0" eaLnBrk="1" latinLnBrk="0" hangingPunct="1">
              <a:lnSpc>
                <a:spcPct val="90000"/>
              </a:lnSpc>
              <a:buFont typeface="Arial" panose="020B0604020202020204" pitchFamily="34" charset="0"/>
              <a:buChar char="•"/>
              <a:defRPr lang="da-DK" sz="4800" b="0" kern="1200" cap="all" spc="240" baseline="0" dirty="0" smtClean="0">
                <a:solidFill>
                  <a:schemeClr val="bg1"/>
                </a:solidFill>
                <a:latin typeface="+mn-lt"/>
                <a:ea typeface="+mn-ea"/>
                <a:cs typeface="+mn-cs"/>
              </a:defRPr>
            </a:lvl2pPr>
            <a:lvl3pPr marL="449263" indent="-449263" algn="l" defTabSz="914400" rtl="0" eaLnBrk="1" latinLnBrk="0" hangingPunct="1">
              <a:lnSpc>
                <a:spcPct val="90000"/>
              </a:lnSpc>
              <a:buFont typeface="Arial" panose="020B0604020202020204" pitchFamily="34" charset="0"/>
              <a:buChar char="•"/>
              <a:defRPr lang="da-DK" sz="4800" b="0" kern="1200" cap="all" spc="240" baseline="0" dirty="0" smtClean="0">
                <a:solidFill>
                  <a:schemeClr val="bg1"/>
                </a:solidFill>
                <a:latin typeface="+mn-lt"/>
                <a:ea typeface="+mn-ea"/>
                <a:cs typeface="+mn-cs"/>
              </a:defRPr>
            </a:lvl3pPr>
            <a:lvl4pPr marL="449263" indent="-449263" algn="l" defTabSz="914400" rtl="0" eaLnBrk="1" latinLnBrk="0" hangingPunct="1">
              <a:lnSpc>
                <a:spcPct val="90000"/>
              </a:lnSpc>
              <a:buFont typeface="Arial" panose="020B0604020202020204" pitchFamily="34" charset="0"/>
              <a:buChar char="•"/>
              <a:defRPr lang="da-DK" sz="4800" b="0" kern="1200" cap="all" spc="240" baseline="0" dirty="0" smtClean="0">
                <a:solidFill>
                  <a:schemeClr val="bg1"/>
                </a:solidFill>
                <a:latin typeface="+mn-lt"/>
                <a:ea typeface="+mn-ea"/>
                <a:cs typeface="+mn-cs"/>
              </a:defRPr>
            </a:lvl4pPr>
            <a:lvl5pPr marL="449263" indent="-449263" algn="l" defTabSz="914400" rtl="0" eaLnBrk="1" latinLnBrk="0" hangingPunct="1">
              <a:lnSpc>
                <a:spcPct val="90000"/>
              </a:lnSpc>
              <a:buFont typeface="Arial" panose="020B0604020202020204" pitchFamily="34" charset="0"/>
              <a:buChar char="•"/>
              <a:defRPr lang="da-DK" sz="4800" b="0" kern="1200" cap="all" spc="240" baseline="0" dirty="0">
                <a:solidFill>
                  <a:schemeClr val="bg1"/>
                </a:solidFill>
                <a:latin typeface="+mn-lt"/>
                <a:ea typeface="+mn-ea"/>
                <a:cs typeface="+mn-cs"/>
              </a:defRPr>
            </a:lvl5pPr>
          </a:lstStyle>
          <a:p>
            <a:pPr lvl="0"/>
            <a:r>
              <a:rPr lang="en-GB" dirty="0"/>
              <a:t>Click to add text</a:t>
            </a:r>
          </a:p>
          <a:p>
            <a:pPr lvl="1"/>
            <a:r>
              <a:rPr lang="en-GB" dirty="0"/>
              <a:t>2</a:t>
            </a:r>
          </a:p>
          <a:p>
            <a:pPr lvl="2"/>
            <a:r>
              <a:rPr lang="en-GB" dirty="0"/>
              <a:t>3</a:t>
            </a:r>
          </a:p>
          <a:p>
            <a:pPr lvl="3"/>
            <a:r>
              <a:rPr lang="en-GB" dirty="0"/>
              <a:t>4</a:t>
            </a:r>
          </a:p>
          <a:p>
            <a:pPr lvl="4"/>
            <a:r>
              <a:rPr lang="en-GB" dirty="0"/>
              <a:t>5</a:t>
            </a:r>
          </a:p>
        </p:txBody>
      </p:sp>
    </p:spTree>
    <p:extLst>
      <p:ext uri="{BB962C8B-B14F-4D97-AF65-F5344CB8AC3E}">
        <p14:creationId xmlns:p14="http://schemas.microsoft.com/office/powerpoint/2010/main" val="19878392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Quotation">
    <p:spTree>
      <p:nvGrpSpPr>
        <p:cNvPr id="1" name=""/>
        <p:cNvGrpSpPr/>
        <p:nvPr/>
      </p:nvGrpSpPr>
      <p:grpSpPr>
        <a:xfrm>
          <a:off x="0" y="0"/>
          <a:ext cx="0" cy="0"/>
          <a:chOff x="0" y="0"/>
          <a:chExt cx="0" cy="0"/>
        </a:xfrm>
      </p:grpSpPr>
      <p:sp>
        <p:nvSpPr>
          <p:cNvPr id="9" name="Tekstfelt 8"/>
          <p:cNvSpPr txBox="1"/>
          <p:nvPr userDrawn="1"/>
        </p:nvSpPr>
        <p:spPr>
          <a:xfrm>
            <a:off x="421280" y="612884"/>
            <a:ext cx="1167618" cy="2400657"/>
          </a:xfrm>
          <a:prstGeom prst="rect">
            <a:avLst/>
          </a:prstGeom>
          <a:noFill/>
        </p:spPr>
        <p:txBody>
          <a:bodyPr wrap="square" rtlCol="0">
            <a:spAutoFit/>
          </a:bodyPr>
          <a:lstStyle/>
          <a:p>
            <a:r>
              <a:rPr lang="en-GB" sz="15000" b="1">
                <a:solidFill>
                  <a:schemeClr val="bg1"/>
                </a:solidFill>
              </a:rPr>
              <a:t>”</a:t>
            </a:r>
          </a:p>
        </p:txBody>
      </p:sp>
      <p:sp>
        <p:nvSpPr>
          <p:cNvPr id="4" name="Pladsholder til dato 3"/>
          <p:cNvSpPr>
            <a:spLocks noGrp="1"/>
          </p:cNvSpPr>
          <p:nvPr>
            <p:ph type="dt" sz="half" idx="10"/>
          </p:nvPr>
        </p:nvSpPr>
        <p:spPr/>
        <p:txBody>
          <a:bodyPr/>
          <a:lstStyle/>
          <a:p>
            <a:fld id="{061266C6-A1D4-4BB6-B61E-6364AC795043}" type="datetime1">
              <a:rPr lang="en-GB" smtClean="0"/>
              <a:t>24/10/2018</a:t>
            </a:fld>
            <a:endParaRPr lang="en-GB"/>
          </a:p>
        </p:txBody>
      </p:sp>
      <p:sp>
        <p:nvSpPr>
          <p:cNvPr id="5" name="Pladsholder til sidefod 4"/>
          <p:cNvSpPr>
            <a:spLocks noGrp="1"/>
          </p:cNvSpPr>
          <p:nvPr>
            <p:ph type="ftr" sz="quarter" idx="11"/>
          </p:nvPr>
        </p:nvSpPr>
        <p:spPr/>
        <p:txBody>
          <a:bodyPr/>
          <a:lstStyle/>
          <a:p>
            <a:endParaRPr lang="en-GB"/>
          </a:p>
        </p:txBody>
      </p:sp>
      <p:sp>
        <p:nvSpPr>
          <p:cNvPr id="6" name="Pladsholder til slidenummer 5"/>
          <p:cNvSpPr>
            <a:spLocks noGrp="1"/>
          </p:cNvSpPr>
          <p:nvPr>
            <p:ph type="sldNum" sz="quarter" idx="12"/>
          </p:nvPr>
        </p:nvSpPr>
        <p:spPr/>
        <p:txBody>
          <a:bodyPr/>
          <a:lstStyle/>
          <a:p>
            <a:fld id="{091A926C-488A-4E3E-9C21-57CAA120E114}" type="slidenum">
              <a:rPr lang="en-GB" smtClean="0"/>
              <a:t>‹#›</a:t>
            </a:fld>
            <a:endParaRPr lang="en-GB"/>
          </a:p>
        </p:txBody>
      </p:sp>
      <p:sp>
        <p:nvSpPr>
          <p:cNvPr id="7" name="Pladsholder til tekst 9"/>
          <p:cNvSpPr>
            <a:spLocks noGrp="1"/>
          </p:cNvSpPr>
          <p:nvPr>
            <p:ph type="body" sz="quarter" idx="15" hasCustomPrompt="1"/>
          </p:nvPr>
        </p:nvSpPr>
        <p:spPr>
          <a:xfrm>
            <a:off x="588963" y="1628775"/>
            <a:ext cx="11012487" cy="4114799"/>
          </a:xfrm>
          <a:noFill/>
        </p:spPr>
        <p:txBody>
          <a:bodyPr lIns="0" tIns="0" rIns="0" bIns="0" anchor="t" anchorCtr="0"/>
          <a:lstStyle>
            <a:lvl1pPr marL="0" indent="0" algn="l" defTabSz="914400" rtl="0" eaLnBrk="1" latinLnBrk="0" hangingPunct="1">
              <a:lnSpc>
                <a:spcPct val="90000"/>
              </a:lnSpc>
              <a:buFont typeface="Arial" panose="020B0604020202020204" pitchFamily="34" charset="0"/>
              <a:buNone/>
              <a:defRPr lang="da-DK" sz="4800" b="0" kern="1200" cap="none" baseline="0" dirty="0" smtClean="0">
                <a:solidFill>
                  <a:schemeClr val="bg1"/>
                </a:solidFill>
                <a:latin typeface="+mn-lt"/>
                <a:ea typeface="+mn-ea"/>
                <a:cs typeface="+mn-cs"/>
              </a:defRPr>
            </a:lvl1pPr>
            <a:lvl2pPr marL="0" indent="0" algn="l" defTabSz="914400" rtl="0" eaLnBrk="1" latinLnBrk="0" hangingPunct="1">
              <a:lnSpc>
                <a:spcPct val="90000"/>
              </a:lnSpc>
              <a:buFont typeface="Arial" panose="020B0604020202020204" pitchFamily="34" charset="0"/>
              <a:buNone/>
              <a:defRPr lang="da-DK" sz="4800" b="1" kern="1200" cap="all" baseline="0" dirty="0" smtClean="0">
                <a:solidFill>
                  <a:schemeClr val="bg1"/>
                </a:solidFill>
                <a:latin typeface="+mn-lt"/>
                <a:ea typeface="+mn-ea"/>
                <a:cs typeface="+mn-cs"/>
              </a:defRPr>
            </a:lvl2pPr>
            <a:lvl3pPr marL="0" indent="0" algn="l" defTabSz="914400" rtl="0" eaLnBrk="1" latinLnBrk="0" hangingPunct="1">
              <a:lnSpc>
                <a:spcPct val="90000"/>
              </a:lnSpc>
              <a:buFont typeface="Arial" panose="020B0604020202020204" pitchFamily="34" charset="0"/>
              <a:buNone/>
              <a:defRPr lang="da-DK" sz="4800" b="1" kern="1200" cap="all" baseline="0" dirty="0" smtClean="0">
                <a:solidFill>
                  <a:schemeClr val="bg1"/>
                </a:solidFill>
                <a:latin typeface="+mn-lt"/>
                <a:ea typeface="+mn-ea"/>
                <a:cs typeface="+mn-cs"/>
              </a:defRPr>
            </a:lvl3pPr>
            <a:lvl4pPr marL="0" indent="0" algn="l" defTabSz="914400" rtl="0" eaLnBrk="1" latinLnBrk="0" hangingPunct="1">
              <a:lnSpc>
                <a:spcPct val="90000"/>
              </a:lnSpc>
              <a:buFont typeface="Arial" panose="020B0604020202020204" pitchFamily="34" charset="0"/>
              <a:buNone/>
              <a:defRPr lang="da-DK" sz="4800" b="1" kern="1200" cap="all" baseline="0" dirty="0" smtClean="0">
                <a:solidFill>
                  <a:schemeClr val="bg1"/>
                </a:solidFill>
                <a:latin typeface="+mn-lt"/>
                <a:ea typeface="+mn-ea"/>
                <a:cs typeface="+mn-cs"/>
              </a:defRPr>
            </a:lvl4pPr>
            <a:lvl5pPr marL="0" indent="0" algn="l" defTabSz="914400" rtl="0" eaLnBrk="1" latinLnBrk="0" hangingPunct="1">
              <a:lnSpc>
                <a:spcPct val="90000"/>
              </a:lnSpc>
              <a:buFont typeface="Arial" panose="020B0604020202020204" pitchFamily="34" charset="0"/>
              <a:buNone/>
              <a:defRPr lang="da-DK" sz="4800" b="1" kern="1200" cap="all" baseline="0" dirty="0">
                <a:solidFill>
                  <a:schemeClr val="bg1"/>
                </a:solidFill>
                <a:latin typeface="+mn-lt"/>
                <a:ea typeface="+mn-ea"/>
                <a:cs typeface="+mn-cs"/>
              </a:defRPr>
            </a:lvl5pPr>
          </a:lstStyle>
          <a:p>
            <a:pPr lvl="0"/>
            <a:r>
              <a:rPr lang="en-GB" dirty="0"/>
              <a:t>Click to add text</a:t>
            </a:r>
          </a:p>
        </p:txBody>
      </p:sp>
      <p:sp>
        <p:nvSpPr>
          <p:cNvPr id="8" name="Pladsholder til tekst 14"/>
          <p:cNvSpPr>
            <a:spLocks noGrp="1"/>
          </p:cNvSpPr>
          <p:nvPr>
            <p:ph type="body" sz="quarter" idx="13" hasCustomPrompt="1"/>
          </p:nvPr>
        </p:nvSpPr>
        <p:spPr>
          <a:xfrm>
            <a:off x="582712" y="5934971"/>
            <a:ext cx="11019496" cy="367404"/>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baseline="0">
                <a:solidFill>
                  <a:schemeClr val="bg1"/>
                </a:solidFill>
              </a:defRPr>
            </a:lvl1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dirty="0"/>
              <a:t>Name, source</a:t>
            </a:r>
          </a:p>
        </p:txBody>
      </p:sp>
    </p:spTree>
    <p:extLst>
      <p:ext uri="{BB962C8B-B14F-4D97-AF65-F5344CB8AC3E}">
        <p14:creationId xmlns:p14="http://schemas.microsoft.com/office/powerpoint/2010/main" val="4142963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mirrored texts">
    <p:spTree>
      <p:nvGrpSpPr>
        <p:cNvPr id="1" name=""/>
        <p:cNvGrpSpPr/>
        <p:nvPr/>
      </p:nvGrpSpPr>
      <p:grpSpPr>
        <a:xfrm>
          <a:off x="0" y="0"/>
          <a:ext cx="0" cy="0"/>
          <a:chOff x="0" y="0"/>
          <a:chExt cx="0" cy="0"/>
        </a:xfrm>
      </p:grpSpPr>
      <p:sp>
        <p:nvSpPr>
          <p:cNvPr id="4" name="Pladsholder til dato 3"/>
          <p:cNvSpPr>
            <a:spLocks noGrp="1"/>
          </p:cNvSpPr>
          <p:nvPr>
            <p:ph type="dt" sz="half" idx="10"/>
          </p:nvPr>
        </p:nvSpPr>
        <p:spPr/>
        <p:txBody>
          <a:bodyPr/>
          <a:lstStyle/>
          <a:p>
            <a:fld id="{482A35EA-AC5E-4877-A18B-61505BAEB1C8}" type="datetime1">
              <a:rPr lang="en-GB" smtClean="0"/>
              <a:t>24/10/2018</a:t>
            </a:fld>
            <a:endParaRPr lang="en-GB"/>
          </a:p>
        </p:txBody>
      </p:sp>
      <p:sp>
        <p:nvSpPr>
          <p:cNvPr id="5" name="Pladsholder til sidefod 4"/>
          <p:cNvSpPr>
            <a:spLocks noGrp="1"/>
          </p:cNvSpPr>
          <p:nvPr>
            <p:ph type="ftr" sz="quarter" idx="11"/>
          </p:nvPr>
        </p:nvSpPr>
        <p:spPr/>
        <p:txBody>
          <a:bodyPr/>
          <a:lstStyle/>
          <a:p>
            <a:endParaRPr lang="en-GB"/>
          </a:p>
        </p:txBody>
      </p:sp>
      <p:sp>
        <p:nvSpPr>
          <p:cNvPr id="6" name="Pladsholder til slidenummer 5"/>
          <p:cNvSpPr>
            <a:spLocks noGrp="1"/>
          </p:cNvSpPr>
          <p:nvPr>
            <p:ph type="sldNum" sz="quarter" idx="12"/>
          </p:nvPr>
        </p:nvSpPr>
        <p:spPr/>
        <p:txBody>
          <a:bodyPr/>
          <a:lstStyle/>
          <a:p>
            <a:fld id="{091A926C-488A-4E3E-9C21-57CAA120E114}" type="slidenum">
              <a:rPr lang="en-GB" smtClean="0"/>
              <a:t>‹#›</a:t>
            </a:fld>
            <a:endParaRPr lang="en-GB"/>
          </a:p>
        </p:txBody>
      </p:sp>
      <p:sp>
        <p:nvSpPr>
          <p:cNvPr id="9" name="Pladsholder til tekst 9"/>
          <p:cNvSpPr>
            <a:spLocks noGrp="1"/>
          </p:cNvSpPr>
          <p:nvPr>
            <p:ph type="body" sz="quarter" idx="15" hasCustomPrompt="1"/>
          </p:nvPr>
        </p:nvSpPr>
        <p:spPr>
          <a:xfrm>
            <a:off x="588964" y="1628775"/>
            <a:ext cx="5358535" cy="4674527"/>
          </a:xfrm>
          <a:noFill/>
        </p:spPr>
        <p:txBody>
          <a:bodyPr lIns="0" tIns="0" rIns="0" bIns="0"/>
          <a:lstStyle>
            <a:lvl1pPr marL="0" indent="0" algn="r" defTabSz="914400" rtl="0" eaLnBrk="1" latinLnBrk="0" hangingPunct="1">
              <a:lnSpc>
                <a:spcPct val="90000"/>
              </a:lnSpc>
              <a:spcAft>
                <a:spcPts val="1200"/>
              </a:spcAft>
              <a:buFont typeface="Arial" panose="020B0604020202020204" pitchFamily="34" charset="0"/>
              <a:buNone/>
              <a:defRPr lang="da-DK" sz="3600" b="1" kern="1200" cap="none" baseline="0" dirty="0" smtClean="0">
                <a:solidFill>
                  <a:schemeClr val="bg1"/>
                </a:solidFill>
                <a:latin typeface="+mn-lt"/>
                <a:ea typeface="+mn-ea"/>
                <a:cs typeface="+mn-cs"/>
              </a:defRPr>
            </a:lvl1pPr>
            <a:lvl2pPr marL="0" indent="0" algn="r" defTabSz="914400" rtl="0" eaLnBrk="1" latinLnBrk="0" hangingPunct="1">
              <a:lnSpc>
                <a:spcPct val="90000"/>
              </a:lnSpc>
              <a:spcAft>
                <a:spcPts val="1200"/>
              </a:spcAft>
              <a:buFont typeface="Arial" panose="020B0604020202020204" pitchFamily="34" charset="0"/>
              <a:buNone/>
              <a:defRPr lang="da-DK" sz="3600" b="1" kern="1200" cap="none" baseline="0" dirty="0" smtClean="0">
                <a:solidFill>
                  <a:schemeClr val="bg1"/>
                </a:solidFill>
                <a:latin typeface="+mn-lt"/>
                <a:ea typeface="+mn-ea"/>
                <a:cs typeface="+mn-cs"/>
              </a:defRPr>
            </a:lvl2pPr>
            <a:lvl3pPr marL="0" indent="0" algn="r" defTabSz="914400" rtl="0" eaLnBrk="1" latinLnBrk="0" hangingPunct="1">
              <a:lnSpc>
                <a:spcPct val="90000"/>
              </a:lnSpc>
              <a:spcAft>
                <a:spcPts val="1200"/>
              </a:spcAft>
              <a:buFont typeface="Arial" panose="020B0604020202020204" pitchFamily="34" charset="0"/>
              <a:buNone/>
              <a:defRPr lang="da-DK" sz="3600" b="1" kern="1200" cap="none" baseline="0" dirty="0" smtClean="0">
                <a:solidFill>
                  <a:schemeClr val="bg1"/>
                </a:solidFill>
                <a:latin typeface="+mn-lt"/>
                <a:ea typeface="+mn-ea"/>
                <a:cs typeface="+mn-cs"/>
              </a:defRPr>
            </a:lvl3pPr>
            <a:lvl4pPr marL="0" indent="0" algn="r" defTabSz="914400" rtl="0" eaLnBrk="1" latinLnBrk="0" hangingPunct="1">
              <a:lnSpc>
                <a:spcPct val="90000"/>
              </a:lnSpc>
              <a:spcAft>
                <a:spcPts val="1200"/>
              </a:spcAft>
              <a:buFont typeface="Arial" panose="020B0604020202020204" pitchFamily="34" charset="0"/>
              <a:buNone/>
              <a:defRPr lang="da-DK" sz="3600" b="1" kern="1200" cap="none" baseline="0" dirty="0" smtClean="0">
                <a:solidFill>
                  <a:schemeClr val="bg1"/>
                </a:solidFill>
                <a:latin typeface="+mn-lt"/>
                <a:ea typeface="+mn-ea"/>
                <a:cs typeface="+mn-cs"/>
              </a:defRPr>
            </a:lvl4pPr>
            <a:lvl5pPr marL="0" indent="0" algn="r" defTabSz="914400" rtl="0" eaLnBrk="1" latinLnBrk="0" hangingPunct="1">
              <a:lnSpc>
                <a:spcPct val="90000"/>
              </a:lnSpc>
              <a:spcAft>
                <a:spcPts val="1200"/>
              </a:spcAft>
              <a:buFont typeface="Arial" panose="020B0604020202020204" pitchFamily="34" charset="0"/>
              <a:buNone/>
              <a:defRPr lang="da-DK" sz="3600" b="1" kern="1200" cap="none" baseline="0" dirty="0">
                <a:solidFill>
                  <a:schemeClr val="bg1"/>
                </a:solidFill>
                <a:latin typeface="+mn-lt"/>
                <a:ea typeface="+mn-ea"/>
                <a:cs typeface="+mn-cs"/>
              </a:defRPr>
            </a:lvl5pPr>
          </a:lstStyle>
          <a:p>
            <a:pPr lvl="0"/>
            <a:r>
              <a:rPr lang="en-GB" dirty="0"/>
              <a:t>Click to add text</a:t>
            </a:r>
          </a:p>
          <a:p>
            <a:pPr lvl="1"/>
            <a:r>
              <a:rPr lang="en-GB" dirty="0"/>
              <a:t>2</a:t>
            </a:r>
          </a:p>
          <a:p>
            <a:pPr lvl="2"/>
            <a:r>
              <a:rPr lang="en-GB" dirty="0"/>
              <a:t>3</a:t>
            </a:r>
          </a:p>
          <a:p>
            <a:pPr lvl="3"/>
            <a:r>
              <a:rPr lang="en-GB" dirty="0"/>
              <a:t>4</a:t>
            </a:r>
          </a:p>
          <a:p>
            <a:pPr lvl="4"/>
            <a:r>
              <a:rPr lang="en-GB" dirty="0"/>
              <a:t>5</a:t>
            </a:r>
          </a:p>
        </p:txBody>
      </p:sp>
      <p:sp>
        <p:nvSpPr>
          <p:cNvPr id="10" name="Pladsholder til tekst 9"/>
          <p:cNvSpPr>
            <a:spLocks noGrp="1"/>
          </p:cNvSpPr>
          <p:nvPr>
            <p:ph type="body" sz="quarter" idx="16" hasCustomPrompt="1"/>
          </p:nvPr>
        </p:nvSpPr>
        <p:spPr>
          <a:xfrm>
            <a:off x="6244503" y="1628775"/>
            <a:ext cx="5356948" cy="4674527"/>
          </a:xfrm>
          <a:noFill/>
        </p:spPr>
        <p:txBody>
          <a:bodyPr lIns="0" tIns="0" rIns="0" bIns="0"/>
          <a:lstStyle>
            <a:lvl1pPr marL="0" indent="0" algn="l" defTabSz="914400" rtl="0" eaLnBrk="1" latinLnBrk="0" hangingPunct="1">
              <a:lnSpc>
                <a:spcPct val="90000"/>
              </a:lnSpc>
              <a:spcAft>
                <a:spcPts val="1200"/>
              </a:spcAft>
              <a:buFont typeface="Arial" panose="020B0604020202020204" pitchFamily="34" charset="0"/>
              <a:buNone/>
              <a:defRPr lang="da-DK" sz="3600" b="0" kern="1200" cap="none" baseline="0" dirty="0" smtClean="0">
                <a:solidFill>
                  <a:schemeClr val="bg1"/>
                </a:solidFill>
                <a:latin typeface="+mn-lt"/>
                <a:ea typeface="+mn-ea"/>
                <a:cs typeface="+mn-cs"/>
              </a:defRPr>
            </a:lvl1pPr>
            <a:lvl2pPr marL="0" indent="0" algn="l" defTabSz="914400" rtl="0" eaLnBrk="1" latinLnBrk="0" hangingPunct="1">
              <a:lnSpc>
                <a:spcPct val="90000"/>
              </a:lnSpc>
              <a:spcAft>
                <a:spcPts val="1200"/>
              </a:spcAft>
              <a:buFont typeface="Arial" panose="020B0604020202020204" pitchFamily="34" charset="0"/>
              <a:buNone/>
              <a:defRPr lang="da-DK" sz="3600" b="0" kern="1200" cap="none" baseline="0" dirty="0" smtClean="0">
                <a:solidFill>
                  <a:schemeClr val="bg1"/>
                </a:solidFill>
                <a:latin typeface="+mn-lt"/>
                <a:ea typeface="+mn-ea"/>
                <a:cs typeface="+mn-cs"/>
              </a:defRPr>
            </a:lvl2pPr>
            <a:lvl3pPr marL="0" indent="0" algn="l" defTabSz="914400" rtl="0" eaLnBrk="1" latinLnBrk="0" hangingPunct="1">
              <a:lnSpc>
                <a:spcPct val="90000"/>
              </a:lnSpc>
              <a:spcAft>
                <a:spcPts val="1200"/>
              </a:spcAft>
              <a:buFont typeface="Arial" panose="020B0604020202020204" pitchFamily="34" charset="0"/>
              <a:buNone/>
              <a:defRPr lang="da-DK" sz="3600" b="0" kern="1200" cap="none" baseline="0" dirty="0" smtClean="0">
                <a:solidFill>
                  <a:schemeClr val="bg1"/>
                </a:solidFill>
                <a:latin typeface="+mn-lt"/>
                <a:ea typeface="+mn-ea"/>
                <a:cs typeface="+mn-cs"/>
              </a:defRPr>
            </a:lvl3pPr>
            <a:lvl4pPr marL="0" indent="0" algn="l" defTabSz="914400" rtl="0" eaLnBrk="1" latinLnBrk="0" hangingPunct="1">
              <a:lnSpc>
                <a:spcPct val="90000"/>
              </a:lnSpc>
              <a:spcAft>
                <a:spcPts val="1200"/>
              </a:spcAft>
              <a:buFont typeface="Arial" panose="020B0604020202020204" pitchFamily="34" charset="0"/>
              <a:buNone/>
              <a:defRPr lang="da-DK" sz="3600" b="0" kern="1200" cap="none" baseline="0" dirty="0" smtClean="0">
                <a:solidFill>
                  <a:schemeClr val="bg1"/>
                </a:solidFill>
                <a:latin typeface="+mn-lt"/>
                <a:ea typeface="+mn-ea"/>
                <a:cs typeface="+mn-cs"/>
              </a:defRPr>
            </a:lvl4pPr>
            <a:lvl5pPr marL="0" indent="0" algn="l" defTabSz="914400" rtl="0" eaLnBrk="1" latinLnBrk="0" hangingPunct="1">
              <a:lnSpc>
                <a:spcPct val="90000"/>
              </a:lnSpc>
              <a:spcAft>
                <a:spcPts val="1200"/>
              </a:spcAft>
              <a:buFont typeface="Arial" panose="020B0604020202020204" pitchFamily="34" charset="0"/>
              <a:buNone/>
              <a:defRPr lang="da-DK" sz="3600" b="0" kern="1200" cap="none" baseline="0" dirty="0">
                <a:solidFill>
                  <a:schemeClr val="bg1"/>
                </a:solidFill>
                <a:latin typeface="+mn-lt"/>
                <a:ea typeface="+mn-ea"/>
                <a:cs typeface="+mn-cs"/>
              </a:defRPr>
            </a:lvl5pPr>
          </a:lstStyle>
          <a:p>
            <a:pPr lvl="0"/>
            <a:r>
              <a:rPr lang="en-GB" dirty="0"/>
              <a:t>Click to add text</a:t>
            </a:r>
          </a:p>
          <a:p>
            <a:pPr lvl="1"/>
            <a:r>
              <a:rPr lang="en-GB" dirty="0"/>
              <a:t>2</a:t>
            </a:r>
          </a:p>
          <a:p>
            <a:pPr lvl="2"/>
            <a:r>
              <a:rPr lang="en-GB" dirty="0"/>
              <a:t>3</a:t>
            </a:r>
          </a:p>
          <a:p>
            <a:pPr lvl="3"/>
            <a:r>
              <a:rPr lang="en-GB" dirty="0"/>
              <a:t>4</a:t>
            </a:r>
          </a:p>
          <a:p>
            <a:pPr lvl="4"/>
            <a:r>
              <a:rPr lang="en-GB" dirty="0"/>
              <a:t>5</a:t>
            </a:r>
          </a:p>
        </p:txBody>
      </p:sp>
      <p:sp>
        <p:nvSpPr>
          <p:cNvPr id="7" name="Titel 1"/>
          <p:cNvSpPr>
            <a:spLocks noGrp="1"/>
          </p:cNvSpPr>
          <p:nvPr>
            <p:ph type="title" hasCustomPrompt="1"/>
          </p:nvPr>
        </p:nvSpPr>
        <p:spPr>
          <a:xfrm>
            <a:off x="588964" y="620714"/>
            <a:ext cx="11012486" cy="863599"/>
          </a:xfrm>
        </p:spPr>
        <p:txBody>
          <a:bodyPr/>
          <a:lstStyle>
            <a:lvl1pPr>
              <a:defRPr>
                <a:solidFill>
                  <a:schemeClr val="bg1"/>
                </a:solidFill>
              </a:defRPr>
            </a:lvl1pPr>
          </a:lstStyle>
          <a:p>
            <a:r>
              <a:rPr lang="en-GB" dirty="0"/>
              <a:t>Click to add title</a:t>
            </a:r>
          </a:p>
        </p:txBody>
      </p:sp>
    </p:spTree>
    <p:extLst>
      <p:ext uri="{BB962C8B-B14F-4D97-AF65-F5344CB8AC3E}">
        <p14:creationId xmlns:p14="http://schemas.microsoft.com/office/powerpoint/2010/main" val="26273087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ection heading ">
    <p:spTree>
      <p:nvGrpSpPr>
        <p:cNvPr id="1" name=""/>
        <p:cNvGrpSpPr/>
        <p:nvPr/>
      </p:nvGrpSpPr>
      <p:grpSpPr>
        <a:xfrm>
          <a:off x="0" y="0"/>
          <a:ext cx="0" cy="0"/>
          <a:chOff x="0" y="0"/>
          <a:chExt cx="0" cy="0"/>
        </a:xfrm>
      </p:grpSpPr>
      <p:sp>
        <p:nvSpPr>
          <p:cNvPr id="4" name="Pladsholder til dato 3"/>
          <p:cNvSpPr>
            <a:spLocks noGrp="1"/>
          </p:cNvSpPr>
          <p:nvPr>
            <p:ph type="dt" sz="half" idx="10"/>
          </p:nvPr>
        </p:nvSpPr>
        <p:spPr/>
        <p:txBody>
          <a:bodyPr/>
          <a:lstStyle/>
          <a:p>
            <a:fld id="{B34478A3-87BB-4F17-9C03-F753FCD936D6}" type="datetime1">
              <a:rPr lang="en-GB" smtClean="0"/>
              <a:t>24/10/2018</a:t>
            </a:fld>
            <a:endParaRPr lang="en-GB"/>
          </a:p>
        </p:txBody>
      </p:sp>
      <p:sp>
        <p:nvSpPr>
          <p:cNvPr id="5" name="Pladsholder til sidefod 4"/>
          <p:cNvSpPr>
            <a:spLocks noGrp="1"/>
          </p:cNvSpPr>
          <p:nvPr>
            <p:ph type="ftr" sz="quarter" idx="11"/>
          </p:nvPr>
        </p:nvSpPr>
        <p:spPr/>
        <p:txBody>
          <a:bodyPr/>
          <a:lstStyle/>
          <a:p>
            <a:endParaRPr lang="en-GB"/>
          </a:p>
        </p:txBody>
      </p:sp>
      <p:sp>
        <p:nvSpPr>
          <p:cNvPr id="6" name="Pladsholder til slidenummer 5"/>
          <p:cNvSpPr>
            <a:spLocks noGrp="1"/>
          </p:cNvSpPr>
          <p:nvPr>
            <p:ph type="sldNum" sz="quarter" idx="12"/>
          </p:nvPr>
        </p:nvSpPr>
        <p:spPr/>
        <p:txBody>
          <a:bodyPr/>
          <a:lstStyle/>
          <a:p>
            <a:fld id="{091A926C-488A-4E3E-9C21-57CAA120E114}" type="slidenum">
              <a:rPr lang="en-GB" smtClean="0"/>
              <a:t>‹#›</a:t>
            </a:fld>
            <a:endParaRPr lang="en-GB"/>
          </a:p>
        </p:txBody>
      </p:sp>
      <p:sp>
        <p:nvSpPr>
          <p:cNvPr id="7" name="Titel 1"/>
          <p:cNvSpPr>
            <a:spLocks noGrp="1"/>
          </p:cNvSpPr>
          <p:nvPr>
            <p:ph type="title" hasCustomPrompt="1"/>
          </p:nvPr>
        </p:nvSpPr>
        <p:spPr>
          <a:xfrm>
            <a:off x="588963" y="1628775"/>
            <a:ext cx="11012487" cy="4673600"/>
          </a:xfrm>
        </p:spPr>
        <p:txBody>
          <a:bodyPr anchor="t" anchorCtr="0"/>
          <a:lstStyle>
            <a:lvl1pPr>
              <a:defRPr sz="6400" b="0" baseline="0">
                <a:solidFill>
                  <a:schemeClr val="bg1"/>
                </a:solidFill>
              </a:defRPr>
            </a:lvl1pPr>
          </a:lstStyle>
          <a:p>
            <a:r>
              <a:rPr lang="en-GB" dirty="0"/>
              <a:t>Click to add title</a:t>
            </a:r>
          </a:p>
        </p:txBody>
      </p:sp>
    </p:spTree>
    <p:extLst>
      <p:ext uri="{BB962C8B-B14F-4D97-AF65-F5344CB8AC3E}">
        <p14:creationId xmlns:p14="http://schemas.microsoft.com/office/powerpoint/2010/main" val="35438843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p>
            <a:r>
              <a:rPr lang="en-GB" dirty="0"/>
              <a:t>Click to add title</a:t>
            </a:r>
          </a:p>
        </p:txBody>
      </p:sp>
      <p:sp>
        <p:nvSpPr>
          <p:cNvPr id="3" name="Pladsholder til dato 2"/>
          <p:cNvSpPr>
            <a:spLocks noGrp="1"/>
          </p:cNvSpPr>
          <p:nvPr>
            <p:ph type="dt" sz="half" idx="10"/>
          </p:nvPr>
        </p:nvSpPr>
        <p:spPr/>
        <p:txBody>
          <a:bodyPr/>
          <a:lstStyle/>
          <a:p>
            <a:fld id="{63F3D152-D2BD-43FF-9B39-3177693EB010}" type="datetime1">
              <a:rPr lang="en-GB" smtClean="0"/>
              <a:t>24/10/2018</a:t>
            </a:fld>
            <a:endParaRPr lang="en-GB"/>
          </a:p>
        </p:txBody>
      </p:sp>
      <p:sp>
        <p:nvSpPr>
          <p:cNvPr id="4" name="Pladsholder til sidefod 3"/>
          <p:cNvSpPr>
            <a:spLocks noGrp="1"/>
          </p:cNvSpPr>
          <p:nvPr>
            <p:ph type="ftr" sz="quarter" idx="11"/>
          </p:nvPr>
        </p:nvSpPr>
        <p:spPr/>
        <p:txBody>
          <a:bodyPr/>
          <a:lstStyle/>
          <a:p>
            <a:endParaRPr lang="en-GB"/>
          </a:p>
        </p:txBody>
      </p:sp>
      <p:sp>
        <p:nvSpPr>
          <p:cNvPr id="5" name="Pladsholder til slidenummer 4"/>
          <p:cNvSpPr>
            <a:spLocks noGrp="1"/>
          </p:cNvSpPr>
          <p:nvPr>
            <p:ph type="sldNum" sz="quarter" idx="12"/>
          </p:nvPr>
        </p:nvSpPr>
        <p:spPr/>
        <p:txBody>
          <a:bodyPr/>
          <a:lstStyle/>
          <a:p>
            <a:fld id="{091A926C-488A-4E3E-9C21-57CAA120E114}" type="slidenum">
              <a:rPr lang="en-GB" smtClean="0"/>
              <a:t>‹#›</a:t>
            </a:fld>
            <a:endParaRPr lang="en-GB"/>
          </a:p>
        </p:txBody>
      </p:sp>
    </p:spTree>
    <p:extLst>
      <p:ext uri="{BB962C8B-B14F-4D97-AF65-F5344CB8AC3E}">
        <p14:creationId xmlns:p14="http://schemas.microsoft.com/office/powerpoint/2010/main" val="17609304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Pladsholder til dato 1"/>
          <p:cNvSpPr>
            <a:spLocks noGrp="1"/>
          </p:cNvSpPr>
          <p:nvPr>
            <p:ph type="dt" sz="half" idx="10"/>
          </p:nvPr>
        </p:nvSpPr>
        <p:spPr/>
        <p:txBody>
          <a:bodyPr/>
          <a:lstStyle/>
          <a:p>
            <a:fld id="{0391CFF0-9A20-4133-8B37-19DE66F899A5}" type="datetime1">
              <a:rPr lang="en-GB" smtClean="0"/>
              <a:t>24/10/2018</a:t>
            </a:fld>
            <a:endParaRPr lang="en-GB"/>
          </a:p>
        </p:txBody>
      </p:sp>
      <p:sp>
        <p:nvSpPr>
          <p:cNvPr id="3" name="Pladsholder til sidefod 2"/>
          <p:cNvSpPr>
            <a:spLocks noGrp="1"/>
          </p:cNvSpPr>
          <p:nvPr>
            <p:ph type="ftr" sz="quarter" idx="11"/>
          </p:nvPr>
        </p:nvSpPr>
        <p:spPr/>
        <p:txBody>
          <a:bodyPr/>
          <a:lstStyle/>
          <a:p>
            <a:endParaRPr lang="en-GB"/>
          </a:p>
        </p:txBody>
      </p:sp>
      <p:sp>
        <p:nvSpPr>
          <p:cNvPr id="4" name="Pladsholder til slidenummer 3"/>
          <p:cNvSpPr>
            <a:spLocks noGrp="1"/>
          </p:cNvSpPr>
          <p:nvPr>
            <p:ph type="sldNum" sz="quarter" idx="12"/>
          </p:nvPr>
        </p:nvSpPr>
        <p:spPr/>
        <p:txBody>
          <a:bodyPr/>
          <a:lstStyle/>
          <a:p>
            <a:fld id="{091A926C-488A-4E3E-9C21-57CAA120E114}" type="slidenum">
              <a:rPr lang="en-GB" smtClean="0"/>
              <a:t>‹#›</a:t>
            </a:fld>
            <a:endParaRPr lang="en-GB"/>
          </a:p>
        </p:txBody>
      </p:sp>
    </p:spTree>
    <p:extLst>
      <p:ext uri="{BB962C8B-B14F-4D97-AF65-F5344CB8AC3E}">
        <p14:creationId xmlns:p14="http://schemas.microsoft.com/office/powerpoint/2010/main" val="36315452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108012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User guide">
    <p:spTree>
      <p:nvGrpSpPr>
        <p:cNvPr id="1" name=""/>
        <p:cNvGrpSpPr/>
        <p:nvPr/>
      </p:nvGrpSpPr>
      <p:grpSpPr>
        <a:xfrm>
          <a:off x="0" y="0"/>
          <a:ext cx="0" cy="0"/>
          <a:chOff x="0" y="0"/>
          <a:chExt cx="0" cy="0"/>
        </a:xfrm>
      </p:grpSpPr>
      <p:sp>
        <p:nvSpPr>
          <p:cNvPr id="18" name="Title 1"/>
          <p:cNvSpPr txBox="1">
            <a:spLocks/>
          </p:cNvSpPr>
          <p:nvPr userDrawn="1"/>
        </p:nvSpPr>
        <p:spPr>
          <a:xfrm>
            <a:off x="588964" y="613649"/>
            <a:ext cx="11012486" cy="879921"/>
          </a:xfrm>
          <a:prstGeom prst="rect">
            <a:avLst/>
          </a:prstGeom>
        </p:spPr>
        <p:txBody>
          <a:bodyPr vert="horz" lIns="0" tIns="0" rIns="0" bIns="0" rtlCol="0" anchor="t" anchorCtr="0">
            <a:noAutofit/>
          </a:bodyPr>
          <a:lstStyle>
            <a:lvl1pPr>
              <a:lnSpc>
                <a:spcPct val="100000"/>
              </a:lnSpc>
              <a:spcBef>
                <a:spcPct val="0"/>
              </a:spcBef>
              <a:buNone/>
              <a:defRPr sz="3200">
                <a:solidFill>
                  <a:schemeClr val="bg1"/>
                </a:solidFill>
                <a:latin typeface="+mj-lt"/>
                <a:ea typeface="+mj-ea"/>
                <a:cs typeface="+mj-cs"/>
              </a:defRPr>
            </a:lvl1pPr>
          </a:lstStyle>
          <a:p>
            <a:pPr lvl="0"/>
            <a:r>
              <a:rPr lang="en-GB" sz="3000">
                <a:solidFill>
                  <a:schemeClr val="tx1"/>
                </a:solidFill>
              </a:rPr>
              <a:t>User guide </a:t>
            </a:r>
            <a:r>
              <a:rPr lang="en-GB" sz="1800">
                <a:solidFill>
                  <a:schemeClr val="tx1"/>
                </a:solidFill>
              </a:rPr>
              <a:t>– delete before use</a:t>
            </a:r>
          </a:p>
        </p:txBody>
      </p:sp>
      <p:sp>
        <p:nvSpPr>
          <p:cNvPr id="46" name="Text Box 48"/>
          <p:cNvSpPr txBox="1">
            <a:spLocks noChangeArrowheads="1"/>
          </p:cNvSpPr>
          <p:nvPr userDrawn="1"/>
        </p:nvSpPr>
        <p:spPr bwMode="auto">
          <a:xfrm>
            <a:off x="587376" y="1640495"/>
            <a:ext cx="1750290" cy="3876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Aft>
                <a:spcPts val="600"/>
              </a:spcAft>
              <a:defRPr/>
            </a:pPr>
            <a:r>
              <a:rPr lang="en-GB" sz="1000" b="1" noProof="1" smtClean="0">
                <a:solidFill>
                  <a:schemeClr val="tx1"/>
                </a:solidFill>
                <a:latin typeface="+mn-lt"/>
                <a:cs typeface="Arial" panose="020B0604020202020204" pitchFamily="34" charset="0"/>
              </a:rPr>
              <a:t>UCPH PowerPoint templates</a:t>
            </a:r>
            <a:br>
              <a:rPr lang="en-GB" sz="1000" b="1" noProof="1" smtClean="0">
                <a:solidFill>
                  <a:schemeClr val="tx1"/>
                </a:solidFill>
                <a:latin typeface="+mn-lt"/>
                <a:cs typeface="Arial" panose="020B0604020202020204" pitchFamily="34" charset="0"/>
              </a:rPr>
            </a:br>
            <a:r>
              <a:rPr lang="en-GB" sz="800" smtClean="0">
                <a:effectLst/>
                <a:latin typeface="+mj-lt"/>
                <a:ea typeface="Calibri" panose="020F0502020204030204" pitchFamily="34" charset="0"/>
                <a:cs typeface="Times New Roman" panose="02020603050405020304" pitchFamily="18" charset="0"/>
              </a:rPr>
              <a:t>When you open PowerPoint on your UCPH computer, </a:t>
            </a:r>
            <a:r>
              <a:rPr lang="en-GB" sz="800" kern="1200" smtClean="0">
                <a:solidFill>
                  <a:schemeClr val="tx1"/>
                </a:solidFill>
                <a:effectLst/>
                <a:latin typeface="Arial" charset="0"/>
                <a:ea typeface="Calibri" panose="020F0502020204030204" pitchFamily="34" charset="0"/>
                <a:cs typeface="Times New Roman" panose="02020603050405020304" pitchFamily="18" charset="0"/>
              </a:rPr>
              <a:t>PowerPoint opens </a:t>
            </a:r>
            <a:r>
              <a:rPr lang="en-GB" sz="800" smtClean="0">
                <a:effectLst/>
                <a:latin typeface="+mj-lt"/>
                <a:ea typeface="Calibri" panose="020F0502020204030204" pitchFamily="34" charset="0"/>
                <a:cs typeface="Times New Roman" panose="02020603050405020304" pitchFamily="18" charset="0"/>
              </a:rPr>
              <a:t>a template in 4:3 format with an English UCPH logo.</a:t>
            </a:r>
          </a:p>
          <a:p>
            <a:pPr eaLnBrk="1" hangingPunct="1">
              <a:spcAft>
                <a:spcPts val="600"/>
              </a:spcAft>
              <a:defRPr/>
            </a:pPr>
            <a:r>
              <a:rPr lang="en-GB" sz="800" smtClean="0">
                <a:effectLst/>
                <a:latin typeface="+mj-lt"/>
                <a:ea typeface="Calibri" panose="020F0502020204030204" pitchFamily="34" charset="0"/>
                <a:cs typeface="Times New Roman" panose="02020603050405020304" pitchFamily="18" charset="0"/>
              </a:rPr>
              <a:t>When you click on the UCPH tab in the toolbar, click "Select Template" to choose between templates</a:t>
            </a:r>
          </a:p>
          <a:p>
            <a:pPr marL="88900" indent="-88900" eaLnBrk="1" hangingPunct="1">
              <a:spcAft>
                <a:spcPts val="600"/>
              </a:spcAft>
              <a:buFont typeface="Arial" panose="020B0604020202020204" pitchFamily="34" charset="0"/>
              <a:buChar char="•"/>
              <a:defRPr/>
            </a:pPr>
            <a:r>
              <a:rPr lang="en-GB" sz="800" smtClean="0">
                <a:effectLst/>
                <a:latin typeface="+mj-lt"/>
                <a:ea typeface="Calibri" panose="020F0502020204030204" pitchFamily="34" charset="0"/>
                <a:cs typeface="Times New Roman" panose="02020603050405020304" pitchFamily="18" charset="0"/>
              </a:rPr>
              <a:t>in Danish and English </a:t>
            </a:r>
          </a:p>
          <a:p>
            <a:pPr marL="88900" indent="-88900" eaLnBrk="1" hangingPunct="1">
              <a:spcAft>
                <a:spcPts val="600"/>
              </a:spcAft>
              <a:buFont typeface="Arial" panose="020B0604020202020204" pitchFamily="34" charset="0"/>
              <a:buChar char="•"/>
              <a:defRPr/>
            </a:pPr>
            <a:r>
              <a:rPr lang="en-GB" sz="800" smtClean="0">
                <a:effectLst/>
                <a:latin typeface="+mj-lt"/>
                <a:ea typeface="Calibri" panose="020F0502020204030204" pitchFamily="34" charset="0"/>
                <a:cs typeface="Times New Roman" panose="02020603050405020304" pitchFamily="18" charset="0"/>
              </a:rPr>
              <a:t>in 4:3 and 16:9 formats</a:t>
            </a:r>
          </a:p>
          <a:p>
            <a:pPr marL="88900" indent="-88900" eaLnBrk="1" hangingPunct="1">
              <a:spcAft>
                <a:spcPts val="600"/>
              </a:spcAft>
              <a:buFont typeface="Arial" panose="020B0604020202020204" pitchFamily="34" charset="0"/>
              <a:buChar char="•"/>
              <a:defRPr/>
            </a:pPr>
            <a:r>
              <a:rPr lang="en-GB" sz="800" smtClean="0">
                <a:effectLst/>
                <a:latin typeface="+mj-lt"/>
                <a:ea typeface="Calibri" panose="020F0502020204030204" pitchFamily="34" charset="0"/>
                <a:cs typeface="Times New Roman" panose="02020603050405020304" pitchFamily="18" charset="0"/>
              </a:rPr>
              <a:t>in "full" or "empty" versions (in the full version there is an example of each slide type in the left-hand window)</a:t>
            </a:r>
          </a:p>
          <a:p>
            <a:pPr marL="88900" indent="-88900" eaLnBrk="1" hangingPunct="1">
              <a:spcAft>
                <a:spcPts val="600"/>
              </a:spcAft>
              <a:buFont typeface="Arial" panose="020B0604020202020204" pitchFamily="34" charset="0"/>
              <a:buChar char="•"/>
              <a:defRPr/>
            </a:pPr>
            <a:r>
              <a:rPr lang="en-GB" sz="800" smtClean="0">
                <a:effectLst/>
                <a:latin typeface="+mj-lt"/>
                <a:ea typeface="Calibri" panose="020F0502020204030204" pitchFamily="34" charset="0"/>
                <a:cs typeface="Times New Roman" panose="02020603050405020304" pitchFamily="18" charset="0"/>
              </a:rPr>
              <a:t>as well as an example slide with text in English.</a:t>
            </a:r>
          </a:p>
          <a:p>
            <a:pPr>
              <a:lnSpc>
                <a:spcPct val="115000"/>
              </a:lnSpc>
              <a:spcAft>
                <a:spcPts val="1000"/>
              </a:spcAft>
            </a:pPr>
            <a:r>
              <a:rPr lang="en-GB" sz="800" smtClean="0">
                <a:effectLst/>
                <a:latin typeface="+mj-lt"/>
                <a:ea typeface="Calibri" panose="020F0502020204030204" pitchFamily="34" charset="0"/>
                <a:cs typeface="Times New Roman" panose="02020603050405020304" pitchFamily="18" charset="0"/>
              </a:rPr>
              <a:t>If you use a 'full' version, you must delete the slides you do not want to use.</a:t>
            </a:r>
            <a:br>
              <a:rPr lang="en-GB" sz="800" smtClean="0">
                <a:effectLst/>
                <a:latin typeface="+mj-lt"/>
                <a:ea typeface="Calibri" panose="020F0502020204030204" pitchFamily="34" charset="0"/>
                <a:cs typeface="Times New Roman" panose="02020603050405020304" pitchFamily="18" charset="0"/>
              </a:rPr>
            </a:br>
            <a:r>
              <a:rPr lang="en-GB" sz="800" smtClean="0">
                <a:effectLst/>
                <a:latin typeface="+mj-lt"/>
                <a:ea typeface="Calibri" panose="020F0502020204030204" pitchFamily="34" charset="0"/>
                <a:cs typeface="Times New Roman" panose="02020603050405020304" pitchFamily="18" charset="0"/>
              </a:rPr>
              <a:t/>
            </a:r>
            <a:br>
              <a:rPr lang="en-GB" sz="800" smtClean="0">
                <a:effectLst/>
                <a:latin typeface="+mj-lt"/>
                <a:ea typeface="Calibri" panose="020F0502020204030204" pitchFamily="34" charset="0"/>
                <a:cs typeface="Times New Roman" panose="02020603050405020304" pitchFamily="18" charset="0"/>
              </a:rPr>
            </a:br>
            <a:r>
              <a:rPr lang="en-GB" sz="800" smtClean="0">
                <a:effectLst/>
                <a:latin typeface="+mj-lt"/>
                <a:ea typeface="Calibri" panose="020F0502020204030204" pitchFamily="34" charset="0"/>
                <a:cs typeface="Times New Roman" panose="02020603050405020304" pitchFamily="18" charset="0"/>
              </a:rPr>
              <a:t>Mac users and others can download PowerPoint templates at</a:t>
            </a:r>
          </a:p>
          <a:p>
            <a:pPr>
              <a:lnSpc>
                <a:spcPct val="115000"/>
              </a:lnSpc>
              <a:spcAft>
                <a:spcPts val="1000"/>
              </a:spcAft>
            </a:pPr>
            <a:r>
              <a:rPr lang="en-GB" sz="800" smtClean="0">
                <a:solidFill>
                  <a:schemeClr val="accent4"/>
                </a:solidFill>
                <a:effectLst/>
                <a:latin typeface="+mj-lt"/>
                <a:ea typeface="Calibri" panose="020F0502020204030204" pitchFamily="34" charset="0"/>
                <a:cs typeface="Times New Roman" panose="02020603050405020304" pitchFamily="18" charset="0"/>
                <a:hlinkClick r:id="rId2"/>
              </a:rPr>
              <a:t>www.designguide.ku.dk/ku/skabeloner/powerpoint/praesentationer/</a:t>
            </a:r>
            <a:endParaRPr lang="en-GB" sz="800">
              <a:solidFill>
                <a:schemeClr val="accent4"/>
              </a:solidFill>
              <a:effectLst/>
              <a:latin typeface="+mj-lt"/>
              <a:ea typeface="Calibri" panose="020F0502020204030204" pitchFamily="34" charset="0"/>
              <a:cs typeface="Times New Roman" panose="02020603050405020304" pitchFamily="18" charset="0"/>
            </a:endParaRPr>
          </a:p>
        </p:txBody>
      </p:sp>
      <p:sp>
        <p:nvSpPr>
          <p:cNvPr id="47" name="Text Box 48"/>
          <p:cNvSpPr txBox="1">
            <a:spLocks noChangeArrowheads="1"/>
          </p:cNvSpPr>
          <p:nvPr userDrawn="1"/>
        </p:nvSpPr>
        <p:spPr bwMode="auto">
          <a:xfrm>
            <a:off x="2570384" y="3966227"/>
            <a:ext cx="1755548" cy="1763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0000"/>
              </a:lnSpc>
              <a:spcAft>
                <a:spcPts val="600"/>
              </a:spcAft>
              <a:defRPr/>
            </a:pPr>
            <a:r>
              <a:rPr lang="en-GB" sz="1000" b="1" noProof="1" smtClean="0">
                <a:solidFill>
                  <a:schemeClr val="tx1"/>
                </a:solidFill>
                <a:latin typeface="+mj-lt"/>
                <a:cs typeface="Arial" panose="020B0604020202020204" pitchFamily="34" charset="0"/>
              </a:rPr>
              <a:t>Insert your unit name (e.g. your department), page numbers and the date</a:t>
            </a:r>
            <a:br>
              <a:rPr lang="en-GB" sz="1000" b="1" noProof="1" smtClean="0">
                <a:solidFill>
                  <a:schemeClr val="tx1"/>
                </a:solidFill>
                <a:latin typeface="+mj-lt"/>
                <a:cs typeface="Arial" panose="020B0604020202020204" pitchFamily="34" charset="0"/>
              </a:rPr>
            </a:br>
            <a:r>
              <a:rPr lang="en-GB" sz="800" b="1" smtClean="0">
                <a:effectLst/>
                <a:latin typeface="+mj-lt"/>
                <a:ea typeface="Calibri" panose="020F0502020204030204" pitchFamily="34" charset="0"/>
                <a:cs typeface="Times New Roman" panose="02020603050405020304" pitchFamily="18" charset="0"/>
              </a:rPr>
              <a:t>1. </a:t>
            </a:r>
            <a:r>
              <a:rPr lang="en-GB" sz="800" smtClean="0">
                <a:effectLst/>
                <a:latin typeface="+mj-lt"/>
                <a:ea typeface="Calibri" panose="020F0502020204030204" pitchFamily="34" charset="0"/>
                <a:cs typeface="Times New Roman" panose="02020603050405020304" pitchFamily="18" charset="0"/>
              </a:rPr>
              <a:t>Click on </a:t>
            </a:r>
            <a:r>
              <a:rPr lang="en-GB" sz="800" b="1" smtClean="0">
                <a:effectLst/>
                <a:latin typeface="+mj-lt"/>
                <a:ea typeface="Calibri" panose="020F0502020204030204" pitchFamily="34" charset="0"/>
                <a:cs typeface="Times New Roman" panose="02020603050405020304" pitchFamily="18" charset="0"/>
              </a:rPr>
              <a:t>Insert</a:t>
            </a:r>
            <a:r>
              <a:rPr lang="en-GB" sz="800" smtClean="0">
                <a:effectLst/>
                <a:latin typeface="+mj-lt"/>
                <a:ea typeface="Calibri" panose="020F0502020204030204" pitchFamily="34" charset="0"/>
                <a:cs typeface="Times New Roman" panose="02020603050405020304" pitchFamily="18" charset="0"/>
              </a:rPr>
              <a:t> in the top menu</a:t>
            </a:r>
          </a:p>
          <a:p>
            <a:pPr>
              <a:lnSpc>
                <a:spcPct val="90000"/>
              </a:lnSpc>
              <a:spcAft>
                <a:spcPts val="1000"/>
              </a:spcAft>
            </a:pPr>
            <a:r>
              <a:rPr lang="en-GB" sz="800" b="1" smtClean="0">
                <a:effectLst/>
                <a:latin typeface="+mj-lt"/>
                <a:ea typeface="Calibri" panose="020F0502020204030204" pitchFamily="34" charset="0"/>
                <a:cs typeface="Times New Roman" panose="02020603050405020304" pitchFamily="18" charset="0"/>
              </a:rPr>
              <a:t>2. </a:t>
            </a:r>
            <a:r>
              <a:rPr lang="en-GB" sz="800" smtClean="0">
                <a:effectLst/>
                <a:latin typeface="+mj-lt"/>
                <a:ea typeface="Calibri" panose="020F0502020204030204" pitchFamily="34" charset="0"/>
                <a:cs typeface="Times New Roman" panose="02020603050405020304" pitchFamily="18" charset="0"/>
              </a:rPr>
              <a:t>Select </a:t>
            </a:r>
            <a:r>
              <a:rPr lang="en-GB" sz="800" b="1" smtClean="0">
                <a:effectLst/>
                <a:latin typeface="+mj-lt"/>
                <a:ea typeface="Calibri" panose="020F0502020204030204" pitchFamily="34" charset="0"/>
                <a:cs typeface="Times New Roman" panose="02020603050405020304" pitchFamily="18" charset="0"/>
              </a:rPr>
              <a:t>Header and Footer</a:t>
            </a:r>
          </a:p>
          <a:p>
            <a:pPr>
              <a:lnSpc>
                <a:spcPct val="90000"/>
              </a:lnSpc>
              <a:spcAft>
                <a:spcPts val="1000"/>
              </a:spcAft>
            </a:pPr>
            <a:r>
              <a:rPr lang="en-GB" sz="800" b="1" smtClean="0">
                <a:effectLst/>
                <a:latin typeface="+mj-lt"/>
                <a:ea typeface="Calibri" panose="020F0502020204030204" pitchFamily="34" charset="0"/>
                <a:cs typeface="Times New Roman" panose="02020603050405020304" pitchFamily="18" charset="0"/>
              </a:rPr>
              <a:t>3. </a:t>
            </a:r>
            <a:r>
              <a:rPr lang="en-GB" sz="800" smtClean="0">
                <a:effectLst/>
                <a:latin typeface="+mj-lt"/>
                <a:ea typeface="Calibri" panose="020F0502020204030204" pitchFamily="34" charset="0"/>
                <a:cs typeface="Times New Roman" panose="02020603050405020304" pitchFamily="18" charset="0"/>
              </a:rPr>
              <a:t>Fill in the fields</a:t>
            </a:r>
          </a:p>
          <a:p>
            <a:pPr>
              <a:lnSpc>
                <a:spcPct val="90000"/>
              </a:lnSpc>
              <a:spcAft>
                <a:spcPts val="1000"/>
              </a:spcAft>
            </a:pPr>
            <a:r>
              <a:rPr lang="en-GB" sz="800" b="1" smtClean="0">
                <a:effectLst/>
                <a:latin typeface="+mj-lt"/>
                <a:ea typeface="Calibri" panose="020F0502020204030204" pitchFamily="34" charset="0"/>
                <a:cs typeface="Times New Roman" panose="02020603050405020304" pitchFamily="18" charset="0"/>
              </a:rPr>
              <a:t>4. </a:t>
            </a:r>
            <a:r>
              <a:rPr lang="en-GB" sz="800" smtClean="0">
                <a:effectLst/>
                <a:latin typeface="+mj-lt"/>
                <a:ea typeface="Calibri" panose="020F0502020204030204" pitchFamily="34" charset="0"/>
                <a:cs typeface="Times New Roman" panose="02020603050405020304" pitchFamily="18" charset="0"/>
              </a:rPr>
              <a:t>Select </a:t>
            </a:r>
            <a:r>
              <a:rPr lang="en-GB" sz="800" b="1" smtClean="0">
                <a:effectLst/>
                <a:latin typeface="+mj-lt"/>
                <a:ea typeface="Calibri" panose="020F0502020204030204" pitchFamily="34" charset="0"/>
                <a:cs typeface="Times New Roman" panose="02020603050405020304" pitchFamily="18" charset="0"/>
              </a:rPr>
              <a:t>Apply</a:t>
            </a:r>
            <a:r>
              <a:rPr lang="en-GB" sz="800" smtClean="0">
                <a:effectLst/>
                <a:latin typeface="+mj-lt"/>
                <a:ea typeface="Calibri" panose="020F0502020204030204" pitchFamily="34" charset="0"/>
                <a:cs typeface="Times New Roman" panose="02020603050405020304" pitchFamily="18" charset="0"/>
              </a:rPr>
              <a:t> </a:t>
            </a:r>
            <a:r>
              <a:rPr lang="en-GB" sz="800" b="1" smtClean="0">
                <a:effectLst/>
                <a:latin typeface="+mj-lt"/>
                <a:ea typeface="Calibri" panose="020F0502020204030204" pitchFamily="34" charset="0"/>
                <a:cs typeface="Times New Roman" panose="02020603050405020304" pitchFamily="18" charset="0"/>
              </a:rPr>
              <a:t>to all </a:t>
            </a:r>
            <a:r>
              <a:rPr lang="en-GB" sz="800" smtClean="0">
                <a:effectLst/>
                <a:latin typeface="+mj-lt"/>
                <a:ea typeface="Calibri" panose="020F0502020204030204" pitchFamily="34" charset="0"/>
                <a:cs typeface="Times New Roman" panose="02020603050405020304" pitchFamily="18" charset="0"/>
              </a:rPr>
              <a:t>or </a:t>
            </a:r>
            <a:r>
              <a:rPr lang="en-GB" sz="800" b="1" smtClean="0">
                <a:effectLst/>
                <a:latin typeface="+mj-lt"/>
                <a:ea typeface="Calibri" panose="020F0502020204030204" pitchFamily="34" charset="0"/>
                <a:cs typeface="Times New Roman" panose="02020603050405020304" pitchFamily="18" charset="0"/>
              </a:rPr>
              <a:t>Apply</a:t>
            </a:r>
            <a:r>
              <a:rPr lang="en-GB" sz="800" smtClean="0">
                <a:effectLst/>
                <a:latin typeface="+mj-lt"/>
                <a:ea typeface="Calibri" panose="020F0502020204030204" pitchFamily="34" charset="0"/>
                <a:cs typeface="Times New Roman" panose="02020603050405020304" pitchFamily="18" charset="0"/>
              </a:rPr>
              <a:t> if it is only to be used on a single slide</a:t>
            </a:r>
          </a:p>
          <a:p>
            <a:pPr>
              <a:lnSpc>
                <a:spcPct val="90000"/>
              </a:lnSpc>
              <a:spcAft>
                <a:spcPts val="1000"/>
              </a:spcAft>
            </a:pPr>
            <a:r>
              <a:rPr lang="en-GB" sz="800" smtClean="0">
                <a:effectLst/>
                <a:latin typeface="+mj-lt"/>
                <a:ea typeface="Calibri" panose="020F0502020204030204" pitchFamily="34" charset="0"/>
                <a:cs typeface="Times New Roman" panose="02020603050405020304" pitchFamily="18" charset="0"/>
              </a:rPr>
              <a:t>The information goes on the right-hand side of the page in the grey top bar.</a:t>
            </a:r>
            <a:endParaRPr lang="en-GB" sz="800">
              <a:effectLst/>
              <a:latin typeface="+mj-lt"/>
              <a:ea typeface="Calibri" panose="020F0502020204030204" pitchFamily="34" charset="0"/>
              <a:cs typeface="Times New Roman" panose="02020603050405020304" pitchFamily="18" charset="0"/>
            </a:endParaRPr>
          </a:p>
        </p:txBody>
      </p:sp>
      <p:sp>
        <p:nvSpPr>
          <p:cNvPr id="48" name="Text Box 48"/>
          <p:cNvSpPr txBox="1">
            <a:spLocks noChangeArrowheads="1"/>
          </p:cNvSpPr>
          <p:nvPr userDrawn="1"/>
        </p:nvSpPr>
        <p:spPr bwMode="auto">
          <a:xfrm>
            <a:off x="587375" y="5688880"/>
            <a:ext cx="189959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Aft>
                <a:spcPts val="600"/>
              </a:spcAft>
              <a:defRPr/>
            </a:pPr>
            <a:r>
              <a:rPr lang="en-GB" sz="1000" b="1" noProof="1" smtClean="0">
                <a:solidFill>
                  <a:schemeClr val="tx1"/>
                </a:solidFill>
                <a:latin typeface="+mn-lt"/>
                <a:cs typeface="Arial" panose="020B0604020202020204" pitchFamily="34" charset="0"/>
              </a:rPr>
              <a:t>Create a new slide (2010 + 2013 and 2016 version) </a:t>
            </a:r>
            <a:br>
              <a:rPr lang="en-GB" sz="1000" b="1" noProof="1" smtClean="0">
                <a:solidFill>
                  <a:schemeClr val="tx1"/>
                </a:solidFill>
                <a:latin typeface="+mn-lt"/>
                <a:cs typeface="Arial" panose="020B0604020202020204" pitchFamily="34" charset="0"/>
              </a:rPr>
            </a:br>
            <a:r>
              <a:rPr lang="en-GB" altLang="da-DK" sz="800" b="1" noProof="1" smtClean="0">
                <a:solidFill>
                  <a:schemeClr val="tx1"/>
                </a:solidFill>
                <a:latin typeface="+mn-lt"/>
                <a:cs typeface="Arial" panose="020B0604020202020204" pitchFamily="34" charset="0"/>
              </a:rPr>
              <a:t>1. </a:t>
            </a:r>
            <a:r>
              <a:rPr lang="en-GB" altLang="da-DK" sz="800" b="0" noProof="1" smtClean="0">
                <a:solidFill>
                  <a:schemeClr val="tx1"/>
                </a:solidFill>
                <a:latin typeface="+mn-lt"/>
                <a:cs typeface="Arial" panose="020B0604020202020204" pitchFamily="34" charset="0"/>
              </a:rPr>
              <a:t>Click on </a:t>
            </a:r>
            <a:r>
              <a:rPr lang="en-GB" altLang="da-DK" sz="800" b="1" noProof="1" smtClean="0">
                <a:solidFill>
                  <a:schemeClr val="tx1"/>
                </a:solidFill>
                <a:latin typeface="+mn-lt"/>
                <a:cs typeface="Arial" panose="020B0604020202020204" pitchFamily="34" charset="0"/>
              </a:rPr>
              <a:t>Home</a:t>
            </a:r>
            <a:endParaRPr lang="en-GB" altLang="da-DK" sz="800" b="1" noProof="1">
              <a:solidFill>
                <a:schemeClr val="tx1"/>
              </a:solidFill>
              <a:latin typeface="+mn-lt"/>
              <a:cs typeface="Arial" panose="020B0604020202020204" pitchFamily="34" charset="0"/>
            </a:endParaRPr>
          </a:p>
        </p:txBody>
      </p:sp>
      <p:pic>
        <p:nvPicPr>
          <p:cNvPr id="49" name="Billede 40"/>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4157637" y="2896656"/>
            <a:ext cx="395416" cy="126627"/>
          </a:xfrm>
          <a:prstGeom prst="rect">
            <a:avLst/>
          </a:prstGeom>
        </p:spPr>
      </p:pic>
      <p:sp>
        <p:nvSpPr>
          <p:cNvPr id="50" name="Text Box 48"/>
          <p:cNvSpPr txBox="1">
            <a:spLocks noChangeArrowheads="1"/>
          </p:cNvSpPr>
          <p:nvPr userDrawn="1"/>
        </p:nvSpPr>
        <p:spPr bwMode="auto">
          <a:xfrm>
            <a:off x="2570384" y="2582327"/>
            <a:ext cx="1624241"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Aft>
                <a:spcPts val="600"/>
              </a:spcAft>
              <a:defRPr/>
            </a:pPr>
            <a:r>
              <a:rPr lang="en-GB" sz="1000" b="1" noProof="1" smtClean="0">
                <a:solidFill>
                  <a:schemeClr val="tx1"/>
                </a:solidFill>
                <a:latin typeface="+mn-lt"/>
                <a:cs typeface="Arial" panose="020B0604020202020204" pitchFamily="34" charset="0"/>
              </a:rPr>
              <a:t>Replace slide type</a:t>
            </a:r>
            <a:br>
              <a:rPr lang="en-GB" sz="1000" b="1" noProof="1" smtClean="0">
                <a:solidFill>
                  <a:schemeClr val="tx1"/>
                </a:solidFill>
                <a:latin typeface="+mn-lt"/>
                <a:cs typeface="Arial" panose="020B0604020202020204" pitchFamily="34" charset="0"/>
              </a:rPr>
            </a:br>
            <a:r>
              <a:rPr lang="en-GB" altLang="da-DK" sz="800" b="1" noProof="1" smtClean="0">
                <a:solidFill>
                  <a:schemeClr val="tx1"/>
                </a:solidFill>
                <a:latin typeface="+mn-lt"/>
                <a:cs typeface="Arial" panose="020B0604020202020204" pitchFamily="34" charset="0"/>
              </a:rPr>
              <a:t>1. </a:t>
            </a:r>
            <a:r>
              <a:rPr lang="en-GB" altLang="da-DK" sz="800" noProof="1" smtClean="0">
                <a:solidFill>
                  <a:schemeClr val="tx1"/>
                </a:solidFill>
                <a:latin typeface="+mn-lt"/>
                <a:cs typeface="Arial" panose="020B0604020202020204" pitchFamily="34" charset="0"/>
              </a:rPr>
              <a:t>Click on </a:t>
            </a:r>
            <a:r>
              <a:rPr lang="en-GB" altLang="da-DK" sz="800" b="1" noProof="1" smtClean="0">
                <a:solidFill>
                  <a:schemeClr val="tx1"/>
                </a:solidFill>
                <a:latin typeface="+mn-lt"/>
                <a:cs typeface="Arial" panose="020B0604020202020204" pitchFamily="34" charset="0"/>
              </a:rPr>
              <a:t>Home</a:t>
            </a:r>
          </a:p>
          <a:p>
            <a:pPr eaLnBrk="1" hangingPunct="1">
              <a:spcAft>
                <a:spcPts val="600"/>
              </a:spcAft>
              <a:defRPr/>
            </a:pPr>
            <a:r>
              <a:rPr lang="en-GB" altLang="da-DK" sz="800" b="1" noProof="1" smtClean="0">
                <a:solidFill>
                  <a:schemeClr val="tx1"/>
                </a:solidFill>
                <a:latin typeface="+mn-lt"/>
                <a:cs typeface="Arial" panose="020B0604020202020204" pitchFamily="34" charset="0"/>
              </a:rPr>
              <a:t>2.</a:t>
            </a:r>
            <a:r>
              <a:rPr lang="en-GB" altLang="da-DK" sz="800" b="1" baseline="0" noProof="1" smtClean="0">
                <a:solidFill>
                  <a:schemeClr val="tx1"/>
                </a:solidFill>
                <a:latin typeface="+mn-lt"/>
                <a:cs typeface="Arial" panose="020B0604020202020204" pitchFamily="34" charset="0"/>
              </a:rPr>
              <a:t> </a:t>
            </a:r>
            <a:r>
              <a:rPr lang="en-GB" altLang="da-DK" sz="800" baseline="0" noProof="1" smtClean="0">
                <a:solidFill>
                  <a:schemeClr val="tx1"/>
                </a:solidFill>
                <a:latin typeface="+mn-lt"/>
                <a:cs typeface="Arial" panose="020B0604020202020204" pitchFamily="34" charset="0"/>
              </a:rPr>
              <a:t>Select </a:t>
            </a:r>
            <a:r>
              <a:rPr lang="en-GB" altLang="da-DK" sz="800" b="1" baseline="0" noProof="1" smtClean="0">
                <a:solidFill>
                  <a:schemeClr val="tx1"/>
                </a:solidFill>
                <a:latin typeface="+mn-lt"/>
                <a:cs typeface="Arial" panose="020B0604020202020204" pitchFamily="34" charset="0"/>
              </a:rPr>
              <a:t>Layout</a:t>
            </a:r>
            <a:r>
              <a:rPr lang="en-GB" altLang="da-DK" sz="800" baseline="0" noProof="1" smtClean="0">
                <a:solidFill>
                  <a:schemeClr val="tx1"/>
                </a:solidFill>
                <a:latin typeface="+mn-lt"/>
                <a:cs typeface="Arial" panose="020B0604020202020204" pitchFamily="34" charset="0"/>
              </a:rPr>
              <a:t> to change the layout of your current slide.</a:t>
            </a:r>
            <a:endParaRPr lang="en-GB" altLang="da-DK" sz="800" baseline="0" noProof="1">
              <a:solidFill>
                <a:schemeClr val="tx1"/>
              </a:solidFill>
              <a:latin typeface="+mn-lt"/>
              <a:cs typeface="Arial" panose="020B0604020202020204" pitchFamily="34" charset="0"/>
            </a:endParaRPr>
          </a:p>
        </p:txBody>
      </p:sp>
      <p:sp>
        <p:nvSpPr>
          <p:cNvPr id="51" name="Text Box 48"/>
          <p:cNvSpPr txBox="1">
            <a:spLocks noChangeArrowheads="1"/>
          </p:cNvSpPr>
          <p:nvPr userDrawn="1"/>
        </p:nvSpPr>
        <p:spPr bwMode="auto">
          <a:xfrm>
            <a:off x="2570384" y="3315092"/>
            <a:ext cx="16346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Aft>
                <a:spcPts val="600"/>
              </a:spcAft>
              <a:defRPr/>
            </a:pPr>
            <a:r>
              <a:rPr lang="en-GB" sz="1000" b="1" noProof="1" smtClean="0">
                <a:solidFill>
                  <a:schemeClr val="tx1"/>
                </a:solidFill>
                <a:latin typeface="+mn-lt"/>
                <a:cs typeface="Arial" panose="020B0604020202020204" pitchFamily="34" charset="0"/>
              </a:rPr>
              <a:t>Font</a:t>
            </a:r>
            <a:br>
              <a:rPr lang="en-GB" sz="1000" b="1" noProof="1" smtClean="0">
                <a:solidFill>
                  <a:schemeClr val="tx1"/>
                </a:solidFill>
                <a:latin typeface="+mn-lt"/>
                <a:cs typeface="Arial" panose="020B0604020202020204" pitchFamily="34" charset="0"/>
              </a:rPr>
            </a:br>
            <a:r>
              <a:rPr lang="en-GB" altLang="da-DK" sz="800" b="0" noProof="1" smtClean="0">
                <a:solidFill>
                  <a:schemeClr val="tx1"/>
                </a:solidFill>
                <a:latin typeface="+mn-lt"/>
                <a:cs typeface="Arial" panose="020B0604020202020204" pitchFamily="34" charset="0"/>
              </a:rPr>
              <a:t>UCPH uses the font Microsoft New Tai Lue in PowerPoint.</a:t>
            </a:r>
            <a:endParaRPr lang="en-GB" altLang="da-DK" sz="800" b="0" baseline="0" noProof="1">
              <a:solidFill>
                <a:schemeClr val="tx1"/>
              </a:solidFill>
              <a:latin typeface="+mn-lt"/>
              <a:cs typeface="Arial" panose="020B0604020202020204" pitchFamily="34" charset="0"/>
            </a:endParaRPr>
          </a:p>
        </p:txBody>
      </p:sp>
      <p:sp>
        <p:nvSpPr>
          <p:cNvPr id="52" name="Text Box 48"/>
          <p:cNvSpPr txBox="1">
            <a:spLocks noChangeArrowheads="1"/>
          </p:cNvSpPr>
          <p:nvPr userDrawn="1"/>
        </p:nvSpPr>
        <p:spPr bwMode="auto">
          <a:xfrm>
            <a:off x="4739114" y="1627125"/>
            <a:ext cx="1634624" cy="23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0000"/>
              </a:lnSpc>
              <a:spcAft>
                <a:spcPts val="600"/>
              </a:spcAft>
              <a:defRPr/>
            </a:pPr>
            <a:r>
              <a:rPr lang="en-GB" sz="1000" b="1" noProof="1" smtClean="0">
                <a:solidFill>
                  <a:schemeClr val="tx1"/>
                </a:solidFill>
                <a:latin typeface="+mj-lt"/>
                <a:cs typeface="Arial" panose="020B0604020202020204" pitchFamily="34" charset="0"/>
              </a:rPr>
              <a:t>Gridliness and Guides</a:t>
            </a:r>
            <a:br>
              <a:rPr lang="en-GB" sz="1000" b="1" noProof="1" smtClean="0">
                <a:solidFill>
                  <a:schemeClr val="tx1"/>
                </a:solidFill>
                <a:latin typeface="+mj-lt"/>
                <a:cs typeface="Arial" panose="020B0604020202020204" pitchFamily="34" charset="0"/>
              </a:rPr>
            </a:br>
            <a:r>
              <a:rPr lang="en-GB" sz="800" b="0" noProof="1" smtClean="0">
                <a:solidFill>
                  <a:schemeClr val="tx1"/>
                </a:solidFill>
                <a:latin typeface="+mj-lt"/>
                <a:cs typeface="Arial" panose="020B0604020202020204" pitchFamily="34" charset="0"/>
              </a:rPr>
              <a:t>To see gridlines and guides</a:t>
            </a:r>
          </a:p>
          <a:p>
            <a:pPr marL="0" indent="0" eaLnBrk="1" hangingPunct="1">
              <a:lnSpc>
                <a:spcPct val="90000"/>
              </a:lnSpc>
              <a:spcAft>
                <a:spcPts val="600"/>
              </a:spcAft>
              <a:buNone/>
              <a:defRPr/>
            </a:pPr>
            <a:r>
              <a:rPr lang="en-GB" sz="800" b="1" noProof="1" smtClean="0">
                <a:solidFill>
                  <a:schemeClr val="tx1"/>
                </a:solidFill>
                <a:latin typeface="+mj-lt"/>
                <a:cs typeface="Arial" panose="020B0604020202020204" pitchFamily="34" charset="0"/>
              </a:rPr>
              <a:t>1. </a:t>
            </a:r>
            <a:r>
              <a:rPr lang="en-GB" sz="800" b="0" noProof="1" smtClean="0">
                <a:solidFill>
                  <a:schemeClr val="tx1"/>
                </a:solidFill>
                <a:latin typeface="+mj-lt"/>
                <a:cs typeface="Arial" panose="020B0604020202020204" pitchFamily="34" charset="0"/>
              </a:rPr>
              <a:t>Click on </a:t>
            </a:r>
            <a:r>
              <a:rPr lang="en-GB" sz="800" b="1" noProof="1" smtClean="0">
                <a:solidFill>
                  <a:schemeClr val="tx1"/>
                </a:solidFill>
                <a:latin typeface="+mj-lt"/>
                <a:cs typeface="Arial" panose="020B0604020202020204" pitchFamily="34" charset="0"/>
              </a:rPr>
              <a:t>View</a:t>
            </a:r>
          </a:p>
          <a:p>
            <a:pPr marL="0" indent="0" eaLnBrk="1" hangingPunct="1">
              <a:lnSpc>
                <a:spcPct val="90000"/>
              </a:lnSpc>
              <a:spcAft>
                <a:spcPts val="600"/>
              </a:spcAft>
              <a:buNone/>
              <a:defRPr/>
            </a:pPr>
            <a:r>
              <a:rPr lang="en-GB" sz="800" b="1" noProof="1" smtClean="0">
                <a:solidFill>
                  <a:schemeClr val="tx1"/>
                </a:solidFill>
                <a:latin typeface="+mj-lt"/>
                <a:cs typeface="Arial" panose="020B0604020202020204" pitchFamily="34" charset="0"/>
              </a:rPr>
              <a:t>2. </a:t>
            </a:r>
            <a:r>
              <a:rPr lang="en-GB" sz="800" b="0" noProof="1" smtClean="0">
                <a:solidFill>
                  <a:schemeClr val="tx1"/>
                </a:solidFill>
                <a:latin typeface="+mj-lt"/>
                <a:cs typeface="Arial" panose="020B0604020202020204" pitchFamily="34" charset="0"/>
              </a:rPr>
              <a:t>Select </a:t>
            </a:r>
            <a:r>
              <a:rPr lang="en-GB" sz="800" b="1" noProof="1" smtClean="0">
                <a:solidFill>
                  <a:schemeClr val="tx1"/>
                </a:solidFill>
                <a:latin typeface="+mj-lt"/>
                <a:cs typeface="Arial" panose="020B0604020202020204" pitchFamily="34" charset="0"/>
              </a:rPr>
              <a:t>Gridlines</a:t>
            </a:r>
            <a:r>
              <a:rPr lang="en-GB" sz="800" b="0" noProof="1" smtClean="0">
                <a:solidFill>
                  <a:schemeClr val="tx1"/>
                </a:solidFill>
                <a:latin typeface="+mj-lt"/>
                <a:cs typeface="Arial" panose="020B0604020202020204" pitchFamily="34" charset="0"/>
              </a:rPr>
              <a:t> and/or </a:t>
            </a:r>
            <a:r>
              <a:rPr lang="en-GB" sz="800" b="1" noProof="1" smtClean="0">
                <a:solidFill>
                  <a:schemeClr val="tx1"/>
                </a:solidFill>
                <a:latin typeface="+mj-lt"/>
                <a:cs typeface="Arial" panose="020B0604020202020204" pitchFamily="34" charset="0"/>
              </a:rPr>
              <a:t>Guides</a:t>
            </a:r>
          </a:p>
          <a:p>
            <a:pPr eaLnBrk="1" hangingPunct="1">
              <a:lnSpc>
                <a:spcPct val="90000"/>
              </a:lnSpc>
              <a:spcAft>
                <a:spcPts val="600"/>
              </a:spcAft>
              <a:defRPr/>
            </a:pPr>
            <a:r>
              <a:rPr lang="en-GB" sz="800" b="0" noProof="1" smtClean="0">
                <a:solidFill>
                  <a:schemeClr val="tx1"/>
                </a:solidFill>
                <a:latin typeface="+mj-lt"/>
                <a:cs typeface="Arial" panose="020B0604020202020204" pitchFamily="34" charset="0"/>
              </a:rPr>
              <a:t>To establish additional gridlines and guides</a:t>
            </a:r>
          </a:p>
          <a:p>
            <a:pPr eaLnBrk="1" hangingPunct="1">
              <a:lnSpc>
                <a:spcPct val="90000"/>
              </a:lnSpc>
              <a:spcAft>
                <a:spcPts val="600"/>
              </a:spcAft>
              <a:defRPr/>
            </a:pPr>
            <a:r>
              <a:rPr lang="en-GB" sz="800" b="1" noProof="1" smtClean="0">
                <a:solidFill>
                  <a:schemeClr val="tx1"/>
                </a:solidFill>
                <a:latin typeface="+mj-lt"/>
                <a:cs typeface="Arial" panose="020B0604020202020204" pitchFamily="34" charset="0"/>
              </a:rPr>
              <a:t>1. </a:t>
            </a:r>
            <a:r>
              <a:rPr lang="en-GB" sz="800" b="0" noProof="1" smtClean="0">
                <a:solidFill>
                  <a:schemeClr val="tx1"/>
                </a:solidFill>
                <a:latin typeface="+mj-lt"/>
                <a:cs typeface="Arial" panose="020B0604020202020204" pitchFamily="34" charset="0"/>
              </a:rPr>
              <a:t>Hover the mouse over an existing gridline and click on the line (coordinates of the line are displayed)</a:t>
            </a:r>
          </a:p>
          <a:p>
            <a:pPr eaLnBrk="1" hangingPunct="1">
              <a:lnSpc>
                <a:spcPct val="90000"/>
              </a:lnSpc>
              <a:spcAft>
                <a:spcPts val="600"/>
              </a:spcAft>
              <a:defRPr/>
            </a:pPr>
            <a:r>
              <a:rPr lang="en-GB" sz="800" b="1" noProof="1" smtClean="0">
                <a:solidFill>
                  <a:schemeClr val="tx1"/>
                </a:solidFill>
                <a:latin typeface="+mj-lt"/>
                <a:cs typeface="Arial" panose="020B0604020202020204" pitchFamily="34" charset="0"/>
              </a:rPr>
              <a:t>2. </a:t>
            </a:r>
            <a:r>
              <a:rPr lang="en-GB" sz="800" b="0" noProof="1" smtClean="0">
                <a:solidFill>
                  <a:schemeClr val="tx1"/>
                </a:solidFill>
                <a:latin typeface="+mj-lt"/>
                <a:cs typeface="Arial" panose="020B0604020202020204" pitchFamily="34" charset="0"/>
              </a:rPr>
              <a:t>Hold down the </a:t>
            </a:r>
            <a:r>
              <a:rPr lang="en-GB" sz="800" b="1" noProof="1" smtClean="0">
                <a:solidFill>
                  <a:schemeClr val="tx1"/>
                </a:solidFill>
                <a:latin typeface="+mj-lt"/>
                <a:cs typeface="Arial" panose="020B0604020202020204" pitchFamily="34" charset="0"/>
              </a:rPr>
              <a:t>CTRL key </a:t>
            </a:r>
            <a:r>
              <a:rPr lang="en-GB" sz="800" b="0" noProof="1" smtClean="0">
                <a:solidFill>
                  <a:schemeClr val="tx1"/>
                </a:solidFill>
                <a:latin typeface="+mj-lt"/>
                <a:cs typeface="Arial" panose="020B0604020202020204" pitchFamily="34" charset="0"/>
              </a:rPr>
              <a:t>while you move the location of the line (adds a new line).</a:t>
            </a:r>
          </a:p>
          <a:p>
            <a:pPr eaLnBrk="1" hangingPunct="1">
              <a:lnSpc>
                <a:spcPct val="90000"/>
              </a:lnSpc>
              <a:spcAft>
                <a:spcPts val="600"/>
              </a:spcAft>
              <a:defRPr/>
            </a:pPr>
            <a:r>
              <a:rPr lang="en-GB" sz="800" b="1" noProof="1" smtClean="0">
                <a:solidFill>
                  <a:schemeClr val="tx1"/>
                </a:solidFill>
                <a:latin typeface="+mj-lt"/>
                <a:cs typeface="Arial" panose="020B0604020202020204" pitchFamily="34" charset="0"/>
              </a:rPr>
              <a:t>Tip: </a:t>
            </a:r>
            <a:r>
              <a:rPr lang="en-GB" sz="800" b="0" noProof="1" smtClean="0">
                <a:solidFill>
                  <a:schemeClr val="tx1"/>
                </a:solidFill>
                <a:latin typeface="+mj-lt"/>
                <a:cs typeface="Arial" panose="020B0604020202020204" pitchFamily="34" charset="0"/>
              </a:rPr>
              <a:t>Press Alt + F9 for a rapid display of gridlines</a:t>
            </a:r>
            <a:endParaRPr lang="en-GB" sz="800" b="0" noProof="1">
              <a:solidFill>
                <a:schemeClr val="tx1"/>
              </a:solidFill>
              <a:latin typeface="+mj-lt"/>
              <a:cs typeface="Arial" panose="020B0604020202020204" pitchFamily="34" charset="0"/>
            </a:endParaRPr>
          </a:p>
        </p:txBody>
      </p:sp>
      <p:sp>
        <p:nvSpPr>
          <p:cNvPr id="53" name="Text Box 48"/>
          <p:cNvSpPr txBox="1">
            <a:spLocks noChangeArrowheads="1"/>
          </p:cNvSpPr>
          <p:nvPr userDrawn="1"/>
        </p:nvSpPr>
        <p:spPr bwMode="auto">
          <a:xfrm>
            <a:off x="4728822" y="4141417"/>
            <a:ext cx="1634624"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0000"/>
              </a:lnSpc>
              <a:spcAft>
                <a:spcPts val="600"/>
              </a:spcAft>
              <a:defRPr/>
            </a:pPr>
            <a:r>
              <a:rPr lang="en-GB" sz="1000" b="1" noProof="1" smtClean="0">
                <a:solidFill>
                  <a:schemeClr val="tx1"/>
                </a:solidFill>
                <a:latin typeface="+mj-lt"/>
                <a:cs typeface="Arial" panose="020B0604020202020204" pitchFamily="34" charset="0"/>
              </a:rPr>
              <a:t>Insert picture</a:t>
            </a:r>
            <a:br>
              <a:rPr lang="en-GB" sz="1000" b="1" noProof="1" smtClean="0">
                <a:solidFill>
                  <a:schemeClr val="tx1"/>
                </a:solidFill>
                <a:latin typeface="+mj-lt"/>
                <a:cs typeface="Arial" panose="020B0604020202020204" pitchFamily="34" charset="0"/>
              </a:rPr>
            </a:br>
            <a:r>
              <a:rPr lang="en-GB" sz="800" b="0" noProof="1" smtClean="0">
                <a:solidFill>
                  <a:schemeClr val="tx1"/>
                </a:solidFill>
                <a:latin typeface="+mj-lt"/>
                <a:cs typeface="Arial" panose="020B0604020202020204" pitchFamily="34" charset="0"/>
              </a:rPr>
              <a:t>On layouts with picture placeholders: Click the icon and select </a:t>
            </a:r>
            <a:r>
              <a:rPr lang="en-GB" sz="800" b="1" noProof="1" smtClean="0">
                <a:solidFill>
                  <a:schemeClr val="tx1"/>
                </a:solidFill>
                <a:latin typeface="+mj-lt"/>
                <a:cs typeface="Arial" panose="020B0604020202020204" pitchFamily="34" charset="0"/>
              </a:rPr>
              <a:t>Insert</a:t>
            </a:r>
          </a:p>
          <a:p>
            <a:pPr eaLnBrk="1" hangingPunct="1">
              <a:lnSpc>
                <a:spcPct val="90000"/>
              </a:lnSpc>
              <a:spcAft>
                <a:spcPts val="600"/>
              </a:spcAft>
              <a:defRPr/>
            </a:pPr>
            <a:r>
              <a:rPr lang="en-GB" sz="800" b="0" noProof="1" smtClean="0">
                <a:solidFill>
                  <a:schemeClr val="tx1"/>
                </a:solidFill>
                <a:latin typeface="+mj-lt"/>
                <a:cs typeface="Arial" panose="020B0604020202020204" pitchFamily="34" charset="0"/>
              </a:rPr>
              <a:t>The text  ”Clik here to insert image” will not be visible in presentation mode.</a:t>
            </a:r>
          </a:p>
          <a:p>
            <a:pPr eaLnBrk="1" hangingPunct="1">
              <a:lnSpc>
                <a:spcPct val="90000"/>
              </a:lnSpc>
              <a:spcAft>
                <a:spcPts val="600"/>
              </a:spcAft>
              <a:defRPr/>
            </a:pPr>
            <a:r>
              <a:rPr lang="en-GB" sz="800" b="0" noProof="1" smtClean="0">
                <a:solidFill>
                  <a:schemeClr val="tx1"/>
                </a:solidFill>
                <a:latin typeface="+mj-lt"/>
                <a:cs typeface="Arial" panose="020B0604020202020204" pitchFamily="34" charset="0"/>
              </a:rPr>
              <a:t>You can find UCPH-images, which are adapted to and minimised to the 4:3 and 16:9 format via this link: </a:t>
            </a:r>
            <a:br>
              <a:rPr lang="en-GB" sz="800" b="0" noProof="1" smtClean="0">
                <a:solidFill>
                  <a:schemeClr val="tx1"/>
                </a:solidFill>
                <a:latin typeface="+mj-lt"/>
                <a:cs typeface="Arial" panose="020B0604020202020204" pitchFamily="34" charset="0"/>
              </a:rPr>
            </a:br>
            <a:r>
              <a:rPr lang="en-GB" sz="800" b="0" noProof="1" smtClean="0">
                <a:solidFill>
                  <a:schemeClr val="tx1"/>
                </a:solidFill>
                <a:latin typeface="+mj-lt"/>
                <a:cs typeface="Arial" panose="020B0604020202020204" pitchFamily="34" charset="0"/>
              </a:rPr>
              <a:t> </a:t>
            </a:r>
            <a:r>
              <a:rPr lang="en-GB" sz="800" b="0" noProof="1" smtClean="0">
                <a:solidFill>
                  <a:schemeClr val="accent4"/>
                </a:solidFill>
                <a:latin typeface="+mj-lt"/>
                <a:cs typeface="Arial" panose="020B0604020202020204" pitchFamily="34" charset="0"/>
                <a:hlinkClick r:id="rId4"/>
              </a:rPr>
              <a:t>http://image.ku.dk/lightbox/211/13407586855728741badb20/</a:t>
            </a:r>
            <a:r>
              <a:rPr lang="en-GB" sz="800" b="0" baseline="0" noProof="1" smtClean="0">
                <a:solidFill>
                  <a:schemeClr val="accent4"/>
                </a:solidFill>
                <a:latin typeface="+mj-lt"/>
                <a:cs typeface="Arial" panose="020B0604020202020204" pitchFamily="34" charset="0"/>
                <a:hlinkClick r:id="rId4"/>
              </a:rPr>
              <a:t> </a:t>
            </a:r>
            <a:endParaRPr lang="en-GB" sz="800" b="0" noProof="1" smtClean="0">
              <a:solidFill>
                <a:schemeClr val="accent4"/>
              </a:solidFill>
              <a:latin typeface="+mj-lt"/>
              <a:cs typeface="Arial" panose="020B0604020202020204" pitchFamily="34" charset="0"/>
            </a:endParaRPr>
          </a:p>
          <a:p>
            <a:pPr eaLnBrk="1" hangingPunct="1">
              <a:lnSpc>
                <a:spcPct val="90000"/>
              </a:lnSpc>
              <a:spcAft>
                <a:spcPts val="600"/>
              </a:spcAft>
              <a:defRPr/>
            </a:pPr>
            <a:r>
              <a:rPr lang="en-GB" sz="800" b="0" noProof="1" smtClean="0">
                <a:solidFill>
                  <a:schemeClr val="tx1"/>
                </a:solidFill>
                <a:latin typeface="+mj-lt"/>
                <a:cs typeface="Arial" panose="020B0604020202020204" pitchFamily="34" charset="0"/>
              </a:rPr>
              <a:t>Select slide show-view to activate the link.</a:t>
            </a:r>
            <a:endParaRPr lang="en-GB" sz="800" b="0" noProof="1">
              <a:solidFill>
                <a:schemeClr val="tx1"/>
              </a:solidFill>
              <a:latin typeface="+mj-lt"/>
              <a:cs typeface="Arial" panose="020B0604020202020204" pitchFamily="34" charset="0"/>
            </a:endParaRPr>
          </a:p>
        </p:txBody>
      </p:sp>
      <p:sp>
        <p:nvSpPr>
          <p:cNvPr id="54" name="Text Box 48"/>
          <p:cNvSpPr txBox="1">
            <a:spLocks noChangeArrowheads="1"/>
          </p:cNvSpPr>
          <p:nvPr userDrawn="1"/>
        </p:nvSpPr>
        <p:spPr bwMode="auto">
          <a:xfrm>
            <a:off x="6691561" y="1640495"/>
            <a:ext cx="163462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0000"/>
              </a:lnSpc>
              <a:spcAft>
                <a:spcPts val="600"/>
              </a:spcAft>
              <a:defRPr/>
            </a:pPr>
            <a:r>
              <a:rPr lang="en-GB" sz="1000" b="1" noProof="1" smtClean="0">
                <a:solidFill>
                  <a:schemeClr val="tx1"/>
                </a:solidFill>
                <a:latin typeface="+mj-lt"/>
                <a:cs typeface="Arial" panose="020B0604020202020204" pitchFamily="34" charset="0"/>
              </a:rPr>
              <a:t>Image sizes</a:t>
            </a:r>
            <a:br>
              <a:rPr lang="en-GB" sz="1000" b="1" noProof="1" smtClean="0">
                <a:solidFill>
                  <a:schemeClr val="tx1"/>
                </a:solidFill>
                <a:latin typeface="+mj-lt"/>
                <a:cs typeface="Arial" panose="020B0604020202020204" pitchFamily="34" charset="0"/>
              </a:rPr>
            </a:br>
            <a:r>
              <a:rPr lang="en-GB" sz="800" b="0" noProof="1" smtClean="0">
                <a:solidFill>
                  <a:schemeClr val="tx1"/>
                </a:solidFill>
                <a:latin typeface="+mj-lt"/>
                <a:cs typeface="Arial" panose="020B0604020202020204" pitchFamily="34" charset="0"/>
              </a:rPr>
              <a:t>The optimal picture sizes are</a:t>
            </a:r>
          </a:p>
          <a:p>
            <a:pPr eaLnBrk="1" hangingPunct="1">
              <a:lnSpc>
                <a:spcPct val="90000"/>
              </a:lnSpc>
              <a:spcAft>
                <a:spcPts val="600"/>
              </a:spcAft>
              <a:defRPr/>
            </a:pPr>
            <a:r>
              <a:rPr lang="en-GB" sz="800" b="0" noProof="1" smtClean="0">
                <a:solidFill>
                  <a:schemeClr val="tx1"/>
                </a:solidFill>
                <a:latin typeface="+mj-lt"/>
                <a:cs typeface="Arial" panose="020B0604020202020204" pitchFamily="34" charset="0"/>
              </a:rPr>
              <a:t>4:3-format: 1.500 x 1.073 pixels</a:t>
            </a:r>
          </a:p>
          <a:p>
            <a:pPr eaLnBrk="1" hangingPunct="1">
              <a:lnSpc>
                <a:spcPct val="90000"/>
              </a:lnSpc>
              <a:spcAft>
                <a:spcPts val="600"/>
              </a:spcAft>
              <a:defRPr/>
            </a:pPr>
            <a:r>
              <a:rPr lang="en-GB" sz="800" b="0" noProof="1" smtClean="0">
                <a:solidFill>
                  <a:schemeClr val="tx1"/>
                </a:solidFill>
                <a:latin typeface="+mj-lt"/>
                <a:cs typeface="Arial" panose="020B0604020202020204" pitchFamily="34" charset="0"/>
              </a:rPr>
              <a:t>16:9-format: 1.500 x 818 pixels</a:t>
            </a:r>
          </a:p>
          <a:p>
            <a:pPr eaLnBrk="1" hangingPunct="1">
              <a:lnSpc>
                <a:spcPct val="90000"/>
              </a:lnSpc>
              <a:spcAft>
                <a:spcPts val="600"/>
              </a:spcAft>
              <a:defRPr/>
            </a:pPr>
            <a:r>
              <a:rPr lang="en-GB" sz="800" b="0" noProof="1" smtClean="0">
                <a:solidFill>
                  <a:schemeClr val="tx1"/>
                </a:solidFill>
                <a:latin typeface="+mj-lt"/>
                <a:cs typeface="Arial" panose="020B0604020202020204" pitchFamily="34" charset="0"/>
              </a:rPr>
              <a:t>Save the images in 72 dpi and in "jpg medium quality"</a:t>
            </a:r>
            <a:endParaRPr lang="en-GB" sz="800" b="0" noProof="1">
              <a:solidFill>
                <a:schemeClr val="tx1"/>
              </a:solidFill>
              <a:latin typeface="+mj-lt"/>
              <a:cs typeface="Arial" panose="020B0604020202020204" pitchFamily="34" charset="0"/>
            </a:endParaRPr>
          </a:p>
        </p:txBody>
      </p:sp>
      <p:sp>
        <p:nvSpPr>
          <p:cNvPr id="55" name="Text Box 48"/>
          <p:cNvSpPr txBox="1">
            <a:spLocks noChangeArrowheads="1"/>
          </p:cNvSpPr>
          <p:nvPr userDrawn="1"/>
        </p:nvSpPr>
        <p:spPr bwMode="auto">
          <a:xfrm>
            <a:off x="6691561" y="2720006"/>
            <a:ext cx="1634624" cy="192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0000"/>
              </a:lnSpc>
              <a:spcAft>
                <a:spcPts val="600"/>
              </a:spcAft>
              <a:defRPr/>
            </a:pPr>
            <a:r>
              <a:rPr lang="en-GB" sz="1000" b="1" noProof="1" smtClean="0">
                <a:solidFill>
                  <a:schemeClr val="tx1"/>
                </a:solidFill>
                <a:latin typeface="+mj-lt"/>
                <a:cs typeface="Arial" panose="020B0604020202020204" pitchFamily="34" charset="0"/>
              </a:rPr>
              <a:t>Trimming pictures</a:t>
            </a:r>
            <a:br>
              <a:rPr lang="en-GB" sz="1000" b="1" noProof="1" smtClean="0">
                <a:solidFill>
                  <a:schemeClr val="tx1"/>
                </a:solidFill>
                <a:latin typeface="+mj-lt"/>
                <a:cs typeface="Arial" panose="020B0604020202020204" pitchFamily="34" charset="0"/>
              </a:rPr>
            </a:br>
            <a:r>
              <a:rPr lang="en-GB" sz="800" b="1" noProof="1" smtClean="0">
                <a:solidFill>
                  <a:schemeClr val="tx1"/>
                </a:solidFill>
                <a:latin typeface="+mj-lt"/>
                <a:cs typeface="Arial" panose="020B0604020202020204" pitchFamily="34" charset="0"/>
              </a:rPr>
              <a:t>1</a:t>
            </a:r>
            <a:r>
              <a:rPr lang="en-GB" sz="800" b="0" noProof="1" smtClean="0">
                <a:solidFill>
                  <a:schemeClr val="tx1"/>
                </a:solidFill>
                <a:latin typeface="+mj-lt"/>
                <a:cs typeface="Arial" panose="020B0604020202020204" pitchFamily="34" charset="0"/>
              </a:rPr>
              <a:t>. Click</a:t>
            </a:r>
            <a:r>
              <a:rPr lang="en-GB" sz="800" b="1" noProof="1" smtClean="0">
                <a:solidFill>
                  <a:schemeClr val="tx1"/>
                </a:solidFill>
                <a:latin typeface="+mj-lt"/>
                <a:cs typeface="Arial" panose="020B0604020202020204" pitchFamily="34" charset="0"/>
              </a:rPr>
              <a:t> Crop </a:t>
            </a:r>
            <a:r>
              <a:rPr lang="en-GB" sz="800" b="0" noProof="1" smtClean="0">
                <a:solidFill>
                  <a:schemeClr val="tx1"/>
                </a:solidFill>
                <a:latin typeface="+mj-lt"/>
                <a:cs typeface="Arial" panose="020B0604020202020204" pitchFamily="34" charset="0"/>
              </a:rPr>
              <a:t>to change the image focus/size</a:t>
            </a:r>
          </a:p>
          <a:p>
            <a:pPr eaLnBrk="1" hangingPunct="1">
              <a:lnSpc>
                <a:spcPct val="90000"/>
              </a:lnSpc>
              <a:spcAft>
                <a:spcPts val="600"/>
              </a:spcAft>
              <a:defRPr/>
            </a:pPr>
            <a:r>
              <a:rPr lang="en-GB" sz="800" b="1" noProof="1" smtClean="0">
                <a:solidFill>
                  <a:schemeClr val="tx1"/>
                </a:solidFill>
                <a:latin typeface="+mj-lt"/>
                <a:cs typeface="Arial" panose="020B0604020202020204" pitchFamily="34" charset="0"/>
              </a:rPr>
              <a:t>2. </a:t>
            </a:r>
            <a:r>
              <a:rPr lang="en-GB" sz="800" b="0" noProof="1" smtClean="0">
                <a:solidFill>
                  <a:schemeClr val="tx1"/>
                </a:solidFill>
                <a:latin typeface="+mj-lt"/>
                <a:cs typeface="Arial" panose="020B0604020202020204" pitchFamily="34" charset="0"/>
              </a:rPr>
              <a:t>If you want to scale the picture, hold the </a:t>
            </a:r>
            <a:r>
              <a:rPr lang="en-GB" sz="800" b="1" noProof="1" smtClean="0">
                <a:solidFill>
                  <a:schemeClr val="tx1"/>
                </a:solidFill>
                <a:latin typeface="+mj-lt"/>
                <a:cs typeface="Arial" panose="020B0604020202020204" pitchFamily="34" charset="0"/>
              </a:rPr>
              <a:t>SHIFT</a:t>
            </a:r>
            <a:r>
              <a:rPr lang="en-GB" sz="800" b="0" noProof="1" smtClean="0">
                <a:solidFill>
                  <a:schemeClr val="tx1"/>
                </a:solidFill>
                <a:latin typeface="+mj-lt"/>
                <a:cs typeface="Arial" panose="020B0604020202020204" pitchFamily="34" charset="0"/>
              </a:rPr>
              <a:t> button down while dragging in the image corners</a:t>
            </a:r>
          </a:p>
          <a:p>
            <a:pPr eaLnBrk="1" hangingPunct="1">
              <a:lnSpc>
                <a:spcPct val="90000"/>
              </a:lnSpc>
              <a:spcAft>
                <a:spcPts val="600"/>
              </a:spcAft>
              <a:defRPr/>
            </a:pPr>
            <a:r>
              <a:rPr lang="en-GB" sz="800" b="1" noProof="1" smtClean="0">
                <a:solidFill>
                  <a:schemeClr val="tx1"/>
                </a:solidFill>
                <a:latin typeface="+mj-lt"/>
                <a:cs typeface="Arial" panose="020B0604020202020204" pitchFamily="34" charset="0"/>
              </a:rPr>
              <a:t>3. </a:t>
            </a:r>
            <a:r>
              <a:rPr lang="en-GB" sz="800" b="0" noProof="1" smtClean="0">
                <a:solidFill>
                  <a:schemeClr val="tx1"/>
                </a:solidFill>
                <a:latin typeface="+mj-lt"/>
                <a:cs typeface="Arial" panose="020B0604020202020204" pitchFamily="34" charset="0"/>
              </a:rPr>
              <a:t>Right-click on the picture and select </a:t>
            </a:r>
            <a:r>
              <a:rPr lang="en-GB" sz="800" b="1" noProof="1" smtClean="0">
                <a:solidFill>
                  <a:schemeClr val="tx1"/>
                </a:solidFill>
                <a:latin typeface="+mj-lt"/>
                <a:cs typeface="Arial" panose="020B0604020202020204" pitchFamily="34" charset="0"/>
              </a:rPr>
              <a:t>Send to back</a:t>
            </a:r>
          </a:p>
          <a:p>
            <a:pPr eaLnBrk="1" hangingPunct="1">
              <a:lnSpc>
                <a:spcPct val="90000"/>
              </a:lnSpc>
              <a:spcAft>
                <a:spcPts val="600"/>
              </a:spcAft>
              <a:defRPr/>
            </a:pPr>
            <a:r>
              <a:rPr lang="en-GB" sz="800" b="1" noProof="1" smtClean="0">
                <a:solidFill>
                  <a:schemeClr val="tx1"/>
                </a:solidFill>
                <a:latin typeface="+mj-lt"/>
                <a:cs typeface="Arial" panose="020B0604020202020204" pitchFamily="34" charset="0"/>
              </a:rPr>
              <a:t>Tip: </a:t>
            </a:r>
            <a:r>
              <a:rPr lang="en-GB" sz="800" b="0" noProof="1" smtClean="0">
                <a:solidFill>
                  <a:schemeClr val="tx1"/>
                </a:solidFill>
                <a:latin typeface="+mj-lt"/>
                <a:cs typeface="Arial" panose="020B0604020202020204" pitchFamily="34" charset="0"/>
              </a:rPr>
              <a:t>If you delete the picture and inserts a new, the picture may be in front of text and graphics. If this happens, you must select the image, right-click and select </a:t>
            </a:r>
            <a:r>
              <a:rPr lang="en-GB" sz="800" b="1" noProof="1" smtClean="0">
                <a:solidFill>
                  <a:schemeClr val="tx1"/>
                </a:solidFill>
                <a:latin typeface="+mj-lt"/>
                <a:cs typeface="Arial" panose="020B0604020202020204" pitchFamily="34" charset="0"/>
              </a:rPr>
              <a:t>Send to back</a:t>
            </a:r>
            <a:endParaRPr lang="en-GB" sz="800" b="1" noProof="1">
              <a:solidFill>
                <a:schemeClr val="tx1"/>
              </a:solidFill>
              <a:latin typeface="+mj-lt"/>
              <a:cs typeface="Arial" panose="020B0604020202020204" pitchFamily="34" charset="0"/>
            </a:endParaRPr>
          </a:p>
        </p:txBody>
      </p:sp>
      <p:sp>
        <p:nvSpPr>
          <p:cNvPr id="56" name="Text Box 48"/>
          <p:cNvSpPr txBox="1">
            <a:spLocks noChangeArrowheads="1"/>
          </p:cNvSpPr>
          <p:nvPr userDrawn="1"/>
        </p:nvSpPr>
        <p:spPr bwMode="auto">
          <a:xfrm>
            <a:off x="6691561" y="4765322"/>
            <a:ext cx="1634624" cy="994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0000"/>
              </a:lnSpc>
              <a:spcAft>
                <a:spcPts val="600"/>
              </a:spcAft>
              <a:defRPr/>
            </a:pPr>
            <a:r>
              <a:rPr lang="en-GB" sz="1000" b="1" noProof="1" smtClean="0">
                <a:solidFill>
                  <a:schemeClr val="tx1"/>
                </a:solidFill>
                <a:latin typeface="+mj-lt"/>
                <a:cs typeface="Arial" panose="020B0604020202020204" pitchFamily="34" charset="0"/>
              </a:rPr>
              <a:t>Template colors</a:t>
            </a:r>
            <a:br>
              <a:rPr lang="en-GB" sz="1000" b="1" noProof="1" smtClean="0">
                <a:solidFill>
                  <a:schemeClr val="tx1"/>
                </a:solidFill>
                <a:latin typeface="+mj-lt"/>
                <a:cs typeface="Arial" panose="020B0604020202020204" pitchFamily="34" charset="0"/>
              </a:rPr>
            </a:br>
            <a:r>
              <a:rPr lang="en-GB" sz="800" b="0" noProof="1" smtClean="0">
                <a:solidFill>
                  <a:schemeClr val="tx1"/>
                </a:solidFill>
                <a:latin typeface="+mj-lt"/>
                <a:cs typeface="Arial" panose="020B0604020202020204" pitchFamily="34" charset="0"/>
              </a:rPr>
              <a:t>You can choose between a range of colors for backgrounds and graphs.</a:t>
            </a:r>
          </a:p>
          <a:p>
            <a:pPr eaLnBrk="1" hangingPunct="1">
              <a:lnSpc>
                <a:spcPct val="90000"/>
              </a:lnSpc>
              <a:spcAft>
                <a:spcPts val="600"/>
              </a:spcAft>
              <a:defRPr/>
            </a:pPr>
            <a:r>
              <a:rPr lang="en-GB" sz="800" b="0" noProof="1" smtClean="0">
                <a:solidFill>
                  <a:schemeClr val="tx1"/>
                </a:solidFill>
                <a:latin typeface="+mj-lt"/>
                <a:cs typeface="Arial" panose="020B0604020202020204" pitchFamily="34" charset="0"/>
              </a:rPr>
              <a:t>Right-click on the surface of which you want to change the color and then click on the paint can icon</a:t>
            </a:r>
            <a:endParaRPr lang="en-GB" sz="800" b="0" noProof="1">
              <a:solidFill>
                <a:schemeClr val="tx1"/>
              </a:solidFill>
              <a:latin typeface="+mj-lt"/>
              <a:cs typeface="Arial" panose="020B0604020202020204" pitchFamily="34" charset="0"/>
            </a:endParaRPr>
          </a:p>
        </p:txBody>
      </p:sp>
      <p:sp>
        <p:nvSpPr>
          <p:cNvPr id="57" name="Text Box 48"/>
          <p:cNvSpPr txBox="1">
            <a:spLocks noChangeArrowheads="1"/>
          </p:cNvSpPr>
          <p:nvPr userDrawn="1"/>
        </p:nvSpPr>
        <p:spPr bwMode="auto">
          <a:xfrm>
            <a:off x="6691561" y="5815137"/>
            <a:ext cx="163462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0000"/>
              </a:lnSpc>
              <a:spcAft>
                <a:spcPts val="600"/>
              </a:spcAft>
              <a:defRPr/>
            </a:pPr>
            <a:r>
              <a:rPr lang="en-GB" sz="1000" b="1" noProof="1" smtClean="0">
                <a:solidFill>
                  <a:schemeClr val="tx1"/>
                </a:solidFill>
                <a:latin typeface="+mj-lt"/>
                <a:cs typeface="Arial" panose="020B0604020202020204" pitchFamily="34" charset="0"/>
              </a:rPr>
              <a:t>Further information</a:t>
            </a:r>
            <a:br>
              <a:rPr lang="en-GB" sz="1000" b="1" noProof="1" smtClean="0">
                <a:solidFill>
                  <a:schemeClr val="tx1"/>
                </a:solidFill>
                <a:latin typeface="+mj-lt"/>
                <a:cs typeface="Arial" panose="020B0604020202020204" pitchFamily="34" charset="0"/>
              </a:rPr>
            </a:br>
            <a:r>
              <a:rPr lang="en-GB" sz="800" b="0" noProof="1" smtClean="0">
                <a:solidFill>
                  <a:schemeClr val="tx1"/>
                </a:solidFill>
                <a:latin typeface="+mj-lt"/>
                <a:cs typeface="Arial" panose="020B0604020202020204" pitchFamily="34" charset="0"/>
              </a:rPr>
              <a:t>See</a:t>
            </a:r>
            <a:r>
              <a:rPr lang="en-GB" sz="800" b="0" baseline="0" noProof="1" smtClean="0">
                <a:solidFill>
                  <a:schemeClr val="tx1"/>
                </a:solidFill>
                <a:latin typeface="+mj-lt"/>
                <a:cs typeface="Arial" panose="020B0604020202020204" pitchFamily="34" charset="0"/>
              </a:rPr>
              <a:t> </a:t>
            </a:r>
            <a:br>
              <a:rPr lang="en-GB" sz="800" b="0" baseline="0" noProof="1" smtClean="0">
                <a:solidFill>
                  <a:schemeClr val="tx1"/>
                </a:solidFill>
                <a:latin typeface="+mj-lt"/>
                <a:cs typeface="Arial" panose="020B0604020202020204" pitchFamily="34" charset="0"/>
              </a:rPr>
            </a:br>
            <a:r>
              <a:rPr lang="en-GB" sz="800" b="0" noProof="1" smtClean="0">
                <a:solidFill>
                  <a:schemeClr val="accent4"/>
                </a:solidFill>
                <a:latin typeface="+mj-lt"/>
                <a:cs typeface="Arial" panose="020B0604020202020204" pitchFamily="34" charset="0"/>
                <a:hlinkClick r:id="rId2"/>
              </a:rPr>
              <a:t>www.designguide.ku.dk/ku/</a:t>
            </a:r>
            <a:br>
              <a:rPr lang="en-GB" sz="800" b="0" noProof="1" smtClean="0">
                <a:solidFill>
                  <a:schemeClr val="accent4"/>
                </a:solidFill>
                <a:latin typeface="+mj-lt"/>
                <a:cs typeface="Arial" panose="020B0604020202020204" pitchFamily="34" charset="0"/>
                <a:hlinkClick r:id="rId2"/>
              </a:rPr>
            </a:br>
            <a:r>
              <a:rPr lang="en-GB" sz="800" b="0" noProof="1" smtClean="0">
                <a:solidFill>
                  <a:schemeClr val="accent4"/>
                </a:solidFill>
                <a:latin typeface="+mj-lt"/>
                <a:cs typeface="Arial" panose="020B0604020202020204" pitchFamily="34" charset="0"/>
                <a:hlinkClick r:id="rId2"/>
              </a:rPr>
              <a:t>skabeloner/powerpoint/</a:t>
            </a:r>
            <a:br>
              <a:rPr lang="en-GB" sz="800" b="0" noProof="1" smtClean="0">
                <a:solidFill>
                  <a:schemeClr val="accent4"/>
                </a:solidFill>
                <a:latin typeface="+mj-lt"/>
                <a:cs typeface="Arial" panose="020B0604020202020204" pitchFamily="34" charset="0"/>
                <a:hlinkClick r:id="rId2"/>
              </a:rPr>
            </a:br>
            <a:r>
              <a:rPr lang="en-GB" sz="800" b="0" noProof="1" smtClean="0">
                <a:solidFill>
                  <a:schemeClr val="accent4"/>
                </a:solidFill>
                <a:latin typeface="+mj-lt"/>
                <a:cs typeface="Arial" panose="020B0604020202020204" pitchFamily="34" charset="0"/>
                <a:hlinkClick r:id="rId2"/>
              </a:rPr>
              <a:t>praesentationer/</a:t>
            </a:r>
            <a:endParaRPr lang="en-GB" sz="800" b="0" noProof="1">
              <a:solidFill>
                <a:schemeClr val="accent4"/>
              </a:solidFill>
              <a:latin typeface="+mj-lt"/>
              <a:cs typeface="Arial" panose="020B0604020202020204" pitchFamily="34" charset="0"/>
            </a:endParaRPr>
          </a:p>
        </p:txBody>
      </p:sp>
      <p:pic>
        <p:nvPicPr>
          <p:cNvPr id="58" name="Billede 25"/>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6268044" y="4201412"/>
            <a:ext cx="257327" cy="275280"/>
          </a:xfrm>
          <a:prstGeom prst="rect">
            <a:avLst/>
          </a:prstGeom>
        </p:spPr>
      </p:pic>
      <p:pic>
        <p:nvPicPr>
          <p:cNvPr id="59" name="Billede 36"/>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8223538" y="2795378"/>
            <a:ext cx="288708" cy="275280"/>
          </a:xfrm>
          <a:prstGeom prst="rect">
            <a:avLst/>
          </a:prstGeom>
        </p:spPr>
      </p:pic>
      <p:pic>
        <p:nvPicPr>
          <p:cNvPr id="60" name="Billede 37"/>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8241826" y="3187789"/>
            <a:ext cx="223122" cy="228843"/>
          </a:xfrm>
          <a:prstGeom prst="rect">
            <a:avLst/>
          </a:prstGeom>
        </p:spPr>
      </p:pic>
      <p:sp>
        <p:nvSpPr>
          <p:cNvPr id="61" name="Text Box 48"/>
          <p:cNvSpPr txBox="1">
            <a:spLocks noChangeArrowheads="1"/>
          </p:cNvSpPr>
          <p:nvPr userDrawn="1"/>
        </p:nvSpPr>
        <p:spPr bwMode="auto">
          <a:xfrm>
            <a:off x="2570384" y="1666128"/>
            <a:ext cx="176813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144000" bIns="0" anchor="t" anchorCtr="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Aft>
                <a:spcPts val="600"/>
              </a:spcAft>
              <a:defRPr/>
            </a:pPr>
            <a:r>
              <a:rPr lang="en-GB" altLang="da-DK" sz="800" b="1" noProof="1" smtClean="0">
                <a:solidFill>
                  <a:schemeClr val="tx1"/>
                </a:solidFill>
                <a:latin typeface="+mn-lt"/>
                <a:cs typeface="Arial" panose="020B0604020202020204" pitchFamily="34" charset="0"/>
              </a:rPr>
              <a:t>2.</a:t>
            </a:r>
            <a:r>
              <a:rPr lang="en-GB" altLang="da-DK" sz="800" b="1" baseline="0" noProof="1" smtClean="0">
                <a:solidFill>
                  <a:schemeClr val="tx1"/>
                </a:solidFill>
                <a:latin typeface="+mn-lt"/>
                <a:cs typeface="Arial" panose="020B0604020202020204" pitchFamily="34" charset="0"/>
              </a:rPr>
              <a:t> </a:t>
            </a:r>
            <a:r>
              <a:rPr lang="en-GB" altLang="da-DK" sz="800" baseline="0" noProof="1" smtClean="0">
                <a:solidFill>
                  <a:schemeClr val="tx1"/>
                </a:solidFill>
                <a:latin typeface="+mn-lt"/>
                <a:cs typeface="Arial" panose="020B0604020202020204" pitchFamily="34" charset="0"/>
              </a:rPr>
              <a:t>Under the </a:t>
            </a:r>
            <a:r>
              <a:rPr lang="en-GB" altLang="da-DK" sz="800" b="1" baseline="0" noProof="1" smtClean="0">
                <a:solidFill>
                  <a:schemeClr val="tx1"/>
                </a:solidFill>
                <a:latin typeface="+mn-lt"/>
                <a:cs typeface="Arial" panose="020B0604020202020204" pitchFamily="34" charset="0"/>
              </a:rPr>
              <a:t>New slide </a:t>
            </a:r>
            <a:r>
              <a:rPr lang="en-GB" altLang="da-DK" sz="800" baseline="0" noProof="1" smtClean="0">
                <a:solidFill>
                  <a:schemeClr val="tx1"/>
                </a:solidFill>
                <a:latin typeface="+mn-lt"/>
                <a:cs typeface="Arial" panose="020B0604020202020204" pitchFamily="34" charset="0"/>
              </a:rPr>
              <a:t>button Click on the top part of the button to create a slide identical to the one selected. Click on the bottom part of the button to see a selection of possible layout choices</a:t>
            </a:r>
            <a:endParaRPr lang="en-GB" altLang="da-DK" sz="800" noProof="1">
              <a:solidFill>
                <a:schemeClr val="tx1"/>
              </a:solidFill>
              <a:latin typeface="+mn-lt"/>
              <a:cs typeface="Arial" panose="020B0604020202020204" pitchFamily="34" charset="0"/>
            </a:endParaRPr>
          </a:p>
        </p:txBody>
      </p:sp>
      <p:pic>
        <p:nvPicPr>
          <p:cNvPr id="62" name="Picture 61"/>
          <p:cNvPicPr>
            <a:picLocks noChangeAspect="1"/>
          </p:cNvPicPr>
          <p:nvPr userDrawn="1"/>
        </p:nvPicPr>
        <p:blipFill>
          <a:blip r:embed="rId8" cstate="email">
            <a:extLst>
              <a:ext uri="{28A0092B-C50C-407E-A947-70E740481C1C}">
                <a14:useLocalDpi xmlns:a14="http://schemas.microsoft.com/office/drawing/2010/main"/>
              </a:ext>
            </a:extLst>
          </a:blip>
          <a:stretch>
            <a:fillRect/>
          </a:stretch>
        </p:blipFill>
        <p:spPr>
          <a:xfrm>
            <a:off x="4271879" y="1743737"/>
            <a:ext cx="243186" cy="432989"/>
          </a:xfrm>
          <a:prstGeom prst="rect">
            <a:avLst/>
          </a:prstGeom>
        </p:spPr>
      </p:pic>
    </p:spTree>
    <p:extLst>
      <p:ext uri="{BB962C8B-B14F-4D97-AF65-F5344CB8AC3E}">
        <p14:creationId xmlns:p14="http://schemas.microsoft.com/office/powerpoint/2010/main" val="27402793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BBF58A8A-E22D-3C4A-9BC8-F23B30B02B9F}" type="datetimeFigureOut">
              <a:rPr lang="en-US" smtClean="0"/>
              <a:t>10/24/2018</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1A0EB0B9-28EF-0448-BF91-2D21B053B0E9}"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540003230"/>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emf"/><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Pladsholder til titel 1"/>
          <p:cNvSpPr>
            <a:spLocks noGrp="1"/>
          </p:cNvSpPr>
          <p:nvPr>
            <p:ph type="title"/>
          </p:nvPr>
        </p:nvSpPr>
        <p:spPr>
          <a:xfrm>
            <a:off x="588965" y="620714"/>
            <a:ext cx="11012486" cy="865186"/>
          </a:xfrm>
          <a:prstGeom prst="rect">
            <a:avLst/>
          </a:prstGeom>
        </p:spPr>
        <p:txBody>
          <a:bodyPr vert="horz" lIns="0" tIns="0" rIns="0" bIns="0" rtlCol="0" anchor="t" anchorCtr="0">
            <a:noAutofit/>
          </a:bodyPr>
          <a:lstStyle/>
          <a:p>
            <a:r>
              <a:rPr lang="da-DK" dirty="0" err="1"/>
              <a:t>Click</a:t>
            </a:r>
            <a:r>
              <a:rPr lang="da-DK" dirty="0"/>
              <a:t> to </a:t>
            </a:r>
            <a:r>
              <a:rPr lang="da-DK" dirty="0" err="1"/>
              <a:t>add</a:t>
            </a:r>
            <a:r>
              <a:rPr lang="da-DK" dirty="0"/>
              <a:t> </a:t>
            </a:r>
            <a:r>
              <a:rPr lang="da-DK" dirty="0" err="1"/>
              <a:t>title</a:t>
            </a:r>
            <a:endParaRPr lang="da-DK" dirty="0"/>
          </a:p>
        </p:txBody>
      </p:sp>
      <p:sp>
        <p:nvSpPr>
          <p:cNvPr id="3" name="Pladsholder til tekst 2"/>
          <p:cNvSpPr>
            <a:spLocks noGrp="1"/>
          </p:cNvSpPr>
          <p:nvPr>
            <p:ph type="body" idx="1"/>
          </p:nvPr>
        </p:nvSpPr>
        <p:spPr>
          <a:xfrm>
            <a:off x="588964" y="1635125"/>
            <a:ext cx="11012487" cy="4675188"/>
          </a:xfrm>
          <a:prstGeom prst="rect">
            <a:avLst/>
          </a:prstGeom>
        </p:spPr>
        <p:txBody>
          <a:bodyPr vert="horz" lIns="0" tIns="0" rIns="0" bIns="0" rtlCol="0">
            <a:noAutofit/>
          </a:bodyPr>
          <a:lstStyle/>
          <a:p>
            <a:pPr lvl="0"/>
            <a:r>
              <a:rPr lang="da-DK" dirty="0" err="1"/>
              <a:t>Click</a:t>
            </a:r>
            <a:r>
              <a:rPr lang="da-DK" dirty="0"/>
              <a:t> to </a:t>
            </a:r>
            <a:r>
              <a:rPr lang="da-DK" dirty="0" err="1"/>
              <a:t>add</a:t>
            </a:r>
            <a:r>
              <a:rPr lang="da-DK" dirty="0"/>
              <a:t> </a:t>
            </a:r>
            <a:r>
              <a:rPr lang="da-DK" dirty="0" err="1"/>
              <a:t>text</a:t>
            </a:r>
            <a:endParaRPr lang="da-DK" dirty="0"/>
          </a:p>
          <a:p>
            <a:pPr lvl="1"/>
            <a:r>
              <a:rPr lang="da-DK" dirty="0"/>
              <a:t>2</a:t>
            </a:r>
          </a:p>
          <a:p>
            <a:pPr lvl="2"/>
            <a:r>
              <a:rPr lang="da-DK" dirty="0"/>
              <a:t>3</a:t>
            </a:r>
          </a:p>
          <a:p>
            <a:pPr lvl="3"/>
            <a:r>
              <a:rPr lang="da-DK" dirty="0"/>
              <a:t>4</a:t>
            </a:r>
          </a:p>
          <a:p>
            <a:pPr lvl="4"/>
            <a:r>
              <a:rPr lang="da-DK" dirty="0"/>
              <a:t>5</a:t>
            </a:r>
          </a:p>
          <a:p>
            <a:pPr lvl="5"/>
            <a:r>
              <a:rPr lang="da-DK" dirty="0"/>
              <a:t>6</a:t>
            </a:r>
          </a:p>
          <a:p>
            <a:pPr lvl="6"/>
            <a:r>
              <a:rPr lang="da-DK" dirty="0"/>
              <a:t>7</a:t>
            </a:r>
          </a:p>
          <a:p>
            <a:pPr lvl="7"/>
            <a:r>
              <a:rPr lang="da-DK" dirty="0"/>
              <a:t>8</a:t>
            </a:r>
          </a:p>
          <a:p>
            <a:pPr lvl="8"/>
            <a:r>
              <a:rPr lang="da-DK" dirty="0"/>
              <a:t>9</a:t>
            </a:r>
          </a:p>
        </p:txBody>
      </p:sp>
      <p:sp>
        <p:nvSpPr>
          <p:cNvPr id="7" name="Rectangle 19"/>
          <p:cNvSpPr/>
          <p:nvPr userDrawn="1"/>
        </p:nvSpPr>
        <p:spPr>
          <a:xfrm>
            <a:off x="0" y="2"/>
            <a:ext cx="12192000" cy="332655"/>
          </a:xfrm>
          <a:prstGeom prst="rect">
            <a:avLst/>
          </a:prstGeom>
          <a:gradFill flip="none" rotWithShape="1">
            <a:gsLst>
              <a:gs pos="0">
                <a:schemeClr val="bg1"/>
              </a:gs>
              <a:gs pos="100000">
                <a:srgbClr val="EEEFEE">
                  <a:alpha val="93000"/>
                </a:srgbClr>
              </a:gs>
            </a:gsLst>
            <a:lin ang="5400000" scaled="0"/>
            <a:tileRect/>
          </a:gradFill>
          <a:ln w="381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Pladsholder til sidefod 4"/>
          <p:cNvSpPr>
            <a:spLocks noGrp="1"/>
          </p:cNvSpPr>
          <p:nvPr>
            <p:ph type="ftr" sz="quarter" idx="3"/>
          </p:nvPr>
        </p:nvSpPr>
        <p:spPr>
          <a:xfrm>
            <a:off x="3236495" y="85745"/>
            <a:ext cx="6981162" cy="176797"/>
          </a:xfrm>
          <a:prstGeom prst="rect">
            <a:avLst/>
          </a:prstGeom>
        </p:spPr>
        <p:txBody>
          <a:bodyPr vert="horz" lIns="0" tIns="0" rIns="0" bIns="0" rtlCol="0" anchor="b" anchorCtr="0"/>
          <a:lstStyle>
            <a:lvl1pPr algn="r">
              <a:defRPr sz="1000">
                <a:solidFill>
                  <a:srgbClr val="333333"/>
                </a:solidFill>
              </a:defRPr>
            </a:lvl1pPr>
          </a:lstStyle>
          <a:p>
            <a:endParaRPr lang="da-DK"/>
          </a:p>
        </p:txBody>
      </p:sp>
      <p:sp>
        <p:nvSpPr>
          <p:cNvPr id="6" name="Pladsholder til slidenummer 5"/>
          <p:cNvSpPr>
            <a:spLocks noGrp="1"/>
          </p:cNvSpPr>
          <p:nvPr>
            <p:ph type="sldNum" sz="quarter" idx="4"/>
          </p:nvPr>
        </p:nvSpPr>
        <p:spPr>
          <a:xfrm>
            <a:off x="11219691" y="85745"/>
            <a:ext cx="381759" cy="176797"/>
          </a:xfrm>
          <a:prstGeom prst="rect">
            <a:avLst/>
          </a:prstGeom>
        </p:spPr>
        <p:txBody>
          <a:bodyPr vert="horz" lIns="0" tIns="0" rIns="0" bIns="0" rtlCol="0" anchor="b" anchorCtr="0"/>
          <a:lstStyle>
            <a:lvl1pPr algn="r">
              <a:defRPr sz="1000">
                <a:solidFill>
                  <a:srgbClr val="333333"/>
                </a:solidFill>
              </a:defRPr>
            </a:lvl1pPr>
          </a:lstStyle>
          <a:p>
            <a:fld id="{091A926C-488A-4E3E-9C21-57CAA120E114}" type="slidenum">
              <a:rPr lang="da-DK" smtClean="0"/>
              <a:pPr/>
              <a:t>‹#›</a:t>
            </a:fld>
            <a:endParaRPr lang="da-DK"/>
          </a:p>
        </p:txBody>
      </p:sp>
      <p:sp>
        <p:nvSpPr>
          <p:cNvPr id="4" name="Pladsholder til dato 3"/>
          <p:cNvSpPr>
            <a:spLocks noGrp="1"/>
          </p:cNvSpPr>
          <p:nvPr>
            <p:ph type="dt" sz="half" idx="2"/>
          </p:nvPr>
        </p:nvSpPr>
        <p:spPr>
          <a:xfrm>
            <a:off x="10329111" y="85745"/>
            <a:ext cx="814976" cy="176797"/>
          </a:xfrm>
          <a:prstGeom prst="rect">
            <a:avLst/>
          </a:prstGeom>
        </p:spPr>
        <p:txBody>
          <a:bodyPr vert="horz" lIns="0" tIns="0" rIns="0" bIns="0" rtlCol="0" anchor="b" anchorCtr="0"/>
          <a:lstStyle>
            <a:lvl1pPr algn="r">
              <a:defRPr sz="1000">
                <a:solidFill>
                  <a:srgbClr val="333333"/>
                </a:solidFill>
              </a:defRPr>
            </a:lvl1pPr>
          </a:lstStyle>
          <a:p>
            <a:fld id="{22039412-A1D7-4F56-B074-5441266AA9AA}" type="datetime1">
              <a:rPr lang="da-DK" smtClean="0"/>
              <a:t>24-10-2018</a:t>
            </a:fld>
            <a:endParaRPr lang="da-DK"/>
          </a:p>
        </p:txBody>
      </p:sp>
      <p:pic>
        <p:nvPicPr>
          <p:cNvPr id="12" name="Picture 11"/>
          <p:cNvPicPr>
            <a:picLocks noChangeAspect="1"/>
          </p:cNvPicPr>
          <p:nvPr userDrawn="1"/>
        </p:nvPicPr>
        <p:blipFill rotWithShape="1">
          <a:blip r:embed="rId25" cstate="email">
            <a:extLst>
              <a:ext uri="{28A0092B-C50C-407E-A947-70E740481C1C}">
                <a14:useLocalDpi xmlns:a14="http://schemas.microsoft.com/office/drawing/2010/main"/>
              </a:ext>
            </a:extLst>
          </a:blip>
          <a:srcRect l="12043" t="11448" r="17199" b="13844"/>
          <a:stretch/>
        </p:blipFill>
        <p:spPr>
          <a:xfrm>
            <a:off x="335534" y="63578"/>
            <a:ext cx="166516" cy="211296"/>
          </a:xfrm>
          <a:prstGeom prst="rect">
            <a:avLst/>
          </a:prstGeom>
        </p:spPr>
      </p:pic>
      <p:pic>
        <p:nvPicPr>
          <p:cNvPr id="13" name="Picture 27"/>
          <p:cNvPicPr>
            <a:picLocks noChangeAspect="1"/>
          </p:cNvPicPr>
          <p:nvPr userDrawn="1"/>
        </p:nvPicPr>
        <p:blipFill>
          <a:blip r:embed="rId26" cstate="email">
            <a:extLst>
              <a:ext uri="{28A0092B-C50C-407E-A947-70E740481C1C}">
                <a14:useLocalDpi xmlns:a14="http://schemas.microsoft.com/office/drawing/2010/main"/>
              </a:ext>
            </a:extLst>
          </a:blip>
          <a:stretch>
            <a:fillRect/>
          </a:stretch>
        </p:blipFill>
        <p:spPr>
          <a:xfrm>
            <a:off x="561694" y="96467"/>
            <a:ext cx="2332648" cy="159521"/>
          </a:xfrm>
          <a:prstGeom prst="rect">
            <a:avLst/>
          </a:prstGeom>
        </p:spPr>
      </p:pic>
    </p:spTree>
    <p:extLst>
      <p:ext uri="{BB962C8B-B14F-4D97-AF65-F5344CB8AC3E}">
        <p14:creationId xmlns:p14="http://schemas.microsoft.com/office/powerpoint/2010/main" val="1203620196"/>
      </p:ext>
    </p:extLst>
  </p:cSld>
  <p:clrMap bg1="lt1" tx1="dk1" bg2="lt2" tx2="dk2" accent1="accent1" accent2="accent2" accent3="accent3" accent4="accent4" accent5="accent5" accent6="accent6" hlink="hlink" folHlink="folHlink"/>
  <p:sldLayoutIdLst>
    <p:sldLayoutId id="2147483670" r:id="rId1"/>
    <p:sldLayoutId id="2147483674" r:id="rId2"/>
    <p:sldLayoutId id="2147483673" r:id="rId3"/>
    <p:sldLayoutId id="2147483671" r:id="rId4"/>
    <p:sldLayoutId id="2147483659" r:id="rId5"/>
    <p:sldLayoutId id="2147483672" r:id="rId6"/>
    <p:sldLayoutId id="2147483660" r:id="rId7"/>
    <p:sldLayoutId id="2147483662" r:id="rId8"/>
    <p:sldLayoutId id="2147483684" r:id="rId9"/>
    <p:sldLayoutId id="2147483685" r:id="rId10"/>
    <p:sldLayoutId id="2147483677" r:id="rId11"/>
    <p:sldLayoutId id="2147483675" r:id="rId12"/>
    <p:sldLayoutId id="2147483676" r:id="rId13"/>
    <p:sldLayoutId id="2147483678" r:id="rId14"/>
    <p:sldLayoutId id="2147483681" r:id="rId15"/>
    <p:sldLayoutId id="2147483682" r:id="rId16"/>
    <p:sldLayoutId id="2147483683" r:id="rId17"/>
    <p:sldLayoutId id="2147483687" r:id="rId18"/>
    <p:sldLayoutId id="2147483664" r:id="rId19"/>
    <p:sldLayoutId id="2147483665" r:id="rId20"/>
    <p:sldLayoutId id="2147483689" r:id="rId21"/>
    <p:sldLayoutId id="2147483688" r:id="rId22"/>
    <p:sldLayoutId id="2147483690" r:id="rId23"/>
  </p:sldLayoutIdLst>
  <p:hf hdr="0" ftr="0"/>
  <p:txStyles>
    <p:titleStyle>
      <a:lvl1pPr algn="l" defTabSz="914400" rtl="0" eaLnBrk="1" latinLnBrk="0" hangingPunct="1">
        <a:lnSpc>
          <a:spcPct val="100000"/>
        </a:lnSpc>
        <a:spcBef>
          <a:spcPct val="0"/>
        </a:spcBef>
        <a:buNone/>
        <a:defRPr sz="3000" kern="1200" spc="60" baseline="0">
          <a:solidFill>
            <a:schemeClr val="accent1"/>
          </a:solidFill>
          <a:latin typeface="+mj-lt"/>
          <a:ea typeface="+mj-ea"/>
          <a:cs typeface="+mj-cs"/>
        </a:defRPr>
      </a:lvl1pPr>
    </p:titleStyle>
    <p:bodyStyle>
      <a:lvl1pPr marL="361950" indent="-361950" algn="l" defTabSz="914400" rtl="0" eaLnBrk="1" latinLnBrk="0" hangingPunct="1">
        <a:lnSpc>
          <a:spcPct val="100000"/>
        </a:lnSpc>
        <a:spcBef>
          <a:spcPts val="1000"/>
        </a:spcBef>
        <a:buFont typeface="Arial" panose="020B0604020202020204" pitchFamily="34" charset="0"/>
        <a:buChar char="•"/>
        <a:defRPr lang="da-DK" sz="2400" kern="1200" spc="60" baseline="0" dirty="0" smtClean="0">
          <a:solidFill>
            <a:schemeClr val="tx1"/>
          </a:solidFill>
          <a:latin typeface="+mn-lt"/>
          <a:ea typeface="+mn-ea"/>
          <a:cs typeface="+mn-cs"/>
        </a:defRPr>
      </a:lvl1pPr>
      <a:lvl2pPr marL="719138" marR="0" indent="-358775" algn="l" defTabSz="914400" rtl="0" eaLnBrk="1" fontAlgn="auto" latinLnBrk="0" hangingPunct="1">
        <a:lnSpc>
          <a:spcPct val="100000"/>
        </a:lnSpc>
        <a:spcBef>
          <a:spcPts val="500"/>
        </a:spcBef>
        <a:spcAft>
          <a:spcPts val="0"/>
        </a:spcAft>
        <a:buClrTx/>
        <a:buSzTx/>
        <a:buFont typeface="Arial" panose="020B0604020202020204" pitchFamily="34" charset="0"/>
        <a:buChar char="•"/>
        <a:tabLst/>
        <a:defRPr lang="da-DK" sz="2000" kern="1200" spc="60" baseline="0" dirty="0" smtClean="0">
          <a:solidFill>
            <a:schemeClr val="tx1"/>
          </a:solidFill>
          <a:latin typeface="+mn-lt"/>
          <a:ea typeface="+mn-ea"/>
          <a:cs typeface="+mn-cs"/>
        </a:defRPr>
      </a:lvl2pPr>
      <a:lvl3pPr marL="1073150" indent="-354013" algn="l" defTabSz="914400" rtl="0" eaLnBrk="1" latinLnBrk="0" hangingPunct="1">
        <a:lnSpc>
          <a:spcPct val="90000"/>
        </a:lnSpc>
        <a:spcBef>
          <a:spcPts val="500"/>
        </a:spcBef>
        <a:buFont typeface="Arial" panose="020B0604020202020204" pitchFamily="34" charset="0"/>
        <a:buChar char="•"/>
        <a:defRPr lang="da-DK" sz="1800" kern="1200" baseline="0" dirty="0" smtClean="0">
          <a:solidFill>
            <a:schemeClr val="tx1"/>
          </a:solidFill>
          <a:latin typeface="+mn-lt"/>
          <a:ea typeface="+mn-ea"/>
          <a:cs typeface="+mn-cs"/>
        </a:defRPr>
      </a:lvl3pPr>
      <a:lvl4pPr marL="719138" indent="354013" algn="l" defTabSz="914400" rtl="0" eaLnBrk="1" latinLnBrk="0" hangingPunct="1">
        <a:lnSpc>
          <a:spcPct val="90000"/>
        </a:lnSpc>
        <a:spcBef>
          <a:spcPts val="500"/>
        </a:spcBef>
        <a:buFont typeface="Arial" panose="020B0604020202020204" pitchFamily="34" charset="0"/>
        <a:buChar char="•"/>
        <a:defRPr lang="da-DK" sz="1800" kern="1200" dirty="0" smtClean="0">
          <a:solidFill>
            <a:schemeClr val="tx1"/>
          </a:solidFill>
          <a:latin typeface="+mn-lt"/>
          <a:ea typeface="+mn-ea"/>
          <a:cs typeface="+mn-cs"/>
        </a:defRPr>
      </a:lvl4pPr>
      <a:lvl5pPr marL="719138" indent="354013" algn="l" defTabSz="914400" rtl="0" eaLnBrk="1" latinLnBrk="0" hangingPunct="1">
        <a:lnSpc>
          <a:spcPct val="100000"/>
        </a:lnSpc>
        <a:spcBef>
          <a:spcPts val="500"/>
        </a:spcBef>
        <a:buFont typeface="Arial" panose="020B0604020202020204" pitchFamily="34" charset="0"/>
        <a:buChar char="•"/>
        <a:defRPr lang="da-DK" sz="1800" kern="1200" spc="60" baseline="0" dirty="0" smtClean="0">
          <a:solidFill>
            <a:schemeClr val="tx1"/>
          </a:solidFill>
          <a:latin typeface="+mn-lt"/>
          <a:ea typeface="+mn-ea"/>
          <a:cs typeface="+mn-cs"/>
        </a:defRPr>
      </a:lvl5pPr>
      <a:lvl6pPr marL="719138" indent="354013" algn="l" defTabSz="914400" rtl="0" eaLnBrk="1" latinLnBrk="0" hangingPunct="1">
        <a:lnSpc>
          <a:spcPct val="90000"/>
        </a:lnSpc>
        <a:spcBef>
          <a:spcPts val="500"/>
        </a:spcBef>
        <a:buFont typeface="Arial" panose="020B0604020202020204" pitchFamily="34" charset="0"/>
        <a:buChar char="•"/>
        <a:defRPr lang="da-DK" sz="1800" kern="1200" dirty="0" smtClean="0">
          <a:solidFill>
            <a:schemeClr val="tx1"/>
          </a:solidFill>
          <a:latin typeface="+mn-lt"/>
          <a:ea typeface="+mn-ea"/>
          <a:cs typeface="+mn-cs"/>
        </a:defRPr>
      </a:lvl6pPr>
      <a:lvl7pPr marL="719138" indent="354013" algn="l" defTabSz="914400" rtl="0" eaLnBrk="1" latinLnBrk="0" hangingPunct="1">
        <a:lnSpc>
          <a:spcPct val="90000"/>
        </a:lnSpc>
        <a:spcBef>
          <a:spcPts val="500"/>
        </a:spcBef>
        <a:buFont typeface="Arial" panose="020B0604020202020204" pitchFamily="34" charset="0"/>
        <a:buChar char="•"/>
        <a:defRPr lang="da-DK" sz="1800" kern="1200" dirty="0" smtClean="0">
          <a:solidFill>
            <a:schemeClr val="tx1"/>
          </a:solidFill>
          <a:latin typeface="+mn-lt"/>
          <a:ea typeface="+mn-ea"/>
          <a:cs typeface="+mn-cs"/>
        </a:defRPr>
      </a:lvl7pPr>
      <a:lvl8pPr marL="719138" indent="354013" algn="l" defTabSz="914400" rtl="0" eaLnBrk="1" latinLnBrk="0" hangingPunct="1">
        <a:lnSpc>
          <a:spcPct val="90000"/>
        </a:lnSpc>
        <a:spcBef>
          <a:spcPts val="500"/>
        </a:spcBef>
        <a:buFont typeface="Arial" panose="020B0604020202020204" pitchFamily="34" charset="0"/>
        <a:buChar char="•"/>
        <a:defRPr lang="da-DK" sz="1800" kern="1200" dirty="0" smtClean="0">
          <a:solidFill>
            <a:schemeClr val="tx1"/>
          </a:solidFill>
          <a:latin typeface="+mn-lt"/>
          <a:ea typeface="+mn-ea"/>
          <a:cs typeface="+mn-cs"/>
        </a:defRPr>
      </a:lvl8pPr>
      <a:lvl9pPr marL="719138" indent="354013" algn="l" defTabSz="914400" rtl="0" eaLnBrk="1" latinLnBrk="0" hangingPunct="1">
        <a:lnSpc>
          <a:spcPct val="90000"/>
        </a:lnSpc>
        <a:spcBef>
          <a:spcPts val="500"/>
        </a:spcBef>
        <a:buFont typeface="Arial" panose="020B0604020202020204" pitchFamily="34" charset="0"/>
        <a:buChar char="•"/>
        <a:defRPr lang="da-DK" sz="1800" kern="1200" dirty="0" smtClean="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70" userDrawn="1">
          <p15:clr>
            <a:srgbClr val="F26B43"/>
          </p15:clr>
        </p15:guide>
        <p15:guide id="2" pos="7307" userDrawn="1">
          <p15:clr>
            <a:srgbClr val="F26B43"/>
          </p15:clr>
        </p15:guide>
        <p15:guide id="3" orient="horz" pos="391" userDrawn="1">
          <p15:clr>
            <a:srgbClr val="F26B43"/>
          </p15:clr>
        </p15:guide>
        <p15:guide id="4" orient="horz" pos="935" userDrawn="1">
          <p15:clr>
            <a:srgbClr val="F26B43"/>
          </p15:clr>
        </p15:guide>
        <p15:guide id="5" pos="371" userDrawn="1">
          <p15:clr>
            <a:srgbClr val="F26B43"/>
          </p15:clr>
        </p15:guide>
        <p15:guide id="6" pos="7308" userDrawn="1">
          <p15:clr>
            <a:srgbClr val="F26B43"/>
          </p15:clr>
        </p15:guide>
        <p15:guide id="7" orient="horz" pos="1026" userDrawn="1">
          <p15:clr>
            <a:srgbClr val="F26B43"/>
          </p15:clr>
        </p15:guide>
        <p15:guide id="8" orient="horz" pos="397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33.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jpeg"/><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40.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3"/>
          </p:nvPr>
        </p:nvSpPr>
        <p:spPr>
          <a:xfrm>
            <a:off x="588963" y="3989064"/>
            <a:ext cx="6241328" cy="899766"/>
          </a:xfrm>
        </p:spPr>
        <p:txBody>
          <a:bodyPr/>
          <a:lstStyle/>
          <a:p>
            <a:r>
              <a:rPr lang="en-US" dirty="0" smtClean="0"/>
              <a:t>Magdalena </a:t>
            </a:r>
            <a:r>
              <a:rPr lang="en-US" dirty="0"/>
              <a:t>Öhrman</a:t>
            </a:r>
          </a:p>
          <a:p>
            <a:r>
              <a:rPr lang="en-US" dirty="0"/>
              <a:t>Centre for Textile Research</a:t>
            </a:r>
          </a:p>
          <a:p>
            <a:r>
              <a:rPr lang="en-US" dirty="0" err="1" smtClean="0"/>
              <a:t>Saxo</a:t>
            </a:r>
            <a:r>
              <a:rPr lang="en-US" dirty="0" smtClean="0"/>
              <a:t> </a:t>
            </a:r>
            <a:r>
              <a:rPr lang="en-US" dirty="0" smtClean="0"/>
              <a:t>Institute</a:t>
            </a:r>
          </a:p>
          <a:p>
            <a:r>
              <a:rPr lang="en-US" dirty="0" smtClean="0"/>
              <a:t>[Paper given at the EAA in </a:t>
            </a:r>
            <a:r>
              <a:rPr lang="en-US" smtClean="0"/>
              <a:t>Barcelona 2018] </a:t>
            </a:r>
            <a:endParaRPr lang="en-US" dirty="0"/>
          </a:p>
        </p:txBody>
      </p:sp>
      <p:sp>
        <p:nvSpPr>
          <p:cNvPr id="5" name="Text Placeholder 4"/>
          <p:cNvSpPr>
            <a:spLocks noGrp="1"/>
          </p:cNvSpPr>
          <p:nvPr>
            <p:ph type="body" sz="quarter" idx="14"/>
          </p:nvPr>
        </p:nvSpPr>
        <p:spPr>
          <a:xfrm>
            <a:off x="588962" y="1035190"/>
            <a:ext cx="10122581" cy="1345417"/>
          </a:xfrm>
        </p:spPr>
        <p:txBody>
          <a:bodyPr/>
          <a:lstStyle/>
          <a:p>
            <a:r>
              <a:rPr lang="en-US" dirty="0" smtClean="0"/>
              <a:t>Arachne Revisited: </a:t>
            </a:r>
          </a:p>
          <a:p>
            <a:endParaRPr lang="en-US" dirty="0" smtClean="0"/>
          </a:p>
          <a:p>
            <a:r>
              <a:rPr lang="en-US" dirty="0" smtClean="0"/>
              <a:t>Hubris and Technological Sophistication in the Friezes surrounding Domitian’s Temple to Minerva in the Forum </a:t>
            </a:r>
            <a:r>
              <a:rPr lang="en-US" dirty="0" err="1" smtClean="0"/>
              <a:t>Transitorium</a:t>
            </a:r>
            <a:endParaRPr lang="en-US" dirty="0" smtClean="0"/>
          </a:p>
        </p:txBody>
      </p:sp>
    </p:spTree>
    <p:extLst>
      <p:ext uri="{BB962C8B-B14F-4D97-AF65-F5344CB8AC3E}">
        <p14:creationId xmlns:p14="http://schemas.microsoft.com/office/powerpoint/2010/main" val="5683943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dirty="0" smtClean="0"/>
              <a:t>Overview of the extant parts of the frieze</a:t>
            </a:r>
            <a:endParaRPr lang="en-GB" dirty="0"/>
          </a:p>
        </p:txBody>
      </p:sp>
      <p:pic>
        <p:nvPicPr>
          <p:cNvPr id="10" name="Content Placeholder 9"/>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flipH="1">
            <a:off x="4114799" y="1079630"/>
            <a:ext cx="7880683" cy="5200854"/>
          </a:xfrm>
        </p:spPr>
      </p:pic>
      <p:sp>
        <p:nvSpPr>
          <p:cNvPr id="2" name="Date Placeholder 1"/>
          <p:cNvSpPr>
            <a:spLocks noGrp="1"/>
          </p:cNvSpPr>
          <p:nvPr>
            <p:ph type="dt" sz="half" idx="10"/>
          </p:nvPr>
        </p:nvSpPr>
        <p:spPr/>
        <p:txBody>
          <a:bodyPr/>
          <a:lstStyle/>
          <a:p>
            <a:fld id="{F595076C-D7DF-438D-8F3B-019473C5CBB5}" type="datetime1">
              <a:rPr lang="en-GB" smtClean="0"/>
              <a:t>24/10/2018</a:t>
            </a:fld>
            <a:endParaRPr lang="en-GB"/>
          </a:p>
        </p:txBody>
      </p:sp>
      <p:sp>
        <p:nvSpPr>
          <p:cNvPr id="3" name="Slide Number Placeholder 2"/>
          <p:cNvSpPr>
            <a:spLocks noGrp="1"/>
          </p:cNvSpPr>
          <p:nvPr>
            <p:ph type="sldNum" sz="quarter" idx="12"/>
          </p:nvPr>
        </p:nvSpPr>
        <p:spPr/>
        <p:txBody>
          <a:bodyPr/>
          <a:lstStyle/>
          <a:p>
            <a:fld id="{091A926C-488A-4E3E-9C21-57CAA120E114}" type="slidenum">
              <a:rPr lang="en-GB" smtClean="0"/>
              <a:pPr/>
              <a:t>2</a:t>
            </a:fld>
            <a:endParaRPr lang="en-GB"/>
          </a:p>
        </p:txBody>
      </p:sp>
      <p:sp>
        <p:nvSpPr>
          <p:cNvPr id="12" name="TextBox 11"/>
          <p:cNvSpPr txBox="1"/>
          <p:nvPr/>
        </p:nvSpPr>
        <p:spPr>
          <a:xfrm>
            <a:off x="6576274" y="6312387"/>
            <a:ext cx="1739579" cy="369332"/>
          </a:xfrm>
          <a:prstGeom prst="rect">
            <a:avLst/>
          </a:prstGeom>
          <a:noFill/>
          <a:ln>
            <a:solidFill>
              <a:schemeClr val="accent1"/>
            </a:solidFill>
          </a:ln>
        </p:spPr>
        <p:txBody>
          <a:bodyPr wrap="none" rtlCol="0">
            <a:spAutoFit/>
          </a:bodyPr>
          <a:lstStyle/>
          <a:p>
            <a:r>
              <a:rPr lang="en-GB" dirty="0" smtClean="0">
                <a:solidFill>
                  <a:schemeClr val="accent1"/>
                </a:solidFill>
              </a:rPr>
              <a:t>Narrative panel</a:t>
            </a:r>
            <a:endParaRPr lang="en-GB" dirty="0">
              <a:solidFill>
                <a:schemeClr val="accent1"/>
              </a:solidFill>
            </a:endParaRPr>
          </a:p>
        </p:txBody>
      </p:sp>
      <p:cxnSp>
        <p:nvCxnSpPr>
          <p:cNvPr id="14" name="Curved Connector 13"/>
          <p:cNvCxnSpPr>
            <a:stCxn id="12" idx="0"/>
          </p:cNvCxnSpPr>
          <p:nvPr/>
        </p:nvCxnSpPr>
        <p:spPr>
          <a:xfrm rot="5400000" flipH="1" flipV="1">
            <a:off x="7136080" y="5411373"/>
            <a:ext cx="1210998" cy="591031"/>
          </a:xfrm>
          <a:prstGeom prst="curvedConnector3">
            <a:avLst>
              <a:gd name="adj1" fmla="val 67883"/>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1" name="Rounded Rectangle 20"/>
          <p:cNvSpPr/>
          <p:nvPr/>
        </p:nvSpPr>
        <p:spPr>
          <a:xfrm>
            <a:off x="7741579" y="4475747"/>
            <a:ext cx="574274" cy="625642"/>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914976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dirty="0" smtClean="0"/>
              <a:t>Arachne and Minerva? </a:t>
            </a:r>
            <a:br>
              <a:rPr lang="en-GB" dirty="0" smtClean="0"/>
            </a:br>
            <a:r>
              <a:rPr lang="en-GB" dirty="0" smtClean="0"/>
              <a:t>The narrative panel of the frieze</a:t>
            </a:r>
            <a:endParaRPr lang="en-GB" dirty="0"/>
          </a:p>
        </p:txBody>
      </p:sp>
      <p:sp>
        <p:nvSpPr>
          <p:cNvPr id="2" name="Date Placeholder 1"/>
          <p:cNvSpPr>
            <a:spLocks noGrp="1"/>
          </p:cNvSpPr>
          <p:nvPr>
            <p:ph type="dt" sz="half" idx="10"/>
          </p:nvPr>
        </p:nvSpPr>
        <p:spPr/>
        <p:txBody>
          <a:bodyPr/>
          <a:lstStyle/>
          <a:p>
            <a:fld id="{F595076C-D7DF-438D-8F3B-019473C5CBB5}" type="datetime1">
              <a:rPr lang="en-GB" smtClean="0"/>
              <a:t>24/10/2018</a:t>
            </a:fld>
            <a:endParaRPr lang="en-GB"/>
          </a:p>
        </p:txBody>
      </p:sp>
      <p:sp>
        <p:nvSpPr>
          <p:cNvPr id="3" name="Slide Number Placeholder 2"/>
          <p:cNvSpPr>
            <a:spLocks noGrp="1"/>
          </p:cNvSpPr>
          <p:nvPr>
            <p:ph type="sldNum" sz="quarter" idx="12"/>
          </p:nvPr>
        </p:nvSpPr>
        <p:spPr/>
        <p:txBody>
          <a:bodyPr/>
          <a:lstStyle/>
          <a:p>
            <a:fld id="{091A926C-488A-4E3E-9C21-57CAA120E114}" type="slidenum">
              <a:rPr lang="en-GB" smtClean="0"/>
              <a:pPr/>
              <a:t>3</a:t>
            </a:fld>
            <a:endParaRPr lang="en-GB"/>
          </a:p>
        </p:txBody>
      </p:sp>
      <p:pic>
        <p:nvPicPr>
          <p:cNvPr id="1026" name="Picture 2"/>
          <p:cNvPicPr>
            <a:picLocks noGrp="1" noChangeAspect="1" noChangeArrowheads="1"/>
          </p:cNvPicPr>
          <p:nvPr>
            <p:ph idx="1"/>
          </p:nvPr>
        </p:nvPicPr>
        <p:blipFill rotWithShape="1">
          <a:blip r:embed="rId2" cstate="email">
            <a:extLst>
              <a:ext uri="{28A0092B-C50C-407E-A947-70E740481C1C}">
                <a14:useLocalDpi xmlns:a14="http://schemas.microsoft.com/office/drawing/2010/main"/>
              </a:ext>
            </a:extLst>
          </a:blip>
          <a:srcRect/>
          <a:stretch/>
        </p:blipFill>
        <p:spPr bwMode="auto">
          <a:xfrm>
            <a:off x="693976" y="1660358"/>
            <a:ext cx="9407931" cy="4295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1744579" y="6083803"/>
            <a:ext cx="1018227" cy="369332"/>
          </a:xfrm>
          <a:prstGeom prst="rect">
            <a:avLst/>
          </a:prstGeom>
          <a:noFill/>
        </p:spPr>
        <p:txBody>
          <a:bodyPr wrap="none" rtlCol="0">
            <a:spAutoFit/>
          </a:bodyPr>
          <a:lstStyle/>
          <a:p>
            <a:r>
              <a:rPr lang="en-GB" dirty="0" smtClean="0">
                <a:solidFill>
                  <a:schemeClr val="accent1"/>
                </a:solidFill>
              </a:rPr>
              <a:t>Arachne</a:t>
            </a:r>
            <a:endParaRPr lang="en-GB" dirty="0">
              <a:solidFill>
                <a:schemeClr val="accent1"/>
              </a:solidFill>
            </a:endParaRPr>
          </a:p>
        </p:txBody>
      </p:sp>
      <p:sp>
        <p:nvSpPr>
          <p:cNvPr id="11" name="TextBox 10"/>
          <p:cNvSpPr txBox="1"/>
          <p:nvPr/>
        </p:nvSpPr>
        <p:spPr>
          <a:xfrm>
            <a:off x="3513220" y="6083803"/>
            <a:ext cx="1005403" cy="369332"/>
          </a:xfrm>
          <a:prstGeom prst="rect">
            <a:avLst/>
          </a:prstGeom>
          <a:noFill/>
        </p:spPr>
        <p:txBody>
          <a:bodyPr wrap="none" rtlCol="0">
            <a:spAutoFit/>
          </a:bodyPr>
          <a:lstStyle/>
          <a:p>
            <a:r>
              <a:rPr lang="en-GB" dirty="0" smtClean="0">
                <a:solidFill>
                  <a:schemeClr val="accent1"/>
                </a:solidFill>
              </a:rPr>
              <a:t>Minerva</a:t>
            </a:r>
            <a:endParaRPr lang="en-GB" dirty="0">
              <a:solidFill>
                <a:schemeClr val="accent1"/>
              </a:solidFill>
            </a:endParaRPr>
          </a:p>
        </p:txBody>
      </p:sp>
      <p:sp>
        <p:nvSpPr>
          <p:cNvPr id="12" name="TextBox 11"/>
          <p:cNvSpPr txBox="1"/>
          <p:nvPr/>
        </p:nvSpPr>
        <p:spPr>
          <a:xfrm>
            <a:off x="5462337" y="6083803"/>
            <a:ext cx="1361270" cy="369332"/>
          </a:xfrm>
          <a:prstGeom prst="rect">
            <a:avLst/>
          </a:prstGeom>
          <a:noFill/>
        </p:spPr>
        <p:txBody>
          <a:bodyPr wrap="none" rtlCol="0">
            <a:spAutoFit/>
          </a:bodyPr>
          <a:lstStyle/>
          <a:p>
            <a:r>
              <a:rPr lang="en-GB" dirty="0" smtClean="0">
                <a:solidFill>
                  <a:schemeClr val="accent1"/>
                </a:solidFill>
              </a:rPr>
              <a:t>Old woman</a:t>
            </a:r>
            <a:endParaRPr lang="en-GB" dirty="0">
              <a:solidFill>
                <a:schemeClr val="accent1"/>
              </a:solidFill>
            </a:endParaRPr>
          </a:p>
        </p:txBody>
      </p:sp>
      <p:sp>
        <p:nvSpPr>
          <p:cNvPr id="13" name="TextBox 12"/>
          <p:cNvSpPr txBox="1"/>
          <p:nvPr/>
        </p:nvSpPr>
        <p:spPr>
          <a:xfrm>
            <a:off x="7074568" y="6083803"/>
            <a:ext cx="1544012" cy="369332"/>
          </a:xfrm>
          <a:prstGeom prst="rect">
            <a:avLst/>
          </a:prstGeom>
          <a:noFill/>
        </p:spPr>
        <p:txBody>
          <a:bodyPr wrap="none" rtlCol="0">
            <a:spAutoFit/>
          </a:bodyPr>
          <a:lstStyle/>
          <a:p>
            <a:r>
              <a:rPr lang="en-GB" dirty="0" smtClean="0">
                <a:solidFill>
                  <a:schemeClr val="accent1"/>
                </a:solidFill>
              </a:rPr>
              <a:t>Adult woman</a:t>
            </a:r>
            <a:endParaRPr lang="en-GB" dirty="0">
              <a:solidFill>
                <a:schemeClr val="accent1"/>
              </a:solidFill>
            </a:endParaRPr>
          </a:p>
        </p:txBody>
      </p:sp>
      <p:sp>
        <p:nvSpPr>
          <p:cNvPr id="14" name="TextBox 13"/>
          <p:cNvSpPr txBox="1"/>
          <p:nvPr/>
        </p:nvSpPr>
        <p:spPr>
          <a:xfrm>
            <a:off x="8867274" y="6083803"/>
            <a:ext cx="1234633" cy="369332"/>
          </a:xfrm>
          <a:prstGeom prst="rect">
            <a:avLst/>
          </a:prstGeom>
          <a:noFill/>
        </p:spPr>
        <p:txBody>
          <a:bodyPr wrap="none" rtlCol="0">
            <a:spAutoFit/>
          </a:bodyPr>
          <a:lstStyle/>
          <a:p>
            <a:r>
              <a:rPr lang="en-GB" dirty="0" smtClean="0">
                <a:solidFill>
                  <a:schemeClr val="accent1"/>
                </a:solidFill>
              </a:rPr>
              <a:t>Young girl</a:t>
            </a:r>
            <a:endParaRPr lang="en-GB" dirty="0">
              <a:solidFill>
                <a:schemeClr val="accent1"/>
              </a:solidFill>
            </a:endParaRPr>
          </a:p>
        </p:txBody>
      </p:sp>
      <p:sp>
        <p:nvSpPr>
          <p:cNvPr id="15" name="TextBox 14"/>
          <p:cNvSpPr txBox="1"/>
          <p:nvPr/>
        </p:nvSpPr>
        <p:spPr>
          <a:xfrm>
            <a:off x="10214810" y="1660357"/>
            <a:ext cx="1852863" cy="4770537"/>
          </a:xfrm>
          <a:prstGeom prst="rect">
            <a:avLst/>
          </a:prstGeom>
          <a:noFill/>
          <a:ln>
            <a:solidFill>
              <a:schemeClr val="accent1"/>
            </a:solidFill>
          </a:ln>
        </p:spPr>
        <p:txBody>
          <a:bodyPr wrap="square" rtlCol="0">
            <a:spAutoFit/>
          </a:bodyPr>
          <a:lstStyle/>
          <a:p>
            <a:r>
              <a:rPr lang="en-GB" sz="1600" dirty="0" smtClean="0"/>
              <a:t>For the identification of the panel as Arachne and Minerva, esp.  </a:t>
            </a:r>
          </a:p>
          <a:p>
            <a:r>
              <a:rPr lang="en-GB" sz="1600" dirty="0" smtClean="0"/>
              <a:t>E. </a:t>
            </a:r>
            <a:r>
              <a:rPr lang="en-GB" sz="1600" dirty="0" err="1" smtClean="0"/>
              <a:t>D’Ambra</a:t>
            </a:r>
            <a:endParaRPr lang="en-GB" sz="1600" dirty="0" smtClean="0"/>
          </a:p>
          <a:p>
            <a:r>
              <a:rPr lang="en-GB" sz="1600" i="1" dirty="0" smtClean="0"/>
              <a:t>Private lives, imperial virtues. The frieze of the Forum </a:t>
            </a:r>
            <a:r>
              <a:rPr lang="en-GB" sz="1600" i="1" dirty="0" err="1" smtClean="0"/>
              <a:t>Transitorium</a:t>
            </a:r>
            <a:r>
              <a:rPr lang="en-GB" sz="1600" i="1" dirty="0" smtClean="0"/>
              <a:t> in Rome. </a:t>
            </a:r>
            <a:r>
              <a:rPr lang="en-GB" sz="1600" dirty="0" smtClean="0"/>
              <a:t>Princeton 1993. </a:t>
            </a:r>
          </a:p>
          <a:p>
            <a:r>
              <a:rPr lang="en-GB" sz="1600" dirty="0" smtClean="0"/>
              <a:t>Contra: M. Picard-</a:t>
            </a:r>
            <a:r>
              <a:rPr lang="en-GB" sz="1600" dirty="0" err="1" smtClean="0"/>
              <a:t>Schmitter</a:t>
            </a:r>
            <a:r>
              <a:rPr lang="en-GB" sz="1600" dirty="0" smtClean="0"/>
              <a:t> ‘</a:t>
            </a:r>
            <a:r>
              <a:rPr lang="en-GB" sz="1600" dirty="0" err="1" smtClean="0"/>
              <a:t>Recherches</a:t>
            </a:r>
            <a:r>
              <a:rPr lang="en-GB" sz="1600" dirty="0" smtClean="0"/>
              <a:t> </a:t>
            </a:r>
            <a:r>
              <a:rPr lang="en-GB" sz="1600" dirty="0" err="1" smtClean="0"/>
              <a:t>sur</a:t>
            </a:r>
            <a:r>
              <a:rPr lang="en-GB" sz="1600" dirty="0" smtClean="0"/>
              <a:t> les metiers a </a:t>
            </a:r>
            <a:r>
              <a:rPr lang="en-GB" sz="1600" dirty="0" err="1" smtClean="0"/>
              <a:t>tisser</a:t>
            </a:r>
            <a:r>
              <a:rPr lang="en-GB" sz="1600" dirty="0" smtClean="0"/>
              <a:t> antiques’, </a:t>
            </a:r>
            <a:r>
              <a:rPr lang="en-GB" sz="1600" i="1" dirty="0" err="1" smtClean="0"/>
              <a:t>Latomus</a:t>
            </a:r>
            <a:r>
              <a:rPr lang="en-GB" sz="1600" dirty="0" smtClean="0"/>
              <a:t> 24, 1965.</a:t>
            </a:r>
          </a:p>
        </p:txBody>
      </p:sp>
    </p:spTree>
    <p:extLst>
      <p:ext uri="{BB962C8B-B14F-4D97-AF65-F5344CB8AC3E}">
        <p14:creationId xmlns:p14="http://schemas.microsoft.com/office/powerpoint/2010/main" val="35010591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Different aspects of textile work across the frieze</a:t>
            </a:r>
            <a:endParaRPr lang="en-GB" dirty="0"/>
          </a:p>
        </p:txBody>
      </p:sp>
      <p:sp>
        <p:nvSpPr>
          <p:cNvPr id="4" name="Date Placeholder 3"/>
          <p:cNvSpPr>
            <a:spLocks noGrp="1"/>
          </p:cNvSpPr>
          <p:nvPr>
            <p:ph type="dt" sz="half" idx="10"/>
          </p:nvPr>
        </p:nvSpPr>
        <p:spPr/>
        <p:txBody>
          <a:bodyPr/>
          <a:lstStyle/>
          <a:p>
            <a:fld id="{48BA57D3-3A06-42DE-8329-4A599228B9A1}" type="datetime1">
              <a:rPr lang="en-GB" smtClean="0"/>
              <a:t>24/10/2018</a:t>
            </a:fld>
            <a:endParaRPr lang="en-GB"/>
          </a:p>
        </p:txBody>
      </p:sp>
      <p:sp>
        <p:nvSpPr>
          <p:cNvPr id="5" name="Slide Number Placeholder 4"/>
          <p:cNvSpPr>
            <a:spLocks noGrp="1"/>
          </p:cNvSpPr>
          <p:nvPr>
            <p:ph type="sldNum" sz="quarter" idx="12"/>
          </p:nvPr>
        </p:nvSpPr>
        <p:spPr/>
        <p:txBody>
          <a:bodyPr/>
          <a:lstStyle/>
          <a:p>
            <a:fld id="{091A926C-488A-4E3E-9C21-57CAA120E114}" type="slidenum">
              <a:rPr lang="en-GB" smtClean="0"/>
              <a:t>4</a:t>
            </a:fld>
            <a:endParaRPr lang="en-GB"/>
          </a:p>
        </p:txBody>
      </p:sp>
      <p:pic>
        <p:nvPicPr>
          <p:cNvPr id="7" name="Picture Placeholder 6"/>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414213" y="1455819"/>
            <a:ext cx="3296653" cy="3767604"/>
          </a:xfrm>
          <a:prstGeom prst="rect">
            <a:avLst/>
          </a:prstGeom>
        </p:spPr>
      </p:pic>
      <p:pic>
        <p:nvPicPr>
          <p:cNvPr id="2051" name="Picture 3"/>
          <p:cNvPicPr>
            <a:picLocks noGrp="1" noChangeAspect="1" noChangeArrowheads="1"/>
          </p:cNvPicPr>
          <p:nvPr>
            <p:ph idx="1"/>
          </p:nvPr>
        </p:nvPicPr>
        <p:blipFill rotWithShape="1">
          <a:blip r:embed="rId3" cstate="email">
            <a:extLst>
              <a:ext uri="{28A0092B-C50C-407E-A947-70E740481C1C}">
                <a14:useLocalDpi xmlns:a14="http://schemas.microsoft.com/office/drawing/2010/main"/>
              </a:ext>
            </a:extLst>
          </a:blip>
          <a:srcRect/>
          <a:stretch/>
        </p:blipFill>
        <p:spPr bwMode="auto">
          <a:xfrm>
            <a:off x="8795084" y="1455817"/>
            <a:ext cx="3260558" cy="3750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8891336" y="5349758"/>
            <a:ext cx="3176339" cy="646331"/>
          </a:xfrm>
          <a:prstGeom prst="rect">
            <a:avLst/>
          </a:prstGeom>
          <a:noFill/>
        </p:spPr>
        <p:txBody>
          <a:bodyPr wrap="square" rtlCol="0">
            <a:spAutoFit/>
          </a:bodyPr>
          <a:lstStyle/>
          <a:p>
            <a:pPr algn="ctr"/>
            <a:r>
              <a:rPr lang="en-GB" dirty="0" smtClean="0">
                <a:solidFill>
                  <a:schemeClr val="accent1"/>
                </a:solidFill>
              </a:rPr>
              <a:t>Inspection of cloth </a:t>
            </a:r>
          </a:p>
          <a:p>
            <a:pPr algn="ctr"/>
            <a:r>
              <a:rPr lang="en-GB" dirty="0" smtClean="0">
                <a:solidFill>
                  <a:schemeClr val="accent1"/>
                </a:solidFill>
              </a:rPr>
              <a:t>(left of narrative panel)</a:t>
            </a:r>
            <a:endParaRPr lang="en-GB" dirty="0">
              <a:solidFill>
                <a:schemeClr val="accent1"/>
              </a:solidFill>
            </a:endParaRPr>
          </a:p>
        </p:txBody>
      </p:sp>
      <p:sp>
        <p:nvSpPr>
          <p:cNvPr id="8" name="TextBox 7"/>
          <p:cNvSpPr txBox="1"/>
          <p:nvPr/>
        </p:nvSpPr>
        <p:spPr>
          <a:xfrm>
            <a:off x="5414212" y="5266396"/>
            <a:ext cx="3296653" cy="1754326"/>
          </a:xfrm>
          <a:prstGeom prst="rect">
            <a:avLst/>
          </a:prstGeom>
          <a:noFill/>
        </p:spPr>
        <p:txBody>
          <a:bodyPr wrap="square" rtlCol="0">
            <a:spAutoFit/>
          </a:bodyPr>
          <a:lstStyle/>
          <a:p>
            <a:pPr algn="ctr"/>
            <a:r>
              <a:rPr lang="en-GB" dirty="0" smtClean="0">
                <a:solidFill>
                  <a:schemeClr val="accent1"/>
                </a:solidFill>
              </a:rPr>
              <a:t>Warping or weaving in progress </a:t>
            </a:r>
          </a:p>
          <a:p>
            <a:pPr algn="ctr"/>
            <a:r>
              <a:rPr lang="en-GB" dirty="0" smtClean="0">
                <a:solidFill>
                  <a:schemeClr val="accent1"/>
                </a:solidFill>
              </a:rPr>
              <a:t>(2</a:t>
            </a:r>
            <a:r>
              <a:rPr lang="en-GB" baseline="30000" dirty="0" smtClean="0">
                <a:solidFill>
                  <a:schemeClr val="accent1"/>
                </a:solidFill>
              </a:rPr>
              <a:t>nd</a:t>
            </a:r>
            <a:r>
              <a:rPr lang="en-GB" dirty="0" smtClean="0">
                <a:solidFill>
                  <a:schemeClr val="accent1"/>
                </a:solidFill>
              </a:rPr>
              <a:t> right of narrative panel)</a:t>
            </a:r>
          </a:p>
          <a:p>
            <a:pPr algn="ctr"/>
            <a:r>
              <a:rPr lang="en-GB" sz="1600" dirty="0">
                <a:solidFill>
                  <a:schemeClr val="accent1"/>
                </a:solidFill>
              </a:rPr>
              <a:t>(</a:t>
            </a:r>
            <a:r>
              <a:rPr lang="en-GB" sz="1600" dirty="0" err="1">
                <a:solidFill>
                  <a:schemeClr val="accent1"/>
                </a:solidFill>
              </a:rPr>
              <a:t>D’Ambra</a:t>
            </a:r>
            <a:r>
              <a:rPr lang="en-GB" sz="1600" dirty="0">
                <a:solidFill>
                  <a:schemeClr val="accent1"/>
                </a:solidFill>
              </a:rPr>
              <a:t> section 4)</a:t>
            </a:r>
          </a:p>
          <a:p>
            <a:pPr algn="ctr"/>
            <a:endParaRPr lang="en-GB" dirty="0" smtClean="0">
              <a:solidFill>
                <a:schemeClr val="accent1"/>
              </a:solidFill>
            </a:endParaRPr>
          </a:p>
          <a:p>
            <a:pPr algn="ctr"/>
            <a:endParaRPr lang="en-GB" dirty="0">
              <a:solidFill>
                <a:schemeClr val="accent1"/>
              </a:solidFill>
            </a:endParaRPr>
          </a:p>
        </p:txBody>
      </p:sp>
      <p:pic>
        <p:nvPicPr>
          <p:cNvPr id="9" name="Pictur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767267" y="1455819"/>
            <a:ext cx="2550696" cy="2830698"/>
          </a:xfrm>
          <a:prstGeom prst="rect">
            <a:avLst/>
          </a:prstGeom>
        </p:spPr>
      </p:pic>
      <p:sp>
        <p:nvSpPr>
          <p:cNvPr id="10" name="TextBox 9"/>
          <p:cNvSpPr txBox="1"/>
          <p:nvPr/>
        </p:nvSpPr>
        <p:spPr>
          <a:xfrm>
            <a:off x="2731171" y="4427621"/>
            <a:ext cx="2550696" cy="2031325"/>
          </a:xfrm>
          <a:prstGeom prst="rect">
            <a:avLst/>
          </a:prstGeom>
          <a:noFill/>
        </p:spPr>
        <p:txBody>
          <a:bodyPr wrap="square" rtlCol="0">
            <a:spAutoFit/>
          </a:bodyPr>
          <a:lstStyle/>
          <a:p>
            <a:pPr algn="ctr"/>
            <a:r>
              <a:rPr lang="en-GB" dirty="0" smtClean="0">
                <a:solidFill>
                  <a:schemeClr val="accent1"/>
                </a:solidFill>
              </a:rPr>
              <a:t>Warping or preparation of </a:t>
            </a:r>
            <a:r>
              <a:rPr lang="en-GB" dirty="0" err="1" smtClean="0">
                <a:solidFill>
                  <a:schemeClr val="accent1"/>
                </a:solidFill>
              </a:rPr>
              <a:t>heddling</a:t>
            </a:r>
            <a:r>
              <a:rPr lang="en-GB" dirty="0" smtClean="0">
                <a:solidFill>
                  <a:schemeClr val="accent1"/>
                </a:solidFill>
              </a:rPr>
              <a:t> mechanism</a:t>
            </a:r>
          </a:p>
          <a:p>
            <a:pPr algn="ctr"/>
            <a:r>
              <a:rPr lang="en-GB" dirty="0" smtClean="0">
                <a:solidFill>
                  <a:schemeClr val="accent1"/>
                </a:solidFill>
              </a:rPr>
              <a:t>(final panel of the southernmost section of frieze)</a:t>
            </a:r>
          </a:p>
          <a:p>
            <a:pPr algn="ctr"/>
            <a:r>
              <a:rPr lang="en-GB" sz="1400" dirty="0">
                <a:solidFill>
                  <a:schemeClr val="accent1"/>
                </a:solidFill>
              </a:rPr>
              <a:t>(</a:t>
            </a:r>
            <a:r>
              <a:rPr lang="en-GB" sz="1400" dirty="0" err="1" smtClean="0">
                <a:solidFill>
                  <a:schemeClr val="accent1"/>
                </a:solidFill>
              </a:rPr>
              <a:t>D’Ambra</a:t>
            </a:r>
            <a:r>
              <a:rPr lang="en-GB" sz="1400" dirty="0" smtClean="0">
                <a:solidFill>
                  <a:schemeClr val="accent1"/>
                </a:solidFill>
              </a:rPr>
              <a:t> section 8)</a:t>
            </a:r>
            <a:endParaRPr lang="en-GB" sz="1400" dirty="0">
              <a:solidFill>
                <a:schemeClr val="accent1"/>
              </a:solidFill>
            </a:endParaRPr>
          </a:p>
        </p:txBody>
      </p:sp>
      <p:pic>
        <p:nvPicPr>
          <p:cNvPr id="13" name="Picture 1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84224" y="1455817"/>
            <a:ext cx="2572433" cy="2830699"/>
          </a:xfrm>
          <a:prstGeom prst="rect">
            <a:avLst/>
          </a:prstGeom>
        </p:spPr>
      </p:pic>
      <p:sp>
        <p:nvSpPr>
          <p:cNvPr id="14" name="TextBox 13"/>
          <p:cNvSpPr txBox="1"/>
          <p:nvPr/>
        </p:nvSpPr>
        <p:spPr>
          <a:xfrm>
            <a:off x="180473" y="4427621"/>
            <a:ext cx="2476183" cy="1415772"/>
          </a:xfrm>
          <a:prstGeom prst="rect">
            <a:avLst/>
          </a:prstGeom>
          <a:noFill/>
        </p:spPr>
        <p:txBody>
          <a:bodyPr wrap="square" rtlCol="0">
            <a:spAutoFit/>
          </a:bodyPr>
          <a:lstStyle/>
          <a:p>
            <a:pPr algn="ctr"/>
            <a:r>
              <a:rPr lang="en-GB" dirty="0" smtClean="0">
                <a:solidFill>
                  <a:schemeClr val="accent1"/>
                </a:solidFill>
              </a:rPr>
              <a:t>Instruction in spinning</a:t>
            </a:r>
          </a:p>
          <a:p>
            <a:pPr algn="ctr"/>
            <a:r>
              <a:rPr lang="en-GB" dirty="0" smtClean="0">
                <a:solidFill>
                  <a:schemeClr val="accent1"/>
                </a:solidFill>
              </a:rPr>
              <a:t>(Minerva </a:t>
            </a:r>
            <a:r>
              <a:rPr lang="en-GB" dirty="0" err="1" smtClean="0">
                <a:solidFill>
                  <a:schemeClr val="accent1"/>
                </a:solidFill>
              </a:rPr>
              <a:t>Ergane</a:t>
            </a:r>
            <a:r>
              <a:rPr lang="en-GB" dirty="0" smtClean="0">
                <a:solidFill>
                  <a:schemeClr val="accent1"/>
                </a:solidFill>
              </a:rPr>
              <a:t>)</a:t>
            </a:r>
          </a:p>
          <a:p>
            <a:pPr algn="ctr"/>
            <a:r>
              <a:rPr lang="en-GB" dirty="0" smtClean="0">
                <a:solidFill>
                  <a:schemeClr val="accent1"/>
                </a:solidFill>
              </a:rPr>
              <a:t>(2</a:t>
            </a:r>
            <a:r>
              <a:rPr lang="en-GB" baseline="30000" dirty="0" smtClean="0">
                <a:solidFill>
                  <a:schemeClr val="accent1"/>
                </a:solidFill>
              </a:rPr>
              <a:t>nd</a:t>
            </a:r>
            <a:r>
              <a:rPr lang="en-GB" dirty="0" smtClean="0">
                <a:solidFill>
                  <a:schemeClr val="accent1"/>
                </a:solidFill>
              </a:rPr>
              <a:t> left of narrative panel)</a:t>
            </a:r>
          </a:p>
          <a:p>
            <a:pPr algn="ctr"/>
            <a:r>
              <a:rPr lang="en-GB" sz="1400" dirty="0" smtClean="0">
                <a:solidFill>
                  <a:schemeClr val="accent1"/>
                </a:solidFill>
              </a:rPr>
              <a:t>(</a:t>
            </a:r>
            <a:r>
              <a:rPr lang="en-GB" sz="1400" dirty="0" err="1" smtClean="0">
                <a:solidFill>
                  <a:schemeClr val="accent1"/>
                </a:solidFill>
              </a:rPr>
              <a:t>D’Ambra</a:t>
            </a:r>
            <a:r>
              <a:rPr lang="en-GB" sz="1400" dirty="0" smtClean="0">
                <a:solidFill>
                  <a:schemeClr val="accent1"/>
                </a:solidFill>
              </a:rPr>
              <a:t> section 4)</a:t>
            </a:r>
            <a:endParaRPr lang="en-GB" sz="1400" dirty="0">
              <a:solidFill>
                <a:schemeClr val="accent1"/>
              </a:solidFill>
            </a:endParaRPr>
          </a:p>
        </p:txBody>
      </p:sp>
      <p:sp>
        <p:nvSpPr>
          <p:cNvPr id="3" name="TextBox 2"/>
          <p:cNvSpPr txBox="1"/>
          <p:nvPr/>
        </p:nvSpPr>
        <p:spPr>
          <a:xfrm>
            <a:off x="131875" y="6458946"/>
            <a:ext cx="11926663" cy="369332"/>
          </a:xfrm>
          <a:prstGeom prst="rect">
            <a:avLst/>
          </a:prstGeom>
          <a:noFill/>
        </p:spPr>
        <p:txBody>
          <a:bodyPr wrap="none" rtlCol="0">
            <a:spAutoFit/>
          </a:bodyPr>
          <a:lstStyle/>
          <a:p>
            <a:r>
              <a:rPr lang="en-US" dirty="0" smtClean="0">
                <a:solidFill>
                  <a:schemeClr val="accent1"/>
                </a:solidFill>
              </a:rPr>
              <a:t>Other work processes displayed elsewhere in the frieze: weighing of wool, bringing of wool baskets, winding of yarn</a:t>
            </a:r>
            <a:endParaRPr lang="en-US" dirty="0">
              <a:solidFill>
                <a:schemeClr val="accent1"/>
              </a:solidFill>
            </a:endParaRPr>
          </a:p>
        </p:txBody>
      </p:sp>
    </p:spTree>
    <p:extLst>
      <p:ext uri="{BB962C8B-B14F-4D97-AF65-F5344CB8AC3E}">
        <p14:creationId xmlns:p14="http://schemas.microsoft.com/office/powerpoint/2010/main" val="23165961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dirty="0" smtClean="0"/>
              <a:t>Arachne and Minerva? </a:t>
            </a:r>
            <a:br>
              <a:rPr lang="en-GB" dirty="0" smtClean="0"/>
            </a:br>
            <a:r>
              <a:rPr lang="en-GB" dirty="0" smtClean="0"/>
              <a:t>The narrative panel of the frieze</a:t>
            </a:r>
            <a:endParaRPr lang="en-GB" dirty="0"/>
          </a:p>
        </p:txBody>
      </p:sp>
      <p:sp>
        <p:nvSpPr>
          <p:cNvPr id="2" name="Date Placeholder 1"/>
          <p:cNvSpPr>
            <a:spLocks noGrp="1"/>
          </p:cNvSpPr>
          <p:nvPr>
            <p:ph type="dt" sz="half" idx="10"/>
          </p:nvPr>
        </p:nvSpPr>
        <p:spPr/>
        <p:txBody>
          <a:bodyPr/>
          <a:lstStyle/>
          <a:p>
            <a:fld id="{F595076C-D7DF-438D-8F3B-019473C5CBB5}" type="datetime1">
              <a:rPr lang="en-GB" smtClean="0"/>
              <a:t>24/10/2018</a:t>
            </a:fld>
            <a:endParaRPr lang="en-GB"/>
          </a:p>
        </p:txBody>
      </p:sp>
      <p:sp>
        <p:nvSpPr>
          <p:cNvPr id="3" name="Slide Number Placeholder 2"/>
          <p:cNvSpPr>
            <a:spLocks noGrp="1"/>
          </p:cNvSpPr>
          <p:nvPr>
            <p:ph type="sldNum" sz="quarter" idx="12"/>
          </p:nvPr>
        </p:nvSpPr>
        <p:spPr/>
        <p:txBody>
          <a:bodyPr/>
          <a:lstStyle/>
          <a:p>
            <a:fld id="{091A926C-488A-4E3E-9C21-57CAA120E114}" type="slidenum">
              <a:rPr lang="en-GB" smtClean="0"/>
              <a:pPr/>
              <a:t>5</a:t>
            </a:fld>
            <a:endParaRPr lang="en-GB"/>
          </a:p>
        </p:txBody>
      </p:sp>
      <p:pic>
        <p:nvPicPr>
          <p:cNvPr id="1026" name="Picture 2"/>
          <p:cNvPicPr>
            <a:picLocks noGrp="1" noChangeAspect="1" noChangeArrowheads="1"/>
          </p:cNvPicPr>
          <p:nvPr>
            <p:ph idx="1"/>
          </p:nvPr>
        </p:nvPicPr>
        <p:blipFill rotWithShape="1">
          <a:blip r:embed="rId2" cstate="email">
            <a:extLst>
              <a:ext uri="{28A0092B-C50C-407E-A947-70E740481C1C}">
                <a14:useLocalDpi xmlns:a14="http://schemas.microsoft.com/office/drawing/2010/main"/>
              </a:ext>
            </a:extLst>
          </a:blip>
          <a:srcRect/>
          <a:stretch/>
        </p:blipFill>
        <p:spPr bwMode="auto">
          <a:xfrm>
            <a:off x="693976" y="1660358"/>
            <a:ext cx="9407931" cy="4295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1744579" y="6083803"/>
            <a:ext cx="1018227" cy="369332"/>
          </a:xfrm>
          <a:prstGeom prst="rect">
            <a:avLst/>
          </a:prstGeom>
          <a:noFill/>
        </p:spPr>
        <p:txBody>
          <a:bodyPr wrap="none" rtlCol="0">
            <a:spAutoFit/>
          </a:bodyPr>
          <a:lstStyle/>
          <a:p>
            <a:r>
              <a:rPr lang="en-GB" dirty="0" smtClean="0">
                <a:solidFill>
                  <a:schemeClr val="accent1"/>
                </a:solidFill>
              </a:rPr>
              <a:t>Arachne</a:t>
            </a:r>
            <a:endParaRPr lang="en-GB" dirty="0">
              <a:solidFill>
                <a:schemeClr val="accent1"/>
              </a:solidFill>
            </a:endParaRPr>
          </a:p>
        </p:txBody>
      </p:sp>
      <p:sp>
        <p:nvSpPr>
          <p:cNvPr id="11" name="TextBox 10"/>
          <p:cNvSpPr txBox="1"/>
          <p:nvPr/>
        </p:nvSpPr>
        <p:spPr>
          <a:xfrm>
            <a:off x="3513220" y="6083803"/>
            <a:ext cx="1005403" cy="369332"/>
          </a:xfrm>
          <a:prstGeom prst="rect">
            <a:avLst/>
          </a:prstGeom>
          <a:noFill/>
        </p:spPr>
        <p:txBody>
          <a:bodyPr wrap="none" rtlCol="0">
            <a:spAutoFit/>
          </a:bodyPr>
          <a:lstStyle/>
          <a:p>
            <a:r>
              <a:rPr lang="en-GB" dirty="0" smtClean="0">
                <a:solidFill>
                  <a:schemeClr val="accent1"/>
                </a:solidFill>
              </a:rPr>
              <a:t>Minerva</a:t>
            </a:r>
            <a:endParaRPr lang="en-GB" dirty="0">
              <a:solidFill>
                <a:schemeClr val="accent1"/>
              </a:solidFill>
            </a:endParaRPr>
          </a:p>
        </p:txBody>
      </p:sp>
      <p:sp>
        <p:nvSpPr>
          <p:cNvPr id="12" name="TextBox 11"/>
          <p:cNvSpPr txBox="1"/>
          <p:nvPr/>
        </p:nvSpPr>
        <p:spPr>
          <a:xfrm>
            <a:off x="5462337" y="6083803"/>
            <a:ext cx="1361270" cy="369332"/>
          </a:xfrm>
          <a:prstGeom prst="rect">
            <a:avLst/>
          </a:prstGeom>
          <a:noFill/>
        </p:spPr>
        <p:txBody>
          <a:bodyPr wrap="none" rtlCol="0">
            <a:spAutoFit/>
          </a:bodyPr>
          <a:lstStyle/>
          <a:p>
            <a:r>
              <a:rPr lang="en-GB" dirty="0" smtClean="0">
                <a:solidFill>
                  <a:schemeClr val="accent1"/>
                </a:solidFill>
              </a:rPr>
              <a:t>Old woman</a:t>
            </a:r>
            <a:endParaRPr lang="en-GB" dirty="0">
              <a:solidFill>
                <a:schemeClr val="accent1"/>
              </a:solidFill>
            </a:endParaRPr>
          </a:p>
        </p:txBody>
      </p:sp>
      <p:sp>
        <p:nvSpPr>
          <p:cNvPr id="13" name="TextBox 12"/>
          <p:cNvSpPr txBox="1"/>
          <p:nvPr/>
        </p:nvSpPr>
        <p:spPr>
          <a:xfrm>
            <a:off x="7074568" y="6083803"/>
            <a:ext cx="1544012" cy="369332"/>
          </a:xfrm>
          <a:prstGeom prst="rect">
            <a:avLst/>
          </a:prstGeom>
          <a:noFill/>
        </p:spPr>
        <p:txBody>
          <a:bodyPr wrap="none" rtlCol="0">
            <a:spAutoFit/>
          </a:bodyPr>
          <a:lstStyle/>
          <a:p>
            <a:r>
              <a:rPr lang="en-GB" dirty="0" smtClean="0">
                <a:solidFill>
                  <a:schemeClr val="accent1"/>
                </a:solidFill>
              </a:rPr>
              <a:t>Adult woman</a:t>
            </a:r>
            <a:endParaRPr lang="en-GB" dirty="0">
              <a:solidFill>
                <a:schemeClr val="accent1"/>
              </a:solidFill>
            </a:endParaRPr>
          </a:p>
        </p:txBody>
      </p:sp>
      <p:sp>
        <p:nvSpPr>
          <p:cNvPr id="14" name="TextBox 13"/>
          <p:cNvSpPr txBox="1"/>
          <p:nvPr/>
        </p:nvSpPr>
        <p:spPr>
          <a:xfrm>
            <a:off x="8867274" y="6083803"/>
            <a:ext cx="1234633" cy="369332"/>
          </a:xfrm>
          <a:prstGeom prst="rect">
            <a:avLst/>
          </a:prstGeom>
          <a:noFill/>
        </p:spPr>
        <p:txBody>
          <a:bodyPr wrap="none" rtlCol="0">
            <a:spAutoFit/>
          </a:bodyPr>
          <a:lstStyle/>
          <a:p>
            <a:r>
              <a:rPr lang="en-GB" dirty="0" smtClean="0">
                <a:solidFill>
                  <a:schemeClr val="accent1"/>
                </a:solidFill>
              </a:rPr>
              <a:t>Young girl</a:t>
            </a:r>
            <a:endParaRPr lang="en-GB" dirty="0">
              <a:solidFill>
                <a:schemeClr val="accent1"/>
              </a:solidFill>
            </a:endParaRPr>
          </a:p>
        </p:txBody>
      </p:sp>
      <p:sp>
        <p:nvSpPr>
          <p:cNvPr id="15" name="TextBox 14"/>
          <p:cNvSpPr txBox="1"/>
          <p:nvPr/>
        </p:nvSpPr>
        <p:spPr>
          <a:xfrm>
            <a:off x="10214810" y="1660357"/>
            <a:ext cx="1852863" cy="4770537"/>
          </a:xfrm>
          <a:prstGeom prst="rect">
            <a:avLst/>
          </a:prstGeom>
          <a:noFill/>
          <a:ln>
            <a:solidFill>
              <a:schemeClr val="accent1"/>
            </a:solidFill>
          </a:ln>
        </p:spPr>
        <p:txBody>
          <a:bodyPr wrap="square" rtlCol="0">
            <a:spAutoFit/>
          </a:bodyPr>
          <a:lstStyle/>
          <a:p>
            <a:r>
              <a:rPr lang="en-GB" sz="1600" dirty="0" smtClean="0"/>
              <a:t>For the identification of the panel as Arachne and Minerva, esp.  </a:t>
            </a:r>
          </a:p>
          <a:p>
            <a:r>
              <a:rPr lang="en-GB" sz="1600" dirty="0" smtClean="0"/>
              <a:t>E. </a:t>
            </a:r>
            <a:r>
              <a:rPr lang="en-GB" sz="1600" dirty="0" err="1" smtClean="0"/>
              <a:t>D’Ambra</a:t>
            </a:r>
            <a:endParaRPr lang="en-GB" sz="1600" dirty="0" smtClean="0"/>
          </a:p>
          <a:p>
            <a:r>
              <a:rPr lang="en-GB" sz="1600" i="1" dirty="0" smtClean="0"/>
              <a:t>Private lives, imperial virtues. The frieze of the Forum </a:t>
            </a:r>
            <a:r>
              <a:rPr lang="en-GB" sz="1600" i="1" dirty="0" err="1" smtClean="0"/>
              <a:t>Transitorium</a:t>
            </a:r>
            <a:r>
              <a:rPr lang="en-GB" sz="1600" i="1" dirty="0" smtClean="0"/>
              <a:t> in Rome. </a:t>
            </a:r>
            <a:r>
              <a:rPr lang="en-GB" sz="1600" dirty="0" smtClean="0"/>
              <a:t>Princeton 1993. </a:t>
            </a:r>
          </a:p>
          <a:p>
            <a:r>
              <a:rPr lang="en-GB" sz="1600" dirty="0" smtClean="0"/>
              <a:t>Contra: M. Picard-</a:t>
            </a:r>
            <a:r>
              <a:rPr lang="en-GB" sz="1600" dirty="0" err="1" smtClean="0"/>
              <a:t>Schmitter</a:t>
            </a:r>
            <a:r>
              <a:rPr lang="en-GB" sz="1600" dirty="0" smtClean="0"/>
              <a:t> ‘</a:t>
            </a:r>
            <a:r>
              <a:rPr lang="en-GB" sz="1600" dirty="0" err="1" smtClean="0"/>
              <a:t>Recherches</a:t>
            </a:r>
            <a:r>
              <a:rPr lang="en-GB" sz="1600" dirty="0" smtClean="0"/>
              <a:t> </a:t>
            </a:r>
            <a:r>
              <a:rPr lang="en-GB" sz="1600" dirty="0" err="1" smtClean="0"/>
              <a:t>sur</a:t>
            </a:r>
            <a:r>
              <a:rPr lang="en-GB" sz="1600" dirty="0" smtClean="0"/>
              <a:t> les metiers a </a:t>
            </a:r>
            <a:r>
              <a:rPr lang="en-GB" sz="1600" dirty="0" err="1" smtClean="0"/>
              <a:t>tisser</a:t>
            </a:r>
            <a:r>
              <a:rPr lang="en-GB" sz="1600" dirty="0" smtClean="0"/>
              <a:t> antiques’, </a:t>
            </a:r>
            <a:r>
              <a:rPr lang="en-GB" sz="1600" i="1" dirty="0" err="1" smtClean="0"/>
              <a:t>Latomus</a:t>
            </a:r>
            <a:r>
              <a:rPr lang="en-GB" sz="1600" dirty="0" smtClean="0"/>
              <a:t> 24, 1965.</a:t>
            </a:r>
          </a:p>
        </p:txBody>
      </p:sp>
    </p:spTree>
    <p:extLst>
      <p:ext uri="{BB962C8B-B14F-4D97-AF65-F5344CB8AC3E}">
        <p14:creationId xmlns:p14="http://schemas.microsoft.com/office/powerpoint/2010/main" val="14261990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dirty="0" smtClean="0"/>
              <a:t>Arachne &amp; Minerva in </a:t>
            </a:r>
            <a:r>
              <a:rPr lang="en-GB" dirty="0" err="1" smtClean="0"/>
              <a:t>Manilius</a:t>
            </a:r>
            <a:r>
              <a:rPr lang="en-GB" dirty="0" smtClean="0"/>
              <a:t>’ </a:t>
            </a:r>
            <a:r>
              <a:rPr lang="en-GB" i="1" dirty="0" err="1" smtClean="0"/>
              <a:t>Astronomica</a:t>
            </a:r>
            <a:r>
              <a:rPr lang="en-GB" dirty="0" smtClean="0"/>
              <a:t> (4.128-139)</a:t>
            </a:r>
            <a:endParaRPr lang="en-GB" dirty="0"/>
          </a:p>
        </p:txBody>
      </p:sp>
      <p:sp>
        <p:nvSpPr>
          <p:cNvPr id="12" name="Content Placeholder 11"/>
          <p:cNvSpPr>
            <a:spLocks noGrp="1"/>
          </p:cNvSpPr>
          <p:nvPr>
            <p:ph sz="half" idx="1"/>
          </p:nvPr>
        </p:nvSpPr>
        <p:spPr>
          <a:xfrm>
            <a:off x="127865" y="1460673"/>
            <a:ext cx="5358535" cy="4675187"/>
          </a:xfrm>
        </p:spPr>
        <p:txBody>
          <a:bodyPr/>
          <a:lstStyle/>
          <a:p>
            <a:pPr marL="0" indent="0">
              <a:spcBef>
                <a:spcPts val="600"/>
              </a:spcBef>
              <a:buNone/>
            </a:pPr>
            <a:r>
              <a:rPr lang="en-GB" sz="1400" dirty="0"/>
              <a:t>d</a:t>
            </a:r>
            <a:r>
              <a:rPr lang="en-GB" sz="1400" dirty="0" smtClean="0"/>
              <a:t>ives </a:t>
            </a:r>
            <a:r>
              <a:rPr lang="en-GB" sz="1400" dirty="0" err="1" smtClean="0"/>
              <a:t>fecundis</a:t>
            </a:r>
            <a:r>
              <a:rPr lang="en-GB" sz="1400" dirty="0" smtClean="0"/>
              <a:t> Aries in </a:t>
            </a:r>
            <a:r>
              <a:rPr lang="en-GB" sz="1400" dirty="0" err="1" smtClean="0"/>
              <a:t>uellera</a:t>
            </a:r>
            <a:r>
              <a:rPr lang="en-GB" sz="1400" dirty="0" smtClean="0"/>
              <a:t> </a:t>
            </a:r>
            <a:r>
              <a:rPr lang="en-GB" sz="1400" dirty="0" err="1" smtClean="0"/>
              <a:t>lanis</a:t>
            </a:r>
            <a:endParaRPr lang="en-GB" sz="1400" dirty="0" smtClean="0"/>
          </a:p>
          <a:p>
            <a:pPr marL="0" indent="0">
              <a:spcBef>
                <a:spcPts val="600"/>
              </a:spcBef>
              <a:buNone/>
            </a:pPr>
            <a:r>
              <a:rPr lang="en-GB" sz="1400" dirty="0" err="1"/>
              <a:t>e</a:t>
            </a:r>
            <a:r>
              <a:rPr lang="en-GB" sz="1400" dirty="0" err="1" smtClean="0"/>
              <a:t>xutusque</a:t>
            </a:r>
            <a:r>
              <a:rPr lang="en-GB" sz="1400" dirty="0" smtClean="0"/>
              <a:t> </a:t>
            </a:r>
            <a:r>
              <a:rPr lang="en-GB" sz="1400" dirty="0" err="1" smtClean="0"/>
              <a:t>nouis</a:t>
            </a:r>
            <a:r>
              <a:rPr lang="en-GB" sz="1400" dirty="0" smtClean="0"/>
              <a:t> </a:t>
            </a:r>
            <a:r>
              <a:rPr lang="en-GB" sz="1400" dirty="0" err="1" smtClean="0"/>
              <a:t>rursus</a:t>
            </a:r>
            <a:r>
              <a:rPr lang="en-GB" sz="1400" dirty="0" smtClean="0"/>
              <a:t> </a:t>
            </a:r>
            <a:r>
              <a:rPr lang="en-GB" sz="1400" dirty="0" err="1" smtClean="0"/>
              <a:t>spem</a:t>
            </a:r>
            <a:r>
              <a:rPr lang="en-GB" sz="1400" dirty="0" smtClean="0"/>
              <a:t> semper </a:t>
            </a:r>
            <a:r>
              <a:rPr lang="en-GB" sz="1400" dirty="0" err="1" smtClean="0"/>
              <a:t>habebit</a:t>
            </a:r>
            <a:r>
              <a:rPr lang="en-GB" sz="1400" dirty="0" smtClean="0"/>
              <a:t>,</a:t>
            </a:r>
          </a:p>
          <a:p>
            <a:pPr marL="0" indent="0">
              <a:spcBef>
                <a:spcPts val="600"/>
              </a:spcBef>
              <a:buNone/>
            </a:pPr>
            <a:r>
              <a:rPr lang="en-GB" sz="1400" dirty="0" err="1"/>
              <a:t>n</a:t>
            </a:r>
            <a:r>
              <a:rPr lang="en-GB" sz="1400" dirty="0" err="1" smtClean="0"/>
              <a:t>aufragiumque</a:t>
            </a:r>
            <a:r>
              <a:rPr lang="en-GB" sz="1400" dirty="0" smtClean="0"/>
              <a:t> inter </a:t>
            </a:r>
            <a:r>
              <a:rPr lang="en-GB" sz="1400" dirty="0" err="1" smtClean="0"/>
              <a:t>subitum</a:t>
            </a:r>
            <a:r>
              <a:rPr lang="en-GB" sz="1400" dirty="0" smtClean="0"/>
              <a:t> </a:t>
            </a:r>
            <a:r>
              <a:rPr lang="en-GB" sz="1400" dirty="0" err="1" smtClean="0"/>
              <a:t>censusque</a:t>
            </a:r>
            <a:r>
              <a:rPr lang="en-GB" sz="1400" dirty="0" smtClean="0"/>
              <a:t> </a:t>
            </a:r>
            <a:r>
              <a:rPr lang="en-GB" sz="1400" dirty="0" err="1" smtClean="0"/>
              <a:t>beatos</a:t>
            </a:r>
            <a:endParaRPr lang="en-GB" sz="1400" dirty="0" smtClean="0"/>
          </a:p>
          <a:p>
            <a:pPr marL="0" indent="0">
              <a:spcBef>
                <a:spcPts val="600"/>
              </a:spcBef>
              <a:buNone/>
            </a:pPr>
            <a:r>
              <a:rPr lang="en-GB" sz="1400" dirty="0"/>
              <a:t>c</a:t>
            </a:r>
            <a:r>
              <a:rPr lang="en-GB" sz="1400" dirty="0" smtClean="0"/>
              <a:t>rescendo cadet et </a:t>
            </a:r>
            <a:r>
              <a:rPr lang="en-GB" sz="1400" dirty="0" err="1" smtClean="0"/>
              <a:t>uotis</a:t>
            </a:r>
            <a:r>
              <a:rPr lang="en-GB" sz="1400" dirty="0" smtClean="0"/>
              <a:t> in </a:t>
            </a:r>
            <a:r>
              <a:rPr lang="en-GB" sz="1400" dirty="0" err="1" smtClean="0"/>
              <a:t>damna</a:t>
            </a:r>
            <a:r>
              <a:rPr lang="en-GB" sz="1400" dirty="0" smtClean="0"/>
              <a:t> </a:t>
            </a:r>
            <a:r>
              <a:rPr lang="en-GB" sz="1400" dirty="0" err="1" smtClean="0"/>
              <a:t>feretur</a:t>
            </a:r>
            <a:r>
              <a:rPr lang="en-GB" sz="1400" dirty="0" smtClean="0"/>
              <a:t>,</a:t>
            </a:r>
          </a:p>
          <a:p>
            <a:pPr marL="0" indent="0">
              <a:spcBef>
                <a:spcPts val="600"/>
              </a:spcBef>
              <a:buNone/>
            </a:pPr>
            <a:r>
              <a:rPr lang="en-GB" sz="1400" dirty="0"/>
              <a:t>i</a:t>
            </a:r>
            <a:r>
              <a:rPr lang="en-GB" sz="1400" dirty="0" smtClean="0"/>
              <a:t>n </a:t>
            </a:r>
            <a:r>
              <a:rPr lang="en-GB" sz="1400" dirty="0" err="1" smtClean="0"/>
              <a:t>uulgumque</a:t>
            </a:r>
            <a:r>
              <a:rPr lang="en-GB" sz="1400" dirty="0" smtClean="0"/>
              <a:t> </a:t>
            </a:r>
            <a:r>
              <a:rPr lang="en-GB" sz="1400" dirty="0" err="1" smtClean="0"/>
              <a:t>dabit</a:t>
            </a:r>
            <a:r>
              <a:rPr lang="en-GB" sz="1400" dirty="0" smtClean="0"/>
              <a:t> </a:t>
            </a:r>
            <a:r>
              <a:rPr lang="en-GB" sz="1400" dirty="0" err="1" smtClean="0"/>
              <a:t>fructus</a:t>
            </a:r>
            <a:r>
              <a:rPr lang="en-GB" sz="1400" dirty="0" smtClean="0"/>
              <a:t> et mille per </a:t>
            </a:r>
            <a:r>
              <a:rPr lang="en-GB" sz="1400" dirty="0" err="1" smtClean="0"/>
              <a:t>artes</a:t>
            </a:r>
            <a:endParaRPr lang="en-GB" sz="1400" dirty="0" smtClean="0"/>
          </a:p>
          <a:p>
            <a:pPr marL="0" indent="0">
              <a:spcBef>
                <a:spcPts val="600"/>
              </a:spcBef>
              <a:buNone/>
            </a:pPr>
            <a:r>
              <a:rPr lang="en-GB" sz="1400" dirty="0" err="1"/>
              <a:t>u</a:t>
            </a:r>
            <a:r>
              <a:rPr lang="en-GB" sz="1400" dirty="0" err="1" smtClean="0"/>
              <a:t>ellera</a:t>
            </a:r>
            <a:r>
              <a:rPr lang="en-GB" sz="1400" dirty="0" smtClean="0"/>
              <a:t> </a:t>
            </a:r>
            <a:r>
              <a:rPr lang="en-GB" sz="1400" dirty="0" err="1" smtClean="0"/>
              <a:t>diuersos</a:t>
            </a:r>
            <a:r>
              <a:rPr lang="en-GB" sz="1400" dirty="0" smtClean="0"/>
              <a:t> ex se </a:t>
            </a:r>
            <a:r>
              <a:rPr lang="en-GB" sz="1400" dirty="0" err="1" smtClean="0"/>
              <a:t>parientia</a:t>
            </a:r>
            <a:r>
              <a:rPr lang="en-GB" sz="1400" dirty="0" smtClean="0"/>
              <a:t> </a:t>
            </a:r>
            <a:r>
              <a:rPr lang="en-GB" sz="1400" dirty="0" err="1" smtClean="0"/>
              <a:t>quaestus</a:t>
            </a:r>
            <a:r>
              <a:rPr lang="en-GB" sz="1400" dirty="0" smtClean="0"/>
              <a:t>;</a:t>
            </a:r>
          </a:p>
          <a:p>
            <a:pPr marL="0" indent="0">
              <a:spcBef>
                <a:spcPts val="600"/>
              </a:spcBef>
              <a:buNone/>
            </a:pPr>
            <a:r>
              <a:rPr lang="en-GB" sz="1400" dirty="0" err="1"/>
              <a:t>n</a:t>
            </a:r>
            <a:r>
              <a:rPr lang="en-GB" sz="1400" dirty="0" err="1" smtClean="0"/>
              <a:t>unc</a:t>
            </a:r>
            <a:r>
              <a:rPr lang="en-GB" sz="1400" dirty="0" smtClean="0"/>
              <a:t> </a:t>
            </a:r>
            <a:r>
              <a:rPr lang="en-GB" sz="1400" dirty="0" err="1" smtClean="0"/>
              <a:t>glomerare</a:t>
            </a:r>
            <a:r>
              <a:rPr lang="en-GB" sz="1400" dirty="0" smtClean="0"/>
              <a:t> </a:t>
            </a:r>
            <a:r>
              <a:rPr lang="en-GB" sz="1400" dirty="0" err="1" smtClean="0"/>
              <a:t>rudis</a:t>
            </a:r>
            <a:r>
              <a:rPr lang="en-GB" sz="1400" dirty="0" smtClean="0"/>
              <a:t> </a:t>
            </a:r>
            <a:r>
              <a:rPr lang="en-GB" sz="1400" dirty="0" err="1" smtClean="0"/>
              <a:t>nunc</a:t>
            </a:r>
            <a:r>
              <a:rPr lang="en-GB" sz="1400" dirty="0" smtClean="0"/>
              <a:t> </a:t>
            </a:r>
            <a:r>
              <a:rPr lang="en-GB" sz="1400" dirty="0" err="1" smtClean="0"/>
              <a:t>rursus</a:t>
            </a:r>
            <a:r>
              <a:rPr lang="en-GB" sz="1400" dirty="0" smtClean="0"/>
              <a:t> </a:t>
            </a:r>
            <a:r>
              <a:rPr lang="en-GB" sz="1400" dirty="0" err="1" smtClean="0"/>
              <a:t>soluere</a:t>
            </a:r>
            <a:r>
              <a:rPr lang="en-GB" sz="1400" dirty="0" smtClean="0"/>
              <a:t> </a:t>
            </a:r>
            <a:r>
              <a:rPr lang="en-GB" sz="1400" dirty="0" err="1" smtClean="0"/>
              <a:t>lanas</a:t>
            </a:r>
            <a:r>
              <a:rPr lang="en-GB" sz="1400" dirty="0" smtClean="0"/>
              <a:t>, </a:t>
            </a:r>
            <a:r>
              <a:rPr lang="en-GB" sz="1400" b="1" dirty="0" smtClean="0"/>
              <a:t>130</a:t>
            </a:r>
            <a:endParaRPr lang="en-GB" sz="1400" b="1" dirty="0" smtClean="0"/>
          </a:p>
          <a:p>
            <a:pPr marL="0" indent="0">
              <a:spcBef>
                <a:spcPts val="600"/>
              </a:spcBef>
              <a:buNone/>
            </a:pPr>
            <a:r>
              <a:rPr lang="en-GB" sz="1400" dirty="0" err="1"/>
              <a:t>n</a:t>
            </a:r>
            <a:r>
              <a:rPr lang="en-GB" sz="1400" dirty="0" err="1" smtClean="0"/>
              <a:t>unc</a:t>
            </a:r>
            <a:r>
              <a:rPr lang="en-GB" sz="1400" dirty="0" smtClean="0"/>
              <a:t> </a:t>
            </a:r>
            <a:r>
              <a:rPr lang="en-GB" sz="1400" dirty="0" err="1" smtClean="0"/>
              <a:t>tenuare</a:t>
            </a:r>
            <a:r>
              <a:rPr lang="en-GB" sz="1400" dirty="0" smtClean="0"/>
              <a:t> </a:t>
            </a:r>
            <a:r>
              <a:rPr lang="en-GB" sz="1400" dirty="0" err="1" smtClean="0"/>
              <a:t>leui</a:t>
            </a:r>
            <a:r>
              <a:rPr lang="en-GB" sz="1400" dirty="0" smtClean="0"/>
              <a:t> filo </a:t>
            </a:r>
            <a:r>
              <a:rPr lang="en-GB" sz="1400" dirty="0" err="1" smtClean="0"/>
              <a:t>nunc</a:t>
            </a:r>
            <a:r>
              <a:rPr lang="en-GB" sz="1400" dirty="0" smtClean="0"/>
              <a:t> </a:t>
            </a:r>
            <a:r>
              <a:rPr lang="en-GB" sz="1400" dirty="0" err="1" smtClean="0"/>
              <a:t>ducere</a:t>
            </a:r>
            <a:r>
              <a:rPr lang="en-GB" sz="1400" dirty="0" smtClean="0"/>
              <a:t> </a:t>
            </a:r>
            <a:r>
              <a:rPr lang="en-GB" sz="1400" dirty="0" err="1" smtClean="0"/>
              <a:t>telas</a:t>
            </a:r>
            <a:r>
              <a:rPr lang="en-GB" sz="1400" dirty="0" smtClean="0"/>
              <a:t>, 131</a:t>
            </a:r>
            <a:endParaRPr lang="en-GB" sz="1400" dirty="0" smtClean="0"/>
          </a:p>
          <a:p>
            <a:pPr marL="0" indent="0">
              <a:spcBef>
                <a:spcPts val="600"/>
              </a:spcBef>
              <a:buNone/>
            </a:pPr>
            <a:r>
              <a:rPr lang="en-GB" sz="1400" dirty="0" err="1" smtClean="0"/>
              <a:t>nunc</a:t>
            </a:r>
            <a:r>
              <a:rPr lang="en-GB" sz="1400" dirty="0" smtClean="0"/>
              <a:t> </a:t>
            </a:r>
            <a:r>
              <a:rPr lang="en-GB" sz="1400" dirty="0" err="1" smtClean="0"/>
              <a:t>emere</a:t>
            </a:r>
            <a:r>
              <a:rPr lang="en-GB" sz="1400" dirty="0" smtClean="0"/>
              <a:t> et </a:t>
            </a:r>
            <a:r>
              <a:rPr lang="en-GB" sz="1400" dirty="0" err="1" smtClean="0"/>
              <a:t>uarias</a:t>
            </a:r>
            <a:r>
              <a:rPr lang="en-GB" sz="1400" dirty="0" smtClean="0"/>
              <a:t> in </a:t>
            </a:r>
            <a:r>
              <a:rPr lang="en-GB" sz="1400" dirty="0" err="1" smtClean="0"/>
              <a:t>quaestum</a:t>
            </a:r>
            <a:r>
              <a:rPr lang="en-GB" sz="1400" dirty="0" smtClean="0"/>
              <a:t> </a:t>
            </a:r>
            <a:r>
              <a:rPr lang="en-GB" sz="1400" dirty="0" err="1" smtClean="0"/>
              <a:t>uendere</a:t>
            </a:r>
            <a:r>
              <a:rPr lang="en-GB" sz="1400" dirty="0" smtClean="0"/>
              <a:t> </a:t>
            </a:r>
            <a:r>
              <a:rPr lang="en-GB" sz="1400" dirty="0" err="1" smtClean="0"/>
              <a:t>uestes</a:t>
            </a:r>
            <a:r>
              <a:rPr lang="en-GB" sz="1400" dirty="0" smtClean="0"/>
              <a:t>, 132</a:t>
            </a:r>
            <a:endParaRPr lang="en-GB" sz="1400" dirty="0" smtClean="0"/>
          </a:p>
          <a:p>
            <a:pPr marL="0" indent="0">
              <a:spcBef>
                <a:spcPts val="600"/>
              </a:spcBef>
              <a:buNone/>
            </a:pPr>
            <a:r>
              <a:rPr lang="en-GB" sz="1400" dirty="0" err="1"/>
              <a:t>q</a:t>
            </a:r>
            <a:r>
              <a:rPr lang="en-GB" sz="1400" dirty="0" err="1" smtClean="0"/>
              <a:t>uis</a:t>
            </a:r>
            <a:r>
              <a:rPr lang="en-GB" sz="1400" dirty="0" smtClean="0"/>
              <a:t> sine non </a:t>
            </a:r>
            <a:r>
              <a:rPr lang="en-GB" sz="1400" dirty="0" err="1" smtClean="0"/>
              <a:t>poterant</a:t>
            </a:r>
            <a:r>
              <a:rPr lang="en-GB" sz="1400" dirty="0" smtClean="0"/>
              <a:t> </a:t>
            </a:r>
            <a:r>
              <a:rPr lang="en-GB" sz="1400" dirty="0" err="1" smtClean="0"/>
              <a:t>ullae</a:t>
            </a:r>
            <a:r>
              <a:rPr lang="en-GB" sz="1400" dirty="0" smtClean="0"/>
              <a:t> </a:t>
            </a:r>
            <a:r>
              <a:rPr lang="en-GB" sz="1400" dirty="0" err="1" smtClean="0"/>
              <a:t>subsistere</a:t>
            </a:r>
            <a:r>
              <a:rPr lang="en-GB" sz="1400" dirty="0" smtClean="0"/>
              <a:t> </a:t>
            </a:r>
            <a:r>
              <a:rPr lang="en-GB" sz="1400" dirty="0" err="1" smtClean="0"/>
              <a:t>gentes</a:t>
            </a:r>
            <a:r>
              <a:rPr lang="en-GB" sz="1400" dirty="0" smtClean="0"/>
              <a:t> </a:t>
            </a:r>
            <a:r>
              <a:rPr lang="en-GB" sz="1400" b="1" dirty="0" smtClean="0"/>
              <a:t>133</a:t>
            </a:r>
            <a:endParaRPr lang="en-GB" sz="1400" b="1" dirty="0" smtClean="0"/>
          </a:p>
          <a:p>
            <a:pPr marL="0" indent="0">
              <a:spcBef>
                <a:spcPts val="600"/>
              </a:spcBef>
              <a:buNone/>
            </a:pPr>
            <a:r>
              <a:rPr lang="en-GB" sz="1400" dirty="0" err="1"/>
              <a:t>u</a:t>
            </a:r>
            <a:r>
              <a:rPr lang="en-GB" sz="1400" dirty="0" err="1" smtClean="0"/>
              <a:t>el</a:t>
            </a:r>
            <a:r>
              <a:rPr lang="en-GB" sz="1400" dirty="0" smtClean="0"/>
              <a:t> sine </a:t>
            </a:r>
            <a:r>
              <a:rPr lang="en-GB" sz="1400" dirty="0" err="1" smtClean="0"/>
              <a:t>luxuria</a:t>
            </a:r>
            <a:r>
              <a:rPr lang="en-GB" sz="1400" dirty="0" smtClean="0"/>
              <a:t>. </a:t>
            </a:r>
            <a:r>
              <a:rPr lang="en-GB" sz="1400" dirty="0" err="1" smtClean="0"/>
              <a:t>Tantum</a:t>
            </a:r>
            <a:r>
              <a:rPr lang="en-GB" sz="1400" dirty="0" smtClean="0"/>
              <a:t> </a:t>
            </a:r>
            <a:r>
              <a:rPr lang="en-GB" sz="1400" dirty="0" err="1" smtClean="0"/>
              <a:t>est</a:t>
            </a:r>
            <a:r>
              <a:rPr lang="en-GB" sz="1400" dirty="0" smtClean="0"/>
              <a:t> opus, </a:t>
            </a:r>
            <a:r>
              <a:rPr lang="en-GB" sz="1400" dirty="0" err="1" smtClean="0"/>
              <a:t>ipsa</a:t>
            </a:r>
            <a:r>
              <a:rPr lang="en-GB" sz="1400" dirty="0" smtClean="0"/>
              <a:t> </a:t>
            </a:r>
            <a:r>
              <a:rPr lang="en-GB" sz="1400" dirty="0" err="1" smtClean="0"/>
              <a:t>suismet</a:t>
            </a:r>
            <a:endParaRPr lang="en-GB" sz="1400" dirty="0" smtClean="0"/>
          </a:p>
          <a:p>
            <a:pPr marL="0" indent="0">
              <a:spcBef>
                <a:spcPts val="600"/>
              </a:spcBef>
              <a:buNone/>
            </a:pPr>
            <a:r>
              <a:rPr lang="en-GB" sz="1400" dirty="0" err="1"/>
              <a:t>a</a:t>
            </a:r>
            <a:r>
              <a:rPr lang="en-GB" sz="1400" dirty="0" err="1" smtClean="0"/>
              <a:t>sseruit</a:t>
            </a:r>
            <a:r>
              <a:rPr lang="en-GB" sz="1400" dirty="0" smtClean="0"/>
              <a:t> Pallas </a:t>
            </a:r>
            <a:r>
              <a:rPr lang="en-GB" sz="1400" dirty="0" err="1" smtClean="0"/>
              <a:t>manibus</a:t>
            </a:r>
            <a:r>
              <a:rPr lang="en-GB" sz="1400" dirty="0" smtClean="0"/>
              <a:t> </a:t>
            </a:r>
            <a:r>
              <a:rPr lang="en-GB" sz="1400" dirty="0" err="1" smtClean="0"/>
              <a:t>dignumque</a:t>
            </a:r>
            <a:r>
              <a:rPr lang="en-GB" sz="1400" dirty="0" smtClean="0"/>
              <a:t> </a:t>
            </a:r>
            <a:r>
              <a:rPr lang="en-GB" sz="1400" dirty="0" err="1" smtClean="0"/>
              <a:t>putauit</a:t>
            </a:r>
            <a:r>
              <a:rPr lang="en-GB" sz="1400" dirty="0" smtClean="0"/>
              <a:t>, </a:t>
            </a:r>
          </a:p>
          <a:p>
            <a:pPr marL="0" indent="0">
              <a:spcBef>
                <a:spcPts val="600"/>
              </a:spcBef>
              <a:buNone/>
            </a:pPr>
            <a:r>
              <a:rPr lang="en-GB" sz="1400" dirty="0" err="1"/>
              <a:t>s</a:t>
            </a:r>
            <a:r>
              <a:rPr lang="en-GB" sz="1400" dirty="0" err="1" smtClean="0"/>
              <a:t>eque</a:t>
            </a:r>
            <a:r>
              <a:rPr lang="en-GB" sz="1400" dirty="0" smtClean="0"/>
              <a:t> in </a:t>
            </a:r>
            <a:r>
              <a:rPr lang="en-GB" sz="1400" dirty="0" err="1" smtClean="0"/>
              <a:t>Arachnaeo</a:t>
            </a:r>
            <a:r>
              <a:rPr lang="en-GB" sz="1400" dirty="0" smtClean="0"/>
              <a:t> </a:t>
            </a:r>
            <a:r>
              <a:rPr lang="en-GB" sz="1400" dirty="0" err="1" smtClean="0"/>
              <a:t>magnam</a:t>
            </a:r>
            <a:r>
              <a:rPr lang="en-GB" sz="1400" dirty="0" smtClean="0"/>
              <a:t> </a:t>
            </a:r>
            <a:r>
              <a:rPr lang="en-GB" sz="1400" dirty="0" err="1" smtClean="0"/>
              <a:t>putat</a:t>
            </a:r>
            <a:r>
              <a:rPr lang="en-GB" sz="1400" dirty="0" smtClean="0"/>
              <a:t> </a:t>
            </a:r>
            <a:r>
              <a:rPr lang="en-GB" sz="1400" dirty="0" err="1" smtClean="0"/>
              <a:t>esse</a:t>
            </a:r>
            <a:r>
              <a:rPr lang="en-GB" sz="1400" dirty="0" smtClean="0"/>
              <a:t> </a:t>
            </a:r>
            <a:r>
              <a:rPr lang="en-GB" sz="1400" dirty="0" err="1" smtClean="0"/>
              <a:t>triumpho</a:t>
            </a:r>
            <a:r>
              <a:rPr lang="en-GB" sz="1400" dirty="0" smtClean="0"/>
              <a:t>. </a:t>
            </a:r>
            <a:r>
              <a:rPr lang="en-GB" sz="1400" b="1" dirty="0" smtClean="0"/>
              <a:t>136</a:t>
            </a:r>
            <a:endParaRPr lang="en-GB" sz="1400" b="1" dirty="0" smtClean="0"/>
          </a:p>
          <a:p>
            <a:pPr marL="0" indent="0">
              <a:spcBef>
                <a:spcPts val="600"/>
              </a:spcBef>
              <a:buNone/>
            </a:pPr>
            <a:r>
              <a:rPr lang="en-GB" sz="1400" dirty="0" err="1"/>
              <a:t>h</a:t>
            </a:r>
            <a:r>
              <a:rPr lang="en-GB" sz="1400" dirty="0" err="1" smtClean="0"/>
              <a:t>aec</a:t>
            </a:r>
            <a:r>
              <a:rPr lang="en-GB" sz="1400" dirty="0" smtClean="0"/>
              <a:t> </a:t>
            </a:r>
            <a:r>
              <a:rPr lang="en-GB" sz="1400" dirty="0" err="1" smtClean="0"/>
              <a:t>studia</a:t>
            </a:r>
            <a:r>
              <a:rPr lang="en-GB" sz="1400" dirty="0" smtClean="0"/>
              <a:t> et </a:t>
            </a:r>
            <a:r>
              <a:rPr lang="en-GB" sz="1400" dirty="0" err="1" smtClean="0"/>
              <a:t>similis</a:t>
            </a:r>
            <a:r>
              <a:rPr lang="en-GB" sz="1400" dirty="0" smtClean="0"/>
              <a:t> </a:t>
            </a:r>
            <a:r>
              <a:rPr lang="en-GB" sz="1400" dirty="0" err="1" smtClean="0"/>
              <a:t>dicet</a:t>
            </a:r>
            <a:r>
              <a:rPr lang="en-GB" sz="1400" dirty="0" smtClean="0"/>
              <a:t> </a:t>
            </a:r>
            <a:r>
              <a:rPr lang="en-GB" sz="1400" dirty="0" err="1" smtClean="0"/>
              <a:t>nascentibus</a:t>
            </a:r>
            <a:r>
              <a:rPr lang="en-GB" sz="1400" dirty="0" smtClean="0"/>
              <a:t> </a:t>
            </a:r>
            <a:r>
              <a:rPr lang="en-GB" sz="1400" dirty="0" err="1" smtClean="0"/>
              <a:t>artes</a:t>
            </a:r>
            <a:r>
              <a:rPr lang="en-GB" sz="1400" dirty="0" smtClean="0"/>
              <a:t>, </a:t>
            </a:r>
          </a:p>
          <a:p>
            <a:pPr marL="0" indent="0">
              <a:spcBef>
                <a:spcPts val="600"/>
              </a:spcBef>
              <a:buNone/>
            </a:pPr>
            <a:r>
              <a:rPr lang="en-GB" sz="1400" dirty="0"/>
              <a:t>e</a:t>
            </a:r>
            <a:r>
              <a:rPr lang="en-GB" sz="1400" dirty="0" smtClean="0"/>
              <a:t>t </a:t>
            </a:r>
            <a:r>
              <a:rPr lang="en-GB" sz="1400" dirty="0" err="1" smtClean="0"/>
              <a:t>dubia</a:t>
            </a:r>
            <a:r>
              <a:rPr lang="en-GB" sz="1400" dirty="0" smtClean="0"/>
              <a:t> in </a:t>
            </a:r>
            <a:r>
              <a:rPr lang="en-GB" sz="1400" dirty="0" err="1" smtClean="0"/>
              <a:t>trepido</a:t>
            </a:r>
            <a:r>
              <a:rPr lang="en-GB" sz="1400" dirty="0" smtClean="0"/>
              <a:t> </a:t>
            </a:r>
            <a:r>
              <a:rPr lang="en-GB" sz="1400" dirty="0" err="1" smtClean="0"/>
              <a:t>praecordia</a:t>
            </a:r>
            <a:r>
              <a:rPr lang="en-GB" sz="1400" dirty="0" smtClean="0"/>
              <a:t> </a:t>
            </a:r>
            <a:r>
              <a:rPr lang="en-GB" sz="1400" dirty="0" err="1" smtClean="0"/>
              <a:t>pectore</a:t>
            </a:r>
            <a:r>
              <a:rPr lang="en-GB" sz="1400" dirty="0" smtClean="0"/>
              <a:t> </a:t>
            </a:r>
            <a:r>
              <a:rPr lang="en-GB" sz="1400" dirty="0" err="1" smtClean="0"/>
              <a:t>finget</a:t>
            </a:r>
            <a:endParaRPr lang="en-GB" sz="1400" dirty="0" smtClean="0"/>
          </a:p>
          <a:p>
            <a:pPr marL="0" indent="0">
              <a:spcBef>
                <a:spcPts val="600"/>
              </a:spcBef>
              <a:buNone/>
            </a:pPr>
            <a:r>
              <a:rPr lang="en-GB" sz="1400" dirty="0" err="1"/>
              <a:t>s</a:t>
            </a:r>
            <a:r>
              <a:rPr lang="en-GB" sz="1400" dirty="0" err="1" smtClean="0"/>
              <a:t>eque</a:t>
            </a:r>
            <a:r>
              <a:rPr lang="en-GB" sz="1400" dirty="0" smtClean="0"/>
              <a:t> </a:t>
            </a:r>
            <a:r>
              <a:rPr lang="en-GB" sz="1400" dirty="0" err="1" smtClean="0"/>
              <a:t>sua</a:t>
            </a:r>
            <a:r>
              <a:rPr lang="en-GB" sz="1400" dirty="0" smtClean="0"/>
              <a:t> semper </a:t>
            </a:r>
            <a:r>
              <a:rPr lang="en-GB" sz="1400" dirty="0" err="1" smtClean="0"/>
              <a:t>cupientia</a:t>
            </a:r>
            <a:r>
              <a:rPr lang="en-GB" sz="1400" dirty="0" smtClean="0"/>
              <a:t> </a:t>
            </a:r>
            <a:r>
              <a:rPr lang="en-GB" sz="1400" dirty="0" err="1" smtClean="0"/>
              <a:t>uendere</a:t>
            </a:r>
            <a:r>
              <a:rPr lang="en-GB" sz="1400" dirty="0" smtClean="0"/>
              <a:t> laude.</a:t>
            </a:r>
            <a:endParaRPr lang="en-GB" sz="1400" dirty="0"/>
          </a:p>
        </p:txBody>
      </p:sp>
      <p:sp>
        <p:nvSpPr>
          <p:cNvPr id="13" name="Content Placeholder 12"/>
          <p:cNvSpPr>
            <a:spLocks noGrp="1"/>
          </p:cNvSpPr>
          <p:nvPr>
            <p:ph sz="half" idx="2"/>
          </p:nvPr>
        </p:nvSpPr>
        <p:spPr>
          <a:xfrm>
            <a:off x="5486400" y="1287379"/>
            <a:ext cx="6115050" cy="5317958"/>
          </a:xfrm>
        </p:spPr>
        <p:txBody>
          <a:bodyPr/>
          <a:lstStyle/>
          <a:p>
            <a:pPr marL="0" indent="0" algn="just">
              <a:buNone/>
            </a:pPr>
            <a:r>
              <a:rPr lang="en-GB" sz="2000" dirty="0" smtClean="0"/>
              <a:t>The Ram, rich in abundant wool, and, when shorn of this, with a fresh supply, will always take new hope: He will rise from the sudden shipwreck of his rich wealth and fall, carried by his bounty into loss. &lt;Yet&gt; he gives rewards to the people and through thousands of arts his fleeces grant varied benefits: now they roll up the rough wool, now they tease it apart, now with light hand they spin the fine thread, now they work the loom, now they buy and sell for profit various cloth. Even without luxury, no people survives without this. So important is this work, that Pallas claimed it for herself and deemed it worthy of her own hands, and claimed her triumph over Arachne as a great one. He [the Ram] decrees for those born these and similar arts, and shapes doubting hearts in worried breast, which always seek to sell themselves for praise. </a:t>
            </a:r>
            <a:endParaRPr lang="en-GB" sz="2000" dirty="0"/>
          </a:p>
        </p:txBody>
      </p:sp>
      <p:sp>
        <p:nvSpPr>
          <p:cNvPr id="2" name="Date Placeholder 1"/>
          <p:cNvSpPr>
            <a:spLocks noGrp="1"/>
          </p:cNvSpPr>
          <p:nvPr>
            <p:ph type="dt" sz="half" idx="10"/>
          </p:nvPr>
        </p:nvSpPr>
        <p:spPr/>
        <p:txBody>
          <a:bodyPr/>
          <a:lstStyle/>
          <a:p>
            <a:fld id="{F595076C-D7DF-438D-8F3B-019473C5CBB5}" type="datetime1">
              <a:rPr lang="en-GB" smtClean="0"/>
              <a:t>24/10/2018</a:t>
            </a:fld>
            <a:endParaRPr lang="en-GB"/>
          </a:p>
        </p:txBody>
      </p:sp>
      <p:sp>
        <p:nvSpPr>
          <p:cNvPr id="3" name="Slide Number Placeholder 2"/>
          <p:cNvSpPr>
            <a:spLocks noGrp="1"/>
          </p:cNvSpPr>
          <p:nvPr>
            <p:ph type="sldNum" sz="quarter" idx="12"/>
          </p:nvPr>
        </p:nvSpPr>
        <p:spPr/>
        <p:txBody>
          <a:bodyPr/>
          <a:lstStyle/>
          <a:p>
            <a:fld id="{091A926C-488A-4E3E-9C21-57CAA120E114}" type="slidenum">
              <a:rPr lang="en-GB" smtClean="0"/>
              <a:pPr/>
              <a:t>6</a:t>
            </a:fld>
            <a:endParaRPr lang="en-GB"/>
          </a:p>
        </p:txBody>
      </p:sp>
    </p:spTree>
    <p:extLst>
      <p:ext uri="{BB962C8B-B14F-4D97-AF65-F5344CB8AC3E}">
        <p14:creationId xmlns:p14="http://schemas.microsoft.com/office/powerpoint/2010/main" val="6494841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GB" dirty="0" smtClean="0"/>
              <a:t>The workings of the two-beam loom: warping?</a:t>
            </a:r>
            <a:endParaRPr lang="en-GB" dirty="0"/>
          </a:p>
        </p:txBody>
      </p:sp>
      <p:sp>
        <p:nvSpPr>
          <p:cNvPr id="5" name="Date Placeholder 4"/>
          <p:cNvSpPr>
            <a:spLocks noGrp="1"/>
          </p:cNvSpPr>
          <p:nvPr>
            <p:ph type="dt" sz="half" idx="10"/>
          </p:nvPr>
        </p:nvSpPr>
        <p:spPr/>
        <p:txBody>
          <a:bodyPr/>
          <a:lstStyle/>
          <a:p>
            <a:fld id="{4505FA94-BE71-426F-A992-1545AC90C129}" type="datetime1">
              <a:rPr lang="en-GB" smtClean="0"/>
              <a:t>24/10/2018</a:t>
            </a:fld>
            <a:endParaRPr lang="en-GB"/>
          </a:p>
        </p:txBody>
      </p:sp>
      <p:sp>
        <p:nvSpPr>
          <p:cNvPr id="6" name="Slide Number Placeholder 5"/>
          <p:cNvSpPr>
            <a:spLocks noGrp="1"/>
          </p:cNvSpPr>
          <p:nvPr>
            <p:ph type="sldNum" sz="quarter" idx="12"/>
          </p:nvPr>
        </p:nvSpPr>
        <p:spPr/>
        <p:txBody>
          <a:bodyPr/>
          <a:lstStyle/>
          <a:p>
            <a:fld id="{091A926C-488A-4E3E-9C21-57CAA120E114}" type="slidenum">
              <a:rPr lang="en-GB" smtClean="0"/>
              <a:t>7</a:t>
            </a:fld>
            <a:endParaRPr lang="en-GB"/>
          </a:p>
        </p:txBody>
      </p:sp>
      <p:pic>
        <p:nvPicPr>
          <p:cNvPr id="7" name="Picture Placeholder 6"/>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73774" y="4078705"/>
            <a:ext cx="2519483" cy="2622884"/>
          </a:xfrm>
          <a:prstGeom prst="rect">
            <a:avLst/>
          </a:prstGeom>
        </p:spPr>
      </p:pic>
      <p:pic>
        <p:nvPicPr>
          <p:cNvPr id="8" name="Picture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73774" y="1130967"/>
            <a:ext cx="2550696" cy="2830698"/>
          </a:xfrm>
          <a:prstGeom prst="rect">
            <a:avLst/>
          </a:prstGeom>
        </p:spPr>
      </p:pic>
      <p:pic>
        <p:nvPicPr>
          <p:cNvPr id="11" name="Pictur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2677525" y="1809248"/>
            <a:ext cx="5426242" cy="4069681"/>
          </a:xfrm>
          <a:prstGeom prst="rect">
            <a:avLst/>
          </a:prstGeom>
        </p:spPr>
      </p:pic>
      <p:pic>
        <p:nvPicPr>
          <p:cNvPr id="12" name="Picture 11"/>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7540790" y="1130967"/>
            <a:ext cx="4334378" cy="3878485"/>
          </a:xfrm>
          <a:prstGeom prst="rect">
            <a:avLst/>
          </a:prstGeom>
        </p:spPr>
      </p:pic>
      <p:sp>
        <p:nvSpPr>
          <p:cNvPr id="13" name="TextBox 12"/>
          <p:cNvSpPr txBox="1"/>
          <p:nvPr/>
        </p:nvSpPr>
        <p:spPr>
          <a:xfrm>
            <a:off x="7540790" y="5009453"/>
            <a:ext cx="4477460" cy="1815882"/>
          </a:xfrm>
          <a:prstGeom prst="rect">
            <a:avLst/>
          </a:prstGeom>
          <a:noFill/>
        </p:spPr>
        <p:txBody>
          <a:bodyPr wrap="square" rtlCol="0">
            <a:spAutoFit/>
          </a:bodyPr>
          <a:lstStyle/>
          <a:p>
            <a:r>
              <a:rPr lang="en-GB" sz="1600" dirty="0" smtClean="0"/>
              <a:t>Warping a two-beam loom with a tubular set-up: experiment for the TEXREX project, CTR 2018. Weaver: </a:t>
            </a:r>
            <a:r>
              <a:rPr lang="en-GB" sz="1600" dirty="0" err="1" smtClean="0"/>
              <a:t>Ulrikka</a:t>
            </a:r>
            <a:r>
              <a:rPr lang="en-GB" sz="1600" dirty="0" smtClean="0"/>
              <a:t> </a:t>
            </a:r>
            <a:r>
              <a:rPr lang="en-GB" sz="1600" dirty="0" err="1" smtClean="0"/>
              <a:t>Mokdad</a:t>
            </a:r>
            <a:endParaRPr lang="en-GB" sz="1600" dirty="0" smtClean="0"/>
          </a:p>
          <a:p>
            <a:endParaRPr lang="en-GB" sz="1600" dirty="0" smtClean="0"/>
          </a:p>
          <a:p>
            <a:r>
              <a:rPr lang="en-GB" sz="1600" dirty="0" smtClean="0"/>
              <a:t>On ethnographic parallels, cf. K.H. </a:t>
            </a:r>
            <a:r>
              <a:rPr lang="en-GB" sz="1600" dirty="0" err="1" smtClean="0"/>
              <a:t>Staermose</a:t>
            </a:r>
            <a:r>
              <a:rPr lang="en-GB" sz="1600" dirty="0" smtClean="0"/>
              <a:t> </a:t>
            </a:r>
            <a:r>
              <a:rPr lang="en-GB" sz="1600" dirty="0" err="1" smtClean="0"/>
              <a:t>Nilsen</a:t>
            </a:r>
            <a:r>
              <a:rPr lang="en-GB" sz="1600" dirty="0" smtClean="0"/>
              <a:t>, ‘So simple and yet so complicated’, </a:t>
            </a:r>
            <a:r>
              <a:rPr lang="en-GB" sz="1600" i="1" dirty="0" smtClean="0"/>
              <a:t>ATN</a:t>
            </a:r>
            <a:r>
              <a:rPr lang="en-GB" sz="1600" dirty="0" smtClean="0"/>
              <a:t> 52, 2011.</a:t>
            </a:r>
            <a:endParaRPr lang="en-GB" sz="1600" dirty="0"/>
          </a:p>
        </p:txBody>
      </p:sp>
    </p:spTree>
    <p:extLst>
      <p:ext uri="{BB962C8B-B14F-4D97-AF65-F5344CB8AC3E}">
        <p14:creationId xmlns:p14="http://schemas.microsoft.com/office/powerpoint/2010/main" val="28584771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336" y="656809"/>
            <a:ext cx="11012488" cy="865186"/>
          </a:xfrm>
        </p:spPr>
        <p:txBody>
          <a:bodyPr/>
          <a:lstStyle/>
          <a:p>
            <a:r>
              <a:rPr lang="en-GB" dirty="0"/>
              <a:t>The workings of the two-beam loom: </a:t>
            </a:r>
            <a:r>
              <a:rPr lang="en-GB" dirty="0" smtClean="0"/>
              <a:t>weaving?</a:t>
            </a:r>
            <a:endParaRPr lang="en-GB" dirty="0"/>
          </a:p>
        </p:txBody>
      </p:sp>
      <p:sp>
        <p:nvSpPr>
          <p:cNvPr id="4" name="Date Placeholder 3"/>
          <p:cNvSpPr>
            <a:spLocks noGrp="1"/>
          </p:cNvSpPr>
          <p:nvPr>
            <p:ph type="dt" sz="half" idx="10"/>
          </p:nvPr>
        </p:nvSpPr>
        <p:spPr/>
        <p:txBody>
          <a:bodyPr/>
          <a:lstStyle/>
          <a:p>
            <a:fld id="{48BA57D3-3A06-42DE-8329-4A599228B9A1}" type="datetime1">
              <a:rPr lang="en-GB" smtClean="0"/>
              <a:t>24/10/2018</a:t>
            </a:fld>
            <a:endParaRPr lang="en-GB"/>
          </a:p>
        </p:txBody>
      </p:sp>
      <p:sp>
        <p:nvSpPr>
          <p:cNvPr id="5" name="Slide Number Placeholder 4"/>
          <p:cNvSpPr>
            <a:spLocks noGrp="1"/>
          </p:cNvSpPr>
          <p:nvPr>
            <p:ph type="sldNum" sz="quarter" idx="12"/>
          </p:nvPr>
        </p:nvSpPr>
        <p:spPr/>
        <p:txBody>
          <a:bodyPr/>
          <a:lstStyle/>
          <a:p>
            <a:fld id="{091A926C-488A-4E3E-9C21-57CAA120E114}" type="slidenum">
              <a:rPr lang="en-GB" smtClean="0"/>
              <a:t>8</a:t>
            </a:fld>
            <a:endParaRPr lang="en-GB"/>
          </a:p>
        </p:txBody>
      </p:sp>
      <p:pic>
        <p:nvPicPr>
          <p:cNvPr id="3074"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543682" y="1253075"/>
            <a:ext cx="3472770" cy="4102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a:stretch/>
        </p:blipFill>
        <p:spPr bwMode="auto">
          <a:xfrm>
            <a:off x="4158570" y="4112539"/>
            <a:ext cx="3810021" cy="2489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8061157" y="4124571"/>
            <a:ext cx="3850106" cy="2739211"/>
          </a:xfrm>
          <a:prstGeom prst="rect">
            <a:avLst/>
          </a:prstGeom>
          <a:noFill/>
        </p:spPr>
        <p:txBody>
          <a:bodyPr wrap="square" rtlCol="0">
            <a:spAutoFit/>
          </a:bodyPr>
          <a:lstStyle/>
          <a:p>
            <a:pPr algn="just"/>
            <a:r>
              <a:rPr lang="en-US" dirty="0" smtClean="0"/>
              <a:t>Reconstructed weaving sword from </a:t>
            </a:r>
            <a:r>
              <a:rPr lang="en-US" dirty="0" err="1" smtClean="0"/>
              <a:t>Ulpia</a:t>
            </a:r>
            <a:r>
              <a:rPr lang="en-US" dirty="0" smtClean="0"/>
              <a:t> </a:t>
            </a:r>
            <a:r>
              <a:rPr lang="en-US" dirty="0" err="1" smtClean="0"/>
              <a:t>Traiana</a:t>
            </a:r>
            <a:r>
              <a:rPr lang="en-US" dirty="0" smtClean="0"/>
              <a:t> used for weaving in the two-beam loom at LVR </a:t>
            </a:r>
            <a:r>
              <a:rPr lang="en-US" dirty="0"/>
              <a:t>Archaeology Park, </a:t>
            </a:r>
            <a:r>
              <a:rPr lang="en-US" dirty="0" err="1"/>
              <a:t>Xanten</a:t>
            </a:r>
            <a:r>
              <a:rPr lang="en-US" dirty="0"/>
              <a:t> </a:t>
            </a:r>
            <a:r>
              <a:rPr lang="en-US" dirty="0" smtClean="0"/>
              <a:t>2015. Weaver: Barbara </a:t>
            </a:r>
            <a:r>
              <a:rPr lang="en-US" dirty="0" err="1" smtClean="0"/>
              <a:t>Köstner</a:t>
            </a:r>
            <a:r>
              <a:rPr lang="en-US" dirty="0" smtClean="0"/>
              <a:t>. </a:t>
            </a:r>
          </a:p>
          <a:p>
            <a:pPr algn="just"/>
            <a:endParaRPr lang="en-US" dirty="0" smtClean="0"/>
          </a:p>
          <a:p>
            <a:pPr algn="just"/>
            <a:r>
              <a:rPr lang="en-US" sz="1600" dirty="0" smtClean="0"/>
              <a:t>Image after: B. </a:t>
            </a:r>
            <a:r>
              <a:rPr lang="en-US" sz="1600" dirty="0" err="1" smtClean="0"/>
              <a:t>Köstner</a:t>
            </a:r>
            <a:r>
              <a:rPr lang="en-US" sz="1600" dirty="0" smtClean="0"/>
              <a:t>, ‘Auf </a:t>
            </a:r>
            <a:r>
              <a:rPr lang="en-US" sz="1600" dirty="0" err="1" smtClean="0"/>
              <a:t>Tuchfühlung</a:t>
            </a:r>
            <a:r>
              <a:rPr lang="en-US" sz="1600" dirty="0" smtClean="0"/>
              <a:t>’ T. 2, </a:t>
            </a:r>
            <a:r>
              <a:rPr lang="en-US" sz="1600" i="1" dirty="0" err="1" smtClean="0"/>
              <a:t>Experimentelle</a:t>
            </a:r>
            <a:r>
              <a:rPr lang="en-US" sz="1600" i="1" dirty="0" smtClean="0"/>
              <a:t> </a:t>
            </a:r>
            <a:r>
              <a:rPr lang="en-US" sz="1600" i="1" dirty="0" err="1" smtClean="0"/>
              <a:t>Archäologie</a:t>
            </a:r>
            <a:r>
              <a:rPr lang="en-US" sz="1600" i="1" dirty="0" smtClean="0"/>
              <a:t> in Europa, </a:t>
            </a:r>
            <a:r>
              <a:rPr lang="en-US" sz="1600" i="1" dirty="0" err="1" smtClean="0"/>
              <a:t>Jahrbuch</a:t>
            </a:r>
            <a:r>
              <a:rPr lang="en-US" sz="1600" i="1" dirty="0" smtClean="0"/>
              <a:t> 2016, </a:t>
            </a:r>
            <a:r>
              <a:rPr lang="en-US" sz="1600" dirty="0" smtClean="0"/>
              <a:t>179. </a:t>
            </a:r>
            <a:endParaRPr lang="en-GB" sz="1600" dirty="0"/>
          </a:p>
        </p:txBody>
      </p:sp>
      <p:sp>
        <p:nvSpPr>
          <p:cNvPr id="11" name="Oval 10"/>
          <p:cNvSpPr/>
          <p:nvPr/>
        </p:nvSpPr>
        <p:spPr>
          <a:xfrm>
            <a:off x="2113944" y="2598904"/>
            <a:ext cx="645068" cy="1034633"/>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543682" y="5379743"/>
            <a:ext cx="3472770" cy="923330"/>
          </a:xfrm>
          <a:prstGeom prst="rect">
            <a:avLst/>
          </a:prstGeom>
          <a:noFill/>
        </p:spPr>
        <p:txBody>
          <a:bodyPr wrap="square" rtlCol="0">
            <a:spAutoFit/>
          </a:bodyPr>
          <a:lstStyle/>
          <a:p>
            <a:pPr algn="ctr"/>
            <a:r>
              <a:rPr lang="en-GB" dirty="0" smtClean="0">
                <a:solidFill>
                  <a:schemeClr val="accent1"/>
                </a:solidFill>
              </a:rPr>
              <a:t>Detail: weaving in progress?</a:t>
            </a:r>
          </a:p>
          <a:p>
            <a:pPr algn="ctr"/>
            <a:r>
              <a:rPr lang="en-GB" dirty="0" smtClean="0">
                <a:solidFill>
                  <a:schemeClr val="accent1"/>
                </a:solidFill>
              </a:rPr>
              <a:t>(2</a:t>
            </a:r>
            <a:r>
              <a:rPr lang="en-GB" baseline="30000" dirty="0" smtClean="0">
                <a:solidFill>
                  <a:schemeClr val="accent1"/>
                </a:solidFill>
              </a:rPr>
              <a:t>nd</a:t>
            </a:r>
            <a:r>
              <a:rPr lang="en-GB" dirty="0" smtClean="0">
                <a:solidFill>
                  <a:schemeClr val="accent1"/>
                </a:solidFill>
              </a:rPr>
              <a:t> right of narrative panel)</a:t>
            </a:r>
          </a:p>
          <a:p>
            <a:pPr algn="ctr"/>
            <a:r>
              <a:rPr lang="en-GB" sz="1600" dirty="0" smtClean="0">
                <a:solidFill>
                  <a:schemeClr val="accent1"/>
                </a:solidFill>
              </a:rPr>
              <a:t>(</a:t>
            </a:r>
            <a:r>
              <a:rPr lang="en-GB" sz="1600" dirty="0" err="1" smtClean="0">
                <a:solidFill>
                  <a:schemeClr val="accent1"/>
                </a:solidFill>
              </a:rPr>
              <a:t>D’Ambra</a:t>
            </a:r>
            <a:r>
              <a:rPr lang="en-GB" sz="1600" dirty="0" smtClean="0">
                <a:solidFill>
                  <a:schemeClr val="accent1"/>
                </a:solidFill>
              </a:rPr>
              <a:t> section 4)</a:t>
            </a:r>
            <a:endParaRPr lang="en-GB" dirty="0">
              <a:solidFill>
                <a:schemeClr val="accent1"/>
              </a:solidFill>
            </a:endParaRPr>
          </a:p>
        </p:txBody>
      </p:sp>
      <p:pic>
        <p:nvPicPr>
          <p:cNvPr id="1026"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rot="10800000">
            <a:off x="4158569" y="1253074"/>
            <a:ext cx="4215409" cy="2767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8554453" y="1383632"/>
            <a:ext cx="3128210" cy="2400657"/>
          </a:xfrm>
          <a:prstGeom prst="rect">
            <a:avLst/>
          </a:prstGeom>
          <a:noFill/>
        </p:spPr>
        <p:txBody>
          <a:bodyPr wrap="square" rtlCol="0">
            <a:spAutoFit/>
          </a:bodyPr>
          <a:lstStyle/>
          <a:p>
            <a:pPr algn="just"/>
            <a:r>
              <a:rPr lang="en-GB" dirty="0" smtClean="0"/>
              <a:t>Bone weaving swords from Pompeii, max length 20 cm.</a:t>
            </a:r>
          </a:p>
          <a:p>
            <a:pPr algn="just"/>
            <a:endParaRPr lang="en-GB" dirty="0" smtClean="0"/>
          </a:p>
          <a:p>
            <a:pPr algn="just"/>
            <a:r>
              <a:rPr lang="en-GB" sz="1600" dirty="0" smtClean="0"/>
              <a:t>Image after: C. Cheval, ‘Le travail de </a:t>
            </a:r>
            <a:r>
              <a:rPr lang="en-GB" sz="1600" dirty="0" err="1" smtClean="0"/>
              <a:t>l’os</a:t>
            </a:r>
            <a:r>
              <a:rPr lang="en-GB" sz="1600" dirty="0" smtClean="0"/>
              <a:t> au service de </a:t>
            </a:r>
            <a:r>
              <a:rPr lang="en-GB" sz="1600" dirty="0" err="1" smtClean="0"/>
              <a:t>l’artisanat</a:t>
            </a:r>
            <a:r>
              <a:rPr lang="en-GB" sz="1600" dirty="0" smtClean="0"/>
              <a:t> textile: </a:t>
            </a:r>
            <a:r>
              <a:rPr lang="en-GB" sz="1600" dirty="0" err="1" smtClean="0"/>
              <a:t>l’example</a:t>
            </a:r>
            <a:r>
              <a:rPr lang="en-GB" sz="1600" dirty="0" smtClean="0"/>
              <a:t> de </a:t>
            </a:r>
            <a:r>
              <a:rPr lang="en-GB" sz="1600" dirty="0" err="1" smtClean="0"/>
              <a:t>pompéi</a:t>
            </a:r>
            <a:r>
              <a:rPr lang="en-GB" sz="1600" dirty="0" smtClean="0"/>
              <a:t>’, </a:t>
            </a:r>
            <a:r>
              <a:rPr lang="en-GB" sz="1600" i="1" dirty="0" smtClean="0"/>
              <a:t>Textiles y </a:t>
            </a:r>
            <a:r>
              <a:rPr lang="en-GB" sz="1600" i="1" dirty="0" err="1" smtClean="0"/>
              <a:t>tintes</a:t>
            </a:r>
            <a:r>
              <a:rPr lang="en-GB" sz="1600" i="1" dirty="0" smtClean="0"/>
              <a:t> en la </a:t>
            </a:r>
            <a:r>
              <a:rPr lang="en-GB" sz="1600" i="1" dirty="0" err="1" smtClean="0"/>
              <a:t>ciuidad</a:t>
            </a:r>
            <a:r>
              <a:rPr lang="en-GB" sz="1600" i="1" dirty="0" smtClean="0"/>
              <a:t> </a:t>
            </a:r>
            <a:r>
              <a:rPr lang="en-GB" sz="1600" i="1" dirty="0" err="1" smtClean="0"/>
              <a:t>antiqua</a:t>
            </a:r>
            <a:r>
              <a:rPr lang="en-GB" sz="1600" i="1" dirty="0" smtClean="0"/>
              <a:t>. </a:t>
            </a:r>
            <a:r>
              <a:rPr lang="en-GB" sz="1600" i="1" dirty="0" err="1" smtClean="0"/>
              <a:t>Purpureae</a:t>
            </a:r>
            <a:r>
              <a:rPr lang="en-GB" sz="1600" i="1" dirty="0" smtClean="0"/>
              <a:t> </a:t>
            </a:r>
            <a:r>
              <a:rPr lang="en-GB" sz="1600" i="1" dirty="0" err="1" smtClean="0"/>
              <a:t>vestes</a:t>
            </a:r>
            <a:r>
              <a:rPr lang="en-GB" sz="1600" i="1" dirty="0" smtClean="0"/>
              <a:t> III</a:t>
            </a:r>
            <a:r>
              <a:rPr lang="en-GB" sz="1600" dirty="0" smtClean="0"/>
              <a:t>, 2011, 145.</a:t>
            </a:r>
            <a:endParaRPr lang="en-GB" sz="1600" dirty="0"/>
          </a:p>
        </p:txBody>
      </p:sp>
    </p:spTree>
    <p:extLst>
      <p:ext uri="{BB962C8B-B14F-4D97-AF65-F5344CB8AC3E}">
        <p14:creationId xmlns:p14="http://schemas.microsoft.com/office/powerpoint/2010/main" val="13630535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workings of the two-beam loom: </a:t>
            </a:r>
            <a:br>
              <a:rPr lang="en-GB" dirty="0" smtClean="0"/>
            </a:br>
            <a:r>
              <a:rPr lang="en-GB" dirty="0" smtClean="0"/>
              <a:t>warping or completion?</a:t>
            </a:r>
            <a:endParaRPr lang="en-GB" dirty="0"/>
          </a:p>
        </p:txBody>
      </p:sp>
      <p:sp>
        <p:nvSpPr>
          <p:cNvPr id="4" name="Date Placeholder 3"/>
          <p:cNvSpPr>
            <a:spLocks noGrp="1"/>
          </p:cNvSpPr>
          <p:nvPr>
            <p:ph type="dt" sz="half" idx="10"/>
          </p:nvPr>
        </p:nvSpPr>
        <p:spPr/>
        <p:txBody>
          <a:bodyPr/>
          <a:lstStyle/>
          <a:p>
            <a:fld id="{48BA57D3-3A06-42DE-8329-4A599228B9A1}" type="datetime1">
              <a:rPr lang="en-GB" smtClean="0"/>
              <a:t>24/10/2018</a:t>
            </a:fld>
            <a:endParaRPr lang="en-GB"/>
          </a:p>
        </p:txBody>
      </p:sp>
      <p:sp>
        <p:nvSpPr>
          <p:cNvPr id="5" name="Slide Number Placeholder 4"/>
          <p:cNvSpPr>
            <a:spLocks noGrp="1"/>
          </p:cNvSpPr>
          <p:nvPr>
            <p:ph type="sldNum" sz="quarter" idx="12"/>
          </p:nvPr>
        </p:nvSpPr>
        <p:spPr/>
        <p:txBody>
          <a:bodyPr/>
          <a:lstStyle/>
          <a:p>
            <a:fld id="{091A926C-488A-4E3E-9C21-57CAA120E114}" type="slidenum">
              <a:rPr lang="en-GB" smtClean="0"/>
              <a:t>9</a:t>
            </a:fld>
            <a:endParaRPr lang="en-GB"/>
          </a:p>
        </p:txBody>
      </p:sp>
      <p:pic>
        <p:nvPicPr>
          <p:cNvPr id="2050" name="Picture 2"/>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bwMode="auto">
          <a:xfrm>
            <a:off x="613612" y="1661225"/>
            <a:ext cx="3441029" cy="3819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sharpenSoften amount="-25000"/>
                    </a14:imgEffect>
                    <a14:imgEffect>
                      <a14:saturation sat="66000"/>
                    </a14:imgEffect>
                    <a14:imgEffect>
                      <a14:brightnessContrast bright="-20000" contrast="40000"/>
                    </a14:imgEffect>
                  </a14:imgLayer>
                </a14:imgProps>
              </a:ext>
              <a:ext uri="{28A0092B-C50C-407E-A947-70E740481C1C}">
                <a14:useLocalDpi xmlns:a14="http://schemas.microsoft.com/office/drawing/2010/main"/>
              </a:ext>
            </a:extLst>
          </a:blip>
          <a:srcRect/>
          <a:stretch/>
        </p:blipFill>
        <p:spPr bwMode="auto">
          <a:xfrm>
            <a:off x="4186989" y="1740274"/>
            <a:ext cx="2093496" cy="3010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214104" y="1740274"/>
            <a:ext cx="2504654" cy="2879645"/>
          </a:xfrm>
          <a:prstGeom prst="rect">
            <a:avLst/>
          </a:prstGeom>
        </p:spPr>
      </p:pic>
      <p:sp>
        <p:nvSpPr>
          <p:cNvPr id="7" name="TextBox 6"/>
          <p:cNvSpPr txBox="1"/>
          <p:nvPr/>
        </p:nvSpPr>
        <p:spPr>
          <a:xfrm>
            <a:off x="9214104" y="4808328"/>
            <a:ext cx="2504654" cy="1200329"/>
          </a:xfrm>
          <a:prstGeom prst="rect">
            <a:avLst/>
          </a:prstGeom>
          <a:noFill/>
        </p:spPr>
        <p:txBody>
          <a:bodyPr wrap="square" rtlCol="0">
            <a:spAutoFit/>
          </a:bodyPr>
          <a:lstStyle/>
          <a:p>
            <a:pPr algn="ctr"/>
            <a:r>
              <a:rPr lang="en-GB" dirty="0" smtClean="0">
                <a:solidFill>
                  <a:schemeClr val="accent1"/>
                </a:solidFill>
              </a:rPr>
              <a:t>Two-beam loom depicted in the </a:t>
            </a:r>
            <a:r>
              <a:rPr lang="en-GB" dirty="0" err="1" smtClean="0">
                <a:solidFill>
                  <a:schemeClr val="accent1"/>
                </a:solidFill>
              </a:rPr>
              <a:t>ipogeio</a:t>
            </a:r>
            <a:r>
              <a:rPr lang="en-GB" dirty="0" smtClean="0">
                <a:solidFill>
                  <a:schemeClr val="accent1"/>
                </a:solidFill>
              </a:rPr>
              <a:t> </a:t>
            </a:r>
            <a:r>
              <a:rPr lang="en-GB" dirty="0" err="1" smtClean="0">
                <a:solidFill>
                  <a:schemeClr val="accent1"/>
                </a:solidFill>
              </a:rPr>
              <a:t>degli</a:t>
            </a:r>
            <a:r>
              <a:rPr lang="en-GB" dirty="0" smtClean="0">
                <a:solidFill>
                  <a:schemeClr val="accent1"/>
                </a:solidFill>
              </a:rPr>
              <a:t> </a:t>
            </a:r>
            <a:r>
              <a:rPr lang="en-GB" dirty="0" err="1" smtClean="0">
                <a:solidFill>
                  <a:schemeClr val="accent1"/>
                </a:solidFill>
              </a:rPr>
              <a:t>Aurelii</a:t>
            </a:r>
            <a:r>
              <a:rPr lang="en-GB" dirty="0" smtClean="0">
                <a:solidFill>
                  <a:schemeClr val="accent1"/>
                </a:solidFill>
              </a:rPr>
              <a:t>, Rome (3</a:t>
            </a:r>
            <a:r>
              <a:rPr lang="en-GB" baseline="30000" dirty="0" smtClean="0">
                <a:solidFill>
                  <a:schemeClr val="accent1"/>
                </a:solidFill>
              </a:rPr>
              <a:t>rd</a:t>
            </a:r>
            <a:r>
              <a:rPr lang="en-GB" dirty="0" smtClean="0">
                <a:solidFill>
                  <a:schemeClr val="accent1"/>
                </a:solidFill>
              </a:rPr>
              <a:t> C CE)</a:t>
            </a:r>
            <a:endParaRPr lang="en-GB" dirty="0">
              <a:solidFill>
                <a:schemeClr val="accent1"/>
              </a:solidFill>
            </a:endParaRPr>
          </a:p>
        </p:txBody>
      </p:sp>
      <p:pic>
        <p:nvPicPr>
          <p:cNvPr id="2052" name="Picture 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434106" y="1756602"/>
            <a:ext cx="2517390" cy="2917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6434106" y="4761067"/>
            <a:ext cx="2517391" cy="1754326"/>
          </a:xfrm>
          <a:prstGeom prst="rect">
            <a:avLst/>
          </a:prstGeom>
          <a:noFill/>
        </p:spPr>
        <p:txBody>
          <a:bodyPr wrap="square" rtlCol="0">
            <a:spAutoFit/>
          </a:bodyPr>
          <a:lstStyle/>
          <a:p>
            <a:pPr algn="ctr"/>
            <a:r>
              <a:rPr lang="en-GB" dirty="0" smtClean="0">
                <a:solidFill>
                  <a:schemeClr val="accent1"/>
                </a:solidFill>
              </a:rPr>
              <a:t>Two-beam loom depicted in the grave inscription for </a:t>
            </a:r>
            <a:r>
              <a:rPr lang="en-GB" dirty="0" err="1" smtClean="0">
                <a:solidFill>
                  <a:schemeClr val="accent1"/>
                </a:solidFill>
              </a:rPr>
              <a:t>Seuera</a:t>
            </a:r>
            <a:r>
              <a:rPr lang="en-GB" dirty="0" smtClean="0">
                <a:solidFill>
                  <a:schemeClr val="accent1"/>
                </a:solidFill>
              </a:rPr>
              <a:t> </a:t>
            </a:r>
            <a:r>
              <a:rPr lang="en-GB" dirty="0" err="1" smtClean="0">
                <a:solidFill>
                  <a:schemeClr val="accent1"/>
                </a:solidFill>
              </a:rPr>
              <a:t>Seluciane</a:t>
            </a:r>
            <a:r>
              <a:rPr lang="en-GB" dirty="0" smtClean="0">
                <a:solidFill>
                  <a:schemeClr val="accent1"/>
                </a:solidFill>
              </a:rPr>
              <a:t>, Capitoline museum, Rome </a:t>
            </a:r>
          </a:p>
          <a:p>
            <a:pPr algn="ctr"/>
            <a:r>
              <a:rPr lang="en-GB" dirty="0" smtClean="0">
                <a:solidFill>
                  <a:schemeClr val="accent1"/>
                </a:solidFill>
              </a:rPr>
              <a:t>(3</a:t>
            </a:r>
            <a:r>
              <a:rPr lang="en-GB" baseline="30000" dirty="0" smtClean="0">
                <a:solidFill>
                  <a:schemeClr val="accent1"/>
                </a:solidFill>
              </a:rPr>
              <a:t>rd</a:t>
            </a:r>
            <a:r>
              <a:rPr lang="en-GB" dirty="0" smtClean="0">
                <a:solidFill>
                  <a:schemeClr val="accent1"/>
                </a:solidFill>
              </a:rPr>
              <a:t> C CE)</a:t>
            </a:r>
            <a:endParaRPr lang="en-GB" dirty="0">
              <a:solidFill>
                <a:schemeClr val="accent1"/>
              </a:solidFill>
            </a:endParaRPr>
          </a:p>
        </p:txBody>
      </p:sp>
      <p:sp>
        <p:nvSpPr>
          <p:cNvPr id="9" name="Rectangle 8"/>
          <p:cNvSpPr/>
          <p:nvPr/>
        </p:nvSpPr>
        <p:spPr>
          <a:xfrm>
            <a:off x="605590" y="5517888"/>
            <a:ext cx="3449052" cy="1200329"/>
          </a:xfrm>
          <a:prstGeom prst="rect">
            <a:avLst/>
          </a:prstGeom>
        </p:spPr>
        <p:txBody>
          <a:bodyPr wrap="square">
            <a:spAutoFit/>
          </a:bodyPr>
          <a:lstStyle/>
          <a:p>
            <a:pPr algn="ctr"/>
            <a:endParaRPr lang="en-GB" dirty="0" smtClean="0">
              <a:solidFill>
                <a:schemeClr val="accent1"/>
              </a:solidFill>
            </a:endParaRPr>
          </a:p>
          <a:p>
            <a:pPr algn="ctr"/>
            <a:r>
              <a:rPr lang="en-GB" dirty="0" smtClean="0">
                <a:solidFill>
                  <a:schemeClr val="accent1"/>
                </a:solidFill>
              </a:rPr>
              <a:t>(</a:t>
            </a:r>
            <a:r>
              <a:rPr lang="en-GB" dirty="0">
                <a:solidFill>
                  <a:schemeClr val="accent1"/>
                </a:solidFill>
              </a:rPr>
              <a:t>final panel of the southernmost section of frieze</a:t>
            </a:r>
            <a:r>
              <a:rPr lang="en-GB" dirty="0" smtClean="0">
                <a:solidFill>
                  <a:schemeClr val="accent1"/>
                </a:solidFill>
              </a:rPr>
              <a:t>)</a:t>
            </a:r>
          </a:p>
          <a:p>
            <a:pPr algn="ctr"/>
            <a:r>
              <a:rPr lang="en-GB" sz="1600" dirty="0" smtClean="0">
                <a:solidFill>
                  <a:schemeClr val="accent1"/>
                </a:solidFill>
              </a:rPr>
              <a:t>(</a:t>
            </a:r>
            <a:r>
              <a:rPr lang="en-GB" sz="1600" dirty="0" err="1" smtClean="0">
                <a:solidFill>
                  <a:schemeClr val="accent1"/>
                </a:solidFill>
              </a:rPr>
              <a:t>D’Ambra</a:t>
            </a:r>
            <a:r>
              <a:rPr lang="en-GB" sz="1600" dirty="0" smtClean="0">
                <a:solidFill>
                  <a:schemeClr val="accent1"/>
                </a:solidFill>
              </a:rPr>
              <a:t> section 8)</a:t>
            </a:r>
            <a:endParaRPr lang="en-GB" sz="1600" dirty="0">
              <a:solidFill>
                <a:schemeClr val="accent1"/>
              </a:solidFill>
            </a:endParaRPr>
          </a:p>
        </p:txBody>
      </p:sp>
      <p:sp>
        <p:nvSpPr>
          <p:cNvPr id="10" name="TextBox 9"/>
          <p:cNvSpPr txBox="1"/>
          <p:nvPr/>
        </p:nvSpPr>
        <p:spPr>
          <a:xfrm>
            <a:off x="4186989" y="4808328"/>
            <a:ext cx="2093496" cy="646331"/>
          </a:xfrm>
          <a:prstGeom prst="rect">
            <a:avLst/>
          </a:prstGeom>
          <a:noFill/>
        </p:spPr>
        <p:txBody>
          <a:bodyPr wrap="square" rtlCol="0">
            <a:spAutoFit/>
          </a:bodyPr>
          <a:lstStyle/>
          <a:p>
            <a:pPr algn="ctr"/>
            <a:r>
              <a:rPr lang="en-GB" dirty="0" smtClean="0">
                <a:solidFill>
                  <a:schemeClr val="accent1"/>
                </a:solidFill>
              </a:rPr>
              <a:t>Object passing over the top beam</a:t>
            </a:r>
          </a:p>
        </p:txBody>
      </p:sp>
    </p:spTree>
    <p:extLst>
      <p:ext uri="{BB962C8B-B14F-4D97-AF65-F5344CB8AC3E}">
        <p14:creationId xmlns:p14="http://schemas.microsoft.com/office/powerpoint/2010/main" val="39752996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1981200" y="758251"/>
            <a:ext cx="8229600" cy="1419199"/>
          </a:xfrm>
        </p:spPr>
        <p:txBody>
          <a:bodyPr>
            <a:normAutofit/>
          </a:bodyPr>
          <a:lstStyle/>
          <a:p>
            <a:pPr marL="0" indent="0" algn="ctr">
              <a:buNone/>
            </a:pPr>
            <a:endParaRPr lang="en-GB" dirty="0" smtClean="0"/>
          </a:p>
          <a:p>
            <a:pPr marL="0" indent="0" algn="ctr">
              <a:buNone/>
            </a:pPr>
            <a:r>
              <a:rPr lang="en-GB" dirty="0" smtClean="0"/>
              <a:t>Acknowledgements</a:t>
            </a:r>
            <a:endParaRPr lang="en-GB" dirty="0"/>
          </a:p>
        </p:txBody>
      </p:sp>
      <p:pic>
        <p:nvPicPr>
          <p:cNvPr id="7" name="Picture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4565" y="2994749"/>
            <a:ext cx="2896139" cy="1514182"/>
          </a:xfrm>
          <a:prstGeom prst="rect">
            <a:avLst/>
          </a:prstGeom>
        </p:spPr>
      </p:pic>
      <p:pic>
        <p:nvPicPr>
          <p:cNvPr id="8" name="Picture 7" descr="Macintosh HD:Users:julie:Desktop:1 Autumn 2013:Corporate:LH_top.jpg"/>
          <p:cNvPicPr/>
          <p:nvPr/>
        </p:nvPicPr>
        <p:blipFill rotWithShape="1">
          <a:blip r:embed="rId3" cstate="email">
            <a:extLst>
              <a:ext uri="{28A0092B-C50C-407E-A947-70E740481C1C}">
                <a14:useLocalDpi xmlns:a14="http://schemas.microsoft.com/office/drawing/2010/main"/>
              </a:ext>
            </a:extLst>
          </a:blip>
          <a:srcRect/>
          <a:stretch/>
        </p:blipFill>
        <p:spPr bwMode="auto">
          <a:xfrm>
            <a:off x="7150225" y="3039834"/>
            <a:ext cx="3060575" cy="1290866"/>
          </a:xfrm>
          <a:prstGeom prst="rect">
            <a:avLst/>
          </a:prstGeom>
          <a:noFill/>
          <a:ln>
            <a:noFill/>
          </a:ln>
        </p:spPr>
      </p:pic>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166402" y="2994749"/>
            <a:ext cx="1859197" cy="1930400"/>
          </a:xfrm>
          <a:prstGeom prst="rect">
            <a:avLst/>
          </a:prstGeom>
        </p:spPr>
      </p:pic>
      <p:sp>
        <p:nvSpPr>
          <p:cNvPr id="3" name="Rectangle 2"/>
          <p:cNvSpPr/>
          <p:nvPr/>
        </p:nvSpPr>
        <p:spPr>
          <a:xfrm>
            <a:off x="2144565" y="2177450"/>
            <a:ext cx="8066235" cy="646331"/>
          </a:xfrm>
          <a:prstGeom prst="rect">
            <a:avLst/>
          </a:prstGeom>
        </p:spPr>
        <p:txBody>
          <a:bodyPr wrap="square">
            <a:spAutoFit/>
          </a:bodyPr>
          <a:lstStyle/>
          <a:p>
            <a:pPr algn="ctr"/>
            <a:r>
              <a:rPr lang="en-GB" dirty="0"/>
              <a:t>This project has received funding from the European Union's Horizon 2020 research and innovation programme under grant agreement No 701557</a:t>
            </a:r>
          </a:p>
        </p:txBody>
      </p:sp>
      <p:sp>
        <p:nvSpPr>
          <p:cNvPr id="4" name="TextBox 3"/>
          <p:cNvSpPr txBox="1"/>
          <p:nvPr/>
        </p:nvSpPr>
        <p:spPr>
          <a:xfrm>
            <a:off x="388348" y="1722634"/>
            <a:ext cx="11415304" cy="369332"/>
          </a:xfrm>
          <a:prstGeom prst="rect">
            <a:avLst/>
          </a:prstGeom>
          <a:noFill/>
        </p:spPr>
        <p:txBody>
          <a:bodyPr wrap="none" rtlCol="0">
            <a:spAutoFit/>
          </a:bodyPr>
          <a:lstStyle/>
          <a:p>
            <a:r>
              <a:rPr lang="en-US" dirty="0" smtClean="0"/>
              <a:t>Special thanks to weavers Ida </a:t>
            </a:r>
            <a:r>
              <a:rPr lang="en-US" dirty="0" err="1" smtClean="0"/>
              <a:t>Demant</a:t>
            </a:r>
            <a:r>
              <a:rPr lang="en-US" dirty="0" smtClean="0"/>
              <a:t> (</a:t>
            </a:r>
            <a:r>
              <a:rPr lang="en-US" dirty="0" err="1" smtClean="0"/>
              <a:t>Lejre</a:t>
            </a:r>
            <a:r>
              <a:rPr lang="en-US" dirty="0" smtClean="0"/>
              <a:t> Land of Legends) and </a:t>
            </a:r>
            <a:r>
              <a:rPr lang="en-US" dirty="0" err="1" smtClean="0"/>
              <a:t>Ulrikke</a:t>
            </a:r>
            <a:r>
              <a:rPr lang="en-US" dirty="0" smtClean="0"/>
              <a:t> </a:t>
            </a:r>
            <a:r>
              <a:rPr lang="en-US" dirty="0" err="1" smtClean="0"/>
              <a:t>Mokdad</a:t>
            </a:r>
            <a:r>
              <a:rPr lang="en-US" dirty="0" smtClean="0"/>
              <a:t> (Centre for Textile Research)</a:t>
            </a:r>
            <a:endParaRPr lang="en-US" dirty="0"/>
          </a:p>
        </p:txBody>
      </p:sp>
    </p:spTree>
    <p:extLst>
      <p:ext uri="{BB962C8B-B14F-4D97-AF65-F5344CB8AC3E}">
        <p14:creationId xmlns:p14="http://schemas.microsoft.com/office/powerpoint/2010/main" val="1074316203"/>
      </p:ext>
    </p:extLst>
  </p:cSld>
  <p:clrMapOvr>
    <a:masterClrMapping/>
  </p:clrMapOvr>
  <p:timing>
    <p:tnLst>
      <p:par>
        <p:cTn id="1" dur="indefinite" restart="never" nodeType="tmRoot"/>
      </p:par>
    </p:tnLst>
  </p:timing>
</p:sld>
</file>

<file path=ppt/theme/theme1.xml><?xml version="1.0" encoding="utf-8"?>
<a:theme xmlns:a="http://schemas.openxmlformats.org/drawingml/2006/main" name="Brugerdefineret design">
  <a:themeElements>
    <a:clrScheme name="KU 2016">
      <a:dk1>
        <a:sysClr val="windowText" lastClr="000000"/>
      </a:dk1>
      <a:lt1>
        <a:sysClr val="window" lastClr="FFFFFF"/>
      </a:lt1>
      <a:dk2>
        <a:srgbClr val="6E6E6E"/>
      </a:dk2>
      <a:lt2>
        <a:srgbClr val="E7E6E6"/>
      </a:lt2>
      <a:accent1>
        <a:srgbClr val="A31D20"/>
      </a:accent1>
      <a:accent2>
        <a:srgbClr val="7B7B7B"/>
      </a:accent2>
      <a:accent3>
        <a:srgbClr val="D49F3A"/>
      </a:accent3>
      <a:accent4>
        <a:srgbClr val="42759B"/>
      </a:accent4>
      <a:accent5>
        <a:srgbClr val="79ADB1"/>
      </a:accent5>
      <a:accent6>
        <a:srgbClr val="779921"/>
      </a:accent6>
      <a:hlink>
        <a:srgbClr val="A31D20"/>
      </a:hlink>
      <a:folHlink>
        <a:srgbClr val="000000"/>
      </a:folHlink>
    </a:clrScheme>
    <a:fontScheme name="KU2016">
      <a:majorFont>
        <a:latin typeface="Microsoft New Tai Lue"/>
        <a:ea typeface=""/>
        <a:cs typeface=""/>
      </a:majorFont>
      <a:minorFont>
        <a:latin typeface="Microsoft New Tai Lue"/>
        <a:ea typeface=""/>
        <a:cs typeface=""/>
      </a:minorFont>
    </a:fontScheme>
    <a:fmtScheme name="Kont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6_9_ENG_full.potx" id="{CA255E10-3E16-4FB7-8EF9-205921B44FCB}" vid="{9D4D5F80-3538-44B6-AEDE-38837871772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ma">
  <a:themeElements>
    <a:clrScheme name="Kont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ont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16_9_ENG_full</Template>
  <TotalTime>0</TotalTime>
  <Words>876</Words>
  <Application>Microsoft Office PowerPoint</Application>
  <PresentationFormat>Widescreen</PresentationFormat>
  <Paragraphs>103</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Microsoft New Tai Lue</vt:lpstr>
      <vt:lpstr>Times New Roman</vt:lpstr>
      <vt:lpstr>Wingdings</vt:lpstr>
      <vt:lpstr>Brugerdefineret design</vt:lpstr>
      <vt:lpstr>PowerPoint Presentation</vt:lpstr>
      <vt:lpstr>Overview of the extant parts of the frieze</vt:lpstr>
      <vt:lpstr>Arachne and Minerva?  The narrative panel of the frieze</vt:lpstr>
      <vt:lpstr>Different aspects of textile work across the frieze</vt:lpstr>
      <vt:lpstr>Arachne and Minerva?  The narrative panel of the frieze</vt:lpstr>
      <vt:lpstr>Arachne &amp; Minerva in Manilius’ Astronomica (4.128-139)</vt:lpstr>
      <vt:lpstr>The workings of the two-beam loom: warping?</vt:lpstr>
      <vt:lpstr>The workings of the two-beam loom: weaving?</vt:lpstr>
      <vt:lpstr>The workings of the two-beam loom:  warping or completion?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2017-04-18T08:09:57Z</dcterms:created>
  <dcterms:modified xsi:type="dcterms:W3CDTF">2018-10-24T08:21:52Z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by:">
    <vt:lpwstr>www.skabelon.dk</vt:lpwstr>
  </property>
</Properties>
</file>