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4FC4C7-DF56-4563-B275-CE2353301EB2}" v="976" dt="2023-11-28T17:44:27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via Sas (2126832)" userId="S::2126832@student.uwtsd.ac.uk::e1ffdb87-107e-4d96-bb0d-00d91437d050" providerId="AD" clId="Web-{264FC4C7-DF56-4563-B275-CE2353301EB2}"/>
    <pc:docChg chg="addSld modSld">
      <pc:chgData name="Livia Sas (2126832)" userId="S::2126832@student.uwtsd.ac.uk::e1ffdb87-107e-4d96-bb0d-00d91437d050" providerId="AD" clId="Web-{264FC4C7-DF56-4563-B275-CE2353301EB2}" dt="2023-11-28T17:44:24.051" v="630" actId="20577"/>
      <pc:docMkLst>
        <pc:docMk/>
      </pc:docMkLst>
      <pc:sldChg chg="modSp">
        <pc:chgData name="Livia Sas (2126832)" userId="S::2126832@student.uwtsd.ac.uk::e1ffdb87-107e-4d96-bb0d-00d91437d050" providerId="AD" clId="Web-{264FC4C7-DF56-4563-B275-CE2353301EB2}" dt="2023-11-27T17:07:00.524" v="32" actId="20577"/>
        <pc:sldMkLst>
          <pc:docMk/>
          <pc:sldMk cId="109857222" sldId="256"/>
        </pc:sldMkLst>
        <pc:spChg chg="mod">
          <ac:chgData name="Livia Sas (2126832)" userId="S::2126832@student.uwtsd.ac.uk::e1ffdb87-107e-4d96-bb0d-00d91437d050" providerId="AD" clId="Web-{264FC4C7-DF56-4563-B275-CE2353301EB2}" dt="2023-11-27T17:03:50.325" v="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ivia Sas (2126832)" userId="S::2126832@student.uwtsd.ac.uk::e1ffdb87-107e-4d96-bb0d-00d91437d050" providerId="AD" clId="Web-{264FC4C7-DF56-4563-B275-CE2353301EB2}" dt="2023-11-27T17:07:00.524" v="3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">
        <pc:chgData name="Livia Sas (2126832)" userId="S::2126832@student.uwtsd.ac.uk::e1ffdb87-107e-4d96-bb0d-00d91437d050" providerId="AD" clId="Web-{264FC4C7-DF56-4563-B275-CE2353301EB2}" dt="2023-11-27T17:13:37.548" v="132" actId="1076"/>
        <pc:sldMkLst>
          <pc:docMk/>
          <pc:sldMk cId="1284184622" sldId="257"/>
        </pc:sldMkLst>
        <pc:spChg chg="mod">
          <ac:chgData name="Livia Sas (2126832)" userId="S::2126832@student.uwtsd.ac.uk::e1ffdb87-107e-4d96-bb0d-00d91437d050" providerId="AD" clId="Web-{264FC4C7-DF56-4563-B275-CE2353301EB2}" dt="2023-11-27T17:07:14.150" v="38" actId="20577"/>
          <ac:spMkLst>
            <pc:docMk/>
            <pc:sldMk cId="1284184622" sldId="257"/>
            <ac:spMk id="2" creationId="{8B04BCC1-2BFC-0C89-90A1-956A37810C1E}"/>
          </ac:spMkLst>
        </pc:spChg>
        <pc:spChg chg="mod">
          <ac:chgData name="Livia Sas (2126832)" userId="S::2126832@student.uwtsd.ac.uk::e1ffdb87-107e-4d96-bb0d-00d91437d050" providerId="AD" clId="Web-{264FC4C7-DF56-4563-B275-CE2353301EB2}" dt="2023-11-27T17:12:40.920" v="125" actId="1076"/>
          <ac:spMkLst>
            <pc:docMk/>
            <pc:sldMk cId="1284184622" sldId="257"/>
            <ac:spMk id="3" creationId="{118BD14F-101F-95E2-615E-35D62ED21E66}"/>
          </ac:spMkLst>
        </pc:spChg>
        <pc:spChg chg="add mod">
          <ac:chgData name="Livia Sas (2126832)" userId="S::2126832@student.uwtsd.ac.uk::e1ffdb87-107e-4d96-bb0d-00d91437d050" providerId="AD" clId="Web-{264FC4C7-DF56-4563-B275-CE2353301EB2}" dt="2023-11-27T17:13:37.548" v="132" actId="1076"/>
          <ac:spMkLst>
            <pc:docMk/>
            <pc:sldMk cId="1284184622" sldId="257"/>
            <ac:spMk id="4" creationId="{D7A5E1BA-D3AF-C41E-F200-FE22BAC66521}"/>
          </ac:spMkLst>
        </pc:spChg>
        <pc:picChg chg="add mod">
          <ac:chgData name="Livia Sas (2126832)" userId="S::2126832@student.uwtsd.ac.uk::e1ffdb87-107e-4d96-bb0d-00d91437d050" providerId="AD" clId="Web-{264FC4C7-DF56-4563-B275-CE2353301EB2}" dt="2023-11-27T17:13:29.876" v="131" actId="1076"/>
          <ac:picMkLst>
            <pc:docMk/>
            <pc:sldMk cId="1284184622" sldId="257"/>
            <ac:picMk id="5" creationId="{307F0F4E-225E-2274-C1A4-0565CE6103CF}"/>
          </ac:picMkLst>
        </pc:picChg>
      </pc:sldChg>
      <pc:sldChg chg="addSp delSp modSp new">
        <pc:chgData name="Livia Sas (2126832)" userId="S::2126832@student.uwtsd.ac.uk::e1ffdb87-107e-4d96-bb0d-00d91437d050" providerId="AD" clId="Web-{264FC4C7-DF56-4563-B275-CE2353301EB2}" dt="2023-11-28T17:43:27.738" v="615" actId="20577"/>
        <pc:sldMkLst>
          <pc:docMk/>
          <pc:sldMk cId="3247819318" sldId="258"/>
        </pc:sldMkLst>
        <pc:spChg chg="mod">
          <ac:chgData name="Livia Sas (2126832)" userId="S::2126832@student.uwtsd.ac.uk::e1ffdb87-107e-4d96-bb0d-00d91437d050" providerId="AD" clId="Web-{264FC4C7-DF56-4563-B275-CE2353301EB2}" dt="2023-11-27T17:17:54.173" v="170" actId="20577"/>
          <ac:spMkLst>
            <pc:docMk/>
            <pc:sldMk cId="3247819318" sldId="258"/>
            <ac:spMk id="2" creationId="{130BF9C3-58B3-5893-C75E-13943AA5EAF2}"/>
          </ac:spMkLst>
        </pc:spChg>
        <pc:spChg chg="add mod">
          <ac:chgData name="Livia Sas (2126832)" userId="S::2126832@student.uwtsd.ac.uk::e1ffdb87-107e-4d96-bb0d-00d91437d050" providerId="AD" clId="Web-{264FC4C7-DF56-4563-B275-CE2353301EB2}" dt="2023-11-27T18:20:38.274" v="543" actId="14100"/>
          <ac:spMkLst>
            <pc:docMk/>
            <pc:sldMk cId="3247819318" sldId="258"/>
            <ac:spMk id="3" creationId="{B7168E27-1BE5-6317-3F54-D4110D6FCDD0}"/>
          </ac:spMkLst>
        </pc:spChg>
        <pc:spChg chg="del mod">
          <ac:chgData name="Livia Sas (2126832)" userId="S::2126832@student.uwtsd.ac.uk::e1ffdb87-107e-4d96-bb0d-00d91437d050" providerId="AD" clId="Web-{264FC4C7-DF56-4563-B275-CE2353301EB2}" dt="2023-11-27T17:17:59.189" v="172"/>
          <ac:spMkLst>
            <pc:docMk/>
            <pc:sldMk cId="3247819318" sldId="258"/>
            <ac:spMk id="3" creationId="{E812AB26-21DA-88F8-FBE3-776D352D4759}"/>
          </ac:spMkLst>
        </pc:spChg>
        <pc:spChg chg="add mod">
          <ac:chgData name="Livia Sas (2126832)" userId="S::2126832@student.uwtsd.ac.uk::e1ffdb87-107e-4d96-bb0d-00d91437d050" providerId="AD" clId="Web-{264FC4C7-DF56-4563-B275-CE2353301EB2}" dt="2023-11-28T17:43:27.738" v="615" actId="20577"/>
          <ac:spMkLst>
            <pc:docMk/>
            <pc:sldMk cId="3247819318" sldId="258"/>
            <ac:spMk id="4" creationId="{F9EFEE93-ED5E-F8DB-BC13-0F01BFBE3A35}"/>
          </ac:spMkLst>
        </pc:spChg>
        <pc:spChg chg="add mod">
          <ac:chgData name="Livia Sas (2126832)" userId="S::2126832@student.uwtsd.ac.uk::e1ffdb87-107e-4d96-bb0d-00d91437d050" providerId="AD" clId="Web-{264FC4C7-DF56-4563-B275-CE2353301EB2}" dt="2023-11-27T18:19:43.630" v="534" actId="1076"/>
          <ac:spMkLst>
            <pc:docMk/>
            <pc:sldMk cId="3247819318" sldId="258"/>
            <ac:spMk id="5" creationId="{8EDA17BA-19AE-439B-0DC0-EDBAD63802B1}"/>
          </ac:spMkLst>
        </pc:spChg>
        <pc:spChg chg="add mod">
          <ac:chgData name="Livia Sas (2126832)" userId="S::2126832@student.uwtsd.ac.uk::e1ffdb87-107e-4d96-bb0d-00d91437d050" providerId="AD" clId="Web-{264FC4C7-DF56-4563-B275-CE2353301EB2}" dt="2023-11-27T18:20:14.241" v="540" actId="1076"/>
          <ac:spMkLst>
            <pc:docMk/>
            <pc:sldMk cId="3247819318" sldId="258"/>
            <ac:spMk id="6" creationId="{32C02272-C781-F918-6344-035C958DFE91}"/>
          </ac:spMkLst>
        </pc:spChg>
        <pc:picChg chg="add mod">
          <ac:chgData name="Livia Sas (2126832)" userId="S::2126832@student.uwtsd.ac.uk::e1ffdb87-107e-4d96-bb0d-00d91437d050" providerId="AD" clId="Web-{264FC4C7-DF56-4563-B275-CE2353301EB2}" dt="2023-11-27T18:22:49.985" v="564" actId="14100"/>
          <ac:picMkLst>
            <pc:docMk/>
            <pc:sldMk cId="3247819318" sldId="258"/>
            <ac:picMk id="7" creationId="{A74F60C9-06BD-9E86-2A5C-146CB2B2C4B4}"/>
          </ac:picMkLst>
        </pc:picChg>
        <pc:picChg chg="add mod">
          <ac:chgData name="Livia Sas (2126832)" userId="S::2126832@student.uwtsd.ac.uk::e1ffdb87-107e-4d96-bb0d-00d91437d050" providerId="AD" clId="Web-{264FC4C7-DF56-4563-B275-CE2353301EB2}" dt="2023-11-27T18:22:36.953" v="561" actId="1076"/>
          <ac:picMkLst>
            <pc:docMk/>
            <pc:sldMk cId="3247819318" sldId="258"/>
            <ac:picMk id="8" creationId="{91B1EB1A-C7EE-E8B9-93D4-757F9D66B5E5}"/>
          </ac:picMkLst>
        </pc:picChg>
      </pc:sldChg>
      <pc:sldChg chg="modSp new">
        <pc:chgData name="Livia Sas (2126832)" userId="S::2126832@student.uwtsd.ac.uk::e1ffdb87-107e-4d96-bb0d-00d91437d050" providerId="AD" clId="Web-{264FC4C7-DF56-4563-B275-CE2353301EB2}" dt="2023-11-28T17:44:24.051" v="630" actId="20577"/>
        <pc:sldMkLst>
          <pc:docMk/>
          <pc:sldMk cId="110603823" sldId="259"/>
        </pc:sldMkLst>
        <pc:spChg chg="mod">
          <ac:chgData name="Livia Sas (2126832)" userId="S::2126832@student.uwtsd.ac.uk::e1ffdb87-107e-4d96-bb0d-00d91437d050" providerId="AD" clId="Web-{264FC4C7-DF56-4563-B275-CE2353301EB2}" dt="2023-11-27T17:14:02.112" v="137" actId="20577"/>
          <ac:spMkLst>
            <pc:docMk/>
            <pc:sldMk cId="110603823" sldId="259"/>
            <ac:spMk id="2" creationId="{AD5BD55A-838B-4103-41F2-78F0F202A72C}"/>
          </ac:spMkLst>
        </pc:spChg>
        <pc:spChg chg="mod">
          <ac:chgData name="Livia Sas (2126832)" userId="S::2126832@student.uwtsd.ac.uk::e1ffdb87-107e-4d96-bb0d-00d91437d050" providerId="AD" clId="Web-{264FC4C7-DF56-4563-B275-CE2353301EB2}" dt="2023-11-28T17:44:24.051" v="630" actId="20577"/>
          <ac:spMkLst>
            <pc:docMk/>
            <pc:sldMk cId="110603823" sldId="259"/>
            <ac:spMk id="3" creationId="{34DC604A-955C-3920-BF2A-4817332E9C1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Building a Sustainable Marketing Relationship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Presentation – Guidance Notes</a:t>
            </a:r>
          </a:p>
          <a:p>
            <a:r>
              <a:rPr lang="en-US" dirty="0">
                <a:cs typeface="Calibri"/>
              </a:rPr>
              <a:t>Tesco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4BCC1-2BFC-0C89-90A1-956A37810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Digital Marketing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BD14F-101F-95E2-615E-35D62ED21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426" y="1811247"/>
            <a:ext cx="11061939" cy="51258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Hello, my name is Livia Zamfira Sas. My area of discussion is Tesco's digital marketing.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A5E1BA-D3AF-C41E-F200-FE22BAC66521}"/>
              </a:ext>
            </a:extLst>
          </p:cNvPr>
          <p:cNvSpPr txBox="1"/>
          <p:nvPr/>
        </p:nvSpPr>
        <p:spPr>
          <a:xfrm>
            <a:off x="2596552" y="2625305"/>
            <a:ext cx="727206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11111"/>
                </a:solidFill>
                <a:latin typeface="SourceSansPro"/>
              </a:rPr>
              <a:t>" The term digital marketing refers to the use of websites, apps, mobile devices, social media, search engines, and other digital means to promote and sell products and services. " (Barone, et al. 2023)</a:t>
            </a:r>
            <a:endParaRPr lang="en-US" dirty="0"/>
          </a:p>
        </p:txBody>
      </p:sp>
      <p:pic>
        <p:nvPicPr>
          <p:cNvPr id="5" name="Picture 4" descr="What Is Digital Marketing: A Beginner's Guide">
            <a:extLst>
              <a:ext uri="{FF2B5EF4-FFF2-40B4-BE49-F238E27FC236}">
                <a16:creationId xmlns:a16="http://schemas.microsoft.com/office/drawing/2014/main" id="{307F0F4E-225E-2274-C1A4-0565CE6103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966" y="3789214"/>
            <a:ext cx="5000444" cy="261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184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BF9C3-58B3-5893-C75E-13943AA5E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Digital Marketing &amp; Social Media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EFEE93-ED5E-F8DB-BC13-0F01BFBE3A35}"/>
              </a:ext>
            </a:extLst>
          </p:cNvPr>
          <p:cNvSpPr txBox="1"/>
          <p:nvPr/>
        </p:nvSpPr>
        <p:spPr>
          <a:xfrm>
            <a:off x="275183" y="1915064"/>
            <a:ext cx="554736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Digital Marketing </a:t>
            </a:r>
          </a:p>
          <a:p>
            <a:r>
              <a:rPr lang="en-US" dirty="0">
                <a:cs typeface="Calibri"/>
              </a:rPr>
              <a:t>Benefit – Reaching a wider audience (Alexander, 2022)</a:t>
            </a:r>
          </a:p>
          <a:p>
            <a:r>
              <a:rPr lang="en-US" dirty="0">
                <a:cs typeface="Calibri"/>
              </a:rPr>
              <a:t>This lets businesses remain relevant and increase their customer popularity.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Disadvantage – A lot of competition (Deepak, 2023)</a:t>
            </a:r>
          </a:p>
          <a:p>
            <a:r>
              <a:rPr lang="en-US" dirty="0">
                <a:cs typeface="Calibri"/>
              </a:rPr>
              <a:t>The more effective the digital market, the more customers it attracts.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DA17BA-19AE-439B-0DC0-EDBAD63802B1}"/>
              </a:ext>
            </a:extLst>
          </p:cNvPr>
          <p:cNvSpPr/>
          <p:nvPr/>
        </p:nvSpPr>
        <p:spPr>
          <a:xfrm>
            <a:off x="238951" y="1845765"/>
            <a:ext cx="5621547" cy="27748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C02272-C781-F918-6344-035C958DFE91}"/>
              </a:ext>
            </a:extLst>
          </p:cNvPr>
          <p:cNvSpPr txBox="1"/>
          <p:nvPr/>
        </p:nvSpPr>
        <p:spPr>
          <a:xfrm>
            <a:off x="6340990" y="1850941"/>
            <a:ext cx="562298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Social Media </a:t>
            </a:r>
          </a:p>
          <a:p>
            <a:r>
              <a:rPr lang="en-US" dirty="0">
                <a:cs typeface="Calibri"/>
              </a:rPr>
              <a:t>Benefit – Learning about target audience (</a:t>
            </a:r>
            <a:r>
              <a:rPr lang="en-US" dirty="0" err="1">
                <a:cs typeface="Calibri"/>
              </a:rPr>
              <a:t>Dublino</a:t>
            </a:r>
            <a:r>
              <a:rPr lang="en-US" dirty="0">
                <a:cs typeface="Calibri"/>
              </a:rPr>
              <a:t>, 2023) </a:t>
            </a:r>
          </a:p>
          <a:p>
            <a:r>
              <a:rPr lang="en-US" dirty="0">
                <a:cs typeface="Calibri"/>
              </a:rPr>
              <a:t>Allowing businesses to see their customers' needs and wants.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Disadvantage – Negative Reviews, damaging brand image (Shah, 2023) </a:t>
            </a:r>
          </a:p>
          <a:p>
            <a:r>
              <a:rPr lang="en-US" dirty="0">
                <a:cs typeface="Calibri"/>
              </a:rPr>
              <a:t>Customers can leave negative feedback which can decrease the popularity and reputation of a band. 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168E27-1BE5-6317-3F54-D4110D6FCDD0}"/>
              </a:ext>
            </a:extLst>
          </p:cNvPr>
          <p:cNvSpPr/>
          <p:nvPr/>
        </p:nvSpPr>
        <p:spPr>
          <a:xfrm>
            <a:off x="6263064" y="1845764"/>
            <a:ext cx="5693433" cy="27748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Is Digital Marketing Measurable &amp; the Importance of Marketing Metrics in Digital  Marketing | Digital Marketing | Emeritus India">
            <a:extLst>
              <a:ext uri="{FF2B5EF4-FFF2-40B4-BE49-F238E27FC236}">
                <a16:creationId xmlns:a16="http://schemas.microsoft.com/office/drawing/2014/main" id="{A74F60C9-06BD-9E86-2A5C-146CB2B2C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3801" y="4718919"/>
            <a:ext cx="3175418" cy="1949031"/>
          </a:xfrm>
          <a:prstGeom prst="rect">
            <a:avLst/>
          </a:prstGeom>
        </p:spPr>
      </p:pic>
      <p:pic>
        <p:nvPicPr>
          <p:cNvPr id="8" name="Picture 7" descr="How to start a career in Digital Marketing? - Tech Geek UK">
            <a:extLst>
              <a:ext uri="{FF2B5EF4-FFF2-40B4-BE49-F238E27FC236}">
                <a16:creationId xmlns:a16="http://schemas.microsoft.com/office/drawing/2014/main" id="{91B1EB1A-C7EE-E8B9-93D4-757F9D66B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324" y="4716867"/>
            <a:ext cx="3476445" cy="1953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819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BD55A-838B-4103-41F2-78F0F202A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C604A-955C-3920-BF2A-4817332E9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000" dirty="0">
                <a:ea typeface="+mn-lt"/>
                <a:cs typeface="+mn-lt"/>
              </a:rPr>
              <a:t>Barone, A. (2023) - </a:t>
            </a:r>
            <a:r>
              <a:rPr lang="en-US" sz="2000" i="1" dirty="0"/>
              <a:t>Digital Marketing Overview: Types, Challenges  Required Skills</a:t>
            </a:r>
            <a:endParaRPr lang="en-US" sz="2000" i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Alexander, L. (2022) - </a:t>
            </a:r>
            <a:r>
              <a:rPr lang="en-US" sz="2000" i="1" dirty="0"/>
              <a:t>The Who, What, Why, &amp; How of Digital Marketing</a:t>
            </a:r>
            <a:endParaRPr lang="en-US" sz="2000" i="1" dirty="0"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Deepak, G. (2023) - </a:t>
            </a:r>
            <a:r>
              <a:rPr lang="en-US" sz="2000" i="1" dirty="0"/>
              <a:t>What Are The Main Advantages And Disadvantages of Digital Marketing?</a:t>
            </a:r>
            <a:endParaRPr lang="en-US" sz="2000" i="1">
              <a:cs typeface="Calibri"/>
            </a:endParaRPr>
          </a:p>
          <a:p>
            <a:pPr>
              <a:buNone/>
            </a:pPr>
            <a:r>
              <a:rPr lang="en-US" sz="2000" err="1">
                <a:latin typeface="Calibri"/>
                <a:cs typeface="Arial"/>
              </a:rPr>
              <a:t>Dublino</a:t>
            </a:r>
            <a:r>
              <a:rPr lang="en-US" sz="2000" dirty="0">
                <a:latin typeface="Calibri"/>
                <a:cs typeface="Arial"/>
              </a:rPr>
              <a:t>, J. (2023) - </a:t>
            </a:r>
            <a:r>
              <a:rPr lang="en-US" sz="2000" i="1" dirty="0">
                <a:solidFill>
                  <a:srgbClr val="1D1C22"/>
                </a:solidFill>
                <a:latin typeface="Calibri"/>
                <a:cs typeface="Arial"/>
              </a:rPr>
              <a:t>4 Benefits of Using Social Media to Grow Your Small Business</a:t>
            </a:r>
            <a:endParaRPr lang="en-US" sz="2000" i="1">
              <a:latin typeface="Calibri"/>
              <a:cs typeface="Arial"/>
            </a:endParaRPr>
          </a:p>
          <a:p>
            <a:pPr>
              <a:buNone/>
            </a:pPr>
            <a:r>
              <a:rPr lang="en-US" sz="2000" dirty="0"/>
              <a:t>Shah, R. (2023) - </a:t>
            </a:r>
            <a:r>
              <a:rPr lang="en-US" sz="2000" i="1" dirty="0"/>
              <a:t>Advantages and disadvantages of social media marketing</a:t>
            </a:r>
            <a:endParaRPr lang="en-US" sz="2000" i="1" dirty="0">
              <a:cs typeface="Calibri"/>
            </a:endParaRPr>
          </a:p>
          <a:p>
            <a:pPr>
              <a:buNone/>
            </a:pPr>
            <a:br>
              <a:rPr lang="en-US" dirty="0"/>
            </a:br>
            <a:endParaRPr lang="en-US">
              <a:cs typeface="Calibri"/>
            </a:endParaRPr>
          </a:p>
          <a:p>
            <a:pPr>
              <a:buNone/>
            </a:pPr>
            <a:endParaRPr lang="en-US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0603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Building a Sustainable Marketing Relationship</vt:lpstr>
      <vt:lpstr>Digital Marketing </vt:lpstr>
      <vt:lpstr>Digital Marketing &amp; Social Media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189</cp:revision>
  <dcterms:created xsi:type="dcterms:W3CDTF">2023-11-27T17:02:49Z</dcterms:created>
  <dcterms:modified xsi:type="dcterms:W3CDTF">2023-11-28T17:44:31Z</dcterms:modified>
</cp:coreProperties>
</file>