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48"/>
  </p:notesMasterIdLst>
  <p:sldIdLst>
    <p:sldId id="256" r:id="rId7"/>
    <p:sldId id="272" r:id="rId8"/>
    <p:sldId id="275" r:id="rId9"/>
    <p:sldId id="276" r:id="rId10"/>
    <p:sldId id="277" r:id="rId11"/>
    <p:sldId id="278" r:id="rId12"/>
    <p:sldId id="279" r:id="rId13"/>
    <p:sldId id="281" r:id="rId14"/>
    <p:sldId id="282" r:id="rId15"/>
    <p:sldId id="283" r:id="rId16"/>
    <p:sldId id="284" r:id="rId17"/>
    <p:sldId id="285" r:id="rId18"/>
    <p:sldId id="287" r:id="rId19"/>
    <p:sldId id="286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6" r:id="rId28"/>
    <p:sldId id="295" r:id="rId29"/>
    <p:sldId id="297" r:id="rId30"/>
    <p:sldId id="298" r:id="rId31"/>
    <p:sldId id="299" r:id="rId32"/>
    <p:sldId id="300" r:id="rId33"/>
    <p:sldId id="301" r:id="rId34"/>
    <p:sldId id="302" r:id="rId35"/>
    <p:sldId id="303" r:id="rId36"/>
    <p:sldId id="304" r:id="rId37"/>
    <p:sldId id="305" r:id="rId38"/>
    <p:sldId id="306" r:id="rId39"/>
    <p:sldId id="307" r:id="rId40"/>
    <p:sldId id="308" r:id="rId41"/>
    <p:sldId id="309" r:id="rId42"/>
    <p:sldId id="310" r:id="rId43"/>
    <p:sldId id="311" r:id="rId44"/>
    <p:sldId id="312" r:id="rId45"/>
    <p:sldId id="313" r:id="rId46"/>
    <p:sldId id="314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CA1F23-B817-4235-AB82-59FE9E388669}" v="90" dt="2025-10-19T17:00:45.0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82348" autoAdjust="0"/>
  </p:normalViewPr>
  <p:slideViewPr>
    <p:cSldViewPr snapToGrid="0" snapToObjects="1">
      <p:cViewPr>
        <p:scale>
          <a:sx n="91" d="100"/>
          <a:sy n="9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C8CA1F23-B817-4235-AB82-59FE9E388669}"/>
    <pc:docChg chg="undo custSel addSld delSld modSld sldOrd">
      <pc:chgData name="Mark Huntly" userId="2f894ec6-1403-4f17-b28b-5f1f7519461e" providerId="ADAL" clId="{C8CA1F23-B817-4235-AB82-59FE9E388669}" dt="2025-10-19T17:01:46.968" v="11579" actId="20577"/>
      <pc:docMkLst>
        <pc:docMk/>
      </pc:docMkLst>
      <pc:sldChg chg="addSp modSp mod">
        <pc:chgData name="Mark Huntly" userId="2f894ec6-1403-4f17-b28b-5f1f7519461e" providerId="ADAL" clId="{C8CA1F23-B817-4235-AB82-59FE9E388669}" dt="2025-10-18T13:04:51.214" v="2" actId="207"/>
        <pc:sldMkLst>
          <pc:docMk/>
          <pc:sldMk cId="2033299742" sldId="272"/>
        </pc:sldMkLst>
        <pc:spChg chg="add mod">
          <ac:chgData name="Mark Huntly" userId="2f894ec6-1403-4f17-b28b-5f1f7519461e" providerId="ADAL" clId="{C8CA1F23-B817-4235-AB82-59FE9E388669}" dt="2025-10-18T13:04:51.214" v="2" actId="207"/>
          <ac:spMkLst>
            <pc:docMk/>
            <pc:sldMk cId="2033299742" sldId="272"/>
            <ac:spMk id="3" creationId="{81903C17-2C7E-640C-1457-D22F36BF7107}"/>
          </ac:spMkLst>
        </pc:spChg>
      </pc:sldChg>
      <pc:sldChg chg="del">
        <pc:chgData name="Mark Huntly" userId="2f894ec6-1403-4f17-b28b-5f1f7519461e" providerId="ADAL" clId="{C8CA1F23-B817-4235-AB82-59FE9E388669}" dt="2025-10-18T13:05:15.996" v="4" actId="47"/>
        <pc:sldMkLst>
          <pc:docMk/>
          <pc:sldMk cId="3953697789" sldId="273"/>
        </pc:sldMkLst>
      </pc:sldChg>
      <pc:sldChg chg="del">
        <pc:chgData name="Mark Huntly" userId="2f894ec6-1403-4f17-b28b-5f1f7519461e" providerId="ADAL" clId="{C8CA1F23-B817-4235-AB82-59FE9E388669}" dt="2025-10-18T13:05:17.094" v="5" actId="47"/>
        <pc:sldMkLst>
          <pc:docMk/>
          <pc:sldMk cId="3922146745" sldId="274"/>
        </pc:sldMkLst>
      </pc:sldChg>
      <pc:sldChg chg="addSp delSp modSp add mod">
        <pc:chgData name="Mark Huntly" userId="2f894ec6-1403-4f17-b28b-5f1f7519461e" providerId="ADAL" clId="{C8CA1F23-B817-4235-AB82-59FE9E388669}" dt="2025-10-19T13:15:42.072" v="7854" actId="207"/>
        <pc:sldMkLst>
          <pc:docMk/>
          <pc:sldMk cId="1622208648" sldId="275"/>
        </pc:sldMkLst>
        <pc:spChg chg="mod">
          <ac:chgData name="Mark Huntly" userId="2f894ec6-1403-4f17-b28b-5f1f7519461e" providerId="ADAL" clId="{C8CA1F23-B817-4235-AB82-59FE9E388669}" dt="2025-10-19T13:15:42.072" v="7854" actId="207"/>
          <ac:spMkLst>
            <pc:docMk/>
            <pc:sldMk cId="1622208648" sldId="275"/>
            <ac:spMk id="3" creationId="{EA3BDA79-E361-8F37-DA1F-38A263EC902F}"/>
          </ac:spMkLst>
        </pc:spChg>
        <pc:spChg chg="add mod">
          <ac:chgData name="Mark Huntly" userId="2f894ec6-1403-4f17-b28b-5f1f7519461e" providerId="ADAL" clId="{C8CA1F23-B817-4235-AB82-59FE9E388669}" dt="2025-10-19T12:30:28.292" v="6713" actId="207"/>
          <ac:spMkLst>
            <pc:docMk/>
            <pc:sldMk cId="1622208648" sldId="275"/>
            <ac:spMk id="5" creationId="{1A294AD8-0790-A21F-1EFC-2240D41658D3}"/>
          </ac:spMkLst>
        </pc:spChg>
        <pc:spChg chg="mod">
          <ac:chgData name="Mark Huntly" userId="2f894ec6-1403-4f17-b28b-5f1f7519461e" providerId="ADAL" clId="{C8CA1F23-B817-4235-AB82-59FE9E388669}" dt="2025-10-18T13:06:54.165" v="15"/>
          <ac:spMkLst>
            <pc:docMk/>
            <pc:sldMk cId="1622208648" sldId="275"/>
            <ac:spMk id="9" creationId="{E3B7B565-2316-B072-7156-8040E5BD30E0}"/>
          </ac:spMkLst>
        </pc:spChg>
        <pc:picChg chg="del">
          <ac:chgData name="Mark Huntly" userId="2f894ec6-1403-4f17-b28b-5f1f7519461e" providerId="ADAL" clId="{C8CA1F23-B817-4235-AB82-59FE9E388669}" dt="2025-10-18T13:05:37.772" v="7" actId="478"/>
          <ac:picMkLst>
            <pc:docMk/>
            <pc:sldMk cId="1622208648" sldId="275"/>
            <ac:picMk id="2" creationId="{0AF65593-C8BD-0561-B123-A6D834F67B6A}"/>
          </ac:picMkLst>
        </pc:picChg>
        <pc:picChg chg="add mod">
          <ac:chgData name="Mark Huntly" userId="2f894ec6-1403-4f17-b28b-5f1f7519461e" providerId="ADAL" clId="{C8CA1F23-B817-4235-AB82-59FE9E388669}" dt="2025-10-18T13:07:54.610" v="17" actId="1076"/>
          <ac:picMkLst>
            <pc:docMk/>
            <pc:sldMk cId="1622208648" sldId="275"/>
            <ac:picMk id="6" creationId="{29B3D1E7-10C0-A4CB-0575-4ABAD0E78E75}"/>
          </ac:picMkLst>
        </pc:picChg>
      </pc:sldChg>
      <pc:sldChg chg="delSp modSp add mod modNotesTx">
        <pc:chgData name="Mark Huntly" userId="2f894ec6-1403-4f17-b28b-5f1f7519461e" providerId="ADAL" clId="{C8CA1F23-B817-4235-AB82-59FE9E388669}" dt="2025-10-18T13:18:17.067" v="701" actId="403"/>
        <pc:sldMkLst>
          <pc:docMk/>
          <pc:sldMk cId="4057666834" sldId="276"/>
        </pc:sldMkLst>
        <pc:spChg chg="del">
          <ac:chgData name="Mark Huntly" userId="2f894ec6-1403-4f17-b28b-5f1f7519461e" providerId="ADAL" clId="{C8CA1F23-B817-4235-AB82-59FE9E388669}" dt="2025-10-18T13:08:24.451" v="22" actId="478"/>
          <ac:spMkLst>
            <pc:docMk/>
            <pc:sldMk cId="4057666834" sldId="276"/>
            <ac:spMk id="3" creationId="{C6CCA303-099B-C9E9-4DF7-F6AB5337FA09}"/>
          </ac:spMkLst>
        </pc:spChg>
        <pc:spChg chg="mod">
          <ac:chgData name="Mark Huntly" userId="2f894ec6-1403-4f17-b28b-5f1f7519461e" providerId="ADAL" clId="{C8CA1F23-B817-4235-AB82-59FE9E388669}" dt="2025-10-18T13:09:53.561" v="30" actId="20577"/>
          <ac:spMkLst>
            <pc:docMk/>
            <pc:sldMk cId="4057666834" sldId="276"/>
            <ac:spMk id="4" creationId="{BC997367-FA93-EFA7-5B45-EEBB4A1F8DFB}"/>
          </ac:spMkLst>
        </pc:spChg>
        <pc:spChg chg="del">
          <ac:chgData name="Mark Huntly" userId="2f894ec6-1403-4f17-b28b-5f1f7519461e" providerId="ADAL" clId="{C8CA1F23-B817-4235-AB82-59FE9E388669}" dt="2025-10-18T13:08:18.144" v="20" actId="478"/>
          <ac:spMkLst>
            <pc:docMk/>
            <pc:sldMk cId="4057666834" sldId="276"/>
            <ac:spMk id="5" creationId="{B2AD670C-950F-EF95-ED72-638834A6225D}"/>
          </ac:spMkLst>
        </pc:spChg>
        <pc:spChg chg="mod">
          <ac:chgData name="Mark Huntly" userId="2f894ec6-1403-4f17-b28b-5f1f7519461e" providerId="ADAL" clId="{C8CA1F23-B817-4235-AB82-59FE9E388669}" dt="2025-10-18T13:18:17.067" v="701" actId="403"/>
          <ac:spMkLst>
            <pc:docMk/>
            <pc:sldMk cId="4057666834" sldId="276"/>
            <ac:spMk id="9" creationId="{14A8DC9B-8F50-6924-5236-30BCA0E964DE}"/>
          </ac:spMkLst>
        </pc:spChg>
        <pc:picChg chg="del">
          <ac:chgData name="Mark Huntly" userId="2f894ec6-1403-4f17-b28b-5f1f7519461e" providerId="ADAL" clId="{C8CA1F23-B817-4235-AB82-59FE9E388669}" dt="2025-10-18T13:08:15.585" v="19" actId="478"/>
          <ac:picMkLst>
            <pc:docMk/>
            <pc:sldMk cId="4057666834" sldId="276"/>
            <ac:picMk id="6" creationId="{8B92CE87-C786-D7E9-875F-F71DB5B4D90A}"/>
          </ac:picMkLst>
        </pc:picChg>
      </pc:sldChg>
      <pc:sldChg chg="modSp add mod">
        <pc:chgData name="Mark Huntly" userId="2f894ec6-1403-4f17-b28b-5f1f7519461e" providerId="ADAL" clId="{C8CA1F23-B817-4235-AB82-59FE9E388669}" dt="2025-10-18T13:21:31.839" v="1015" actId="20577"/>
        <pc:sldMkLst>
          <pc:docMk/>
          <pc:sldMk cId="3364753756" sldId="277"/>
        </pc:sldMkLst>
        <pc:spChg chg="mod">
          <ac:chgData name="Mark Huntly" userId="2f894ec6-1403-4f17-b28b-5f1f7519461e" providerId="ADAL" clId="{C8CA1F23-B817-4235-AB82-59FE9E388669}" dt="2025-10-18T13:21:31.839" v="1015" actId="20577"/>
          <ac:spMkLst>
            <pc:docMk/>
            <pc:sldMk cId="3364753756" sldId="277"/>
            <ac:spMk id="9" creationId="{38684025-4C6D-DEDC-0F25-624935AF1E95}"/>
          </ac:spMkLst>
        </pc:spChg>
      </pc:sldChg>
      <pc:sldChg chg="addSp delSp modSp add mod">
        <pc:chgData name="Mark Huntly" userId="2f894ec6-1403-4f17-b28b-5f1f7519461e" providerId="ADAL" clId="{C8CA1F23-B817-4235-AB82-59FE9E388669}" dt="2025-10-18T13:26:46.363" v="1252" actId="1076"/>
        <pc:sldMkLst>
          <pc:docMk/>
          <pc:sldMk cId="671641559" sldId="278"/>
        </pc:sldMkLst>
        <pc:spChg chg="mod">
          <ac:chgData name="Mark Huntly" userId="2f894ec6-1403-4f17-b28b-5f1f7519461e" providerId="ADAL" clId="{C8CA1F23-B817-4235-AB82-59FE9E388669}" dt="2025-10-18T13:22:06.645" v="1041" actId="20577"/>
          <ac:spMkLst>
            <pc:docMk/>
            <pc:sldMk cId="671641559" sldId="278"/>
            <ac:spMk id="4" creationId="{B5A15D98-8F5B-D6D4-FB40-5E559CDEFF39}"/>
          </ac:spMkLst>
        </pc:spChg>
        <pc:spChg chg="mod">
          <ac:chgData name="Mark Huntly" userId="2f894ec6-1403-4f17-b28b-5f1f7519461e" providerId="ADAL" clId="{C8CA1F23-B817-4235-AB82-59FE9E388669}" dt="2025-10-18T13:25:33.224" v="1244" actId="20577"/>
          <ac:spMkLst>
            <pc:docMk/>
            <pc:sldMk cId="671641559" sldId="278"/>
            <ac:spMk id="9" creationId="{AED0F4F8-A5FB-9E70-EB7B-F4B7F5BF769C}"/>
          </ac:spMkLst>
        </pc:spChg>
        <pc:picChg chg="add mod">
          <ac:chgData name="Mark Huntly" userId="2f894ec6-1403-4f17-b28b-5f1f7519461e" providerId="ADAL" clId="{C8CA1F23-B817-4235-AB82-59FE9E388669}" dt="2025-10-18T13:25:43.001" v="1245" actId="1076"/>
          <ac:picMkLst>
            <pc:docMk/>
            <pc:sldMk cId="671641559" sldId="278"/>
            <ac:picMk id="3" creationId="{23A3E909-3BF6-6FA8-173A-4B3428D531B1}"/>
          </ac:picMkLst>
        </pc:picChg>
        <pc:picChg chg="add del">
          <ac:chgData name="Mark Huntly" userId="2f894ec6-1403-4f17-b28b-5f1f7519461e" providerId="ADAL" clId="{C8CA1F23-B817-4235-AB82-59FE9E388669}" dt="2025-10-18T13:26:24.449" v="1247" actId="22"/>
          <ac:picMkLst>
            <pc:docMk/>
            <pc:sldMk cId="671641559" sldId="278"/>
            <ac:picMk id="6" creationId="{A4C91204-7EF0-F253-F78A-BF915DC0D69B}"/>
          </ac:picMkLst>
        </pc:picChg>
        <pc:picChg chg="add mod">
          <ac:chgData name="Mark Huntly" userId="2f894ec6-1403-4f17-b28b-5f1f7519461e" providerId="ADAL" clId="{C8CA1F23-B817-4235-AB82-59FE9E388669}" dt="2025-10-18T13:26:46.363" v="1252" actId="1076"/>
          <ac:picMkLst>
            <pc:docMk/>
            <pc:sldMk cId="671641559" sldId="278"/>
            <ac:picMk id="8" creationId="{C06A7DA6-0A89-BE38-636B-85B62C5AFBA7}"/>
          </ac:picMkLst>
        </pc:picChg>
      </pc:sldChg>
      <pc:sldChg chg="addSp delSp modSp add mod ord">
        <pc:chgData name="Mark Huntly" userId="2f894ec6-1403-4f17-b28b-5f1f7519461e" providerId="ADAL" clId="{C8CA1F23-B817-4235-AB82-59FE9E388669}" dt="2025-10-18T13:33:14.629" v="1459" actId="20577"/>
        <pc:sldMkLst>
          <pc:docMk/>
          <pc:sldMk cId="856037882" sldId="279"/>
        </pc:sldMkLst>
        <pc:spChg chg="mod">
          <ac:chgData name="Mark Huntly" userId="2f894ec6-1403-4f17-b28b-5f1f7519461e" providerId="ADAL" clId="{C8CA1F23-B817-4235-AB82-59FE9E388669}" dt="2025-10-18T13:33:14.629" v="1459" actId="20577"/>
          <ac:spMkLst>
            <pc:docMk/>
            <pc:sldMk cId="856037882" sldId="279"/>
            <ac:spMk id="9" creationId="{770883FE-A6EC-14F7-76FF-6B6E2558045F}"/>
          </ac:spMkLst>
        </pc:spChg>
        <pc:picChg chg="del mod">
          <ac:chgData name="Mark Huntly" userId="2f894ec6-1403-4f17-b28b-5f1f7519461e" providerId="ADAL" clId="{C8CA1F23-B817-4235-AB82-59FE9E388669}" dt="2025-10-18T13:30:03.081" v="1409" actId="478"/>
          <ac:picMkLst>
            <pc:docMk/>
            <pc:sldMk cId="856037882" sldId="279"/>
            <ac:picMk id="3" creationId="{6C83863F-E5DF-0BFB-BB63-FE189DB9A72B}"/>
          </ac:picMkLst>
        </pc:picChg>
        <pc:picChg chg="add mod">
          <ac:chgData name="Mark Huntly" userId="2f894ec6-1403-4f17-b28b-5f1f7519461e" providerId="ADAL" clId="{C8CA1F23-B817-4235-AB82-59FE9E388669}" dt="2025-10-18T13:30:53.675" v="1413" actId="1076"/>
          <ac:picMkLst>
            <pc:docMk/>
            <pc:sldMk cId="856037882" sldId="279"/>
            <ac:picMk id="5" creationId="{0D732929-7901-2E6B-246F-9C86F815F7EB}"/>
          </ac:picMkLst>
        </pc:picChg>
        <pc:picChg chg="add mod">
          <ac:chgData name="Mark Huntly" userId="2f894ec6-1403-4f17-b28b-5f1f7519461e" providerId="ADAL" clId="{C8CA1F23-B817-4235-AB82-59FE9E388669}" dt="2025-10-18T13:31:54.223" v="1418" actId="1076"/>
          <ac:picMkLst>
            <pc:docMk/>
            <pc:sldMk cId="856037882" sldId="279"/>
            <ac:picMk id="7" creationId="{F4DBA84C-C4D7-EDF4-1CE3-FFFB0D1AFA25}"/>
          </ac:picMkLst>
        </pc:picChg>
        <pc:picChg chg="del mod">
          <ac:chgData name="Mark Huntly" userId="2f894ec6-1403-4f17-b28b-5f1f7519461e" providerId="ADAL" clId="{C8CA1F23-B817-4235-AB82-59FE9E388669}" dt="2025-10-18T13:30:03.757" v="1410" actId="478"/>
          <ac:picMkLst>
            <pc:docMk/>
            <pc:sldMk cId="856037882" sldId="279"/>
            <ac:picMk id="8" creationId="{4F699153-EE08-9C05-4E8D-0CAC057F7357}"/>
          </ac:picMkLst>
        </pc:picChg>
      </pc:sldChg>
      <pc:sldChg chg="add del">
        <pc:chgData name="Mark Huntly" userId="2f894ec6-1403-4f17-b28b-5f1f7519461e" providerId="ADAL" clId="{C8CA1F23-B817-4235-AB82-59FE9E388669}" dt="2025-10-19T12:30:05.039" v="6712" actId="47"/>
        <pc:sldMkLst>
          <pc:docMk/>
          <pc:sldMk cId="823545568" sldId="280"/>
        </pc:sldMkLst>
      </pc:sldChg>
      <pc:sldChg chg="addSp delSp modSp add mod">
        <pc:chgData name="Mark Huntly" userId="2f894ec6-1403-4f17-b28b-5f1f7519461e" providerId="ADAL" clId="{C8CA1F23-B817-4235-AB82-59FE9E388669}" dt="2025-10-18T14:27:02.945" v="1765" actId="20577"/>
        <pc:sldMkLst>
          <pc:docMk/>
          <pc:sldMk cId="436358120" sldId="281"/>
        </pc:sldMkLst>
        <pc:spChg chg="mod">
          <ac:chgData name="Mark Huntly" userId="2f894ec6-1403-4f17-b28b-5f1f7519461e" providerId="ADAL" clId="{C8CA1F23-B817-4235-AB82-59FE9E388669}" dt="2025-10-18T14:27:02.945" v="1765" actId="20577"/>
          <ac:spMkLst>
            <pc:docMk/>
            <pc:sldMk cId="436358120" sldId="281"/>
            <ac:spMk id="9" creationId="{501B6752-1F55-D58C-CB93-6D965641F0CA}"/>
          </ac:spMkLst>
        </pc:spChg>
        <pc:picChg chg="add mod">
          <ac:chgData name="Mark Huntly" userId="2f894ec6-1403-4f17-b28b-5f1f7519461e" providerId="ADAL" clId="{C8CA1F23-B817-4235-AB82-59FE9E388669}" dt="2025-10-18T14:16:37.231" v="1524" actId="1076"/>
          <ac:picMkLst>
            <pc:docMk/>
            <pc:sldMk cId="436358120" sldId="281"/>
            <ac:picMk id="3" creationId="{08B2D057-2F45-356B-3962-4BDB9C142C81}"/>
          </ac:picMkLst>
        </pc:picChg>
        <pc:picChg chg="del">
          <ac:chgData name="Mark Huntly" userId="2f894ec6-1403-4f17-b28b-5f1f7519461e" providerId="ADAL" clId="{C8CA1F23-B817-4235-AB82-59FE9E388669}" dt="2025-10-18T14:15:02.382" v="1463" actId="478"/>
          <ac:picMkLst>
            <pc:docMk/>
            <pc:sldMk cId="436358120" sldId="281"/>
            <ac:picMk id="5" creationId="{46982E1B-A67B-5683-70B7-B092AB36C07D}"/>
          </ac:picMkLst>
        </pc:picChg>
        <pc:picChg chg="del">
          <ac:chgData name="Mark Huntly" userId="2f894ec6-1403-4f17-b28b-5f1f7519461e" providerId="ADAL" clId="{C8CA1F23-B817-4235-AB82-59FE9E388669}" dt="2025-10-18T14:15:01.388" v="1462" actId="478"/>
          <ac:picMkLst>
            <pc:docMk/>
            <pc:sldMk cId="436358120" sldId="281"/>
            <ac:picMk id="7" creationId="{F658032C-F83F-249D-5B54-06C244F010DA}"/>
          </ac:picMkLst>
        </pc:picChg>
        <pc:picChg chg="add mod">
          <ac:chgData name="Mark Huntly" userId="2f894ec6-1403-4f17-b28b-5f1f7519461e" providerId="ADAL" clId="{C8CA1F23-B817-4235-AB82-59FE9E388669}" dt="2025-10-18T14:19:04.258" v="1604" actId="1076"/>
          <ac:picMkLst>
            <pc:docMk/>
            <pc:sldMk cId="436358120" sldId="281"/>
            <ac:picMk id="8" creationId="{7F9A366C-9C3A-95D7-6A63-ED11DB621093}"/>
          </ac:picMkLst>
        </pc:picChg>
        <pc:picChg chg="add mod">
          <ac:chgData name="Mark Huntly" userId="2f894ec6-1403-4f17-b28b-5f1f7519461e" providerId="ADAL" clId="{C8CA1F23-B817-4235-AB82-59FE9E388669}" dt="2025-10-18T14:18:56.318" v="1603" actId="1076"/>
          <ac:picMkLst>
            <pc:docMk/>
            <pc:sldMk cId="436358120" sldId="281"/>
            <ac:picMk id="11" creationId="{CAF19BFF-7038-4162-B4B6-B4BC084252E1}"/>
          </ac:picMkLst>
        </pc:picChg>
        <pc:picChg chg="add mod">
          <ac:chgData name="Mark Huntly" userId="2f894ec6-1403-4f17-b28b-5f1f7519461e" providerId="ADAL" clId="{C8CA1F23-B817-4235-AB82-59FE9E388669}" dt="2025-10-18T14:22:35.105" v="1671" actId="1076"/>
          <ac:picMkLst>
            <pc:docMk/>
            <pc:sldMk cId="436358120" sldId="281"/>
            <ac:picMk id="13" creationId="{DAA71068-F785-39DA-27F1-BC1FF00DBC33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8T14:57:16.788" v="2462" actId="20577"/>
        <pc:sldMkLst>
          <pc:docMk/>
          <pc:sldMk cId="998434614" sldId="282"/>
        </pc:sldMkLst>
        <pc:spChg chg="mod">
          <ac:chgData name="Mark Huntly" userId="2f894ec6-1403-4f17-b28b-5f1f7519461e" providerId="ADAL" clId="{C8CA1F23-B817-4235-AB82-59FE9E388669}" dt="2025-10-18T14:52:12.599" v="2225" actId="20577"/>
          <ac:spMkLst>
            <pc:docMk/>
            <pc:sldMk cId="998434614" sldId="282"/>
            <ac:spMk id="4" creationId="{6A98BA6A-CF75-787D-E42F-3D1864DB9C12}"/>
          </ac:spMkLst>
        </pc:spChg>
        <pc:spChg chg="mod">
          <ac:chgData name="Mark Huntly" userId="2f894ec6-1403-4f17-b28b-5f1f7519461e" providerId="ADAL" clId="{C8CA1F23-B817-4235-AB82-59FE9E388669}" dt="2025-10-18T14:57:16.788" v="2462" actId="20577"/>
          <ac:spMkLst>
            <pc:docMk/>
            <pc:sldMk cId="998434614" sldId="282"/>
            <ac:spMk id="9" creationId="{B3C73941-ADDE-9787-BF4E-5FEC51AE9311}"/>
          </ac:spMkLst>
        </pc:spChg>
        <pc:picChg chg="add del mod">
          <ac:chgData name="Mark Huntly" userId="2f894ec6-1403-4f17-b28b-5f1f7519461e" providerId="ADAL" clId="{C8CA1F23-B817-4235-AB82-59FE9E388669}" dt="2025-10-18T14:53:38.532" v="2268" actId="478"/>
          <ac:picMkLst>
            <pc:docMk/>
            <pc:sldMk cId="998434614" sldId="282"/>
            <ac:picMk id="2" creationId="{D0297D55-9D93-BCD5-C947-DC2110C40027}"/>
          </ac:picMkLst>
        </pc:picChg>
        <pc:picChg chg="del">
          <ac:chgData name="Mark Huntly" userId="2f894ec6-1403-4f17-b28b-5f1f7519461e" providerId="ADAL" clId="{C8CA1F23-B817-4235-AB82-59FE9E388669}" dt="2025-10-18T14:40:30.713" v="1770" actId="478"/>
          <ac:picMkLst>
            <pc:docMk/>
            <pc:sldMk cId="998434614" sldId="282"/>
            <ac:picMk id="3" creationId="{9C0AE2CF-FBAC-E789-AC30-0B2D6E7C0D7F}"/>
          </ac:picMkLst>
        </pc:picChg>
        <pc:picChg chg="del">
          <ac:chgData name="Mark Huntly" userId="2f894ec6-1403-4f17-b28b-5f1f7519461e" providerId="ADAL" clId="{C8CA1F23-B817-4235-AB82-59FE9E388669}" dt="2025-10-18T14:40:30.235" v="1769" actId="478"/>
          <ac:picMkLst>
            <pc:docMk/>
            <pc:sldMk cId="998434614" sldId="282"/>
            <ac:picMk id="8" creationId="{7009E38B-D4F8-AAEE-B13E-210611E2312B}"/>
          </ac:picMkLst>
        </pc:picChg>
        <pc:picChg chg="del">
          <ac:chgData name="Mark Huntly" userId="2f894ec6-1403-4f17-b28b-5f1f7519461e" providerId="ADAL" clId="{C8CA1F23-B817-4235-AB82-59FE9E388669}" dt="2025-10-18T14:40:29.858" v="1768" actId="478"/>
          <ac:picMkLst>
            <pc:docMk/>
            <pc:sldMk cId="998434614" sldId="282"/>
            <ac:picMk id="11" creationId="{FC827DFD-2AA7-B007-E69E-4D8BEDA72FB8}"/>
          </ac:picMkLst>
        </pc:picChg>
        <pc:picChg chg="del">
          <ac:chgData name="Mark Huntly" userId="2f894ec6-1403-4f17-b28b-5f1f7519461e" providerId="ADAL" clId="{C8CA1F23-B817-4235-AB82-59FE9E388669}" dt="2025-10-18T14:40:29.034" v="1767" actId="478"/>
          <ac:picMkLst>
            <pc:docMk/>
            <pc:sldMk cId="998434614" sldId="282"/>
            <ac:picMk id="13" creationId="{F7D38EC1-2802-2C9E-F830-38EC6F75050D}"/>
          </ac:picMkLst>
        </pc:picChg>
      </pc:sldChg>
      <pc:sldChg chg="add">
        <pc:chgData name="Mark Huntly" userId="2f894ec6-1403-4f17-b28b-5f1f7519461e" providerId="ADAL" clId="{C8CA1F23-B817-4235-AB82-59FE9E388669}" dt="2025-10-18T14:51:56.273" v="2202" actId="2890"/>
        <pc:sldMkLst>
          <pc:docMk/>
          <pc:sldMk cId="4286498448" sldId="283"/>
        </pc:sldMkLst>
      </pc:sldChg>
      <pc:sldChg chg="delSp modSp add mod">
        <pc:chgData name="Mark Huntly" userId="2f894ec6-1403-4f17-b28b-5f1f7519461e" providerId="ADAL" clId="{C8CA1F23-B817-4235-AB82-59FE9E388669}" dt="2025-10-19T07:05:21.408" v="2911" actId="20577"/>
        <pc:sldMkLst>
          <pc:docMk/>
          <pc:sldMk cId="3605722251" sldId="284"/>
        </pc:sldMkLst>
        <pc:spChg chg="mod">
          <ac:chgData name="Mark Huntly" userId="2f894ec6-1403-4f17-b28b-5f1f7519461e" providerId="ADAL" clId="{C8CA1F23-B817-4235-AB82-59FE9E388669}" dt="2025-10-19T07:05:21.408" v="2911" actId="20577"/>
          <ac:spMkLst>
            <pc:docMk/>
            <pc:sldMk cId="3605722251" sldId="284"/>
            <ac:spMk id="4" creationId="{1BA18605-C4E3-FD90-42A3-5D2F5C4C8A68}"/>
          </ac:spMkLst>
        </pc:spChg>
        <pc:spChg chg="mod">
          <ac:chgData name="Mark Huntly" userId="2f894ec6-1403-4f17-b28b-5f1f7519461e" providerId="ADAL" clId="{C8CA1F23-B817-4235-AB82-59FE9E388669}" dt="2025-10-19T07:04:53.554" v="2878" actId="1076"/>
          <ac:spMkLst>
            <pc:docMk/>
            <pc:sldMk cId="3605722251" sldId="284"/>
            <ac:spMk id="9" creationId="{430E2BAB-CC63-DA73-816A-396F85924EA2}"/>
          </ac:spMkLst>
        </pc:spChg>
        <pc:picChg chg="del">
          <ac:chgData name="Mark Huntly" userId="2f894ec6-1403-4f17-b28b-5f1f7519461e" providerId="ADAL" clId="{C8CA1F23-B817-4235-AB82-59FE9E388669}" dt="2025-10-18T14:58:35.245" v="2464" actId="478"/>
          <ac:picMkLst>
            <pc:docMk/>
            <pc:sldMk cId="3605722251" sldId="284"/>
            <ac:picMk id="2" creationId="{838C4A82-30B1-ADF2-4697-4B77BD2894BE}"/>
          </ac:picMkLst>
        </pc:picChg>
      </pc:sldChg>
      <pc:sldChg chg="modSp add mod">
        <pc:chgData name="Mark Huntly" userId="2f894ec6-1403-4f17-b28b-5f1f7519461e" providerId="ADAL" clId="{C8CA1F23-B817-4235-AB82-59FE9E388669}" dt="2025-10-19T07:10:28.772" v="3304" actId="14100"/>
        <pc:sldMkLst>
          <pc:docMk/>
          <pc:sldMk cId="5815147" sldId="285"/>
        </pc:sldMkLst>
        <pc:spChg chg="mod">
          <ac:chgData name="Mark Huntly" userId="2f894ec6-1403-4f17-b28b-5f1f7519461e" providerId="ADAL" clId="{C8CA1F23-B817-4235-AB82-59FE9E388669}" dt="2025-10-19T07:05:44.623" v="2929" actId="20577"/>
          <ac:spMkLst>
            <pc:docMk/>
            <pc:sldMk cId="5815147" sldId="285"/>
            <ac:spMk id="4" creationId="{36FB4723-10A2-F7C0-24B1-489521423FA9}"/>
          </ac:spMkLst>
        </pc:spChg>
        <pc:spChg chg="mod">
          <ac:chgData name="Mark Huntly" userId="2f894ec6-1403-4f17-b28b-5f1f7519461e" providerId="ADAL" clId="{C8CA1F23-B817-4235-AB82-59FE9E388669}" dt="2025-10-19T07:10:28.772" v="3304" actId="14100"/>
          <ac:spMkLst>
            <pc:docMk/>
            <pc:sldMk cId="5815147" sldId="285"/>
            <ac:spMk id="9" creationId="{FD2D4678-97D9-B501-2DB0-2E182B61C7E7}"/>
          </ac:spMkLst>
        </pc:spChg>
      </pc:sldChg>
      <pc:sldChg chg="addSp modSp add mod ord">
        <pc:chgData name="Mark Huntly" userId="2f894ec6-1403-4f17-b28b-5f1f7519461e" providerId="ADAL" clId="{C8CA1F23-B817-4235-AB82-59FE9E388669}" dt="2025-10-19T13:15:18.362" v="7850" actId="207"/>
        <pc:sldMkLst>
          <pc:docMk/>
          <pc:sldMk cId="4107152149" sldId="286"/>
        </pc:sldMkLst>
        <pc:spChg chg="add mod">
          <ac:chgData name="Mark Huntly" userId="2f894ec6-1403-4f17-b28b-5f1f7519461e" providerId="ADAL" clId="{C8CA1F23-B817-4235-AB82-59FE9E388669}" dt="2025-10-19T13:15:18.362" v="7850" actId="207"/>
          <ac:spMkLst>
            <pc:docMk/>
            <pc:sldMk cId="4107152149" sldId="286"/>
            <ac:spMk id="2" creationId="{7A71B741-521E-7510-BBA6-E87D716B23E1}"/>
          </ac:spMkLst>
        </pc:spChg>
        <pc:spChg chg="mod">
          <ac:chgData name="Mark Huntly" userId="2f894ec6-1403-4f17-b28b-5f1f7519461e" providerId="ADAL" clId="{C8CA1F23-B817-4235-AB82-59FE9E388669}" dt="2025-10-19T12:31:39.869" v="6723" actId="20577"/>
          <ac:spMkLst>
            <pc:docMk/>
            <pc:sldMk cId="4107152149" sldId="286"/>
            <ac:spMk id="4" creationId="{AEA4B835-72FF-9E65-75AE-ACD1FB95276E}"/>
          </ac:spMkLst>
        </pc:spChg>
        <pc:spChg chg="mod">
          <ac:chgData name="Mark Huntly" userId="2f894ec6-1403-4f17-b28b-5f1f7519461e" providerId="ADAL" clId="{C8CA1F23-B817-4235-AB82-59FE9E388669}" dt="2025-10-19T07:16:39.090" v="3583" actId="14100"/>
          <ac:spMkLst>
            <pc:docMk/>
            <pc:sldMk cId="4107152149" sldId="286"/>
            <ac:spMk id="9" creationId="{1FE6018B-284C-FFF7-1AF0-4888698F79A5}"/>
          </ac:spMkLst>
        </pc:spChg>
      </pc:sldChg>
      <pc:sldChg chg="addSp modSp add mod ord">
        <pc:chgData name="Mark Huntly" userId="2f894ec6-1403-4f17-b28b-5f1f7519461e" providerId="ADAL" clId="{C8CA1F23-B817-4235-AB82-59FE9E388669}" dt="2025-10-19T07:35:38.179" v="3998" actId="20577"/>
        <pc:sldMkLst>
          <pc:docMk/>
          <pc:sldMk cId="72159427" sldId="287"/>
        </pc:sldMkLst>
        <pc:spChg chg="mod">
          <ac:chgData name="Mark Huntly" userId="2f894ec6-1403-4f17-b28b-5f1f7519461e" providerId="ADAL" clId="{C8CA1F23-B817-4235-AB82-59FE9E388669}" dt="2025-10-19T07:20:54.370" v="3627" actId="20577"/>
          <ac:spMkLst>
            <pc:docMk/>
            <pc:sldMk cId="72159427" sldId="287"/>
            <ac:spMk id="4" creationId="{484D2042-DC58-4796-03B9-CCBC7E92E3E5}"/>
          </ac:spMkLst>
        </pc:spChg>
        <pc:spChg chg="add mod">
          <ac:chgData name="Mark Huntly" userId="2f894ec6-1403-4f17-b28b-5f1f7519461e" providerId="ADAL" clId="{C8CA1F23-B817-4235-AB82-59FE9E388669}" dt="2025-10-19T07:28:30.011" v="3881" actId="1076"/>
          <ac:spMkLst>
            <pc:docMk/>
            <pc:sldMk cId="72159427" sldId="287"/>
            <ac:spMk id="5" creationId="{3FA70274-B734-97F3-7471-D5304F25571D}"/>
          </ac:spMkLst>
        </pc:spChg>
        <pc:spChg chg="add mod">
          <ac:chgData name="Mark Huntly" userId="2f894ec6-1403-4f17-b28b-5f1f7519461e" providerId="ADAL" clId="{C8CA1F23-B817-4235-AB82-59FE9E388669}" dt="2025-10-19T07:35:38.179" v="3998" actId="20577"/>
          <ac:spMkLst>
            <pc:docMk/>
            <pc:sldMk cId="72159427" sldId="287"/>
            <ac:spMk id="8" creationId="{CD53B7E8-3B66-013B-577B-817B890C7B45}"/>
          </ac:spMkLst>
        </pc:spChg>
        <pc:spChg chg="mod">
          <ac:chgData name="Mark Huntly" userId="2f894ec6-1403-4f17-b28b-5f1f7519461e" providerId="ADAL" clId="{C8CA1F23-B817-4235-AB82-59FE9E388669}" dt="2025-10-19T07:35:29.063" v="3983" actId="5793"/>
          <ac:spMkLst>
            <pc:docMk/>
            <pc:sldMk cId="72159427" sldId="287"/>
            <ac:spMk id="9" creationId="{DBC23FB0-30B5-A581-F342-B7AAA63A7C66}"/>
          </ac:spMkLst>
        </pc:spChg>
        <pc:picChg chg="add mod">
          <ac:chgData name="Mark Huntly" userId="2f894ec6-1403-4f17-b28b-5f1f7519461e" providerId="ADAL" clId="{C8CA1F23-B817-4235-AB82-59FE9E388669}" dt="2025-10-19T07:27:12.329" v="3849" actId="1076"/>
          <ac:picMkLst>
            <pc:docMk/>
            <pc:sldMk cId="72159427" sldId="287"/>
            <ac:picMk id="3" creationId="{FFB42F84-AAE3-A643-F323-EAECEF4B1EE7}"/>
          </ac:picMkLst>
        </pc:picChg>
        <pc:picChg chg="add mod">
          <ac:chgData name="Mark Huntly" userId="2f894ec6-1403-4f17-b28b-5f1f7519461e" providerId="ADAL" clId="{C8CA1F23-B817-4235-AB82-59FE9E388669}" dt="2025-10-19T07:32:23.015" v="3886" actId="1076"/>
          <ac:picMkLst>
            <pc:docMk/>
            <pc:sldMk cId="72159427" sldId="287"/>
            <ac:picMk id="7" creationId="{F6F397DF-37FA-6C3D-E9F4-DB1EB2969C5A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1:20:51.466" v="5856" actId="113"/>
        <pc:sldMkLst>
          <pc:docMk/>
          <pc:sldMk cId="3774259279" sldId="288"/>
        </pc:sldMkLst>
        <pc:spChg chg="del">
          <ac:chgData name="Mark Huntly" userId="2f894ec6-1403-4f17-b28b-5f1f7519461e" providerId="ADAL" clId="{C8CA1F23-B817-4235-AB82-59FE9E388669}" dt="2025-10-19T07:37:39.427" v="4034" actId="478"/>
          <ac:spMkLst>
            <pc:docMk/>
            <pc:sldMk cId="3774259279" sldId="288"/>
            <ac:spMk id="2" creationId="{4DBA58DF-AA8B-DBF1-6E86-C292F8024FE5}"/>
          </ac:spMkLst>
        </pc:spChg>
        <pc:spChg chg="add mod">
          <ac:chgData name="Mark Huntly" userId="2f894ec6-1403-4f17-b28b-5f1f7519461e" providerId="ADAL" clId="{C8CA1F23-B817-4235-AB82-59FE9E388669}" dt="2025-10-19T07:49:33.736" v="4253" actId="1076"/>
          <ac:spMkLst>
            <pc:docMk/>
            <pc:sldMk cId="3774259279" sldId="288"/>
            <ac:spMk id="3" creationId="{B0CDE067-743A-DAC1-D8B8-1119DFECF39D}"/>
          </ac:spMkLst>
        </pc:spChg>
        <pc:spChg chg="mod">
          <ac:chgData name="Mark Huntly" userId="2f894ec6-1403-4f17-b28b-5f1f7519461e" providerId="ADAL" clId="{C8CA1F23-B817-4235-AB82-59FE9E388669}" dt="2025-10-19T07:37:21.599" v="4033" actId="20577"/>
          <ac:spMkLst>
            <pc:docMk/>
            <pc:sldMk cId="3774259279" sldId="288"/>
            <ac:spMk id="4" creationId="{AB2E68A1-4DAB-B6FD-518D-A915117D688E}"/>
          </ac:spMkLst>
        </pc:spChg>
        <pc:spChg chg="add mod">
          <ac:chgData name="Mark Huntly" userId="2f894ec6-1403-4f17-b28b-5f1f7519461e" providerId="ADAL" clId="{C8CA1F23-B817-4235-AB82-59FE9E388669}" dt="2025-10-19T07:49:17.339" v="4252" actId="167"/>
          <ac:spMkLst>
            <pc:docMk/>
            <pc:sldMk cId="3774259279" sldId="288"/>
            <ac:spMk id="7" creationId="{E3484EBA-ED3E-56A9-63F3-5900E1951669}"/>
          </ac:spMkLst>
        </pc:spChg>
        <pc:spChg chg="mod">
          <ac:chgData name="Mark Huntly" userId="2f894ec6-1403-4f17-b28b-5f1f7519461e" providerId="ADAL" clId="{C8CA1F23-B817-4235-AB82-59FE9E388669}" dt="2025-10-19T11:20:51.466" v="5856" actId="113"/>
          <ac:spMkLst>
            <pc:docMk/>
            <pc:sldMk cId="3774259279" sldId="288"/>
            <ac:spMk id="9" creationId="{FFF67916-4325-46B3-E1B3-D6602CC0D0AA}"/>
          </ac:spMkLst>
        </pc:spChg>
        <pc:picChg chg="add del mod">
          <ac:chgData name="Mark Huntly" userId="2f894ec6-1403-4f17-b28b-5f1f7519461e" providerId="ADAL" clId="{C8CA1F23-B817-4235-AB82-59FE9E388669}" dt="2025-10-19T07:43:58.394" v="4224" actId="478"/>
          <ac:picMkLst>
            <pc:docMk/>
            <pc:sldMk cId="3774259279" sldId="288"/>
            <ac:picMk id="6" creationId="{F9013922-DC9F-1A82-2704-1D56ECDCD45C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2:29:22.011" v="6711" actId="1076"/>
        <pc:sldMkLst>
          <pc:docMk/>
          <pc:sldMk cId="2819232621" sldId="289"/>
        </pc:sldMkLst>
        <pc:spChg chg="del">
          <ac:chgData name="Mark Huntly" userId="2f894ec6-1403-4f17-b28b-5f1f7519461e" providerId="ADAL" clId="{C8CA1F23-B817-4235-AB82-59FE9E388669}" dt="2025-10-19T07:45:30.764" v="4237" actId="478"/>
          <ac:spMkLst>
            <pc:docMk/>
            <pc:sldMk cId="2819232621" sldId="289"/>
            <ac:spMk id="3" creationId="{2C59AC9E-AC56-CF45-A005-D1DBE01CCC14}"/>
          </ac:spMkLst>
        </pc:spChg>
        <pc:spChg chg="mod">
          <ac:chgData name="Mark Huntly" userId="2f894ec6-1403-4f17-b28b-5f1f7519461e" providerId="ADAL" clId="{C8CA1F23-B817-4235-AB82-59FE9E388669}" dt="2025-10-19T07:50:01.319" v="4267" actId="20577"/>
          <ac:spMkLst>
            <pc:docMk/>
            <pc:sldMk cId="2819232621" sldId="289"/>
            <ac:spMk id="4" creationId="{A5845F67-39EA-AAD5-6EDB-E543729D3A79}"/>
          </ac:spMkLst>
        </pc:spChg>
        <pc:spChg chg="del">
          <ac:chgData name="Mark Huntly" userId="2f894ec6-1403-4f17-b28b-5f1f7519461e" providerId="ADAL" clId="{C8CA1F23-B817-4235-AB82-59FE9E388669}" dt="2025-10-19T07:45:33.155" v="4238" actId="478"/>
          <ac:spMkLst>
            <pc:docMk/>
            <pc:sldMk cId="2819232621" sldId="289"/>
            <ac:spMk id="7" creationId="{0555E08A-4E10-8D83-7A18-73157D79FD37}"/>
          </ac:spMkLst>
        </pc:spChg>
        <pc:spChg chg="add del mod">
          <ac:chgData name="Mark Huntly" userId="2f894ec6-1403-4f17-b28b-5f1f7519461e" providerId="ADAL" clId="{C8CA1F23-B817-4235-AB82-59FE9E388669}" dt="2025-10-19T11:20:40.054" v="5855" actId="20577"/>
          <ac:spMkLst>
            <pc:docMk/>
            <pc:sldMk cId="2819232621" sldId="289"/>
            <ac:spMk id="9" creationId="{A0187925-F9AD-D271-9EB4-F9F7D2819F83}"/>
          </ac:spMkLst>
        </pc:spChg>
        <pc:spChg chg="add mod">
          <ac:chgData name="Mark Huntly" userId="2f894ec6-1403-4f17-b28b-5f1f7519461e" providerId="ADAL" clId="{C8CA1F23-B817-4235-AB82-59FE9E388669}" dt="2025-10-19T08:16:37.882" v="4533" actId="1076"/>
          <ac:spMkLst>
            <pc:docMk/>
            <pc:sldMk cId="2819232621" sldId="289"/>
            <ac:spMk id="12" creationId="{6647EC07-012A-27C4-E6C3-9A9AA687924F}"/>
          </ac:spMkLst>
        </pc:spChg>
        <pc:spChg chg="add del">
          <ac:chgData name="Mark Huntly" userId="2f894ec6-1403-4f17-b28b-5f1f7519461e" providerId="ADAL" clId="{C8CA1F23-B817-4235-AB82-59FE9E388669}" dt="2025-10-19T08:17:12.695" v="4535" actId="11529"/>
          <ac:spMkLst>
            <pc:docMk/>
            <pc:sldMk cId="2819232621" sldId="289"/>
            <ac:spMk id="15" creationId="{4C96297E-2A35-BC41-0188-CCD677678414}"/>
          </ac:spMkLst>
        </pc:spChg>
        <pc:spChg chg="add del mod">
          <ac:chgData name="Mark Huntly" userId="2f894ec6-1403-4f17-b28b-5f1f7519461e" providerId="ADAL" clId="{C8CA1F23-B817-4235-AB82-59FE9E388669}" dt="2025-10-19T12:28:30.633" v="6703" actId="21"/>
          <ac:spMkLst>
            <pc:docMk/>
            <pc:sldMk cId="2819232621" sldId="289"/>
            <ac:spMk id="16" creationId="{A452D080-35BC-2066-0DBB-8327A99A037B}"/>
          </ac:spMkLst>
        </pc:spChg>
        <pc:spChg chg="add del mod">
          <ac:chgData name="Mark Huntly" userId="2f894ec6-1403-4f17-b28b-5f1f7519461e" providerId="ADAL" clId="{C8CA1F23-B817-4235-AB82-59FE9E388669}" dt="2025-10-19T12:29:01.741" v="6708" actId="21"/>
          <ac:spMkLst>
            <pc:docMk/>
            <pc:sldMk cId="2819232621" sldId="289"/>
            <ac:spMk id="17" creationId="{CCBA3EE0-0DA3-1082-A195-15D4E86DD571}"/>
          </ac:spMkLst>
        </pc:spChg>
        <pc:spChg chg="add del mod">
          <ac:chgData name="Mark Huntly" userId="2f894ec6-1403-4f17-b28b-5f1f7519461e" providerId="ADAL" clId="{C8CA1F23-B817-4235-AB82-59FE9E388669}" dt="2025-10-19T12:29:01.741" v="6708" actId="21"/>
          <ac:spMkLst>
            <pc:docMk/>
            <pc:sldMk cId="2819232621" sldId="289"/>
            <ac:spMk id="18" creationId="{E5D79885-F48E-96E8-C5F8-F3C3A42E836B}"/>
          </ac:spMkLst>
        </pc:spChg>
        <pc:picChg chg="add del mod ord">
          <ac:chgData name="Mark Huntly" userId="2f894ec6-1403-4f17-b28b-5f1f7519461e" providerId="ADAL" clId="{C8CA1F23-B817-4235-AB82-59FE9E388669}" dt="2025-10-19T07:56:19.933" v="4271" actId="22"/>
          <ac:picMkLst>
            <pc:docMk/>
            <pc:sldMk cId="2819232621" sldId="289"/>
            <ac:picMk id="5" creationId="{B873F98B-EFDB-9119-964C-BA6EAD7662C6}"/>
          </ac:picMkLst>
        </pc:picChg>
        <pc:picChg chg="add mod">
          <ac:chgData name="Mark Huntly" userId="2f894ec6-1403-4f17-b28b-5f1f7519461e" providerId="ADAL" clId="{C8CA1F23-B817-4235-AB82-59FE9E388669}" dt="2025-10-19T08:14:11.232" v="4523" actId="1076"/>
          <ac:picMkLst>
            <pc:docMk/>
            <pc:sldMk cId="2819232621" sldId="289"/>
            <ac:picMk id="8" creationId="{D8B18A6B-DAA7-D9B3-0D3D-948310BA2523}"/>
          </ac:picMkLst>
        </pc:picChg>
        <pc:picChg chg="add del mod">
          <ac:chgData name="Mark Huntly" userId="2f894ec6-1403-4f17-b28b-5f1f7519461e" providerId="ADAL" clId="{C8CA1F23-B817-4235-AB82-59FE9E388669}" dt="2025-10-19T12:28:30.633" v="6703" actId="21"/>
          <ac:picMkLst>
            <pc:docMk/>
            <pc:sldMk cId="2819232621" sldId="289"/>
            <ac:picMk id="11" creationId="{46DF5802-30C5-D05A-8465-DAAADC82FA04}"/>
          </ac:picMkLst>
        </pc:picChg>
        <pc:picChg chg="add del mod">
          <ac:chgData name="Mark Huntly" userId="2f894ec6-1403-4f17-b28b-5f1f7519461e" providerId="ADAL" clId="{C8CA1F23-B817-4235-AB82-59FE9E388669}" dt="2025-10-19T12:29:01.741" v="6708" actId="21"/>
          <ac:picMkLst>
            <pc:docMk/>
            <pc:sldMk cId="2819232621" sldId="289"/>
            <ac:picMk id="14" creationId="{FC5704C7-38F6-5CA0-65BB-E3639D15EFE0}"/>
          </ac:picMkLst>
        </pc:picChg>
        <pc:picChg chg="add mod">
          <ac:chgData name="Mark Huntly" userId="2f894ec6-1403-4f17-b28b-5f1f7519461e" providerId="ADAL" clId="{C8CA1F23-B817-4235-AB82-59FE9E388669}" dt="2025-10-19T12:28:53.945" v="6707" actId="1076"/>
          <ac:picMkLst>
            <pc:docMk/>
            <pc:sldMk cId="2819232621" sldId="289"/>
            <ac:picMk id="19" creationId="{C981A3B6-A8BE-0457-442D-CDF18AB4E58E}"/>
          </ac:picMkLst>
        </pc:picChg>
        <pc:picChg chg="add mod">
          <ac:chgData name="Mark Huntly" userId="2f894ec6-1403-4f17-b28b-5f1f7519461e" providerId="ADAL" clId="{C8CA1F23-B817-4235-AB82-59FE9E388669}" dt="2025-10-19T12:29:22.011" v="6711" actId="1076"/>
          <ac:picMkLst>
            <pc:docMk/>
            <pc:sldMk cId="2819232621" sldId="289"/>
            <ac:picMk id="20" creationId="{9696A30E-20A2-5E5F-1A11-24D0BDA9C786}"/>
          </ac:picMkLst>
        </pc:picChg>
      </pc:sldChg>
      <pc:sldChg chg="delSp modSp add mod modNotesTx">
        <pc:chgData name="Mark Huntly" userId="2f894ec6-1403-4f17-b28b-5f1f7519461e" providerId="ADAL" clId="{C8CA1F23-B817-4235-AB82-59FE9E388669}" dt="2025-10-19T10:44:21.436" v="5598" actId="20577"/>
        <pc:sldMkLst>
          <pc:docMk/>
          <pc:sldMk cId="3713071675" sldId="290"/>
        </pc:sldMkLst>
        <pc:spChg chg="mod">
          <ac:chgData name="Mark Huntly" userId="2f894ec6-1403-4f17-b28b-5f1f7519461e" providerId="ADAL" clId="{C8CA1F23-B817-4235-AB82-59FE9E388669}" dt="2025-10-19T10:21:01.629" v="4592" actId="20577"/>
          <ac:spMkLst>
            <pc:docMk/>
            <pc:sldMk cId="3713071675" sldId="290"/>
            <ac:spMk id="4" creationId="{7C2643A6-8908-AFD2-E0EF-55AAFBCFA2F9}"/>
          </ac:spMkLst>
        </pc:spChg>
        <pc:spChg chg="mod">
          <ac:chgData name="Mark Huntly" userId="2f894ec6-1403-4f17-b28b-5f1f7519461e" providerId="ADAL" clId="{C8CA1F23-B817-4235-AB82-59FE9E388669}" dt="2025-10-19T10:43:10.024" v="5593" actId="20577"/>
          <ac:spMkLst>
            <pc:docMk/>
            <pc:sldMk cId="3713071675" sldId="290"/>
            <ac:spMk id="9" creationId="{C9B7C278-7E9B-EA33-67BE-5142D345CF81}"/>
          </ac:spMkLst>
        </pc:spChg>
        <pc:spChg chg="del">
          <ac:chgData name="Mark Huntly" userId="2f894ec6-1403-4f17-b28b-5f1f7519461e" providerId="ADAL" clId="{C8CA1F23-B817-4235-AB82-59FE9E388669}" dt="2025-10-19T10:20:43.122" v="4559" actId="478"/>
          <ac:spMkLst>
            <pc:docMk/>
            <pc:sldMk cId="3713071675" sldId="290"/>
            <ac:spMk id="12" creationId="{B0E96768-03CD-9DE8-8B21-6AF78FA9966B}"/>
          </ac:spMkLst>
        </pc:spChg>
        <pc:picChg chg="del">
          <ac:chgData name="Mark Huntly" userId="2f894ec6-1403-4f17-b28b-5f1f7519461e" providerId="ADAL" clId="{C8CA1F23-B817-4235-AB82-59FE9E388669}" dt="2025-10-19T10:20:38.510" v="4557" actId="478"/>
          <ac:picMkLst>
            <pc:docMk/>
            <pc:sldMk cId="3713071675" sldId="290"/>
            <ac:picMk id="8" creationId="{894DB834-A247-E1FE-9260-8E492FFB35EE}"/>
          </ac:picMkLst>
        </pc:picChg>
        <pc:picChg chg="del">
          <ac:chgData name="Mark Huntly" userId="2f894ec6-1403-4f17-b28b-5f1f7519461e" providerId="ADAL" clId="{C8CA1F23-B817-4235-AB82-59FE9E388669}" dt="2025-10-19T10:20:44.391" v="4560" actId="478"/>
          <ac:picMkLst>
            <pc:docMk/>
            <pc:sldMk cId="3713071675" sldId="290"/>
            <ac:picMk id="11" creationId="{EA2CBF66-7A14-1A13-13DA-F3D8F1A35667}"/>
          </ac:picMkLst>
        </pc:picChg>
        <pc:picChg chg="del">
          <ac:chgData name="Mark Huntly" userId="2f894ec6-1403-4f17-b28b-5f1f7519461e" providerId="ADAL" clId="{C8CA1F23-B817-4235-AB82-59FE9E388669}" dt="2025-10-19T10:20:41.488" v="4558" actId="478"/>
          <ac:picMkLst>
            <pc:docMk/>
            <pc:sldMk cId="3713071675" sldId="290"/>
            <ac:picMk id="14" creationId="{BDEEC36A-4316-3FBF-9092-B1B586710007}"/>
          </ac:picMkLst>
        </pc:picChg>
      </pc:sldChg>
      <pc:sldChg chg="modSp add mod">
        <pc:chgData name="Mark Huntly" userId="2f894ec6-1403-4f17-b28b-5f1f7519461e" providerId="ADAL" clId="{C8CA1F23-B817-4235-AB82-59FE9E388669}" dt="2025-10-19T10:56:02.259" v="5735" actId="1076"/>
        <pc:sldMkLst>
          <pc:docMk/>
          <pc:sldMk cId="233737027" sldId="291"/>
        </pc:sldMkLst>
        <pc:spChg chg="mod">
          <ac:chgData name="Mark Huntly" userId="2f894ec6-1403-4f17-b28b-5f1f7519461e" providerId="ADAL" clId="{C8CA1F23-B817-4235-AB82-59FE9E388669}" dt="2025-10-19T10:56:02.259" v="5735" actId="1076"/>
          <ac:spMkLst>
            <pc:docMk/>
            <pc:sldMk cId="233737027" sldId="291"/>
            <ac:spMk id="9" creationId="{F7608660-B4EA-4A75-B337-12B7F653F895}"/>
          </ac:spMkLst>
        </pc:spChg>
      </pc:sldChg>
      <pc:sldChg chg="addSp modSp add mod">
        <pc:chgData name="Mark Huntly" userId="2f894ec6-1403-4f17-b28b-5f1f7519461e" providerId="ADAL" clId="{C8CA1F23-B817-4235-AB82-59FE9E388669}" dt="2025-10-19T11:37:05.165" v="6104" actId="1076"/>
        <pc:sldMkLst>
          <pc:docMk/>
          <pc:sldMk cId="3337715202" sldId="292"/>
        </pc:sldMkLst>
        <pc:spChg chg="add mod">
          <ac:chgData name="Mark Huntly" userId="2f894ec6-1403-4f17-b28b-5f1f7519461e" providerId="ADAL" clId="{C8CA1F23-B817-4235-AB82-59FE9E388669}" dt="2025-10-19T11:24:44.671" v="6024" actId="207"/>
          <ac:spMkLst>
            <pc:docMk/>
            <pc:sldMk cId="3337715202" sldId="292"/>
            <ac:spMk id="2" creationId="{8C2EE35A-C910-C0FF-82AB-16E94B7A66B1}"/>
          </ac:spMkLst>
        </pc:spChg>
        <pc:spChg chg="add mod">
          <ac:chgData name="Mark Huntly" userId="2f894ec6-1403-4f17-b28b-5f1f7519461e" providerId="ADAL" clId="{C8CA1F23-B817-4235-AB82-59FE9E388669}" dt="2025-10-19T11:37:05.165" v="6104" actId="1076"/>
          <ac:spMkLst>
            <pc:docMk/>
            <pc:sldMk cId="3337715202" sldId="292"/>
            <ac:spMk id="3" creationId="{B1DCA0FB-2DA6-4DDC-C62A-FF20CEF88353}"/>
          </ac:spMkLst>
        </pc:spChg>
        <pc:spChg chg="mod">
          <ac:chgData name="Mark Huntly" userId="2f894ec6-1403-4f17-b28b-5f1f7519461e" providerId="ADAL" clId="{C8CA1F23-B817-4235-AB82-59FE9E388669}" dt="2025-10-19T10:57:25.876" v="5748" actId="20577"/>
          <ac:spMkLst>
            <pc:docMk/>
            <pc:sldMk cId="3337715202" sldId="292"/>
            <ac:spMk id="4" creationId="{73DE9C6D-D89D-A216-9D90-5CBB6784B46C}"/>
          </ac:spMkLst>
        </pc:spChg>
        <pc:spChg chg="mod">
          <ac:chgData name="Mark Huntly" userId="2f894ec6-1403-4f17-b28b-5f1f7519461e" providerId="ADAL" clId="{C8CA1F23-B817-4235-AB82-59FE9E388669}" dt="2025-10-19T11:26:42.567" v="6100" actId="20577"/>
          <ac:spMkLst>
            <pc:docMk/>
            <pc:sldMk cId="3337715202" sldId="292"/>
            <ac:spMk id="9" creationId="{E684D99B-B2AC-2A40-3941-791325A56E1C}"/>
          </ac:spMkLst>
        </pc:spChg>
      </pc:sldChg>
      <pc:sldChg chg="addSp delSp modSp add mod">
        <pc:chgData name="Mark Huntly" userId="2f894ec6-1403-4f17-b28b-5f1f7519461e" providerId="ADAL" clId="{C8CA1F23-B817-4235-AB82-59FE9E388669}" dt="2025-10-19T13:14:57.176" v="7847" actId="207"/>
        <pc:sldMkLst>
          <pc:docMk/>
          <pc:sldMk cId="2140200159" sldId="293"/>
        </pc:sldMkLst>
        <pc:spChg chg="mod">
          <ac:chgData name="Mark Huntly" userId="2f894ec6-1403-4f17-b28b-5f1f7519461e" providerId="ADAL" clId="{C8CA1F23-B817-4235-AB82-59FE9E388669}" dt="2025-10-19T13:14:57.176" v="7847" actId="207"/>
          <ac:spMkLst>
            <pc:docMk/>
            <pc:sldMk cId="2140200159" sldId="293"/>
            <ac:spMk id="2" creationId="{99C13BD0-1BF4-7FB8-6F91-50EB7DB9B950}"/>
          </ac:spMkLst>
        </pc:spChg>
        <pc:spChg chg="del">
          <ac:chgData name="Mark Huntly" userId="2f894ec6-1403-4f17-b28b-5f1f7519461e" providerId="ADAL" clId="{C8CA1F23-B817-4235-AB82-59FE9E388669}" dt="2025-10-19T11:44:38.708" v="6106" actId="478"/>
          <ac:spMkLst>
            <pc:docMk/>
            <pc:sldMk cId="2140200159" sldId="293"/>
            <ac:spMk id="3" creationId="{554100E7-324F-5A2D-4875-81440ADE3128}"/>
          </ac:spMkLst>
        </pc:spChg>
        <pc:spChg chg="mod">
          <ac:chgData name="Mark Huntly" userId="2f894ec6-1403-4f17-b28b-5f1f7519461e" providerId="ADAL" clId="{C8CA1F23-B817-4235-AB82-59FE9E388669}" dt="2025-10-19T11:52:09.984" v="6195" actId="20577"/>
          <ac:spMkLst>
            <pc:docMk/>
            <pc:sldMk cId="2140200159" sldId="293"/>
            <ac:spMk id="4" creationId="{A12CD002-E599-D252-1790-63072F7005C4}"/>
          </ac:spMkLst>
        </pc:spChg>
        <pc:spChg chg="del mod">
          <ac:chgData name="Mark Huntly" userId="2f894ec6-1403-4f17-b28b-5f1f7519461e" providerId="ADAL" clId="{C8CA1F23-B817-4235-AB82-59FE9E388669}" dt="2025-10-19T11:44:52.224" v="6109" actId="22"/>
          <ac:spMkLst>
            <pc:docMk/>
            <pc:sldMk cId="2140200159" sldId="293"/>
            <ac:spMk id="9" creationId="{609F522B-B3BE-EC43-0244-D96C40678635}"/>
          </ac:spMkLst>
        </pc:spChg>
        <pc:spChg chg="add del mod">
          <ac:chgData name="Mark Huntly" userId="2f894ec6-1403-4f17-b28b-5f1f7519461e" providerId="ADAL" clId="{C8CA1F23-B817-4235-AB82-59FE9E388669}" dt="2025-10-19T12:26:32.746" v="6689" actId="21"/>
          <ac:spMkLst>
            <pc:docMk/>
            <pc:sldMk cId="2140200159" sldId="293"/>
            <ac:spMk id="10" creationId="{DEBAD110-E078-703D-B59F-C26AE4BD50C6}"/>
          </ac:spMkLst>
        </pc:spChg>
        <pc:spChg chg="add del mod">
          <ac:chgData name="Mark Huntly" userId="2f894ec6-1403-4f17-b28b-5f1f7519461e" providerId="ADAL" clId="{C8CA1F23-B817-4235-AB82-59FE9E388669}" dt="2025-10-19T12:26:51.316" v="6691" actId="478"/>
          <ac:spMkLst>
            <pc:docMk/>
            <pc:sldMk cId="2140200159" sldId="293"/>
            <ac:spMk id="12" creationId="{9B56D624-B6A9-51E6-7423-5D0F05A7757D}"/>
          </ac:spMkLst>
        </pc:spChg>
        <pc:picChg chg="add del mod ord">
          <ac:chgData name="Mark Huntly" userId="2f894ec6-1403-4f17-b28b-5f1f7519461e" providerId="ADAL" clId="{C8CA1F23-B817-4235-AB82-59FE9E388669}" dt="2025-10-19T12:26:32.746" v="6689" actId="21"/>
          <ac:picMkLst>
            <pc:docMk/>
            <pc:sldMk cId="2140200159" sldId="293"/>
            <ac:picMk id="6" creationId="{67F3A96E-6619-961E-4C5C-AD2DF7303BA8}"/>
          </ac:picMkLst>
        </pc:picChg>
        <pc:picChg chg="add del">
          <ac:chgData name="Mark Huntly" userId="2f894ec6-1403-4f17-b28b-5f1f7519461e" providerId="ADAL" clId="{C8CA1F23-B817-4235-AB82-59FE9E388669}" dt="2025-10-19T11:46:37.299" v="6112" actId="22"/>
          <ac:picMkLst>
            <pc:docMk/>
            <pc:sldMk cId="2140200159" sldId="293"/>
            <ac:picMk id="8" creationId="{973A8899-5E83-E0CB-5C41-1CB0A1B4561D}"/>
          </ac:picMkLst>
        </pc:picChg>
        <pc:picChg chg="add mod">
          <ac:chgData name="Mark Huntly" userId="2f894ec6-1403-4f17-b28b-5f1f7519461e" providerId="ADAL" clId="{C8CA1F23-B817-4235-AB82-59FE9E388669}" dt="2025-10-19T12:27:03.444" v="6693" actId="1076"/>
          <ac:picMkLst>
            <pc:docMk/>
            <pc:sldMk cId="2140200159" sldId="293"/>
            <ac:picMk id="13" creationId="{B59BD60C-8781-FB7D-9DD9-8AD766A0E7E4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3:14:43.309" v="7844" actId="207"/>
        <pc:sldMkLst>
          <pc:docMk/>
          <pc:sldMk cId="1825943776" sldId="294"/>
        </pc:sldMkLst>
        <pc:spChg chg="mod">
          <ac:chgData name="Mark Huntly" userId="2f894ec6-1403-4f17-b28b-5f1f7519461e" providerId="ADAL" clId="{C8CA1F23-B817-4235-AB82-59FE9E388669}" dt="2025-10-19T13:14:43.309" v="7844" actId="207"/>
          <ac:spMkLst>
            <pc:docMk/>
            <pc:sldMk cId="1825943776" sldId="294"/>
            <ac:spMk id="2" creationId="{17F51FB1-7FC1-6BAC-8C5F-CF42355E303C}"/>
          </ac:spMkLst>
        </pc:spChg>
        <pc:spChg chg="mod">
          <ac:chgData name="Mark Huntly" userId="2f894ec6-1403-4f17-b28b-5f1f7519461e" providerId="ADAL" clId="{C8CA1F23-B817-4235-AB82-59FE9E388669}" dt="2025-10-19T11:47:12.799" v="6137" actId="20577"/>
          <ac:spMkLst>
            <pc:docMk/>
            <pc:sldMk cId="1825943776" sldId="294"/>
            <ac:spMk id="4" creationId="{3AF73719-C84C-EE2B-6638-A0E64A9DE52E}"/>
          </ac:spMkLst>
        </pc:spChg>
        <pc:spChg chg="add del mod">
          <ac:chgData name="Mark Huntly" userId="2f894ec6-1403-4f17-b28b-5f1f7519461e" providerId="ADAL" clId="{C8CA1F23-B817-4235-AB82-59FE9E388669}" dt="2025-10-19T11:47:01.493" v="6128" actId="22"/>
          <ac:spMkLst>
            <pc:docMk/>
            <pc:sldMk cId="1825943776" sldId="294"/>
            <ac:spMk id="5" creationId="{7F1DF938-DFE2-AD3E-6A01-46C0C0F9FD14}"/>
          </ac:spMkLst>
        </pc:spChg>
        <pc:spChg chg="add mod">
          <ac:chgData name="Mark Huntly" userId="2f894ec6-1403-4f17-b28b-5f1f7519461e" providerId="ADAL" clId="{C8CA1F23-B817-4235-AB82-59FE9E388669}" dt="2025-10-19T11:51:36.056" v="6173" actId="1076"/>
          <ac:spMkLst>
            <pc:docMk/>
            <pc:sldMk cId="1825943776" sldId="294"/>
            <ac:spMk id="11" creationId="{73117810-2FC2-23B7-54A7-1E934B1D6E13}"/>
          </ac:spMkLst>
        </pc:spChg>
        <pc:spChg chg="add mod">
          <ac:chgData name="Mark Huntly" userId="2f894ec6-1403-4f17-b28b-5f1f7519461e" providerId="ADAL" clId="{C8CA1F23-B817-4235-AB82-59FE9E388669}" dt="2025-10-19T11:51:56.572" v="6187" actId="20577"/>
          <ac:spMkLst>
            <pc:docMk/>
            <pc:sldMk cId="1825943776" sldId="294"/>
            <ac:spMk id="12" creationId="{1CFDB512-8BFB-FD02-0231-F226221E2381}"/>
          </ac:spMkLst>
        </pc:spChg>
        <pc:picChg chg="del">
          <ac:chgData name="Mark Huntly" userId="2f894ec6-1403-4f17-b28b-5f1f7519461e" providerId="ADAL" clId="{C8CA1F23-B817-4235-AB82-59FE9E388669}" dt="2025-10-19T11:46:50.781" v="6115" actId="478"/>
          <ac:picMkLst>
            <pc:docMk/>
            <pc:sldMk cId="1825943776" sldId="294"/>
            <ac:picMk id="6" creationId="{BC478EB5-DF29-EA47-22BA-F9D32623CF2E}"/>
          </ac:picMkLst>
        </pc:picChg>
        <pc:picChg chg="add mod ord">
          <ac:chgData name="Mark Huntly" userId="2f894ec6-1403-4f17-b28b-5f1f7519461e" providerId="ADAL" clId="{C8CA1F23-B817-4235-AB82-59FE9E388669}" dt="2025-10-19T11:51:07.423" v="6157" actId="1076"/>
          <ac:picMkLst>
            <pc:docMk/>
            <pc:sldMk cId="1825943776" sldId="294"/>
            <ac:picMk id="8" creationId="{53852B08-799C-750F-3B0D-53718C55FD25}"/>
          </ac:picMkLst>
        </pc:picChg>
        <pc:picChg chg="add mod">
          <ac:chgData name="Mark Huntly" userId="2f894ec6-1403-4f17-b28b-5f1f7519461e" providerId="ADAL" clId="{C8CA1F23-B817-4235-AB82-59FE9E388669}" dt="2025-10-19T11:51:02.472" v="6156" actId="1076"/>
          <ac:picMkLst>
            <pc:docMk/>
            <pc:sldMk cId="1825943776" sldId="294"/>
            <ac:picMk id="10" creationId="{20A31A25-4573-AB48-4D19-902103A7372D}"/>
          </ac:picMkLst>
        </pc:picChg>
      </pc:sldChg>
      <pc:sldChg chg="addSp delSp modSp add mod ord">
        <pc:chgData name="Mark Huntly" userId="2f894ec6-1403-4f17-b28b-5f1f7519461e" providerId="ADAL" clId="{C8CA1F23-B817-4235-AB82-59FE9E388669}" dt="2025-10-19T12:43:03.094" v="7135" actId="1076"/>
        <pc:sldMkLst>
          <pc:docMk/>
          <pc:sldMk cId="785316288" sldId="295"/>
        </pc:sldMkLst>
        <pc:spChg chg="del">
          <ac:chgData name="Mark Huntly" userId="2f894ec6-1403-4f17-b28b-5f1f7519461e" providerId="ADAL" clId="{C8CA1F23-B817-4235-AB82-59FE9E388669}" dt="2025-10-19T11:53:40.359" v="6237" actId="478"/>
          <ac:spMkLst>
            <pc:docMk/>
            <pc:sldMk cId="785316288" sldId="295"/>
            <ac:spMk id="2" creationId="{56747504-8A73-38CE-44A4-0D8D4BB7E175}"/>
          </ac:spMkLst>
        </pc:spChg>
        <pc:spChg chg="del mod">
          <ac:chgData name="Mark Huntly" userId="2f894ec6-1403-4f17-b28b-5f1f7519461e" providerId="ADAL" clId="{C8CA1F23-B817-4235-AB82-59FE9E388669}" dt="2025-10-19T11:53:36.800" v="6236" actId="478"/>
          <ac:spMkLst>
            <pc:docMk/>
            <pc:sldMk cId="785316288" sldId="295"/>
            <ac:spMk id="3" creationId="{99D5F4A7-747F-B003-F1FC-A6F40B625C43}"/>
          </ac:spMkLst>
        </pc:spChg>
        <pc:spChg chg="mod">
          <ac:chgData name="Mark Huntly" userId="2f894ec6-1403-4f17-b28b-5f1f7519461e" providerId="ADAL" clId="{C8CA1F23-B817-4235-AB82-59FE9E388669}" dt="2025-10-19T11:53:10.201" v="6233" actId="20577"/>
          <ac:spMkLst>
            <pc:docMk/>
            <pc:sldMk cId="785316288" sldId="295"/>
            <ac:spMk id="4" creationId="{B686A954-F5F5-704C-0AFA-25C7C00A7C46}"/>
          </ac:spMkLst>
        </pc:spChg>
        <pc:spChg chg="add del">
          <ac:chgData name="Mark Huntly" userId="2f894ec6-1403-4f17-b28b-5f1f7519461e" providerId="ADAL" clId="{C8CA1F23-B817-4235-AB82-59FE9E388669}" dt="2025-10-19T12:32:02.023" v="6725" actId="478"/>
          <ac:spMkLst>
            <pc:docMk/>
            <pc:sldMk cId="785316288" sldId="295"/>
            <ac:spMk id="7" creationId="{23694B9B-F17B-86C7-CC10-E4B4E49225D2}"/>
          </ac:spMkLst>
        </pc:spChg>
        <pc:spChg chg="mod">
          <ac:chgData name="Mark Huntly" userId="2f894ec6-1403-4f17-b28b-5f1f7519461e" providerId="ADAL" clId="{C8CA1F23-B817-4235-AB82-59FE9E388669}" dt="2025-10-19T12:40:01.220" v="7122" actId="20577"/>
          <ac:spMkLst>
            <pc:docMk/>
            <pc:sldMk cId="785316288" sldId="295"/>
            <ac:spMk id="9" creationId="{2686BB8C-6E25-6926-2252-B78B054AB4A5}"/>
          </ac:spMkLst>
        </pc:spChg>
        <pc:spChg chg="add del mod">
          <ac:chgData name="Mark Huntly" userId="2f894ec6-1403-4f17-b28b-5f1f7519461e" providerId="ADAL" clId="{C8CA1F23-B817-4235-AB82-59FE9E388669}" dt="2025-10-19T12:42:41.950" v="7131" actId="21"/>
          <ac:spMkLst>
            <pc:docMk/>
            <pc:sldMk cId="785316288" sldId="295"/>
            <ac:spMk id="11" creationId="{17ED571A-831D-812E-34C9-D154BE04637E}"/>
          </ac:spMkLst>
        </pc:spChg>
        <pc:picChg chg="add del mod">
          <ac:chgData name="Mark Huntly" userId="2f894ec6-1403-4f17-b28b-5f1f7519461e" providerId="ADAL" clId="{C8CA1F23-B817-4235-AB82-59FE9E388669}" dt="2025-10-19T12:31:59.879" v="6724" actId="478"/>
          <ac:picMkLst>
            <pc:docMk/>
            <pc:sldMk cId="785316288" sldId="295"/>
            <ac:picMk id="6" creationId="{9ED4E3F6-FA5C-E4F7-62E8-AE17AF4F4AAA}"/>
          </ac:picMkLst>
        </pc:picChg>
        <pc:picChg chg="add del mod">
          <ac:chgData name="Mark Huntly" userId="2f894ec6-1403-4f17-b28b-5f1f7519461e" providerId="ADAL" clId="{C8CA1F23-B817-4235-AB82-59FE9E388669}" dt="2025-10-19T12:42:41.950" v="7131" actId="21"/>
          <ac:picMkLst>
            <pc:docMk/>
            <pc:sldMk cId="785316288" sldId="295"/>
            <ac:picMk id="10" creationId="{CD07E7F8-E0C6-6C93-B929-D11ECCD96349}"/>
          </ac:picMkLst>
        </pc:picChg>
        <pc:picChg chg="add mod">
          <ac:chgData name="Mark Huntly" userId="2f894ec6-1403-4f17-b28b-5f1f7519461e" providerId="ADAL" clId="{C8CA1F23-B817-4235-AB82-59FE9E388669}" dt="2025-10-19T12:43:03.094" v="7135" actId="1076"/>
          <ac:picMkLst>
            <pc:docMk/>
            <pc:sldMk cId="785316288" sldId="295"/>
            <ac:picMk id="12" creationId="{D28591E6-3275-4686-80FC-398BA8071AB4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2:37:46.253" v="7014" actId="20577"/>
        <pc:sldMkLst>
          <pc:docMk/>
          <pc:sldMk cId="2847140806" sldId="296"/>
        </pc:sldMkLst>
        <pc:spChg chg="add mod">
          <ac:chgData name="Mark Huntly" userId="2f894ec6-1403-4f17-b28b-5f1f7519461e" providerId="ADAL" clId="{C8CA1F23-B817-4235-AB82-59FE9E388669}" dt="2025-10-19T12:24:02.364" v="6678" actId="767"/>
          <ac:spMkLst>
            <pc:docMk/>
            <pc:sldMk cId="2847140806" sldId="296"/>
            <ac:spMk id="2" creationId="{90075AC1-7696-863B-8887-D88207E25DBC}"/>
          </ac:spMkLst>
        </pc:spChg>
        <pc:spChg chg="add del">
          <ac:chgData name="Mark Huntly" userId="2f894ec6-1403-4f17-b28b-5f1f7519461e" providerId="ADAL" clId="{C8CA1F23-B817-4235-AB82-59FE9E388669}" dt="2025-10-19T12:24:36.563" v="6680" actId="21"/>
          <ac:spMkLst>
            <pc:docMk/>
            <pc:sldMk cId="2847140806" sldId="296"/>
            <ac:spMk id="3" creationId="{7F605D56-3DB8-F974-C2D0-70197F6F7D82}"/>
          </ac:spMkLst>
        </pc:spChg>
        <pc:spChg chg="mod">
          <ac:chgData name="Mark Huntly" userId="2f894ec6-1403-4f17-b28b-5f1f7519461e" providerId="ADAL" clId="{C8CA1F23-B817-4235-AB82-59FE9E388669}" dt="2025-10-19T12:37:46.253" v="7014" actId="20577"/>
          <ac:spMkLst>
            <pc:docMk/>
            <pc:sldMk cId="2847140806" sldId="296"/>
            <ac:spMk id="9" creationId="{A921F08B-B5EF-AF06-3288-C8CEFB206F00}"/>
          </ac:spMkLst>
        </pc:spChg>
        <pc:picChg chg="add mod">
          <ac:chgData name="Mark Huntly" userId="2f894ec6-1403-4f17-b28b-5f1f7519461e" providerId="ADAL" clId="{C8CA1F23-B817-4235-AB82-59FE9E388669}" dt="2025-10-19T12:36:39.249" v="6981" actId="1076"/>
          <ac:picMkLst>
            <pc:docMk/>
            <pc:sldMk cId="2847140806" sldId="296"/>
            <ac:picMk id="5" creationId="{C9FDEA73-9771-9C35-C0D2-2BC6BBB2679C}"/>
          </ac:picMkLst>
        </pc:picChg>
        <pc:picChg chg="del">
          <ac:chgData name="Mark Huntly" userId="2f894ec6-1403-4f17-b28b-5f1f7519461e" providerId="ADAL" clId="{C8CA1F23-B817-4235-AB82-59FE9E388669}" dt="2025-10-19T12:24:36.563" v="6680" actId="21"/>
          <ac:picMkLst>
            <pc:docMk/>
            <pc:sldMk cId="2847140806" sldId="296"/>
            <ac:picMk id="6" creationId="{E3AF5406-7D53-3BA8-57D6-A66BFE52382F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2:50:58.124" v="7298" actId="404"/>
        <pc:sldMkLst>
          <pc:docMk/>
          <pc:sldMk cId="83867174" sldId="297"/>
        </pc:sldMkLst>
        <pc:spChg chg="del mod">
          <ac:chgData name="Mark Huntly" userId="2f894ec6-1403-4f17-b28b-5f1f7519461e" providerId="ADAL" clId="{C8CA1F23-B817-4235-AB82-59FE9E388669}" dt="2025-10-19T12:43:49.420" v="7138" actId="478"/>
          <ac:spMkLst>
            <pc:docMk/>
            <pc:sldMk cId="83867174" sldId="297"/>
            <ac:spMk id="9" creationId="{6D793DE7-957E-0E45-248E-1116B1B122A0}"/>
          </ac:spMkLst>
        </pc:spChg>
        <pc:spChg chg="add mod">
          <ac:chgData name="Mark Huntly" userId="2f894ec6-1403-4f17-b28b-5f1f7519461e" providerId="ADAL" clId="{C8CA1F23-B817-4235-AB82-59FE9E388669}" dt="2025-10-19T12:50:58.124" v="7298" actId="404"/>
          <ac:spMkLst>
            <pc:docMk/>
            <pc:sldMk cId="83867174" sldId="297"/>
            <ac:spMk id="16" creationId="{AB40F4AA-1FAD-190A-3AD6-A3364E83B6D8}"/>
          </ac:spMkLst>
        </pc:spChg>
        <pc:picChg chg="add mod modCrop">
          <ac:chgData name="Mark Huntly" userId="2f894ec6-1403-4f17-b28b-5f1f7519461e" providerId="ADAL" clId="{C8CA1F23-B817-4235-AB82-59FE9E388669}" dt="2025-10-19T12:46:00.985" v="7150" actId="1076"/>
          <ac:picMkLst>
            <pc:docMk/>
            <pc:sldMk cId="83867174" sldId="297"/>
            <ac:picMk id="2" creationId="{68E69CC9-A6DE-71BF-5EE0-29FA40A47EE8}"/>
          </ac:picMkLst>
        </pc:picChg>
        <pc:picChg chg="add mod">
          <ac:chgData name="Mark Huntly" userId="2f894ec6-1403-4f17-b28b-5f1f7519461e" providerId="ADAL" clId="{C8CA1F23-B817-4235-AB82-59FE9E388669}" dt="2025-10-19T12:47:54.504" v="7159" actId="14100"/>
          <ac:picMkLst>
            <pc:docMk/>
            <pc:sldMk cId="83867174" sldId="297"/>
            <ac:picMk id="5" creationId="{E60CC421-B1F0-EC4D-C42B-F55772CB5523}"/>
          </ac:picMkLst>
        </pc:picChg>
        <pc:picChg chg="mod modCrop">
          <ac:chgData name="Mark Huntly" userId="2f894ec6-1403-4f17-b28b-5f1f7519461e" providerId="ADAL" clId="{C8CA1F23-B817-4235-AB82-59FE9E388669}" dt="2025-10-19T12:45:33.755" v="7148" actId="1076"/>
          <ac:picMkLst>
            <pc:docMk/>
            <pc:sldMk cId="83867174" sldId="297"/>
            <ac:picMk id="12" creationId="{05D80FF0-9EF8-FCC4-55FA-72E721C67C45}"/>
          </ac:picMkLst>
        </pc:picChg>
        <pc:cxnChg chg="add mod">
          <ac:chgData name="Mark Huntly" userId="2f894ec6-1403-4f17-b28b-5f1f7519461e" providerId="ADAL" clId="{C8CA1F23-B817-4235-AB82-59FE9E388669}" dt="2025-10-19T12:46:30.665" v="7155" actId="1582"/>
          <ac:cxnSpMkLst>
            <pc:docMk/>
            <pc:sldMk cId="83867174" sldId="297"/>
            <ac:cxnSpMk id="7" creationId="{D9C2669D-4ECA-3127-5BAA-E626AB001828}"/>
          </ac:cxnSpMkLst>
        </pc:cxnChg>
        <pc:cxnChg chg="add mod">
          <ac:chgData name="Mark Huntly" userId="2f894ec6-1403-4f17-b28b-5f1f7519461e" providerId="ADAL" clId="{C8CA1F23-B817-4235-AB82-59FE9E388669}" dt="2025-10-19T12:48:05.001" v="7160" actId="14100"/>
          <ac:cxnSpMkLst>
            <pc:docMk/>
            <pc:sldMk cId="83867174" sldId="297"/>
            <ac:cxnSpMk id="11" creationId="{4CADD9C7-D00B-E270-454C-476E28093DDE}"/>
          </ac:cxnSpMkLst>
        </pc:cxnChg>
      </pc:sldChg>
      <pc:sldChg chg="addSp delSp modSp add mod ord">
        <pc:chgData name="Mark Huntly" userId="2f894ec6-1403-4f17-b28b-5f1f7519461e" providerId="ADAL" clId="{C8CA1F23-B817-4235-AB82-59FE9E388669}" dt="2025-10-19T13:00:16.083" v="7410" actId="1076"/>
        <pc:sldMkLst>
          <pc:docMk/>
          <pc:sldMk cId="466032424" sldId="298"/>
        </pc:sldMkLst>
        <pc:spChg chg="add del mod">
          <ac:chgData name="Mark Huntly" userId="2f894ec6-1403-4f17-b28b-5f1f7519461e" providerId="ADAL" clId="{C8CA1F23-B817-4235-AB82-59FE9E388669}" dt="2025-10-19T12:59:29.904" v="7405" actId="21"/>
          <ac:spMkLst>
            <pc:docMk/>
            <pc:sldMk cId="466032424" sldId="298"/>
            <ac:spMk id="5" creationId="{84022E86-297E-B37D-0654-269ADDDB998A}"/>
          </ac:spMkLst>
        </pc:spChg>
        <pc:spChg chg="add del mod">
          <ac:chgData name="Mark Huntly" userId="2f894ec6-1403-4f17-b28b-5f1f7519461e" providerId="ADAL" clId="{C8CA1F23-B817-4235-AB82-59FE9E388669}" dt="2025-10-19T12:59:29.904" v="7405" actId="21"/>
          <ac:spMkLst>
            <pc:docMk/>
            <pc:sldMk cId="466032424" sldId="298"/>
            <ac:spMk id="6" creationId="{1FF0A2BD-3128-D810-E747-B6287B3C765A}"/>
          </ac:spMkLst>
        </pc:spChg>
        <pc:spChg chg="add del mod">
          <ac:chgData name="Mark Huntly" userId="2f894ec6-1403-4f17-b28b-5f1f7519461e" providerId="ADAL" clId="{C8CA1F23-B817-4235-AB82-59FE9E388669}" dt="2025-10-19T12:59:34.759" v="7407" actId="21"/>
          <ac:spMkLst>
            <pc:docMk/>
            <pc:sldMk cId="466032424" sldId="298"/>
            <ac:spMk id="8" creationId="{84022E86-297E-B37D-0654-269ADDDB998A}"/>
          </ac:spMkLst>
        </pc:spChg>
        <pc:spChg chg="mod">
          <ac:chgData name="Mark Huntly" userId="2f894ec6-1403-4f17-b28b-5f1f7519461e" providerId="ADAL" clId="{C8CA1F23-B817-4235-AB82-59FE9E388669}" dt="2025-10-19T12:58:30.744" v="7398" actId="20577"/>
          <ac:spMkLst>
            <pc:docMk/>
            <pc:sldMk cId="466032424" sldId="298"/>
            <ac:spMk id="9" creationId="{E11244BF-8308-9116-DDED-9A1C601618B1}"/>
          </ac:spMkLst>
        </pc:spChg>
        <pc:spChg chg="add del mod">
          <ac:chgData name="Mark Huntly" userId="2f894ec6-1403-4f17-b28b-5f1f7519461e" providerId="ADAL" clId="{C8CA1F23-B817-4235-AB82-59FE9E388669}" dt="2025-10-19T12:59:34.759" v="7407" actId="21"/>
          <ac:spMkLst>
            <pc:docMk/>
            <pc:sldMk cId="466032424" sldId="298"/>
            <ac:spMk id="10" creationId="{1FF0A2BD-3128-D810-E747-B6287B3C765A}"/>
          </ac:spMkLst>
        </pc:spChg>
        <pc:picChg chg="add del mod">
          <ac:chgData name="Mark Huntly" userId="2f894ec6-1403-4f17-b28b-5f1f7519461e" providerId="ADAL" clId="{C8CA1F23-B817-4235-AB82-59FE9E388669}" dt="2025-10-19T12:59:29.904" v="7405" actId="21"/>
          <ac:picMkLst>
            <pc:docMk/>
            <pc:sldMk cId="466032424" sldId="298"/>
            <ac:picMk id="3" creationId="{5BB99293-63D5-F633-DF2F-4A030342BD63}"/>
          </ac:picMkLst>
        </pc:picChg>
        <pc:picChg chg="add del mod">
          <ac:chgData name="Mark Huntly" userId="2f894ec6-1403-4f17-b28b-5f1f7519461e" providerId="ADAL" clId="{C8CA1F23-B817-4235-AB82-59FE9E388669}" dt="2025-10-19T12:59:34.759" v="7407" actId="21"/>
          <ac:picMkLst>
            <pc:docMk/>
            <pc:sldMk cId="466032424" sldId="298"/>
            <ac:picMk id="7" creationId="{5BB99293-63D5-F633-DF2F-4A030342BD63}"/>
          </ac:picMkLst>
        </pc:picChg>
        <pc:picChg chg="add mod">
          <ac:chgData name="Mark Huntly" userId="2f894ec6-1403-4f17-b28b-5f1f7519461e" providerId="ADAL" clId="{C8CA1F23-B817-4235-AB82-59FE9E388669}" dt="2025-10-19T13:00:16.083" v="7410" actId="1076"/>
          <ac:picMkLst>
            <pc:docMk/>
            <pc:sldMk cId="466032424" sldId="298"/>
            <ac:picMk id="11" creationId="{D38FAD0F-F8A7-7E22-890E-202524917617}"/>
          </ac:picMkLst>
        </pc:picChg>
        <pc:picChg chg="del">
          <ac:chgData name="Mark Huntly" userId="2f894ec6-1403-4f17-b28b-5f1f7519461e" providerId="ADAL" clId="{C8CA1F23-B817-4235-AB82-59FE9E388669}" dt="2025-10-19T12:48:26.298" v="7164" actId="478"/>
          <ac:picMkLst>
            <pc:docMk/>
            <pc:sldMk cId="466032424" sldId="298"/>
            <ac:picMk id="12" creationId="{3623DDE1-53E1-A020-25E4-A95549E99119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3:09:51.361" v="7792" actId="1076"/>
        <pc:sldMkLst>
          <pc:docMk/>
          <pc:sldMk cId="3973760897" sldId="299"/>
        </pc:sldMkLst>
        <pc:spChg chg="add mod">
          <ac:chgData name="Mark Huntly" userId="2f894ec6-1403-4f17-b28b-5f1f7519461e" providerId="ADAL" clId="{C8CA1F23-B817-4235-AB82-59FE9E388669}" dt="2025-10-19T13:04:14.483" v="7632" actId="1076"/>
          <ac:spMkLst>
            <pc:docMk/>
            <pc:sldMk cId="3973760897" sldId="299"/>
            <ac:spMk id="2" creationId="{6220740E-FB36-C0B5-612E-E30003C8364C}"/>
          </ac:spMkLst>
        </pc:spChg>
        <pc:spChg chg="add del mod">
          <ac:chgData name="Mark Huntly" userId="2f894ec6-1403-4f17-b28b-5f1f7519461e" providerId="ADAL" clId="{C8CA1F23-B817-4235-AB82-59FE9E388669}" dt="2025-10-19T13:07:16.494" v="7707" actId="21"/>
          <ac:spMkLst>
            <pc:docMk/>
            <pc:sldMk cId="3973760897" sldId="299"/>
            <ac:spMk id="6" creationId="{1A924184-A7B4-7B73-B688-221055882590}"/>
          </ac:spMkLst>
        </pc:spChg>
        <pc:spChg chg="add mod">
          <ac:chgData name="Mark Huntly" userId="2f894ec6-1403-4f17-b28b-5f1f7519461e" providerId="ADAL" clId="{C8CA1F23-B817-4235-AB82-59FE9E388669}" dt="2025-10-19T13:09:26.805" v="7790" actId="1076"/>
          <ac:spMkLst>
            <pc:docMk/>
            <pc:sldMk cId="3973760897" sldId="299"/>
            <ac:spMk id="8" creationId="{070F33F2-0FCE-DF36-2DC9-4F6BC1D5185D}"/>
          </ac:spMkLst>
        </pc:spChg>
        <pc:spChg chg="mod">
          <ac:chgData name="Mark Huntly" userId="2f894ec6-1403-4f17-b28b-5f1f7519461e" providerId="ADAL" clId="{C8CA1F23-B817-4235-AB82-59FE9E388669}" dt="2025-10-19T13:08:52.967" v="7787" actId="20577"/>
          <ac:spMkLst>
            <pc:docMk/>
            <pc:sldMk cId="3973760897" sldId="299"/>
            <ac:spMk id="9" creationId="{91034CD5-F29B-3257-5AC5-3CB7D9A2CF84}"/>
          </ac:spMkLst>
        </pc:spChg>
        <pc:picChg chg="add del mod">
          <ac:chgData name="Mark Huntly" userId="2f894ec6-1403-4f17-b28b-5f1f7519461e" providerId="ADAL" clId="{C8CA1F23-B817-4235-AB82-59FE9E388669}" dt="2025-10-19T13:07:16.494" v="7707" actId="21"/>
          <ac:picMkLst>
            <pc:docMk/>
            <pc:sldMk cId="3973760897" sldId="299"/>
            <ac:picMk id="5" creationId="{86408860-F76A-1EF1-ACB5-249C7073CFF7}"/>
          </ac:picMkLst>
        </pc:picChg>
        <pc:picChg chg="add mod modCrop">
          <ac:chgData name="Mark Huntly" userId="2f894ec6-1403-4f17-b28b-5f1f7519461e" providerId="ADAL" clId="{C8CA1F23-B817-4235-AB82-59FE9E388669}" dt="2025-10-19T13:09:51.361" v="7792" actId="1076"/>
          <ac:picMkLst>
            <pc:docMk/>
            <pc:sldMk cId="3973760897" sldId="299"/>
            <ac:picMk id="7" creationId="{46739787-B58F-A0D5-927A-4A9B95B701E4}"/>
          </ac:picMkLst>
        </pc:picChg>
        <pc:picChg chg="del">
          <ac:chgData name="Mark Huntly" userId="2f894ec6-1403-4f17-b28b-5f1f7519461e" providerId="ADAL" clId="{C8CA1F23-B817-4235-AB82-59FE9E388669}" dt="2025-10-19T13:01:57.066" v="7562" actId="478"/>
          <ac:picMkLst>
            <pc:docMk/>
            <pc:sldMk cId="3973760897" sldId="299"/>
            <ac:picMk id="11" creationId="{36B07AAE-2424-BAB5-3A0A-9A69E4FC077A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3:16:04.255" v="7858" actId="1076"/>
        <pc:sldMkLst>
          <pc:docMk/>
          <pc:sldMk cId="280910541" sldId="300"/>
        </pc:sldMkLst>
        <pc:spChg chg="del mod">
          <ac:chgData name="Mark Huntly" userId="2f894ec6-1403-4f17-b28b-5f1f7519461e" providerId="ADAL" clId="{C8CA1F23-B817-4235-AB82-59FE9E388669}" dt="2025-10-19T13:12:49.375" v="7828" actId="478"/>
          <ac:spMkLst>
            <pc:docMk/>
            <pc:sldMk cId="280910541" sldId="300"/>
            <ac:spMk id="2" creationId="{8C496737-21B4-620F-321D-42949A438011}"/>
          </ac:spMkLst>
        </pc:spChg>
        <pc:spChg chg="add mod">
          <ac:chgData name="Mark Huntly" userId="2f894ec6-1403-4f17-b28b-5f1f7519461e" providerId="ADAL" clId="{C8CA1F23-B817-4235-AB82-59FE9E388669}" dt="2025-10-19T13:16:04.255" v="7858" actId="1076"/>
          <ac:spMkLst>
            <pc:docMk/>
            <pc:sldMk cId="280910541" sldId="300"/>
            <ac:spMk id="3" creationId="{17CE2094-8A0B-CDCC-341D-7DCA9AFD1EC0}"/>
          </ac:spMkLst>
        </pc:spChg>
        <pc:spChg chg="mod">
          <ac:chgData name="Mark Huntly" userId="2f894ec6-1403-4f17-b28b-5f1f7519461e" providerId="ADAL" clId="{C8CA1F23-B817-4235-AB82-59FE9E388669}" dt="2025-10-19T13:12:40.400" v="7826" actId="20577"/>
          <ac:spMkLst>
            <pc:docMk/>
            <pc:sldMk cId="280910541" sldId="300"/>
            <ac:spMk id="4" creationId="{24B552CE-9742-45D8-5435-B086B0564C9C}"/>
          </ac:spMkLst>
        </pc:spChg>
        <pc:spChg chg="del">
          <ac:chgData name="Mark Huntly" userId="2f894ec6-1403-4f17-b28b-5f1f7519461e" providerId="ADAL" clId="{C8CA1F23-B817-4235-AB82-59FE9E388669}" dt="2025-10-19T13:12:57.214" v="7830" actId="478"/>
          <ac:spMkLst>
            <pc:docMk/>
            <pc:sldMk cId="280910541" sldId="300"/>
            <ac:spMk id="8" creationId="{EBC331B9-9416-D5EC-ACE4-F573FEBE7CD2}"/>
          </ac:spMkLst>
        </pc:spChg>
        <pc:spChg chg="mod">
          <ac:chgData name="Mark Huntly" userId="2f894ec6-1403-4f17-b28b-5f1f7519461e" providerId="ADAL" clId="{C8CA1F23-B817-4235-AB82-59FE9E388669}" dt="2025-10-19T13:13:22.942" v="7835" actId="20577"/>
          <ac:spMkLst>
            <pc:docMk/>
            <pc:sldMk cId="280910541" sldId="300"/>
            <ac:spMk id="9" creationId="{E9C700D9-49C5-3303-4D2F-1CC3864685B3}"/>
          </ac:spMkLst>
        </pc:spChg>
        <pc:picChg chg="del">
          <ac:chgData name="Mark Huntly" userId="2f894ec6-1403-4f17-b28b-5f1f7519461e" providerId="ADAL" clId="{C8CA1F23-B817-4235-AB82-59FE9E388669}" dt="2025-10-19T13:12:52.500" v="7829" actId="478"/>
          <ac:picMkLst>
            <pc:docMk/>
            <pc:sldMk cId="280910541" sldId="300"/>
            <ac:picMk id="7" creationId="{70C04AA8-CA16-0062-A44F-A9D8C217C73F}"/>
          </ac:picMkLst>
        </pc:picChg>
      </pc:sldChg>
      <pc:sldChg chg="delSp modSp add mod">
        <pc:chgData name="Mark Huntly" userId="2f894ec6-1403-4f17-b28b-5f1f7519461e" providerId="ADAL" clId="{C8CA1F23-B817-4235-AB82-59FE9E388669}" dt="2025-10-19T13:17:31.391" v="7876" actId="255"/>
        <pc:sldMkLst>
          <pc:docMk/>
          <pc:sldMk cId="744511978" sldId="301"/>
        </pc:sldMkLst>
        <pc:spChg chg="del">
          <ac:chgData name="Mark Huntly" userId="2f894ec6-1403-4f17-b28b-5f1f7519461e" providerId="ADAL" clId="{C8CA1F23-B817-4235-AB82-59FE9E388669}" dt="2025-10-19T13:17:21.542" v="7875" actId="478"/>
          <ac:spMkLst>
            <pc:docMk/>
            <pc:sldMk cId="744511978" sldId="301"/>
            <ac:spMk id="3" creationId="{03C9C9B0-96FD-C0A7-6936-3160C3156CA9}"/>
          </ac:spMkLst>
        </pc:spChg>
        <pc:spChg chg="mod">
          <ac:chgData name="Mark Huntly" userId="2f894ec6-1403-4f17-b28b-5f1f7519461e" providerId="ADAL" clId="{C8CA1F23-B817-4235-AB82-59FE9E388669}" dt="2025-10-19T13:16:58.106" v="7873" actId="20577"/>
          <ac:spMkLst>
            <pc:docMk/>
            <pc:sldMk cId="744511978" sldId="301"/>
            <ac:spMk id="4" creationId="{4F7155FA-B28F-B2D1-3A09-9E17B6764A4C}"/>
          </ac:spMkLst>
        </pc:spChg>
        <pc:spChg chg="mod">
          <ac:chgData name="Mark Huntly" userId="2f894ec6-1403-4f17-b28b-5f1f7519461e" providerId="ADAL" clId="{C8CA1F23-B817-4235-AB82-59FE9E388669}" dt="2025-10-19T13:17:31.391" v="7876" actId="255"/>
          <ac:spMkLst>
            <pc:docMk/>
            <pc:sldMk cId="744511978" sldId="301"/>
            <ac:spMk id="9" creationId="{BEDF80E9-5B90-58B6-AF3C-46EC5251709A}"/>
          </ac:spMkLst>
        </pc:spChg>
      </pc:sldChg>
      <pc:sldChg chg="modSp add mod">
        <pc:chgData name="Mark Huntly" userId="2f894ec6-1403-4f17-b28b-5f1f7519461e" providerId="ADAL" clId="{C8CA1F23-B817-4235-AB82-59FE9E388669}" dt="2025-10-19T13:25:59.786" v="8424" actId="20577"/>
        <pc:sldMkLst>
          <pc:docMk/>
          <pc:sldMk cId="3989238547" sldId="302"/>
        </pc:sldMkLst>
        <pc:spChg chg="mod">
          <ac:chgData name="Mark Huntly" userId="2f894ec6-1403-4f17-b28b-5f1f7519461e" providerId="ADAL" clId="{C8CA1F23-B817-4235-AB82-59FE9E388669}" dt="2025-10-19T13:18:34.757" v="7885" actId="20577"/>
          <ac:spMkLst>
            <pc:docMk/>
            <pc:sldMk cId="3989238547" sldId="302"/>
            <ac:spMk id="4" creationId="{7B069000-6C93-AB75-1C48-86661A7CFFCF}"/>
          </ac:spMkLst>
        </pc:spChg>
        <pc:spChg chg="mod">
          <ac:chgData name="Mark Huntly" userId="2f894ec6-1403-4f17-b28b-5f1f7519461e" providerId="ADAL" clId="{C8CA1F23-B817-4235-AB82-59FE9E388669}" dt="2025-10-19T13:25:59.786" v="8424" actId="20577"/>
          <ac:spMkLst>
            <pc:docMk/>
            <pc:sldMk cId="3989238547" sldId="302"/>
            <ac:spMk id="9" creationId="{935291DC-3562-981A-DD10-F58B81E97CCD}"/>
          </ac:spMkLst>
        </pc:spChg>
      </pc:sldChg>
      <pc:sldChg chg="addSp modSp add mod">
        <pc:chgData name="Mark Huntly" userId="2f894ec6-1403-4f17-b28b-5f1f7519461e" providerId="ADAL" clId="{C8CA1F23-B817-4235-AB82-59FE9E388669}" dt="2025-10-19T14:00:34.905" v="8678" actId="1076"/>
        <pc:sldMkLst>
          <pc:docMk/>
          <pc:sldMk cId="1274809279" sldId="303"/>
        </pc:sldMkLst>
        <pc:spChg chg="add mod">
          <ac:chgData name="Mark Huntly" userId="2f894ec6-1403-4f17-b28b-5f1f7519461e" providerId="ADAL" clId="{C8CA1F23-B817-4235-AB82-59FE9E388669}" dt="2025-10-19T14:00:34.905" v="8678" actId="1076"/>
          <ac:spMkLst>
            <pc:docMk/>
            <pc:sldMk cId="1274809279" sldId="303"/>
            <ac:spMk id="2" creationId="{EAD17C5B-DD94-BBC0-B69B-826B0CD4551B}"/>
          </ac:spMkLst>
        </pc:spChg>
        <pc:spChg chg="mod">
          <ac:chgData name="Mark Huntly" userId="2f894ec6-1403-4f17-b28b-5f1f7519461e" providerId="ADAL" clId="{C8CA1F23-B817-4235-AB82-59FE9E388669}" dt="2025-10-19T13:59:36.481" v="8674" actId="113"/>
          <ac:spMkLst>
            <pc:docMk/>
            <pc:sldMk cId="1274809279" sldId="303"/>
            <ac:spMk id="9" creationId="{0112011E-B39E-F9CD-D3E6-313894657B0E}"/>
          </ac:spMkLst>
        </pc:spChg>
      </pc:sldChg>
      <pc:sldChg chg="delSp modSp add mod">
        <pc:chgData name="Mark Huntly" userId="2f894ec6-1403-4f17-b28b-5f1f7519461e" providerId="ADAL" clId="{C8CA1F23-B817-4235-AB82-59FE9E388669}" dt="2025-10-19T14:09:02.972" v="9108" actId="113"/>
        <pc:sldMkLst>
          <pc:docMk/>
          <pc:sldMk cId="647920558" sldId="304"/>
        </pc:sldMkLst>
        <pc:spChg chg="del">
          <ac:chgData name="Mark Huntly" userId="2f894ec6-1403-4f17-b28b-5f1f7519461e" providerId="ADAL" clId="{C8CA1F23-B817-4235-AB82-59FE9E388669}" dt="2025-10-19T14:02:11.591" v="8680" actId="478"/>
          <ac:spMkLst>
            <pc:docMk/>
            <pc:sldMk cId="647920558" sldId="304"/>
            <ac:spMk id="2" creationId="{E4188520-A738-6502-F92E-DD45BE3B3626}"/>
          </ac:spMkLst>
        </pc:spChg>
        <pc:spChg chg="mod">
          <ac:chgData name="Mark Huntly" userId="2f894ec6-1403-4f17-b28b-5f1f7519461e" providerId="ADAL" clId="{C8CA1F23-B817-4235-AB82-59FE9E388669}" dt="2025-10-19T14:09:02.972" v="9108" actId="113"/>
          <ac:spMkLst>
            <pc:docMk/>
            <pc:sldMk cId="647920558" sldId="304"/>
            <ac:spMk id="9" creationId="{20437D02-68A3-5FE3-463B-CBD3B2348356}"/>
          </ac:spMkLst>
        </pc:spChg>
      </pc:sldChg>
      <pc:sldChg chg="modSp add mod">
        <pc:chgData name="Mark Huntly" userId="2f894ec6-1403-4f17-b28b-5f1f7519461e" providerId="ADAL" clId="{C8CA1F23-B817-4235-AB82-59FE9E388669}" dt="2025-10-19T14:25:12.464" v="9123" actId="20577"/>
        <pc:sldMkLst>
          <pc:docMk/>
          <pc:sldMk cId="757966764" sldId="305"/>
        </pc:sldMkLst>
        <pc:spChg chg="mod">
          <ac:chgData name="Mark Huntly" userId="2f894ec6-1403-4f17-b28b-5f1f7519461e" providerId="ADAL" clId="{C8CA1F23-B817-4235-AB82-59FE9E388669}" dt="2025-10-19T14:25:12.464" v="9123" actId="20577"/>
          <ac:spMkLst>
            <pc:docMk/>
            <pc:sldMk cId="757966764" sldId="305"/>
            <ac:spMk id="9" creationId="{944FB0E5-3BE7-C9F6-04CF-403A446C6C89}"/>
          </ac:spMkLst>
        </pc:spChg>
      </pc:sldChg>
      <pc:sldChg chg="addSp delSp modSp add mod">
        <pc:chgData name="Mark Huntly" userId="2f894ec6-1403-4f17-b28b-5f1f7519461e" providerId="ADAL" clId="{C8CA1F23-B817-4235-AB82-59FE9E388669}" dt="2025-10-19T14:36:48.814" v="9428" actId="1076"/>
        <pc:sldMkLst>
          <pc:docMk/>
          <pc:sldMk cId="389038555" sldId="306"/>
        </pc:sldMkLst>
        <pc:spChg chg="mod">
          <ac:chgData name="Mark Huntly" userId="2f894ec6-1403-4f17-b28b-5f1f7519461e" providerId="ADAL" clId="{C8CA1F23-B817-4235-AB82-59FE9E388669}" dt="2025-10-19T14:27:05.112" v="9255" actId="20577"/>
          <ac:spMkLst>
            <pc:docMk/>
            <pc:sldMk cId="389038555" sldId="306"/>
            <ac:spMk id="4" creationId="{9B92F69B-7936-DAD6-5BBD-E0E2ADFD0ED5}"/>
          </ac:spMkLst>
        </pc:spChg>
        <pc:spChg chg="add del">
          <ac:chgData name="Mark Huntly" userId="2f894ec6-1403-4f17-b28b-5f1f7519461e" providerId="ADAL" clId="{C8CA1F23-B817-4235-AB82-59FE9E388669}" dt="2025-10-19T14:34:53.249" v="9401" actId="21"/>
          <ac:spMkLst>
            <pc:docMk/>
            <pc:sldMk cId="389038555" sldId="306"/>
            <ac:spMk id="5" creationId="{22D5930F-7DF6-2F1E-207D-A9FB6E093E15}"/>
          </ac:spMkLst>
        </pc:spChg>
        <pc:spChg chg="mod">
          <ac:chgData name="Mark Huntly" userId="2f894ec6-1403-4f17-b28b-5f1f7519461e" providerId="ADAL" clId="{C8CA1F23-B817-4235-AB82-59FE9E388669}" dt="2025-10-19T14:36:40.332" v="9427" actId="20577"/>
          <ac:spMkLst>
            <pc:docMk/>
            <pc:sldMk cId="389038555" sldId="306"/>
            <ac:spMk id="9" creationId="{A17D76E5-F3BD-BA80-5612-E3B73A341C5A}"/>
          </ac:spMkLst>
        </pc:spChg>
        <pc:picChg chg="add del mod">
          <ac:chgData name="Mark Huntly" userId="2f894ec6-1403-4f17-b28b-5f1f7519461e" providerId="ADAL" clId="{C8CA1F23-B817-4235-AB82-59FE9E388669}" dt="2025-10-19T14:34:53.249" v="9401" actId="21"/>
          <ac:picMkLst>
            <pc:docMk/>
            <pc:sldMk cId="389038555" sldId="306"/>
            <ac:picMk id="3" creationId="{76F95FE8-AD36-F8B9-3BCD-5FF92F98CF5D}"/>
          </ac:picMkLst>
        </pc:picChg>
        <pc:picChg chg="add mod">
          <ac:chgData name="Mark Huntly" userId="2f894ec6-1403-4f17-b28b-5f1f7519461e" providerId="ADAL" clId="{C8CA1F23-B817-4235-AB82-59FE9E388669}" dt="2025-10-19T14:36:48.814" v="9428" actId="1076"/>
          <ac:picMkLst>
            <pc:docMk/>
            <pc:sldMk cId="389038555" sldId="306"/>
            <ac:picMk id="6" creationId="{1D76E47A-D4E5-7896-3DDF-88E08536B3EC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4:46:53.777" v="9672" actId="1076"/>
        <pc:sldMkLst>
          <pc:docMk/>
          <pc:sldMk cId="1593207940" sldId="307"/>
        </pc:sldMkLst>
        <pc:spChg chg="mod">
          <ac:chgData name="Mark Huntly" userId="2f894ec6-1403-4f17-b28b-5f1f7519461e" providerId="ADAL" clId="{C8CA1F23-B817-4235-AB82-59FE9E388669}" dt="2025-10-19T14:37:10.280" v="9446" actId="20577"/>
          <ac:spMkLst>
            <pc:docMk/>
            <pc:sldMk cId="1593207940" sldId="307"/>
            <ac:spMk id="4" creationId="{F3BFD44F-4097-2EEA-FBB8-A9E51A2CBAF4}"/>
          </ac:spMkLst>
        </pc:spChg>
        <pc:spChg chg="add del mod">
          <ac:chgData name="Mark Huntly" userId="2f894ec6-1403-4f17-b28b-5f1f7519461e" providerId="ADAL" clId="{C8CA1F23-B817-4235-AB82-59FE9E388669}" dt="2025-10-19T14:40:37.252" v="9520" actId="21"/>
          <ac:spMkLst>
            <pc:docMk/>
            <pc:sldMk cId="1593207940" sldId="307"/>
            <ac:spMk id="5" creationId="{D3DA7388-2A74-5AB9-B653-A10F652EF27C}"/>
          </ac:spMkLst>
        </pc:spChg>
        <pc:spChg chg="add mod">
          <ac:chgData name="Mark Huntly" userId="2f894ec6-1403-4f17-b28b-5f1f7519461e" providerId="ADAL" clId="{C8CA1F23-B817-4235-AB82-59FE9E388669}" dt="2025-10-19T14:43:05.429" v="9598" actId="1076"/>
          <ac:spMkLst>
            <pc:docMk/>
            <pc:sldMk cId="1593207940" sldId="307"/>
            <ac:spMk id="8" creationId="{E80878B7-38CA-8BF8-A91A-C2EAF8EAAE14}"/>
          </ac:spMkLst>
        </pc:spChg>
        <pc:spChg chg="mod">
          <ac:chgData name="Mark Huntly" userId="2f894ec6-1403-4f17-b28b-5f1f7519461e" providerId="ADAL" clId="{C8CA1F23-B817-4235-AB82-59FE9E388669}" dt="2025-10-19T14:44:04.907" v="9662" actId="113"/>
          <ac:spMkLst>
            <pc:docMk/>
            <pc:sldMk cId="1593207940" sldId="307"/>
            <ac:spMk id="9" creationId="{37EE991C-517C-D3F5-8D06-D955ECB40512}"/>
          </ac:spMkLst>
        </pc:spChg>
        <pc:spChg chg="add del">
          <ac:chgData name="Mark Huntly" userId="2f894ec6-1403-4f17-b28b-5f1f7519461e" providerId="ADAL" clId="{C8CA1F23-B817-4235-AB82-59FE9E388669}" dt="2025-10-19T14:46:30.999" v="9668" actId="21"/>
          <ac:spMkLst>
            <pc:docMk/>
            <pc:sldMk cId="1593207940" sldId="307"/>
            <ac:spMk id="12" creationId="{44646164-EBF0-18BD-8F5B-529DC2AA90B7}"/>
          </ac:spMkLst>
        </pc:spChg>
        <pc:picChg chg="add del mod modCrop">
          <ac:chgData name="Mark Huntly" userId="2f894ec6-1403-4f17-b28b-5f1f7519461e" providerId="ADAL" clId="{C8CA1F23-B817-4235-AB82-59FE9E388669}" dt="2025-10-19T14:40:37.252" v="9520" actId="21"/>
          <ac:picMkLst>
            <pc:docMk/>
            <pc:sldMk cId="1593207940" sldId="307"/>
            <ac:picMk id="3" creationId="{0FD8E077-EC2C-86DE-7DA6-5E4452AAC05F}"/>
          </ac:picMkLst>
        </pc:picChg>
        <pc:picChg chg="del">
          <ac:chgData name="Mark Huntly" userId="2f894ec6-1403-4f17-b28b-5f1f7519461e" providerId="ADAL" clId="{C8CA1F23-B817-4235-AB82-59FE9E388669}" dt="2025-10-19T14:36:58.615" v="9430" actId="478"/>
          <ac:picMkLst>
            <pc:docMk/>
            <pc:sldMk cId="1593207940" sldId="307"/>
            <ac:picMk id="6" creationId="{206388EE-C069-633B-6C1D-1ECFB2F32C91}"/>
          </ac:picMkLst>
        </pc:picChg>
        <pc:picChg chg="add mod">
          <ac:chgData name="Mark Huntly" userId="2f894ec6-1403-4f17-b28b-5f1f7519461e" providerId="ADAL" clId="{C8CA1F23-B817-4235-AB82-59FE9E388669}" dt="2025-10-19T14:40:48.501" v="9522" actId="1076"/>
          <ac:picMkLst>
            <pc:docMk/>
            <pc:sldMk cId="1593207940" sldId="307"/>
            <ac:picMk id="7" creationId="{C0478A05-38E9-8BD4-5F17-5D1EF9AC1483}"/>
          </ac:picMkLst>
        </pc:picChg>
        <pc:picChg chg="add del mod">
          <ac:chgData name="Mark Huntly" userId="2f894ec6-1403-4f17-b28b-5f1f7519461e" providerId="ADAL" clId="{C8CA1F23-B817-4235-AB82-59FE9E388669}" dt="2025-10-19T14:46:30.999" v="9668" actId="21"/>
          <ac:picMkLst>
            <pc:docMk/>
            <pc:sldMk cId="1593207940" sldId="307"/>
            <ac:picMk id="11" creationId="{0AB23D1D-7226-12DB-D569-7F45001872FD}"/>
          </ac:picMkLst>
        </pc:picChg>
        <pc:picChg chg="add mod">
          <ac:chgData name="Mark Huntly" userId="2f894ec6-1403-4f17-b28b-5f1f7519461e" providerId="ADAL" clId="{C8CA1F23-B817-4235-AB82-59FE9E388669}" dt="2025-10-19T14:46:53.777" v="9672" actId="1076"/>
          <ac:picMkLst>
            <pc:docMk/>
            <pc:sldMk cId="1593207940" sldId="307"/>
            <ac:picMk id="13" creationId="{ED48E83B-88F5-EC02-8A5D-EA883BA1D8BE}"/>
          </ac:picMkLst>
        </pc:picChg>
      </pc:sldChg>
      <pc:sldChg chg="addSp delSp modSp add mod ord">
        <pc:chgData name="Mark Huntly" userId="2f894ec6-1403-4f17-b28b-5f1f7519461e" providerId="ADAL" clId="{C8CA1F23-B817-4235-AB82-59FE9E388669}" dt="2025-10-19T14:52:21.593" v="9807"/>
        <pc:sldMkLst>
          <pc:docMk/>
          <pc:sldMk cId="2195233498" sldId="308"/>
        </pc:sldMkLst>
        <pc:spChg chg="mod">
          <ac:chgData name="Mark Huntly" userId="2f894ec6-1403-4f17-b28b-5f1f7519461e" providerId="ADAL" clId="{C8CA1F23-B817-4235-AB82-59FE9E388669}" dt="2025-10-19T14:47:58.420" v="9682" actId="20577"/>
          <ac:spMkLst>
            <pc:docMk/>
            <pc:sldMk cId="2195233498" sldId="308"/>
            <ac:spMk id="4" creationId="{AB391709-4C7E-24CE-C08A-B4511FD36F33}"/>
          </ac:spMkLst>
        </pc:spChg>
        <pc:spChg chg="add mod">
          <ac:chgData name="Mark Huntly" userId="2f894ec6-1403-4f17-b28b-5f1f7519461e" providerId="ADAL" clId="{C8CA1F23-B817-4235-AB82-59FE9E388669}" dt="2025-10-19T14:52:05.213" v="9804" actId="14100"/>
          <ac:spMkLst>
            <pc:docMk/>
            <pc:sldMk cId="2195233498" sldId="308"/>
            <ac:spMk id="5" creationId="{4A07AB8A-17C9-042E-8E5A-46CB698D2F74}"/>
          </ac:spMkLst>
        </pc:spChg>
        <pc:spChg chg="del mod">
          <ac:chgData name="Mark Huntly" userId="2f894ec6-1403-4f17-b28b-5f1f7519461e" providerId="ADAL" clId="{C8CA1F23-B817-4235-AB82-59FE9E388669}" dt="2025-10-19T14:47:21.111" v="9676" actId="478"/>
          <ac:spMkLst>
            <pc:docMk/>
            <pc:sldMk cId="2195233498" sldId="308"/>
            <ac:spMk id="8" creationId="{46627A9E-D5B4-1658-2FB3-0F6FF2B65D5C}"/>
          </ac:spMkLst>
        </pc:spChg>
        <pc:spChg chg="mod">
          <ac:chgData name="Mark Huntly" userId="2f894ec6-1403-4f17-b28b-5f1f7519461e" providerId="ADAL" clId="{C8CA1F23-B817-4235-AB82-59FE9E388669}" dt="2025-10-19T14:52:07.954" v="9805" actId="20577"/>
          <ac:spMkLst>
            <pc:docMk/>
            <pc:sldMk cId="2195233498" sldId="308"/>
            <ac:spMk id="9" creationId="{C8E17B43-1523-7298-9ADC-378A29323CC6}"/>
          </ac:spMkLst>
        </pc:spChg>
        <pc:picChg chg="add mod">
          <ac:chgData name="Mark Huntly" userId="2f894ec6-1403-4f17-b28b-5f1f7519461e" providerId="ADAL" clId="{C8CA1F23-B817-4235-AB82-59FE9E388669}" dt="2025-10-19T14:50:46.431" v="9782" actId="1076"/>
          <ac:picMkLst>
            <pc:docMk/>
            <pc:sldMk cId="2195233498" sldId="308"/>
            <ac:picMk id="3" creationId="{F6A4DCE9-3E5F-557E-E4BD-C24F3FF493DA}"/>
          </ac:picMkLst>
        </pc:picChg>
        <pc:picChg chg="del">
          <ac:chgData name="Mark Huntly" userId="2f894ec6-1403-4f17-b28b-5f1f7519461e" providerId="ADAL" clId="{C8CA1F23-B817-4235-AB82-59FE9E388669}" dt="2025-10-19T14:47:22.176" v="9677" actId="478"/>
          <ac:picMkLst>
            <pc:docMk/>
            <pc:sldMk cId="2195233498" sldId="308"/>
            <ac:picMk id="7" creationId="{D98D24F3-30E1-8986-6068-27521C73EBBE}"/>
          </ac:picMkLst>
        </pc:picChg>
        <pc:picChg chg="del">
          <ac:chgData name="Mark Huntly" userId="2f894ec6-1403-4f17-b28b-5f1f7519461e" providerId="ADAL" clId="{C8CA1F23-B817-4235-AB82-59FE9E388669}" dt="2025-10-19T14:47:16.462" v="9674" actId="478"/>
          <ac:picMkLst>
            <pc:docMk/>
            <pc:sldMk cId="2195233498" sldId="308"/>
            <ac:picMk id="13" creationId="{E016B0C5-2209-4DDC-4F72-36C88E37CCCE}"/>
          </ac:picMkLst>
        </pc:picChg>
      </pc:sldChg>
      <pc:sldChg chg="addSp delSp modSp add mod ord">
        <pc:chgData name="Mark Huntly" userId="2f894ec6-1403-4f17-b28b-5f1f7519461e" providerId="ADAL" clId="{C8CA1F23-B817-4235-AB82-59FE9E388669}" dt="2025-10-19T15:07:57.995" v="9997" actId="1076"/>
        <pc:sldMkLst>
          <pc:docMk/>
          <pc:sldMk cId="3826337757" sldId="309"/>
        </pc:sldMkLst>
        <pc:spChg chg="mod">
          <ac:chgData name="Mark Huntly" userId="2f894ec6-1403-4f17-b28b-5f1f7519461e" providerId="ADAL" clId="{C8CA1F23-B817-4235-AB82-59FE9E388669}" dt="2025-10-19T14:53:17.098" v="9827" actId="20577"/>
          <ac:spMkLst>
            <pc:docMk/>
            <pc:sldMk cId="3826337757" sldId="309"/>
            <ac:spMk id="4" creationId="{B6D02063-4A67-03A1-1B48-E01823609F69}"/>
          </ac:spMkLst>
        </pc:spChg>
        <pc:spChg chg="add del">
          <ac:chgData name="Mark Huntly" userId="2f894ec6-1403-4f17-b28b-5f1f7519461e" providerId="ADAL" clId="{C8CA1F23-B817-4235-AB82-59FE9E388669}" dt="2025-10-19T15:04:17.579" v="9839" actId="21"/>
          <ac:spMkLst>
            <pc:docMk/>
            <pc:sldMk cId="3826337757" sldId="309"/>
            <ac:spMk id="7" creationId="{86081FA2-E400-47A5-E5C6-9CEF502BAB78}"/>
          </ac:spMkLst>
        </pc:spChg>
        <pc:spChg chg="mod">
          <ac:chgData name="Mark Huntly" userId="2f894ec6-1403-4f17-b28b-5f1f7519461e" providerId="ADAL" clId="{C8CA1F23-B817-4235-AB82-59FE9E388669}" dt="2025-10-19T15:07:49.002" v="9996" actId="113"/>
          <ac:spMkLst>
            <pc:docMk/>
            <pc:sldMk cId="3826337757" sldId="309"/>
            <ac:spMk id="9" creationId="{1917341A-12BE-22C9-0649-9507CDB14278}"/>
          </ac:spMkLst>
        </pc:spChg>
        <pc:picChg chg="add mod">
          <ac:chgData name="Mark Huntly" userId="2f894ec6-1403-4f17-b28b-5f1f7519461e" providerId="ADAL" clId="{C8CA1F23-B817-4235-AB82-59FE9E388669}" dt="2025-10-19T15:07:57.995" v="9997" actId="1076"/>
          <ac:picMkLst>
            <pc:docMk/>
            <pc:sldMk cId="3826337757" sldId="309"/>
            <ac:picMk id="3" creationId="{972D2D45-4872-6175-1258-FD0E2616F03D}"/>
          </ac:picMkLst>
        </pc:picChg>
        <pc:picChg chg="add del mod">
          <ac:chgData name="Mark Huntly" userId="2f894ec6-1403-4f17-b28b-5f1f7519461e" providerId="ADAL" clId="{C8CA1F23-B817-4235-AB82-59FE9E388669}" dt="2025-10-19T15:04:17.579" v="9839" actId="21"/>
          <ac:picMkLst>
            <pc:docMk/>
            <pc:sldMk cId="3826337757" sldId="309"/>
            <ac:picMk id="6" creationId="{0787D3D8-34B4-6B16-E651-030119669E29}"/>
          </ac:picMkLst>
        </pc:picChg>
        <pc:picChg chg="add mod">
          <ac:chgData name="Mark Huntly" userId="2f894ec6-1403-4f17-b28b-5f1f7519461e" providerId="ADAL" clId="{C8CA1F23-B817-4235-AB82-59FE9E388669}" dt="2025-10-19T15:07:42.487" v="9995" actId="1076"/>
          <ac:picMkLst>
            <pc:docMk/>
            <pc:sldMk cId="3826337757" sldId="309"/>
            <ac:picMk id="8" creationId="{8DD8ECC8-A279-4E86-6C12-A4AA54BF7B29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5:15:54.186" v="10239" actId="113"/>
        <pc:sldMkLst>
          <pc:docMk/>
          <pc:sldMk cId="1381899465" sldId="310"/>
        </pc:sldMkLst>
        <pc:spChg chg="mod">
          <ac:chgData name="Mark Huntly" userId="2f894ec6-1403-4f17-b28b-5f1f7519461e" providerId="ADAL" clId="{C8CA1F23-B817-4235-AB82-59FE9E388669}" dt="2025-10-19T15:10:28.100" v="10032" actId="20577"/>
          <ac:spMkLst>
            <pc:docMk/>
            <pc:sldMk cId="1381899465" sldId="310"/>
            <ac:spMk id="4" creationId="{0F94F03A-B658-0BE7-873F-0799370617A9}"/>
          </ac:spMkLst>
        </pc:spChg>
        <pc:spChg chg="mod">
          <ac:chgData name="Mark Huntly" userId="2f894ec6-1403-4f17-b28b-5f1f7519461e" providerId="ADAL" clId="{C8CA1F23-B817-4235-AB82-59FE9E388669}" dt="2025-10-19T15:15:54.186" v="10239" actId="113"/>
          <ac:spMkLst>
            <pc:docMk/>
            <pc:sldMk cId="1381899465" sldId="310"/>
            <ac:spMk id="9" creationId="{46EFA783-F1C3-AA00-9AD6-2E701DD88CA5}"/>
          </ac:spMkLst>
        </pc:spChg>
        <pc:picChg chg="del">
          <ac:chgData name="Mark Huntly" userId="2f894ec6-1403-4f17-b28b-5f1f7519461e" providerId="ADAL" clId="{C8CA1F23-B817-4235-AB82-59FE9E388669}" dt="2025-10-19T15:09:59.138" v="9999" actId="478"/>
          <ac:picMkLst>
            <pc:docMk/>
            <pc:sldMk cId="1381899465" sldId="310"/>
            <ac:picMk id="3" creationId="{A1EB25CF-A534-DC0E-BEB6-ACBFCDDE33BC}"/>
          </ac:picMkLst>
        </pc:picChg>
        <pc:picChg chg="add del mod">
          <ac:chgData name="Mark Huntly" userId="2f894ec6-1403-4f17-b28b-5f1f7519461e" providerId="ADAL" clId="{C8CA1F23-B817-4235-AB82-59FE9E388669}" dt="2025-10-19T15:13:04.359" v="10126" actId="478"/>
          <ac:picMkLst>
            <pc:docMk/>
            <pc:sldMk cId="1381899465" sldId="310"/>
            <ac:picMk id="5" creationId="{99A59A69-02D2-AD81-083B-D7D949D12575}"/>
          </ac:picMkLst>
        </pc:picChg>
        <pc:picChg chg="add mod">
          <ac:chgData name="Mark Huntly" userId="2f894ec6-1403-4f17-b28b-5f1f7519461e" providerId="ADAL" clId="{C8CA1F23-B817-4235-AB82-59FE9E388669}" dt="2025-10-19T15:15:40.479" v="10232" actId="14100"/>
          <ac:picMkLst>
            <pc:docMk/>
            <pc:sldMk cId="1381899465" sldId="310"/>
            <ac:picMk id="7" creationId="{43193EE2-7321-0D8D-2F86-ADFBDAA7EC31}"/>
          </ac:picMkLst>
        </pc:picChg>
        <pc:picChg chg="del">
          <ac:chgData name="Mark Huntly" userId="2f894ec6-1403-4f17-b28b-5f1f7519461e" providerId="ADAL" clId="{C8CA1F23-B817-4235-AB82-59FE9E388669}" dt="2025-10-19T15:10:59.535" v="10098" actId="478"/>
          <ac:picMkLst>
            <pc:docMk/>
            <pc:sldMk cId="1381899465" sldId="310"/>
            <ac:picMk id="8" creationId="{0FBF245E-FE88-958C-0276-6529ECD7B29F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6:26:14.791" v="10774" actId="1076"/>
        <pc:sldMkLst>
          <pc:docMk/>
          <pc:sldMk cId="1191393779" sldId="311"/>
        </pc:sldMkLst>
        <pc:spChg chg="add mod">
          <ac:chgData name="Mark Huntly" userId="2f894ec6-1403-4f17-b28b-5f1f7519461e" providerId="ADAL" clId="{C8CA1F23-B817-4235-AB82-59FE9E388669}" dt="2025-10-19T16:26:14.791" v="10774" actId="1076"/>
          <ac:spMkLst>
            <pc:docMk/>
            <pc:sldMk cId="1191393779" sldId="311"/>
            <ac:spMk id="3" creationId="{24DF2535-0DC7-73B6-BACB-44CC8AE3CC8B}"/>
          </ac:spMkLst>
        </pc:spChg>
        <pc:spChg chg="mod">
          <ac:chgData name="Mark Huntly" userId="2f894ec6-1403-4f17-b28b-5f1f7519461e" providerId="ADAL" clId="{C8CA1F23-B817-4235-AB82-59FE9E388669}" dt="2025-10-19T15:20:37.206" v="10267" actId="20577"/>
          <ac:spMkLst>
            <pc:docMk/>
            <pc:sldMk cId="1191393779" sldId="311"/>
            <ac:spMk id="4" creationId="{BAD9DE1B-88E0-71DF-0680-426A788B41DC}"/>
          </ac:spMkLst>
        </pc:spChg>
        <pc:spChg chg="mod">
          <ac:chgData name="Mark Huntly" userId="2f894ec6-1403-4f17-b28b-5f1f7519461e" providerId="ADAL" clId="{C8CA1F23-B817-4235-AB82-59FE9E388669}" dt="2025-10-19T16:24:22.765" v="10760" actId="20577"/>
          <ac:spMkLst>
            <pc:docMk/>
            <pc:sldMk cId="1191393779" sldId="311"/>
            <ac:spMk id="9" creationId="{79722F9E-4E5D-6F53-DB07-92D52ED12479}"/>
          </ac:spMkLst>
        </pc:spChg>
        <pc:picChg chg="add mod">
          <ac:chgData name="Mark Huntly" userId="2f894ec6-1403-4f17-b28b-5f1f7519461e" providerId="ADAL" clId="{C8CA1F23-B817-4235-AB82-59FE9E388669}" dt="2025-10-19T16:24:58.948" v="10762" actId="1076"/>
          <ac:picMkLst>
            <pc:docMk/>
            <pc:sldMk cId="1191393779" sldId="311"/>
            <ac:picMk id="2" creationId="{508A0F70-B30E-B0CF-A085-0ADE983393AF}"/>
          </ac:picMkLst>
        </pc:picChg>
        <pc:picChg chg="del">
          <ac:chgData name="Mark Huntly" userId="2f894ec6-1403-4f17-b28b-5f1f7519461e" providerId="ADAL" clId="{C8CA1F23-B817-4235-AB82-59FE9E388669}" dt="2025-10-19T15:20:21.770" v="10241" actId="478"/>
          <ac:picMkLst>
            <pc:docMk/>
            <pc:sldMk cId="1191393779" sldId="311"/>
            <ac:picMk id="7" creationId="{295E5500-4DBE-BD4B-138E-E55B28F98A5A}"/>
          </ac:picMkLst>
        </pc:picChg>
      </pc:sldChg>
      <pc:sldChg chg="modSp add mod modNotesTx">
        <pc:chgData name="Mark Huntly" userId="2f894ec6-1403-4f17-b28b-5f1f7519461e" providerId="ADAL" clId="{C8CA1F23-B817-4235-AB82-59FE9E388669}" dt="2025-10-19T16:32:37.172" v="11015" actId="20577"/>
        <pc:sldMkLst>
          <pc:docMk/>
          <pc:sldMk cId="910944087" sldId="312"/>
        </pc:sldMkLst>
        <pc:spChg chg="mod">
          <ac:chgData name="Mark Huntly" userId="2f894ec6-1403-4f17-b28b-5f1f7519461e" providerId="ADAL" clId="{C8CA1F23-B817-4235-AB82-59FE9E388669}" dt="2025-10-19T16:29:57.246" v="10943" actId="1076"/>
          <ac:spMkLst>
            <pc:docMk/>
            <pc:sldMk cId="910944087" sldId="312"/>
            <ac:spMk id="3" creationId="{53172FDB-2A0F-4B4A-AE56-116765C986F7}"/>
          </ac:spMkLst>
        </pc:spChg>
        <pc:spChg chg="mod">
          <ac:chgData name="Mark Huntly" userId="2f894ec6-1403-4f17-b28b-5f1f7519461e" providerId="ADAL" clId="{C8CA1F23-B817-4235-AB82-59FE9E388669}" dt="2025-10-19T16:30:25.370" v="10951" actId="20577"/>
          <ac:spMkLst>
            <pc:docMk/>
            <pc:sldMk cId="910944087" sldId="312"/>
            <ac:spMk id="9" creationId="{80AFF135-0C03-6CF0-7402-96B9336CCA15}"/>
          </ac:spMkLst>
        </pc:spChg>
        <pc:picChg chg="mod">
          <ac:chgData name="Mark Huntly" userId="2f894ec6-1403-4f17-b28b-5f1f7519461e" providerId="ADAL" clId="{C8CA1F23-B817-4235-AB82-59FE9E388669}" dt="2025-10-19T16:30:08.843" v="10944" actId="1076"/>
          <ac:picMkLst>
            <pc:docMk/>
            <pc:sldMk cId="910944087" sldId="312"/>
            <ac:picMk id="2" creationId="{F0F73C80-8E3F-B77F-F553-E1A787D61425}"/>
          </ac:picMkLst>
        </pc:picChg>
      </pc:sldChg>
      <pc:sldChg chg="addSp delSp modSp add mod">
        <pc:chgData name="Mark Huntly" userId="2f894ec6-1403-4f17-b28b-5f1f7519461e" providerId="ADAL" clId="{C8CA1F23-B817-4235-AB82-59FE9E388669}" dt="2025-10-19T16:51:23.205" v="11370" actId="14100"/>
        <pc:sldMkLst>
          <pc:docMk/>
          <pc:sldMk cId="2345043474" sldId="313"/>
        </pc:sldMkLst>
        <pc:spChg chg="del">
          <ac:chgData name="Mark Huntly" userId="2f894ec6-1403-4f17-b28b-5f1f7519461e" providerId="ADAL" clId="{C8CA1F23-B817-4235-AB82-59FE9E388669}" dt="2025-10-19T16:33:26.514" v="11017" actId="478"/>
          <ac:spMkLst>
            <pc:docMk/>
            <pc:sldMk cId="2345043474" sldId="313"/>
            <ac:spMk id="3" creationId="{516A36AA-3E64-EC3E-ABF7-2D98C6536D0B}"/>
          </ac:spMkLst>
        </pc:spChg>
        <pc:spChg chg="mod">
          <ac:chgData name="Mark Huntly" userId="2f894ec6-1403-4f17-b28b-5f1f7519461e" providerId="ADAL" clId="{C8CA1F23-B817-4235-AB82-59FE9E388669}" dt="2025-10-19T16:33:41.748" v="11029" actId="20577"/>
          <ac:spMkLst>
            <pc:docMk/>
            <pc:sldMk cId="2345043474" sldId="313"/>
            <ac:spMk id="4" creationId="{283C5DB4-E4BC-A2F4-5991-5D59649A03D1}"/>
          </ac:spMkLst>
        </pc:spChg>
        <pc:spChg chg="mod">
          <ac:chgData name="Mark Huntly" userId="2f894ec6-1403-4f17-b28b-5f1f7519461e" providerId="ADAL" clId="{C8CA1F23-B817-4235-AB82-59FE9E388669}" dt="2025-10-19T16:43:02.420" v="11361" actId="113"/>
          <ac:spMkLst>
            <pc:docMk/>
            <pc:sldMk cId="2345043474" sldId="313"/>
            <ac:spMk id="9" creationId="{1EE6941B-9340-84A6-8B4F-2F08B30A99B8}"/>
          </ac:spMkLst>
        </pc:spChg>
        <pc:spChg chg="add del">
          <ac:chgData name="Mark Huntly" userId="2f894ec6-1403-4f17-b28b-5f1f7519461e" providerId="ADAL" clId="{C8CA1F23-B817-4235-AB82-59FE9E388669}" dt="2025-10-19T16:45:29.918" v="11366" actId="21"/>
          <ac:spMkLst>
            <pc:docMk/>
            <pc:sldMk cId="2345043474" sldId="313"/>
            <ac:spMk id="10" creationId="{943D032E-4724-94B9-F69F-B603F261EBF1}"/>
          </ac:spMkLst>
        </pc:spChg>
        <pc:picChg chg="del">
          <ac:chgData name="Mark Huntly" userId="2f894ec6-1403-4f17-b28b-5f1f7519461e" providerId="ADAL" clId="{C8CA1F23-B817-4235-AB82-59FE9E388669}" dt="2025-10-19T16:33:28.823" v="11018" actId="478"/>
          <ac:picMkLst>
            <pc:docMk/>
            <pc:sldMk cId="2345043474" sldId="313"/>
            <ac:picMk id="2" creationId="{937596EC-2BF9-D80B-65A2-16C9B3B1617B}"/>
          </ac:picMkLst>
        </pc:picChg>
        <pc:picChg chg="add mod">
          <ac:chgData name="Mark Huntly" userId="2f894ec6-1403-4f17-b28b-5f1f7519461e" providerId="ADAL" clId="{C8CA1F23-B817-4235-AB82-59FE9E388669}" dt="2025-10-19T16:40:50.548" v="11218" actId="1037"/>
          <ac:picMkLst>
            <pc:docMk/>
            <pc:sldMk cId="2345043474" sldId="313"/>
            <ac:picMk id="5" creationId="{7AAC0FD6-843C-741F-0A02-7EF81B814D04}"/>
          </ac:picMkLst>
        </pc:picChg>
        <pc:picChg chg="add mod">
          <ac:chgData name="Mark Huntly" userId="2f894ec6-1403-4f17-b28b-5f1f7519461e" providerId="ADAL" clId="{C8CA1F23-B817-4235-AB82-59FE9E388669}" dt="2025-10-19T16:40:33.024" v="11163" actId="1076"/>
          <ac:picMkLst>
            <pc:docMk/>
            <pc:sldMk cId="2345043474" sldId="313"/>
            <ac:picMk id="6" creationId="{EF6A2C1B-5BF5-84B5-81A9-3892BAB3134F}"/>
          </ac:picMkLst>
        </pc:picChg>
        <pc:picChg chg="add del mod">
          <ac:chgData name="Mark Huntly" userId="2f894ec6-1403-4f17-b28b-5f1f7519461e" providerId="ADAL" clId="{C8CA1F23-B817-4235-AB82-59FE9E388669}" dt="2025-10-19T16:45:29.918" v="11366" actId="21"/>
          <ac:picMkLst>
            <pc:docMk/>
            <pc:sldMk cId="2345043474" sldId="313"/>
            <ac:picMk id="8" creationId="{C8CBC215-11C9-48AA-6BE0-98DC0406F286}"/>
          </ac:picMkLst>
        </pc:picChg>
        <pc:picChg chg="add mod">
          <ac:chgData name="Mark Huntly" userId="2f894ec6-1403-4f17-b28b-5f1f7519461e" providerId="ADAL" clId="{C8CA1F23-B817-4235-AB82-59FE9E388669}" dt="2025-10-19T16:51:23.205" v="11370" actId="14100"/>
          <ac:picMkLst>
            <pc:docMk/>
            <pc:sldMk cId="2345043474" sldId="313"/>
            <ac:picMk id="11" creationId="{F9419BFF-24B4-FEF5-7B15-9B0AA5BD4EA1}"/>
          </ac:picMkLst>
        </pc:picChg>
      </pc:sldChg>
      <pc:sldChg chg="addSp delSp modSp add mod modNotesTx">
        <pc:chgData name="Mark Huntly" userId="2f894ec6-1403-4f17-b28b-5f1f7519461e" providerId="ADAL" clId="{C8CA1F23-B817-4235-AB82-59FE9E388669}" dt="2025-10-19T17:01:46.968" v="11579" actId="20577"/>
        <pc:sldMkLst>
          <pc:docMk/>
          <pc:sldMk cId="907756270" sldId="314"/>
        </pc:sldMkLst>
        <pc:spChg chg="add mod">
          <ac:chgData name="Mark Huntly" userId="2f894ec6-1403-4f17-b28b-5f1f7519461e" providerId="ADAL" clId="{C8CA1F23-B817-4235-AB82-59FE9E388669}" dt="2025-10-19T17:01:39.377" v="11578" actId="1076"/>
          <ac:spMkLst>
            <pc:docMk/>
            <pc:sldMk cId="907756270" sldId="314"/>
            <ac:spMk id="2" creationId="{0E2FD460-91AA-E566-C257-23CD75D1B18C}"/>
          </ac:spMkLst>
        </pc:spChg>
        <pc:spChg chg="mod">
          <ac:chgData name="Mark Huntly" userId="2f894ec6-1403-4f17-b28b-5f1f7519461e" providerId="ADAL" clId="{C8CA1F23-B817-4235-AB82-59FE9E388669}" dt="2025-10-19T16:52:21.115" v="11385" actId="20577"/>
          <ac:spMkLst>
            <pc:docMk/>
            <pc:sldMk cId="907756270" sldId="314"/>
            <ac:spMk id="4" creationId="{D4F0B993-6678-7D18-B4E1-6381095329CB}"/>
          </ac:spMkLst>
        </pc:spChg>
        <pc:spChg chg="mod">
          <ac:chgData name="Mark Huntly" userId="2f894ec6-1403-4f17-b28b-5f1f7519461e" providerId="ADAL" clId="{C8CA1F23-B817-4235-AB82-59FE9E388669}" dt="2025-10-19T17:00:25.860" v="11573" actId="20577"/>
          <ac:spMkLst>
            <pc:docMk/>
            <pc:sldMk cId="907756270" sldId="314"/>
            <ac:spMk id="9" creationId="{C3D83193-41A7-EA82-9CFD-970DAF2B8403}"/>
          </ac:spMkLst>
        </pc:spChg>
        <pc:picChg chg="del">
          <ac:chgData name="Mark Huntly" userId="2f894ec6-1403-4f17-b28b-5f1f7519461e" providerId="ADAL" clId="{C8CA1F23-B817-4235-AB82-59FE9E388669}" dt="2025-10-19T16:52:28.558" v="11386" actId="478"/>
          <ac:picMkLst>
            <pc:docMk/>
            <pc:sldMk cId="907756270" sldId="314"/>
            <ac:picMk id="5" creationId="{D0928225-3EF0-F4F7-4B27-E76AA92C3185}"/>
          </ac:picMkLst>
        </pc:picChg>
        <pc:picChg chg="del">
          <ac:chgData name="Mark Huntly" userId="2f894ec6-1403-4f17-b28b-5f1f7519461e" providerId="ADAL" clId="{C8CA1F23-B817-4235-AB82-59FE9E388669}" dt="2025-10-19T16:52:30.305" v="11387" actId="478"/>
          <ac:picMkLst>
            <pc:docMk/>
            <pc:sldMk cId="907756270" sldId="314"/>
            <ac:picMk id="6" creationId="{C4B1FD47-634E-DCCC-CA4F-2828A6B3A833}"/>
          </ac:picMkLst>
        </pc:picChg>
        <pc:picChg chg="del">
          <ac:chgData name="Mark Huntly" userId="2f894ec6-1403-4f17-b28b-5f1f7519461e" providerId="ADAL" clId="{C8CA1F23-B817-4235-AB82-59FE9E388669}" dt="2025-10-19T16:52:32.118" v="11388" actId="478"/>
          <ac:picMkLst>
            <pc:docMk/>
            <pc:sldMk cId="907756270" sldId="314"/>
            <ac:picMk id="11" creationId="{17EE90CA-BA2D-6D24-460E-F508810D3FC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95B5A-17FB-C7E6-8029-077CF8F31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8FF26E-1C1F-A796-2AC9-2D20F3FCBB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63776D-9864-AF16-87C7-72E89AB2D3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1D80D-6375-D04A-44CD-80D13041DB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00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06E0BD-AA57-7542-8075-27C034C375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F1238A-7C37-F845-C0EA-8C1D2511E6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87107D-04D5-22C5-33D7-7054A39958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For Windows you need to install  </a:t>
            </a:r>
            <a:r>
              <a:rPr lang="en-GB" sz="1200" dirty="0" err="1"/>
              <a:t>nvm</a:t>
            </a:r>
            <a:r>
              <a:rPr lang="en-GB" sz="1200" dirty="0"/>
              <a:t>-windows (https://github.com/coreybutler/nvm-windows/releases).</a:t>
            </a:r>
            <a:br>
              <a:rPr lang="en-GB" sz="1200" dirty="0"/>
            </a:br>
            <a:r>
              <a:rPr lang="en-GB" sz="1200" dirty="0"/>
              <a:t>Hint: I had a problem with </a:t>
            </a:r>
            <a:r>
              <a:rPr lang="en-GB" sz="1200" dirty="0" err="1"/>
              <a:t>nvm</a:t>
            </a:r>
            <a:r>
              <a:rPr lang="en-GB" sz="1200" dirty="0"/>
              <a:t> not switching versions and </a:t>
            </a:r>
            <a:r>
              <a:rPr lang="en-GB" sz="1200" dirty="0" err="1"/>
              <a:t>npm</a:t>
            </a:r>
            <a:r>
              <a:rPr lang="en-GB" sz="1200" dirty="0"/>
              <a:t> not working, so I had to rename:</a:t>
            </a:r>
            <a:br>
              <a:rPr lang="en-GB" sz="1200" dirty="0"/>
            </a:br>
            <a:r>
              <a:rPr lang="en-GB" sz="1200" dirty="0"/>
              <a:t>C:/ProgramFiles/nodejs to C:/ProgramFiles/nodejsx</a:t>
            </a:r>
          </a:p>
          <a:p>
            <a:r>
              <a:rPr lang="en-GB" sz="1200" dirty="0"/>
              <a:t>C:\Users\sc-md\AppData\Roaming\npm to C:\Users\sc-md\AppData\Roaming\npmx</a:t>
            </a:r>
          </a:p>
          <a:p>
            <a:r>
              <a:rPr lang="en-GB" sz="1200" dirty="0"/>
              <a:t>C:\Users\sc-md\AppData\Roaming\npm-cache to C:\Users\sc-md\AppData\Roaming\npm-cachex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0CC51-1B75-AE91-35BD-5B72E3E2D8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421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09B2D-D381-5B3C-E273-0D9D1C610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FAF080-B854-40E3-74C6-7842EF4E08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33B938-E0F5-A36A-F77D-5175427D7B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2EA3A4-3462-E365-D659-64614E325B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987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3EAD2F-9F94-8849-9714-FE18F751D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C2383E-0199-6BF3-E6D8-CB2963548C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C4C36A-8FF1-38F7-33A7-86FE582B8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C4035C-0916-AD20-ACCA-85787A72AE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14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D4607-0B35-F50E-C0BD-5D8BC3F4F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DA1785-347F-9EAE-EE59-39208C47AD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2D88C2-DF26-CBB0-BC77-8949E76759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F5CC4-A7EA-38DF-D5A3-3775413BFC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614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7EA6B-F990-E811-592F-E17872D58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06C818-D493-3498-ABDB-570FBA880B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BB1BC4-BDAF-C81D-0EA8-E8D29FCB88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0B7F8-423C-DD01-C32B-F4745117D1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3189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9FCD3-11C9-AC0D-188A-DA918188C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4016F5-17C9-9B5B-BF9C-9AB09CF2FA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8BB954-FB22-13F3-9C96-10FCAA09A0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FB14D2-5DB3-11B6-1E47-67DD2DB4A7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206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37B41A-DE6E-A387-C425-D1782313F3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E90B65-A24B-4B9C-6139-2168A09D3C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7031CE-B619-3753-84D3-3D1DFED574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1603B1-0BA3-6C66-FCF1-559DFE01C8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8555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258E9-4DDC-1D32-5677-A197EB0FB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B16A29-4D98-37AA-F943-B7DB2E458C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7E7F84-6469-A548-CFF8-4341F4695E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B25ACD-517A-761C-FE9F-60F173B727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04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6DF26-56C0-D695-FBF2-DFB349E09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AF86AD-836F-2D15-CF25-4A3A9143BE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EF30BD-D78B-C032-79C0-39EADF291E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DD359A-3779-ECF2-26CF-75122A2FA5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5548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F5860-62A3-634A-201F-79397E50F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0C9ACB-90E3-79D5-FEF6-4A46A29040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22E7F0-BB81-2428-7466-1D1823EC6F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C02A8B-A76D-D0E1-D476-580CD372D3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1693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13B0F-D010-B450-2815-060D3F032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7BF897-43E1-3283-35B7-6F9F55C338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62CC97-2069-FC9E-4160-7BFEE74F69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F5A1E2-FAD7-5809-3A45-5EDCE49585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9362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BB7FBA-0660-4D86-3FDB-1858CEA53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D24D1C-65FE-8B39-1156-10FAE68BFA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1C0529-8A60-422E-49F5-743160976D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AC7FB2-645A-EED4-7002-D270627893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5215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B363D-73A6-69BD-3AFD-A19CDC0B83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13AFBD-A1AA-E37E-511E-43839BC29D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593365-32B1-9376-02FB-95D4618736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62C41-A31B-B19A-4C60-760BF096A0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838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BC525-9BCF-0313-F96A-0E5E6722F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632A8E-8D83-B59D-EE74-0D0668C002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84C562-52B4-D232-85E7-621328801E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FE891-3D28-07B6-A9E7-52C061CD4C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198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19DB9-04B8-669A-D9CE-195381491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1710A9-228D-6AF8-61E9-DE6E3C838C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3C9B5E-4C88-499F-E8CA-70AA846A1A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you're building an application, you rarely write everything from scratch.</a:t>
            </a:r>
          </a:p>
          <a:p>
            <a:r>
              <a:rPr lang="en-GB" dirty="0"/>
              <a:t>Instead, you use </a:t>
            </a:r>
            <a:r>
              <a:rPr lang="en-GB" dirty="0" err="1"/>
              <a:t>npm</a:t>
            </a:r>
            <a:r>
              <a:rPr lang="en-GB" dirty="0"/>
              <a:t> to install pre-built packages (JavaScript libraries) that provide specific functionality. These required packages are installed into your Node.js project using </a:t>
            </a:r>
            <a:r>
              <a:rPr lang="en-GB" dirty="0" err="1"/>
              <a:t>npm</a:t>
            </a:r>
            <a:r>
              <a:rPr lang="en-GB" dirty="0"/>
              <a:t> commands.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F752B2-62C5-CC3A-5604-DF5BACBBD6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463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B8B62E-528E-D7C7-A1B9-E772B7D8F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EDBFE2-D2A6-08E5-624F-67EFAF96F8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7AE6D1-DB00-DC4A-BDC2-54BD43F4A3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7FD297-E156-8BA4-39A6-A71BB77DC7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155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58B1A-828C-EF86-C454-69C24FCB6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4EFAEA-7105-1E59-4B0A-7AE89B71F3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89E55E-0C23-F04B-B7BD-F9D4AD4DC9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B0D582-C39F-7952-52EA-EC66F3176F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8309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ABAF7-6CD2-621A-38EE-30D3921B3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DABBFE-2376-5347-6493-D92382CFAC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FFA67F-43C5-AA7C-9F31-51FD5FABD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7C2204-E0BA-5CD6-0268-1DFBFEEC84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394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9F9466-7F89-D359-B58F-9A3A70C49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90C72F-8989-4E7D-D650-A4B9362E29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78D99E-2408-CD77-B5B5-507129C23F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AF3D59-F553-313C-7338-13F6645FDD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890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704AB-D0F4-203D-452D-BEA34669FA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151B0A-433E-229D-C3E0-17515F12F0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297943-8532-246B-550B-6B0E7B3643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88D715-C6D6-D49C-29E4-8A8D185CB2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5876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C3592-960C-B976-41CB-3D9F64B59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9F8BCA-F403-E62C-9C91-53A88A108C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1B0AD0-4B23-76E0-EEB9-ADDE0F9BEA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0F26B-7E71-A39E-E857-41DEB24ADC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2513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E952E1-3092-07B3-7DAC-2EC5B3A43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394A83-4F40-16DE-3528-CBF169B86A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A47394-6428-9BFC-2995-47525E8F32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DFEC9A-1670-3162-0F00-012BD998CA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9666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DA379C-AA52-ADA6-BFB3-C5E35AF69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F1F2B4-F54F-F599-5287-70D7992F3D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FDB55D-40B8-BFF2-4FDE-5C57729646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A7DCBC-D182-3496-D0A1-A17F2750E7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7690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3729E-3950-D9D0-15B7-9FEA2EFBB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F65226-533A-6DE5-2DDC-29A767291B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8FA906-4877-8122-1D41-705B9794CE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ECF014-480A-6B07-6F37-BD5B2C92F2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28943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13498-CC26-B965-9D76-86FA60169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B08C4D-AA31-263C-174E-B4FCEE2B22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A7F603-C22C-643B-978D-0C9C1468C7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6DFE59-4724-4FB8-A113-DB4ADE700D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9673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22528-F58E-362A-8F17-07E7602BA7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2F1E3F-0590-4201-77E4-4BB1175E25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825CEB-9FF1-F966-64EC-6F3B3287D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820409-ECA9-D3FD-8F62-03E13D3BBA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464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D53B7-6D0C-953D-7E37-5B26C8F3D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67DD5F-698A-FF21-1D24-6662E80061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E50DC3-5A21-F04C-0113-6DE8DB47A3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020331-BEFE-0094-5877-9B2C719FAC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07304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1DF55-45CB-F2CD-7B0D-A4572762E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F88779-7429-FAB2-49F3-C8352501FA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7EE803-BB9E-6B68-CCF3-56D908912E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DC37E-ECE5-DA33-A9E1-01C315E130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85436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382CA-BFD2-0EA8-04C5-20A6223B5B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2C0501-F329-7445-7B53-C6D11A0EC8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FE29D8-08A6-D8D8-5935-E14240DB7B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2BA2A-FF23-695F-1504-A01133AC38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926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9192BB-A234-5A89-565B-CF829FFDB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83CF25-D813-C611-E13D-B4F54605D2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0AEB37-22E5-A7FA-50EE-99560EADAD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71CA8-A121-FF9E-1E10-BD1AABA9A4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980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F99A1-36F3-3D92-E043-7AA1C159A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AF7ACB-66E7-3A1A-B9AD-0B39AA5A9C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09CF92-8B34-9B33-B9CC-8CFA76BED4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D7102D-6CD9-14AC-BD71-C96BB655A2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26397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EA630B-0A0C-937B-970F-37970CAC0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770905-A7CF-54A8-5BD8-C35AB319F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D2E011-90F4-A1AF-C140-77CE5DDF1F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B6806-DB66-C093-18B0-147CBA3F27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63588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13E54-B683-609E-AB62-6A60DECD6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0779B4-9CC7-693B-D006-A4917C4427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5BA192-7D28-6D9C-0D35-AE75C66279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5A7D1-73ED-B364-3561-C7A55D34B5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49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867B8-FEF7-C09B-4223-DAAA91B980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6CD277-6015-68E6-6F57-958FDBDE22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860B9E-F1FC-5146-90D6-D18FBE09E1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38C158-8738-CFE8-679F-0BE538926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5845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AF66F-D8F9-57AF-C8BF-FB73AD0FE7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EC15D0-49D8-51C4-429D-A2CC2B6328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334112-5F8E-79D5-E51D-3974B70DF0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D5245E-B463-8F94-DC56-5DF5C7FAEC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18152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253182-448E-1EE7-F7E1-509DA3416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1BA4C5-1911-7212-EA8A-D790982B04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DDD4FD-A58D-9462-F2B2-5274E3D66E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4A164-7AD7-DD2C-EC52-29B4970D01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5457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055374-9EC5-17C7-B946-5A5534597C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0D5CDB-C92F-6B4B-61AB-4FC1CE9413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068494-2D4B-5551-5669-41DCA68082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npx</a:t>
            </a:r>
            <a:r>
              <a:rPr lang="en-GB" dirty="0"/>
              <a:t> approach is cleaner because you're running a tool you only need once to bootstrap a project.</a:t>
            </a:r>
          </a:p>
          <a:p>
            <a:r>
              <a:rPr lang="en-GB" dirty="0"/>
              <a:t>After that, you rarely use the dependency again, so there's no reason to keep it installed.</a:t>
            </a:r>
          </a:p>
          <a:p>
            <a:r>
              <a:rPr lang="en-GB" dirty="0"/>
              <a:t>Create-react-app is a good example here.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136029-4F63-5002-4423-BA0FEBC15C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91983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FF59C-09DE-31E9-66B3-B0BF54475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9B4C20-C106-BBBE-EEE0-397E0C818F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BA4B4C-3025-336A-9C65-A3C24F6716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npx</a:t>
            </a:r>
            <a:r>
              <a:rPr lang="en-GB" dirty="0"/>
              <a:t> approach is cleaner because you're running a tool you only need once to bootstrap a project.</a:t>
            </a:r>
          </a:p>
          <a:p>
            <a:r>
              <a:rPr lang="en-GB" dirty="0"/>
              <a:t>After that, you rarely use the dependency again, so there's no reason to keep it installed.</a:t>
            </a:r>
          </a:p>
          <a:p>
            <a:r>
              <a:rPr lang="en-GB" dirty="0"/>
              <a:t>Create-react-app is a good example here.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7487C-AFC9-0E8A-ECE9-AD19C1D478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8005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FC81C-B99B-6143-39F9-837B600EE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4BDCE9-C8D6-0645-FDC6-FD876ED4FF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1DCC84-2ED2-A128-A5AC-C08BDFDC74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5F6024-34B1-5A4C-A844-49D63FD6B7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87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nodejs.org/en/download/package-manager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nodejs.org/en/download/package-manager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hyperlink" Target="https://github.com/nodesource/distributions/blob/master/README.m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node-js-collection/why-the-hell-would-you-use-node-js-4b053b94ab8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npmjs.com/creating-a-package-json-file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npmjs.com/creating-a-package-json-file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1.png"/><Relationship Id="rId4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stackoverflow.com/questions/48823562/npm-install-resulting-in-401-unauthorized-for-private-repo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mjs.com/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geeksforgeeks.org/what-are-the-differences-between-npm-and-npx/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geeksforgeeks.org/what-are-the-differences-between-npm-and-npx/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59C2F4-6BE6-EEB9-4698-2B5FA7EB85F0}"/>
              </a:ext>
            </a:extLst>
          </p:cNvPr>
          <p:cNvSpPr txBox="1"/>
          <p:nvPr/>
        </p:nvSpPr>
        <p:spPr>
          <a:xfrm>
            <a:off x="2561715" y="2463994"/>
            <a:ext cx="579352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0" b="1" dirty="0">
                <a:solidFill>
                  <a:schemeClr val="bg1"/>
                </a:solidFill>
              </a:rPr>
              <a:t>NodeJS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357964-77D6-1844-B229-2DD01F487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3D53CB-473F-A390-FC10-87B862278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Node.js Installation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524322-5B7A-F3E2-588E-F3123A5B6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In Ubuntu (Linux), start with enabling the </a:t>
            </a:r>
            <a:r>
              <a:rPr lang="en-GB" altLang="en-US" dirty="0" err="1"/>
              <a:t>NodeSource</a:t>
            </a:r>
            <a:r>
              <a:rPr lang="en-GB" altLang="en-US" dirty="0"/>
              <a:t> repository.</a:t>
            </a:r>
          </a:p>
          <a:p>
            <a:r>
              <a:rPr lang="en-GB" altLang="en-US" dirty="0"/>
              <a:t>Once done, install node.js and </a:t>
            </a:r>
            <a:r>
              <a:rPr lang="en-GB" altLang="en-US" dirty="0" err="1"/>
              <a:t>npm</a:t>
            </a:r>
            <a:r>
              <a:rPr lang="en-GB" altLang="en-US" dirty="0"/>
              <a:t> (</a:t>
            </a:r>
            <a:r>
              <a:rPr lang="en-GB" altLang="en-US" dirty="0" err="1"/>
              <a:t>nodejs</a:t>
            </a:r>
            <a:r>
              <a:rPr lang="en-GB" altLang="en-US" dirty="0"/>
              <a:t> should do both).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This should install latest version, you can check the latest version at:</a:t>
            </a:r>
          </a:p>
          <a:p>
            <a:pPr marL="0" indent="0" algn="ctr">
              <a:buNone/>
            </a:pPr>
            <a:r>
              <a:rPr lang="en-GB" sz="2400" b="1" i="1" dirty="0">
                <a:hlinkClick r:id="rId3"/>
              </a:rPr>
              <a:t>https://nodejs.org/en/download/package-manager/</a:t>
            </a:r>
            <a:r>
              <a:rPr lang="en-GB" sz="2400" b="1" i="1" dirty="0"/>
              <a:t> </a:t>
            </a:r>
          </a:p>
          <a:p>
            <a:r>
              <a:rPr lang="en-GB" altLang="en-US" sz="2400" dirty="0"/>
              <a:t>There may be a rare need to install </a:t>
            </a:r>
            <a:r>
              <a:rPr lang="en-GB" altLang="en-US" sz="2400" dirty="0" err="1"/>
              <a:t>npm</a:t>
            </a:r>
            <a:r>
              <a:rPr lang="en-GB" altLang="en-US" sz="2400" dirty="0"/>
              <a:t> separately, if this is the case use the following command: </a:t>
            </a:r>
            <a:r>
              <a:rPr lang="en-GB" sz="2400" i="1" dirty="0"/>
              <a:t>$ apt-get install -y </a:t>
            </a:r>
            <a:r>
              <a:rPr lang="en-GB" sz="2400" i="1" dirty="0" err="1"/>
              <a:t>npm</a:t>
            </a:r>
            <a:endParaRPr lang="en-GB" altLang="en-US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CD0834-5B9F-7105-C918-15B8E7D1EA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0250" y="2842493"/>
            <a:ext cx="8431499" cy="7681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903C17-2C7E-640C-1457-D22F36BF7107}"/>
              </a:ext>
            </a:extLst>
          </p:cNvPr>
          <p:cNvSpPr txBox="1"/>
          <p:nvPr/>
        </p:nvSpPr>
        <p:spPr>
          <a:xfrm>
            <a:off x="2455920" y="5810886"/>
            <a:ext cx="6155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>
                <a:solidFill>
                  <a:srgbClr val="FFC000"/>
                </a:solidFill>
              </a:rPr>
              <a:t>https://nodejs.org/en/download/package-manager/</a:t>
            </a:r>
            <a:br>
              <a:rPr lang="en-GB" sz="1600" i="1" dirty="0">
                <a:solidFill>
                  <a:srgbClr val="FFC000"/>
                </a:solidFill>
              </a:rPr>
            </a:br>
            <a:r>
              <a:rPr lang="en-GB" sz="1600" i="1" dirty="0">
                <a:solidFill>
                  <a:srgbClr val="FFC000"/>
                </a:solidFill>
              </a:rPr>
              <a:t>https://github.com/nodesource/distributions/blob/master/README.md</a:t>
            </a:r>
          </a:p>
        </p:txBody>
      </p:sp>
    </p:spTree>
    <p:extLst>
      <p:ext uri="{BB962C8B-B14F-4D97-AF65-F5344CB8AC3E}">
        <p14:creationId xmlns:p14="http://schemas.microsoft.com/office/powerpoint/2010/main" val="2033299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99DF03-A3BF-3B24-5DEF-E4109D7D3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6C8D040-7F2B-45DB-4964-C8EAEA955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Node.js Installation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3B7B565-2316-B072-7156-8040E5BD3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To compile and install native addons from </a:t>
            </a:r>
            <a:r>
              <a:rPr lang="en-GB" altLang="en-US" sz="2400" dirty="0" err="1"/>
              <a:t>npm</a:t>
            </a:r>
            <a:r>
              <a:rPr lang="en-GB" altLang="en-US" sz="2400" dirty="0"/>
              <a:t> you may also need to install build tools.</a:t>
            </a:r>
          </a:p>
          <a:p>
            <a:endParaRPr lang="en-GB" altLang="en-US" sz="2400" b="1" dirty="0"/>
          </a:p>
          <a:p>
            <a:r>
              <a:rPr lang="en-GB" sz="2400" dirty="0"/>
              <a:t>It is a good idea to install </a:t>
            </a:r>
            <a:r>
              <a:rPr lang="en-GB" sz="2400" b="1" dirty="0" err="1"/>
              <a:t>nvm</a:t>
            </a:r>
            <a:r>
              <a:rPr lang="en-GB" sz="2400" dirty="0"/>
              <a:t> since this can be used to upgrade node.js and to switch between different versions of node.js for testing and supporting old code releases.</a:t>
            </a:r>
          </a:p>
          <a:p>
            <a:endParaRPr lang="en-GB" alt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3BDA79-E361-8F37-DA1F-38A263EC902F}"/>
              </a:ext>
            </a:extLst>
          </p:cNvPr>
          <p:cNvSpPr txBox="1"/>
          <p:nvPr/>
        </p:nvSpPr>
        <p:spPr>
          <a:xfrm>
            <a:off x="2455920" y="5810886"/>
            <a:ext cx="6155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https://nodejs.org/en/download/package-manager/</a:t>
            </a:r>
            <a:r>
              <a:rPr lang="en-GB" sz="1600" i="1" dirty="0">
                <a:solidFill>
                  <a:srgbClr val="FFC000"/>
                </a:solidFill>
              </a:rPr>
              <a:t> </a:t>
            </a:r>
            <a:br>
              <a:rPr lang="en-GB" sz="1600" i="1" dirty="0">
                <a:solidFill>
                  <a:srgbClr val="FFC000"/>
                </a:solidFill>
              </a:rPr>
            </a:br>
            <a:r>
              <a:rPr lang="en-GB" sz="1600" i="1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https://github.com/nodesource/distributions/blob/master/README.md</a:t>
            </a:r>
            <a:r>
              <a:rPr lang="en-GB" sz="1600" i="1" dirty="0">
                <a:solidFill>
                  <a:srgbClr val="FFC000"/>
                </a:solidFill>
              </a:rPr>
              <a:t> 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1A294AD8-0790-A21F-1EFC-2240D41658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1537" y="2310674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bg1"/>
                </a:solidFill>
              </a:rPr>
              <a:t>$</a:t>
            </a:r>
            <a:r>
              <a:rPr kumimoji="0" lang="it-IT" altLang="en-US" sz="1800" dirty="0">
                <a:solidFill>
                  <a:srgbClr val="00B050"/>
                </a:solidFill>
              </a:rPr>
              <a:t> apt-get install -y build-essential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B3D1E7-10C0-A4CB-0575-4ABAD0E78E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8581" y="3429000"/>
            <a:ext cx="8894835" cy="242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208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4807F-295C-C952-5904-0B4E01420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997367-FA93-EFA7-5B45-EEBB4A1F8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Node.js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A8DC9B-8F50-6924-5236-30BCA0E96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NodeJS can be run on Windows CMD command prompt or </a:t>
            </a:r>
            <a:r>
              <a:rPr lang="en-GB" altLang="en-US" dirty="0" err="1"/>
              <a:t>Powershell</a:t>
            </a:r>
            <a:r>
              <a:rPr lang="en-GB" altLang="en-US" dirty="0"/>
              <a:t>.</a:t>
            </a:r>
          </a:p>
          <a:p>
            <a:r>
              <a:rPr lang="en-GB" altLang="en-US" dirty="0"/>
              <a:t>A personal preference is to run everything in a Unix environment using Bash terminal.</a:t>
            </a:r>
          </a:p>
          <a:p>
            <a:pPr lvl="1"/>
            <a:r>
              <a:rPr lang="en-GB" altLang="en-US" dirty="0"/>
              <a:t>BAT commands can be used, there will need to be some interpretation from the Bash commands shown. ( A little messy ).</a:t>
            </a:r>
          </a:p>
          <a:p>
            <a:pPr lvl="1"/>
            <a:endParaRPr lang="en-GB" altLang="en-US" sz="2000" dirty="0"/>
          </a:p>
          <a:p>
            <a:r>
              <a:rPr lang="en-GB" altLang="en-US" dirty="0"/>
              <a:t>It is possible to use Git Bash window CLI for these examples, but this could potentially lead to problems.</a:t>
            </a:r>
          </a:p>
          <a:p>
            <a:pPr lvl="1"/>
            <a:r>
              <a:rPr lang="en-GB" altLang="en-US" dirty="0"/>
              <a:t>Git Bash is a hybrid of Windows and Unix so some applications and tools may not work correctly. ( Again, a little messy ).</a:t>
            </a:r>
          </a:p>
        </p:txBody>
      </p:sp>
    </p:spTree>
    <p:extLst>
      <p:ext uri="{BB962C8B-B14F-4D97-AF65-F5344CB8AC3E}">
        <p14:creationId xmlns:p14="http://schemas.microsoft.com/office/powerpoint/2010/main" val="4057666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4A694-41B7-CDC1-B293-0475A6910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7A725F-20A6-DE9B-D3BF-A948744EE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Node.js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8684025-4C6D-DEDC-0F25-624935AF1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In my opinion, for Windows users, the best option will be to use Windows Subsystem for Linux ( WSL ).</a:t>
            </a:r>
          </a:p>
          <a:p>
            <a:pPr lvl="1"/>
            <a:r>
              <a:rPr lang="en-GB" altLang="en-US" sz="2800" dirty="0"/>
              <a:t>Ubuntu LTS would be my OS of choice.</a:t>
            </a:r>
          </a:p>
          <a:p>
            <a:pPr lvl="1"/>
            <a:r>
              <a:rPr lang="en-GB" altLang="en-US" sz="2800" dirty="0"/>
              <a:t>This can be downloaded from Windows app store or installing through </a:t>
            </a:r>
            <a:r>
              <a:rPr lang="en-GB" altLang="en-US" sz="2800" dirty="0" err="1"/>
              <a:t>Powershell</a:t>
            </a:r>
            <a:r>
              <a:rPr lang="en-GB" altLang="en-US" sz="2800" dirty="0"/>
              <a:t>.</a:t>
            </a:r>
          </a:p>
          <a:p>
            <a:r>
              <a:rPr lang="en-GB" altLang="en-US" sz="3200" dirty="0"/>
              <a:t>We will be using Docker later.</a:t>
            </a:r>
          </a:p>
          <a:p>
            <a:pPr lvl="1"/>
            <a:r>
              <a:rPr lang="en-GB" altLang="en-US" sz="2800" dirty="0"/>
              <a:t>Docker Desktop on Windows can still use WSL.</a:t>
            </a:r>
          </a:p>
          <a:p>
            <a:pPr lvl="1"/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364753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173FB-552D-F752-55CF-EA39D0080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A15D98-8F5B-D6D4-FB40-5E559CDEF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WSL and Ubuntu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ED0F4F8-A5FB-9E70-EB7B-F4B7F5BF7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Open </a:t>
            </a:r>
            <a:r>
              <a:rPr lang="en-GB" altLang="en-US" dirty="0" err="1"/>
              <a:t>Powershell</a:t>
            </a:r>
            <a:r>
              <a:rPr lang="en-GB" altLang="en-US" dirty="0"/>
              <a:t> window as administrator:</a:t>
            </a:r>
          </a:p>
          <a:p>
            <a:pPr lvl="1"/>
            <a:r>
              <a:rPr lang="en-GB" altLang="en-US" dirty="0"/>
              <a:t>Type </a:t>
            </a:r>
            <a:r>
              <a:rPr lang="en-GB" altLang="en-US" dirty="0" err="1"/>
              <a:t>Powershell</a:t>
            </a:r>
            <a:r>
              <a:rPr lang="en-GB" altLang="en-US" dirty="0"/>
              <a:t> into the search bar.</a:t>
            </a:r>
          </a:p>
          <a:p>
            <a:pPr lvl="1"/>
            <a:r>
              <a:rPr lang="en-GB" altLang="en-US" dirty="0"/>
              <a:t>Right click on </a:t>
            </a:r>
            <a:r>
              <a:rPr lang="en-GB" altLang="en-US" dirty="0" err="1"/>
              <a:t>Powershell</a:t>
            </a:r>
            <a:r>
              <a:rPr lang="en-GB" altLang="en-US" dirty="0"/>
              <a:t> in the menu</a:t>
            </a:r>
          </a:p>
          <a:p>
            <a:pPr lvl="1"/>
            <a:r>
              <a:rPr lang="en-GB" altLang="en-US" dirty="0"/>
              <a:t>Choose to run as administrator.</a:t>
            </a:r>
          </a:p>
          <a:p>
            <a:pPr lvl="1"/>
            <a:r>
              <a:rPr lang="en-GB" altLang="en-US" dirty="0"/>
              <a:t>Run the following commands:</a:t>
            </a:r>
          </a:p>
          <a:p>
            <a:endParaRPr lang="en-GB" altLang="en-US" dirty="0"/>
          </a:p>
          <a:p>
            <a:pPr lvl="1"/>
            <a:endParaRPr lang="en-GB" alt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A3E909-3BF6-6FA8-173A-4B3428D531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876" y="4021097"/>
            <a:ext cx="6486248" cy="6486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6A7DA6-0A89-BE38-636B-85B62C5AFB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2876" y="5046649"/>
            <a:ext cx="6490702" cy="509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641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9AC6D-ED42-90FD-EBB7-4D2E5B864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A65CE3E-0668-DE51-EC3C-A9876E7C0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WSL and Ubuntu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70883FE-A6EC-14F7-76FF-6B6E25580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072604"/>
          </a:xfrm>
        </p:spPr>
        <p:txBody>
          <a:bodyPr>
            <a:normAutofit/>
          </a:bodyPr>
          <a:lstStyle/>
          <a:p>
            <a:r>
              <a:rPr lang="en-GB" altLang="en-US" dirty="0"/>
              <a:t>Once done, within the </a:t>
            </a:r>
            <a:r>
              <a:rPr lang="en-GB" altLang="en-US" dirty="0" err="1"/>
              <a:t>Powershell</a:t>
            </a:r>
            <a:r>
              <a:rPr lang="en-GB" altLang="en-US" dirty="0"/>
              <a:t> window, use the following commands: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You should see: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Close </a:t>
            </a:r>
            <a:r>
              <a:rPr lang="en-GB" altLang="en-US" dirty="0" err="1"/>
              <a:t>Powershell</a:t>
            </a:r>
            <a:r>
              <a:rPr lang="en-GB" altLang="en-US" dirty="0"/>
              <a:t>.</a:t>
            </a:r>
          </a:p>
          <a:p>
            <a:endParaRPr lang="en-GB" altLang="en-US" dirty="0"/>
          </a:p>
          <a:p>
            <a:pPr lvl="1"/>
            <a:endParaRPr lang="en-GB" alt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732929-7901-2E6B-246F-9C86F815F7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0042" y="2317411"/>
            <a:ext cx="6131916" cy="4193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DBA84C-C4D7-EDF4-1CE3-FFFB0D1AFA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0042" y="2871721"/>
            <a:ext cx="6131916" cy="179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037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D4516F-7725-6767-2515-56B6817DC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6B8847-BCF0-3343-7A04-AF32FDB68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WSL and Ubuntu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01B6752-1F55-D58C-CB93-6D965641F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072604"/>
          </a:xfrm>
        </p:spPr>
        <p:txBody>
          <a:bodyPr>
            <a:normAutofit/>
          </a:bodyPr>
          <a:lstStyle/>
          <a:p>
            <a:r>
              <a:rPr lang="en-GB" altLang="en-US" dirty="0"/>
              <a:t>Open Docker Desktop and click on the settings cog.</a:t>
            </a:r>
          </a:p>
          <a:p>
            <a:pPr lvl="1"/>
            <a:r>
              <a:rPr lang="en-GB" altLang="en-US" dirty="0"/>
              <a:t>Navigate to resources.</a:t>
            </a:r>
          </a:p>
          <a:p>
            <a:pPr lvl="1"/>
            <a:r>
              <a:rPr lang="en-GB" altLang="en-US" dirty="0"/>
              <a:t>Ensure ‘Use the WSL 2 based engine’ is ticked.</a:t>
            </a:r>
          </a:p>
          <a:p>
            <a:pPr lvl="1"/>
            <a:r>
              <a:rPr lang="en-GB" altLang="en-US" dirty="0"/>
              <a:t>Ensure that Ubuntu is slid on within</a:t>
            </a:r>
          </a:p>
          <a:p>
            <a:pPr marL="457200" lvl="1" indent="0">
              <a:buNone/>
            </a:pPr>
            <a:r>
              <a:rPr lang="en-GB" altLang="en-US" dirty="0"/>
              <a:t>    WSL Integrations.</a:t>
            </a:r>
          </a:p>
          <a:p>
            <a:pPr lvl="1"/>
            <a:r>
              <a:rPr lang="en-GB" altLang="en-US" dirty="0"/>
              <a:t>Also ensure Docker starts / enables on login.</a:t>
            </a:r>
          </a:p>
          <a:p>
            <a:pPr lvl="1"/>
            <a:endParaRPr lang="en-GB" altLang="en-US" dirty="0"/>
          </a:p>
          <a:p>
            <a:r>
              <a:rPr lang="en-GB" altLang="en-US" dirty="0"/>
              <a:t>Now install </a:t>
            </a:r>
            <a:r>
              <a:rPr lang="en-GB" altLang="en-US" dirty="0" err="1"/>
              <a:t>nvm</a:t>
            </a:r>
            <a:r>
              <a:rPr lang="en-GB" altLang="en-US" dirty="0"/>
              <a:t> and node.js in Ubuntu WSL.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B2D057-2F45-356B-3962-4BDB9C142C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5217" y="1690688"/>
            <a:ext cx="2768742" cy="7302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9A366C-9C3A-95D7-6A63-ED11DB6210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9437" y="2269727"/>
            <a:ext cx="1759040" cy="15304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F19BFF-7038-4162-B4B6-B4BC084252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5217" y="2555913"/>
            <a:ext cx="2571882" cy="102875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AA71068-F785-39DA-27F1-BC1FF00DBC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25217" y="3666325"/>
            <a:ext cx="3311340" cy="203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358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336478-3A92-C6E0-DFF8-044D3BE20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A98BA6A-CF75-787D-E42F-3D1864DB9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NodeJS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3C73941-ADDE-9787-BF4E-5FEC51AE9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072604"/>
          </a:xfrm>
        </p:spPr>
        <p:txBody>
          <a:bodyPr>
            <a:normAutofit/>
          </a:bodyPr>
          <a:lstStyle/>
          <a:p>
            <a:r>
              <a:rPr lang="en-GB" altLang="en-US" dirty="0"/>
              <a:t>Node.js is a runtime environment.</a:t>
            </a:r>
          </a:p>
          <a:p>
            <a:pPr lvl="1"/>
            <a:r>
              <a:rPr lang="en-GB" dirty="0"/>
              <a:t>Traditionally, JavaScript was confined to running in web browsers on the client-side.</a:t>
            </a:r>
          </a:p>
          <a:p>
            <a:pPr lvl="1"/>
            <a:r>
              <a:rPr lang="en-GB" dirty="0"/>
              <a:t>Node.js freed JavaScript from that limitation by enabling it to execute on servers and computers.</a:t>
            </a:r>
          </a:p>
          <a:p>
            <a:pPr lvl="1"/>
            <a:r>
              <a:rPr lang="en-GB" dirty="0"/>
              <a:t>It became a general-purpose programming language for front-end and back-end development (full stack).</a:t>
            </a:r>
          </a:p>
          <a:p>
            <a:r>
              <a:rPr lang="en-GB" altLang="en-US" dirty="0"/>
              <a:t>Node.js is designed to be lightweight and efficient.</a:t>
            </a:r>
          </a:p>
          <a:p>
            <a:r>
              <a:rPr lang="en-GB" altLang="en-US" dirty="0"/>
              <a:t>Node.js provides access to many reusable libraries and tools through Node Package Manager.</a:t>
            </a:r>
          </a:p>
        </p:txBody>
      </p:sp>
    </p:spTree>
    <p:extLst>
      <p:ext uri="{BB962C8B-B14F-4D97-AF65-F5344CB8AC3E}">
        <p14:creationId xmlns:p14="http://schemas.microsoft.com/office/powerpoint/2010/main" val="998434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AA072A-206F-2FAE-01B1-ECDF458B4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F90DD4-1C9D-1B6C-1506-42BBC68F5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Running NodeJS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E03191A-9A99-F5F2-5DE5-BC219D32D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072604"/>
          </a:xfrm>
        </p:spPr>
        <p:txBody>
          <a:bodyPr>
            <a:normAutofit/>
          </a:bodyPr>
          <a:lstStyle/>
          <a:p>
            <a:r>
              <a:rPr lang="en-GB" altLang="en-US" dirty="0"/>
              <a:t>Node.js runs server-side.</a:t>
            </a:r>
          </a:p>
          <a:p>
            <a:pPr lvl="1"/>
            <a:r>
              <a:rPr lang="en-GB" altLang="en-US" dirty="0"/>
              <a:t>Node.js enables JavaScript to run as a server-side language in place of PHP, C# or Java.</a:t>
            </a:r>
          </a:p>
          <a:p>
            <a:pPr lvl="1"/>
            <a:r>
              <a:rPr lang="en-GB" altLang="en-US" dirty="0"/>
              <a:t>A client sends http request.</a:t>
            </a:r>
          </a:p>
          <a:p>
            <a:pPr lvl="1"/>
            <a:r>
              <a:rPr lang="en-GB" altLang="en-US" dirty="0"/>
              <a:t>Node.js hosts the JavaScript code on the server.</a:t>
            </a:r>
          </a:p>
          <a:p>
            <a:pPr lvl="1"/>
            <a:r>
              <a:rPr lang="en-GB" altLang="en-US" dirty="0"/>
              <a:t>JavaScript handles the business logic</a:t>
            </a:r>
          </a:p>
          <a:p>
            <a:pPr lvl="2"/>
            <a:r>
              <a:rPr lang="en-GB" altLang="en-US" sz="2400" dirty="0"/>
              <a:t>Processes the request.</a:t>
            </a:r>
          </a:p>
          <a:p>
            <a:pPr lvl="1"/>
            <a:r>
              <a:rPr lang="en-GB" altLang="en-US" dirty="0"/>
              <a:t>Server sends back http response.</a:t>
            </a:r>
          </a:p>
          <a:p>
            <a:r>
              <a:rPr lang="en-GB" altLang="en-US" dirty="0"/>
              <a:t>Node.js functions as the web server / service.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80A609-2B04-E412-C6C5-1C2611342E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0455" y="2778245"/>
            <a:ext cx="5553325" cy="2914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4984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3827F6-6649-3F06-E87B-A4F2D94F6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18605-C4E3-FD90-42A3-5D2F5C4C8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use NodeJS – Real Time data flow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30E2BAB-CC63-DA73-816A-396F85924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The concept is the ability to excel at creating real-time websites with push capability.</a:t>
            </a:r>
          </a:p>
          <a:p>
            <a:pPr lvl="1"/>
            <a:r>
              <a:rPr lang="en-GB" altLang="en-US" dirty="0"/>
              <a:t>Two-way connections where data flows both ways between client and server.</a:t>
            </a:r>
          </a:p>
          <a:p>
            <a:pPr lvl="1"/>
            <a:r>
              <a:rPr lang="en-GB" altLang="en-US" dirty="0"/>
              <a:t>Both client and server can initiate communication allowing data to be exchanged freely.</a:t>
            </a:r>
          </a:p>
          <a:p>
            <a:r>
              <a:rPr lang="en-GB" altLang="en-US" dirty="0"/>
              <a:t>Two-way real time communication essential for:</a:t>
            </a:r>
          </a:p>
          <a:p>
            <a:pPr lvl="1"/>
            <a:r>
              <a:rPr lang="en-GB" altLang="en-US" dirty="0"/>
              <a:t>Live chat</a:t>
            </a:r>
          </a:p>
          <a:p>
            <a:pPr lvl="1"/>
            <a:r>
              <a:rPr lang="en-GB" altLang="en-US" dirty="0"/>
              <a:t>Real-time notifications</a:t>
            </a:r>
          </a:p>
          <a:p>
            <a:pPr lvl="1"/>
            <a:r>
              <a:rPr lang="en-GB" altLang="en-US" dirty="0"/>
              <a:t>Live dashboards</a:t>
            </a:r>
          </a:p>
          <a:p>
            <a:pPr lvl="1"/>
            <a:r>
              <a:rPr lang="en-GB" altLang="en-US" dirty="0"/>
              <a:t>Collaborative tools</a:t>
            </a:r>
          </a:p>
        </p:txBody>
      </p:sp>
    </p:spTree>
    <p:extLst>
      <p:ext uri="{BB962C8B-B14F-4D97-AF65-F5344CB8AC3E}">
        <p14:creationId xmlns:p14="http://schemas.microsoft.com/office/powerpoint/2010/main" val="3605722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42A433-BAF9-B1EA-E1B4-CB11BB12D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FB4723-10A2-F7C0-24B1-489521423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use NodeJS – Fast and Scalable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D2D4678-97D9-B501-2DB0-2E182B61C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The ability to build fast, scalable network applications.</a:t>
            </a:r>
          </a:p>
          <a:p>
            <a:pPr lvl="1"/>
            <a:r>
              <a:rPr lang="en-GB" altLang="en-US" dirty="0"/>
              <a:t>Very good at handling large numbers of simultaneous connections.</a:t>
            </a:r>
          </a:p>
          <a:p>
            <a:pPr lvl="1"/>
            <a:r>
              <a:rPr lang="en-GB" altLang="en-US" dirty="0"/>
              <a:t>Provides high throughput (amount of data processed).</a:t>
            </a:r>
          </a:p>
          <a:p>
            <a:r>
              <a:rPr lang="en-GB" altLang="en-US" dirty="0"/>
              <a:t>Non-blocking event-driven architecture.</a:t>
            </a:r>
          </a:p>
          <a:p>
            <a:pPr lvl="1"/>
            <a:r>
              <a:rPr lang="en-GB" altLang="en-US" dirty="0"/>
              <a:t>Can manage large numbers of concurrent users efficiently.</a:t>
            </a:r>
          </a:p>
          <a:p>
            <a:pPr lvl="1"/>
            <a:r>
              <a:rPr lang="en-GB" altLang="en-US" dirty="0"/>
              <a:t>Ideal for building scalable web services that can grow with demand.</a:t>
            </a:r>
          </a:p>
        </p:txBody>
      </p:sp>
    </p:spTree>
    <p:extLst>
      <p:ext uri="{BB962C8B-B14F-4D97-AF65-F5344CB8AC3E}">
        <p14:creationId xmlns:p14="http://schemas.microsoft.com/office/powerpoint/2010/main" val="5815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9AD0F-1D73-0995-80AF-98F0DC64F1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4D2042-DC58-4796-03B9-CCBC7E92E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NodeJS – Asynchronous Operation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BC23FB0-30B5-A581-F342-B7AAA63A7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Node.js is asynchronous.</a:t>
            </a:r>
          </a:p>
          <a:p>
            <a:pPr lvl="1"/>
            <a:r>
              <a:rPr lang="en-GB" altLang="en-US" dirty="0"/>
              <a:t>The callback approach makes Node.js easier to use than normal </a:t>
            </a:r>
            <a:r>
              <a:rPr lang="en-GB" altLang="en-US" dirty="0" err="1"/>
              <a:t>asynch</a:t>
            </a:r>
            <a:r>
              <a:rPr lang="en-GB" altLang="en-US" dirty="0"/>
              <a:t> programming.</a:t>
            </a: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marL="457200" lvl="1" indent="0">
              <a:buNone/>
            </a:pPr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Promises and async functions avoid nested callbacks providing a cleaner approach.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B42F84-AAE3-A643-F323-EAECEF4B1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143" y="2749682"/>
            <a:ext cx="4084845" cy="6793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A70274-B734-97F3-7471-D5304F25571D}"/>
              </a:ext>
            </a:extLst>
          </p:cNvPr>
          <p:cNvSpPr txBox="1"/>
          <p:nvPr/>
        </p:nvSpPr>
        <p:spPr>
          <a:xfrm>
            <a:off x="670143" y="3429000"/>
            <a:ext cx="3050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Traditional Blocking IO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F397DF-37FA-6C3D-E9F4-DB1EB2969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859" y="3890665"/>
            <a:ext cx="6867921" cy="12162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53B7E8-3B66-013B-577B-817B890C7B45}"/>
              </a:ext>
            </a:extLst>
          </p:cNvPr>
          <p:cNvSpPr txBox="1"/>
          <p:nvPr/>
        </p:nvSpPr>
        <p:spPr>
          <a:xfrm>
            <a:off x="5073197" y="3428999"/>
            <a:ext cx="5292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node.js non-blocking callback approach</a:t>
            </a:r>
          </a:p>
        </p:txBody>
      </p:sp>
    </p:spTree>
    <p:extLst>
      <p:ext uri="{BB962C8B-B14F-4D97-AF65-F5344CB8AC3E}">
        <p14:creationId xmlns:p14="http://schemas.microsoft.com/office/powerpoint/2010/main" val="72159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EFAF3-4DE9-659D-2B07-4A126DFF2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A4B835-72FF-9E65-75AE-ACD1FB952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use NodeJS - Support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E6018B-284C-FFF7-1AF0-4888698F79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Node.js provides industry standard support.</a:t>
            </a:r>
          </a:p>
          <a:p>
            <a:pPr lvl="1"/>
            <a:r>
              <a:rPr lang="en-GB" altLang="en-US" dirty="0"/>
              <a:t>Large community of developers.</a:t>
            </a:r>
          </a:p>
          <a:p>
            <a:pPr lvl="1"/>
            <a:r>
              <a:rPr lang="en-GB" altLang="en-US" dirty="0"/>
              <a:t>Extensive documentation.</a:t>
            </a:r>
          </a:p>
          <a:p>
            <a:pPr lvl="1"/>
            <a:r>
              <a:rPr lang="en-GB" altLang="en-US" dirty="0"/>
              <a:t>High availability of third-party tools.</a:t>
            </a:r>
          </a:p>
          <a:p>
            <a:pPr lvl="1"/>
            <a:r>
              <a:rPr lang="en-GB" altLang="en-US" dirty="0"/>
              <a:t>Excellent support.</a:t>
            </a:r>
          </a:p>
          <a:p>
            <a:pPr lvl="1"/>
            <a:r>
              <a:rPr lang="en-GB" altLang="en-US" dirty="0"/>
              <a:t>Across all major cloud providers.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71B741-521E-7510-BBA6-E87D716B23E1}"/>
              </a:ext>
            </a:extLst>
          </p:cNvPr>
          <p:cNvSpPr txBox="1"/>
          <p:nvPr/>
        </p:nvSpPr>
        <p:spPr>
          <a:xfrm>
            <a:off x="2791062" y="5777104"/>
            <a:ext cx="535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https://medium.com/the-node-js-collection/why-the-hell-would-you-use-node-js-4b053b94ab8e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7152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E41BDD-AF3F-7F54-CF74-18743D87C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3484EBA-ED3E-56A9-63F3-5900E19516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8343" y="2758417"/>
            <a:ext cx="8167698" cy="40934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accent6"/>
                </a:solidFill>
              </a:rPr>
              <a:t>$ node 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dirty="0" err="1">
                <a:solidFill>
                  <a:schemeClr val="bg1"/>
                </a:solidFill>
              </a:rPr>
              <a:t>stdin</a:t>
            </a:r>
            <a:r>
              <a:rPr kumimoji="0" lang="en-GB" altLang="en-US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dirty="0" err="1">
                <a:solidFill>
                  <a:schemeClr val="bg1"/>
                </a:solidFill>
              </a:rPr>
              <a:t>tty</a:t>
            </a:r>
            <a:r>
              <a:rPr kumimoji="0" lang="en-GB" altLang="en-US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dirty="0">
                <a:solidFill>
                  <a:schemeClr val="bg1"/>
                </a:solidFill>
              </a:rPr>
              <a:t>  --completion-bash …… etc., etc.</a:t>
            </a:r>
            <a:endParaRPr kumimoji="0" lang="en-GB" altLang="en-US" b="0" dirty="0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B2E68A1-4DAB-B6FD-518D-A915117D6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Check NodeJS Version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FF67916-4325-46B3-E1B3-D6602CC0D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Checking the version of node.js also lets you see if it is installed.</a:t>
            </a:r>
          </a:p>
          <a:p>
            <a:endParaRPr lang="en-GB" altLang="en-US" sz="3200" dirty="0"/>
          </a:p>
          <a:p>
            <a:endParaRPr lang="en-GB" altLang="en-US" dirty="0"/>
          </a:p>
          <a:p>
            <a:r>
              <a:rPr lang="en-GB" altLang="en-US" dirty="0"/>
              <a:t>Node.js </a:t>
            </a:r>
            <a:r>
              <a:rPr lang="en-GB" altLang="en-US" b="1" dirty="0"/>
              <a:t>--help </a:t>
            </a:r>
            <a:r>
              <a:rPr lang="en-GB" altLang="en-US" dirty="0"/>
              <a:t>flag: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B0CDE067-743A-DAC1-D8B8-1119DFECF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305" y="2130309"/>
            <a:ext cx="7265009" cy="646331"/>
          </a:xfrm>
          <a:prstGeom prst="rect">
            <a:avLst/>
          </a:prstGeom>
          <a:solidFill>
            <a:srgbClr val="000000"/>
          </a:solidFill>
          <a:ln w="28575">
            <a:solidFill>
              <a:srgbClr val="FFC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6"/>
                </a:solidFill>
              </a:rPr>
              <a:t>$ 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v18.19.1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2592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6A3623-AB5D-B854-8854-9B6C9BA57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845F67-39EA-AAD5-6EDB-E543729D3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NodeJS </a:t>
            </a:r>
            <a:r>
              <a:rPr lang="en-GB" b="1" dirty="0" err="1"/>
              <a:t>Excercise</a:t>
            </a:r>
            <a:endParaRPr lang="en-GB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187925-F9AD-D271-9EB4-F9F7D2819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Type </a:t>
            </a:r>
            <a:r>
              <a:rPr lang="en-GB" altLang="en-US" b="1" dirty="0"/>
              <a:t>node</a:t>
            </a:r>
            <a:r>
              <a:rPr lang="en-GB" altLang="en-US" dirty="0"/>
              <a:t> into a terminal / CLI puts it into interactive JS mode.</a:t>
            </a:r>
            <a:endParaRPr lang="en-GB" altLang="en-US" sz="1000" dirty="0"/>
          </a:p>
          <a:p>
            <a:r>
              <a:rPr lang="en-GB" altLang="en-US" dirty="0"/>
              <a:t>Type </a:t>
            </a:r>
            <a:r>
              <a:rPr lang="en-GB" altLang="en-US" b="1" dirty="0"/>
              <a:t>.exit</a:t>
            </a:r>
            <a:r>
              <a:rPr lang="en-GB" altLang="en-US" dirty="0"/>
              <a:t> within interactive mode exits that mode.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To execute a JS file use the </a:t>
            </a:r>
            <a:r>
              <a:rPr lang="en-GB" altLang="en-US" b="1" dirty="0"/>
              <a:t>node</a:t>
            </a:r>
            <a:r>
              <a:rPr lang="en-GB" altLang="en-US" dirty="0"/>
              <a:t> keyword </a:t>
            </a:r>
          </a:p>
          <a:p>
            <a:pPr marL="0" indent="0">
              <a:buNone/>
            </a:pPr>
            <a:r>
              <a:rPr lang="en-GB" altLang="en-US" dirty="0"/>
              <a:t>   followed by the filename.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B18A6B-DAA7-D9B3-0D3D-948310BA2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410" y="4418050"/>
            <a:ext cx="5578304" cy="1308016"/>
          </a:xfrm>
          <a:prstGeom prst="rect">
            <a:avLst/>
          </a:prstGeom>
        </p:spPr>
      </p:pic>
      <p:sp>
        <p:nvSpPr>
          <p:cNvPr id="12" name="Arrow: Right 11">
            <a:extLst>
              <a:ext uri="{FF2B5EF4-FFF2-40B4-BE49-F238E27FC236}">
                <a16:creationId xmlns:a16="http://schemas.microsoft.com/office/drawing/2014/main" id="{6647EC07-012A-27C4-E6C3-9A9AA687924F}"/>
              </a:ext>
            </a:extLst>
          </p:cNvPr>
          <p:cNvSpPr/>
          <p:nvPr/>
        </p:nvSpPr>
        <p:spPr>
          <a:xfrm>
            <a:off x="6247773" y="4924996"/>
            <a:ext cx="860064" cy="3938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981A3B6-A8BE-0457-442D-CDF18AB4E5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6686" y="2575543"/>
            <a:ext cx="4179019" cy="18425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696A30E-20A2-5E5F-1A11-24D0BDA9C7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9261" y="4529384"/>
            <a:ext cx="4925995" cy="223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2326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957C7-7CCB-58EE-086D-99A471020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2643A6-8908-AFD2-E0EF-55AAFBCF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Package Manager (</a:t>
            </a:r>
            <a:r>
              <a:rPr lang="en-GB" b="1" dirty="0" err="1"/>
              <a:t>npm</a:t>
            </a:r>
            <a:r>
              <a:rPr lang="en-GB" b="1" dirty="0"/>
              <a:t>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B7C278-7E9B-EA33-67BE-5142D345C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 err="1"/>
              <a:t>npm</a:t>
            </a:r>
            <a:r>
              <a:rPr lang="en-GB" altLang="en-US" dirty="0"/>
              <a:t> is the default package manager for node.js.</a:t>
            </a:r>
          </a:p>
          <a:p>
            <a:pPr lvl="1"/>
            <a:r>
              <a:rPr lang="en-GB" altLang="en-US" dirty="0"/>
              <a:t>Written entirely in JavaScript.</a:t>
            </a:r>
          </a:p>
          <a:p>
            <a:pPr lvl="1"/>
            <a:r>
              <a:rPr lang="en-GB" altLang="en-US" dirty="0"/>
              <a:t>Developed Isaac Schleuter and first released 12</a:t>
            </a:r>
            <a:r>
              <a:rPr lang="en-GB" altLang="en-US" baseline="30000" dirty="0"/>
              <a:t>th</a:t>
            </a:r>
            <a:r>
              <a:rPr lang="en-GB" altLang="en-US" dirty="0"/>
              <a:t> January 2010.</a:t>
            </a:r>
          </a:p>
          <a:p>
            <a:pPr lvl="1"/>
            <a:r>
              <a:rPr lang="en-GB" altLang="en-US" dirty="0"/>
              <a:t>Manages all packages and modules (dependencies) for node.js</a:t>
            </a:r>
          </a:p>
          <a:p>
            <a:pPr lvl="1"/>
            <a:r>
              <a:rPr lang="en-GB" altLang="en-US" dirty="0"/>
              <a:t>Allows download of third-party code libraries.</a:t>
            </a:r>
          </a:p>
          <a:p>
            <a:pPr lvl="1"/>
            <a:r>
              <a:rPr lang="en-GB" altLang="en-US" dirty="0"/>
              <a:t>The </a:t>
            </a:r>
            <a:r>
              <a:rPr lang="en-GB" altLang="en-US" dirty="0" err="1"/>
              <a:t>npm</a:t>
            </a:r>
            <a:r>
              <a:rPr lang="en-GB" altLang="en-US" dirty="0"/>
              <a:t> </a:t>
            </a:r>
            <a:r>
              <a:rPr lang="en-GB" altLang="en-US" dirty="0" err="1"/>
              <a:t>api</a:t>
            </a:r>
            <a:r>
              <a:rPr lang="en-GB" altLang="en-US" dirty="0"/>
              <a:t> is used to install all required packages and modules for a Node project.</a:t>
            </a:r>
          </a:p>
          <a:p>
            <a:r>
              <a:rPr lang="en-GB" altLang="en-US" dirty="0"/>
              <a:t>A package will contain all the files needed for a module.</a:t>
            </a:r>
          </a:p>
          <a:p>
            <a:r>
              <a:rPr lang="en-GB" altLang="en-US" dirty="0"/>
              <a:t>A module is the JavaScript libraries that can be included in a Node project.</a:t>
            </a:r>
          </a:p>
        </p:txBody>
      </p:sp>
    </p:spTree>
    <p:extLst>
      <p:ext uri="{BB962C8B-B14F-4D97-AF65-F5344CB8AC3E}">
        <p14:creationId xmlns:p14="http://schemas.microsoft.com/office/powerpoint/2010/main" val="37130716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99EB8-4622-9E46-2E3E-94F98B3B3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6FCCD4-2BDF-3FA1-86F6-B0DBE8003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Package Manager (</a:t>
            </a:r>
            <a:r>
              <a:rPr lang="en-GB" b="1" dirty="0" err="1"/>
              <a:t>npm</a:t>
            </a:r>
            <a:r>
              <a:rPr lang="en-GB" b="1" dirty="0"/>
              <a:t>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7608660-B4EA-4A75-B337-12B7F653F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 err="1"/>
              <a:t>npm</a:t>
            </a:r>
            <a:r>
              <a:rPr lang="en-GB" altLang="en-US" dirty="0"/>
              <a:t> consists of three components: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altLang="en-US" dirty="0"/>
              <a:t>The website (npmjs.com):</a:t>
            </a:r>
          </a:p>
          <a:p>
            <a:pPr lvl="2"/>
            <a:r>
              <a:rPr lang="en-GB" altLang="en-US" sz="2400" dirty="0"/>
              <a:t>This allows a GUI to discover packages (dependencies), set up profiles and manage the </a:t>
            </a:r>
            <a:r>
              <a:rPr lang="en-GB" altLang="en-US" sz="2400" dirty="0" err="1"/>
              <a:t>npm</a:t>
            </a:r>
            <a:r>
              <a:rPr lang="en-GB" altLang="en-US" sz="2400" dirty="0"/>
              <a:t> experience. (i.e. set up orgs to manage access to public or private packages).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altLang="en-US" dirty="0"/>
              <a:t>The Command Line Interface </a:t>
            </a:r>
            <a:r>
              <a:rPr lang="en-GB" altLang="en-US" dirty="0" err="1"/>
              <a:t>api</a:t>
            </a:r>
            <a:r>
              <a:rPr lang="en-GB" altLang="en-US" dirty="0"/>
              <a:t>:</a:t>
            </a:r>
          </a:p>
          <a:p>
            <a:pPr lvl="2"/>
            <a:r>
              <a:rPr lang="en-GB" altLang="en-US" sz="2400" dirty="0"/>
              <a:t>These are the terminal commands used to install packages and manage dependencies, giving quick interaction locally and easily.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altLang="en-US" dirty="0"/>
              <a:t>The Registry:</a:t>
            </a:r>
          </a:p>
          <a:p>
            <a:pPr lvl="2"/>
            <a:r>
              <a:rPr lang="en-GB" altLang="en-US" sz="2400" dirty="0"/>
              <a:t>A large public database of JavaScript software and the meta-data (information) surrounding it. The source </a:t>
            </a:r>
            <a:r>
              <a:rPr lang="en-GB" altLang="en-US" sz="2400" dirty="0" err="1"/>
              <a:t>npm</a:t>
            </a:r>
            <a:r>
              <a:rPr lang="en-GB" altLang="en-US" sz="2400" dirty="0"/>
              <a:t> pulls from.</a:t>
            </a:r>
          </a:p>
        </p:txBody>
      </p:sp>
    </p:spTree>
    <p:extLst>
      <p:ext uri="{BB962C8B-B14F-4D97-AF65-F5344CB8AC3E}">
        <p14:creationId xmlns:p14="http://schemas.microsoft.com/office/powerpoint/2010/main" val="233737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69A20-6C4B-8FBA-B378-67400EAE9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DE9C6D-D89D-A216-9D90-5CBB6784B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NodeJS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684D99B-B2AC-2A40-3941-791325A56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Create a folder as your working directory for your project.</a:t>
            </a:r>
            <a:endParaRPr lang="en-GB" altLang="en-US" sz="2400" dirty="0"/>
          </a:p>
          <a:p>
            <a:r>
              <a:rPr lang="en-GB" altLang="en-US" dirty="0"/>
              <a:t>Use the command </a:t>
            </a:r>
            <a:r>
              <a:rPr lang="en-GB" altLang="en-US" b="1" dirty="0" err="1"/>
              <a:t>npm</a:t>
            </a:r>
            <a:r>
              <a:rPr lang="en-GB" altLang="en-US" b="1" dirty="0"/>
              <a:t> </a:t>
            </a:r>
            <a:r>
              <a:rPr lang="en-GB" altLang="en-US" b="1" dirty="0" err="1"/>
              <a:t>init</a:t>
            </a:r>
            <a:r>
              <a:rPr lang="en-GB" altLang="en-US" b="1" dirty="0"/>
              <a:t> </a:t>
            </a:r>
            <a:r>
              <a:rPr lang="en-GB" altLang="en-US" dirty="0"/>
              <a:t>then answer the questions asked.</a:t>
            </a:r>
          </a:p>
          <a:p>
            <a:pPr lvl="1"/>
            <a:r>
              <a:rPr lang="en-GB" altLang="en-US" dirty="0"/>
              <a:t>If you are happy with default values to the questions use </a:t>
            </a:r>
            <a:r>
              <a:rPr lang="en-GB" altLang="en-US" b="1" dirty="0"/>
              <a:t>--yes </a:t>
            </a:r>
            <a:r>
              <a:rPr lang="en-GB" altLang="en-US" dirty="0"/>
              <a:t>flag.</a:t>
            </a:r>
          </a:p>
          <a:p>
            <a:pPr lvl="1"/>
            <a:r>
              <a:rPr lang="en-GB" altLang="en-US" dirty="0"/>
              <a:t>This will create a new file called </a:t>
            </a:r>
            <a:r>
              <a:rPr lang="en-GB" altLang="en-US" b="1" dirty="0" err="1"/>
              <a:t>package.json</a:t>
            </a:r>
            <a:endParaRPr lang="en-GB" altLang="en-US" b="1" dirty="0"/>
          </a:p>
          <a:p>
            <a:pPr lvl="1"/>
            <a:r>
              <a:rPr lang="en-GB" altLang="en-US" dirty="0"/>
              <a:t>This file will keep the list of dependencies being used by your project.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2EE35A-C910-C0FF-82AB-16E94B7A66B1}"/>
              </a:ext>
            </a:extLst>
          </p:cNvPr>
          <p:cNvSpPr txBox="1"/>
          <p:nvPr/>
        </p:nvSpPr>
        <p:spPr>
          <a:xfrm>
            <a:off x="2633723" y="5873201"/>
            <a:ext cx="5109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https://docs.npmjs.com/creating-a-package-json-file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B1DCA0FB-2DA6-4DDC-C62A-FF20CEF883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3998" y="4140164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6"/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6"/>
                </a:solidFill>
              </a:rPr>
              <a:t>npm</a:t>
            </a:r>
            <a:r>
              <a:rPr kumimoji="0" lang="en-GB" altLang="en-US" sz="1800" dirty="0">
                <a:solidFill>
                  <a:schemeClr val="accent6"/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6"/>
                </a:solidFill>
              </a:rPr>
              <a:t>init</a:t>
            </a:r>
            <a:r>
              <a:rPr kumimoji="0" lang="en-GB" altLang="en-US" sz="1800" dirty="0">
                <a:solidFill>
                  <a:schemeClr val="accent6"/>
                </a:solidFill>
              </a:rPr>
              <a:t>                          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7152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4BA49A-ADF2-8E0B-5135-65DA42500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2CD002-E599-D252-1790-63072F700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NodeJS –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b="1" dirty="0" err="1"/>
              <a:t>init</a:t>
            </a:r>
            <a:r>
              <a:rPr lang="en-GB" b="1" dirty="0"/>
              <a:t> Example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C13BD0-1BF4-7FB8-6F91-50EB7DB9B950}"/>
              </a:ext>
            </a:extLst>
          </p:cNvPr>
          <p:cNvSpPr txBox="1"/>
          <p:nvPr/>
        </p:nvSpPr>
        <p:spPr>
          <a:xfrm>
            <a:off x="2633723" y="5873201"/>
            <a:ext cx="5162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https://docs.npmjs.com/creating-a-package-json-file</a:t>
            </a:r>
            <a:r>
              <a:rPr lang="en-GB" dirty="0">
                <a:solidFill>
                  <a:srgbClr val="FFC000"/>
                </a:solidFill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59BD60C-8781-FB7D-9DD9-8AD766A0E7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2979" y="1337802"/>
            <a:ext cx="7606042" cy="433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200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24A98-9E1E-AB46-68D7-5B4EAD51D5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F73719-C84C-EE2B-6638-A0E64A9DE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Package.json</a:t>
            </a:r>
            <a:r>
              <a:rPr lang="en-GB" b="1" dirty="0"/>
              <a:t> Example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F51FB1-7FC1-6BAC-8C5F-CF42355E303C}"/>
              </a:ext>
            </a:extLst>
          </p:cNvPr>
          <p:cNvSpPr txBox="1"/>
          <p:nvPr/>
        </p:nvSpPr>
        <p:spPr>
          <a:xfrm>
            <a:off x="2633723" y="5873201"/>
            <a:ext cx="5162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https://docs.npmjs.com/creating-a-package-json-file</a:t>
            </a:r>
            <a:r>
              <a:rPr lang="en-GB" dirty="0">
                <a:solidFill>
                  <a:srgbClr val="FFC000"/>
                </a:solidFill>
              </a:rPr>
              <a:t>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3852B08-799C-750F-3B0D-53718C55F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58219" y="2313958"/>
            <a:ext cx="5264421" cy="23305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0A31A25-4573-AB48-4D19-902103A737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4955" y="2313958"/>
            <a:ext cx="5622325" cy="32461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3117810-2FC2-23B7-54A7-1E934B1D6E13}"/>
              </a:ext>
            </a:extLst>
          </p:cNvPr>
          <p:cNvSpPr txBox="1"/>
          <p:nvPr/>
        </p:nvSpPr>
        <p:spPr>
          <a:xfrm>
            <a:off x="358219" y="1790738"/>
            <a:ext cx="2680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CLI Output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FDB512-8BFB-FD02-0231-F226221E2381}"/>
              </a:ext>
            </a:extLst>
          </p:cNvPr>
          <p:cNvSpPr txBox="1"/>
          <p:nvPr/>
        </p:nvSpPr>
        <p:spPr>
          <a:xfrm>
            <a:off x="6344955" y="1790738"/>
            <a:ext cx="2680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Package.json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825943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F2ADC-0E85-58C2-27B6-7B91CAD5C2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5B662E-D1B4-FDD3-E727-804672113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Dependencies / Modules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921F08B-B5EF-AF06-3288-C8CEFB206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Dependencies are module packages installed that your project needs to run.</a:t>
            </a:r>
          </a:p>
          <a:p>
            <a:r>
              <a:rPr lang="en-GB" altLang="en-US" dirty="0"/>
              <a:t>There are two main types of dependency that will be needed:</a:t>
            </a:r>
          </a:p>
          <a:p>
            <a:pPr lvl="1"/>
            <a:r>
              <a:rPr lang="en-GB" altLang="en-US" dirty="0"/>
              <a:t>Production (prod) dependencies</a:t>
            </a:r>
          </a:p>
          <a:p>
            <a:pPr lvl="1"/>
            <a:r>
              <a:rPr lang="en-GB" altLang="en-US" dirty="0"/>
              <a:t>Development (dev) dependencies</a:t>
            </a:r>
          </a:p>
          <a:p>
            <a:r>
              <a:rPr lang="en-GB" altLang="en-US" dirty="0"/>
              <a:t>Use </a:t>
            </a:r>
            <a:r>
              <a:rPr lang="en-GB" altLang="en-US" b="1" dirty="0" err="1"/>
              <a:t>npm</a:t>
            </a:r>
            <a:r>
              <a:rPr lang="en-GB" altLang="en-US" b="1" dirty="0"/>
              <a:t> install </a:t>
            </a:r>
            <a:r>
              <a:rPr lang="en-GB" altLang="en-US" dirty="0"/>
              <a:t>to download dependencies.</a:t>
            </a:r>
          </a:p>
          <a:p>
            <a:r>
              <a:rPr lang="en-GB" altLang="en-US" sz="2400" dirty="0" err="1"/>
              <a:t>Eg.</a:t>
            </a:r>
            <a:r>
              <a:rPr lang="en-GB" altLang="en-US" sz="2400" dirty="0"/>
              <a:t> Express, formidable etc.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FDEA73-9771-9C35-C0D2-2BC6BBB26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6585" y="3893758"/>
            <a:ext cx="6822015" cy="1786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1408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83447-FED4-649B-FE91-EE5CF82CD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86A954-F5F5-704C-0AFA-25C7C00A7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Dependencies / Modules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686BB8C-6E25-6926-2252-B78B054AB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Dependencies are by default saved in the </a:t>
            </a:r>
            <a:r>
              <a:rPr lang="en-GB" altLang="en-US" b="1" dirty="0" err="1"/>
              <a:t>package.json</a:t>
            </a:r>
            <a:r>
              <a:rPr lang="en-GB" altLang="en-US" b="1" dirty="0"/>
              <a:t> </a:t>
            </a:r>
            <a:r>
              <a:rPr lang="en-GB" altLang="en-US" dirty="0"/>
              <a:t>file.</a:t>
            </a:r>
          </a:p>
          <a:p>
            <a:pPr lvl="1"/>
            <a:r>
              <a:rPr lang="en-GB" altLang="en-US" dirty="0"/>
              <a:t>Using </a:t>
            </a:r>
            <a:r>
              <a:rPr lang="en-GB" altLang="en-US" b="1" dirty="0" err="1"/>
              <a:t>npm</a:t>
            </a:r>
            <a:r>
              <a:rPr lang="en-GB" altLang="en-US" b="1" dirty="0"/>
              <a:t> install </a:t>
            </a:r>
            <a:r>
              <a:rPr lang="en-GB" altLang="en-US" dirty="0"/>
              <a:t>will save them by default to </a:t>
            </a:r>
            <a:r>
              <a:rPr lang="en-GB" altLang="en-US" b="1" dirty="0"/>
              <a:t>production</a:t>
            </a:r>
            <a:r>
              <a:rPr lang="en-GB" altLang="en-US" dirty="0"/>
              <a:t>.</a:t>
            </a:r>
          </a:p>
          <a:p>
            <a:r>
              <a:rPr lang="en-GB" altLang="en-US" dirty="0"/>
              <a:t>To install a </a:t>
            </a:r>
            <a:r>
              <a:rPr lang="en-GB" altLang="en-US" b="1" dirty="0"/>
              <a:t>development</a:t>
            </a:r>
            <a:r>
              <a:rPr lang="en-GB" altLang="en-US" dirty="0"/>
              <a:t> dependency (only needed during development) use the </a:t>
            </a:r>
            <a:r>
              <a:rPr lang="en-GB" altLang="en-US" b="1" dirty="0"/>
              <a:t>--save-dev </a:t>
            </a:r>
            <a:r>
              <a:rPr lang="en-GB" altLang="en-US" dirty="0"/>
              <a:t>flag.</a:t>
            </a:r>
          </a:p>
          <a:p>
            <a:r>
              <a:rPr lang="en-GB" altLang="en-US" sz="2400" dirty="0" err="1"/>
              <a:t>Eg.</a:t>
            </a:r>
            <a:r>
              <a:rPr lang="en-GB" altLang="en-US" sz="2400" dirty="0"/>
              <a:t> Jasmine (for testing), </a:t>
            </a:r>
            <a:r>
              <a:rPr lang="en-GB" altLang="en-US" sz="2400" dirty="0" err="1"/>
              <a:t>EsLint</a:t>
            </a:r>
            <a:r>
              <a:rPr lang="en-GB" altLang="en-US" sz="2400" dirty="0"/>
              <a:t>, Typescript compilers etc.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8591E6-3275-4686-80FC-398BA8071A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3128" y="3827187"/>
            <a:ext cx="8125744" cy="1889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3162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1C804-A35E-DAF3-7109-1B183FDC1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F21A4FE-9519-9DE6-05AE-B32A4FC48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Dependencies / Modules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5D80FF0-9EF8-FCC4-55FA-72E721C67C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822" b="80900"/>
          <a:stretch>
            <a:fillRect/>
          </a:stretch>
        </p:blipFill>
        <p:spPr>
          <a:xfrm>
            <a:off x="360561" y="4692725"/>
            <a:ext cx="5377468" cy="36090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8E69CC9-A6DE-71BF-5EE0-29FA40A47EE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734" b="76880"/>
          <a:stretch>
            <a:fillRect/>
          </a:stretch>
        </p:blipFill>
        <p:spPr>
          <a:xfrm>
            <a:off x="360561" y="3984500"/>
            <a:ext cx="4247809" cy="4129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0CC421-B1F0-EC4D-C42B-F55772CB55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8920" y="1306231"/>
            <a:ext cx="5676494" cy="442883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9C2669D-4ECA-3127-5BAA-E626AB001828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4608370" y="4190998"/>
            <a:ext cx="2567227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CADD9C7-D00B-E270-454C-476E28093DDE}"/>
              </a:ext>
            </a:extLst>
          </p:cNvPr>
          <p:cNvCxnSpPr>
            <a:cxnSpLocks/>
            <a:stCxn id="12" idx="3"/>
          </p:cNvCxnSpPr>
          <p:nvPr/>
        </p:nvCxnSpPr>
        <p:spPr>
          <a:xfrm flipV="1">
            <a:off x="5738029" y="4823285"/>
            <a:ext cx="1486429" cy="498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AB40F4AA-1FAD-190A-3AD6-A3364E83B6D8}"/>
              </a:ext>
            </a:extLst>
          </p:cNvPr>
          <p:cNvSpPr txBox="1"/>
          <p:nvPr/>
        </p:nvSpPr>
        <p:spPr>
          <a:xfrm>
            <a:off x="474650" y="1758998"/>
            <a:ext cx="588427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Package.json</a:t>
            </a:r>
            <a:r>
              <a:rPr lang="en-GB" sz="2800" dirty="0"/>
              <a:t> is a configuration file.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It tracks the packages and the versions of said packages needed by the project.</a:t>
            </a:r>
          </a:p>
        </p:txBody>
      </p:sp>
    </p:spTree>
    <p:extLst>
      <p:ext uri="{BB962C8B-B14F-4D97-AF65-F5344CB8AC3E}">
        <p14:creationId xmlns:p14="http://schemas.microsoft.com/office/powerpoint/2010/main" val="838671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627A8-EB39-48C0-3C87-6AD515EFF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113C1A-332C-5AC5-B684-2AA26223C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Dependencies / Modules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11244BF-8308-9116-DDED-9A1C60161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Should you need a package switched from prod to dev it should be installed again.</a:t>
            </a:r>
            <a:endParaRPr lang="en-GB" altLang="en-US" sz="2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38FAD0F-F8A7-7E22-890E-2025249176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2886" y="2598816"/>
            <a:ext cx="8479941" cy="249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0324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DD7C0-3623-3055-A24A-D3FE15974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5DACF9-4776-EE04-FF01-B78F4D460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Installing Dependencies / Modules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034CD5-F29B-3257-5AC5-3CB7D9A2C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altLang="en-US" dirty="0"/>
              <a:t>Whilst most dependencies / packages will be installed locally (by default), it is possible to install these globally.</a:t>
            </a:r>
          </a:p>
          <a:p>
            <a:pPr lvl="1"/>
            <a:r>
              <a:rPr lang="en-GB" altLang="en-US" dirty="0"/>
              <a:t>When executing local packages, the directory needs to be specified.</a:t>
            </a:r>
          </a:p>
          <a:p>
            <a:pPr lvl="1"/>
            <a:endParaRPr lang="en-GB" altLang="en-US" dirty="0"/>
          </a:p>
          <a:p>
            <a:pPr lvl="1"/>
            <a:endParaRPr lang="en-GB" altLang="en-US" sz="1200" dirty="0"/>
          </a:p>
          <a:p>
            <a:pPr lvl="1"/>
            <a:r>
              <a:rPr lang="en-GB" altLang="en-US" dirty="0"/>
              <a:t>To install packages globally, use the </a:t>
            </a:r>
            <a:r>
              <a:rPr lang="en-GB" altLang="en-US" b="1" dirty="0"/>
              <a:t>--global (-g) </a:t>
            </a:r>
            <a:r>
              <a:rPr lang="en-GB" altLang="en-US" dirty="0"/>
              <a:t>flag.</a:t>
            </a: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For global packages, just the command name is needed.</a:t>
            </a: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6220740E-FB36-C0B5-612E-E30003C836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8394" y="2950808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>
                <a:solidFill>
                  <a:srgbClr val="FF0000"/>
                </a:solidFill>
              </a:rPr>
              <a:t>./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node_modules</a:t>
            </a:r>
            <a:r>
              <a:rPr kumimoji="0" lang="en-GB" altLang="en-US" sz="1800" dirty="0">
                <a:solidFill>
                  <a:srgbClr val="FF0000"/>
                </a:solidFill>
              </a:rPr>
              <a:t>/.bin/</a:t>
            </a:r>
            <a:r>
              <a:rPr kumimoji="0" lang="en-GB" altLang="en-US" sz="1800" dirty="0" err="1">
                <a:solidFill>
                  <a:schemeClr val="accent6"/>
                </a:solidFill>
              </a:rPr>
              <a:t>nodemon</a:t>
            </a:r>
            <a:r>
              <a:rPr kumimoji="0" lang="en-GB" altLang="en-US" sz="1800" dirty="0">
                <a:solidFill>
                  <a:schemeClr val="accent6"/>
                </a:solidFill>
              </a:rPr>
              <a:t> --watch </a:t>
            </a:r>
            <a:r>
              <a:rPr kumimoji="0" lang="en-GB" altLang="en-US" sz="1800" i="1" dirty="0">
                <a:solidFill>
                  <a:schemeClr val="accent6"/>
                </a:solidFill>
              </a:rPr>
              <a:t>dir1</a:t>
            </a:r>
            <a:r>
              <a:rPr kumimoji="0" lang="en-GB" altLang="en-US" sz="1800" dirty="0">
                <a:solidFill>
                  <a:schemeClr val="accent6"/>
                </a:solidFill>
              </a:rPr>
              <a:t>  </a:t>
            </a:r>
            <a:endParaRPr kumimoji="0" lang="en-GB" altLang="en-US" sz="1800" b="0" dirty="0">
              <a:solidFill>
                <a:schemeClr val="accent6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739787-B58F-A0D5-927A-4A9B95B701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8"/>
          <a:stretch>
            <a:fillRect/>
          </a:stretch>
        </p:blipFill>
        <p:spPr>
          <a:xfrm>
            <a:off x="1945687" y="3954089"/>
            <a:ext cx="8300626" cy="932018"/>
          </a:xfrm>
          <a:prstGeom prst="rect">
            <a:avLst/>
          </a:prstGeom>
        </p:spPr>
      </p:pic>
      <p:sp>
        <p:nvSpPr>
          <p:cNvPr id="8" name="TextBox 6">
            <a:extLst>
              <a:ext uri="{FF2B5EF4-FFF2-40B4-BE49-F238E27FC236}">
                <a16:creationId xmlns:a16="http://schemas.microsoft.com/office/drawing/2014/main" id="{070F33F2-0FCE-DF36-2DC9-4F6BC1D518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8392" y="5453745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6"/>
                </a:solidFill>
              </a:rPr>
              <a:t>nodemon</a:t>
            </a:r>
            <a:r>
              <a:rPr kumimoji="0" lang="en-GB" altLang="en-US" sz="1800" dirty="0">
                <a:solidFill>
                  <a:schemeClr val="accent6"/>
                </a:solidFill>
              </a:rPr>
              <a:t> --watch </a:t>
            </a:r>
            <a:r>
              <a:rPr kumimoji="0" lang="en-GB" altLang="en-US" sz="1800" i="1" dirty="0">
                <a:solidFill>
                  <a:schemeClr val="accent6"/>
                </a:solidFill>
              </a:rPr>
              <a:t>dir1</a:t>
            </a:r>
            <a:r>
              <a:rPr kumimoji="0" lang="en-GB" altLang="en-US" sz="1800" dirty="0">
                <a:solidFill>
                  <a:schemeClr val="accent6"/>
                </a:solidFill>
              </a:rPr>
              <a:t> </a:t>
            </a:r>
            <a:endParaRPr kumimoji="0" lang="en-GB" altLang="en-US" sz="1800" b="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7608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564CE-E0CD-D142-1E9A-FE85C49235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B552CE-9742-45D8-5435-B086B0564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Extra Tip: 401 Unauthorised Error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9C700D9-49C5-3303-4D2F-1CC386468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dirty="0"/>
              <a:t>If you get a 404 or 401 Unauthorised Error, this is possibly due to a state token</a:t>
            </a:r>
          </a:p>
          <a:p>
            <a:endParaRPr lang="en-GB" dirty="0"/>
          </a:p>
          <a:p>
            <a:r>
              <a:rPr lang="en-GB" dirty="0"/>
              <a:t>Try deleting the </a:t>
            </a:r>
            <a:r>
              <a:rPr lang="en-GB" b="1" dirty="0"/>
              <a:t>.</a:t>
            </a:r>
            <a:r>
              <a:rPr lang="en-GB" b="1" dirty="0" err="1"/>
              <a:t>npmrc</a:t>
            </a:r>
            <a:r>
              <a:rPr lang="en-GB" b="1" dirty="0"/>
              <a:t> </a:t>
            </a:r>
            <a:r>
              <a:rPr lang="en-GB" dirty="0"/>
              <a:t>file from your home directory</a:t>
            </a:r>
          </a:p>
          <a:p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CE2094-8A0B-CDCC-341D-7DCA9AFD1EC0}"/>
              </a:ext>
            </a:extLst>
          </p:cNvPr>
          <p:cNvSpPr txBox="1"/>
          <p:nvPr/>
        </p:nvSpPr>
        <p:spPr>
          <a:xfrm>
            <a:off x="3087229" y="5793412"/>
            <a:ext cx="491900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i="1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https://stackoverflow.com/questions/48823562/npm-install-resulting-in-401-unauthorized-for-private-repo</a:t>
            </a:r>
            <a:r>
              <a:rPr lang="en-GB" sz="1600" i="1" dirty="0">
                <a:solidFill>
                  <a:srgbClr val="FFC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9105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182DFA-B724-0A55-8C2F-D6543278C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7155FA-B28F-B2D1-3A09-9E17B6764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Git / </a:t>
            </a:r>
            <a:r>
              <a:rPr lang="en-GB" b="1" dirty="0" err="1"/>
              <a:t>Github</a:t>
            </a:r>
            <a:endParaRPr lang="en-GB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EDF80E9-5B90-58B6-AF3C-46EC52517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nb-NO" dirty="0" err="1"/>
              <a:t>You</a:t>
            </a:r>
            <a:r>
              <a:rPr lang="nb-NO" dirty="0"/>
              <a:t> </a:t>
            </a:r>
            <a:r>
              <a:rPr lang="nb-NO" dirty="0" err="1"/>
              <a:t>can</a:t>
            </a:r>
            <a:r>
              <a:rPr lang="nb-NO" dirty="0"/>
              <a:t> </a:t>
            </a:r>
            <a:r>
              <a:rPr lang="nb-NO" dirty="0" err="1"/>
              <a:t>also</a:t>
            </a:r>
            <a:r>
              <a:rPr lang="nb-NO" dirty="0"/>
              <a:t> </a:t>
            </a:r>
            <a:r>
              <a:rPr lang="nb-NO" dirty="0" err="1"/>
              <a:t>install</a:t>
            </a:r>
            <a:r>
              <a:rPr lang="nb-NO" dirty="0"/>
              <a:t> a </a:t>
            </a:r>
            <a:r>
              <a:rPr lang="nb-NO" dirty="0" err="1"/>
              <a:t>module</a:t>
            </a:r>
            <a:r>
              <a:rPr lang="nb-NO" dirty="0"/>
              <a:t> </a:t>
            </a:r>
            <a:r>
              <a:rPr lang="nb-NO" dirty="0" err="1"/>
              <a:t>that</a:t>
            </a:r>
            <a:r>
              <a:rPr lang="nb-NO" dirty="0"/>
              <a:t> is in </a:t>
            </a:r>
            <a:r>
              <a:rPr lang="nb-NO" dirty="0" err="1"/>
              <a:t>development</a:t>
            </a:r>
            <a:r>
              <a:rPr lang="nb-NO" dirty="0"/>
              <a:t> from </a:t>
            </a:r>
            <a:r>
              <a:rPr lang="nb-NO" dirty="0" err="1"/>
              <a:t>Git</a:t>
            </a:r>
            <a:r>
              <a:rPr lang="nb-NO" dirty="0"/>
              <a:t>, as a .tar file, etc.</a:t>
            </a:r>
          </a:p>
          <a:p>
            <a:endParaRPr lang="nb-NO" sz="1400" dirty="0"/>
          </a:p>
          <a:p>
            <a:r>
              <a:rPr lang="nb-NO" dirty="0" err="1"/>
              <a:t>Example</a:t>
            </a:r>
            <a:r>
              <a:rPr lang="nb-NO" dirty="0"/>
              <a:t>: </a:t>
            </a:r>
            <a:r>
              <a:rPr lang="nb-NO" dirty="0" err="1"/>
              <a:t>Installing</a:t>
            </a:r>
            <a:r>
              <a:rPr lang="nb-NO" dirty="0"/>
              <a:t> from a </a:t>
            </a:r>
            <a:r>
              <a:rPr lang="nb-NO" dirty="0" err="1"/>
              <a:t>Git</a:t>
            </a:r>
            <a:r>
              <a:rPr lang="nb-NO" dirty="0"/>
              <a:t> </a:t>
            </a:r>
            <a:r>
              <a:rPr lang="nb-NO" dirty="0" err="1"/>
              <a:t>repository</a:t>
            </a:r>
            <a:br>
              <a:rPr lang="nb-NO" dirty="0"/>
            </a:br>
            <a:br>
              <a:rPr lang="nb-NO" dirty="0"/>
            </a:br>
            <a:r>
              <a:rPr lang="nb-NO" b="1" i="1" dirty="0"/>
              <a:t>$ </a:t>
            </a:r>
            <a:r>
              <a:rPr lang="nb-NO" b="1" i="1" dirty="0" err="1"/>
              <a:t>npm</a:t>
            </a:r>
            <a:r>
              <a:rPr lang="nb-NO" b="1" i="1" dirty="0"/>
              <a:t> </a:t>
            </a:r>
            <a:r>
              <a:rPr lang="nb-NO" b="1" i="1" dirty="0" err="1"/>
              <a:t>install</a:t>
            </a:r>
            <a:r>
              <a:rPr lang="nb-NO" b="1" i="1" dirty="0"/>
              <a:t> </a:t>
            </a:r>
            <a:r>
              <a:rPr lang="nb-NO" b="1" i="1" dirty="0" err="1"/>
              <a:t>git+ssh</a:t>
            </a:r>
            <a:r>
              <a:rPr lang="nb-NO" b="1" i="1" dirty="0"/>
              <a:t>://</a:t>
            </a:r>
            <a:r>
              <a:rPr lang="nb-NO" b="1" i="1" dirty="0" err="1"/>
              <a:t>user@hostname:project.git#tag</a:t>
            </a:r>
            <a:r>
              <a:rPr lang="nb-NO" b="1" i="1" dirty="0"/>
              <a:t> --save</a:t>
            </a:r>
            <a:br>
              <a:rPr lang="nb-NO" b="1" i="1" dirty="0"/>
            </a:br>
            <a:r>
              <a:rPr lang="nb-NO" b="1" i="1" dirty="0"/>
              <a:t>$ </a:t>
            </a:r>
            <a:r>
              <a:rPr lang="nb-NO" b="1" i="1" dirty="0" err="1"/>
              <a:t>npm</a:t>
            </a:r>
            <a:r>
              <a:rPr lang="nb-NO" b="1" i="1" dirty="0"/>
              <a:t> </a:t>
            </a:r>
            <a:r>
              <a:rPr lang="nb-NO" b="1" i="1" dirty="0" err="1"/>
              <a:t>install</a:t>
            </a:r>
            <a:r>
              <a:rPr lang="nb-NO" b="1" i="1" dirty="0"/>
              <a:t> git://github.com/Marak/colors.js#v0.6.0</a:t>
            </a:r>
          </a:p>
          <a:p>
            <a:pPr marL="0" indent="0">
              <a:buNone/>
            </a:pPr>
            <a:r>
              <a:rPr lang="nb-NO" b="1" i="1" dirty="0"/>
              <a:t> </a:t>
            </a:r>
          </a:p>
          <a:p>
            <a:r>
              <a:rPr lang="nb-NO" dirty="0" err="1"/>
              <a:t>We</a:t>
            </a:r>
            <a:r>
              <a:rPr lang="nb-NO" dirty="0"/>
              <a:t> </a:t>
            </a:r>
            <a:r>
              <a:rPr lang="nb-NO" dirty="0" err="1"/>
              <a:t>will</a:t>
            </a:r>
            <a:r>
              <a:rPr lang="nb-NO" dirty="0"/>
              <a:t> not </a:t>
            </a:r>
            <a:r>
              <a:rPr lang="nb-NO" dirty="0" err="1"/>
              <a:t>explore</a:t>
            </a:r>
            <a:r>
              <a:rPr lang="nb-NO" dirty="0"/>
              <a:t> </a:t>
            </a:r>
            <a:r>
              <a:rPr lang="nb-NO" dirty="0" err="1"/>
              <a:t>this</a:t>
            </a:r>
            <a:r>
              <a:rPr lang="nb-NO" dirty="0"/>
              <a:t> </a:t>
            </a:r>
            <a:r>
              <a:rPr lang="nb-NO" dirty="0" err="1"/>
              <a:t>any</a:t>
            </a:r>
            <a:r>
              <a:rPr lang="nb-NO" dirty="0"/>
              <a:t> </a:t>
            </a:r>
            <a:r>
              <a:rPr lang="nb-NO" dirty="0" err="1"/>
              <a:t>further</a:t>
            </a:r>
            <a:r>
              <a:rPr lang="nb-NO" dirty="0"/>
              <a:t>!!</a:t>
            </a:r>
            <a:endParaRPr lang="en-GB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445119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A9B95-2566-7207-75E6-151516F10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069000-6C93-AB75-1C48-86661A7CF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35291DC-3562-981A-DD10-F58B81E97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Create a new directory for a project – Call it by a name of your choice.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Use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b="1" dirty="0" err="1"/>
              <a:t>init</a:t>
            </a:r>
            <a:r>
              <a:rPr lang="en-GB" b="1" dirty="0"/>
              <a:t> </a:t>
            </a:r>
            <a:r>
              <a:rPr lang="en-GB" dirty="0"/>
              <a:t>command to create the </a:t>
            </a:r>
            <a:r>
              <a:rPr lang="en-GB" b="1" dirty="0" err="1"/>
              <a:t>package.json</a:t>
            </a:r>
            <a:r>
              <a:rPr lang="en-GB" b="1" dirty="0"/>
              <a:t> </a:t>
            </a:r>
            <a:r>
              <a:rPr lang="en-GB" dirty="0"/>
              <a:t>file.</a:t>
            </a:r>
          </a:p>
          <a:p>
            <a:pPr lvl="1"/>
            <a:r>
              <a:rPr lang="en-GB" b="1" dirty="0"/>
              <a:t>EITHER</a:t>
            </a:r>
            <a:r>
              <a:rPr lang="en-GB" dirty="0"/>
              <a:t> specify </a:t>
            </a:r>
            <a:r>
              <a:rPr lang="en-GB" b="1" dirty="0"/>
              <a:t>–y </a:t>
            </a:r>
            <a:r>
              <a:rPr lang="en-GB" dirty="0"/>
              <a:t>flag to avoid running through the questions.</a:t>
            </a:r>
          </a:p>
          <a:p>
            <a:pPr lvl="1"/>
            <a:r>
              <a:rPr lang="en-GB" b="1" dirty="0"/>
              <a:t>OR</a:t>
            </a:r>
            <a:r>
              <a:rPr lang="en-GB" dirty="0"/>
              <a:t> answer the questions to set up your configuration.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Use </a:t>
            </a:r>
            <a:r>
              <a:rPr lang="en-GB" b="1" dirty="0"/>
              <a:t>ls –a </a:t>
            </a:r>
            <a:r>
              <a:rPr lang="en-GB" dirty="0"/>
              <a:t>in the CLI to see if the </a:t>
            </a:r>
            <a:r>
              <a:rPr lang="en-GB" b="1" dirty="0" err="1"/>
              <a:t>package.json</a:t>
            </a:r>
            <a:r>
              <a:rPr lang="en-GB" b="1" dirty="0"/>
              <a:t> </a:t>
            </a:r>
            <a:r>
              <a:rPr lang="en-GB" dirty="0"/>
              <a:t>file has been created.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the </a:t>
            </a:r>
            <a:r>
              <a:rPr lang="en-GB" dirty="0" err="1"/>
              <a:t>package.json</a:t>
            </a:r>
            <a:r>
              <a:rPr lang="en-GB" dirty="0"/>
              <a:t> file (use </a:t>
            </a:r>
            <a:r>
              <a:rPr lang="en-GB" b="1" dirty="0"/>
              <a:t>cat</a:t>
            </a:r>
            <a:r>
              <a:rPr lang="en-GB" dirty="0"/>
              <a:t> command in the CLI) to see what it contains.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Install </a:t>
            </a:r>
            <a:r>
              <a:rPr lang="en-GB" b="1" dirty="0"/>
              <a:t>print</a:t>
            </a:r>
            <a:r>
              <a:rPr lang="en-GB" dirty="0"/>
              <a:t> using </a:t>
            </a:r>
            <a:r>
              <a:rPr lang="en-GB" b="1" dirty="0" err="1"/>
              <a:t>npm</a:t>
            </a:r>
            <a:r>
              <a:rPr lang="en-GB" b="1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the </a:t>
            </a:r>
            <a:r>
              <a:rPr lang="en-GB" b="1" dirty="0" err="1"/>
              <a:t>package.json</a:t>
            </a:r>
            <a:r>
              <a:rPr lang="en-GB" b="1" dirty="0"/>
              <a:t> </a:t>
            </a:r>
            <a:r>
              <a:rPr lang="en-GB" dirty="0"/>
              <a:t>file again to check the change.</a:t>
            </a:r>
          </a:p>
        </p:txBody>
      </p:sp>
    </p:spTree>
    <p:extLst>
      <p:ext uri="{BB962C8B-B14F-4D97-AF65-F5344CB8AC3E}">
        <p14:creationId xmlns:p14="http://schemas.microsoft.com/office/powerpoint/2010/main" val="39892385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B07E1-4022-23CD-2D56-AA236FF08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DF2782-7C0F-7840-AABB-ECB1F04F2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112011E-B39E-F9CD-D3E6-313894657B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GB" dirty="0"/>
              <a:t>Run the node command in the CLI to enter interactive JS mode.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/>
              <a:t>Create a</a:t>
            </a:r>
            <a:r>
              <a:rPr lang="en-GB" b="1" dirty="0"/>
              <a:t> </a:t>
            </a:r>
            <a:r>
              <a:rPr lang="en-GB" b="1" dirty="0" err="1"/>
              <a:t>const</a:t>
            </a:r>
            <a:r>
              <a:rPr lang="en-GB" b="1" dirty="0"/>
              <a:t> </a:t>
            </a:r>
            <a:r>
              <a:rPr lang="en-GB" dirty="0"/>
              <a:t>variable and call it what you like.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/>
              <a:t>Use require function to load the </a:t>
            </a:r>
            <a:r>
              <a:rPr lang="en-GB" b="1" dirty="0"/>
              <a:t>print</a:t>
            </a:r>
            <a:r>
              <a:rPr lang="en-GB" dirty="0"/>
              <a:t> module into the variable.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/>
              <a:t>Use the </a:t>
            </a:r>
            <a:r>
              <a:rPr lang="en-GB" b="1" dirty="0"/>
              <a:t>print</a:t>
            </a:r>
            <a:r>
              <a:rPr lang="en-GB" dirty="0"/>
              <a:t> function to display “Hello World”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D17C5B-DD94-BBC0-B69B-826B0CD4551B}"/>
              </a:ext>
            </a:extLst>
          </p:cNvPr>
          <p:cNvSpPr txBox="1"/>
          <p:nvPr/>
        </p:nvSpPr>
        <p:spPr>
          <a:xfrm>
            <a:off x="2577229" y="3803628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$  node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const</a:t>
            </a:r>
            <a:r>
              <a:rPr lang="en-GB" dirty="0">
                <a:solidFill>
                  <a:schemeClr val="bg1"/>
                </a:solidFill>
              </a:rPr>
              <a:t> print = require("print")</a:t>
            </a:r>
          </a:p>
          <a:p>
            <a:r>
              <a:rPr lang="en-GB" dirty="0">
                <a:solidFill>
                  <a:srgbClr val="FFC000"/>
                </a:solidFill>
              </a:rPr>
              <a:t>undefined</a:t>
            </a:r>
          </a:p>
          <a:p>
            <a:r>
              <a:rPr lang="en-GB" dirty="0">
                <a:solidFill>
                  <a:schemeClr val="bg1"/>
                </a:solidFill>
              </a:rPr>
              <a:t>&gt; print("Hello")</a:t>
            </a:r>
          </a:p>
          <a:p>
            <a:r>
              <a:rPr lang="en-GB" dirty="0">
                <a:solidFill>
                  <a:srgbClr val="FFC000"/>
                </a:solidFill>
              </a:rPr>
              <a:t>'"Hello"'</a:t>
            </a:r>
          </a:p>
          <a:p>
            <a:r>
              <a:rPr lang="en-GB" dirty="0">
                <a:solidFill>
                  <a:schemeClr val="bg1"/>
                </a:solidFill>
              </a:rPr>
              <a:t>&gt; .exit</a:t>
            </a:r>
          </a:p>
        </p:txBody>
      </p:sp>
    </p:spTree>
    <p:extLst>
      <p:ext uri="{BB962C8B-B14F-4D97-AF65-F5344CB8AC3E}">
        <p14:creationId xmlns:p14="http://schemas.microsoft.com/office/powerpoint/2010/main" val="12748092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103C4-9678-7850-72E3-7D66BB5C6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6A882A-D8CE-7E01-CD91-DA7CDB728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0437D02-68A3-5FE3-463B-CBD3B2348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en-GB" dirty="0"/>
              <a:t>In the directory, create a </a:t>
            </a:r>
            <a:r>
              <a:rPr lang="en-GB" b="1" dirty="0"/>
              <a:t>.</a:t>
            </a:r>
            <a:r>
              <a:rPr lang="en-GB" b="1" dirty="0" err="1"/>
              <a:t>js</a:t>
            </a:r>
            <a:r>
              <a:rPr lang="en-GB" b="1" dirty="0"/>
              <a:t> </a:t>
            </a:r>
            <a:r>
              <a:rPr lang="en-GB" dirty="0"/>
              <a:t>file using touch in the CLI, name it whatever you want.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Open the file in an editor of your choice and create a</a:t>
            </a:r>
            <a:r>
              <a:rPr lang="en-GB" b="1" dirty="0"/>
              <a:t> for loop </a:t>
            </a:r>
            <a:r>
              <a:rPr lang="en-GB" dirty="0"/>
              <a:t>with a print function for displaying “Hello World” five times.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Using node, run the program in the CLI.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Download the </a:t>
            </a:r>
            <a:r>
              <a:rPr lang="en-GB" b="1" dirty="0" err="1"/>
              <a:t>package.json</a:t>
            </a:r>
            <a:r>
              <a:rPr lang="en-GB" b="1" dirty="0"/>
              <a:t> </a:t>
            </a:r>
            <a:r>
              <a:rPr lang="en-GB" dirty="0"/>
              <a:t>file from Moodle and place it in the created directory.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Run the command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dirty="0"/>
              <a:t>in the CLI.</a:t>
            </a:r>
          </a:p>
        </p:txBody>
      </p:sp>
    </p:spTree>
    <p:extLst>
      <p:ext uri="{BB962C8B-B14F-4D97-AF65-F5344CB8AC3E}">
        <p14:creationId xmlns:p14="http://schemas.microsoft.com/office/powerpoint/2010/main" val="6479205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0F934F-345E-2626-DFC1-C840BFF74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3BC746-C04E-3B48-F6AF-5BA5DA268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44FB0E5-3BE7-C9F6-04CF-403A446C6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en-GB" dirty="0"/>
              <a:t>In the directory, create a </a:t>
            </a:r>
            <a:r>
              <a:rPr lang="en-GB" b="1" dirty="0"/>
              <a:t>.</a:t>
            </a:r>
            <a:r>
              <a:rPr lang="en-GB" b="1" dirty="0" err="1"/>
              <a:t>js</a:t>
            </a:r>
            <a:r>
              <a:rPr lang="en-GB" b="1" dirty="0"/>
              <a:t> </a:t>
            </a:r>
            <a:r>
              <a:rPr lang="en-GB" dirty="0"/>
              <a:t>file using touch in the CLI, name it whatever you want.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Open the file in an editor of your choice and create a</a:t>
            </a:r>
            <a:r>
              <a:rPr lang="en-GB" b="1" dirty="0"/>
              <a:t> for loop </a:t>
            </a:r>
            <a:r>
              <a:rPr lang="en-GB" dirty="0"/>
              <a:t>with a print function for displaying “Hello World” five times.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Using node, run the program in the CLI.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Download the </a:t>
            </a:r>
            <a:r>
              <a:rPr lang="en-GB" b="1" dirty="0" err="1"/>
              <a:t>package.json</a:t>
            </a:r>
            <a:r>
              <a:rPr lang="en-GB" b="1" dirty="0"/>
              <a:t> </a:t>
            </a:r>
            <a:r>
              <a:rPr lang="en-GB" dirty="0"/>
              <a:t>file from Moodle and place it in the created directory.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dirty="0"/>
              <a:t>Run the command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dirty="0"/>
              <a:t>in the CLI. What happens?</a:t>
            </a:r>
          </a:p>
        </p:txBody>
      </p:sp>
    </p:spTree>
    <p:extLst>
      <p:ext uri="{BB962C8B-B14F-4D97-AF65-F5344CB8AC3E}">
        <p14:creationId xmlns:p14="http://schemas.microsoft.com/office/powerpoint/2010/main" val="7579667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08D7D-4174-4ABE-F38D-9F5A9E16C2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B92F69B-7936-DAD6-5BBD-E0E2ADFD0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</a:t>
            </a:r>
            <a:r>
              <a:rPr lang="en-GB" b="1" dirty="0" err="1"/>
              <a:t>package.json</a:t>
            </a:r>
            <a:endParaRPr lang="en-GB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7D76E5-F3BD-BA80-5612-E3B73A341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21465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 err="1"/>
              <a:t>package.json</a:t>
            </a:r>
            <a:r>
              <a:rPr lang="en-GB" dirty="0"/>
              <a:t> file stores a record of all dependencies and the versions used for a project.</a:t>
            </a:r>
          </a:p>
          <a:p>
            <a:pPr lvl="1"/>
            <a:r>
              <a:rPr lang="en-GB" sz="2800" dirty="0"/>
              <a:t>Using the command </a:t>
            </a:r>
            <a:r>
              <a:rPr lang="en-GB" sz="2800" b="1" dirty="0" err="1"/>
              <a:t>npm</a:t>
            </a:r>
            <a:r>
              <a:rPr lang="en-GB" sz="2800" b="1" dirty="0"/>
              <a:t> install</a:t>
            </a:r>
            <a:r>
              <a:rPr lang="en-GB" sz="2800" dirty="0"/>
              <a:t> within the given folder containing the </a:t>
            </a:r>
            <a:r>
              <a:rPr lang="en-GB" sz="2800" dirty="0" err="1"/>
              <a:t>package.json</a:t>
            </a:r>
            <a:r>
              <a:rPr lang="en-GB" sz="2800" dirty="0"/>
              <a:t> file will install all listed dependencies.</a:t>
            </a:r>
            <a:endParaRPr lang="en-GB" sz="28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76E47A-D4E5-7896-3DDF-88E08536B3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3875" y="3346796"/>
            <a:ext cx="6364250" cy="233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385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93FEF-FF75-939F-F7B5-15C29C27E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BFD44F-4097-2EEA-FBB8-A9E51A2CB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Updating Modules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7EE991C-517C-D3F5-8D06-D955ECB40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21465"/>
          </a:xfrm>
        </p:spPr>
        <p:txBody>
          <a:bodyPr>
            <a:normAutofit/>
          </a:bodyPr>
          <a:lstStyle/>
          <a:p>
            <a:r>
              <a:rPr lang="en-GB" dirty="0"/>
              <a:t>You can check for outdated dependencies in your </a:t>
            </a:r>
            <a:r>
              <a:rPr lang="en-GB" dirty="0" err="1"/>
              <a:t>package.json</a:t>
            </a:r>
            <a:r>
              <a:rPr lang="en-GB" dirty="0"/>
              <a:t> file.</a:t>
            </a:r>
          </a:p>
          <a:p>
            <a:endParaRPr lang="en-GB" sz="2800" b="1" dirty="0"/>
          </a:p>
          <a:p>
            <a:endParaRPr lang="en-GB" b="1" dirty="0"/>
          </a:p>
          <a:p>
            <a:endParaRPr lang="en-GB" sz="1000" b="1" dirty="0"/>
          </a:p>
          <a:p>
            <a:r>
              <a:rPr lang="en-GB" dirty="0"/>
              <a:t>Modules can be updated with the </a:t>
            </a:r>
            <a:r>
              <a:rPr lang="en-GB" b="1" dirty="0" err="1"/>
              <a:t>npm</a:t>
            </a:r>
            <a:r>
              <a:rPr lang="en-GB" b="1" dirty="0"/>
              <a:t> update (</a:t>
            </a:r>
            <a:r>
              <a:rPr lang="en-GB" b="1" dirty="0" err="1"/>
              <a:t>npm</a:t>
            </a:r>
            <a:r>
              <a:rPr lang="en-GB" b="1" dirty="0"/>
              <a:t> up) </a:t>
            </a:r>
            <a:r>
              <a:rPr lang="en-GB" dirty="0"/>
              <a:t>command</a:t>
            </a:r>
            <a:r>
              <a:rPr lang="en-GB" b="1" dirty="0"/>
              <a:t>.</a:t>
            </a:r>
          </a:p>
          <a:p>
            <a:endParaRPr lang="en-GB" sz="2800" b="1" dirty="0"/>
          </a:p>
          <a:p>
            <a:endParaRPr lang="en-GB" b="1" dirty="0"/>
          </a:p>
          <a:p>
            <a:r>
              <a:rPr lang="en-GB" sz="2800" dirty="0"/>
              <a:t>Or update all dependencies in </a:t>
            </a:r>
            <a:r>
              <a:rPr lang="en-GB" sz="2800" b="1" dirty="0" err="1"/>
              <a:t>package.json</a:t>
            </a:r>
            <a:r>
              <a:rPr lang="en-GB" sz="2800" dirty="0"/>
              <a:t> using </a:t>
            </a:r>
            <a:r>
              <a:rPr lang="en-GB" sz="2800" b="1" dirty="0" err="1"/>
              <a:t>npm</a:t>
            </a:r>
            <a:r>
              <a:rPr lang="en-GB" sz="2800" b="1" dirty="0"/>
              <a:t> update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478A05-38E9-8BD4-5F17-5D1EF9AC1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611" y="2286514"/>
            <a:ext cx="9522777" cy="10425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80878B7-38CA-8BF8-A91A-C2EAF8EAAE14}"/>
              </a:ext>
            </a:extLst>
          </p:cNvPr>
          <p:cNvSpPr txBox="1"/>
          <p:nvPr/>
        </p:nvSpPr>
        <p:spPr>
          <a:xfrm>
            <a:off x="2577229" y="3924846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6"/>
                </a:solidFill>
              </a:rPr>
              <a:t>  </a:t>
            </a:r>
            <a:r>
              <a:rPr lang="en-GB" dirty="0" err="1">
                <a:solidFill>
                  <a:schemeClr val="accent6"/>
                </a:solidFill>
              </a:rPr>
              <a:t>npm</a:t>
            </a:r>
            <a:r>
              <a:rPr lang="en-GB" dirty="0">
                <a:solidFill>
                  <a:schemeClr val="accent6"/>
                </a:solidFill>
              </a:rPr>
              <a:t> update print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update the “print” module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6"/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6"/>
                </a:solidFill>
              </a:rPr>
              <a:t> </a:t>
            </a:r>
            <a:r>
              <a:rPr lang="en-GB" dirty="0" err="1">
                <a:solidFill>
                  <a:schemeClr val="accent6"/>
                </a:solidFill>
              </a:rPr>
              <a:t>npm</a:t>
            </a:r>
            <a:r>
              <a:rPr lang="en-GB" dirty="0">
                <a:solidFill>
                  <a:schemeClr val="accent6"/>
                </a:solidFill>
              </a:rPr>
              <a:t> up print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48E83B-88F5-EC02-8A5D-EA883BA1D8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7968" y="5512245"/>
            <a:ext cx="9130735" cy="101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2079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348A73-DF9D-9D64-0AEC-EED6813A47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391709-4C7E-24CE-C08A-B4511FD36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Modules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E17B43-1523-7298-9ADC-378A29323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4729617" cy="4121465"/>
          </a:xfrm>
        </p:spPr>
        <p:txBody>
          <a:bodyPr>
            <a:normAutofit/>
          </a:bodyPr>
          <a:lstStyle/>
          <a:p>
            <a:r>
              <a:rPr lang="en-GB" dirty="0"/>
              <a:t>Some Node modules that may be useful to you:</a:t>
            </a:r>
          </a:p>
          <a:p>
            <a:endParaRPr lang="en-GB" sz="2800" dirty="0"/>
          </a:p>
          <a:p>
            <a:r>
              <a:rPr lang="en-GB" sz="2800" dirty="0"/>
              <a:t>There are a lot of useful modules.</a:t>
            </a:r>
          </a:p>
          <a:p>
            <a:pPr lvl="1"/>
            <a:r>
              <a:rPr lang="en-GB" dirty="0"/>
              <a:t>Check out </a:t>
            </a:r>
            <a:r>
              <a:rPr lang="en-GB" dirty="0">
                <a:hlinkClick r:id="rId3"/>
              </a:rPr>
              <a:t>https://www.npmjs.com/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A4DCE9-3E5F-557E-E4BD-C24F3FF49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9719" y="1527936"/>
            <a:ext cx="7512281" cy="4121464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4A07AB8A-17C9-042E-8E5A-46CB698D2F74}"/>
              </a:ext>
            </a:extLst>
          </p:cNvPr>
          <p:cNvSpPr/>
          <p:nvPr/>
        </p:nvSpPr>
        <p:spPr>
          <a:xfrm>
            <a:off x="3825124" y="2177807"/>
            <a:ext cx="795738" cy="2652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2334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60A678-77F3-B3BD-AC8E-AC6C003AE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D02063-4A67-03A1-1B48-E01823609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Network Service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917341A-12BE-22C9-0649-9507CDB14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dirty="0"/>
              <a:t>A network service can be created in Node.js using the “server” class and then executed as a standard .</a:t>
            </a:r>
            <a:r>
              <a:rPr lang="en-GB" dirty="0" err="1"/>
              <a:t>js</a:t>
            </a:r>
            <a:r>
              <a:rPr lang="en-GB" dirty="0"/>
              <a:t> file.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							Execute the service like this:</a:t>
            </a:r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r>
              <a:rPr lang="en-GB" b="1" dirty="0"/>
              <a:t>Example: Display “Hello World!” on web page.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2D2D45-4872-6175-1258-FD0E2616F0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636" y="2451913"/>
            <a:ext cx="5808164" cy="25990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DD8ECC8-A279-4E86-6C12-A4AA54BF7B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1027" y="3996727"/>
            <a:ext cx="5523455" cy="84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3377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E2BF2-2FB0-CCEA-A596-69454130C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94F03A-B658-0BE7-873F-079937061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EFA783-F1C3-AA00-9AD6-2E701DD88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Create a server.js file in the directory we have already created.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Write the code shown below: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Run node server.js in the terminal.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 browser at </a:t>
            </a:r>
            <a:r>
              <a:rPr lang="en-GB" b="1" dirty="0"/>
              <a:t>127.0.0.1:8124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&lt;ctrl&gt;+&lt;c&gt; to exit the runtime.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193EE2-7321-0D8D-2F86-ADFBDAA7EC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7445" y="4054010"/>
            <a:ext cx="7282026" cy="271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8994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FD572-FE22-1CC4-C83F-C7E6CB990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D9DE1B-88E0-71DF-0680-426A788B4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Package Execute (</a:t>
            </a:r>
            <a:r>
              <a:rPr lang="en-GB" b="1" dirty="0" err="1"/>
              <a:t>npx</a:t>
            </a:r>
            <a:r>
              <a:rPr lang="en-GB" b="1" dirty="0"/>
              <a:t>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9722F9E-4E5D-6F53-DB07-92D52ED12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 err="1"/>
              <a:t>npx</a:t>
            </a:r>
            <a:r>
              <a:rPr lang="en-GB" dirty="0"/>
              <a:t> is a package executor.</a:t>
            </a:r>
          </a:p>
          <a:p>
            <a:pPr lvl="1"/>
            <a:r>
              <a:rPr lang="en-GB" sz="2800" dirty="0"/>
              <a:t>It is a tool that comes bundled with </a:t>
            </a:r>
            <a:r>
              <a:rPr lang="en-GB" sz="2800" dirty="0" err="1"/>
              <a:t>npm</a:t>
            </a:r>
            <a:r>
              <a:rPr lang="en-GB" sz="2800" dirty="0"/>
              <a:t> version 5.2.0 and above.</a:t>
            </a:r>
          </a:p>
          <a:p>
            <a:pPr lvl="1"/>
            <a:r>
              <a:rPr lang="en-GB" sz="2800" dirty="0" err="1"/>
              <a:t>npx</a:t>
            </a:r>
            <a:r>
              <a:rPr lang="en-GB" sz="2800" dirty="0"/>
              <a:t> can execute any package within the </a:t>
            </a:r>
            <a:r>
              <a:rPr lang="en-GB" sz="2800" dirty="0" err="1"/>
              <a:t>npm</a:t>
            </a:r>
            <a:r>
              <a:rPr lang="en-GB" sz="2800" dirty="0"/>
              <a:t> registry without the need to install the specific package.</a:t>
            </a:r>
          </a:p>
          <a:p>
            <a:pPr lvl="1"/>
            <a:r>
              <a:rPr lang="en-GB" sz="2800" dirty="0"/>
              <a:t>Useful for a single time use of a package.</a:t>
            </a:r>
          </a:p>
          <a:p>
            <a:pPr lvl="1"/>
            <a:r>
              <a:rPr lang="en-GB" sz="2800" dirty="0"/>
              <a:t>Packages used by </a:t>
            </a:r>
            <a:r>
              <a:rPr lang="en-GB" sz="2800" dirty="0" err="1"/>
              <a:t>npx</a:t>
            </a:r>
            <a:r>
              <a:rPr lang="en-GB" sz="2800" dirty="0"/>
              <a:t> are local dev dependencies – not installed globally.</a:t>
            </a:r>
          </a:p>
          <a:p>
            <a:pPr lvl="1"/>
            <a:r>
              <a:rPr lang="en-GB" sz="2800" dirty="0"/>
              <a:t>If </a:t>
            </a:r>
            <a:r>
              <a:rPr lang="en-GB" sz="2800" dirty="0" err="1"/>
              <a:t>npx</a:t>
            </a:r>
            <a:r>
              <a:rPr lang="en-GB" sz="2800" dirty="0"/>
              <a:t> is not installed, it can be installed using </a:t>
            </a:r>
            <a:r>
              <a:rPr lang="en-GB" sz="2800" b="1" dirty="0" err="1"/>
              <a:t>npm</a:t>
            </a:r>
            <a:r>
              <a:rPr lang="en-GB" sz="2800" b="1" dirty="0"/>
              <a:t> install –g </a:t>
            </a:r>
            <a:r>
              <a:rPr lang="en-GB" sz="2800" b="1" dirty="0" err="1"/>
              <a:t>npx</a:t>
            </a:r>
            <a:endParaRPr lang="en-GB" sz="28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8A0F70-B30E-B0CF-A085-0ADE983393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3917" y="4743295"/>
            <a:ext cx="7084166" cy="4938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DF2535-0DC7-73B6-BACB-44CC8AE3CC8B}"/>
              </a:ext>
            </a:extLst>
          </p:cNvPr>
          <p:cNvSpPr txBox="1"/>
          <p:nvPr/>
        </p:nvSpPr>
        <p:spPr>
          <a:xfrm>
            <a:off x="1786920" y="5704702"/>
            <a:ext cx="70383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https://www.geeksforgeeks.org/what-are-the-differences-between-npm-and-npx/</a:t>
            </a:r>
            <a:r>
              <a:rPr lang="en-GB" sz="1600" i="1" dirty="0">
                <a:solidFill>
                  <a:srgbClr val="FFC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913937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A77B8-6832-426B-9C28-B8FBE5232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058987-5050-6EFC-3ADF-4DD92DF82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Package Execute (</a:t>
            </a:r>
            <a:r>
              <a:rPr lang="en-GB" b="1" dirty="0" err="1"/>
              <a:t>npx</a:t>
            </a:r>
            <a:r>
              <a:rPr lang="en-GB" b="1" dirty="0"/>
              <a:t>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0AFF135-0C03-6CF0-7402-96B9336CC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0886"/>
            <a:ext cx="11481846" cy="4191267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 err="1"/>
              <a:t>npx</a:t>
            </a:r>
            <a:r>
              <a:rPr lang="en-GB" dirty="0"/>
              <a:t> is a package executor.</a:t>
            </a:r>
          </a:p>
          <a:p>
            <a:pPr lvl="1"/>
            <a:r>
              <a:rPr lang="en-GB" sz="2800" dirty="0"/>
              <a:t>It is a tool that comes bundled with </a:t>
            </a:r>
            <a:r>
              <a:rPr lang="en-GB" sz="2800" dirty="0" err="1"/>
              <a:t>npm</a:t>
            </a:r>
            <a:r>
              <a:rPr lang="en-GB" sz="2800" dirty="0"/>
              <a:t> version 5.2.0 and above.</a:t>
            </a:r>
          </a:p>
          <a:p>
            <a:pPr lvl="1"/>
            <a:r>
              <a:rPr lang="en-GB" sz="2800" dirty="0" err="1"/>
              <a:t>npx</a:t>
            </a:r>
            <a:r>
              <a:rPr lang="en-GB" sz="2800" dirty="0"/>
              <a:t> can execute any package within the </a:t>
            </a:r>
            <a:r>
              <a:rPr lang="en-GB" sz="2800" dirty="0" err="1"/>
              <a:t>npm</a:t>
            </a:r>
            <a:r>
              <a:rPr lang="en-GB" sz="2800" dirty="0"/>
              <a:t> registry without the need to install the specific package – it will temporarily download it.</a:t>
            </a:r>
          </a:p>
          <a:p>
            <a:pPr lvl="1"/>
            <a:r>
              <a:rPr lang="en-GB" sz="2800" dirty="0"/>
              <a:t>The dependencies will not be saved in the </a:t>
            </a:r>
            <a:r>
              <a:rPr lang="en-GB" sz="2800" b="1" dirty="0" err="1"/>
              <a:t>package.json</a:t>
            </a:r>
            <a:r>
              <a:rPr lang="en-GB" sz="2800" b="1" dirty="0"/>
              <a:t> </a:t>
            </a:r>
            <a:r>
              <a:rPr lang="en-GB" sz="2800" dirty="0"/>
              <a:t>file or stored in the project’s node modules folder.</a:t>
            </a:r>
          </a:p>
          <a:p>
            <a:pPr lvl="1"/>
            <a:r>
              <a:rPr lang="en-GB" sz="2800" dirty="0"/>
              <a:t>Useful for a single time use of a package.</a:t>
            </a:r>
          </a:p>
          <a:p>
            <a:pPr lvl="1"/>
            <a:r>
              <a:rPr lang="en-GB" sz="2800" dirty="0"/>
              <a:t>Packages used by </a:t>
            </a:r>
            <a:r>
              <a:rPr lang="en-GB" sz="2800" dirty="0" err="1"/>
              <a:t>npx</a:t>
            </a:r>
            <a:r>
              <a:rPr lang="en-GB" sz="2800" dirty="0"/>
              <a:t> are local dev dependencies – not installed globally.</a:t>
            </a:r>
          </a:p>
          <a:p>
            <a:pPr lvl="1"/>
            <a:r>
              <a:rPr lang="en-GB" sz="2800" dirty="0"/>
              <a:t>If </a:t>
            </a:r>
            <a:r>
              <a:rPr lang="en-GB" sz="2800" dirty="0" err="1"/>
              <a:t>npx</a:t>
            </a:r>
            <a:r>
              <a:rPr lang="en-GB" sz="2800" dirty="0"/>
              <a:t> is not installed, it can be installed using </a:t>
            </a:r>
            <a:r>
              <a:rPr lang="en-GB" sz="2800" b="1" dirty="0" err="1"/>
              <a:t>npm</a:t>
            </a:r>
            <a:r>
              <a:rPr lang="en-GB" sz="2800" b="1" dirty="0"/>
              <a:t> install –g </a:t>
            </a:r>
            <a:r>
              <a:rPr lang="en-GB" sz="2800" b="1" dirty="0" err="1"/>
              <a:t>npx</a:t>
            </a:r>
            <a:endParaRPr lang="en-GB" sz="28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F73C80-8E3F-B77F-F553-E1A787D61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0774" y="5504854"/>
            <a:ext cx="7084166" cy="4938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172FDB-2A0F-4B4A-AE56-116765C986F7}"/>
              </a:ext>
            </a:extLst>
          </p:cNvPr>
          <p:cNvSpPr txBox="1"/>
          <p:nvPr/>
        </p:nvSpPr>
        <p:spPr>
          <a:xfrm>
            <a:off x="1912562" y="6459892"/>
            <a:ext cx="70383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https://www.geeksforgeeks.org/what-are-the-differences-between-npm-and-npx/</a:t>
            </a:r>
            <a:r>
              <a:rPr lang="en-GB" sz="1600" i="1" dirty="0">
                <a:solidFill>
                  <a:srgbClr val="FFC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09440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860CE-39C9-CC2D-3A37-D2C7897A0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3C5DB4-E4BC-A2F4-5991-5D59649A0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Package Execute (</a:t>
            </a:r>
            <a:r>
              <a:rPr lang="en-GB" b="1" dirty="0" err="1"/>
              <a:t>npx</a:t>
            </a:r>
            <a:r>
              <a:rPr lang="en-GB" b="1" dirty="0"/>
              <a:t>) - Example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EE6941B-9340-84A6-8B4F-2F08B30A9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21465"/>
          </a:xfrm>
        </p:spPr>
        <p:txBody>
          <a:bodyPr>
            <a:normAutofit/>
          </a:bodyPr>
          <a:lstStyle/>
          <a:p>
            <a:r>
              <a:rPr lang="en-GB" b="1" dirty="0" err="1"/>
              <a:t>cowsay</a:t>
            </a:r>
            <a:r>
              <a:rPr lang="en-GB" dirty="0"/>
              <a:t> is a configurable talking cow</a:t>
            </a:r>
          </a:p>
          <a:p>
            <a:pPr lvl="1"/>
            <a:r>
              <a:rPr lang="en-GB" dirty="0"/>
              <a:t>For this we could install the module globally.</a:t>
            </a:r>
          </a:p>
          <a:p>
            <a:pPr lvl="1"/>
            <a:r>
              <a:rPr lang="en-GB" dirty="0"/>
              <a:t>Then execute the package in the CLI</a:t>
            </a:r>
          </a:p>
          <a:p>
            <a:pPr lvl="1"/>
            <a:r>
              <a:rPr lang="en-GB" dirty="0"/>
              <a:t> But why would we?!</a:t>
            </a:r>
          </a:p>
          <a:p>
            <a:r>
              <a:rPr lang="en-GB" b="1" u="sng" dirty="0" err="1"/>
              <a:t>Alternitively</a:t>
            </a:r>
            <a:endParaRPr lang="en-GB" b="1" u="sng" dirty="0"/>
          </a:p>
          <a:p>
            <a:pPr lvl="1"/>
            <a:r>
              <a:rPr lang="en-GB" dirty="0"/>
              <a:t>Using </a:t>
            </a:r>
            <a:r>
              <a:rPr lang="en-GB" b="1" dirty="0" err="1"/>
              <a:t>npx</a:t>
            </a:r>
            <a:r>
              <a:rPr lang="en-GB" dirty="0"/>
              <a:t> to execute a temporary local install of </a:t>
            </a:r>
            <a:r>
              <a:rPr lang="en-GB" b="1" dirty="0" err="1"/>
              <a:t>cowsay</a:t>
            </a:r>
            <a:r>
              <a:rPr lang="en-GB" dirty="0"/>
              <a:t> package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AC0FD6-843C-741F-0A02-7EF81B814D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2043" y="2080717"/>
            <a:ext cx="3145809" cy="4938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6A2C1B-5BF5-84B5-81A9-3892BAB313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6718" y="2477470"/>
            <a:ext cx="3158002" cy="4999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419BFF-24B4-FEF5-7B15-9B0AA5BD4E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5980" y="4215782"/>
            <a:ext cx="6750738" cy="252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0434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50F6D8-C6BC-82DE-DE58-3F3C51A7B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F0B993-6678-7D18-B4E1-638109532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Package Execute (</a:t>
            </a:r>
            <a:r>
              <a:rPr lang="en-GB" b="1" dirty="0" err="1"/>
              <a:t>npx</a:t>
            </a:r>
            <a:r>
              <a:rPr lang="en-GB" b="1" dirty="0"/>
              <a:t>) –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D83193-41A7-EA82-9CFD-970DAF2B8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2146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Use </a:t>
            </a:r>
            <a:r>
              <a:rPr lang="en-GB" dirty="0" err="1"/>
              <a:t>npx</a:t>
            </a:r>
            <a:r>
              <a:rPr lang="en-GB" dirty="0"/>
              <a:t> to install </a:t>
            </a:r>
            <a:r>
              <a:rPr lang="en-GB" b="1" dirty="0" err="1"/>
              <a:t>cowsay</a:t>
            </a:r>
            <a:r>
              <a:rPr lang="en-GB" dirty="0"/>
              <a:t> and </a:t>
            </a:r>
            <a:r>
              <a:rPr lang="en-GB" b="1" dirty="0" err="1"/>
              <a:t>lolcatjs</a:t>
            </a:r>
            <a:r>
              <a:rPr lang="en-GB" dirty="0"/>
              <a:t> then display any phrase of your choice.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Now try </a:t>
            </a:r>
            <a:r>
              <a:rPr lang="en-GB" dirty="0" err="1"/>
              <a:t>yosay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Now try </a:t>
            </a:r>
            <a:r>
              <a:rPr lang="en-GB" dirty="0" err="1"/>
              <a:t>yodasay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Look on npmjs.com and see what other novelty modules there are.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Try them out with </a:t>
            </a:r>
            <a:r>
              <a:rPr lang="en-GB" dirty="0" err="1"/>
              <a:t>npx</a:t>
            </a:r>
            <a:r>
              <a:rPr lang="en-GB" dirty="0"/>
              <a:t>.</a:t>
            </a: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0E2FD460-91AA-E566-C257-23CD75D1B1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3000" y="2583246"/>
            <a:ext cx="8759713" cy="369332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6"/>
                </a:solidFill>
              </a:rPr>
              <a:t>npx</a:t>
            </a:r>
            <a:r>
              <a:rPr kumimoji="0" lang="en-GB" altLang="en-US" sz="1800" dirty="0">
                <a:solidFill>
                  <a:schemeClr val="accent6"/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6"/>
                </a:solidFill>
              </a:rPr>
              <a:t>lolcatjs</a:t>
            </a:r>
            <a:r>
              <a:rPr kumimoji="0" lang="en-GB" altLang="en-US" sz="1800" dirty="0">
                <a:solidFill>
                  <a:schemeClr val="accent6"/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6"/>
                </a:solidFill>
              </a:rPr>
              <a:t>cowsay</a:t>
            </a:r>
            <a:r>
              <a:rPr kumimoji="0" lang="en-GB" altLang="en-US" sz="1800" dirty="0">
                <a:solidFill>
                  <a:schemeClr val="accent6"/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6"/>
                </a:solidFill>
              </a:rPr>
              <a:t>-c 'echo "</a:t>
            </a:r>
            <a:r>
              <a:rPr kumimoji="0" lang="en-GB" altLang="en-US" sz="1800" dirty="0">
                <a:solidFill>
                  <a:schemeClr val="accent6"/>
                </a:solidFill>
              </a:rPr>
              <a:t>Hello World</a:t>
            </a:r>
            <a:r>
              <a:rPr kumimoji="0" lang="en-GB" altLang="en-US" sz="1800" b="0" dirty="0">
                <a:solidFill>
                  <a:schemeClr val="accent6"/>
                </a:solidFill>
              </a:rPr>
              <a:t>" | </a:t>
            </a:r>
            <a:r>
              <a:rPr kumimoji="0" lang="en-GB" altLang="en-US" sz="1800" b="0" dirty="0" err="1">
                <a:solidFill>
                  <a:schemeClr val="accent6"/>
                </a:solidFill>
              </a:rPr>
              <a:t>cowsay</a:t>
            </a:r>
            <a:r>
              <a:rPr kumimoji="0" lang="en-GB" altLang="en-US" sz="1800" b="0" dirty="0">
                <a:solidFill>
                  <a:schemeClr val="accent6"/>
                </a:solidFill>
              </a:rPr>
              <a:t> | </a:t>
            </a:r>
            <a:r>
              <a:rPr kumimoji="0" lang="en-GB" altLang="en-US" sz="1800" b="0" dirty="0" err="1">
                <a:solidFill>
                  <a:schemeClr val="accent6"/>
                </a:solidFill>
              </a:rPr>
              <a:t>lolcatjs</a:t>
            </a:r>
            <a:r>
              <a:rPr kumimoji="0" lang="en-GB" altLang="en-US" sz="1800" b="0" dirty="0">
                <a:solidFill>
                  <a:schemeClr val="accent6"/>
                </a:solidFill>
              </a:rPr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90775627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2913</Words>
  <Application>Microsoft Office PowerPoint</Application>
  <PresentationFormat>Widescreen</PresentationFormat>
  <Paragraphs>354</Paragraphs>
  <Slides>41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Aptos</vt:lpstr>
      <vt:lpstr>Arial</vt:lpstr>
      <vt:lpstr>Calibri</vt:lpstr>
      <vt:lpstr>Calibri Light</vt:lpstr>
      <vt:lpstr>Wingdings</vt:lpstr>
      <vt:lpstr>UWTSD Holding Page</vt:lpstr>
      <vt:lpstr>UWTSD Text 2</vt:lpstr>
      <vt:lpstr>UWTSD Logo Variations place image in Background</vt:lpstr>
      <vt:lpstr>PowerPoint Presentation</vt:lpstr>
      <vt:lpstr>Node.js Installation</vt:lpstr>
      <vt:lpstr>Node.js Installation</vt:lpstr>
      <vt:lpstr>Using Node.js</vt:lpstr>
      <vt:lpstr>Using Node.js</vt:lpstr>
      <vt:lpstr>Installing WSL and Ubuntu</vt:lpstr>
      <vt:lpstr>Installing WSL and Ubuntu</vt:lpstr>
      <vt:lpstr>Installing WSL and Ubuntu</vt:lpstr>
      <vt:lpstr>What is NodeJS</vt:lpstr>
      <vt:lpstr>Running NodeJS</vt:lpstr>
      <vt:lpstr>Why use NodeJS – Real Time data flow</vt:lpstr>
      <vt:lpstr>Why use NodeJS – Fast and Scalable</vt:lpstr>
      <vt:lpstr>NodeJS – Asynchronous Operation</vt:lpstr>
      <vt:lpstr>Why use NodeJS - Support</vt:lpstr>
      <vt:lpstr>Check NodeJS Version</vt:lpstr>
      <vt:lpstr>NodeJS Excercise</vt:lpstr>
      <vt:lpstr>Node Package Manager (npm)</vt:lpstr>
      <vt:lpstr>Node Package Manager (npm)</vt:lpstr>
      <vt:lpstr>Using NodeJS</vt:lpstr>
      <vt:lpstr>Using NodeJS – npm init Example</vt:lpstr>
      <vt:lpstr>Package.json Example</vt:lpstr>
      <vt:lpstr>Installing Dependencies / Modules</vt:lpstr>
      <vt:lpstr>Installing Dependencies / Modules</vt:lpstr>
      <vt:lpstr>Installing Dependencies / Modules</vt:lpstr>
      <vt:lpstr>Installing Dependencies / Modules</vt:lpstr>
      <vt:lpstr>Installing Dependencies / Modules</vt:lpstr>
      <vt:lpstr>Extra Tip: 401 Unauthorised Error</vt:lpstr>
      <vt:lpstr>Git / Github</vt:lpstr>
      <vt:lpstr>Exercise</vt:lpstr>
      <vt:lpstr>Exercise</vt:lpstr>
      <vt:lpstr>Exercise</vt:lpstr>
      <vt:lpstr>Exercise</vt:lpstr>
      <vt:lpstr>Using package.json</vt:lpstr>
      <vt:lpstr>Updating Modules</vt:lpstr>
      <vt:lpstr>Node Modules</vt:lpstr>
      <vt:lpstr>Network Service</vt:lpstr>
      <vt:lpstr>Exercise</vt:lpstr>
      <vt:lpstr>Node Package Execute (npx)</vt:lpstr>
      <vt:lpstr>Node Package Execute (npx)</vt:lpstr>
      <vt:lpstr>Node Package Execute (npx) - Example</vt:lpstr>
      <vt:lpstr>Node Package Execute (npx) –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17</cp:revision>
  <dcterms:created xsi:type="dcterms:W3CDTF">2021-03-09T15:35:42Z</dcterms:created>
  <dcterms:modified xsi:type="dcterms:W3CDTF">2025-10-19T17:01:51Z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