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ADC2DC-3D38-889C-45F3-65F2353F97BA}" v="59" dt="2024-04-12T11:52:01.713"/>
    <p1510:client id="{C02657EE-8CEE-4785-9A62-5F744649237F}" v="161" dt="2024-04-12T11:03:08.6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59502" autoAdjust="0"/>
  </p:normalViewPr>
  <p:slideViewPr>
    <p:cSldViewPr snapToGrid="0">
      <p:cViewPr varScale="1">
        <p:scale>
          <a:sx n="47" d="100"/>
          <a:sy n="47" d="100"/>
        </p:scale>
        <p:origin x="1416" y="48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wen Penton-Voak (2306032)" userId="S::2306032@student.uwtsd.ac.uk::6933bc67-71c9-4cb7-af08-0c9e69b9265c" providerId="AD" clId="Web-{A0ADC2DC-3D38-889C-45F3-65F2353F97BA}"/>
    <pc:docChg chg="addSld modSld">
      <pc:chgData name="Owen Penton-Voak (2306032)" userId="S::2306032@student.uwtsd.ac.uk::6933bc67-71c9-4cb7-af08-0c9e69b9265c" providerId="AD" clId="Web-{A0ADC2DC-3D38-889C-45F3-65F2353F97BA}" dt="2024-04-12T11:52:01.713" v="162" actId="20577"/>
      <pc:docMkLst>
        <pc:docMk/>
      </pc:docMkLst>
      <pc:sldChg chg="modNotes">
        <pc:chgData name="Owen Penton-Voak (2306032)" userId="S::2306032@student.uwtsd.ac.uk::6933bc67-71c9-4cb7-af08-0c9e69b9265c" providerId="AD" clId="Web-{A0ADC2DC-3D38-889C-45F3-65F2353F97BA}" dt="2024-04-12T11:40:08.394" v="0"/>
        <pc:sldMkLst>
          <pc:docMk/>
          <pc:sldMk cId="1165886080" sldId="256"/>
        </pc:sldMkLst>
      </pc:sldChg>
      <pc:sldChg chg="modNotes">
        <pc:chgData name="Owen Penton-Voak (2306032)" userId="S::2306032@student.uwtsd.ac.uk::6933bc67-71c9-4cb7-af08-0c9e69b9265c" providerId="AD" clId="Web-{A0ADC2DC-3D38-889C-45F3-65F2353F97BA}" dt="2024-04-12T11:40:26.520" v="95"/>
        <pc:sldMkLst>
          <pc:docMk/>
          <pc:sldMk cId="1806199748" sldId="257"/>
        </pc:sldMkLst>
      </pc:sldChg>
      <pc:sldChg chg="modNotes">
        <pc:chgData name="Owen Penton-Voak (2306032)" userId="S::2306032@student.uwtsd.ac.uk::6933bc67-71c9-4cb7-af08-0c9e69b9265c" providerId="AD" clId="Web-{A0ADC2DC-3D38-889C-45F3-65F2353F97BA}" dt="2024-04-12T11:40:36.161" v="96"/>
        <pc:sldMkLst>
          <pc:docMk/>
          <pc:sldMk cId="2082071714" sldId="258"/>
        </pc:sldMkLst>
      </pc:sldChg>
      <pc:sldChg chg="modNotes">
        <pc:chgData name="Owen Penton-Voak (2306032)" userId="S::2306032@student.uwtsd.ac.uk::6933bc67-71c9-4cb7-af08-0c9e69b9265c" providerId="AD" clId="Web-{A0ADC2DC-3D38-889C-45F3-65F2353F97BA}" dt="2024-04-12T11:40:43.817" v="97"/>
        <pc:sldMkLst>
          <pc:docMk/>
          <pc:sldMk cId="2497633094" sldId="259"/>
        </pc:sldMkLst>
      </pc:sldChg>
      <pc:sldChg chg="modNotes">
        <pc:chgData name="Owen Penton-Voak (2306032)" userId="S::2306032@student.uwtsd.ac.uk::6933bc67-71c9-4cb7-af08-0c9e69b9265c" providerId="AD" clId="Web-{A0ADC2DC-3D38-889C-45F3-65F2353F97BA}" dt="2024-04-12T11:40:51.911" v="98"/>
        <pc:sldMkLst>
          <pc:docMk/>
          <pc:sldMk cId="4060071276" sldId="260"/>
        </pc:sldMkLst>
      </pc:sldChg>
      <pc:sldChg chg="modNotes">
        <pc:chgData name="Owen Penton-Voak (2306032)" userId="S::2306032@student.uwtsd.ac.uk::6933bc67-71c9-4cb7-af08-0c9e69b9265c" providerId="AD" clId="Web-{A0ADC2DC-3D38-889C-45F3-65F2353F97BA}" dt="2024-04-12T11:40:57.818" v="99"/>
        <pc:sldMkLst>
          <pc:docMk/>
          <pc:sldMk cId="3729977112" sldId="261"/>
        </pc:sldMkLst>
      </pc:sldChg>
      <pc:sldChg chg="modNotes">
        <pc:chgData name="Owen Penton-Voak (2306032)" userId="S::2306032@student.uwtsd.ac.uk::6933bc67-71c9-4cb7-af08-0c9e69b9265c" providerId="AD" clId="Web-{A0ADC2DC-3D38-889C-45F3-65F2353F97BA}" dt="2024-04-12T11:41:03.209" v="100"/>
        <pc:sldMkLst>
          <pc:docMk/>
          <pc:sldMk cId="3989325178" sldId="262"/>
        </pc:sldMkLst>
      </pc:sldChg>
      <pc:sldChg chg="modNotes">
        <pc:chgData name="Owen Penton-Voak (2306032)" userId="S::2306032@student.uwtsd.ac.uk::6933bc67-71c9-4cb7-af08-0c9e69b9265c" providerId="AD" clId="Web-{A0ADC2DC-3D38-889C-45F3-65F2353F97BA}" dt="2024-04-12T11:41:10.599" v="101"/>
        <pc:sldMkLst>
          <pc:docMk/>
          <pc:sldMk cId="4252658914" sldId="263"/>
        </pc:sldMkLst>
      </pc:sldChg>
      <pc:sldChg chg="modSp new">
        <pc:chgData name="Owen Penton-Voak (2306032)" userId="S::2306032@student.uwtsd.ac.uk::6933bc67-71c9-4cb7-af08-0c9e69b9265c" providerId="AD" clId="Web-{A0ADC2DC-3D38-889C-45F3-65F2353F97BA}" dt="2024-04-12T11:49:04.879" v="161" actId="14100"/>
        <pc:sldMkLst>
          <pc:docMk/>
          <pc:sldMk cId="2523408263" sldId="264"/>
        </pc:sldMkLst>
        <pc:spChg chg="mod">
          <ac:chgData name="Owen Penton-Voak (2306032)" userId="S::2306032@student.uwtsd.ac.uk::6933bc67-71c9-4cb7-af08-0c9e69b9265c" providerId="AD" clId="Web-{A0ADC2DC-3D38-889C-45F3-65F2353F97BA}" dt="2024-04-12T11:41:52.491" v="113" actId="20577"/>
          <ac:spMkLst>
            <pc:docMk/>
            <pc:sldMk cId="2523408263" sldId="264"/>
            <ac:spMk id="2" creationId="{ACB1A5F3-8CB2-78CA-0E5C-D40B470AF9E3}"/>
          </ac:spMkLst>
        </pc:spChg>
        <pc:spChg chg="mod">
          <ac:chgData name="Owen Penton-Voak (2306032)" userId="S::2306032@student.uwtsd.ac.uk::6933bc67-71c9-4cb7-af08-0c9e69b9265c" providerId="AD" clId="Web-{A0ADC2DC-3D38-889C-45F3-65F2353F97BA}" dt="2024-04-12T11:49:04.879" v="161" actId="14100"/>
          <ac:spMkLst>
            <pc:docMk/>
            <pc:sldMk cId="2523408263" sldId="264"/>
            <ac:spMk id="3" creationId="{367607D4-3C03-2709-3CBB-DA32B411D134}"/>
          </ac:spMkLst>
        </pc:spChg>
      </pc:sldChg>
      <pc:sldChg chg="delSp modSp new">
        <pc:chgData name="Owen Penton-Voak (2306032)" userId="S::2306032@student.uwtsd.ac.uk::6933bc67-71c9-4cb7-af08-0c9e69b9265c" providerId="AD" clId="Web-{A0ADC2DC-3D38-889C-45F3-65F2353F97BA}" dt="2024-04-12T11:45:40.873" v="139" actId="14100"/>
        <pc:sldMkLst>
          <pc:docMk/>
          <pc:sldMk cId="1592264292" sldId="265"/>
        </pc:sldMkLst>
        <pc:spChg chg="del">
          <ac:chgData name="Owen Penton-Voak (2306032)" userId="S::2306032@student.uwtsd.ac.uk::6933bc67-71c9-4cb7-af08-0c9e69b9265c" providerId="AD" clId="Web-{A0ADC2DC-3D38-889C-45F3-65F2353F97BA}" dt="2024-04-12T11:44:41.903" v="126"/>
          <ac:spMkLst>
            <pc:docMk/>
            <pc:sldMk cId="1592264292" sldId="265"/>
            <ac:spMk id="2" creationId="{52A19595-FAB3-44A2-25CE-4031269CBB89}"/>
          </ac:spMkLst>
        </pc:spChg>
        <pc:spChg chg="mod">
          <ac:chgData name="Owen Penton-Voak (2306032)" userId="S::2306032@student.uwtsd.ac.uk::6933bc67-71c9-4cb7-af08-0c9e69b9265c" providerId="AD" clId="Web-{A0ADC2DC-3D38-889C-45F3-65F2353F97BA}" dt="2024-04-12T11:45:40.873" v="139" actId="14100"/>
          <ac:spMkLst>
            <pc:docMk/>
            <pc:sldMk cId="1592264292" sldId="265"/>
            <ac:spMk id="3" creationId="{E6299DF5-3FDD-8A93-7E3C-A622DC523488}"/>
          </ac:spMkLst>
        </pc:spChg>
      </pc:sldChg>
      <pc:sldChg chg="delSp modSp new">
        <pc:chgData name="Owen Penton-Voak (2306032)" userId="S::2306032@student.uwtsd.ac.uk::6933bc67-71c9-4cb7-af08-0c9e69b9265c" providerId="AD" clId="Web-{A0ADC2DC-3D38-889C-45F3-65F2353F97BA}" dt="2024-04-12T11:52:01.713" v="162" actId="20577"/>
        <pc:sldMkLst>
          <pc:docMk/>
          <pc:sldMk cId="257266615" sldId="266"/>
        </pc:sldMkLst>
        <pc:spChg chg="del">
          <ac:chgData name="Owen Penton-Voak (2306032)" userId="S::2306032@student.uwtsd.ac.uk::6933bc67-71c9-4cb7-af08-0c9e69b9265c" providerId="AD" clId="Web-{A0ADC2DC-3D38-889C-45F3-65F2353F97BA}" dt="2024-04-12T11:45:49.858" v="141"/>
          <ac:spMkLst>
            <pc:docMk/>
            <pc:sldMk cId="257266615" sldId="266"/>
            <ac:spMk id="2" creationId="{B0588FCD-59D9-2F1B-C8C1-77C12D3C1337}"/>
          </ac:spMkLst>
        </pc:spChg>
        <pc:spChg chg="mod">
          <ac:chgData name="Owen Penton-Voak (2306032)" userId="S::2306032@student.uwtsd.ac.uk::6933bc67-71c9-4cb7-af08-0c9e69b9265c" providerId="AD" clId="Web-{A0ADC2DC-3D38-889C-45F3-65F2353F97BA}" dt="2024-04-12T11:52:01.713" v="162" actId="20577"/>
          <ac:spMkLst>
            <pc:docMk/>
            <pc:sldMk cId="257266615" sldId="266"/>
            <ac:spMk id="3" creationId="{F6DC36E9-D9D5-BDB1-975C-25EB5E956507}"/>
          </ac:spMkLst>
        </pc:spChg>
      </pc:sldChg>
    </pc:docChg>
  </pc:docChgLst>
  <pc:docChgLst>
    <pc:chgData name="Owen Penton-Voak" userId="264a8e815c4fc92b" providerId="LiveId" clId="{C02657EE-8CEE-4785-9A62-5F744649237F}"/>
    <pc:docChg chg="custSel addSld delSld modSld">
      <pc:chgData name="Owen Penton-Voak" userId="264a8e815c4fc92b" providerId="LiveId" clId="{C02657EE-8CEE-4785-9A62-5F744649237F}" dt="2024-04-12T11:07:59.028" v="3430" actId="2696"/>
      <pc:docMkLst>
        <pc:docMk/>
      </pc:docMkLst>
      <pc:sldChg chg="addSp delSp modSp mod modTransition delAnim modNotesTx">
        <pc:chgData name="Owen Penton-Voak" userId="264a8e815c4fc92b" providerId="LiveId" clId="{C02657EE-8CEE-4785-9A62-5F744649237F}" dt="2024-04-12T00:22:58.266" v="2528"/>
        <pc:sldMkLst>
          <pc:docMk/>
          <pc:sldMk cId="1165886080" sldId="256"/>
        </pc:sldMkLst>
        <pc:spChg chg="mod">
          <ac:chgData name="Owen Penton-Voak" userId="264a8e815c4fc92b" providerId="LiveId" clId="{C02657EE-8CEE-4785-9A62-5F744649237F}" dt="2024-04-07T10:57:34.862" v="334" actId="20577"/>
          <ac:spMkLst>
            <pc:docMk/>
            <pc:sldMk cId="1165886080" sldId="256"/>
            <ac:spMk id="2" creationId="{A4BBE68F-A41B-EA9D-4658-0FE7D032F15F}"/>
          </ac:spMkLst>
        </pc:spChg>
        <pc:spChg chg="mod">
          <ac:chgData name="Owen Penton-Voak" userId="264a8e815c4fc92b" providerId="LiveId" clId="{C02657EE-8CEE-4785-9A62-5F744649237F}" dt="2024-04-07T10:57:11.779" v="322" actId="20577"/>
          <ac:spMkLst>
            <pc:docMk/>
            <pc:sldMk cId="1165886080" sldId="256"/>
            <ac:spMk id="3" creationId="{05BF9199-B310-4321-B0A1-75B133C89CF8}"/>
          </ac:spMkLst>
        </pc:spChg>
        <pc:picChg chg="add del mod">
          <ac:chgData name="Owen Penton-Voak" userId="264a8e815c4fc92b" providerId="LiveId" clId="{C02657EE-8CEE-4785-9A62-5F744649237F}" dt="2024-04-07T12:08:43.993" v="860" actId="21"/>
          <ac:picMkLst>
            <pc:docMk/>
            <pc:sldMk cId="1165886080" sldId="256"/>
            <ac:picMk id="8" creationId="{F6213EDF-6ABE-5AB4-1832-4829CD384D4A}"/>
          </ac:picMkLst>
        </pc:picChg>
        <pc:picChg chg="add del mod">
          <ac:chgData name="Owen Penton-Voak" userId="264a8e815c4fc92b" providerId="LiveId" clId="{C02657EE-8CEE-4785-9A62-5F744649237F}" dt="2024-04-07T12:09:35.982" v="863"/>
          <ac:picMkLst>
            <pc:docMk/>
            <pc:sldMk cId="1165886080" sldId="256"/>
            <ac:picMk id="14" creationId="{03ACFD07-391D-EB53-D294-06C6239F2FC0}"/>
          </ac:picMkLst>
        </pc:picChg>
        <pc:picChg chg="add mod">
          <ac:chgData name="Owen Penton-Voak" userId="264a8e815c4fc92b" providerId="LiveId" clId="{C02657EE-8CEE-4785-9A62-5F744649237F}" dt="2024-04-07T12:09:35.982" v="863"/>
          <ac:picMkLst>
            <pc:docMk/>
            <pc:sldMk cId="1165886080" sldId="256"/>
            <ac:picMk id="15" creationId="{8FFE6E84-11D9-211D-FB54-7DBF60E390D8}"/>
          </ac:picMkLst>
        </pc:picChg>
      </pc:sldChg>
      <pc:sldChg chg="addSp delSp modSp mod modTransition modAnim modNotesTx">
        <pc:chgData name="Owen Penton-Voak" userId="264a8e815c4fc92b" providerId="LiveId" clId="{C02657EE-8CEE-4785-9A62-5F744649237F}" dt="2024-04-12T10:46:25.106" v="2606" actId="1076"/>
        <pc:sldMkLst>
          <pc:docMk/>
          <pc:sldMk cId="1806199748" sldId="257"/>
        </pc:sldMkLst>
        <pc:spChg chg="mod">
          <ac:chgData name="Owen Penton-Voak" userId="264a8e815c4fc92b" providerId="LiveId" clId="{C02657EE-8CEE-4785-9A62-5F744649237F}" dt="2024-04-11T22:03:47.654" v="2433" actId="403"/>
          <ac:spMkLst>
            <pc:docMk/>
            <pc:sldMk cId="1806199748" sldId="257"/>
            <ac:spMk id="2" creationId="{39CE58BE-3431-2049-9C06-AD74034A44BD}"/>
          </ac:spMkLst>
        </pc:spChg>
        <pc:spChg chg="add mod">
          <ac:chgData name="Owen Penton-Voak" userId="264a8e815c4fc92b" providerId="LiveId" clId="{C02657EE-8CEE-4785-9A62-5F744649237F}" dt="2024-04-12T10:46:25.106" v="2606" actId="1076"/>
          <ac:spMkLst>
            <pc:docMk/>
            <pc:sldMk cId="1806199748" sldId="257"/>
            <ac:spMk id="3" creationId="{654E588E-86FD-E67B-6FAD-2441F5374FC0}"/>
          </ac:spMkLst>
        </pc:spChg>
        <pc:spChg chg="del">
          <ac:chgData name="Owen Penton-Voak" userId="264a8e815c4fc92b" providerId="LiveId" clId="{C02657EE-8CEE-4785-9A62-5F744649237F}" dt="2024-04-11T22:04:16.270" v="2434" actId="931"/>
          <ac:spMkLst>
            <pc:docMk/>
            <pc:sldMk cId="1806199748" sldId="257"/>
            <ac:spMk id="3" creationId="{7B80FBC8-956A-F2AC-4F7C-6E9E7F72DDDA}"/>
          </ac:spMkLst>
        </pc:spChg>
        <pc:picChg chg="add del mod">
          <ac:chgData name="Owen Penton-Voak" userId="264a8e815c4fc92b" providerId="LiveId" clId="{C02657EE-8CEE-4785-9A62-5F744649237F}" dt="2024-04-07T12:21:38.153" v="865"/>
          <ac:picMkLst>
            <pc:docMk/>
            <pc:sldMk cId="1806199748" sldId="257"/>
            <ac:picMk id="7" creationId="{8283B61D-FEA5-8999-3C78-01D0D53C293C}"/>
          </ac:picMkLst>
        </pc:picChg>
        <pc:picChg chg="add mod">
          <ac:chgData name="Owen Penton-Voak" userId="264a8e815c4fc92b" providerId="LiveId" clId="{C02657EE-8CEE-4785-9A62-5F744649237F}" dt="2024-04-11T22:04:24.549" v="2436" actId="1076"/>
          <ac:picMkLst>
            <pc:docMk/>
            <pc:sldMk cId="1806199748" sldId="257"/>
            <ac:picMk id="7" creationId="{86AD8284-CE83-F138-09AC-8E34E1B6EE0F}"/>
          </ac:picMkLst>
        </pc:picChg>
        <pc:picChg chg="add del mod ord">
          <ac:chgData name="Owen Penton-Voak" userId="264a8e815c4fc92b" providerId="LiveId" clId="{C02657EE-8CEE-4785-9A62-5F744649237F}" dt="2024-04-07T12:22:56.715" v="866"/>
          <ac:picMkLst>
            <pc:docMk/>
            <pc:sldMk cId="1806199748" sldId="257"/>
            <ac:picMk id="17" creationId="{B25EDDE9-3614-C81D-0E49-4B93475341C5}"/>
          </ac:picMkLst>
        </pc:picChg>
        <pc:picChg chg="add mod">
          <ac:chgData name="Owen Penton-Voak" userId="264a8e815c4fc92b" providerId="LiveId" clId="{C02657EE-8CEE-4785-9A62-5F744649237F}" dt="2024-04-11T20:47:23.051" v="2119" actId="1076"/>
          <ac:picMkLst>
            <pc:docMk/>
            <pc:sldMk cId="1806199748" sldId="257"/>
            <ac:picMk id="18" creationId="{697F309C-CFEB-1A89-48C3-5AFB92634574}"/>
          </ac:picMkLst>
        </pc:picChg>
      </pc:sldChg>
      <pc:sldChg chg="addSp delSp modSp mod modTransition delAnim modAnim modNotesTx">
        <pc:chgData name="Owen Penton-Voak" userId="264a8e815c4fc92b" providerId="LiveId" clId="{C02657EE-8CEE-4785-9A62-5F744649237F}" dt="2024-04-12T10:49:11.143" v="2743" actId="1076"/>
        <pc:sldMkLst>
          <pc:docMk/>
          <pc:sldMk cId="2082071714" sldId="258"/>
        </pc:sldMkLst>
        <pc:spChg chg="mod">
          <ac:chgData name="Owen Penton-Voak" userId="264a8e815c4fc92b" providerId="LiveId" clId="{C02657EE-8CEE-4785-9A62-5F744649237F}" dt="2024-04-11T22:24:53.590" v="2504" actId="403"/>
          <ac:spMkLst>
            <pc:docMk/>
            <pc:sldMk cId="2082071714" sldId="258"/>
            <ac:spMk id="2" creationId="{67256386-71F5-47FF-937B-FFD9AD6DFF1E}"/>
          </ac:spMkLst>
        </pc:spChg>
        <pc:spChg chg="add mod">
          <ac:chgData name="Owen Penton-Voak" userId="264a8e815c4fc92b" providerId="LiveId" clId="{C02657EE-8CEE-4785-9A62-5F744649237F}" dt="2024-04-12T10:49:11.143" v="2743" actId="1076"/>
          <ac:spMkLst>
            <pc:docMk/>
            <pc:sldMk cId="2082071714" sldId="258"/>
            <ac:spMk id="15" creationId="{D39467F0-8F9A-33B5-E6A6-D17BE393C204}"/>
          </ac:spMkLst>
        </pc:spChg>
        <pc:spChg chg="add del mod">
          <ac:chgData name="Owen Penton-Voak" userId="264a8e815c4fc92b" providerId="LiveId" clId="{C02657EE-8CEE-4785-9A62-5F744649237F}" dt="2024-04-11T22:16:53.103" v="2443"/>
          <ac:spMkLst>
            <pc:docMk/>
            <pc:sldMk cId="2082071714" sldId="258"/>
            <ac:spMk id="52" creationId="{F2F175A4-D0EA-3C4A-2473-A8F7720B2251}"/>
          </ac:spMkLst>
        </pc:spChg>
        <pc:spChg chg="add mod">
          <ac:chgData name="Owen Penton-Voak" userId="264a8e815c4fc92b" providerId="LiveId" clId="{C02657EE-8CEE-4785-9A62-5F744649237F}" dt="2024-04-11T22:20:17.942" v="2468" actId="13926"/>
          <ac:spMkLst>
            <pc:docMk/>
            <pc:sldMk cId="2082071714" sldId="258"/>
            <ac:spMk id="53" creationId="{FB5D1E7C-6F2D-3B21-EBDE-58C2C499A869}"/>
          </ac:spMkLst>
        </pc:spChg>
        <pc:spChg chg="add mod">
          <ac:chgData name="Owen Penton-Voak" userId="264a8e815c4fc92b" providerId="LiveId" clId="{C02657EE-8CEE-4785-9A62-5F744649237F}" dt="2024-04-11T22:22:16.566" v="2492" actId="1076"/>
          <ac:spMkLst>
            <pc:docMk/>
            <pc:sldMk cId="2082071714" sldId="258"/>
            <ac:spMk id="54" creationId="{962AEF5F-43F0-3E44-9A13-9CE3A9FB2795}"/>
          </ac:spMkLst>
        </pc:spChg>
        <pc:spChg chg="add mod">
          <ac:chgData name="Owen Penton-Voak" userId="264a8e815c4fc92b" providerId="LiveId" clId="{C02657EE-8CEE-4785-9A62-5F744649237F}" dt="2024-04-11T22:22:24.567" v="2493" actId="313"/>
          <ac:spMkLst>
            <pc:docMk/>
            <pc:sldMk cId="2082071714" sldId="258"/>
            <ac:spMk id="55" creationId="{F7436F95-46AE-1226-AE07-B5332DFEE96A}"/>
          </ac:spMkLst>
        </pc:spChg>
        <pc:spChg chg="add mod">
          <ac:chgData name="Owen Penton-Voak" userId="264a8e815c4fc92b" providerId="LiveId" clId="{C02657EE-8CEE-4785-9A62-5F744649237F}" dt="2024-04-11T22:22:03.368" v="2490" actId="403"/>
          <ac:spMkLst>
            <pc:docMk/>
            <pc:sldMk cId="2082071714" sldId="258"/>
            <ac:spMk id="56" creationId="{6E88FEB0-01DA-4D08-C8CB-EBF6A1154C0E}"/>
          </ac:spMkLst>
        </pc:spChg>
        <pc:spChg chg="add mod">
          <ac:chgData name="Owen Penton-Voak" userId="264a8e815c4fc92b" providerId="LiveId" clId="{C02657EE-8CEE-4785-9A62-5F744649237F}" dt="2024-04-11T22:22:38.575" v="2497" actId="404"/>
          <ac:spMkLst>
            <pc:docMk/>
            <pc:sldMk cId="2082071714" sldId="258"/>
            <ac:spMk id="57" creationId="{3EE431A0-E2E8-6ADE-9E70-6193F8D562F1}"/>
          </ac:spMkLst>
        </pc:spChg>
        <pc:picChg chg="add del mod ord">
          <ac:chgData name="Owen Penton-Voak" userId="264a8e815c4fc92b" providerId="LiveId" clId="{C02657EE-8CEE-4785-9A62-5F744649237F}" dt="2024-04-12T10:32:16.695" v="2543"/>
          <ac:picMkLst>
            <pc:docMk/>
            <pc:sldMk cId="2082071714" sldId="258"/>
            <ac:picMk id="4" creationId="{574C4388-21D8-FEDD-94B4-605DAC9138D7}"/>
          </ac:picMkLst>
        </pc:picChg>
        <pc:picChg chg="add del mod ord">
          <ac:chgData name="Owen Penton-Voak" userId="264a8e815c4fc92b" providerId="LiveId" clId="{C02657EE-8CEE-4785-9A62-5F744649237F}" dt="2024-04-10T16:33:37.431" v="2057"/>
          <ac:picMkLst>
            <pc:docMk/>
            <pc:sldMk cId="2082071714" sldId="258"/>
            <ac:picMk id="4" creationId="{B04B3F5F-D597-DBA4-F41B-9D60C6C2F8EE}"/>
          </ac:picMkLst>
        </pc:picChg>
        <pc:picChg chg="add del mod">
          <ac:chgData name="Owen Penton-Voak" userId="264a8e815c4fc92b" providerId="LiveId" clId="{C02657EE-8CEE-4785-9A62-5F744649237F}" dt="2024-04-12T10:32:45.162" v="2545"/>
          <ac:picMkLst>
            <pc:docMk/>
            <pc:sldMk cId="2082071714" sldId="258"/>
            <ac:picMk id="6" creationId="{6B78FDF8-1F99-EFF2-AB34-4FF35668C7D7}"/>
          </ac:picMkLst>
        </pc:picChg>
        <pc:picChg chg="add del mod">
          <ac:chgData name="Owen Penton-Voak" userId="264a8e815c4fc92b" providerId="LiveId" clId="{C02657EE-8CEE-4785-9A62-5F744649237F}" dt="2024-04-10T16:33:47.203" v="2059"/>
          <ac:picMkLst>
            <pc:docMk/>
            <pc:sldMk cId="2082071714" sldId="258"/>
            <ac:picMk id="6" creationId="{80A3B8C6-4A15-CB6D-4FFE-CC0046E65B08}"/>
          </ac:picMkLst>
        </pc:picChg>
        <pc:picChg chg="add del mod">
          <ac:chgData name="Owen Penton-Voak" userId="264a8e815c4fc92b" providerId="LiveId" clId="{C02657EE-8CEE-4785-9A62-5F744649237F}" dt="2024-04-07T12:29:38.344" v="921" actId="21"/>
          <ac:picMkLst>
            <pc:docMk/>
            <pc:sldMk cId="2082071714" sldId="258"/>
            <ac:picMk id="10" creationId="{1262C9CC-C9B5-FAE7-8790-201BA21B46EF}"/>
          </ac:picMkLst>
        </pc:picChg>
        <pc:picChg chg="add del mod ord">
          <ac:chgData name="Owen Penton-Voak" userId="264a8e815c4fc92b" providerId="LiveId" clId="{C02657EE-8CEE-4785-9A62-5F744649237F}" dt="2024-04-12T10:34:12.186" v="2546"/>
          <ac:picMkLst>
            <pc:docMk/>
            <pc:sldMk cId="2082071714" sldId="258"/>
            <ac:picMk id="11" creationId="{A81E339B-E7BA-3D94-FA3D-8BEBA3BAC41E}"/>
          </ac:picMkLst>
        </pc:picChg>
        <pc:picChg chg="add del mod ord">
          <ac:chgData name="Owen Penton-Voak" userId="264a8e815c4fc92b" providerId="LiveId" clId="{C02657EE-8CEE-4785-9A62-5F744649237F}" dt="2024-04-10T16:34:32.677" v="2060"/>
          <ac:picMkLst>
            <pc:docMk/>
            <pc:sldMk cId="2082071714" sldId="258"/>
            <ac:picMk id="11" creationId="{B48258FF-57E4-4952-6168-41B19B7264A9}"/>
          </ac:picMkLst>
        </pc:picChg>
        <pc:picChg chg="add mod">
          <ac:chgData name="Owen Penton-Voak" userId="264a8e815c4fc92b" providerId="LiveId" clId="{C02657EE-8CEE-4785-9A62-5F744649237F}" dt="2024-04-12T10:34:12.186" v="2546"/>
          <ac:picMkLst>
            <pc:docMk/>
            <pc:sldMk cId="2082071714" sldId="258"/>
            <ac:picMk id="12" creationId="{072BB44E-4429-34CD-3FF9-9808B08C8C5F}"/>
          </ac:picMkLst>
        </pc:picChg>
        <pc:picChg chg="add del mod">
          <ac:chgData name="Owen Penton-Voak" userId="264a8e815c4fc92b" providerId="LiveId" clId="{C02657EE-8CEE-4785-9A62-5F744649237F}" dt="2024-04-10T16:34:34.624" v="2062"/>
          <ac:picMkLst>
            <pc:docMk/>
            <pc:sldMk cId="2082071714" sldId="258"/>
            <ac:picMk id="12" creationId="{25964FDB-93E7-EEA8-9EE8-331CFDB9D5B7}"/>
          </ac:picMkLst>
        </pc:picChg>
        <pc:picChg chg="add del mod">
          <ac:chgData name="Owen Penton-Voak" userId="264a8e815c4fc92b" providerId="LiveId" clId="{C02657EE-8CEE-4785-9A62-5F744649237F}" dt="2024-04-07T12:30:41.671" v="924"/>
          <ac:picMkLst>
            <pc:docMk/>
            <pc:sldMk cId="2082071714" sldId="258"/>
            <ac:picMk id="14" creationId="{ED589178-29D3-1691-C7DF-1A4FA5C6BA0C}"/>
          </ac:picMkLst>
        </pc:picChg>
        <pc:picChg chg="add del mod">
          <ac:chgData name="Owen Penton-Voak" userId="264a8e815c4fc92b" providerId="LiveId" clId="{C02657EE-8CEE-4785-9A62-5F744649237F}" dt="2024-04-07T12:30:48.155" v="926"/>
          <ac:picMkLst>
            <pc:docMk/>
            <pc:sldMk cId="2082071714" sldId="258"/>
            <ac:picMk id="15" creationId="{6827A521-BDB5-6F41-7B25-3BDEA88A70D9}"/>
          </ac:picMkLst>
        </pc:picChg>
        <pc:picChg chg="add del mod ord">
          <ac:chgData name="Owen Penton-Voak" userId="264a8e815c4fc92b" providerId="LiveId" clId="{C02657EE-8CEE-4785-9A62-5F744649237F}" dt="2024-04-10T16:34:47.254" v="2063"/>
          <ac:picMkLst>
            <pc:docMk/>
            <pc:sldMk cId="2082071714" sldId="258"/>
            <ac:picMk id="15" creationId="{82E98C1D-FF13-E2AC-CF78-DCEA7A4046FC}"/>
          </ac:picMkLst>
        </pc:picChg>
        <pc:picChg chg="add del mod">
          <ac:chgData name="Owen Penton-Voak" userId="264a8e815c4fc92b" providerId="LiveId" clId="{C02657EE-8CEE-4785-9A62-5F744649237F}" dt="2024-04-10T16:34:49.397" v="2065"/>
          <ac:picMkLst>
            <pc:docMk/>
            <pc:sldMk cId="2082071714" sldId="258"/>
            <ac:picMk id="16" creationId="{91EE900B-88BF-E528-4D60-EC57D71DCF0C}"/>
          </ac:picMkLst>
        </pc:picChg>
        <pc:picChg chg="add del mod ord">
          <ac:chgData name="Owen Penton-Voak" userId="264a8e815c4fc92b" providerId="LiveId" clId="{C02657EE-8CEE-4785-9A62-5F744649237F}" dt="2024-04-07T12:31:03.606" v="927"/>
          <ac:picMkLst>
            <pc:docMk/>
            <pc:sldMk cId="2082071714" sldId="258"/>
            <ac:picMk id="18" creationId="{0A788291-D2C9-8DC5-FA71-297E2B7B1448}"/>
          </ac:picMkLst>
        </pc:picChg>
        <pc:picChg chg="add del mod ord">
          <ac:chgData name="Owen Penton-Voak" userId="264a8e815c4fc92b" providerId="LiveId" clId="{C02657EE-8CEE-4785-9A62-5F744649237F}" dt="2024-04-10T16:35:12.461" v="2066"/>
          <ac:picMkLst>
            <pc:docMk/>
            <pc:sldMk cId="2082071714" sldId="258"/>
            <ac:picMk id="19" creationId="{6AAF3725-69F0-F001-1AA7-DB8535B62CF2}"/>
          </ac:picMkLst>
        </pc:picChg>
        <pc:picChg chg="add del mod">
          <ac:chgData name="Owen Penton-Voak" userId="264a8e815c4fc92b" providerId="LiveId" clId="{C02657EE-8CEE-4785-9A62-5F744649237F}" dt="2024-04-07T12:31:06.554" v="929"/>
          <ac:picMkLst>
            <pc:docMk/>
            <pc:sldMk cId="2082071714" sldId="258"/>
            <ac:picMk id="19" creationId="{8D50AC79-16FA-91C5-FC99-139B54028E02}"/>
          </ac:picMkLst>
        </pc:picChg>
        <pc:picChg chg="add del mod">
          <ac:chgData name="Owen Penton-Voak" userId="264a8e815c4fc92b" providerId="LiveId" clId="{C02657EE-8CEE-4785-9A62-5F744649237F}" dt="2024-04-10T16:35:15.323" v="2068"/>
          <ac:picMkLst>
            <pc:docMk/>
            <pc:sldMk cId="2082071714" sldId="258"/>
            <ac:picMk id="20" creationId="{558CFE5B-5FA3-2971-CB9B-65FC0ADBE335}"/>
          </ac:picMkLst>
        </pc:picChg>
        <pc:picChg chg="add del mod ord">
          <ac:chgData name="Owen Penton-Voak" userId="264a8e815c4fc92b" providerId="LiveId" clId="{C02657EE-8CEE-4785-9A62-5F744649237F}" dt="2024-04-07T12:31:19.945" v="930"/>
          <ac:picMkLst>
            <pc:docMk/>
            <pc:sldMk cId="2082071714" sldId="258"/>
            <ac:picMk id="22" creationId="{AFD37C59-F5B5-275D-A75E-376A57F9AE72}"/>
          </ac:picMkLst>
        </pc:picChg>
        <pc:picChg chg="add del mod">
          <ac:chgData name="Owen Penton-Voak" userId="264a8e815c4fc92b" providerId="LiveId" clId="{C02657EE-8CEE-4785-9A62-5F744649237F}" dt="2024-04-07T12:31:24.245" v="932"/>
          <ac:picMkLst>
            <pc:docMk/>
            <pc:sldMk cId="2082071714" sldId="258"/>
            <ac:picMk id="23" creationId="{460B746F-388B-1A8B-9937-DFC370F45E58}"/>
          </ac:picMkLst>
        </pc:picChg>
        <pc:picChg chg="add del mod ord">
          <ac:chgData name="Owen Penton-Voak" userId="264a8e815c4fc92b" providerId="LiveId" clId="{C02657EE-8CEE-4785-9A62-5F744649237F}" dt="2024-04-10T16:35:52.599" v="2069"/>
          <ac:picMkLst>
            <pc:docMk/>
            <pc:sldMk cId="2082071714" sldId="258"/>
            <ac:picMk id="23" creationId="{A6043C2F-B4D5-7E86-BB5B-5C3B39F62152}"/>
          </ac:picMkLst>
        </pc:picChg>
        <pc:picChg chg="add del mod">
          <ac:chgData name="Owen Penton-Voak" userId="264a8e815c4fc92b" providerId="LiveId" clId="{C02657EE-8CEE-4785-9A62-5F744649237F}" dt="2024-04-10T16:35:54.535" v="2071"/>
          <ac:picMkLst>
            <pc:docMk/>
            <pc:sldMk cId="2082071714" sldId="258"/>
            <ac:picMk id="24" creationId="{69DCB4DB-F636-D90C-B32F-F3A97D683469}"/>
          </ac:picMkLst>
        </pc:picChg>
        <pc:picChg chg="add del mod ord">
          <ac:chgData name="Owen Penton-Voak" userId="264a8e815c4fc92b" providerId="LiveId" clId="{C02657EE-8CEE-4785-9A62-5F744649237F}" dt="2024-04-07T12:31:54.532" v="933"/>
          <ac:picMkLst>
            <pc:docMk/>
            <pc:sldMk cId="2082071714" sldId="258"/>
            <ac:picMk id="26" creationId="{FA974F31-42E3-40A7-2B9D-3D96196E7BBF}"/>
          </ac:picMkLst>
        </pc:picChg>
        <pc:picChg chg="add del mod ord">
          <ac:chgData name="Owen Penton-Voak" userId="264a8e815c4fc92b" providerId="LiveId" clId="{C02657EE-8CEE-4785-9A62-5F744649237F}" dt="2024-04-10T16:37:30.362" v="2072"/>
          <ac:picMkLst>
            <pc:docMk/>
            <pc:sldMk cId="2082071714" sldId="258"/>
            <ac:picMk id="27" creationId="{9D258640-E922-7872-8CFB-DE8C04620A6D}"/>
          </ac:picMkLst>
        </pc:picChg>
        <pc:picChg chg="add del mod">
          <ac:chgData name="Owen Penton-Voak" userId="264a8e815c4fc92b" providerId="LiveId" clId="{C02657EE-8CEE-4785-9A62-5F744649237F}" dt="2024-04-07T12:32:06.615" v="935"/>
          <ac:picMkLst>
            <pc:docMk/>
            <pc:sldMk cId="2082071714" sldId="258"/>
            <ac:picMk id="27" creationId="{CA7A486C-636F-2EE3-3A05-7AC862E1EB5F}"/>
          </ac:picMkLst>
        </pc:picChg>
        <pc:picChg chg="add del mod">
          <ac:chgData name="Owen Penton-Voak" userId="264a8e815c4fc92b" providerId="LiveId" clId="{C02657EE-8CEE-4785-9A62-5F744649237F}" dt="2024-04-10T16:38:05.686" v="2074"/>
          <ac:picMkLst>
            <pc:docMk/>
            <pc:sldMk cId="2082071714" sldId="258"/>
            <ac:picMk id="28" creationId="{AE9B987E-16BC-6D63-AC0B-DE9F50D30120}"/>
          </ac:picMkLst>
        </pc:picChg>
        <pc:picChg chg="add del mod ord">
          <ac:chgData name="Owen Penton-Voak" userId="264a8e815c4fc92b" providerId="LiveId" clId="{C02657EE-8CEE-4785-9A62-5F744649237F}" dt="2024-04-07T12:34:16.733" v="936"/>
          <ac:picMkLst>
            <pc:docMk/>
            <pc:sldMk cId="2082071714" sldId="258"/>
            <ac:picMk id="30" creationId="{EA072FA8-E3B2-23D8-EFC9-8E3622A41648}"/>
          </ac:picMkLst>
        </pc:picChg>
        <pc:picChg chg="add del mod">
          <ac:chgData name="Owen Penton-Voak" userId="264a8e815c4fc92b" providerId="LiveId" clId="{C02657EE-8CEE-4785-9A62-5F744649237F}" dt="2024-04-10T16:33:25.663" v="2056"/>
          <ac:picMkLst>
            <pc:docMk/>
            <pc:sldMk cId="2082071714" sldId="258"/>
            <ac:picMk id="31" creationId="{25D70247-21E1-15C9-1B34-30F7756010FA}"/>
          </ac:picMkLst>
        </pc:picChg>
        <pc:picChg chg="add del mod ord">
          <ac:chgData name="Owen Penton-Voak" userId="264a8e815c4fc92b" providerId="LiveId" clId="{C02657EE-8CEE-4785-9A62-5F744649237F}" dt="2024-04-10T16:38:12.677" v="2075"/>
          <ac:picMkLst>
            <pc:docMk/>
            <pc:sldMk cId="2082071714" sldId="258"/>
            <ac:picMk id="32" creationId="{C6411360-9982-0F46-0E72-8F8603A0563E}"/>
          </ac:picMkLst>
        </pc:picChg>
        <pc:picChg chg="add del mod">
          <ac:chgData name="Owen Penton-Voak" userId="264a8e815c4fc92b" providerId="LiveId" clId="{C02657EE-8CEE-4785-9A62-5F744649237F}" dt="2024-04-10T16:38:14.407" v="2077"/>
          <ac:picMkLst>
            <pc:docMk/>
            <pc:sldMk cId="2082071714" sldId="258"/>
            <ac:picMk id="33" creationId="{81F995C4-9EF9-B517-7C4C-7B96ABCF7F58}"/>
          </ac:picMkLst>
        </pc:picChg>
        <pc:picChg chg="add del mod ord">
          <ac:chgData name="Owen Penton-Voak" userId="264a8e815c4fc92b" providerId="LiveId" clId="{C02657EE-8CEE-4785-9A62-5F744649237F}" dt="2024-04-10T16:38:29.720" v="2078"/>
          <ac:picMkLst>
            <pc:docMk/>
            <pc:sldMk cId="2082071714" sldId="258"/>
            <ac:picMk id="36" creationId="{A7C1B242-C310-76E5-42D8-90280CF9DF7E}"/>
          </ac:picMkLst>
        </pc:picChg>
        <pc:picChg chg="add del mod">
          <ac:chgData name="Owen Penton-Voak" userId="264a8e815c4fc92b" providerId="LiveId" clId="{C02657EE-8CEE-4785-9A62-5F744649237F}" dt="2024-04-10T16:38:33.901" v="2080"/>
          <ac:picMkLst>
            <pc:docMk/>
            <pc:sldMk cId="2082071714" sldId="258"/>
            <ac:picMk id="37" creationId="{7AF4912A-938B-4CE2-7901-849A0B8D4900}"/>
          </ac:picMkLst>
        </pc:picChg>
        <pc:picChg chg="add del mod ord">
          <ac:chgData name="Owen Penton-Voak" userId="264a8e815c4fc92b" providerId="LiveId" clId="{C02657EE-8CEE-4785-9A62-5F744649237F}" dt="2024-04-10T16:40:03.748" v="2081"/>
          <ac:picMkLst>
            <pc:docMk/>
            <pc:sldMk cId="2082071714" sldId="258"/>
            <ac:picMk id="40" creationId="{FDC7B4A9-B1EF-D626-4785-591DFB0B640E}"/>
          </ac:picMkLst>
        </pc:picChg>
        <pc:picChg chg="add del mod">
          <ac:chgData name="Owen Penton-Voak" userId="264a8e815c4fc92b" providerId="LiveId" clId="{C02657EE-8CEE-4785-9A62-5F744649237F}" dt="2024-04-10T16:40:06.108" v="2083"/>
          <ac:picMkLst>
            <pc:docMk/>
            <pc:sldMk cId="2082071714" sldId="258"/>
            <ac:picMk id="41" creationId="{8F2D7A6F-C64D-E609-68AC-74487934F594}"/>
          </ac:picMkLst>
        </pc:picChg>
        <pc:picChg chg="add del mod ord">
          <ac:chgData name="Owen Penton-Voak" userId="264a8e815c4fc92b" providerId="LiveId" clId="{C02657EE-8CEE-4785-9A62-5F744649237F}" dt="2024-04-10T16:48:39.787" v="2084"/>
          <ac:picMkLst>
            <pc:docMk/>
            <pc:sldMk cId="2082071714" sldId="258"/>
            <ac:picMk id="44" creationId="{ED107F49-2E8D-ADAD-3F1F-EC137EDF46CA}"/>
          </ac:picMkLst>
        </pc:picChg>
        <pc:picChg chg="add del mod">
          <ac:chgData name="Owen Penton-Voak" userId="264a8e815c4fc92b" providerId="LiveId" clId="{C02657EE-8CEE-4785-9A62-5F744649237F}" dt="2024-04-10T16:48:53.731" v="2086"/>
          <ac:picMkLst>
            <pc:docMk/>
            <pc:sldMk cId="2082071714" sldId="258"/>
            <ac:picMk id="45" creationId="{7360D536-2102-0C63-404E-A3EE2FC847B0}"/>
          </ac:picMkLst>
        </pc:picChg>
        <pc:picChg chg="add del mod ord">
          <ac:chgData name="Owen Penton-Voak" userId="264a8e815c4fc92b" providerId="LiveId" clId="{C02657EE-8CEE-4785-9A62-5F744649237F}" dt="2024-04-10T17:07:33.574" v="2087"/>
          <ac:picMkLst>
            <pc:docMk/>
            <pc:sldMk cId="2082071714" sldId="258"/>
            <ac:picMk id="48" creationId="{932F851D-78DF-EFEB-FBDA-63352E133624}"/>
          </ac:picMkLst>
        </pc:picChg>
        <pc:picChg chg="add del mod">
          <ac:chgData name="Owen Penton-Voak" userId="264a8e815c4fc92b" providerId="LiveId" clId="{C02657EE-8CEE-4785-9A62-5F744649237F}" dt="2024-04-12T10:30:45.651" v="2542"/>
          <ac:picMkLst>
            <pc:docMk/>
            <pc:sldMk cId="2082071714" sldId="258"/>
            <ac:picMk id="49" creationId="{1FF8E136-CF36-F7FC-BC69-242C1A39A74A}"/>
          </ac:picMkLst>
        </pc:picChg>
      </pc:sldChg>
      <pc:sldChg chg="addSp delSp modSp mod modTransition modAnim modNotesTx">
        <pc:chgData name="Owen Penton-Voak" userId="264a8e815c4fc92b" providerId="LiveId" clId="{C02657EE-8CEE-4785-9A62-5F744649237F}" dt="2024-04-12T10:53:28.665" v="2961" actId="1076"/>
        <pc:sldMkLst>
          <pc:docMk/>
          <pc:sldMk cId="2497633094" sldId="259"/>
        </pc:sldMkLst>
        <pc:spChg chg="mod">
          <ac:chgData name="Owen Penton-Voak" userId="264a8e815c4fc92b" providerId="LiveId" clId="{C02657EE-8CEE-4785-9A62-5F744649237F}" dt="2024-04-11T23:10:00.175" v="2521" actId="1076"/>
          <ac:spMkLst>
            <pc:docMk/>
            <pc:sldMk cId="2497633094" sldId="259"/>
            <ac:spMk id="2" creationId="{F5078962-A031-4BDD-E43B-14A6B72C084D}"/>
          </ac:spMkLst>
        </pc:spChg>
        <pc:spChg chg="add del mod">
          <ac:chgData name="Owen Penton-Voak" userId="264a8e815c4fc92b" providerId="LiveId" clId="{C02657EE-8CEE-4785-9A62-5F744649237F}" dt="2024-04-12T10:49:59.020" v="2750" actId="478"/>
          <ac:spMkLst>
            <pc:docMk/>
            <pc:sldMk cId="2497633094" sldId="259"/>
            <ac:spMk id="12" creationId="{2D9EB32E-F0EB-DFE1-88CB-6087A1305628}"/>
          </ac:spMkLst>
        </pc:spChg>
        <pc:spChg chg="add mod">
          <ac:chgData name="Owen Penton-Voak" userId="264a8e815c4fc92b" providerId="LiveId" clId="{C02657EE-8CEE-4785-9A62-5F744649237F}" dt="2024-04-12T10:53:28.665" v="2961" actId="1076"/>
          <ac:spMkLst>
            <pc:docMk/>
            <pc:sldMk cId="2497633094" sldId="259"/>
            <ac:spMk id="14" creationId="{A973A95F-4690-B756-1D75-B630C3486906}"/>
          </ac:spMkLst>
        </pc:spChg>
        <pc:picChg chg="add del mod ord">
          <ac:chgData name="Owen Penton-Voak" userId="264a8e815c4fc92b" providerId="LiveId" clId="{C02657EE-8CEE-4785-9A62-5F744649237F}" dt="2024-04-12T10:36:14.497" v="2549"/>
          <ac:picMkLst>
            <pc:docMk/>
            <pc:sldMk cId="2497633094" sldId="259"/>
            <ac:picMk id="4" creationId="{78C9E3F9-7E8E-51B3-4DCC-08357B6EA31B}"/>
          </ac:picMkLst>
        </pc:picChg>
        <pc:picChg chg="add mod">
          <ac:chgData name="Owen Penton-Voak" userId="264a8e815c4fc92b" providerId="LiveId" clId="{C02657EE-8CEE-4785-9A62-5F744649237F}" dt="2024-04-12T10:36:14.497" v="2549"/>
          <ac:picMkLst>
            <pc:docMk/>
            <pc:sldMk cId="2497633094" sldId="259"/>
            <ac:picMk id="6" creationId="{A3E52556-0DA5-C016-7864-F13E695F97F6}"/>
          </ac:picMkLst>
        </pc:picChg>
        <pc:picChg chg="add mod">
          <ac:chgData name="Owen Penton-Voak" userId="264a8e815c4fc92b" providerId="LiveId" clId="{C02657EE-8CEE-4785-9A62-5F744649237F}" dt="2024-04-11T23:10:13.456" v="2524" actId="1076"/>
          <ac:picMkLst>
            <pc:docMk/>
            <pc:sldMk cId="2497633094" sldId="259"/>
            <ac:picMk id="8" creationId="{86A98453-9D5F-371F-9C58-BAB874E7C054}"/>
          </ac:picMkLst>
        </pc:picChg>
        <pc:picChg chg="add del mod">
          <ac:chgData name="Owen Penton-Voak" userId="264a8e815c4fc92b" providerId="LiveId" clId="{C02657EE-8CEE-4785-9A62-5F744649237F}" dt="2024-04-07T12:38:05.549" v="939"/>
          <ac:picMkLst>
            <pc:docMk/>
            <pc:sldMk cId="2497633094" sldId="259"/>
            <ac:picMk id="12" creationId="{A00BE850-713C-73A0-9FD6-A8836133FCB1}"/>
          </ac:picMkLst>
        </pc:picChg>
        <pc:picChg chg="add del mod ord">
          <ac:chgData name="Owen Penton-Voak" userId="264a8e815c4fc92b" providerId="LiveId" clId="{C02657EE-8CEE-4785-9A62-5F744649237F}" dt="2024-04-07T12:40:28.005" v="940"/>
          <ac:picMkLst>
            <pc:docMk/>
            <pc:sldMk cId="2497633094" sldId="259"/>
            <ac:picMk id="16" creationId="{187975E6-7B0B-E9E9-4290-17CDD26E4D96}"/>
          </ac:picMkLst>
        </pc:picChg>
        <pc:picChg chg="add del mod">
          <ac:chgData name="Owen Penton-Voak" userId="264a8e815c4fc92b" providerId="LiveId" clId="{C02657EE-8CEE-4785-9A62-5F744649237F}" dt="2024-04-12T10:34:48.751" v="2548"/>
          <ac:picMkLst>
            <pc:docMk/>
            <pc:sldMk cId="2497633094" sldId="259"/>
            <ac:picMk id="17" creationId="{955A63F1-5658-35BE-0D0F-ED24F50B3E29}"/>
          </ac:picMkLst>
        </pc:picChg>
      </pc:sldChg>
      <pc:sldChg chg="addSp delSp modSp mod modTransition modAnim modNotesTx">
        <pc:chgData name="Owen Penton-Voak" userId="264a8e815c4fc92b" providerId="LiveId" clId="{C02657EE-8CEE-4785-9A62-5F744649237F}" dt="2024-04-12T10:56:45.461" v="3119" actId="207"/>
        <pc:sldMkLst>
          <pc:docMk/>
          <pc:sldMk cId="4060071276" sldId="260"/>
        </pc:sldMkLst>
        <pc:spChg chg="mod">
          <ac:chgData name="Owen Penton-Voak" userId="264a8e815c4fc92b" providerId="LiveId" clId="{C02657EE-8CEE-4785-9A62-5F744649237F}" dt="2024-04-11T21:09:04.004" v="2353" actId="14100"/>
          <ac:spMkLst>
            <pc:docMk/>
            <pc:sldMk cId="4060071276" sldId="260"/>
            <ac:spMk id="2" creationId="{520F0786-ECA9-8D03-0912-D77D10B10905}"/>
          </ac:spMkLst>
        </pc:spChg>
        <pc:spChg chg="add del mod">
          <ac:chgData name="Owen Penton-Voak" userId="264a8e815c4fc92b" providerId="LiveId" clId="{C02657EE-8CEE-4785-9A62-5F744649237F}" dt="2024-04-11T20:59:17.163" v="2124"/>
          <ac:spMkLst>
            <pc:docMk/>
            <pc:sldMk cId="4060071276" sldId="260"/>
            <ac:spMk id="3" creationId="{497AF92A-1C49-C2D7-545F-31EE87777282}"/>
          </ac:spMkLst>
        </pc:spChg>
        <pc:spChg chg="add mod">
          <ac:chgData name="Owen Penton-Voak" userId="264a8e815c4fc92b" providerId="LiveId" clId="{C02657EE-8CEE-4785-9A62-5F744649237F}" dt="2024-04-11T21:07:25.631" v="2339" actId="20577"/>
          <ac:spMkLst>
            <pc:docMk/>
            <pc:sldMk cId="4060071276" sldId="260"/>
            <ac:spMk id="4" creationId="{815C3D4D-054A-DD1C-9F89-C9FE09177750}"/>
          </ac:spMkLst>
        </pc:spChg>
        <pc:spChg chg="add mod">
          <ac:chgData name="Owen Penton-Voak" userId="264a8e815c4fc92b" providerId="LiveId" clId="{C02657EE-8CEE-4785-9A62-5F744649237F}" dt="2024-04-12T10:56:45.461" v="3119" actId="207"/>
          <ac:spMkLst>
            <pc:docMk/>
            <pc:sldMk cId="4060071276" sldId="260"/>
            <ac:spMk id="11" creationId="{594A143C-FB96-950D-3A59-43711FC3C16B}"/>
          </ac:spMkLst>
        </pc:spChg>
        <pc:picChg chg="add del mod ord">
          <ac:chgData name="Owen Penton-Voak" userId="264a8e815c4fc92b" providerId="LiveId" clId="{C02657EE-8CEE-4785-9A62-5F744649237F}" dt="2024-04-12T10:38:02.838" v="2552"/>
          <ac:picMkLst>
            <pc:docMk/>
            <pc:sldMk cId="4060071276" sldId="260"/>
            <ac:picMk id="5" creationId="{AAC060B5-D2E8-6144-B2A3-A630B61CC0E4}"/>
          </ac:picMkLst>
        </pc:picChg>
        <pc:picChg chg="add mod">
          <ac:chgData name="Owen Penton-Voak" userId="264a8e815c4fc92b" providerId="LiveId" clId="{C02657EE-8CEE-4785-9A62-5F744649237F}" dt="2024-04-12T10:38:02.838" v="2552"/>
          <ac:picMkLst>
            <pc:docMk/>
            <pc:sldMk cId="4060071276" sldId="260"/>
            <ac:picMk id="6" creationId="{C9121A15-1A95-244C-E25C-32A3B0A33730}"/>
          </ac:picMkLst>
        </pc:picChg>
        <pc:picChg chg="add del mod">
          <ac:chgData name="Owen Penton-Voak" userId="264a8e815c4fc92b" providerId="LiveId" clId="{C02657EE-8CEE-4785-9A62-5F744649237F}" dt="2024-04-12T10:36:42.474" v="2551"/>
          <ac:picMkLst>
            <pc:docMk/>
            <pc:sldMk cId="4060071276" sldId="260"/>
            <ac:picMk id="8" creationId="{EA053353-EB99-26B3-2964-5038612BE4F2}"/>
          </ac:picMkLst>
        </pc:picChg>
      </pc:sldChg>
      <pc:sldChg chg="addSp delSp modSp mod modTransition modAnim modNotesTx">
        <pc:chgData name="Owen Penton-Voak" userId="264a8e815c4fc92b" providerId="LiveId" clId="{C02657EE-8CEE-4785-9A62-5F744649237F}" dt="2024-04-12T11:02:59.892" v="3255" actId="1076"/>
        <pc:sldMkLst>
          <pc:docMk/>
          <pc:sldMk cId="3729977112" sldId="261"/>
        </pc:sldMkLst>
        <pc:spChg chg="add mod">
          <ac:chgData name="Owen Penton-Voak" userId="264a8e815c4fc92b" providerId="LiveId" clId="{C02657EE-8CEE-4785-9A62-5F744649237F}" dt="2024-04-12T11:02:59.892" v="3255" actId="1076"/>
          <ac:spMkLst>
            <pc:docMk/>
            <pc:sldMk cId="3729977112" sldId="261"/>
            <ac:spMk id="10" creationId="{BAD15A26-A2B4-31A3-EB5D-5402D9564725}"/>
          </ac:spMkLst>
        </pc:spChg>
        <pc:picChg chg="add del mod ord">
          <ac:chgData name="Owen Penton-Voak" userId="264a8e815c4fc92b" providerId="LiveId" clId="{C02657EE-8CEE-4785-9A62-5F744649237F}" dt="2024-04-12T10:40:27.849" v="2555"/>
          <ac:picMkLst>
            <pc:docMk/>
            <pc:sldMk cId="3729977112" sldId="261"/>
            <ac:picMk id="4" creationId="{C5E69CB6-1182-3810-48C7-2442055EF399}"/>
          </ac:picMkLst>
        </pc:picChg>
        <pc:picChg chg="add del mod ord">
          <ac:chgData name="Owen Penton-Voak" userId="264a8e815c4fc92b" providerId="LiveId" clId="{C02657EE-8CEE-4785-9A62-5F744649237F}" dt="2024-04-08T18:13:00.561" v="1873"/>
          <ac:picMkLst>
            <pc:docMk/>
            <pc:sldMk cId="3729977112" sldId="261"/>
            <ac:picMk id="4" creationId="{DE2D376A-E10C-9D96-8E33-6549076E7356}"/>
          </ac:picMkLst>
        </pc:picChg>
        <pc:picChg chg="add del mod">
          <ac:chgData name="Owen Penton-Voak" userId="264a8e815c4fc92b" providerId="LiveId" clId="{C02657EE-8CEE-4785-9A62-5F744649237F}" dt="2024-04-08T18:13:04.157" v="1875"/>
          <ac:picMkLst>
            <pc:docMk/>
            <pc:sldMk cId="3729977112" sldId="261"/>
            <ac:picMk id="6" creationId="{62632C14-3F00-FFE3-3906-CCE66E5CDC25}"/>
          </ac:picMkLst>
        </pc:picChg>
        <pc:picChg chg="add mod">
          <ac:chgData name="Owen Penton-Voak" userId="264a8e815c4fc92b" providerId="LiveId" clId="{C02657EE-8CEE-4785-9A62-5F744649237F}" dt="2024-04-12T10:40:27.849" v="2555"/>
          <ac:picMkLst>
            <pc:docMk/>
            <pc:sldMk cId="3729977112" sldId="261"/>
            <ac:picMk id="6" creationId="{9F6A9FBC-FA63-D16C-A996-007DB526982B}"/>
          </ac:picMkLst>
        </pc:picChg>
        <pc:picChg chg="add del mod">
          <ac:chgData name="Owen Penton-Voak" userId="264a8e815c4fc92b" providerId="LiveId" clId="{C02657EE-8CEE-4785-9A62-5F744649237F}" dt="2024-04-07T14:41:01.250" v="1864"/>
          <ac:picMkLst>
            <pc:docMk/>
            <pc:sldMk cId="3729977112" sldId="261"/>
            <ac:picMk id="8" creationId="{EB2B9E73-AED0-D8B7-166B-9A44572B3941}"/>
          </ac:picMkLst>
        </pc:picChg>
        <pc:picChg chg="add del mod ord">
          <ac:chgData name="Owen Penton-Voak" userId="264a8e815c4fc92b" providerId="LiveId" clId="{C02657EE-8CEE-4785-9A62-5F744649237F}" dt="2024-04-08T18:14:28.245" v="1876"/>
          <ac:picMkLst>
            <pc:docMk/>
            <pc:sldMk cId="3729977112" sldId="261"/>
            <ac:picMk id="10" creationId="{D0B6E5A2-CF3D-FA5A-55DA-E968EDA97B09}"/>
          </ac:picMkLst>
        </pc:picChg>
        <pc:picChg chg="add del mod">
          <ac:chgData name="Owen Penton-Voak" userId="264a8e815c4fc92b" providerId="LiveId" clId="{C02657EE-8CEE-4785-9A62-5F744649237F}" dt="2024-04-08T18:14:31.163" v="1878"/>
          <ac:picMkLst>
            <pc:docMk/>
            <pc:sldMk cId="3729977112" sldId="261"/>
            <ac:picMk id="12" creationId="{7E1D2D75-95D9-EEA7-65C5-F713BFC0C2BF}"/>
          </ac:picMkLst>
        </pc:picChg>
        <pc:picChg chg="add del mod ord">
          <ac:chgData name="Owen Penton-Voak" userId="264a8e815c4fc92b" providerId="LiveId" clId="{C02657EE-8CEE-4785-9A62-5F744649237F}" dt="2024-04-07T14:43:05.837" v="1865"/>
          <ac:picMkLst>
            <pc:docMk/>
            <pc:sldMk cId="3729977112" sldId="261"/>
            <ac:picMk id="13" creationId="{563D53D4-CA9F-86E7-F563-765F72498D7C}"/>
          </ac:picMkLst>
        </pc:picChg>
        <pc:picChg chg="add del mod">
          <ac:chgData name="Owen Penton-Voak" userId="264a8e815c4fc92b" providerId="LiveId" clId="{C02657EE-8CEE-4785-9A62-5F744649237F}" dt="2024-04-08T18:11:25.960" v="1872"/>
          <ac:picMkLst>
            <pc:docMk/>
            <pc:sldMk cId="3729977112" sldId="261"/>
            <ac:picMk id="14" creationId="{270617CC-D161-B78E-6949-BA6E545BEF36}"/>
          </ac:picMkLst>
        </pc:picChg>
        <pc:picChg chg="add del mod ord">
          <ac:chgData name="Owen Penton-Voak" userId="264a8e815c4fc92b" providerId="LiveId" clId="{C02657EE-8CEE-4785-9A62-5F744649237F}" dt="2024-04-08T18:15:10.502" v="1879"/>
          <ac:picMkLst>
            <pc:docMk/>
            <pc:sldMk cId="3729977112" sldId="261"/>
            <ac:picMk id="16" creationId="{872D6668-6398-2CFA-D464-BFF344A9CBEA}"/>
          </ac:picMkLst>
        </pc:picChg>
        <pc:picChg chg="add del mod">
          <ac:chgData name="Owen Penton-Voak" userId="264a8e815c4fc92b" providerId="LiveId" clId="{C02657EE-8CEE-4785-9A62-5F744649237F}" dt="2024-04-08T18:15:19.195" v="1881"/>
          <ac:picMkLst>
            <pc:docMk/>
            <pc:sldMk cId="3729977112" sldId="261"/>
            <ac:picMk id="17" creationId="{C0E72321-CCA8-5142-D2DD-EF022931A34E}"/>
          </ac:picMkLst>
        </pc:picChg>
        <pc:picChg chg="add del mod ord">
          <ac:chgData name="Owen Penton-Voak" userId="264a8e815c4fc92b" providerId="LiveId" clId="{C02657EE-8CEE-4785-9A62-5F744649237F}" dt="2024-04-08T18:17:14.061" v="1882"/>
          <ac:picMkLst>
            <pc:docMk/>
            <pc:sldMk cId="3729977112" sldId="261"/>
            <ac:picMk id="20" creationId="{718D4AFE-4F2B-EDB0-167B-1EB465FB66E9}"/>
          </ac:picMkLst>
        </pc:picChg>
        <pc:picChg chg="add del mod">
          <ac:chgData name="Owen Penton-Voak" userId="264a8e815c4fc92b" providerId="LiveId" clId="{C02657EE-8CEE-4785-9A62-5F744649237F}" dt="2024-04-12T10:39:04.220" v="2554"/>
          <ac:picMkLst>
            <pc:docMk/>
            <pc:sldMk cId="3729977112" sldId="261"/>
            <ac:picMk id="21" creationId="{A66EA701-EB4A-77F2-164B-4F1C945E8CE0}"/>
          </ac:picMkLst>
        </pc:picChg>
      </pc:sldChg>
      <pc:sldChg chg="addSp delSp modSp mod modTransition delAnim modAnim modNotesTx">
        <pc:chgData name="Owen Penton-Voak" userId="264a8e815c4fc92b" providerId="LiveId" clId="{C02657EE-8CEE-4785-9A62-5F744649237F}" dt="2024-04-12T11:05:29.595" v="3428" actId="1076"/>
        <pc:sldMkLst>
          <pc:docMk/>
          <pc:sldMk cId="3989325178" sldId="262"/>
        </pc:sldMkLst>
        <pc:spChg chg="add mod">
          <ac:chgData name="Owen Penton-Voak" userId="264a8e815c4fc92b" providerId="LiveId" clId="{C02657EE-8CEE-4785-9A62-5F744649237F}" dt="2024-04-12T11:05:29.595" v="3428" actId="1076"/>
          <ac:spMkLst>
            <pc:docMk/>
            <pc:sldMk cId="3989325178" sldId="262"/>
            <ac:spMk id="12" creationId="{2F55B5E8-7EC9-A62F-4F2A-31C7C96AFB1A}"/>
          </ac:spMkLst>
        </pc:spChg>
        <pc:spChg chg="add mod">
          <ac:chgData name="Owen Penton-Voak" userId="264a8e815c4fc92b" providerId="LiveId" clId="{C02657EE-8CEE-4785-9A62-5F744649237F}" dt="2024-04-11T22:02:59.188" v="2429" actId="1076"/>
          <ac:spMkLst>
            <pc:docMk/>
            <pc:sldMk cId="3989325178" sldId="262"/>
            <ac:spMk id="42" creationId="{D52E9A29-CE6A-8ECA-E9DC-C63B70E73A20}"/>
          </ac:spMkLst>
        </pc:spChg>
        <pc:spChg chg="add mod">
          <ac:chgData name="Owen Penton-Voak" userId="264a8e815c4fc92b" providerId="LiveId" clId="{C02657EE-8CEE-4785-9A62-5F744649237F}" dt="2024-04-11T22:02:46.171" v="2427" actId="1076"/>
          <ac:spMkLst>
            <pc:docMk/>
            <pc:sldMk cId="3989325178" sldId="262"/>
            <ac:spMk id="43" creationId="{792E539B-AE15-AAC4-9290-4A9CCAD559BC}"/>
          </ac:spMkLst>
        </pc:spChg>
        <pc:spChg chg="add mod">
          <ac:chgData name="Owen Penton-Voak" userId="264a8e815c4fc92b" providerId="LiveId" clId="{C02657EE-8CEE-4785-9A62-5F744649237F}" dt="2024-04-11T22:02:22.050" v="2425" actId="1076"/>
          <ac:spMkLst>
            <pc:docMk/>
            <pc:sldMk cId="3989325178" sldId="262"/>
            <ac:spMk id="44" creationId="{30F479B5-BAB5-D26C-D2D5-C0C6DF5AAE4D}"/>
          </ac:spMkLst>
        </pc:spChg>
        <pc:spChg chg="add mod">
          <ac:chgData name="Owen Penton-Voak" userId="264a8e815c4fc92b" providerId="LiveId" clId="{C02657EE-8CEE-4785-9A62-5F744649237F}" dt="2024-04-11T22:01:57.234" v="2423" actId="1076"/>
          <ac:spMkLst>
            <pc:docMk/>
            <pc:sldMk cId="3989325178" sldId="262"/>
            <ac:spMk id="45" creationId="{48A4F582-9F65-6A56-87E3-109638732689}"/>
          </ac:spMkLst>
        </pc:spChg>
        <pc:spChg chg="add mod">
          <ac:chgData name="Owen Penton-Voak" userId="264a8e815c4fc92b" providerId="LiveId" clId="{C02657EE-8CEE-4785-9A62-5F744649237F}" dt="2024-04-11T22:01:41.670" v="2422" actId="1076"/>
          <ac:spMkLst>
            <pc:docMk/>
            <pc:sldMk cId="3989325178" sldId="262"/>
            <ac:spMk id="46" creationId="{87C50AC2-B057-2DB8-6310-05CEAE8F18D0}"/>
          </ac:spMkLst>
        </pc:spChg>
        <pc:picChg chg="add del mod ord">
          <ac:chgData name="Owen Penton-Voak" userId="264a8e815c4fc92b" providerId="LiveId" clId="{C02657EE-8CEE-4785-9A62-5F744649237F}" dt="2024-04-12T10:43:25.090" v="2558"/>
          <ac:picMkLst>
            <pc:docMk/>
            <pc:sldMk cId="3989325178" sldId="262"/>
            <ac:picMk id="6" creationId="{24C12AFF-9C34-84F8-6C5E-B4B87EAB4206}"/>
          </ac:picMkLst>
        </pc:picChg>
        <pc:picChg chg="add mod">
          <ac:chgData name="Owen Penton-Voak" userId="264a8e815c4fc92b" providerId="LiveId" clId="{C02657EE-8CEE-4785-9A62-5F744649237F}" dt="2024-04-12T10:43:25.090" v="2558"/>
          <ac:picMkLst>
            <pc:docMk/>
            <pc:sldMk cId="3989325178" sldId="262"/>
            <ac:picMk id="7" creationId="{14A29B59-74EA-ECE8-31B3-3A9B7C9066BD}"/>
          </ac:picMkLst>
        </pc:picChg>
        <pc:picChg chg="add del mod">
          <ac:chgData name="Owen Penton-Voak" userId="264a8e815c4fc92b" providerId="LiveId" clId="{C02657EE-8CEE-4785-9A62-5F744649237F}" dt="2024-04-10T16:18:50.443" v="1885"/>
          <ac:picMkLst>
            <pc:docMk/>
            <pc:sldMk cId="3989325178" sldId="262"/>
            <ac:picMk id="8" creationId="{02F4C9CD-41B4-F126-B543-52864BD4B8B9}"/>
          </ac:picMkLst>
        </pc:picChg>
        <pc:picChg chg="add del mod ord">
          <ac:chgData name="Owen Penton-Voak" userId="264a8e815c4fc92b" providerId="LiveId" clId="{C02657EE-8CEE-4785-9A62-5F744649237F}" dt="2024-04-10T16:18:59.674" v="1886"/>
          <ac:picMkLst>
            <pc:docMk/>
            <pc:sldMk cId="3989325178" sldId="262"/>
            <ac:picMk id="17" creationId="{2E4BF015-AC41-E673-3010-45FA1366BF3F}"/>
          </ac:picMkLst>
        </pc:picChg>
        <pc:picChg chg="add del mod">
          <ac:chgData name="Owen Penton-Voak" userId="264a8e815c4fc92b" providerId="LiveId" clId="{C02657EE-8CEE-4785-9A62-5F744649237F}" dt="2024-04-10T16:19:25.999" v="1887" actId="21"/>
          <ac:picMkLst>
            <pc:docMk/>
            <pc:sldMk cId="3989325178" sldId="262"/>
            <ac:picMk id="18" creationId="{4A1BF0D8-A942-84BA-BB99-F01B7E21C5E5}"/>
          </ac:picMkLst>
        </pc:picChg>
        <pc:picChg chg="add del mod">
          <ac:chgData name="Owen Penton-Voak" userId="264a8e815c4fc92b" providerId="LiveId" clId="{C02657EE-8CEE-4785-9A62-5F744649237F}" dt="2024-04-10T16:26:48.471" v="2038"/>
          <ac:picMkLst>
            <pc:docMk/>
            <pc:sldMk cId="3989325178" sldId="262"/>
            <ac:picMk id="25" creationId="{0837629A-50EF-5F96-52CC-7FEA2D7D028F}"/>
          </ac:picMkLst>
        </pc:picChg>
        <pc:picChg chg="add del mod">
          <ac:chgData name="Owen Penton-Voak" userId="264a8e815c4fc92b" providerId="LiveId" clId="{C02657EE-8CEE-4785-9A62-5F744649237F}" dt="2024-04-10T16:26:50.578" v="2040"/>
          <ac:picMkLst>
            <pc:docMk/>
            <pc:sldMk cId="3989325178" sldId="262"/>
            <ac:picMk id="26" creationId="{3C4449EC-F80A-F06F-B083-8CBC205963FE}"/>
          </ac:picMkLst>
        </pc:picChg>
        <pc:picChg chg="add del mod ord">
          <ac:chgData name="Owen Penton-Voak" userId="264a8e815c4fc92b" providerId="LiveId" clId="{C02657EE-8CEE-4785-9A62-5F744649237F}" dt="2024-04-10T16:27:01.044" v="2041"/>
          <ac:picMkLst>
            <pc:docMk/>
            <pc:sldMk cId="3989325178" sldId="262"/>
            <ac:picMk id="29" creationId="{77153BB4-C48F-BAD5-FD22-70CEF23AD2F7}"/>
          </ac:picMkLst>
        </pc:picChg>
        <pc:picChg chg="add del mod">
          <ac:chgData name="Owen Penton-Voak" userId="264a8e815c4fc92b" providerId="LiveId" clId="{C02657EE-8CEE-4785-9A62-5F744649237F}" dt="2024-04-10T16:27:03.731" v="2043"/>
          <ac:picMkLst>
            <pc:docMk/>
            <pc:sldMk cId="3989325178" sldId="262"/>
            <ac:picMk id="30" creationId="{FF5FB393-EAD8-7B22-59F5-7F948878B14B}"/>
          </ac:picMkLst>
        </pc:picChg>
        <pc:picChg chg="add del mod ord">
          <ac:chgData name="Owen Penton-Voak" userId="264a8e815c4fc92b" providerId="LiveId" clId="{C02657EE-8CEE-4785-9A62-5F744649237F}" dt="2024-04-10T16:27:20.588" v="2044"/>
          <ac:picMkLst>
            <pc:docMk/>
            <pc:sldMk cId="3989325178" sldId="262"/>
            <ac:picMk id="33" creationId="{29C5C245-0250-2074-44C7-0EB918E1F9F7}"/>
          </ac:picMkLst>
        </pc:picChg>
        <pc:picChg chg="add del mod">
          <ac:chgData name="Owen Penton-Voak" userId="264a8e815c4fc92b" providerId="LiveId" clId="{C02657EE-8CEE-4785-9A62-5F744649237F}" dt="2024-04-10T16:27:22.823" v="2046"/>
          <ac:picMkLst>
            <pc:docMk/>
            <pc:sldMk cId="3989325178" sldId="262"/>
            <ac:picMk id="34" creationId="{9E4591D0-693C-A2DD-1406-EA2BBF990C14}"/>
          </ac:picMkLst>
        </pc:picChg>
        <pc:picChg chg="add del mod ord">
          <ac:chgData name="Owen Penton-Voak" userId="264a8e815c4fc92b" providerId="LiveId" clId="{C02657EE-8CEE-4785-9A62-5F744649237F}" dt="2024-04-10T16:29:32.519" v="2047"/>
          <ac:picMkLst>
            <pc:docMk/>
            <pc:sldMk cId="3989325178" sldId="262"/>
            <ac:picMk id="37" creationId="{73BDC92B-3766-4464-F5B7-7AA458A9EBD4}"/>
          </ac:picMkLst>
        </pc:picChg>
        <pc:picChg chg="add del mod">
          <ac:chgData name="Owen Penton-Voak" userId="264a8e815c4fc92b" providerId="LiveId" clId="{C02657EE-8CEE-4785-9A62-5F744649237F}" dt="2024-04-12T10:41:49.450" v="2557"/>
          <ac:picMkLst>
            <pc:docMk/>
            <pc:sldMk cId="3989325178" sldId="262"/>
            <ac:picMk id="38" creationId="{A91A1D91-CC6F-6D38-62C7-9A7B6DDCD2E8}"/>
          </ac:picMkLst>
        </pc:picChg>
      </pc:sldChg>
      <pc:sldChg chg="addSp delSp modSp mod modTransition modAnim modNotesTx">
        <pc:chgData name="Owen Penton-Voak" userId="264a8e815c4fc92b" providerId="LiveId" clId="{C02657EE-8CEE-4785-9A62-5F744649237F}" dt="2024-04-10T16:31:25.205" v="2054"/>
        <pc:sldMkLst>
          <pc:docMk/>
          <pc:sldMk cId="4252658914" sldId="263"/>
        </pc:sldMkLst>
        <pc:picChg chg="add del mod">
          <ac:chgData name="Owen Penton-Voak" userId="264a8e815c4fc92b" providerId="LiveId" clId="{C02657EE-8CEE-4785-9A62-5F744649237F}" dt="2024-04-10T16:30:08.294" v="2050"/>
          <ac:picMkLst>
            <pc:docMk/>
            <pc:sldMk cId="4252658914" sldId="263"/>
            <ac:picMk id="8" creationId="{23E10107-275A-7964-4B15-D17C3F55664C}"/>
          </ac:picMkLst>
        </pc:picChg>
        <pc:picChg chg="add del mod ord">
          <ac:chgData name="Owen Penton-Voak" userId="264a8e815c4fc92b" providerId="LiveId" clId="{C02657EE-8CEE-4785-9A62-5F744649237F}" dt="2024-04-10T16:30:39.362" v="2051"/>
          <ac:picMkLst>
            <pc:docMk/>
            <pc:sldMk cId="4252658914" sldId="263"/>
            <ac:picMk id="13" creationId="{093D7869-1822-6A2D-307E-AAD3EFF9822F}"/>
          </ac:picMkLst>
        </pc:picChg>
        <pc:picChg chg="add del mod">
          <ac:chgData name="Owen Penton-Voak" userId="264a8e815c4fc92b" providerId="LiveId" clId="{C02657EE-8CEE-4785-9A62-5F744649237F}" dt="2024-04-10T16:30:43.283" v="2053"/>
          <ac:picMkLst>
            <pc:docMk/>
            <pc:sldMk cId="4252658914" sldId="263"/>
            <ac:picMk id="14" creationId="{1D668085-2ED3-BBE7-4BFC-7BF5F48DA1A2}"/>
          </ac:picMkLst>
        </pc:picChg>
        <pc:picChg chg="add del mod ord">
          <ac:chgData name="Owen Penton-Voak" userId="264a8e815c4fc92b" providerId="LiveId" clId="{C02657EE-8CEE-4785-9A62-5F744649237F}" dt="2024-04-10T16:31:25.205" v="2054"/>
          <ac:picMkLst>
            <pc:docMk/>
            <pc:sldMk cId="4252658914" sldId="263"/>
            <ac:picMk id="17" creationId="{ED930294-D363-72AB-DB42-D283753E6A07}"/>
          </ac:picMkLst>
        </pc:picChg>
        <pc:picChg chg="add mod">
          <ac:chgData name="Owen Penton-Voak" userId="264a8e815c4fc92b" providerId="LiveId" clId="{C02657EE-8CEE-4785-9A62-5F744649237F}" dt="2024-04-10T16:31:25.205" v="2054"/>
          <ac:picMkLst>
            <pc:docMk/>
            <pc:sldMk cId="4252658914" sldId="263"/>
            <ac:picMk id="18" creationId="{D5509BAC-7440-E2B0-178B-5EFF633D4AE3}"/>
          </ac:picMkLst>
        </pc:picChg>
      </pc:sldChg>
      <pc:sldChg chg="new del">
        <pc:chgData name="Owen Penton-Voak" userId="264a8e815c4fc92b" providerId="LiveId" clId="{C02657EE-8CEE-4785-9A62-5F744649237F}" dt="2024-04-12T11:07:59.028" v="3430" actId="2696"/>
        <pc:sldMkLst>
          <pc:docMk/>
          <pc:sldMk cId="3942725614" sldId="26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C60CD8-7170-4737-A8E6-81E90758AEB1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30AE5-9B4B-4229-BFBC-6E147E8AA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134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630AE5-9B4B-4229-BFBC-6E147E8AAAE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8494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630AE5-9B4B-4229-BFBC-6E147E8AAAE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58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kern="100" dirty="0">
              <a:latin typeface="Times New Roman"/>
              <a:ea typeface="Calibri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630AE5-9B4B-4229-BFBC-6E147E8AAAE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1280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solidFill>
                <a:srgbClr val="0D0D0D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630AE5-9B4B-4229-BFBC-6E147E8AAAE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5185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latin typeface="Times New Roman"/>
              <a:ea typeface="Calibri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630AE5-9B4B-4229-BFBC-6E147E8AAAE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7122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630AE5-9B4B-4229-BFBC-6E147E8AAAE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2116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latin typeface="Times New Roman"/>
              <a:ea typeface="Calibri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630AE5-9B4B-4229-BFBC-6E147E8AAAE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5245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630AE5-9B4B-4229-BFBC-6E147E8AAAE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7241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78B9E-E994-4C3A-ADBF-13221BE27B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CA1341-ABE0-176D-067D-753FAE19E2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21EA20-6B74-2318-2970-A20F3FF6F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9E9BD-6E2D-43DE-807F-532DE7D49D8B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E8377B-D21F-88BD-D5FE-3D5165143F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B84812-B47C-4ED4-B750-0AE495375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DD94A-4A0C-47BC-A87B-3E3895651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320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F6517-F550-A93D-AF1B-DCEBE3442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2C007-F275-2FB7-67B0-6EED7BDF84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7F1298-8545-DB4F-6CDA-44AD19819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9E9BD-6E2D-43DE-807F-532DE7D49D8B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B64B40-6863-3E26-7297-1F5B27DA3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A3FAA7-2633-DC68-42DE-4D4A6775E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DD94A-4A0C-47BC-A87B-3E3895651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2574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A9B92-97CC-39BB-F770-FA0573908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220B4C-A7F0-3D86-3043-8BF93D3079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B700A-FAAB-0F04-003A-BB6B040C7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9E9BD-6E2D-43DE-807F-532DE7D49D8B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78331F-D3C0-D3FF-11CB-3713CC5621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134120-6A9E-3E6A-DD1D-0E0311176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DD94A-4A0C-47BC-A87B-3E3895651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723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33EA2-8D98-3343-A0D1-D7077A1D4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62040-3B01-2C2F-0C8D-DA209F9FC7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12A3E-7140-CC29-143B-44D9510917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BA11FC-80E8-513D-CCA4-92A020380A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9E9BD-6E2D-43DE-807F-532DE7D49D8B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DCE947-2ECC-C767-B4BE-8250178A1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4F12ED-BA81-316D-DB98-1D9FDA5E1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DD94A-4A0C-47BC-A87B-3E3895651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052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AAE52-1B6E-192E-B217-792DAB1C9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8DAED7-2EDF-3FF3-7B76-28A7ECF46D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0977DD-1710-8F41-CD94-EFF4D39224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B70C26-07C4-C3B2-32A8-7ED039FBBE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C3F3C2-3E9D-341D-77CB-75596FB994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8E7E8C-BC5B-574F-5EFB-19A3E8504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9E9BD-6E2D-43DE-807F-532DE7D49D8B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01B8C7-67A1-BBB7-2899-1C7519CD4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F27194-E102-4310-BE29-1AAAD238C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DD94A-4A0C-47BC-A87B-3E3895651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749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F28E0-EB71-482E-C297-FE9F68F3A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02A1A9-9E51-FD67-510B-27B7151B9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9E9BD-6E2D-43DE-807F-532DE7D49D8B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1C91BD-4A4B-728E-83A6-737040C6E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5FA479-718F-F307-7CD5-2F63BB0DD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DD94A-4A0C-47BC-A87B-3E3895651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554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E68B41-BFB1-FA96-72BA-82F2AEA3B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9E9BD-6E2D-43DE-807F-532DE7D49D8B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66F5E1-BE23-B3B5-ADBA-C322607D6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92E79-DA8B-9911-E222-D3A8A5A95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DD94A-4A0C-47BC-A87B-3E3895651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205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964D2-B56B-EE77-88DD-4F657D7E3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8461C-F10A-51DD-FA8F-C1F71BE23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5B4E4B-C7AE-78E5-5C16-165DDBAEDC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68D8CA-C712-2A28-84C5-45AA629E8A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9E9BD-6E2D-43DE-807F-532DE7D49D8B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F624CE-F70F-5C6B-AC4C-53A7E14A3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A04EE8-40D0-F344-3C5A-9E2F93318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DD94A-4A0C-47BC-A87B-3E3895651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824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AC3CA-FFCE-C3E6-2C56-B27CA63B7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D16488-5F59-F4E0-0775-C5D7CA9FC5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C8BA32-3888-B0FC-C2A3-E52479A374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601819-48EE-6FE1-18DF-5AE39A3FFB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9E9BD-6E2D-43DE-807F-532DE7D49D8B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5F0E4F-1E7F-24E0-C335-F555F99DAE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D48DBF-86C1-8081-3E80-DDB22A8336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DD94A-4A0C-47BC-A87B-3E3895651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339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9C1F1-D9FA-3A70-94A9-D7BEE8FD2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2B1115-DE56-73C5-75E9-E79B985E6E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1C40BE-BF6B-0819-FE72-765B47B4D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9E9BD-6E2D-43DE-807F-532DE7D49D8B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6365D6-8435-C89C-DD3F-E13D17144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E3E9D2-E68A-13E7-0E3F-87522901F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DD94A-4A0C-47BC-A87B-3E3895651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528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20F300-94BE-FCA9-9BD6-34B49067F1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4DA761-B25C-9CCA-E825-C51EC246C1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CA2EBF-D198-3087-A007-7E7192FC05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9E9BD-6E2D-43DE-807F-532DE7D49D8B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A0FA6C-8591-6C74-4B59-BC4BEAD8B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BD8974-8686-FC38-FD50-4E240F92B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DD94A-4A0C-47BC-A87B-3E3895651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903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2DC60E-BF95-498C-2E76-6DDD8A904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018179-7872-C121-75F7-DE57E23D2B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AE333-B978-E138-64AA-F78ECB10CE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A9E9BD-6E2D-43DE-807F-532DE7D49D8B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5F55BB-718A-CAA8-0628-E603F9BFB8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58A31F-7867-CDAF-459C-F9A5F05659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0DD94A-4A0C-47BC-A87B-3E3895651E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75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jpe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bi.nlm.nih.gov/pmc/articles/PMC3874845/" TargetMode="External"/><Relationship Id="rId3" Type="http://schemas.openxmlformats.org/officeDocument/2006/relationships/hyperlink" Target="https://doi.org/10.1002/jclp.20295" TargetMode="External"/><Relationship Id="rId7" Type="http://schemas.openxmlformats.org/officeDocument/2006/relationships/hyperlink" Target="https://doi.org/10.1186/1471-244x-10-113" TargetMode="External"/><Relationship Id="rId2" Type="http://schemas.openxmlformats.org/officeDocument/2006/relationships/hyperlink" Target="https://doi.org/10.1037/0003-066x.59.8.67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0092-6566(92)90060-h" TargetMode="External"/><Relationship Id="rId5" Type="http://schemas.openxmlformats.org/officeDocument/2006/relationships/hyperlink" Target="https://doi.org/10.1016/j.psychres.2007.04.020" TargetMode="External"/><Relationship Id="rId4" Type="http://schemas.openxmlformats.org/officeDocument/2006/relationships/hyperlink" Target="https://doi.org/10.1097/nmd.0b013e31827ab077" TargetMode="External"/><Relationship Id="rId9" Type="http://schemas.openxmlformats.org/officeDocument/2006/relationships/hyperlink" Target="https://doi.org/10.1016/j.cpr.2006.04.002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37/0022-0663.82.4.760" TargetMode="External"/><Relationship Id="rId3" Type="http://schemas.openxmlformats.org/officeDocument/2006/relationships/hyperlink" Target="https://doi.org/10.1007/s10608-012-9476-1" TargetMode="External"/><Relationship Id="rId7" Type="http://schemas.openxmlformats.org/officeDocument/2006/relationships/hyperlink" Target="https://doi.org/10.1037/1089-2680.9.2.111" TargetMode="External"/><Relationship Id="rId2" Type="http://schemas.openxmlformats.org/officeDocument/2006/relationships/hyperlink" Target="https://doi.org/10.1002/ejsp.2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1/archpsyc.62.6.593" TargetMode="External"/><Relationship Id="rId5" Type="http://schemas.openxmlformats.org/officeDocument/2006/relationships/hyperlink" Target="https://doi.org/10.1016/j.jpsychires.2012.11.015" TargetMode="External"/><Relationship Id="rId4" Type="http://schemas.openxmlformats.org/officeDocument/2006/relationships/hyperlink" Target="https://doi.org/10.1016/j.pscychresns.2010.08.006" TargetMode="External"/><Relationship Id="rId9" Type="http://schemas.openxmlformats.org/officeDocument/2006/relationships/hyperlink" Target="https://doi.org/10.1080/08870440701447649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37/0033-2909.133.1.65" TargetMode="External"/><Relationship Id="rId3" Type="http://schemas.openxmlformats.org/officeDocument/2006/relationships/hyperlink" Target="https://doi.org/10.3390/ijerph16152735" TargetMode="External"/><Relationship Id="rId7" Type="http://schemas.openxmlformats.org/officeDocument/2006/relationships/hyperlink" Target="https://doi.org/10.1002/per.1985" TargetMode="External"/><Relationship Id="rId2" Type="http://schemas.openxmlformats.org/officeDocument/2006/relationships/hyperlink" Target="https://doi.org/10.1177/174569161556899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paid.2006.11.003" TargetMode="External"/><Relationship Id="rId11" Type="http://schemas.openxmlformats.org/officeDocument/2006/relationships/hyperlink" Target="https://doi.org/10.1016/j.janxdis.2008.08.002" TargetMode="External"/><Relationship Id="rId5" Type="http://schemas.openxmlformats.org/officeDocument/2006/relationships/hyperlink" Target="https://doi.org/10.1111/spc3.12011" TargetMode="External"/><Relationship Id="rId10" Type="http://schemas.openxmlformats.org/officeDocument/2006/relationships/hyperlink" Target="https://doi.org/10.1177/0013164491512022" TargetMode="External"/><Relationship Id="rId4" Type="http://schemas.openxmlformats.org/officeDocument/2006/relationships/hyperlink" Target="https://doi.org/10.1080/17437199.2015.1022901" TargetMode="External"/><Relationship Id="rId9" Type="http://schemas.openxmlformats.org/officeDocument/2006/relationships/hyperlink" Target="https://doi.org/10.1093/pubmed/22.4.49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BBE68F-A41B-EA9D-4658-0FE7D032F1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400" dirty="0"/>
              <a:t>3 Issues Students Face in Their Studies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BF9199-B310-4321-B0A1-75B133C89C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Owen Penton-Voak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D7CD13-8FBB-0399-69B1-86CD24DF2D7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8197" r="2935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8FFE6E84-11D9-211D-FB54-7DBF60E390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65886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22920">
        <p14:reveal/>
      </p:transition>
    </mc:Choice>
    <mc:Fallback xmlns="">
      <p:transition spd="slow" advTm="2292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CE58BE-3431-2049-9C06-AD74034A4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6600" dirty="0"/>
              <a:t>Procrastination </a:t>
            </a:r>
          </a:p>
        </p:txBody>
      </p:sp>
      <p:pic>
        <p:nvPicPr>
          <p:cNvPr id="14" name="Picture 13" descr="Hourglass and a calendar">
            <a:extLst>
              <a:ext uri="{FF2B5EF4-FFF2-40B4-BE49-F238E27FC236}">
                <a16:creationId xmlns:a16="http://schemas.microsoft.com/office/drawing/2014/main" id="{868919E6-FFE7-4F47-E63C-17754D963A2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0138" r="4362" b="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Ladder and cloud">
            <a:extLst>
              <a:ext uri="{FF2B5EF4-FFF2-40B4-BE49-F238E27FC236}">
                <a16:creationId xmlns:a16="http://schemas.microsoft.com/office/drawing/2014/main" id="{86AD8284-CE83-F138-09AC-8E34E1B6EE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3611" y="2688400"/>
            <a:ext cx="3936206" cy="3936206"/>
          </a:xfrm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697F309C-CFEB-1A89-48C3-5AFB926345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1421364" y="6190488"/>
            <a:ext cx="895096" cy="895096"/>
          </a:xfrm>
          <a:prstGeom prst="ellipse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54E588E-86FD-E67B-6FAD-2441F5374FC0}"/>
              </a:ext>
            </a:extLst>
          </p:cNvPr>
          <p:cNvSpPr txBox="1"/>
          <p:nvPr/>
        </p:nvSpPr>
        <p:spPr>
          <a:xfrm>
            <a:off x="4593591" y="6556637"/>
            <a:ext cx="6891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(steel, 2007) (Tuckman,1991) (Sirois, 2007) (Ferrari, 1992)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6199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5149">
        <p:fade/>
      </p:transition>
    </mc:Choice>
    <mc:Fallback xmlns="">
      <p:transition spd="med" advTm="7514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256386-71F5-47FF-937B-FFD9AD6DF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1933" y="365125"/>
            <a:ext cx="3952071" cy="55303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dirty="0">
                <a:latin typeface="Agency FB" panose="020B0503020202020204" pitchFamily="34" charset="0"/>
              </a:rPr>
              <a:t>Mitigating Procrastination</a:t>
            </a:r>
          </a:p>
        </p:txBody>
      </p:sp>
      <p:pic>
        <p:nvPicPr>
          <p:cNvPr id="5" name="Picture 4" descr="Geometric shapes on a wooden background">
            <a:extLst>
              <a:ext uri="{FF2B5EF4-FFF2-40B4-BE49-F238E27FC236}">
                <a16:creationId xmlns:a16="http://schemas.microsoft.com/office/drawing/2014/main" id="{2701850F-FD27-1539-E260-2754ED5AAF7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392" r="21639" b="-1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072BB44E-4429-34CD-3FF9-9808B08C8C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FB5D1E7C-6F2D-3B21-EBDE-58C2C499A869}"/>
              </a:ext>
            </a:extLst>
          </p:cNvPr>
          <p:cNvSpPr txBox="1"/>
          <p:nvPr/>
        </p:nvSpPr>
        <p:spPr>
          <a:xfrm>
            <a:off x="607996" y="990600"/>
            <a:ext cx="5348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kern="100" dirty="0">
                <a:solidFill>
                  <a:schemeClr val="bg1"/>
                </a:solidFill>
                <a:effectLst/>
                <a:highlight>
                  <a:srgbClr val="00000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Setting Clear Goals and Deadlines</a:t>
            </a:r>
            <a:r>
              <a:rPr lang="en-GB" sz="1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962AEF5F-43F0-3E44-9A13-9CE3A9FB2795}"/>
              </a:ext>
            </a:extLst>
          </p:cNvPr>
          <p:cNvSpPr txBox="1"/>
          <p:nvPr/>
        </p:nvSpPr>
        <p:spPr>
          <a:xfrm>
            <a:off x="607996" y="1842690"/>
            <a:ext cx="58690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kern="100" dirty="0">
                <a:solidFill>
                  <a:schemeClr val="bg1"/>
                </a:solidFill>
                <a:effectLst/>
                <a:highlight>
                  <a:srgbClr val="00000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Utilizing</a:t>
            </a:r>
            <a:r>
              <a:rPr lang="en-GB" sz="2400" b="1" kern="100" dirty="0">
                <a:effectLst/>
                <a:highlight>
                  <a:srgbClr val="00000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b="1" kern="100" dirty="0">
                <a:solidFill>
                  <a:schemeClr val="bg1"/>
                </a:solidFill>
                <a:effectLst/>
                <a:highlight>
                  <a:srgbClr val="00000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Time Management Techniques</a:t>
            </a:r>
            <a:endParaRPr lang="en-GB" sz="2400" dirty="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F7436F95-46AE-1226-AE07-B5332DFEE96A}"/>
              </a:ext>
            </a:extLst>
          </p:cNvPr>
          <p:cNvSpPr txBox="1"/>
          <p:nvPr/>
        </p:nvSpPr>
        <p:spPr>
          <a:xfrm>
            <a:off x="607996" y="2694781"/>
            <a:ext cx="44577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kern="100" dirty="0">
                <a:solidFill>
                  <a:schemeClr val="bg1"/>
                </a:solidFill>
                <a:effectLst/>
                <a:highlight>
                  <a:srgbClr val="00000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Utilizing Behavioural Activation</a:t>
            </a:r>
            <a:endParaRPr lang="en-GB" sz="2400" dirty="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6E88FEB0-01DA-4D08-C8CB-EBF6A1154C0E}"/>
              </a:ext>
            </a:extLst>
          </p:cNvPr>
          <p:cNvSpPr txBox="1"/>
          <p:nvPr/>
        </p:nvSpPr>
        <p:spPr>
          <a:xfrm>
            <a:off x="607996" y="3685371"/>
            <a:ext cx="4673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kern="100" dirty="0">
                <a:solidFill>
                  <a:schemeClr val="bg1"/>
                </a:solidFill>
                <a:effectLst/>
                <a:highlight>
                  <a:srgbClr val="00000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Practicing Self-Compassion</a:t>
            </a:r>
            <a:endParaRPr lang="en-GB" sz="2400" dirty="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3EE431A0-E2E8-6ADE-9E70-6193F8D562F1}"/>
              </a:ext>
            </a:extLst>
          </p:cNvPr>
          <p:cNvSpPr txBox="1"/>
          <p:nvPr/>
        </p:nvSpPr>
        <p:spPr>
          <a:xfrm>
            <a:off x="655948" y="4670097"/>
            <a:ext cx="5765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kern="100" dirty="0">
                <a:solidFill>
                  <a:schemeClr val="bg1"/>
                </a:solidFill>
                <a:effectLst/>
                <a:highlight>
                  <a:srgbClr val="00000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Addressing Perfectionism</a:t>
            </a:r>
            <a:endParaRPr lang="en-GB" sz="2400" dirty="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39467F0-8F9A-33B5-E6A6-D17BE393C204}"/>
              </a:ext>
            </a:extLst>
          </p:cNvPr>
          <p:cNvSpPr txBox="1"/>
          <p:nvPr/>
        </p:nvSpPr>
        <p:spPr>
          <a:xfrm>
            <a:off x="7188593" y="5954283"/>
            <a:ext cx="49211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(Steel, 2007) (Higgins et al., 2005) (Tull, et al., 2009) (Sirois and </a:t>
            </a:r>
            <a:r>
              <a:rPr lang="en-GB" dirty="0" err="1"/>
              <a:t>Pychyl</a:t>
            </a:r>
            <a:r>
              <a:rPr lang="en-GB" dirty="0"/>
              <a:t>, 2013) (Sirois and </a:t>
            </a:r>
            <a:r>
              <a:rPr lang="en-GB" dirty="0" err="1"/>
              <a:t>Kitner</a:t>
            </a:r>
            <a:r>
              <a:rPr lang="en-GB" dirty="0"/>
              <a:t>, 2015)</a:t>
            </a:r>
          </a:p>
        </p:txBody>
      </p:sp>
    </p:spTree>
    <p:extLst>
      <p:ext uri="{BB962C8B-B14F-4D97-AF65-F5344CB8AC3E}">
        <p14:creationId xmlns:p14="http://schemas.microsoft.com/office/powerpoint/2010/main" val="2082071714"/>
      </p:ext>
    </p:extLst>
  </p:cSld>
  <p:clrMapOvr>
    <a:masterClrMapping/>
  </p:clrMapOvr>
  <p:transition spd="med" advTm="83428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53" grpId="0"/>
      <p:bldP spid="54" grpId="0"/>
      <p:bldP spid="55" grpId="0"/>
      <p:bldP spid="56" grpId="0"/>
      <p:bldP spid="5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op view of a circular staircase">
            <a:extLst>
              <a:ext uri="{FF2B5EF4-FFF2-40B4-BE49-F238E27FC236}">
                <a16:creationId xmlns:a16="http://schemas.microsoft.com/office/drawing/2014/main" id="{143FC271-ECDC-2278-C35E-660F132833A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</a:blip>
          <a:srcRect t="15174" b="556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B0222B5-B739-82A9-5CCC-C5585AE12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44663" y="-4344657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46000"/>
                </a:srgbClr>
              </a:gs>
              <a:gs pos="100000">
                <a:srgbClr val="000000">
                  <a:alpha val="60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078962-A031-4BDD-E43B-14A6B72C0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4243" y="698405"/>
            <a:ext cx="5753100" cy="15209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 dirty="0">
                <a:solidFill>
                  <a:srgbClr val="FFFFFF"/>
                </a:solidFill>
              </a:rPr>
              <a:t>Stress &amp; Anxiety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E23E75-E7E9-4D9F-6D25-5512363F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78570" y="-449383"/>
            <a:ext cx="2425271" cy="12201588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B115DB-65EB-3FC3-7284-CFDF4ADC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3E52556-0DA5-C016-7864-F13E695F97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8" name="Picture 7" descr="Stressed employee at supermarket">
            <a:extLst>
              <a:ext uri="{FF2B5EF4-FFF2-40B4-BE49-F238E27FC236}">
                <a16:creationId xmlns:a16="http://schemas.microsoft.com/office/drawing/2014/main" id="{86A98453-9D5F-371F-9C58-BAB874E7C05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7153" y="2814668"/>
            <a:ext cx="6767279" cy="380727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973A95F-4690-B756-1D75-B630C3486906}"/>
              </a:ext>
            </a:extLst>
          </p:cNvPr>
          <p:cNvSpPr txBox="1"/>
          <p:nvPr/>
        </p:nvSpPr>
        <p:spPr>
          <a:xfrm>
            <a:off x="546114" y="6246556"/>
            <a:ext cx="107134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Beiter</a:t>
            </a:r>
            <a:r>
              <a:rPr lang="en-GB" dirty="0">
                <a:solidFill>
                  <a:schemeClr val="bg1"/>
                </a:solidFill>
              </a:rPr>
              <a:t> et al., 2015) (Stewart-Brown et al., 2000) (Ibrahim et al., 2013) (Quek et al., 2019) (</a:t>
            </a:r>
            <a:r>
              <a:rPr lang="en-GB" dirty="0" err="1">
                <a:solidFill>
                  <a:schemeClr val="bg1"/>
                </a:solidFill>
              </a:rPr>
              <a:t>Salari</a:t>
            </a:r>
            <a:r>
              <a:rPr lang="en-GB" dirty="0">
                <a:solidFill>
                  <a:schemeClr val="bg1"/>
                </a:solidFill>
              </a:rPr>
              <a:t> et al., 2020) (Stewart-</a:t>
            </a:r>
            <a:r>
              <a:rPr lang="en-GB" dirty="0" err="1">
                <a:solidFill>
                  <a:schemeClr val="bg1"/>
                </a:solidFill>
              </a:rPr>
              <a:t>Borwn</a:t>
            </a:r>
            <a:r>
              <a:rPr lang="en-GB" dirty="0">
                <a:solidFill>
                  <a:schemeClr val="bg1"/>
                </a:solidFill>
              </a:rPr>
              <a:t> et al., 2016) (Quek et al., 2019) (Ibrahim et al ., 2013)</a:t>
            </a:r>
          </a:p>
        </p:txBody>
      </p:sp>
    </p:spTree>
    <p:extLst>
      <p:ext uri="{BB962C8B-B14F-4D97-AF65-F5344CB8AC3E}">
        <p14:creationId xmlns:p14="http://schemas.microsoft.com/office/powerpoint/2010/main" val="2497633094"/>
      </p:ext>
    </p:extLst>
  </p:cSld>
  <p:clrMapOvr>
    <a:masterClrMapping/>
  </p:clrMapOvr>
  <p:transition spd="slow" advTm="80917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6E61B563-A4B2-5783-81AF-A2A053D74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5352229"/>
            <a:ext cx="12192000" cy="1519356"/>
            <a:chOff x="0" y="-29768"/>
            <a:chExt cx="12202174" cy="1519356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0633BBC-8C60-7DC4-F0CC-CE32251096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CC98078-F2A2-725C-ED61-320B63B69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289101" y="-1429602"/>
              <a:ext cx="1507122" cy="4319024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1CD4C03-24F0-57A9-530E-8F2ABABDC5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880884" y="-2910652"/>
              <a:ext cx="1519356" cy="7281123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  <a:alpha val="70000"/>
                  </a:schemeClr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0F0786-ECA9-8D03-0912-D77D10B10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100" y="5609902"/>
            <a:ext cx="9575800" cy="91397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Coping mechanisms and strategies for stress and anxiety </a:t>
            </a:r>
          </a:p>
        </p:txBody>
      </p:sp>
      <p:pic>
        <p:nvPicPr>
          <p:cNvPr id="17" name="Picture 16" descr="Gear with compass turning gears without">
            <a:extLst>
              <a:ext uri="{FF2B5EF4-FFF2-40B4-BE49-F238E27FC236}">
                <a16:creationId xmlns:a16="http://schemas.microsoft.com/office/drawing/2014/main" id="{81775775-7EBA-E679-6308-E2FA826115A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083" b="29150"/>
          <a:stretch/>
        </p:blipFill>
        <p:spPr>
          <a:xfrm>
            <a:off x="1" y="10"/>
            <a:ext cx="12191998" cy="5352218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9121A15-1A95-244C-E25C-32A3B0A337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5C3D4D-054A-DD1C-9F89-C9FE09177750}"/>
              </a:ext>
            </a:extLst>
          </p:cNvPr>
          <p:cNvSpPr txBox="1"/>
          <p:nvPr/>
        </p:nvSpPr>
        <p:spPr>
          <a:xfrm>
            <a:off x="165100" y="334123"/>
            <a:ext cx="11747500" cy="41327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1" i="0" u="none" strike="noStrike" kern="1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Mindfulness and Meditation</a:t>
            </a:r>
            <a:r>
              <a:rPr kumimoji="0" lang="en-GB" sz="3600" b="0" i="0" u="none" strike="noStrike" kern="1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kumimoji="0" lang="en-GB" sz="3600" b="1" i="0" u="none" strike="noStrike" kern="1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1" i="0" u="none" strike="noStrike" kern="1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Physical Activity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1" i="0" u="none" strike="noStrike" kern="1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 Support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1" i="0" u="none" strike="noStrike" kern="1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Time Management and Organization</a:t>
            </a:r>
            <a:r>
              <a:rPr kumimoji="0" lang="en-GB" sz="3600" b="0" i="0" u="none" strike="noStrike" kern="1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kumimoji="0" lang="en-GB" sz="3600" b="1" i="0" u="none" strike="noStrike" kern="1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1" i="0" u="none" strike="noStrike" kern="1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Cognitive-</a:t>
            </a:r>
            <a:r>
              <a:rPr kumimoji="0" lang="en-GB" sz="3600" b="1" i="0" u="none" strike="noStrike" kern="1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Behavioral</a:t>
            </a:r>
            <a:r>
              <a:rPr kumimoji="0" lang="en-GB" sz="3600" b="1" i="0" u="none" strike="noStrike" kern="1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Techniques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1" i="0" u="none" strike="noStrike" kern="1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Seeking Professional Help</a:t>
            </a:r>
            <a:r>
              <a:rPr kumimoji="0" lang="en-GB" sz="3600" b="0" i="0" u="none" strike="noStrike" kern="1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kumimoji="0" lang="en-GB" sz="3600" b="0" i="0" u="none" strike="noStrike" kern="1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94A143C-FB96-950D-3A59-43711FC3C16B}"/>
              </a:ext>
            </a:extLst>
          </p:cNvPr>
          <p:cNvSpPr txBox="1"/>
          <p:nvPr/>
        </p:nvSpPr>
        <p:spPr>
          <a:xfrm>
            <a:off x="165100" y="6264322"/>
            <a:ext cx="1186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Holzel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el</a:t>
            </a:r>
            <a:r>
              <a:rPr lang="en-GB" dirty="0">
                <a:solidFill>
                  <a:schemeClr val="bg1"/>
                </a:solidFill>
              </a:rPr>
              <a:t> al., 2011) (Rebar et al., 2015) (Cohen, 2004) (Macan et al ., 1990) (Hofmann et al ., 2012) (Gulliver et al., 2010)</a:t>
            </a:r>
          </a:p>
        </p:txBody>
      </p:sp>
    </p:spTree>
    <p:extLst>
      <p:ext uri="{BB962C8B-B14F-4D97-AF65-F5344CB8AC3E}">
        <p14:creationId xmlns:p14="http://schemas.microsoft.com/office/powerpoint/2010/main" val="40600712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74806">
        <p15:prstTrans prst="prestige"/>
      </p:transition>
    </mc:Choice>
    <mc:Fallback xmlns="">
      <p:transition spd="slow" advTm="7480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811A23-D869-E851-96E1-9AF0161A8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640080"/>
            <a:ext cx="625111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Isolation and being forgotten</a:t>
            </a:r>
          </a:p>
        </p:txBody>
      </p:sp>
      <p:pic>
        <p:nvPicPr>
          <p:cNvPr id="5" name="Picture 4" descr="Path winding through a grassy field">
            <a:extLst>
              <a:ext uri="{FF2B5EF4-FFF2-40B4-BE49-F238E27FC236}">
                <a16:creationId xmlns:a16="http://schemas.microsoft.com/office/drawing/2014/main" id="{FC803528-1380-4DC2-439E-0ECDA3947C7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843" r="20826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F6A9FBC-FA63-D16C-A996-007DB52698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131552" y="-388620"/>
            <a:ext cx="2057400" cy="2057400"/>
          </a:xfrm>
          <a:prstGeom prst="ellipse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AD15A26-A2B4-31A3-EB5D-5402D9564725}"/>
              </a:ext>
            </a:extLst>
          </p:cNvPr>
          <p:cNvSpPr txBox="1"/>
          <p:nvPr/>
        </p:nvSpPr>
        <p:spPr>
          <a:xfrm>
            <a:off x="5131557" y="6005261"/>
            <a:ext cx="59094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(Mak et al., 2009) (Heinrich and </a:t>
            </a:r>
            <a:r>
              <a:rPr lang="en-GB" dirty="0" err="1"/>
              <a:t>Gullone</a:t>
            </a:r>
            <a:r>
              <a:rPr lang="en-GB" dirty="0"/>
              <a:t>, 2006) (</a:t>
            </a:r>
            <a:r>
              <a:rPr lang="en-GB" dirty="0" err="1"/>
              <a:t>Qualter</a:t>
            </a:r>
            <a:r>
              <a:rPr lang="en-GB" dirty="0"/>
              <a:t> et al., 2015) (Elhai et al., 2008) (Dyson and </a:t>
            </a:r>
            <a:r>
              <a:rPr lang="en-GB" dirty="0" err="1"/>
              <a:t>Renk</a:t>
            </a:r>
            <a:r>
              <a:rPr lang="en-GB" dirty="0"/>
              <a:t>, 2006) </a:t>
            </a:r>
          </a:p>
        </p:txBody>
      </p:sp>
    </p:spTree>
    <p:extLst>
      <p:ext uri="{BB962C8B-B14F-4D97-AF65-F5344CB8AC3E}">
        <p14:creationId xmlns:p14="http://schemas.microsoft.com/office/powerpoint/2010/main" val="3729977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996"/>
    </mc:Choice>
    <mc:Fallback xmlns="">
      <p:transition spd="slow" advTm="79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urved stone pathway in a calm lake at sunrise">
            <a:extLst>
              <a:ext uri="{FF2B5EF4-FFF2-40B4-BE49-F238E27FC236}">
                <a16:creationId xmlns:a16="http://schemas.microsoft.com/office/drawing/2014/main" id="{A5056CA2-5F89-A5A3-A687-FA954BEB5D3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5627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A72786-E25A-AEAD-C870-65F884A6A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How to Conquer Isolation and being Forgotten 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14A29B59-74EA-ECE8-31B3-3A9B7C9066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D52E9A29-CE6A-8ECA-E9DC-C63B70E73A20}"/>
              </a:ext>
            </a:extLst>
          </p:cNvPr>
          <p:cNvSpPr txBox="1"/>
          <p:nvPr/>
        </p:nvSpPr>
        <p:spPr>
          <a:xfrm>
            <a:off x="5522689" y="771988"/>
            <a:ext cx="5091731" cy="5305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Seek Social Support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92E539B-AE15-AAC4-9290-4A9CCAD559BC}"/>
              </a:ext>
            </a:extLst>
          </p:cNvPr>
          <p:cNvSpPr txBox="1"/>
          <p:nvPr/>
        </p:nvSpPr>
        <p:spPr>
          <a:xfrm>
            <a:off x="5522689" y="1609019"/>
            <a:ext cx="5258007" cy="5222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Join Clubs or Organizations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30F479B5-BAB5-D26C-D2D5-C0C6DF5AAE4D}"/>
              </a:ext>
            </a:extLst>
          </p:cNvPr>
          <p:cNvSpPr txBox="1"/>
          <p:nvPr/>
        </p:nvSpPr>
        <p:spPr>
          <a:xfrm>
            <a:off x="5527294" y="2437715"/>
            <a:ext cx="4940300" cy="5222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Utilize Campus Resources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8A4F582-9F65-6A56-87E3-109638732689}"/>
              </a:ext>
            </a:extLst>
          </p:cNvPr>
          <p:cNvSpPr txBox="1"/>
          <p:nvPr/>
        </p:nvSpPr>
        <p:spPr>
          <a:xfrm>
            <a:off x="5527294" y="3301315"/>
            <a:ext cx="5735988" cy="5222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Engage in Meaningful Activities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7C50AC2-B057-2DB8-6310-05CEAE8F18D0}"/>
              </a:ext>
            </a:extLst>
          </p:cNvPr>
          <p:cNvSpPr txBox="1"/>
          <p:nvPr/>
        </p:nvSpPr>
        <p:spPr>
          <a:xfrm>
            <a:off x="5527294" y="4164150"/>
            <a:ext cx="5553710" cy="5305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Reach Out for Professional Help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F55B5E8-7EC9-A62F-4F2A-31C7C96AFB1A}"/>
              </a:ext>
            </a:extLst>
          </p:cNvPr>
          <p:cNvSpPr txBox="1"/>
          <p:nvPr/>
        </p:nvSpPr>
        <p:spPr>
          <a:xfrm>
            <a:off x="1136325" y="6211659"/>
            <a:ext cx="92824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Hawkley</a:t>
            </a:r>
            <a:r>
              <a:rPr lang="en-GB" dirty="0"/>
              <a:t> and Cacioppo, 2010) (Pascarella and </a:t>
            </a:r>
            <a:r>
              <a:rPr lang="en-GB" dirty="0" err="1"/>
              <a:t>Terenzini</a:t>
            </a:r>
            <a:r>
              <a:rPr lang="en-GB" dirty="0"/>
              <a:t>, 2005) (</a:t>
            </a:r>
            <a:r>
              <a:rPr lang="en-GB" dirty="0" err="1"/>
              <a:t>Eizenberg</a:t>
            </a:r>
            <a:r>
              <a:rPr lang="en-GB" dirty="0"/>
              <a:t> et al., 2013) (Lyubomirsky et al., 2005) (Kessler et al., 2005)</a:t>
            </a:r>
          </a:p>
        </p:txBody>
      </p:sp>
    </p:spTree>
    <p:extLst>
      <p:ext uri="{BB962C8B-B14F-4D97-AF65-F5344CB8AC3E}">
        <p14:creationId xmlns:p14="http://schemas.microsoft.com/office/powerpoint/2010/main" val="3989325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160"/>
    </mc:Choice>
    <mc:Fallback xmlns="">
      <p:transition spd="slow" advTm="921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34E3D2-6490-7047-D661-2BB6BE817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640080"/>
            <a:ext cx="625111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Summary </a:t>
            </a:r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C113439E-AFEB-0F0A-EC2F-0BB81BFCFE2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4196" r="20473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D5509BAC-7440-E2B0-178B-5EFF633D4A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52658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489"/>
    </mc:Choice>
    <mc:Fallback xmlns="">
      <p:transition spd="slow" advTm="384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1A5F3-8CB2-78CA-0E5C-D40B470AF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010" y="389315"/>
            <a:ext cx="10515600" cy="1325563"/>
          </a:xfrm>
        </p:spPr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607D4-3C03-2709-3CBB-DA32B411D1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201" y="1728864"/>
            <a:ext cx="11773503" cy="4702099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endParaRPr lang="en-US" sz="1800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cs typeface="Times New Roman"/>
              </a:rPr>
              <a:t>Cohen, S. (2004), Social Relationships and Health. </a:t>
            </a:r>
            <a:r>
              <a:rPr lang="en-US" i="1" dirty="0">
                <a:latin typeface="Times New Roman"/>
                <a:cs typeface="Times New Roman"/>
              </a:rPr>
              <a:t>American Psychologist</a:t>
            </a:r>
            <a:r>
              <a:rPr lang="en-US" dirty="0">
                <a:latin typeface="Times New Roman"/>
                <a:cs typeface="Times New Roman"/>
              </a:rPr>
              <a:t>, 59(8), pp.676–684. </a:t>
            </a:r>
            <a:r>
              <a:rPr lang="en-US" dirty="0">
                <a:latin typeface="Times New Roman"/>
                <a:cs typeface="Times New Roman"/>
                <a:hlinkClick r:id="rId2"/>
              </a:rPr>
              <a:t>https://doi.org/10.1037/0003-066x.59.8.676</a:t>
            </a:r>
            <a:r>
              <a:rPr lang="en-US" dirty="0">
                <a:latin typeface="Times New Roman"/>
                <a:cs typeface="Times New Roman"/>
              </a:rPr>
              <a:t>.</a:t>
            </a:r>
            <a:endParaRPr lang="en-US" dirty="0"/>
          </a:p>
          <a:p>
            <a:r>
              <a:rPr lang="en-US" dirty="0">
                <a:latin typeface="Times New Roman"/>
                <a:cs typeface="Times New Roman"/>
              </a:rPr>
              <a:t>Dyson, R. and Renk, K. (2006), Freshmen adaptation to university life: Depressive symptoms, stress, and coping. </a:t>
            </a:r>
            <a:r>
              <a:rPr lang="en-US" i="1" dirty="0">
                <a:latin typeface="Times New Roman"/>
                <a:cs typeface="Times New Roman"/>
              </a:rPr>
              <a:t>Journal of Clinical Psychology</a:t>
            </a:r>
            <a:r>
              <a:rPr lang="en-US" dirty="0">
                <a:latin typeface="Times New Roman"/>
                <a:cs typeface="Times New Roman"/>
              </a:rPr>
              <a:t>, 62(10), pp.1231–1244. </a:t>
            </a:r>
            <a:r>
              <a:rPr lang="en-US" dirty="0">
                <a:latin typeface="Times New Roman"/>
                <a:cs typeface="Times New Roman"/>
                <a:hlinkClick r:id="rId3"/>
              </a:rPr>
              <a:t>https://doi.org/10.1002/jclp.20295</a:t>
            </a:r>
            <a:r>
              <a:rPr lang="en-US" dirty="0">
                <a:latin typeface="Times New Roman"/>
                <a:cs typeface="Times New Roman"/>
              </a:rPr>
              <a:t>.</a:t>
            </a:r>
            <a:endParaRPr lang="en-US" dirty="0"/>
          </a:p>
          <a:p>
            <a:r>
              <a:rPr lang="en-US" dirty="0">
                <a:latin typeface="Times New Roman"/>
                <a:cs typeface="Times New Roman"/>
              </a:rPr>
              <a:t>Eisenberg, D., Hunt, J. and Speer, N. (2013), Mental Health in American Colleges and Universities. </a:t>
            </a:r>
            <a:r>
              <a:rPr lang="en-US" i="1" dirty="0">
                <a:latin typeface="Times New Roman"/>
                <a:cs typeface="Times New Roman"/>
              </a:rPr>
              <a:t>The Journal of Nervous and Mental Disease</a:t>
            </a:r>
            <a:r>
              <a:rPr lang="en-US" dirty="0">
                <a:latin typeface="Times New Roman"/>
                <a:cs typeface="Times New Roman"/>
              </a:rPr>
              <a:t>, 201(1), pp.60–67. </a:t>
            </a:r>
            <a:r>
              <a:rPr lang="en-US" dirty="0">
                <a:latin typeface="Times New Roman"/>
                <a:cs typeface="Times New Roman"/>
                <a:hlinkClick r:id="rId4"/>
              </a:rPr>
              <a:t>https://doi.org/10.1097/nmd.0b013e31827ab077</a:t>
            </a:r>
            <a:r>
              <a:rPr lang="en-US" dirty="0">
                <a:latin typeface="Times New Roman"/>
                <a:cs typeface="Times New Roman"/>
              </a:rPr>
              <a:t>.</a:t>
            </a:r>
            <a:endParaRPr lang="en-US" dirty="0"/>
          </a:p>
          <a:p>
            <a:r>
              <a:rPr lang="en-US" dirty="0">
                <a:latin typeface="Times New Roman"/>
                <a:cs typeface="Times New Roman"/>
              </a:rPr>
              <a:t>Elhai, J.D., </a:t>
            </a:r>
            <a:r>
              <a:rPr lang="en-US" err="1">
                <a:latin typeface="Times New Roman"/>
                <a:cs typeface="Times New Roman"/>
              </a:rPr>
              <a:t>Schweinle</a:t>
            </a:r>
            <a:r>
              <a:rPr lang="en-US" dirty="0">
                <a:latin typeface="Times New Roman"/>
                <a:cs typeface="Times New Roman"/>
              </a:rPr>
              <a:t>, W. and Anderson, S.M. (2008), Reliability and validity of the Attitudes Toward Seeking Professional Psychological Help Scale-Short Form. </a:t>
            </a:r>
            <a:r>
              <a:rPr lang="en-US" i="1" dirty="0">
                <a:latin typeface="Times New Roman"/>
                <a:cs typeface="Times New Roman"/>
              </a:rPr>
              <a:t>Psychiatry Research</a:t>
            </a:r>
            <a:r>
              <a:rPr lang="en-US" dirty="0">
                <a:latin typeface="Times New Roman"/>
                <a:cs typeface="Times New Roman"/>
              </a:rPr>
              <a:t>, 159(3), pp.320–329. </a:t>
            </a:r>
            <a:r>
              <a:rPr lang="en-US" dirty="0">
                <a:latin typeface="Times New Roman"/>
                <a:cs typeface="Times New Roman"/>
                <a:hlinkClick r:id="rId5"/>
              </a:rPr>
              <a:t>https://doi.org/10.1016/j.psychres.2007.04.020</a:t>
            </a:r>
            <a:r>
              <a:rPr lang="en-US" dirty="0">
                <a:latin typeface="Times New Roman"/>
                <a:cs typeface="Times New Roman"/>
              </a:rPr>
              <a:t>.</a:t>
            </a:r>
            <a:endParaRPr lang="en-US" dirty="0"/>
          </a:p>
          <a:p>
            <a:r>
              <a:rPr lang="en-US" dirty="0">
                <a:latin typeface="Times New Roman"/>
                <a:cs typeface="Times New Roman"/>
              </a:rPr>
              <a:t>Ferrari, J.R. (1992), Procrastinators and perfect behavior: An exploratory factor analysis of self-presentation, self-awareness, and self-handicapping components. </a:t>
            </a:r>
            <a:r>
              <a:rPr lang="en-US" i="1" dirty="0">
                <a:latin typeface="Times New Roman"/>
                <a:cs typeface="Times New Roman"/>
              </a:rPr>
              <a:t>Journal of Research in Personality</a:t>
            </a:r>
            <a:r>
              <a:rPr lang="en-US" dirty="0">
                <a:latin typeface="Times New Roman"/>
                <a:cs typeface="Times New Roman"/>
              </a:rPr>
              <a:t>, 26(1), pp.75–84. </a:t>
            </a:r>
            <a:r>
              <a:rPr lang="en-US" dirty="0">
                <a:latin typeface="Times New Roman"/>
                <a:cs typeface="Times New Roman"/>
                <a:hlinkClick r:id="rId6"/>
              </a:rPr>
              <a:t>https://doi.org/10.1016/0092-6566(92)90060-h</a:t>
            </a:r>
            <a:r>
              <a:rPr lang="en-US" dirty="0">
                <a:latin typeface="Times New Roman"/>
                <a:cs typeface="Times New Roman"/>
              </a:rPr>
              <a:t>.</a:t>
            </a:r>
            <a:endParaRPr lang="en-US" dirty="0"/>
          </a:p>
          <a:p>
            <a:r>
              <a:rPr lang="en-US" dirty="0">
                <a:latin typeface="Times New Roman"/>
                <a:cs typeface="Times New Roman"/>
              </a:rPr>
              <a:t>Gulliver, A., Griffiths, K.M. and Christensen, H. (2010), Perceived barriers and facilitators to mental health help-seeking in young people: a systematic review. </a:t>
            </a:r>
            <a:r>
              <a:rPr lang="en-US" i="1" dirty="0">
                <a:latin typeface="Times New Roman"/>
                <a:cs typeface="Times New Roman"/>
              </a:rPr>
              <a:t>BMC Psychiatry</a:t>
            </a:r>
            <a:r>
              <a:rPr lang="en-US" dirty="0">
                <a:latin typeface="Times New Roman"/>
                <a:cs typeface="Times New Roman"/>
              </a:rPr>
              <a:t>, [online] 10(1). </a:t>
            </a:r>
            <a:r>
              <a:rPr lang="en-US" dirty="0">
                <a:latin typeface="Times New Roman"/>
                <a:cs typeface="Times New Roman"/>
                <a:hlinkClick r:id="rId7"/>
              </a:rPr>
              <a:t>https://doi.org/10.1186/1471-244x-10-113</a:t>
            </a:r>
            <a:r>
              <a:rPr lang="en-US" dirty="0">
                <a:latin typeface="Times New Roman"/>
                <a:cs typeface="Times New Roman"/>
              </a:rPr>
              <a:t>.</a:t>
            </a:r>
            <a:endParaRPr lang="en-US" dirty="0"/>
          </a:p>
          <a:p>
            <a:r>
              <a:rPr lang="en-US" dirty="0">
                <a:latin typeface="Times New Roman"/>
                <a:cs typeface="Times New Roman"/>
              </a:rPr>
              <a:t>Hawkley, L.C. and Cacioppo, J.T. (2010), Loneliness Matters: A Theoretical and Empirical Review of Consequences and Mechanisms. </a:t>
            </a:r>
            <a:r>
              <a:rPr lang="en-US" i="1" dirty="0">
                <a:latin typeface="Times New Roman"/>
                <a:cs typeface="Times New Roman"/>
              </a:rPr>
              <a:t>Annals of Behavioral Medicine</a:t>
            </a:r>
            <a:r>
              <a:rPr lang="en-US" dirty="0">
                <a:latin typeface="Times New Roman"/>
                <a:cs typeface="Times New Roman"/>
              </a:rPr>
              <a:t>, [online] 40(2), pp.218–227. Available at, </a:t>
            </a:r>
            <a:r>
              <a:rPr lang="en-US" dirty="0">
                <a:latin typeface="Times New Roman"/>
                <a:cs typeface="Times New Roman"/>
                <a:hlinkClick r:id="rId8"/>
              </a:rPr>
              <a:t>https://www.ncbi.nlm.nih.gov/pmc/articles/PMC3874845/</a:t>
            </a:r>
            <a:r>
              <a:rPr lang="en-US" dirty="0">
                <a:latin typeface="Times New Roman"/>
                <a:cs typeface="Times New Roman"/>
              </a:rPr>
              <a:t>.</a:t>
            </a:r>
            <a:endParaRPr lang="en-US" dirty="0"/>
          </a:p>
          <a:p>
            <a:r>
              <a:rPr lang="en-US" dirty="0">
                <a:latin typeface="Times New Roman"/>
                <a:cs typeface="Times New Roman"/>
              </a:rPr>
              <a:t>Heinrich, L.M. and </a:t>
            </a:r>
            <a:r>
              <a:rPr lang="en-US" err="1">
                <a:latin typeface="Times New Roman"/>
                <a:cs typeface="Times New Roman"/>
              </a:rPr>
              <a:t>Gullone</a:t>
            </a:r>
            <a:r>
              <a:rPr lang="en-US" dirty="0">
                <a:latin typeface="Times New Roman"/>
                <a:cs typeface="Times New Roman"/>
              </a:rPr>
              <a:t>, E. (2006), The clinical significance of loneliness: A literature review. </a:t>
            </a:r>
            <a:r>
              <a:rPr lang="en-US" i="1" dirty="0">
                <a:latin typeface="Times New Roman"/>
                <a:cs typeface="Times New Roman"/>
              </a:rPr>
              <a:t>Clinical Psychology Review</a:t>
            </a:r>
            <a:r>
              <a:rPr lang="en-US" dirty="0">
                <a:latin typeface="Times New Roman"/>
                <a:cs typeface="Times New Roman"/>
              </a:rPr>
              <a:t>, 26(6), pp.695–718. </a:t>
            </a:r>
            <a:r>
              <a:rPr lang="en-US" dirty="0">
                <a:latin typeface="Times New Roman"/>
                <a:cs typeface="Times New Roman"/>
                <a:hlinkClick r:id="rId9"/>
              </a:rPr>
              <a:t>https://doi.org/10.1016/j.cpr.2006.04.002</a:t>
            </a:r>
            <a:r>
              <a:rPr lang="en-US" dirty="0">
                <a:latin typeface="Times New Roman"/>
                <a:cs typeface="Times New Roman"/>
              </a:rPr>
              <a:t>.</a:t>
            </a:r>
            <a:endParaRPr lang="en-US" dirty="0"/>
          </a:p>
          <a:p>
            <a:endParaRPr lang="en-US"/>
          </a:p>
          <a:p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523408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99DF5-3FDD-8A93-7E3C-A622DC5234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9" y="156484"/>
            <a:ext cx="12039599" cy="60204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latin typeface="Times New Roman"/>
                <a:cs typeface="Times New Roman"/>
              </a:rPr>
              <a:t>Higgins, E.T., Friedman, R.S., Harlow, R.E., </a:t>
            </a:r>
            <a:r>
              <a:rPr lang="en-US" sz="1600" err="1">
                <a:latin typeface="Times New Roman"/>
                <a:cs typeface="Times New Roman"/>
              </a:rPr>
              <a:t>Idson</a:t>
            </a:r>
            <a:r>
              <a:rPr lang="en-US" sz="1600" dirty="0">
                <a:latin typeface="Times New Roman"/>
                <a:cs typeface="Times New Roman"/>
              </a:rPr>
              <a:t>, L.C., </a:t>
            </a:r>
            <a:r>
              <a:rPr lang="en-US" sz="1600" err="1">
                <a:latin typeface="Times New Roman"/>
                <a:cs typeface="Times New Roman"/>
              </a:rPr>
              <a:t>Ayduk</a:t>
            </a:r>
            <a:r>
              <a:rPr lang="en-US" sz="1600" dirty="0">
                <a:latin typeface="Times New Roman"/>
                <a:cs typeface="Times New Roman"/>
              </a:rPr>
              <a:t>, O.N. and Taylor, A. (2001), Achievement orientations from subjective histories of success: Promotion pride versus prevention pride. </a:t>
            </a:r>
            <a:r>
              <a:rPr lang="en-US" sz="1600" i="1" dirty="0">
                <a:latin typeface="Times New Roman"/>
                <a:cs typeface="Times New Roman"/>
              </a:rPr>
              <a:t>European Journal of Social Psychology</a:t>
            </a:r>
            <a:r>
              <a:rPr lang="en-US" sz="1600" dirty="0">
                <a:latin typeface="Times New Roman"/>
                <a:cs typeface="Times New Roman"/>
              </a:rPr>
              <a:t>, [online] 31(1), pp.3–23. </a:t>
            </a:r>
            <a:r>
              <a:rPr lang="en-US" sz="1600" dirty="0">
                <a:latin typeface="Times New Roman"/>
                <a:cs typeface="Times New Roman"/>
                <a:hlinkClick r:id="rId2"/>
              </a:rPr>
              <a:t>https://doi.org/10.1002/ejsp.27</a:t>
            </a:r>
            <a:r>
              <a:rPr lang="en-US" sz="1600" dirty="0">
                <a:latin typeface="Times New Roman"/>
                <a:cs typeface="Times New Roman"/>
              </a:rPr>
              <a:t>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Hofmann, S.G., </a:t>
            </a:r>
            <a:r>
              <a:rPr lang="en-US" sz="1600" err="1">
                <a:latin typeface="Times New Roman"/>
                <a:cs typeface="Times New Roman"/>
              </a:rPr>
              <a:t>Asnaani</a:t>
            </a:r>
            <a:r>
              <a:rPr lang="en-US" sz="1600" dirty="0">
                <a:latin typeface="Times New Roman"/>
                <a:cs typeface="Times New Roman"/>
              </a:rPr>
              <a:t>, A., Vonk, I.J.J., Sawyer, A.T. and Fang, A. (2012), The Efficacy of Cognitive Behavioral Therapy: a Review of Meta-Analyses. </a:t>
            </a:r>
            <a:r>
              <a:rPr lang="en-US" sz="1600" i="1" dirty="0">
                <a:latin typeface="Times New Roman"/>
                <a:cs typeface="Times New Roman"/>
              </a:rPr>
              <a:t>Cognitive Therapy and Research</a:t>
            </a:r>
            <a:r>
              <a:rPr lang="en-US" sz="1600" dirty="0">
                <a:latin typeface="Times New Roman"/>
                <a:cs typeface="Times New Roman"/>
              </a:rPr>
              <a:t>, [online] 36(5), pp.427–440. </a:t>
            </a:r>
            <a:r>
              <a:rPr lang="en-US" sz="1600" dirty="0">
                <a:latin typeface="Times New Roman"/>
                <a:cs typeface="Times New Roman"/>
                <a:hlinkClick r:id="rId3"/>
              </a:rPr>
              <a:t>https://doi.org/10.1007/s10608-012-9476-1</a:t>
            </a:r>
            <a:r>
              <a:rPr lang="en-US" sz="1600" dirty="0">
                <a:latin typeface="Times New Roman"/>
                <a:cs typeface="Times New Roman"/>
              </a:rPr>
              <a:t>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Hölzel, B.K., Carmody, J., Vangel, M., Congleton, C., </a:t>
            </a:r>
            <a:r>
              <a:rPr lang="en-US" sz="1600" err="1">
                <a:latin typeface="Times New Roman"/>
                <a:cs typeface="Times New Roman"/>
              </a:rPr>
              <a:t>Yerramsetti</a:t>
            </a:r>
            <a:r>
              <a:rPr lang="en-US" sz="1600" dirty="0">
                <a:latin typeface="Times New Roman"/>
                <a:cs typeface="Times New Roman"/>
              </a:rPr>
              <a:t>, S.M., Gard, T. and Lazar, S.W. (2011), Mindfulness practice leads to increases in regional brain gray matter density. </a:t>
            </a:r>
            <a:r>
              <a:rPr lang="en-US" sz="1600" i="1" dirty="0">
                <a:latin typeface="Times New Roman"/>
                <a:cs typeface="Times New Roman"/>
              </a:rPr>
              <a:t>Psychiatry Research: Neuroimaging</a:t>
            </a:r>
            <a:r>
              <a:rPr lang="en-US" sz="1600" dirty="0">
                <a:latin typeface="Times New Roman"/>
                <a:cs typeface="Times New Roman"/>
              </a:rPr>
              <a:t>, [online] 191(1), pp.36–43. </a:t>
            </a:r>
            <a:r>
              <a:rPr lang="en-US" sz="1600" dirty="0">
                <a:latin typeface="Times New Roman"/>
                <a:cs typeface="Times New Roman"/>
                <a:hlinkClick r:id="rId4"/>
              </a:rPr>
              <a:t>https://doi.org/10.1016/j.pscychresns.2010.08.006</a:t>
            </a:r>
            <a:r>
              <a:rPr lang="en-US" sz="1600" dirty="0">
                <a:latin typeface="Times New Roman"/>
                <a:cs typeface="Times New Roman"/>
              </a:rPr>
              <a:t>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Ibrahim, A.K., Kelly, S.J., Adams, C.E. and Glazebrook, C. (2013), A systematic review of studies of depression prevalence in university students. </a:t>
            </a:r>
            <a:r>
              <a:rPr lang="en-US" sz="1600" i="1" dirty="0">
                <a:latin typeface="Times New Roman"/>
                <a:cs typeface="Times New Roman"/>
              </a:rPr>
              <a:t>Journal of Psychiatric Research</a:t>
            </a:r>
            <a:r>
              <a:rPr lang="en-US" sz="1600" dirty="0">
                <a:latin typeface="Times New Roman"/>
                <a:cs typeface="Times New Roman"/>
              </a:rPr>
              <a:t>, 47(3), pp.391–400. </a:t>
            </a:r>
            <a:r>
              <a:rPr lang="en-US" sz="1600" dirty="0">
                <a:latin typeface="Times New Roman"/>
                <a:cs typeface="Times New Roman"/>
                <a:hlinkClick r:id="rId5"/>
              </a:rPr>
              <a:t>https://doi.org/10.1016/j.jpsychires.2012.11.015</a:t>
            </a:r>
            <a:r>
              <a:rPr lang="en-US" sz="1600" dirty="0">
                <a:latin typeface="Times New Roman"/>
                <a:cs typeface="Times New Roman"/>
              </a:rPr>
              <a:t>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Kessler, R.C., Berglund, P., Demler, O., Jin, R., </a:t>
            </a:r>
            <a:r>
              <a:rPr lang="en-US" sz="1600" err="1">
                <a:latin typeface="Times New Roman"/>
                <a:cs typeface="Times New Roman"/>
              </a:rPr>
              <a:t>Merikangas</a:t>
            </a:r>
            <a:r>
              <a:rPr lang="en-US" sz="1600" dirty="0">
                <a:latin typeface="Times New Roman"/>
                <a:cs typeface="Times New Roman"/>
              </a:rPr>
              <a:t>, K.R. and Walters, E.E. (2005), Lifetime prevalence and age-of-onset distributions of DSM-IV disorders in the national comorbidity survey replication. </a:t>
            </a:r>
            <a:r>
              <a:rPr lang="en-US" sz="1600" i="1" dirty="0">
                <a:latin typeface="Times New Roman"/>
                <a:cs typeface="Times New Roman"/>
              </a:rPr>
              <a:t>Archives of General Psychiatry</a:t>
            </a:r>
            <a:r>
              <a:rPr lang="en-US" sz="1600" dirty="0">
                <a:latin typeface="Times New Roman"/>
                <a:cs typeface="Times New Roman"/>
              </a:rPr>
              <a:t>, [online] 62(6), pp.593–602. </a:t>
            </a:r>
            <a:r>
              <a:rPr lang="en-US" sz="1600" dirty="0">
                <a:latin typeface="Times New Roman"/>
                <a:cs typeface="Times New Roman"/>
                <a:hlinkClick r:id="rId6"/>
              </a:rPr>
              <a:t>https://doi.org/10.1001/archpsyc.62.6.593</a:t>
            </a:r>
            <a:r>
              <a:rPr lang="en-US" sz="1600" dirty="0">
                <a:latin typeface="Times New Roman"/>
                <a:cs typeface="Times New Roman"/>
              </a:rPr>
              <a:t>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Lyubomirsky, S., Sheldon, K.M. and Schkade, D. (2005), Pursuing happiness: The architecture of sustainable change. </a:t>
            </a:r>
            <a:r>
              <a:rPr lang="en-US" sz="1600" i="1" dirty="0">
                <a:latin typeface="Times New Roman"/>
                <a:cs typeface="Times New Roman"/>
              </a:rPr>
              <a:t>Review of General Psychology</a:t>
            </a:r>
            <a:r>
              <a:rPr lang="en-US" sz="1600" dirty="0">
                <a:latin typeface="Times New Roman"/>
                <a:cs typeface="Times New Roman"/>
              </a:rPr>
              <a:t>, 9(2), pp.111–131. </a:t>
            </a:r>
            <a:r>
              <a:rPr lang="en-US" sz="1600" dirty="0">
                <a:latin typeface="Times New Roman"/>
                <a:cs typeface="Times New Roman"/>
                <a:hlinkClick r:id="rId7"/>
              </a:rPr>
              <a:t>https://doi.org/10.1037/1089-2680.9.2.111</a:t>
            </a:r>
            <a:r>
              <a:rPr lang="en-US" sz="1600" dirty="0">
                <a:latin typeface="Times New Roman"/>
                <a:cs typeface="Times New Roman"/>
              </a:rPr>
              <a:t>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Macan, T.H., Shahani, C., </a:t>
            </a:r>
            <a:r>
              <a:rPr lang="en-US" sz="1600" err="1">
                <a:latin typeface="Times New Roman"/>
                <a:cs typeface="Times New Roman"/>
              </a:rPr>
              <a:t>Dipboye</a:t>
            </a:r>
            <a:r>
              <a:rPr lang="en-US" sz="1600" dirty="0">
                <a:latin typeface="Times New Roman"/>
                <a:cs typeface="Times New Roman"/>
              </a:rPr>
              <a:t>, R.L. and Phillips, A.P. (1990), College students’ time management: Correlations with academic performance and stress. </a:t>
            </a:r>
            <a:r>
              <a:rPr lang="en-US" sz="1600" i="1" dirty="0">
                <a:latin typeface="Times New Roman"/>
                <a:cs typeface="Times New Roman"/>
              </a:rPr>
              <a:t>Journal of Educational Psychology</a:t>
            </a:r>
            <a:r>
              <a:rPr lang="en-US" sz="1600" dirty="0">
                <a:latin typeface="Times New Roman"/>
                <a:cs typeface="Times New Roman"/>
              </a:rPr>
              <a:t>, [online] 82(4), pp.760–768. </a:t>
            </a:r>
            <a:r>
              <a:rPr lang="en-US" sz="1600" dirty="0">
                <a:latin typeface="Times New Roman"/>
                <a:cs typeface="Times New Roman"/>
                <a:hlinkClick r:id="rId8"/>
              </a:rPr>
              <a:t>https://doi.org/10.1037//0022-0663.82.4.760</a:t>
            </a:r>
            <a:r>
              <a:rPr lang="en-US" sz="1600" dirty="0">
                <a:latin typeface="Times New Roman"/>
                <a:cs typeface="Times New Roman"/>
              </a:rPr>
              <a:t>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Mak, W.W.S., Law, R.W., Woo, J., Cheung, F.M. and Lee, D. (2009), Social support and psychological adjustment to SARS: The mediating role of self-care self-efficacy. </a:t>
            </a:r>
            <a:r>
              <a:rPr lang="en-US" sz="1600" i="1" dirty="0">
                <a:latin typeface="Times New Roman"/>
                <a:cs typeface="Times New Roman"/>
              </a:rPr>
              <a:t>Psychology &amp; Health</a:t>
            </a:r>
            <a:r>
              <a:rPr lang="en-US" sz="1600" dirty="0">
                <a:latin typeface="Times New Roman"/>
                <a:cs typeface="Times New Roman"/>
              </a:rPr>
              <a:t>, 24(2), pp.161–174. </a:t>
            </a:r>
            <a:r>
              <a:rPr lang="en-US" sz="1600" dirty="0">
                <a:latin typeface="Times New Roman"/>
                <a:cs typeface="Times New Roman"/>
                <a:hlinkClick r:id="rId9"/>
              </a:rPr>
              <a:t>https://doi.org/10.1080/08870440701447649</a:t>
            </a:r>
            <a:r>
              <a:rPr lang="en-US" sz="1600" dirty="0">
                <a:latin typeface="Times New Roman"/>
                <a:cs typeface="Times New Roman"/>
              </a:rPr>
              <a:t>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Pascarella, E.T. and </a:t>
            </a:r>
            <a:r>
              <a:rPr lang="en-US" sz="1600" err="1">
                <a:latin typeface="Times New Roman"/>
                <a:cs typeface="Times New Roman"/>
              </a:rPr>
              <a:t>Terenzini</a:t>
            </a:r>
            <a:r>
              <a:rPr lang="en-US" sz="1600" dirty="0">
                <a:latin typeface="Times New Roman"/>
                <a:cs typeface="Times New Roman"/>
              </a:rPr>
              <a:t>, P.T. (2005), </a:t>
            </a:r>
            <a:r>
              <a:rPr lang="en-US" sz="1600" i="1" dirty="0">
                <a:latin typeface="Times New Roman"/>
                <a:cs typeface="Times New Roman"/>
              </a:rPr>
              <a:t>How college affects students. Volume 2 : a third decade of research</a:t>
            </a:r>
            <a:r>
              <a:rPr lang="en-US" sz="1600" dirty="0">
                <a:latin typeface="Times New Roman"/>
                <a:cs typeface="Times New Roman"/>
              </a:rPr>
              <a:t>. San Francisco: Jossey-Bass, Cop.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22642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DC36E9-D9D5-BDB1-975C-25EB5E9565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0" y="-755"/>
            <a:ext cx="12172645" cy="663733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600" dirty="0">
                <a:latin typeface="Times New Roman"/>
                <a:cs typeface="Times New Roman"/>
              </a:rPr>
              <a:t>Qualter, P., </a:t>
            </a:r>
            <a:r>
              <a:rPr lang="en-US" sz="1600" dirty="0" err="1">
                <a:latin typeface="Times New Roman"/>
                <a:cs typeface="Times New Roman"/>
              </a:rPr>
              <a:t>Vanhalst</a:t>
            </a:r>
            <a:r>
              <a:rPr lang="en-US" sz="1600" dirty="0">
                <a:latin typeface="Times New Roman"/>
                <a:cs typeface="Times New Roman"/>
              </a:rPr>
              <a:t>, J., Harris, R., Van Roekel, E., Lodder, G., </a:t>
            </a:r>
            <a:r>
              <a:rPr lang="en-US" sz="1600" dirty="0" err="1">
                <a:latin typeface="Times New Roman"/>
                <a:cs typeface="Times New Roman"/>
              </a:rPr>
              <a:t>Bangee</a:t>
            </a:r>
            <a:r>
              <a:rPr lang="en-US" sz="1600" dirty="0">
                <a:latin typeface="Times New Roman"/>
                <a:cs typeface="Times New Roman"/>
              </a:rPr>
              <a:t>, M., Maes, M. and Verhagen, M. (2015), Loneliness across the life span. </a:t>
            </a:r>
            <a:r>
              <a:rPr lang="en-US" sz="1600" i="1" dirty="0">
                <a:latin typeface="Times New Roman"/>
                <a:cs typeface="Times New Roman"/>
              </a:rPr>
              <a:t>Perspectives on Psychological Science</a:t>
            </a:r>
            <a:r>
              <a:rPr lang="en-US" sz="1600" dirty="0">
                <a:latin typeface="Times New Roman"/>
                <a:cs typeface="Times New Roman"/>
              </a:rPr>
              <a:t>, 10(2), pp.250–264. </a:t>
            </a:r>
            <a:r>
              <a:rPr lang="en-US" sz="1600" dirty="0">
                <a:latin typeface="Times New Roman"/>
                <a:cs typeface="Times New Roman"/>
                <a:hlinkClick r:id="rId2"/>
              </a:rPr>
              <a:t>https://doi.org/10.1177/1745691615568999</a:t>
            </a:r>
            <a:r>
              <a:rPr lang="en-US" sz="1600" dirty="0">
                <a:latin typeface="Times New Roman"/>
                <a:cs typeface="Times New Roman"/>
              </a:rPr>
              <a:t>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Quek, T.T.-C., Tam, W.W.-S., Tran, B.X., Zhang, M., Zhang, Z., Ho, C.S.-H. and Ho, R.C.-M. (2019), The Global Prevalence of Anxiety Among Medical Students: A Meta-Analysis. </a:t>
            </a:r>
            <a:r>
              <a:rPr lang="en-US" sz="1600" i="1" dirty="0">
                <a:latin typeface="Times New Roman"/>
                <a:cs typeface="Times New Roman"/>
              </a:rPr>
              <a:t>International Journal of Environmental Research and Public Health</a:t>
            </a:r>
            <a:r>
              <a:rPr lang="en-US" sz="1600" dirty="0">
                <a:latin typeface="Times New Roman"/>
                <a:cs typeface="Times New Roman"/>
              </a:rPr>
              <a:t>, [online] 16(15), p.2735. </a:t>
            </a:r>
            <a:r>
              <a:rPr lang="en-US" sz="1600" dirty="0">
                <a:latin typeface="Times New Roman"/>
                <a:cs typeface="Times New Roman"/>
                <a:hlinkClick r:id="rId3"/>
              </a:rPr>
              <a:t>https://doi.org/10.3390/ijerph16152735</a:t>
            </a:r>
            <a:r>
              <a:rPr lang="en-US" sz="1600" dirty="0">
                <a:latin typeface="Times New Roman"/>
                <a:cs typeface="Times New Roman"/>
              </a:rPr>
              <a:t>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Rebar, A.L., Stanton, R., Geard, D., Short, C., Duncan, M.J. and </a:t>
            </a:r>
            <a:r>
              <a:rPr lang="en-US" sz="1600" dirty="0" err="1">
                <a:latin typeface="Times New Roman"/>
                <a:cs typeface="Times New Roman"/>
              </a:rPr>
              <a:t>Vandelanotte</a:t>
            </a:r>
            <a:r>
              <a:rPr lang="en-US" sz="1600" dirty="0">
                <a:latin typeface="Times New Roman"/>
                <a:cs typeface="Times New Roman"/>
              </a:rPr>
              <a:t>, C. (2015), A meta-meta-analysis of the effect of physical activity on depression and anxiety in non-clinical adult populations. </a:t>
            </a:r>
            <a:r>
              <a:rPr lang="en-US" sz="1600" i="1" dirty="0">
                <a:latin typeface="Times New Roman"/>
                <a:cs typeface="Times New Roman"/>
              </a:rPr>
              <a:t>Health Psychology Review</a:t>
            </a:r>
            <a:r>
              <a:rPr lang="en-US" sz="1600" dirty="0">
                <a:latin typeface="Times New Roman"/>
                <a:cs typeface="Times New Roman"/>
              </a:rPr>
              <a:t>, 9(3), pp.366–378. </a:t>
            </a:r>
            <a:r>
              <a:rPr lang="en-US" sz="1600" dirty="0">
                <a:latin typeface="Times New Roman"/>
                <a:cs typeface="Times New Roman"/>
                <a:hlinkClick r:id="rId4"/>
              </a:rPr>
              <a:t>https://doi.org/10.1080/17437199.2015.1022901</a:t>
            </a:r>
            <a:r>
              <a:rPr lang="en-US" sz="1600" dirty="0">
                <a:latin typeface="Times New Roman"/>
                <a:cs typeface="Times New Roman"/>
              </a:rPr>
              <a:t>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Sirois, F. and </a:t>
            </a:r>
            <a:r>
              <a:rPr lang="en-US" sz="1600" dirty="0" err="1">
                <a:latin typeface="Times New Roman"/>
                <a:cs typeface="Times New Roman"/>
              </a:rPr>
              <a:t>Pychyl</a:t>
            </a:r>
            <a:r>
              <a:rPr lang="en-US" sz="1600" dirty="0">
                <a:latin typeface="Times New Roman"/>
                <a:cs typeface="Times New Roman"/>
              </a:rPr>
              <a:t>, T. (2013), Procrastination and the Priority of Short-Term Mood Regulation: Consequences for Future Self. </a:t>
            </a:r>
            <a:r>
              <a:rPr lang="en-US" sz="1600" i="1" dirty="0">
                <a:latin typeface="Times New Roman"/>
                <a:cs typeface="Times New Roman"/>
              </a:rPr>
              <a:t>Social and Personality Psychology Compass</a:t>
            </a:r>
            <a:r>
              <a:rPr lang="en-US" sz="1600" dirty="0">
                <a:latin typeface="Times New Roman"/>
                <a:cs typeface="Times New Roman"/>
              </a:rPr>
              <a:t>, 7(2), pp.115–127. </a:t>
            </a:r>
            <a:r>
              <a:rPr lang="en-US" sz="1600" dirty="0">
                <a:latin typeface="Times New Roman"/>
                <a:cs typeface="Times New Roman"/>
                <a:hlinkClick r:id="rId5"/>
              </a:rPr>
              <a:t>https://doi.org/10.1111/spc3.12011</a:t>
            </a:r>
            <a:r>
              <a:rPr lang="en-US" sz="1600" dirty="0">
                <a:latin typeface="Times New Roman"/>
                <a:cs typeface="Times New Roman"/>
              </a:rPr>
              <a:t>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Sirois, F.M. (2007), ‘I’ll look after my health, later’: A replication and extension of the procrastination–health model with community-dwelling adults. </a:t>
            </a:r>
            <a:r>
              <a:rPr lang="en-US" sz="1600" i="1" dirty="0">
                <a:latin typeface="Times New Roman"/>
                <a:cs typeface="Times New Roman"/>
              </a:rPr>
              <a:t>Personality and Individual Differences</a:t>
            </a:r>
            <a:r>
              <a:rPr lang="en-US" sz="1600" dirty="0">
                <a:latin typeface="Times New Roman"/>
                <a:cs typeface="Times New Roman"/>
              </a:rPr>
              <a:t>, 43(1), pp.15–26. </a:t>
            </a:r>
            <a:r>
              <a:rPr lang="en-US" sz="1600" dirty="0">
                <a:latin typeface="Times New Roman"/>
                <a:cs typeface="Times New Roman"/>
                <a:hlinkClick r:id="rId6"/>
              </a:rPr>
              <a:t>https://doi.org/10.1016/j.paid.2006.11.003</a:t>
            </a:r>
            <a:r>
              <a:rPr lang="en-US" sz="1600" dirty="0">
                <a:latin typeface="Times New Roman"/>
                <a:cs typeface="Times New Roman"/>
              </a:rPr>
              <a:t>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Sirois, F.M. and Kitner, R. (2015), Less Adaptive or More Maladaptive? A Meta-analytic Investigation of Procrastination and Coping. </a:t>
            </a:r>
            <a:r>
              <a:rPr lang="en-US" sz="1600" i="1" dirty="0">
                <a:latin typeface="Times New Roman"/>
                <a:cs typeface="Times New Roman"/>
              </a:rPr>
              <a:t>European Journal of Personality</a:t>
            </a:r>
            <a:r>
              <a:rPr lang="en-US" sz="1600" dirty="0">
                <a:latin typeface="Times New Roman"/>
                <a:cs typeface="Times New Roman"/>
              </a:rPr>
              <a:t>, 29(4), pp.433–444. </a:t>
            </a:r>
            <a:r>
              <a:rPr lang="en-US" sz="1600" dirty="0">
                <a:latin typeface="Times New Roman"/>
                <a:cs typeface="Times New Roman"/>
                <a:hlinkClick r:id="rId7"/>
              </a:rPr>
              <a:t>https://doi.org/10.1002/per.1985</a:t>
            </a:r>
            <a:r>
              <a:rPr lang="en-US" sz="1600" dirty="0">
                <a:latin typeface="Times New Roman"/>
                <a:cs typeface="Times New Roman"/>
              </a:rPr>
              <a:t>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Steel, P. (2007), The nature of procrastination: A meta-analytic and theoretical review of quintessential self-regulatory failure. </a:t>
            </a:r>
            <a:r>
              <a:rPr lang="en-US" sz="1600" i="1" dirty="0">
                <a:latin typeface="Times New Roman"/>
                <a:cs typeface="Times New Roman"/>
              </a:rPr>
              <a:t>Psychological Bulletin</a:t>
            </a:r>
            <a:r>
              <a:rPr lang="en-US" sz="1600" dirty="0">
                <a:latin typeface="Times New Roman"/>
                <a:cs typeface="Times New Roman"/>
              </a:rPr>
              <a:t>, 133(1), pp.65–94. </a:t>
            </a:r>
            <a:r>
              <a:rPr lang="en-US" sz="1600" dirty="0">
                <a:latin typeface="Times New Roman"/>
                <a:cs typeface="Times New Roman"/>
                <a:hlinkClick r:id="rId8"/>
              </a:rPr>
              <a:t>https://doi.org/10.1037/0033-2909.133.1.65</a:t>
            </a:r>
            <a:r>
              <a:rPr lang="en-US" sz="1600" dirty="0">
                <a:latin typeface="Times New Roman"/>
                <a:cs typeface="Times New Roman"/>
              </a:rPr>
              <a:t>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Stewart-Brown, S., Evans, J., Patterson, J., Petersen, S., Doll, H., Balding, J. and Regis, D. (2000), The health of students in institutes of higher education: an important and neglected public health problem? </a:t>
            </a:r>
            <a:r>
              <a:rPr lang="en-US" sz="1600" i="1" dirty="0">
                <a:latin typeface="Times New Roman"/>
                <a:cs typeface="Times New Roman"/>
              </a:rPr>
              <a:t>Journal of Public Health</a:t>
            </a:r>
            <a:r>
              <a:rPr lang="en-US" sz="1600" dirty="0">
                <a:latin typeface="Times New Roman"/>
                <a:cs typeface="Times New Roman"/>
              </a:rPr>
              <a:t>, 22(4), pp.492–499. </a:t>
            </a:r>
            <a:r>
              <a:rPr lang="en-US" sz="1600" dirty="0">
                <a:latin typeface="Times New Roman"/>
                <a:cs typeface="Times New Roman"/>
                <a:hlinkClick r:id="rId9"/>
              </a:rPr>
              <a:t>https://doi.org/10.1093/pubmed/22.4.492</a:t>
            </a:r>
            <a:r>
              <a:rPr lang="en-US" sz="1600" dirty="0">
                <a:latin typeface="Times New Roman"/>
                <a:cs typeface="Times New Roman"/>
              </a:rPr>
              <a:t>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Tuckman, B.W. (1991), The Development and Concurrent Validity of the Procrastination Scale. </a:t>
            </a:r>
            <a:r>
              <a:rPr lang="en-US" sz="1600" i="1" dirty="0">
                <a:latin typeface="Times New Roman"/>
                <a:cs typeface="Times New Roman"/>
              </a:rPr>
              <a:t>Educational and Psychological Measurement</a:t>
            </a:r>
            <a:r>
              <a:rPr lang="en-US" sz="1600" dirty="0">
                <a:latin typeface="Times New Roman"/>
                <a:cs typeface="Times New Roman"/>
              </a:rPr>
              <a:t>, 51(2), pp.473–480. </a:t>
            </a:r>
            <a:r>
              <a:rPr lang="en-US" sz="1600" dirty="0">
                <a:latin typeface="Times New Roman"/>
                <a:cs typeface="Times New Roman"/>
                <a:hlinkClick r:id="rId10"/>
              </a:rPr>
              <a:t>https://doi.org/10.1177/0013164491512022</a:t>
            </a:r>
            <a:r>
              <a:rPr lang="en-US" sz="1600" dirty="0">
                <a:latin typeface="Times New Roman"/>
                <a:cs typeface="Times New Roman"/>
              </a:rPr>
              <a:t>.</a:t>
            </a:r>
          </a:p>
          <a:p>
            <a:r>
              <a:rPr lang="en-US" sz="1600" dirty="0">
                <a:latin typeface="Times New Roman"/>
                <a:cs typeface="Times New Roman"/>
              </a:rPr>
              <a:t>Tull, M.T., </a:t>
            </a:r>
            <a:r>
              <a:rPr lang="en-US" sz="1600" dirty="0" err="1">
                <a:latin typeface="Times New Roman"/>
                <a:cs typeface="Times New Roman"/>
              </a:rPr>
              <a:t>Stipelman</a:t>
            </a:r>
            <a:r>
              <a:rPr lang="en-US" sz="1600" dirty="0">
                <a:latin typeface="Times New Roman"/>
                <a:cs typeface="Times New Roman"/>
              </a:rPr>
              <a:t>, B.A., Salters-</a:t>
            </a:r>
            <a:r>
              <a:rPr lang="en-US" sz="1600" dirty="0" err="1">
                <a:latin typeface="Times New Roman"/>
                <a:cs typeface="Times New Roman"/>
              </a:rPr>
              <a:t>Pedneault</a:t>
            </a:r>
            <a:r>
              <a:rPr lang="en-US" sz="1600" dirty="0">
                <a:latin typeface="Times New Roman"/>
                <a:cs typeface="Times New Roman"/>
              </a:rPr>
              <a:t>, K. and Gratz, K.L. (2009), An examination of recent non-clinical panic attacks, panic disorder, anxiety sensitivity, and emotion regulation difficulties in the prediction of generalized anxiety disorder in an analogue sample. </a:t>
            </a:r>
            <a:r>
              <a:rPr lang="en-US" sz="1600" i="1" dirty="0">
                <a:latin typeface="Times New Roman"/>
                <a:cs typeface="Times New Roman"/>
              </a:rPr>
              <a:t>Journal of Anxiety Disorders</a:t>
            </a:r>
            <a:r>
              <a:rPr lang="en-US" sz="1600" dirty="0">
                <a:latin typeface="Times New Roman"/>
                <a:cs typeface="Times New Roman"/>
              </a:rPr>
              <a:t>, 23(2), pp.275–282, </a:t>
            </a:r>
            <a:r>
              <a:rPr lang="en-US" sz="1600" dirty="0">
                <a:latin typeface="Times New Roman"/>
                <a:cs typeface="Times New Roman"/>
                <a:hlinkClick r:id="rId11"/>
              </a:rPr>
              <a:t>https://doi.org/10.1016/j.janxdis.2008.08.002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2572666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45841</TotalTime>
  <Words>2046</Words>
  <Application>Microsoft Office PowerPoint</Application>
  <PresentationFormat>Widescreen</PresentationFormat>
  <Paragraphs>116</Paragraphs>
  <Slides>11</Slides>
  <Notes>8</Notes>
  <HiddenSlides>0</HiddenSlides>
  <MMClips>8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3 Issues Students Face in Their Studies</vt:lpstr>
      <vt:lpstr>Procrastination </vt:lpstr>
      <vt:lpstr>Mitigating Procrastination</vt:lpstr>
      <vt:lpstr>Stress &amp; Anxiety</vt:lpstr>
      <vt:lpstr>Coping mechanisms and strategies for stress and anxiety </vt:lpstr>
      <vt:lpstr>Isolation and being forgotten</vt:lpstr>
      <vt:lpstr>How to Conquer Isolation and being Forgotten  </vt:lpstr>
      <vt:lpstr>Summary </vt:lpstr>
      <vt:lpstr>Reference List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 Issues students face in their studies</dc:title>
  <dc:creator>Owen Penton-Voak</dc:creator>
  <cp:lastModifiedBy>Owen Penton-Voak</cp:lastModifiedBy>
  <cp:revision>45</cp:revision>
  <dcterms:created xsi:type="dcterms:W3CDTF">2024-03-10T18:47:23Z</dcterms:created>
  <dcterms:modified xsi:type="dcterms:W3CDTF">2024-04-12T11:52:02Z</dcterms:modified>
</cp:coreProperties>
</file>