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1"/>
  </p:notesMasterIdLst>
  <p:handoutMasterIdLst>
    <p:handoutMasterId r:id="rId12"/>
  </p:handoutMasterIdLst>
  <p:sldIdLst>
    <p:sldId id="256" r:id="rId5"/>
    <p:sldId id="278" r:id="rId6"/>
    <p:sldId id="263" r:id="rId7"/>
    <p:sldId id="280" r:id="rId8"/>
    <p:sldId id="282" r:id="rId9"/>
    <p:sldId id="28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DA7B1"/>
    <a:srgbClr val="02DCF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689" autoAdjust="0"/>
    <p:restoredTop sz="94727" autoAdjust="0"/>
  </p:normalViewPr>
  <p:slideViewPr>
    <p:cSldViewPr snapToGrid="0">
      <p:cViewPr>
        <p:scale>
          <a:sx n="100" d="100"/>
          <a:sy n="100" d="100"/>
        </p:scale>
        <p:origin x="53" y="-533"/>
      </p:cViewPr>
      <p:guideLst/>
    </p:cSldViewPr>
  </p:slideViewPr>
  <p:outlineViewPr>
    <p:cViewPr>
      <p:scale>
        <a:sx n="33" d="100"/>
        <a:sy n="33" d="100"/>
      </p:scale>
      <p:origin x="0" y="-21773"/>
    </p:cViewPr>
  </p:outlin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17" Type="http://schemas.microsoft.com/office/2018/10/relationships/authors" Target="authors.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D1A5C42-4636-4A6A-9001-CA7CD97B08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CC57720-6EA2-4C0E-AB19-0A22BCDB839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37D70DC-E6D5-4048-8AC5-67F4E92F0736}" type="datetimeFigureOut">
              <a:rPr lang="en-US" smtClean="0"/>
              <a:t>3/18/26</a:t>
            </a:fld>
            <a:endParaRPr lang="en-US" dirty="0"/>
          </a:p>
        </p:txBody>
      </p:sp>
      <p:sp>
        <p:nvSpPr>
          <p:cNvPr id="4" name="Footer Placeholder 3">
            <a:extLst>
              <a:ext uri="{FF2B5EF4-FFF2-40B4-BE49-F238E27FC236}">
                <a16:creationId xmlns:a16="http://schemas.microsoft.com/office/drawing/2014/main" id="{E34AC616-D2D2-4742-9683-2A537932A10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A7EE012-E187-4EEE-9C2F-2125BF40862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481155F-8354-4019-9356-1A95703B072D}" type="slidenum">
              <a:rPr lang="en-US" smtClean="0"/>
              <a:t>‹#›</a:t>
            </a:fld>
            <a:endParaRPr lang="en-US" dirty="0"/>
          </a:p>
        </p:txBody>
      </p:sp>
    </p:spTree>
    <p:extLst>
      <p:ext uri="{BB962C8B-B14F-4D97-AF65-F5344CB8AC3E}">
        <p14:creationId xmlns:p14="http://schemas.microsoft.com/office/powerpoint/2010/main" val="25946059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56C02F-3406-42DD-8956-B66C2D710E25}" type="datetimeFigureOut">
              <a:rPr lang="en-US" smtClean="0"/>
              <a:t>3/18/26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71D96E-4CA2-485E-9EE5-CEB7143ACC3B}" type="slidenum">
              <a:rPr lang="en-US" smtClean="0"/>
              <a:t>‹#›</a:t>
            </a:fld>
            <a:endParaRPr lang="en-US" dirty="0"/>
          </a:p>
        </p:txBody>
      </p:sp>
    </p:spTree>
    <p:extLst>
      <p:ext uri="{BB962C8B-B14F-4D97-AF65-F5344CB8AC3E}">
        <p14:creationId xmlns:p14="http://schemas.microsoft.com/office/powerpoint/2010/main" val="35111850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071D96E-4CA2-485E-9EE5-CEB7143ACC3B}" type="slidenum">
              <a:rPr lang="en-US" smtClean="0"/>
              <a:t>2</a:t>
            </a:fld>
            <a:endParaRPr lang="en-US" dirty="0"/>
          </a:p>
        </p:txBody>
      </p:sp>
    </p:spTree>
    <p:extLst>
      <p:ext uri="{BB962C8B-B14F-4D97-AF65-F5344CB8AC3E}">
        <p14:creationId xmlns:p14="http://schemas.microsoft.com/office/powerpoint/2010/main" val="3429358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6563501-3FA5-E157-7BA2-41DFCDCAD6F1}"/>
              </a:ext>
            </a:extLst>
          </p:cNvPr>
          <p:cNvSpPr>
            <a:spLocks noGrp="1"/>
          </p:cNvSpPr>
          <p:nvPr>
            <p:ph sz="quarter" idx="16"/>
          </p:nvPr>
        </p:nvSpPr>
        <p:spPr>
          <a:xfrm>
            <a:off x="1078992" y="996696"/>
            <a:ext cx="8467344" cy="476402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Title 1">
            <a:extLst>
              <a:ext uri="{FF2B5EF4-FFF2-40B4-BE49-F238E27FC236}">
                <a16:creationId xmlns:a16="http://schemas.microsoft.com/office/drawing/2014/main" id="{D5CAABB7-A562-4A3F-9DDF-2CE3D13726D1}"/>
              </a:ext>
            </a:extLst>
          </p:cNvPr>
          <p:cNvSpPr>
            <a:spLocks noGrp="1"/>
          </p:cNvSpPr>
          <p:nvPr>
            <p:ph type="title" hasCustomPrompt="1"/>
          </p:nvPr>
        </p:nvSpPr>
        <p:spPr>
          <a:xfrm>
            <a:off x="6322976" y="1663435"/>
            <a:ext cx="5870448" cy="2624328"/>
          </a:xfrm>
          <a:solidFill>
            <a:schemeClr val="accent4">
              <a:alpha val="80000"/>
            </a:schemeClr>
          </a:solidFill>
        </p:spPr>
        <p:txBody>
          <a:bodyPr lIns="557784" tIns="530352" anchor="t">
            <a:noAutofit/>
          </a:bodyPr>
          <a:lstStyle>
            <a:lvl1pPr algn="l">
              <a:lnSpc>
                <a:spcPct val="80000"/>
              </a:lnSpc>
              <a:defRPr sz="5400" cap="all" spc="400" baseline="0">
                <a:ln w="19050">
                  <a:solidFill>
                    <a:schemeClr val="bg1"/>
                  </a:solidFill>
                </a:ln>
              </a:defRPr>
            </a:lvl1pPr>
          </a:lstStyle>
          <a:p>
            <a:r>
              <a:rPr lang="en-US" dirty="0"/>
              <a:t>Click to add title</a:t>
            </a:r>
          </a:p>
        </p:txBody>
      </p:sp>
      <p:sp>
        <p:nvSpPr>
          <p:cNvPr id="14" name="Text Placeholder 17">
            <a:extLst>
              <a:ext uri="{FF2B5EF4-FFF2-40B4-BE49-F238E27FC236}">
                <a16:creationId xmlns:a16="http://schemas.microsoft.com/office/drawing/2014/main" id="{D15807FE-36E0-49EF-93A4-5B9AD83871B6}"/>
              </a:ext>
            </a:extLst>
          </p:cNvPr>
          <p:cNvSpPr>
            <a:spLocks noGrp="1"/>
          </p:cNvSpPr>
          <p:nvPr>
            <p:ph type="body" sz="quarter" idx="15" hasCustomPrompt="1"/>
          </p:nvPr>
        </p:nvSpPr>
        <p:spPr>
          <a:xfrm>
            <a:off x="6793992" y="3621024"/>
            <a:ext cx="4925188" cy="339247"/>
          </a:xfrm>
        </p:spPr>
        <p:txBody>
          <a:bodyPr>
            <a:noAutofit/>
          </a:bodyPr>
          <a:lstStyle>
            <a:lvl1pPr marL="0" indent="0" algn="l">
              <a:buNone/>
              <a:defRPr sz="1800" cap="all" spc="100" baseline="0">
                <a:solidFill>
                  <a:schemeClr val="bg1"/>
                </a:solidFill>
                <a:latin typeface="+mj-lt"/>
              </a:defRPr>
            </a:lvl1pPr>
          </a:lstStyle>
          <a:p>
            <a:pPr lvl="0"/>
            <a:r>
              <a:rPr lang="en-US" dirty="0"/>
              <a:t>Click to add name</a:t>
            </a:r>
          </a:p>
        </p:txBody>
      </p:sp>
    </p:spTree>
    <p:extLst>
      <p:ext uri="{BB962C8B-B14F-4D97-AF65-F5344CB8AC3E}">
        <p14:creationId xmlns:p14="http://schemas.microsoft.com/office/powerpoint/2010/main" val="3523516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Large image with title light">
    <p:spTree>
      <p:nvGrpSpPr>
        <p:cNvPr id="1" name=""/>
        <p:cNvGrpSpPr/>
        <p:nvPr/>
      </p:nvGrpSpPr>
      <p:grpSpPr>
        <a:xfrm>
          <a:off x="0" y="0"/>
          <a:ext cx="0" cy="0"/>
          <a:chOff x="0" y="0"/>
          <a:chExt cx="0" cy="0"/>
        </a:xfrm>
      </p:grpSpPr>
      <p:sp>
        <p:nvSpPr>
          <p:cNvPr id="5" name="Picture Placeholder 7">
            <a:extLst>
              <a:ext uri="{FF2B5EF4-FFF2-40B4-BE49-F238E27FC236}">
                <a16:creationId xmlns:a16="http://schemas.microsoft.com/office/drawing/2014/main" id="{E757B982-FF4B-4902-B808-FC325983FD9C}"/>
              </a:ext>
            </a:extLst>
          </p:cNvPr>
          <p:cNvSpPr>
            <a:spLocks noGrp="1"/>
          </p:cNvSpPr>
          <p:nvPr>
            <p:ph type="pic" sz="quarter" idx="13" hasCustomPrompt="1"/>
          </p:nvPr>
        </p:nvSpPr>
        <p:spPr>
          <a:xfrm flipH="1">
            <a:off x="0" y="0"/>
            <a:ext cx="12192000" cy="6858000"/>
          </a:xfrm>
          <a:solidFill>
            <a:schemeClr val="accent5">
              <a:lumMod val="20000"/>
              <a:lumOff val="80000"/>
            </a:schemeClr>
          </a:solidFill>
        </p:spPr>
        <p:txBody>
          <a:bodyPr anchor="ctr"/>
          <a:lstStyle>
            <a:lvl1pPr marL="0" indent="0" algn="ctr">
              <a:buNone/>
              <a:defRPr>
                <a:solidFill>
                  <a:schemeClr val="tx1"/>
                </a:solidFill>
              </a:defRPr>
            </a:lvl1pPr>
          </a:lstStyle>
          <a:p>
            <a:r>
              <a:rPr lang="en-US" dirty="0"/>
              <a:t>Click to add photo</a:t>
            </a:r>
          </a:p>
        </p:txBody>
      </p:sp>
      <p:sp>
        <p:nvSpPr>
          <p:cNvPr id="2" name="Title 1">
            <a:extLst>
              <a:ext uri="{FF2B5EF4-FFF2-40B4-BE49-F238E27FC236}">
                <a16:creationId xmlns:a16="http://schemas.microsoft.com/office/drawing/2014/main" id="{4D7337BF-9564-499D-91CE-9DDD9C969339}"/>
              </a:ext>
            </a:extLst>
          </p:cNvPr>
          <p:cNvSpPr>
            <a:spLocks noGrp="1"/>
          </p:cNvSpPr>
          <p:nvPr>
            <p:ph type="title" hasCustomPrompt="1"/>
          </p:nvPr>
        </p:nvSpPr>
        <p:spPr>
          <a:xfrm>
            <a:off x="1403350" y="969264"/>
            <a:ext cx="9385300" cy="985791"/>
          </a:xfrm>
        </p:spPr>
        <p:txBody>
          <a:bodyPr>
            <a:noAutofit/>
          </a:bodyPr>
          <a:lstStyle>
            <a:lvl1pPr algn="ctr">
              <a:defRPr sz="5400">
                <a:ln w="19050">
                  <a:solidFill>
                    <a:schemeClr val="bg1"/>
                  </a:solidFill>
                </a:ln>
              </a:defRPr>
            </a:lvl1pPr>
          </a:lstStyle>
          <a:p>
            <a:r>
              <a:rPr lang="en-US" dirty="0"/>
              <a:t>Click to add title</a:t>
            </a:r>
          </a:p>
        </p:txBody>
      </p:sp>
      <p:sp>
        <p:nvSpPr>
          <p:cNvPr id="3" name="Text Placeholder 17">
            <a:extLst>
              <a:ext uri="{FF2B5EF4-FFF2-40B4-BE49-F238E27FC236}">
                <a16:creationId xmlns:a16="http://schemas.microsoft.com/office/drawing/2014/main" id="{C3361FAE-BAA8-1A51-7D5B-979BDA86E41F}"/>
              </a:ext>
            </a:extLst>
          </p:cNvPr>
          <p:cNvSpPr>
            <a:spLocks noGrp="1"/>
          </p:cNvSpPr>
          <p:nvPr>
            <p:ph type="body" sz="quarter" idx="15" hasCustomPrompt="1"/>
          </p:nvPr>
        </p:nvSpPr>
        <p:spPr>
          <a:xfrm>
            <a:off x="3709416" y="603504"/>
            <a:ext cx="4773168" cy="365760"/>
          </a:xfrm>
        </p:spPr>
        <p:txBody>
          <a:bodyPr>
            <a:noAutofit/>
          </a:bodyPr>
          <a:lstStyle>
            <a:lvl1pPr marL="0" indent="0" algn="ctr">
              <a:buNone/>
              <a:defRPr sz="1800" cap="all" spc="100" baseline="0">
                <a:solidFill>
                  <a:schemeClr val="bg1"/>
                </a:solidFill>
                <a:latin typeface="+mj-lt"/>
              </a:defRPr>
            </a:lvl1pPr>
          </a:lstStyle>
          <a:p>
            <a:pPr lvl="0"/>
            <a:r>
              <a:rPr lang="en-US"/>
              <a:t>Click to add name</a:t>
            </a:r>
          </a:p>
        </p:txBody>
      </p:sp>
    </p:spTree>
    <p:extLst>
      <p:ext uri="{BB962C8B-B14F-4D97-AF65-F5344CB8AC3E}">
        <p14:creationId xmlns:p14="http://schemas.microsoft.com/office/powerpoint/2010/main" val="3627900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mage with quote right">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7AF7405C-6DF9-4409-85F0-8C1DCCC0AC61}"/>
              </a:ext>
            </a:extLst>
          </p:cNvPr>
          <p:cNvSpPr>
            <a:spLocks noGrp="1"/>
          </p:cNvSpPr>
          <p:nvPr>
            <p:ph type="pic" sz="quarter" idx="13" hasCustomPrompt="1"/>
          </p:nvPr>
        </p:nvSpPr>
        <p:spPr>
          <a:xfrm>
            <a:off x="622570" y="729926"/>
            <a:ext cx="6456836" cy="5388772"/>
          </a:xfrm>
        </p:spPr>
        <p:txBody>
          <a:bodyPr/>
          <a:lstStyle>
            <a:lvl1pPr marL="0" indent="0" algn="ctr">
              <a:buNone/>
              <a:defRPr>
                <a:solidFill>
                  <a:schemeClr val="bg1"/>
                </a:solidFill>
              </a:defRPr>
            </a:lvl1pPr>
          </a:lstStyle>
          <a:p>
            <a:r>
              <a:rPr lang="en-US" dirty="0"/>
              <a:t>Click to add photo</a:t>
            </a:r>
          </a:p>
        </p:txBody>
      </p:sp>
      <p:sp>
        <p:nvSpPr>
          <p:cNvPr id="2" name="Title 1">
            <a:extLst>
              <a:ext uri="{FF2B5EF4-FFF2-40B4-BE49-F238E27FC236}">
                <a16:creationId xmlns:a16="http://schemas.microsoft.com/office/drawing/2014/main" id="{4C883B71-4A78-4B93-97F2-F54D7DC10020}"/>
              </a:ext>
            </a:extLst>
          </p:cNvPr>
          <p:cNvSpPr>
            <a:spLocks noGrp="1"/>
          </p:cNvSpPr>
          <p:nvPr>
            <p:ph type="title" hasCustomPrompt="1"/>
          </p:nvPr>
        </p:nvSpPr>
        <p:spPr>
          <a:xfrm>
            <a:off x="6467704" y="1881922"/>
            <a:ext cx="5749200" cy="3886200"/>
          </a:xfrm>
          <a:solidFill>
            <a:schemeClr val="accent3">
              <a:lumMod val="20000"/>
              <a:lumOff val="80000"/>
              <a:alpha val="93000"/>
            </a:schemeClr>
          </a:solidFill>
        </p:spPr>
        <p:txBody>
          <a:bodyPr lIns="694944" tIns="713232" rIns="274320" anchor="t">
            <a:normAutofit/>
          </a:bodyPr>
          <a:lstStyle>
            <a:lvl1pPr algn="l">
              <a:lnSpc>
                <a:spcPct val="100000"/>
              </a:lnSpc>
              <a:defRPr sz="2800">
                <a:ln w="19050">
                  <a:solidFill>
                    <a:schemeClr val="accent4"/>
                  </a:solidFill>
                </a:ln>
              </a:defRPr>
            </a:lvl1pPr>
          </a:lstStyle>
          <a:p>
            <a:r>
              <a:rPr lang="en-US" dirty="0"/>
              <a:t>Click to add title</a:t>
            </a:r>
          </a:p>
        </p:txBody>
      </p:sp>
      <p:sp>
        <p:nvSpPr>
          <p:cNvPr id="5" name="Text Placeholder 17">
            <a:extLst>
              <a:ext uri="{FF2B5EF4-FFF2-40B4-BE49-F238E27FC236}">
                <a16:creationId xmlns:a16="http://schemas.microsoft.com/office/drawing/2014/main" id="{2AADB278-47B4-2F7F-B93F-64F4A3DE8459}"/>
              </a:ext>
            </a:extLst>
          </p:cNvPr>
          <p:cNvSpPr>
            <a:spLocks noGrp="1"/>
          </p:cNvSpPr>
          <p:nvPr>
            <p:ph type="body" sz="quarter" idx="15" hasCustomPrompt="1"/>
          </p:nvPr>
        </p:nvSpPr>
        <p:spPr>
          <a:xfrm>
            <a:off x="7178040" y="4946904"/>
            <a:ext cx="4773168" cy="365760"/>
          </a:xfrm>
        </p:spPr>
        <p:txBody>
          <a:bodyPr>
            <a:noAutofit/>
          </a:bodyPr>
          <a:lstStyle>
            <a:lvl1pPr marL="0" indent="0" algn="l">
              <a:buNone/>
              <a:defRPr sz="1600" cap="all" spc="100" baseline="0">
                <a:solidFill>
                  <a:schemeClr val="accent4"/>
                </a:solidFill>
                <a:latin typeface="+mj-lt"/>
              </a:defRPr>
            </a:lvl1pPr>
          </a:lstStyle>
          <a:p>
            <a:pPr lvl="0"/>
            <a:r>
              <a:rPr lang="en-US" dirty="0"/>
              <a:t>Click to add name</a:t>
            </a:r>
          </a:p>
        </p:txBody>
      </p:sp>
    </p:spTree>
    <p:extLst>
      <p:ext uri="{BB962C8B-B14F-4D97-AF65-F5344CB8AC3E}">
        <p14:creationId xmlns:p14="http://schemas.microsoft.com/office/powerpoint/2010/main" val="17701240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alf page image with quote">
    <p:spTree>
      <p:nvGrpSpPr>
        <p:cNvPr id="1" name=""/>
        <p:cNvGrpSpPr/>
        <p:nvPr/>
      </p:nvGrpSpPr>
      <p:grpSpPr>
        <a:xfrm>
          <a:off x="0" y="0"/>
          <a:ext cx="0" cy="0"/>
          <a:chOff x="0" y="0"/>
          <a:chExt cx="0" cy="0"/>
        </a:xfrm>
      </p:grpSpPr>
      <p:sp>
        <p:nvSpPr>
          <p:cNvPr id="11" name="Picture Placeholder 7">
            <a:extLst>
              <a:ext uri="{FF2B5EF4-FFF2-40B4-BE49-F238E27FC236}">
                <a16:creationId xmlns:a16="http://schemas.microsoft.com/office/drawing/2014/main" id="{927250C7-CB58-468C-B8BB-17DB85D4F242}"/>
              </a:ext>
            </a:extLst>
          </p:cNvPr>
          <p:cNvSpPr>
            <a:spLocks noGrp="1"/>
          </p:cNvSpPr>
          <p:nvPr>
            <p:ph type="pic" sz="quarter" idx="13" hasCustomPrompt="1"/>
          </p:nvPr>
        </p:nvSpPr>
        <p:spPr>
          <a:xfrm>
            <a:off x="5011738" y="0"/>
            <a:ext cx="7196930" cy="6867376"/>
          </a:xfrm>
        </p:spPr>
        <p:txBody>
          <a:bodyPr/>
          <a:lstStyle>
            <a:lvl1pPr marL="0" indent="0" algn="ctr">
              <a:buNone/>
              <a:defRPr>
                <a:solidFill>
                  <a:schemeClr val="bg1"/>
                </a:solidFill>
              </a:defRPr>
            </a:lvl1pPr>
          </a:lstStyle>
          <a:p>
            <a:r>
              <a:rPr lang="en-US" dirty="0"/>
              <a:t>Click to add photo</a:t>
            </a:r>
          </a:p>
        </p:txBody>
      </p:sp>
      <p:sp>
        <p:nvSpPr>
          <p:cNvPr id="2" name="Title 1">
            <a:extLst>
              <a:ext uri="{FF2B5EF4-FFF2-40B4-BE49-F238E27FC236}">
                <a16:creationId xmlns:a16="http://schemas.microsoft.com/office/drawing/2014/main" id="{376BB3F6-84AB-40BA-9D7D-7C1E13C0E159}"/>
              </a:ext>
            </a:extLst>
          </p:cNvPr>
          <p:cNvSpPr>
            <a:spLocks noGrp="1"/>
          </p:cNvSpPr>
          <p:nvPr>
            <p:ph type="title" hasCustomPrompt="1"/>
          </p:nvPr>
        </p:nvSpPr>
        <p:spPr>
          <a:xfrm>
            <a:off x="-1" y="1298448"/>
            <a:ext cx="6007099" cy="4151376"/>
          </a:xfrm>
          <a:solidFill>
            <a:schemeClr val="accent6">
              <a:lumMod val="20000"/>
              <a:lumOff val="80000"/>
              <a:alpha val="80000"/>
            </a:schemeClr>
          </a:solidFill>
        </p:spPr>
        <p:txBody>
          <a:bodyPr lIns="822960" tIns="640080" rIns="274320" anchor="t">
            <a:normAutofit/>
          </a:bodyPr>
          <a:lstStyle>
            <a:lvl1pPr algn="l">
              <a:lnSpc>
                <a:spcPct val="100000"/>
              </a:lnSpc>
              <a:defRPr sz="2800">
                <a:ln w="19050">
                  <a:solidFill>
                    <a:schemeClr val="accent4">
                      <a:lumMod val="75000"/>
                    </a:schemeClr>
                  </a:solidFill>
                </a:ln>
              </a:defRPr>
            </a:lvl1pPr>
          </a:lstStyle>
          <a:p>
            <a:r>
              <a:rPr lang="en-US" dirty="0"/>
              <a:t>Click to add title</a:t>
            </a:r>
          </a:p>
        </p:txBody>
      </p:sp>
      <p:sp>
        <p:nvSpPr>
          <p:cNvPr id="3" name="Text Placeholder 17">
            <a:extLst>
              <a:ext uri="{FF2B5EF4-FFF2-40B4-BE49-F238E27FC236}">
                <a16:creationId xmlns:a16="http://schemas.microsoft.com/office/drawing/2014/main" id="{E5DCF823-20A6-1AE7-CBA7-D7A3AC540BAF}"/>
              </a:ext>
            </a:extLst>
          </p:cNvPr>
          <p:cNvSpPr>
            <a:spLocks noGrp="1"/>
          </p:cNvSpPr>
          <p:nvPr>
            <p:ph type="body" sz="quarter" idx="15" hasCustomPrompt="1"/>
          </p:nvPr>
        </p:nvSpPr>
        <p:spPr>
          <a:xfrm>
            <a:off x="731520" y="4718304"/>
            <a:ext cx="4773168" cy="365760"/>
          </a:xfrm>
        </p:spPr>
        <p:txBody>
          <a:bodyPr>
            <a:noAutofit/>
          </a:bodyPr>
          <a:lstStyle>
            <a:lvl1pPr marL="0" indent="0" algn="l">
              <a:buNone/>
              <a:defRPr sz="1600" cap="all" spc="100" baseline="0">
                <a:solidFill>
                  <a:schemeClr val="accent4"/>
                </a:solidFill>
                <a:latin typeface="+mj-lt"/>
              </a:defRPr>
            </a:lvl1pPr>
          </a:lstStyle>
          <a:p>
            <a:pPr lvl="0"/>
            <a:r>
              <a:rPr lang="en-US" dirty="0"/>
              <a:t>Click to add name</a:t>
            </a:r>
          </a:p>
        </p:txBody>
      </p:sp>
    </p:spTree>
    <p:extLst>
      <p:ext uri="{BB962C8B-B14F-4D97-AF65-F5344CB8AC3E}">
        <p14:creationId xmlns:p14="http://schemas.microsoft.com/office/powerpoint/2010/main" val="2331967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Full page image with quote">
    <p:spTree>
      <p:nvGrpSpPr>
        <p:cNvPr id="1" name=""/>
        <p:cNvGrpSpPr/>
        <p:nvPr/>
      </p:nvGrpSpPr>
      <p:grpSpPr>
        <a:xfrm>
          <a:off x="0" y="0"/>
          <a:ext cx="0" cy="0"/>
          <a:chOff x="0" y="0"/>
          <a:chExt cx="0" cy="0"/>
        </a:xfrm>
      </p:grpSpPr>
      <p:sp>
        <p:nvSpPr>
          <p:cNvPr id="6" name="Picture Placeholder 7">
            <a:extLst>
              <a:ext uri="{FF2B5EF4-FFF2-40B4-BE49-F238E27FC236}">
                <a16:creationId xmlns:a16="http://schemas.microsoft.com/office/drawing/2014/main" id="{D2CF4D42-6C74-47FD-8195-943D55ADA87D}"/>
              </a:ext>
            </a:extLst>
          </p:cNvPr>
          <p:cNvSpPr>
            <a:spLocks noGrp="1"/>
          </p:cNvSpPr>
          <p:nvPr>
            <p:ph type="pic" sz="quarter" idx="13" hasCustomPrompt="1"/>
          </p:nvPr>
        </p:nvSpPr>
        <p:spPr>
          <a:xfrm>
            <a:off x="0" y="0"/>
            <a:ext cx="12192000" cy="6858000"/>
          </a:xfrm>
        </p:spPr>
        <p:txBody>
          <a:bodyPr anchor="ctr"/>
          <a:lstStyle>
            <a:lvl1pPr marL="0" indent="0" algn="ctr">
              <a:buNone/>
              <a:defRPr>
                <a:solidFill>
                  <a:schemeClr val="tx1"/>
                </a:solidFill>
              </a:defRPr>
            </a:lvl1pPr>
          </a:lstStyle>
          <a:p>
            <a:r>
              <a:rPr lang="en-US" dirty="0"/>
              <a:t>Click to add photo</a:t>
            </a:r>
          </a:p>
        </p:txBody>
      </p:sp>
      <p:sp>
        <p:nvSpPr>
          <p:cNvPr id="11" name="Title 1">
            <a:extLst>
              <a:ext uri="{FF2B5EF4-FFF2-40B4-BE49-F238E27FC236}">
                <a16:creationId xmlns:a16="http://schemas.microsoft.com/office/drawing/2014/main" id="{2754639B-AD71-425C-BF07-356C0F14C96B}"/>
              </a:ext>
            </a:extLst>
          </p:cNvPr>
          <p:cNvSpPr>
            <a:spLocks noGrp="1"/>
          </p:cNvSpPr>
          <p:nvPr>
            <p:ph type="title" hasCustomPrompt="1"/>
          </p:nvPr>
        </p:nvSpPr>
        <p:spPr>
          <a:xfrm>
            <a:off x="6568440" y="539496"/>
            <a:ext cx="5623560" cy="3008376"/>
          </a:xfrm>
          <a:solidFill>
            <a:schemeClr val="accent3">
              <a:lumMod val="20000"/>
              <a:lumOff val="80000"/>
              <a:alpha val="90000"/>
            </a:schemeClr>
          </a:solidFill>
        </p:spPr>
        <p:txBody>
          <a:bodyPr vert="horz" lIns="649224" tIns="749808" rIns="274320" bIns="45720" rtlCol="0" anchor="t">
            <a:noAutofit/>
          </a:bodyPr>
          <a:lstStyle>
            <a:lvl1pPr>
              <a:defRPr lang="en-US" sz="2800">
                <a:ln w="19050">
                  <a:solidFill>
                    <a:schemeClr val="accent6">
                      <a:lumMod val="50000"/>
                    </a:schemeClr>
                  </a:solidFill>
                </a:ln>
                <a:ea typeface="+mn-ea"/>
                <a:cs typeface="+mn-cs"/>
              </a:defRPr>
            </a:lvl1pPr>
          </a:lstStyle>
          <a:p>
            <a:pPr marL="0" lvl="0" indent="0">
              <a:spcBef>
                <a:spcPts val="0"/>
              </a:spcBef>
              <a:buFont typeface="Arial" panose="020B0604020202020204" pitchFamily="34" charset="0"/>
            </a:pPr>
            <a:r>
              <a:rPr lang="en-US" dirty="0"/>
              <a:t>Click to add title</a:t>
            </a:r>
          </a:p>
        </p:txBody>
      </p:sp>
      <p:sp>
        <p:nvSpPr>
          <p:cNvPr id="2" name="Text Placeholder 17">
            <a:extLst>
              <a:ext uri="{FF2B5EF4-FFF2-40B4-BE49-F238E27FC236}">
                <a16:creationId xmlns:a16="http://schemas.microsoft.com/office/drawing/2014/main" id="{FBDD9E1F-B713-7E89-80CB-020B165E05FB}"/>
              </a:ext>
            </a:extLst>
          </p:cNvPr>
          <p:cNvSpPr>
            <a:spLocks noGrp="1"/>
          </p:cNvSpPr>
          <p:nvPr>
            <p:ph type="body" sz="quarter" idx="15" hasCustomPrompt="1"/>
          </p:nvPr>
        </p:nvSpPr>
        <p:spPr>
          <a:xfrm>
            <a:off x="7159752" y="2816352"/>
            <a:ext cx="4773168" cy="365760"/>
          </a:xfrm>
        </p:spPr>
        <p:txBody>
          <a:bodyPr>
            <a:noAutofit/>
          </a:bodyPr>
          <a:lstStyle>
            <a:lvl1pPr marL="0" indent="0" algn="l">
              <a:buNone/>
              <a:defRPr sz="1600" cap="all" spc="100" baseline="0">
                <a:solidFill>
                  <a:schemeClr val="accent6">
                    <a:lumMod val="50000"/>
                  </a:schemeClr>
                </a:solidFill>
                <a:latin typeface="+mj-lt"/>
              </a:defRPr>
            </a:lvl1pPr>
          </a:lstStyle>
          <a:p>
            <a:pPr lvl="0"/>
            <a:r>
              <a:rPr lang="en-US" dirty="0"/>
              <a:t>Click to add name</a:t>
            </a:r>
          </a:p>
        </p:txBody>
      </p:sp>
    </p:spTree>
    <p:extLst>
      <p:ext uri="{BB962C8B-B14F-4D97-AF65-F5344CB8AC3E}">
        <p14:creationId xmlns:p14="http://schemas.microsoft.com/office/powerpoint/2010/main" val="21718030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mage with quote left">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7AF7405C-6DF9-4409-85F0-8C1DCCC0AC61}"/>
              </a:ext>
            </a:extLst>
          </p:cNvPr>
          <p:cNvSpPr>
            <a:spLocks noGrp="1"/>
          </p:cNvSpPr>
          <p:nvPr>
            <p:ph type="pic" sz="quarter" idx="13" hasCustomPrompt="1"/>
          </p:nvPr>
        </p:nvSpPr>
        <p:spPr>
          <a:xfrm>
            <a:off x="5221224" y="729926"/>
            <a:ext cx="6456836" cy="5388772"/>
          </a:xfrm>
        </p:spPr>
        <p:txBody>
          <a:bodyPr/>
          <a:lstStyle>
            <a:lvl1pPr marL="0" indent="0" algn="ctr">
              <a:buNone/>
              <a:defRPr>
                <a:solidFill>
                  <a:schemeClr val="bg1"/>
                </a:solidFill>
              </a:defRPr>
            </a:lvl1pPr>
          </a:lstStyle>
          <a:p>
            <a:r>
              <a:rPr lang="en-US" dirty="0"/>
              <a:t>Click to add photo</a:t>
            </a:r>
          </a:p>
        </p:txBody>
      </p:sp>
      <p:sp>
        <p:nvSpPr>
          <p:cNvPr id="2" name="Title 1">
            <a:extLst>
              <a:ext uri="{FF2B5EF4-FFF2-40B4-BE49-F238E27FC236}">
                <a16:creationId xmlns:a16="http://schemas.microsoft.com/office/drawing/2014/main" id="{4C883B71-4A78-4B93-97F2-F54D7DC10020}"/>
              </a:ext>
            </a:extLst>
          </p:cNvPr>
          <p:cNvSpPr>
            <a:spLocks noGrp="1"/>
          </p:cNvSpPr>
          <p:nvPr>
            <p:ph type="title" hasCustomPrompt="1"/>
          </p:nvPr>
        </p:nvSpPr>
        <p:spPr>
          <a:xfrm>
            <a:off x="0" y="1417320"/>
            <a:ext cx="5749200" cy="3785616"/>
          </a:xfrm>
          <a:solidFill>
            <a:schemeClr val="accent6">
              <a:lumMod val="50000"/>
              <a:alpha val="93000"/>
            </a:schemeClr>
          </a:solidFill>
        </p:spPr>
        <p:txBody>
          <a:bodyPr lIns="694944" tIns="713232" rIns="274320" anchor="t">
            <a:normAutofit/>
          </a:bodyPr>
          <a:lstStyle>
            <a:lvl1pPr algn="l">
              <a:lnSpc>
                <a:spcPct val="100000"/>
              </a:lnSpc>
              <a:defRPr sz="2800">
                <a:ln w="19050">
                  <a:solidFill>
                    <a:schemeClr val="bg1"/>
                  </a:solidFill>
                </a:ln>
              </a:defRPr>
            </a:lvl1pPr>
          </a:lstStyle>
          <a:p>
            <a:r>
              <a:rPr lang="en-US" dirty="0"/>
              <a:t>Click to add title</a:t>
            </a:r>
          </a:p>
        </p:txBody>
      </p:sp>
      <p:sp>
        <p:nvSpPr>
          <p:cNvPr id="5" name="Text Placeholder 17">
            <a:extLst>
              <a:ext uri="{FF2B5EF4-FFF2-40B4-BE49-F238E27FC236}">
                <a16:creationId xmlns:a16="http://schemas.microsoft.com/office/drawing/2014/main" id="{2AADB278-47B4-2F7F-B93F-64F4A3DE8459}"/>
              </a:ext>
            </a:extLst>
          </p:cNvPr>
          <p:cNvSpPr>
            <a:spLocks noGrp="1"/>
          </p:cNvSpPr>
          <p:nvPr>
            <p:ph type="body" sz="quarter" idx="15" hasCustomPrompt="1"/>
          </p:nvPr>
        </p:nvSpPr>
        <p:spPr>
          <a:xfrm>
            <a:off x="612648" y="4608576"/>
            <a:ext cx="4773168" cy="365760"/>
          </a:xfrm>
        </p:spPr>
        <p:txBody>
          <a:bodyPr>
            <a:noAutofit/>
          </a:bodyPr>
          <a:lstStyle>
            <a:lvl1pPr marL="0" indent="0" algn="l">
              <a:buNone/>
              <a:defRPr sz="1600" cap="all" spc="100" baseline="0">
                <a:solidFill>
                  <a:schemeClr val="bg1"/>
                </a:solidFill>
                <a:latin typeface="+mj-lt"/>
              </a:defRPr>
            </a:lvl1pPr>
          </a:lstStyle>
          <a:p>
            <a:pPr lvl="0"/>
            <a:r>
              <a:rPr lang="en-US" dirty="0"/>
              <a:t>Click to add name</a:t>
            </a:r>
          </a:p>
        </p:txBody>
      </p:sp>
    </p:spTree>
    <p:extLst>
      <p:ext uri="{BB962C8B-B14F-4D97-AF65-F5344CB8AC3E}">
        <p14:creationId xmlns:p14="http://schemas.microsoft.com/office/powerpoint/2010/main" val="1526592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image with title dark">
    <p:spTree>
      <p:nvGrpSpPr>
        <p:cNvPr id="1" name=""/>
        <p:cNvGrpSpPr/>
        <p:nvPr/>
      </p:nvGrpSpPr>
      <p:grpSpPr>
        <a:xfrm>
          <a:off x="0" y="0"/>
          <a:ext cx="0" cy="0"/>
          <a:chOff x="0" y="0"/>
          <a:chExt cx="0" cy="0"/>
        </a:xfrm>
      </p:grpSpPr>
      <p:sp>
        <p:nvSpPr>
          <p:cNvPr id="5" name="Picture Placeholder 7">
            <a:extLst>
              <a:ext uri="{FF2B5EF4-FFF2-40B4-BE49-F238E27FC236}">
                <a16:creationId xmlns:a16="http://schemas.microsoft.com/office/drawing/2014/main" id="{E757B982-FF4B-4902-B808-FC325983FD9C}"/>
              </a:ext>
            </a:extLst>
          </p:cNvPr>
          <p:cNvSpPr>
            <a:spLocks noGrp="1"/>
          </p:cNvSpPr>
          <p:nvPr>
            <p:ph type="pic" sz="quarter" idx="13" hasCustomPrompt="1"/>
          </p:nvPr>
        </p:nvSpPr>
        <p:spPr>
          <a:xfrm flipH="1">
            <a:off x="0" y="0"/>
            <a:ext cx="12192000" cy="6858000"/>
          </a:xfrm>
          <a:solidFill>
            <a:schemeClr val="accent5">
              <a:lumMod val="20000"/>
              <a:lumOff val="80000"/>
            </a:schemeClr>
          </a:solidFill>
        </p:spPr>
        <p:txBody>
          <a:bodyPr anchor="ctr"/>
          <a:lstStyle>
            <a:lvl1pPr marL="0" indent="0" algn="ctr">
              <a:buNone/>
              <a:defRPr>
                <a:solidFill>
                  <a:schemeClr val="tx1"/>
                </a:solidFill>
              </a:defRPr>
            </a:lvl1pPr>
          </a:lstStyle>
          <a:p>
            <a:r>
              <a:rPr lang="en-US" dirty="0"/>
              <a:t>Click to add photo</a:t>
            </a:r>
          </a:p>
        </p:txBody>
      </p:sp>
      <p:sp>
        <p:nvSpPr>
          <p:cNvPr id="2" name="Title 1">
            <a:extLst>
              <a:ext uri="{FF2B5EF4-FFF2-40B4-BE49-F238E27FC236}">
                <a16:creationId xmlns:a16="http://schemas.microsoft.com/office/drawing/2014/main" id="{4D7337BF-9564-499D-91CE-9DDD9C969339}"/>
              </a:ext>
            </a:extLst>
          </p:cNvPr>
          <p:cNvSpPr>
            <a:spLocks noGrp="1"/>
          </p:cNvSpPr>
          <p:nvPr>
            <p:ph type="title" hasCustomPrompt="1"/>
          </p:nvPr>
        </p:nvSpPr>
        <p:spPr>
          <a:xfrm>
            <a:off x="1403350" y="475488"/>
            <a:ext cx="9385300" cy="985791"/>
          </a:xfrm>
        </p:spPr>
        <p:txBody>
          <a:bodyPr>
            <a:noAutofit/>
          </a:bodyPr>
          <a:lstStyle>
            <a:lvl1pPr algn="ctr">
              <a:defRPr sz="5400">
                <a:ln w="19050">
                  <a:solidFill>
                    <a:schemeClr val="accent6">
                      <a:lumMod val="50000"/>
                    </a:schemeClr>
                  </a:solidFill>
                </a:ln>
              </a:defRPr>
            </a:lvl1pPr>
          </a:lstStyle>
          <a:p>
            <a:r>
              <a:rPr lang="en-US" dirty="0"/>
              <a:t>Click to add title</a:t>
            </a:r>
          </a:p>
        </p:txBody>
      </p:sp>
      <p:sp>
        <p:nvSpPr>
          <p:cNvPr id="3" name="Text Placeholder 17">
            <a:extLst>
              <a:ext uri="{FF2B5EF4-FFF2-40B4-BE49-F238E27FC236}">
                <a16:creationId xmlns:a16="http://schemas.microsoft.com/office/drawing/2014/main" id="{C3361FAE-BAA8-1A51-7D5B-979BDA86E41F}"/>
              </a:ext>
            </a:extLst>
          </p:cNvPr>
          <p:cNvSpPr>
            <a:spLocks noGrp="1"/>
          </p:cNvSpPr>
          <p:nvPr>
            <p:ph type="body" sz="quarter" idx="15" hasCustomPrompt="1"/>
          </p:nvPr>
        </p:nvSpPr>
        <p:spPr>
          <a:xfrm>
            <a:off x="3709416" y="1280160"/>
            <a:ext cx="4773168" cy="365760"/>
          </a:xfrm>
        </p:spPr>
        <p:txBody>
          <a:bodyPr>
            <a:noAutofit/>
          </a:bodyPr>
          <a:lstStyle>
            <a:lvl1pPr marL="0" indent="0" algn="ctr">
              <a:buNone/>
              <a:defRPr sz="1800" cap="all" spc="100" baseline="0">
                <a:solidFill>
                  <a:schemeClr val="accent6">
                    <a:lumMod val="50000"/>
                  </a:schemeClr>
                </a:solidFill>
                <a:latin typeface="+mj-lt"/>
              </a:defRPr>
            </a:lvl1pPr>
          </a:lstStyle>
          <a:p>
            <a:pPr lvl="0"/>
            <a:r>
              <a:rPr lang="en-US" dirty="0"/>
              <a:t>Click to add name</a:t>
            </a:r>
          </a:p>
        </p:txBody>
      </p:sp>
    </p:spTree>
    <p:extLst>
      <p:ext uri="{BB962C8B-B14F-4D97-AF65-F5344CB8AC3E}">
        <p14:creationId xmlns:p14="http://schemas.microsoft.com/office/powerpoint/2010/main" val="1266407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30B4CC-1CD5-414E-92CD-721B331F6F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2A47427-FA4C-4262-9C2A-A640B569D4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FE89D4-4BDC-4CC9-959B-0D2E0BEB89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cap="all" spc="100" baseline="0">
                <a:solidFill>
                  <a:schemeClr val="bg1">
                    <a:lumMod val="95000"/>
                  </a:schemeClr>
                </a:solidFill>
                <a:latin typeface="Posterama" panose="020B0504020200020000" pitchFamily="34" charset="0"/>
                <a:cs typeface="Posterama" panose="020B0504020200020000" pitchFamily="34" charset="0"/>
              </a:defRPr>
            </a:lvl1pPr>
          </a:lstStyle>
          <a:p>
            <a:r>
              <a:rPr lang="en-US" dirty="0"/>
              <a:t>8/06/20XX</a:t>
            </a:r>
          </a:p>
        </p:txBody>
      </p:sp>
      <p:sp>
        <p:nvSpPr>
          <p:cNvPr id="5" name="Footer Placeholder 4">
            <a:extLst>
              <a:ext uri="{FF2B5EF4-FFF2-40B4-BE49-F238E27FC236}">
                <a16:creationId xmlns:a16="http://schemas.microsoft.com/office/drawing/2014/main" id="{FE1285D2-5742-46C4-A6B1-B07CC6823A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cap="all" spc="100" baseline="0">
                <a:solidFill>
                  <a:schemeClr val="bg1">
                    <a:lumMod val="95000"/>
                  </a:schemeClr>
                </a:solidFill>
                <a:latin typeface="Posterama" panose="020B0504020200020000" pitchFamily="34" charset="0"/>
                <a:cs typeface="Posterama" panose="020B0504020200020000" pitchFamily="34" charset="0"/>
              </a:defRPr>
            </a:lvl1pPr>
          </a:lstStyle>
          <a:p>
            <a:r>
              <a:rPr lang="en-US" dirty="0"/>
              <a:t>PITCH DECK</a:t>
            </a:r>
          </a:p>
        </p:txBody>
      </p:sp>
      <p:sp>
        <p:nvSpPr>
          <p:cNvPr id="6" name="Slide Number Placeholder 5">
            <a:extLst>
              <a:ext uri="{FF2B5EF4-FFF2-40B4-BE49-F238E27FC236}">
                <a16:creationId xmlns:a16="http://schemas.microsoft.com/office/drawing/2014/main" id="{03D7CF20-6E1A-4F87-A039-3C59B25DA4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cap="all" spc="100" baseline="0">
                <a:solidFill>
                  <a:schemeClr val="bg1">
                    <a:lumMod val="95000"/>
                  </a:schemeClr>
                </a:solidFill>
                <a:latin typeface="Posterama" panose="020B0504020200020000" pitchFamily="34" charset="0"/>
                <a:cs typeface="Posterama" panose="020B0504020200020000" pitchFamily="34" charset="0"/>
              </a:defRPr>
            </a:lvl1pPr>
          </a:lstStyle>
          <a:p>
            <a:fld id="{A402E4C0-AD5E-4E8C-9F21-7CCE474BDCEB}" type="slidenum">
              <a:rPr lang="en-US" smtClean="0"/>
              <a:pPr/>
              <a:t>‹#›</a:t>
            </a:fld>
            <a:endParaRPr lang="en-US" dirty="0"/>
          </a:p>
        </p:txBody>
      </p:sp>
    </p:spTree>
    <p:extLst>
      <p:ext uri="{BB962C8B-B14F-4D97-AF65-F5344CB8AC3E}">
        <p14:creationId xmlns:p14="http://schemas.microsoft.com/office/powerpoint/2010/main" val="3634822058"/>
      </p:ext>
    </p:extLst>
  </p:cSld>
  <p:clrMap bg1="lt1" tx1="dk1" bg2="lt2" tx2="dk2" accent1="accent1" accent2="accent2" accent3="accent3" accent4="accent4" accent5="accent5" accent6="accent6" hlink="hlink" folHlink="folHlink"/>
  <p:sldLayoutIdLst>
    <p:sldLayoutId id="2147483649" r:id="rId1"/>
    <p:sldLayoutId id="2147483655" r:id="rId2"/>
    <p:sldLayoutId id="2147483654" r:id="rId3"/>
    <p:sldLayoutId id="2147483656" r:id="rId4"/>
    <p:sldLayoutId id="2147483669" r:id="rId5"/>
    <p:sldLayoutId id="2147483671" r:id="rId6"/>
    <p:sldLayoutId id="2147483672" r:id="rId7"/>
  </p:sldLayoutIdLst>
  <p:hf hdr="0" dt="0"/>
  <p:txStyles>
    <p:titleStyle>
      <a:lvl1pPr algn="l" defTabSz="914400" rtl="0" eaLnBrk="1" latinLnBrk="0" hangingPunct="1">
        <a:lnSpc>
          <a:spcPct val="80000"/>
        </a:lnSpc>
        <a:spcBef>
          <a:spcPct val="0"/>
        </a:spcBef>
        <a:buNone/>
        <a:defRPr sz="4400" kern="1200" cap="all" spc="400" baseline="0">
          <a:ln w="19050">
            <a:solidFill>
              <a:schemeClr val="accent2"/>
            </a:solidFill>
          </a:ln>
          <a:no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115C523A-AC40-4CBA-9DF4-B287ED32185D}"/>
              </a:ext>
            </a:extLst>
          </p:cNvPr>
          <p:cNvSpPr>
            <a:spLocks noGrp="1"/>
          </p:cNvSpPr>
          <p:nvPr>
            <p:ph type="title"/>
          </p:nvPr>
        </p:nvSpPr>
        <p:spPr>
          <a:xfrm>
            <a:off x="882543" y="1943814"/>
            <a:ext cx="8232746" cy="3291067"/>
          </a:xfrm>
        </p:spPr>
        <p:txBody>
          <a:bodyPr/>
          <a:lstStyle/>
          <a:p>
            <a:r>
              <a:rPr lang="en-GB" dirty="0"/>
              <a:t>Influencers in modern marketing </a:t>
            </a:r>
            <a:endParaRPr lang="en-US" dirty="0"/>
          </a:p>
        </p:txBody>
      </p:sp>
    </p:spTree>
    <p:extLst>
      <p:ext uri="{BB962C8B-B14F-4D97-AF65-F5344CB8AC3E}">
        <p14:creationId xmlns:p14="http://schemas.microsoft.com/office/powerpoint/2010/main" val="18838361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17062936-5CF9-46DE-8DD5-5C63AAD751F7}"/>
              </a:ext>
            </a:extLst>
          </p:cNvPr>
          <p:cNvSpPr>
            <a:spLocks noGrp="1"/>
          </p:cNvSpPr>
          <p:nvPr>
            <p:ph type="title"/>
          </p:nvPr>
        </p:nvSpPr>
        <p:spPr>
          <a:xfrm>
            <a:off x="4258655" y="452034"/>
            <a:ext cx="7696565" cy="5038196"/>
          </a:xfrm>
        </p:spPr>
        <p:txBody>
          <a:bodyPr>
            <a:noAutofit/>
          </a:bodyPr>
          <a:lstStyle/>
          <a:p>
            <a:r>
              <a:rPr lang="en-GB" sz="1700" dirty="0"/>
              <a:t>Today I am going to talk about the role of influencers in modern marketing and why this approach has become so important in the digital business world.</a:t>
            </a:r>
            <a:br>
              <a:rPr lang="en-GB" sz="1700" dirty="0"/>
            </a:br>
            <a:br>
              <a:rPr lang="en-GB" sz="1700" dirty="0"/>
            </a:br>
            <a:r>
              <a:rPr lang="en-GB" sz="1700" dirty="0"/>
              <a:t>Over the past decade, social media platforms such as instagram, tiktok and youtube have changed how businesses communicate with their consumers. Instead of relying on traditional advertising, companies now collaborate with influencers who have built loyal online audiences.</a:t>
            </a:r>
            <a:endParaRPr lang="en-US" sz="1700" dirty="0"/>
          </a:p>
        </p:txBody>
      </p:sp>
      <p:pic>
        <p:nvPicPr>
          <p:cNvPr id="6" name="Picture Placeholder 5">
            <a:extLst>
              <a:ext uri="{FF2B5EF4-FFF2-40B4-BE49-F238E27FC236}">
                <a16:creationId xmlns:a16="http://schemas.microsoft.com/office/drawing/2014/main" id="{4478D588-7667-BEB2-34ED-8CDD6B8F4C24}"/>
              </a:ext>
            </a:extLst>
          </p:cNvPr>
          <p:cNvPicPr>
            <a:picLocks noGrp="1" noChangeAspect="1"/>
          </p:cNvPicPr>
          <p:nvPr>
            <p:ph type="pic" sz="quarter" idx="13"/>
          </p:nvPr>
        </p:nvPicPr>
        <p:blipFill>
          <a:blip r:embed="rId3"/>
          <a:srcRect l="16448" r="16448"/>
          <a:stretch/>
        </p:blipFill>
        <p:spPr>
          <a:xfrm>
            <a:off x="622570" y="2668070"/>
            <a:ext cx="4134549" cy="3450628"/>
          </a:xfrm>
          <a:prstGeom prst="rect">
            <a:avLst/>
          </a:prstGeom>
        </p:spPr>
      </p:pic>
    </p:spTree>
    <p:extLst>
      <p:ext uri="{BB962C8B-B14F-4D97-AF65-F5344CB8AC3E}">
        <p14:creationId xmlns:p14="http://schemas.microsoft.com/office/powerpoint/2010/main" val="34748997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8A0965D6-0D20-40A0-8897-EDF8A7A464C5}"/>
              </a:ext>
            </a:extLst>
          </p:cNvPr>
          <p:cNvSpPr>
            <a:spLocks noGrp="1"/>
          </p:cNvSpPr>
          <p:nvPr>
            <p:ph type="title"/>
          </p:nvPr>
        </p:nvSpPr>
        <p:spPr>
          <a:xfrm>
            <a:off x="430164" y="421261"/>
            <a:ext cx="6221192" cy="4077553"/>
          </a:xfrm>
        </p:spPr>
        <p:txBody>
          <a:bodyPr>
            <a:normAutofit fontScale="90000"/>
          </a:bodyPr>
          <a:lstStyle/>
          <a:p>
            <a:r>
              <a:rPr lang="en-GB" sz="1800" dirty="0"/>
              <a:t>To understand why influencer marketing matters, imagine scrolling through your phone and seeing your favourite content creator recommending a product, you’re more likely to trust that recommendation compared to a traditional advertisement. </a:t>
            </a:r>
            <a:br>
              <a:rPr lang="en-GB" sz="1800" dirty="0"/>
            </a:br>
            <a:r>
              <a:rPr lang="en-GB" sz="1800" dirty="0"/>
              <a:t>influencers compared to celebrities often feel more relatable and authentic towards their consumers </a:t>
            </a:r>
            <a:endParaRPr lang="en-US" sz="1800" dirty="0"/>
          </a:p>
        </p:txBody>
      </p:sp>
      <p:pic>
        <p:nvPicPr>
          <p:cNvPr id="4" name="Picture 3">
            <a:extLst>
              <a:ext uri="{FF2B5EF4-FFF2-40B4-BE49-F238E27FC236}">
                <a16:creationId xmlns:a16="http://schemas.microsoft.com/office/drawing/2014/main" id="{5E7545FD-D009-8E4B-1F53-8C6EE69E2C96}"/>
              </a:ext>
            </a:extLst>
          </p:cNvPr>
          <p:cNvPicPr>
            <a:picLocks noChangeAspect="1"/>
          </p:cNvPicPr>
          <p:nvPr/>
        </p:nvPicPr>
        <p:blipFill>
          <a:blip r:embed="rId2"/>
          <a:stretch>
            <a:fillRect/>
          </a:stretch>
        </p:blipFill>
        <p:spPr>
          <a:xfrm>
            <a:off x="6077551" y="2869124"/>
            <a:ext cx="5684285" cy="3567614"/>
          </a:xfrm>
          <a:prstGeom prst="rect">
            <a:avLst/>
          </a:prstGeom>
        </p:spPr>
      </p:pic>
    </p:spTree>
    <p:extLst>
      <p:ext uri="{BB962C8B-B14F-4D97-AF65-F5344CB8AC3E}">
        <p14:creationId xmlns:p14="http://schemas.microsoft.com/office/powerpoint/2010/main" val="3678690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1456B46-698E-5F02-8915-80B17CE500CC}"/>
              </a:ext>
            </a:extLst>
          </p:cNvPr>
          <p:cNvSpPr>
            <a:spLocks noGrp="1"/>
          </p:cNvSpPr>
          <p:nvPr>
            <p:ph type="title"/>
          </p:nvPr>
        </p:nvSpPr>
        <p:spPr>
          <a:xfrm>
            <a:off x="538135" y="513253"/>
            <a:ext cx="10762712" cy="5793696"/>
          </a:xfrm>
          <a:solidFill>
            <a:srgbClr val="DDA7B1"/>
          </a:solidFill>
        </p:spPr>
        <p:txBody>
          <a:bodyPr>
            <a:normAutofit/>
          </a:bodyPr>
          <a:lstStyle/>
          <a:p>
            <a:r>
              <a:rPr lang="en-GB" sz="2000" dirty="0"/>
              <a:t>Research supports the effectiveness of influencer marketing, but also shows that not all influencers are equally effective.</a:t>
            </a:r>
            <a:br>
              <a:rPr lang="en-GB" sz="2000" dirty="0"/>
            </a:br>
            <a:br>
              <a:rPr lang="en-GB" sz="2000" dirty="0"/>
            </a:br>
            <a:r>
              <a:rPr lang="en-GB" sz="2000" dirty="0" err="1"/>
              <a:t>Freberg</a:t>
            </a:r>
            <a:r>
              <a:rPr lang="en-GB" sz="2000" dirty="0"/>
              <a:t> and colleagues found that influencers are more persuasive when they are seen as credible and trustworthy. 	</a:t>
            </a:r>
            <a:br>
              <a:rPr lang="en-GB" sz="2000" dirty="0"/>
            </a:br>
            <a:br>
              <a:rPr lang="en-GB" sz="2000" dirty="0"/>
            </a:br>
            <a:r>
              <a:rPr lang="en-GB" sz="2000" dirty="0"/>
              <a:t>However not all influencers are the same, they are often divided into macro, micro and nano influencers based on their follower count. </a:t>
            </a:r>
            <a:endParaRPr lang="en-US" sz="2000" dirty="0"/>
          </a:p>
        </p:txBody>
      </p:sp>
    </p:spTree>
    <p:extLst>
      <p:ext uri="{BB962C8B-B14F-4D97-AF65-F5344CB8AC3E}">
        <p14:creationId xmlns:p14="http://schemas.microsoft.com/office/powerpoint/2010/main" val="681435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5B4556-A604-26C5-D859-DD23EC511D4D}"/>
              </a:ext>
            </a:extLst>
          </p:cNvPr>
          <p:cNvSpPr>
            <a:spLocks noGrp="1"/>
          </p:cNvSpPr>
          <p:nvPr>
            <p:ph type="title"/>
          </p:nvPr>
        </p:nvSpPr>
        <p:spPr>
          <a:xfrm>
            <a:off x="0" y="609169"/>
            <a:ext cx="8481018" cy="5639662"/>
          </a:xfrm>
        </p:spPr>
        <p:txBody>
          <a:bodyPr>
            <a:normAutofit/>
          </a:bodyPr>
          <a:lstStyle/>
          <a:p>
            <a:r>
              <a:rPr lang="en-GB" sz="2000" dirty="0"/>
              <a:t>An example of companies working with influencers is a campaign like </a:t>
            </a:r>
            <a:r>
              <a:rPr lang="en-GB" sz="2000" i="1" dirty="0" err="1"/>
              <a:t>myshademystory</a:t>
            </a:r>
            <a:r>
              <a:rPr lang="en-GB" sz="2000" i="1" dirty="0"/>
              <a:t> that </a:t>
            </a:r>
            <a:r>
              <a:rPr lang="en-GB" sz="2000" i="1" dirty="0" err="1"/>
              <a:t>Estee</a:t>
            </a:r>
            <a:r>
              <a:rPr lang="en-GB" sz="2000" i="1" dirty="0"/>
              <a:t> lauder </a:t>
            </a:r>
            <a:r>
              <a:rPr lang="en-GB" sz="2000" dirty="0"/>
              <a:t>encouraged influencers and users to share personal experiences with foundation shades, creating a sense of inclusion and community, this campaign generated over 100m views on tiktok. </a:t>
            </a:r>
            <a:br>
              <a:rPr lang="en-GB" sz="2000" dirty="0"/>
            </a:br>
            <a:r>
              <a:rPr lang="en-GB" sz="2000" dirty="0"/>
              <a:t>This shows why influencer led campaigns can be more effective than the traditional celebrity endorsements. </a:t>
            </a:r>
            <a:br>
              <a:rPr lang="en-GB" sz="2000" dirty="0"/>
            </a:br>
            <a:br>
              <a:rPr lang="en-GB" sz="2000" dirty="0"/>
            </a:br>
            <a:r>
              <a:rPr lang="en-GB" sz="2000" dirty="0" err="1"/>
              <a:t>Ioana</a:t>
            </a:r>
            <a:r>
              <a:rPr lang="en-GB" sz="2000" dirty="0"/>
              <a:t> </a:t>
            </a:r>
            <a:r>
              <a:rPr lang="en-GB" sz="2000" dirty="0" err="1"/>
              <a:t>cozma</a:t>
            </a:r>
            <a:r>
              <a:rPr lang="en-GB" sz="2000" dirty="0"/>
              <a:t> (2025)</a:t>
            </a:r>
            <a:endParaRPr lang="en-US" sz="2000" dirty="0"/>
          </a:p>
        </p:txBody>
      </p:sp>
      <p:pic>
        <p:nvPicPr>
          <p:cNvPr id="5" name="Picture 4">
            <a:extLst>
              <a:ext uri="{FF2B5EF4-FFF2-40B4-BE49-F238E27FC236}">
                <a16:creationId xmlns:a16="http://schemas.microsoft.com/office/drawing/2014/main" id="{A0F7881A-3A6C-C469-3636-B314357D5AA8}"/>
              </a:ext>
            </a:extLst>
          </p:cNvPr>
          <p:cNvPicPr>
            <a:picLocks noChangeAspect="1"/>
          </p:cNvPicPr>
          <p:nvPr/>
        </p:nvPicPr>
        <p:blipFill>
          <a:blip r:embed="rId2"/>
          <a:stretch>
            <a:fillRect/>
          </a:stretch>
        </p:blipFill>
        <p:spPr>
          <a:xfrm>
            <a:off x="8760848" y="1470446"/>
            <a:ext cx="3130238" cy="3874058"/>
          </a:xfrm>
          <a:prstGeom prst="rect">
            <a:avLst/>
          </a:prstGeom>
        </p:spPr>
      </p:pic>
    </p:spTree>
    <p:extLst>
      <p:ext uri="{BB962C8B-B14F-4D97-AF65-F5344CB8AC3E}">
        <p14:creationId xmlns:p14="http://schemas.microsoft.com/office/powerpoint/2010/main" val="2442174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BAB1AE-939C-341B-4781-87C1261639D9}"/>
              </a:ext>
            </a:extLst>
          </p:cNvPr>
          <p:cNvSpPr>
            <a:spLocks noGrp="1"/>
          </p:cNvSpPr>
          <p:nvPr>
            <p:ph type="title"/>
          </p:nvPr>
        </p:nvSpPr>
        <p:spPr>
          <a:xfrm>
            <a:off x="456339" y="814608"/>
            <a:ext cx="11279322" cy="4846578"/>
          </a:xfrm>
        </p:spPr>
        <p:txBody>
          <a:bodyPr>
            <a:normAutofit/>
          </a:bodyPr>
          <a:lstStyle/>
          <a:p>
            <a:r>
              <a:rPr lang="en-GB" sz="2000" dirty="0"/>
              <a:t>To conclude, influencer marketing offers several advantages over celebrity endorsements </a:t>
            </a:r>
            <a:br>
              <a:rPr lang="en-GB" sz="2000" dirty="0"/>
            </a:br>
            <a:br>
              <a:rPr lang="en-GB" sz="2000" dirty="0"/>
            </a:br>
            <a:r>
              <a:rPr lang="en-GB" sz="2000" dirty="0"/>
              <a:t>Despite challenges influencers often face, influencer marketing generally more effective in the digital era because it focuses on trust, engagement and meaningful connections rather than just visibility, this shows why influencers play a key role in modern marketing and are likely to remain an important strategy for businesses in the future </a:t>
            </a:r>
            <a:endParaRPr lang="en-US" sz="2000" dirty="0"/>
          </a:p>
        </p:txBody>
      </p:sp>
    </p:spTree>
    <p:extLst>
      <p:ext uri="{BB962C8B-B14F-4D97-AF65-F5344CB8AC3E}">
        <p14:creationId xmlns:p14="http://schemas.microsoft.com/office/powerpoint/2010/main" val="1215093492"/>
      </p:ext>
    </p:extLst>
  </p:cSld>
  <p:clrMapOvr>
    <a:masterClrMapping/>
  </p:clrMapOvr>
</p:sld>
</file>

<file path=ppt/theme/theme1.xml><?xml version="1.0" encoding="utf-8"?>
<a:theme xmlns:a="http://schemas.openxmlformats.org/drawingml/2006/main" name="Office Theme">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ustom 31">
      <a:majorFont>
        <a:latin typeface="Posterama Bold"/>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uation-slideshow_Win32_dn_v5" id="{20DC2EC6-DD04-4A65-8E52-82B52D08F2E5}" vid="{9F656A09-4007-43D6-B439-549380010DF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6" ma:contentTypeDescription="Create a new document." ma:contentTypeScope="" ma:versionID="ac37c1753acd5e330d2062ccec26ea66">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340c7101c92c5120abd06486f9454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74F06CF-5D2A-4F65-93C1-63EAED43CDCC}">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2.xml><?xml version="1.0" encoding="utf-8"?>
<ds:datastoreItem xmlns:ds="http://schemas.openxmlformats.org/officeDocument/2006/customXml" ds:itemID="{215C3350-EADA-44A9-9465-BEA1ED10A772}">
  <ds:schemaRefs>
    <ds:schemaRef ds:uri="http://schemas.microsoft.com/sharepoint/v3/contenttype/forms"/>
  </ds:schemaRefs>
</ds:datastoreItem>
</file>

<file path=customXml/itemProps3.xml><?xml version="1.0" encoding="utf-8"?>
<ds:datastoreItem xmlns:ds="http://schemas.openxmlformats.org/officeDocument/2006/customXml" ds:itemID="{67CE2DFD-7CAC-41F8-8825-B55F11ED476C}">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104</Words>
  <Application>Microsoft Office PowerPoint</Application>
  <PresentationFormat>Widescreen</PresentationFormat>
  <Paragraphs>17</Paragraphs>
  <Slides>6</Slides>
  <Notes>1</Notes>
  <HiddenSlides>0</HiddenSlides>
  <MMClips>1</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Influencers in modern marketing </vt:lpstr>
      <vt:lpstr>Today I am going to talk about the role of influencers in modern marketing and why this approach has become so important in the digital business world.  Over the past decade, social media platforms such as instagram, tiktok and youtube have changed how businesses communicate with their consumers. Instead of relying on traditional advertising, companies now collaborate with influencers who have built loyal online audiences.</vt:lpstr>
      <vt:lpstr>To understand why influencer marketing matters, imagine scrolling through your phone and seeing your favourite content creator recommending a product, you’re more likely to trust that recommendation compared to a traditional advertisement.  influencers compared to celebrities often feel more relatable and authentic towards their consumers </vt:lpstr>
      <vt:lpstr>Research supports the effectiveness of influencer marketing, but also shows that not all influencers are equally effective.  Freberg and colleagues found that influencers are more persuasive when they are seen as credible and trustworthy.    However not all influencers are the same, they are often divided into macro, micro and nano influencers based on their follower count. </vt:lpstr>
      <vt:lpstr>An example of companies working with influencers is a campaign like myshademystory that Estee lauder encouraged influencers and users to share personal experiences with foundation shades, creating a sense of inclusion and community, this campaign generated over 100m views on tiktok.  This shows why influencer led campaigns can be more effective than the traditional celebrity endorsements.   Ioana cozma (2025)</vt:lpstr>
      <vt:lpstr>To conclude, influencer marketing offers several advantages over celebrity endorsements   Despite challenges influencers often face, influencer marketing generally more effective in the digital era because it focuses on trust, engagement and meaningful connections rather than just visibility, this shows why influencers play a key role in modern marketing and are likely to remain an important strategy for businesses in the future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Influencers in modern marketing </dc:title>
  <dc:creator>Toni Jones (2521465)</dc:creator>
  <cp:lastModifiedBy>Toni Jones (2521465)</cp:lastModifiedBy>
  <cp:revision>2</cp:revision>
  <dcterms:created xsi:type="dcterms:W3CDTF">2026-03-18T12:45:52Z</dcterms:created>
  <dcterms:modified xsi:type="dcterms:W3CDTF">2026-03-18T14:09:18Z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