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6"/>
  </p:notesMasterIdLst>
  <p:sldIdLst>
    <p:sldId id="258" r:id="rId2"/>
    <p:sldId id="473" r:id="rId3"/>
    <p:sldId id="504" r:id="rId4"/>
    <p:sldId id="505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ABE1FF"/>
    <a:srgbClr val="007DC3"/>
    <a:srgbClr val="8A8AA3"/>
    <a:srgbClr val="007BC1"/>
    <a:srgbClr val="DA0033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6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Budgetary Control – Variance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33F6C01-FBEA-4886-9D57-06E3D02E1888}"/>
              </a:ext>
            </a:extLst>
          </p:cNvPr>
          <p:cNvSpPr/>
          <p:nvPr/>
        </p:nvSpPr>
        <p:spPr>
          <a:xfrm>
            <a:off x="107504" y="459358"/>
            <a:ext cx="2232248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/>
              <a:t>Budget</a:t>
            </a:r>
            <a:r>
              <a:rPr lang="en-GB" dirty="0"/>
              <a:t>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C5FF99-6A57-471C-A2A5-2FCB0A8A27CE}"/>
              </a:ext>
            </a:extLst>
          </p:cNvPr>
          <p:cNvSpPr/>
          <p:nvPr/>
        </p:nvSpPr>
        <p:spPr>
          <a:xfrm>
            <a:off x="3582732" y="451673"/>
            <a:ext cx="2232248" cy="345638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/>
              <a:t>Actuals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80AFF1-FF9F-4FD6-B629-76A499C2C453}"/>
              </a:ext>
            </a:extLst>
          </p:cNvPr>
          <p:cNvSpPr txBox="1"/>
          <p:nvPr/>
        </p:nvSpPr>
        <p:spPr>
          <a:xfrm>
            <a:off x="2575350" y="779164"/>
            <a:ext cx="738664" cy="223224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sz="3600" b="1" dirty="0"/>
              <a:t>versus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642155-D71A-4930-9009-41164602442D}"/>
              </a:ext>
            </a:extLst>
          </p:cNvPr>
          <p:cNvSpPr/>
          <p:nvPr/>
        </p:nvSpPr>
        <p:spPr>
          <a:xfrm>
            <a:off x="6948264" y="381402"/>
            <a:ext cx="1815888" cy="345638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b="1" dirty="0"/>
              <a:t>Why???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7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Examples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49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52B62-4DBA-4206-8CB8-EF3D8023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dirty="0"/>
              <a:t>End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50A0AC-7C67-48CE-AF1C-E41332C34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91059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7568</TotalTime>
  <Words>21</Words>
  <Application>Microsoft Office PowerPoint</Application>
  <PresentationFormat>On-screen Show (4:3)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Management Accounting</vt:lpstr>
      <vt:lpstr>  </vt:lpstr>
      <vt:lpstr>  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</cp:lastModifiedBy>
  <cp:revision>317</cp:revision>
  <dcterms:created xsi:type="dcterms:W3CDTF">2013-10-11T12:05:37Z</dcterms:created>
  <dcterms:modified xsi:type="dcterms:W3CDTF">2022-07-21T12:51:38Z</dcterms:modified>
</cp:coreProperties>
</file>