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28"/>
  </p:notesMasterIdLst>
  <p:sldIdLst>
    <p:sldId id="256" r:id="rId6"/>
    <p:sldId id="306" r:id="rId7"/>
    <p:sldId id="534" r:id="rId8"/>
    <p:sldId id="533" r:id="rId9"/>
    <p:sldId id="365" r:id="rId10"/>
    <p:sldId id="277" r:id="rId11"/>
    <p:sldId id="257" r:id="rId12"/>
    <p:sldId id="532" r:id="rId13"/>
    <p:sldId id="259" r:id="rId14"/>
    <p:sldId id="262" r:id="rId15"/>
    <p:sldId id="272" r:id="rId16"/>
    <p:sldId id="273" r:id="rId17"/>
    <p:sldId id="274" r:id="rId18"/>
    <p:sldId id="305" r:id="rId19"/>
    <p:sldId id="531" r:id="rId20"/>
    <p:sldId id="276" r:id="rId21"/>
    <p:sldId id="328" r:id="rId22"/>
    <p:sldId id="312" r:id="rId23"/>
    <p:sldId id="529" r:id="rId24"/>
    <p:sldId id="268" r:id="rId25"/>
    <p:sldId id="299" r:id="rId26"/>
    <p:sldId id="278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74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BF6E997-DB34-4C01-BBCD-8B94F4551AC3}" v="19" dt="2023-01-24T17:19:00.0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microsoft.com/office/2015/10/relationships/revisionInfo" Target="revisionInfo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Williams" userId="c957a50b-491f-4d94-b4bc-52aca3e2340d" providerId="ADAL" clId="{D5394F68-8EE4-4C21-8ABF-2FAF11105504}"/>
    <pc:docChg chg="undo custSel addSld delSld modSld">
      <pc:chgData name="James Williams" userId="c957a50b-491f-4d94-b4bc-52aca3e2340d" providerId="ADAL" clId="{D5394F68-8EE4-4C21-8ABF-2FAF11105504}" dt="2021-10-27T17:14:22.307" v="618" actId="2696"/>
      <pc:docMkLst>
        <pc:docMk/>
      </pc:docMkLst>
      <pc:sldChg chg="modSp mod">
        <pc:chgData name="James Williams" userId="c957a50b-491f-4d94-b4bc-52aca3e2340d" providerId="ADAL" clId="{D5394F68-8EE4-4C21-8ABF-2FAF11105504}" dt="2021-10-27T14:56:25.619" v="13" actId="20577"/>
        <pc:sldMkLst>
          <pc:docMk/>
          <pc:sldMk cId="3389638468" sldId="257"/>
        </pc:sldMkLst>
        <pc:spChg chg="mod">
          <ac:chgData name="James Williams" userId="c957a50b-491f-4d94-b4bc-52aca3e2340d" providerId="ADAL" clId="{D5394F68-8EE4-4C21-8ABF-2FAF11105504}" dt="2021-10-27T14:56:25.619" v="13" actId="20577"/>
          <ac:spMkLst>
            <pc:docMk/>
            <pc:sldMk cId="3389638468" sldId="257"/>
            <ac:spMk id="2" creationId="{879C4539-B374-44C3-BF74-E2700584EAC7}"/>
          </ac:spMkLst>
        </pc:spChg>
        <pc:spChg chg="mod">
          <ac:chgData name="James Williams" userId="c957a50b-491f-4d94-b4bc-52aca3e2340d" providerId="ADAL" clId="{D5394F68-8EE4-4C21-8ABF-2FAF11105504}" dt="2021-10-27T14:56:20.121" v="4" actId="6549"/>
          <ac:spMkLst>
            <pc:docMk/>
            <pc:sldMk cId="3389638468" sldId="257"/>
            <ac:spMk id="3" creationId="{D413427D-D21B-42D8-9002-D02A6D4A4779}"/>
          </ac:spMkLst>
        </pc:spChg>
      </pc:sldChg>
      <pc:sldChg chg="delSp del mod">
        <pc:chgData name="James Williams" userId="c957a50b-491f-4d94-b4bc-52aca3e2340d" providerId="ADAL" clId="{D5394F68-8EE4-4C21-8ABF-2FAF11105504}" dt="2021-10-27T14:56:12.884" v="2" actId="2696"/>
        <pc:sldMkLst>
          <pc:docMk/>
          <pc:sldMk cId="1796456923" sldId="258"/>
        </pc:sldMkLst>
        <pc:spChg chg="del">
          <ac:chgData name="James Williams" userId="c957a50b-491f-4d94-b4bc-52aca3e2340d" providerId="ADAL" clId="{D5394F68-8EE4-4C21-8ABF-2FAF11105504}" dt="2021-10-27T14:56:05.220" v="0" actId="478"/>
          <ac:spMkLst>
            <pc:docMk/>
            <pc:sldMk cId="1796456923" sldId="258"/>
            <ac:spMk id="3" creationId="{A7211006-71F9-4AFE-BB65-A8699221CC33}"/>
          </ac:spMkLst>
        </pc:spChg>
      </pc:sldChg>
      <pc:sldChg chg="addSp modSp mod">
        <pc:chgData name="James Williams" userId="c957a50b-491f-4d94-b4bc-52aca3e2340d" providerId="ADAL" clId="{D5394F68-8EE4-4C21-8ABF-2FAF11105504}" dt="2021-10-27T15:13:43.731" v="76" actId="14100"/>
        <pc:sldMkLst>
          <pc:docMk/>
          <pc:sldMk cId="2308685422" sldId="259"/>
        </pc:sldMkLst>
        <pc:spChg chg="mod">
          <ac:chgData name="James Williams" userId="c957a50b-491f-4d94-b4bc-52aca3e2340d" providerId="ADAL" clId="{D5394F68-8EE4-4C21-8ABF-2FAF11105504}" dt="2021-10-27T14:59:08.912" v="38" actId="20577"/>
          <ac:spMkLst>
            <pc:docMk/>
            <pc:sldMk cId="2308685422" sldId="259"/>
            <ac:spMk id="2" creationId="{7BE8D325-5E99-45EB-99A7-1D35A3979691}"/>
          </ac:spMkLst>
        </pc:spChg>
        <pc:spChg chg="mod">
          <ac:chgData name="James Williams" userId="c957a50b-491f-4d94-b4bc-52aca3e2340d" providerId="ADAL" clId="{D5394F68-8EE4-4C21-8ABF-2FAF11105504}" dt="2021-10-27T15:13:43.731" v="76" actId="14100"/>
          <ac:spMkLst>
            <pc:docMk/>
            <pc:sldMk cId="2308685422" sldId="259"/>
            <ac:spMk id="3" creationId="{DCEB263E-DB1B-4BF3-AB36-E0DA3AAE283E}"/>
          </ac:spMkLst>
        </pc:spChg>
        <pc:spChg chg="add mod">
          <ac:chgData name="James Williams" userId="c957a50b-491f-4d94-b4bc-52aca3e2340d" providerId="ADAL" clId="{D5394F68-8EE4-4C21-8ABF-2FAF11105504}" dt="2021-10-27T15:13:40.615" v="75" actId="1076"/>
          <ac:spMkLst>
            <pc:docMk/>
            <pc:sldMk cId="2308685422" sldId="259"/>
            <ac:spMk id="6" creationId="{84E3A1FB-8109-48FB-B2A7-3B73AE39273E}"/>
          </ac:spMkLst>
        </pc:spChg>
        <pc:picChg chg="add mod">
          <ac:chgData name="James Williams" userId="c957a50b-491f-4d94-b4bc-52aca3e2340d" providerId="ADAL" clId="{D5394F68-8EE4-4C21-8ABF-2FAF11105504}" dt="2021-10-27T15:13:38.311" v="74" actId="1076"/>
          <ac:picMkLst>
            <pc:docMk/>
            <pc:sldMk cId="2308685422" sldId="259"/>
            <ac:picMk id="5" creationId="{2B1A92C2-01EB-44FA-9227-7A22FC56118F}"/>
          </ac:picMkLst>
        </pc:picChg>
      </pc:sldChg>
      <pc:sldChg chg="del">
        <pc:chgData name="James Williams" userId="c957a50b-491f-4d94-b4bc-52aca3e2340d" providerId="ADAL" clId="{D5394F68-8EE4-4C21-8ABF-2FAF11105504}" dt="2021-10-27T14:56:11.025" v="1" actId="2696"/>
        <pc:sldMkLst>
          <pc:docMk/>
          <pc:sldMk cId="2636626544" sldId="260"/>
        </pc:sldMkLst>
      </pc:sldChg>
      <pc:sldChg chg="del">
        <pc:chgData name="James Williams" userId="c957a50b-491f-4d94-b4bc-52aca3e2340d" providerId="ADAL" clId="{D5394F68-8EE4-4C21-8ABF-2FAF11105504}" dt="2021-10-27T14:56:15.535" v="3" actId="2696"/>
        <pc:sldMkLst>
          <pc:docMk/>
          <pc:sldMk cId="561078516" sldId="261"/>
        </pc:sldMkLst>
      </pc:sldChg>
      <pc:sldChg chg="addSp delSp modSp mod setBg">
        <pc:chgData name="James Williams" userId="c957a50b-491f-4d94-b4bc-52aca3e2340d" providerId="ADAL" clId="{D5394F68-8EE4-4C21-8ABF-2FAF11105504}" dt="2021-10-27T15:18:42.488" v="271" actId="20577"/>
        <pc:sldMkLst>
          <pc:docMk/>
          <pc:sldMk cId="225581872" sldId="262"/>
        </pc:sldMkLst>
        <pc:spChg chg="mod">
          <ac:chgData name="James Williams" userId="c957a50b-491f-4d94-b4bc-52aca3e2340d" providerId="ADAL" clId="{D5394F68-8EE4-4C21-8ABF-2FAF11105504}" dt="2021-10-27T15:15:30.372" v="108" actId="5793"/>
          <ac:spMkLst>
            <pc:docMk/>
            <pc:sldMk cId="225581872" sldId="262"/>
            <ac:spMk id="2" creationId="{7BE8D325-5E99-45EB-99A7-1D35A3979691}"/>
          </ac:spMkLst>
        </pc:spChg>
        <pc:spChg chg="mod">
          <ac:chgData name="James Williams" userId="c957a50b-491f-4d94-b4bc-52aca3e2340d" providerId="ADAL" clId="{D5394F68-8EE4-4C21-8ABF-2FAF11105504}" dt="2021-10-27T15:18:42.488" v="271" actId="20577"/>
          <ac:spMkLst>
            <pc:docMk/>
            <pc:sldMk cId="225581872" sldId="262"/>
            <ac:spMk id="3" creationId="{DCEB263E-DB1B-4BF3-AB36-E0DA3AAE283E}"/>
          </ac:spMkLst>
        </pc:spChg>
        <pc:grpChg chg="del">
          <ac:chgData name="James Williams" userId="c957a50b-491f-4d94-b4bc-52aca3e2340d" providerId="ADAL" clId="{D5394F68-8EE4-4C21-8ABF-2FAF11105504}" dt="2021-10-27T14:59:16.470" v="39" actId="478"/>
          <ac:grpSpMkLst>
            <pc:docMk/>
            <pc:sldMk cId="225581872" sldId="262"/>
            <ac:grpSpMk id="7" creationId="{E9846E02-8AF4-458A-B28C-A724D8F3E691}"/>
          </ac:grpSpMkLst>
        </pc:grpChg>
        <pc:picChg chg="add del mod">
          <ac:chgData name="James Williams" userId="c957a50b-491f-4d94-b4bc-52aca3e2340d" providerId="ADAL" clId="{D5394F68-8EE4-4C21-8ABF-2FAF11105504}" dt="2021-10-27T15:14:46.910" v="84" actId="14100"/>
          <ac:picMkLst>
            <pc:docMk/>
            <pc:sldMk cId="225581872" sldId="262"/>
            <ac:picMk id="8" creationId="{5288FA63-B285-4EBF-A077-6FCECD90B37B}"/>
          </ac:picMkLst>
        </pc:picChg>
      </pc:sldChg>
      <pc:sldChg chg="add del">
        <pc:chgData name="James Williams" userId="c957a50b-491f-4d94-b4bc-52aca3e2340d" providerId="ADAL" clId="{D5394F68-8EE4-4C21-8ABF-2FAF11105504}" dt="2021-10-27T16:40:08.515" v="272" actId="2696"/>
        <pc:sldMkLst>
          <pc:docMk/>
          <pc:sldMk cId="4008489403" sldId="267"/>
        </pc:sldMkLst>
      </pc:sldChg>
      <pc:sldChg chg="addSp modSp add mod setBg setClrOvrMap">
        <pc:chgData name="James Williams" userId="c957a50b-491f-4d94-b4bc-52aca3e2340d" providerId="ADAL" clId="{D5394F68-8EE4-4C21-8ABF-2FAF11105504}" dt="2021-10-27T17:14:16.219" v="617" actId="1076"/>
        <pc:sldMkLst>
          <pc:docMk/>
          <pc:sldMk cId="2744674804" sldId="268"/>
        </pc:sldMkLst>
        <pc:spChg chg="mod">
          <ac:chgData name="James Williams" userId="c957a50b-491f-4d94-b4bc-52aca3e2340d" providerId="ADAL" clId="{D5394F68-8EE4-4C21-8ABF-2FAF11105504}" dt="2021-10-27T17:14:01.381" v="614" actId="26606"/>
          <ac:spMkLst>
            <pc:docMk/>
            <pc:sldMk cId="2744674804" sldId="268"/>
            <ac:spMk id="2" creationId="{D8FD6AB3-44F1-49F3-94BB-98B9BDC301BB}"/>
          </ac:spMkLst>
        </pc:spChg>
        <pc:spChg chg="mod">
          <ac:chgData name="James Williams" userId="c957a50b-491f-4d94-b4bc-52aca3e2340d" providerId="ADAL" clId="{D5394F68-8EE4-4C21-8ABF-2FAF11105504}" dt="2021-10-27T17:14:01.381" v="614" actId="26606"/>
          <ac:spMkLst>
            <pc:docMk/>
            <pc:sldMk cId="2744674804" sldId="268"/>
            <ac:spMk id="3" creationId="{6624C785-6A0E-4F79-A004-25883BFC9942}"/>
          </ac:spMkLst>
        </pc:spChg>
        <pc:spChg chg="add">
          <ac:chgData name="James Williams" userId="c957a50b-491f-4d94-b4bc-52aca3e2340d" providerId="ADAL" clId="{D5394F68-8EE4-4C21-8ABF-2FAF11105504}" dt="2021-10-27T17:14:01.381" v="614" actId="26606"/>
          <ac:spMkLst>
            <pc:docMk/>
            <pc:sldMk cId="2744674804" sldId="268"/>
            <ac:spMk id="10" creationId="{9A457F22-2034-4200-B6E4-5B8372AAC226}"/>
          </ac:spMkLst>
        </pc:spChg>
        <pc:spChg chg="add">
          <ac:chgData name="James Williams" userId="c957a50b-491f-4d94-b4bc-52aca3e2340d" providerId="ADAL" clId="{D5394F68-8EE4-4C21-8ABF-2FAF11105504}" dt="2021-10-27T17:14:01.381" v="614" actId="26606"/>
          <ac:spMkLst>
            <pc:docMk/>
            <pc:sldMk cId="2744674804" sldId="268"/>
            <ac:spMk id="12" creationId="{A9DA7986-F4F5-4F92-94A3-343B2D72001D}"/>
          </ac:spMkLst>
        </pc:spChg>
        <pc:spChg chg="add">
          <ac:chgData name="James Williams" userId="c957a50b-491f-4d94-b4bc-52aca3e2340d" providerId="ADAL" clId="{D5394F68-8EE4-4C21-8ABF-2FAF11105504}" dt="2021-10-27T17:14:01.381" v="614" actId="26606"/>
          <ac:spMkLst>
            <pc:docMk/>
            <pc:sldMk cId="2744674804" sldId="268"/>
            <ac:spMk id="14" creationId="{428E76FD-76EE-4DE6-BBA4-EEA6E4B98CD0}"/>
          </ac:spMkLst>
        </pc:spChg>
        <pc:picChg chg="mod">
          <ac:chgData name="James Williams" userId="c957a50b-491f-4d94-b4bc-52aca3e2340d" providerId="ADAL" clId="{D5394F68-8EE4-4C21-8ABF-2FAF11105504}" dt="2021-10-27T17:14:16.219" v="617" actId="1076"/>
          <ac:picMkLst>
            <pc:docMk/>
            <pc:sldMk cId="2744674804" sldId="268"/>
            <ac:picMk id="5" creationId="{AA326B47-9EE5-455A-9349-56A5018AAC0F}"/>
          </ac:picMkLst>
        </pc:picChg>
      </pc:sldChg>
      <pc:sldChg chg="addSp delSp modSp mod">
        <pc:chgData name="James Williams" userId="c957a50b-491f-4d94-b4bc-52aca3e2340d" providerId="ADAL" clId="{D5394F68-8EE4-4C21-8ABF-2FAF11105504}" dt="2021-10-27T16:47:43.661" v="324" actId="478"/>
        <pc:sldMkLst>
          <pc:docMk/>
          <pc:sldMk cId="3066287374" sldId="272"/>
        </pc:sldMkLst>
        <pc:spChg chg="mod">
          <ac:chgData name="James Williams" userId="c957a50b-491f-4d94-b4bc-52aca3e2340d" providerId="ADAL" clId="{D5394F68-8EE4-4C21-8ABF-2FAF11105504}" dt="2021-10-27T16:40:18.428" v="278" actId="20577"/>
          <ac:spMkLst>
            <pc:docMk/>
            <pc:sldMk cId="3066287374" sldId="272"/>
            <ac:spMk id="2" creationId="{7BE8D325-5E99-45EB-99A7-1D35A3979691}"/>
          </ac:spMkLst>
        </pc:spChg>
        <pc:spChg chg="mod">
          <ac:chgData name="James Williams" userId="c957a50b-491f-4d94-b4bc-52aca3e2340d" providerId="ADAL" clId="{D5394F68-8EE4-4C21-8ABF-2FAF11105504}" dt="2021-10-27T16:46:39.981" v="306" actId="20577"/>
          <ac:spMkLst>
            <pc:docMk/>
            <pc:sldMk cId="3066287374" sldId="272"/>
            <ac:spMk id="3" creationId="{DCEB263E-DB1B-4BF3-AB36-E0DA3AAE283E}"/>
          </ac:spMkLst>
        </pc:spChg>
        <pc:graphicFrameChg chg="add del mod modGraphic">
          <ac:chgData name="James Williams" userId="c957a50b-491f-4d94-b4bc-52aca3e2340d" providerId="ADAL" clId="{D5394F68-8EE4-4C21-8ABF-2FAF11105504}" dt="2021-10-27T16:47:43.661" v="324" actId="478"/>
          <ac:graphicFrameMkLst>
            <pc:docMk/>
            <pc:sldMk cId="3066287374" sldId="272"/>
            <ac:graphicFrameMk id="4" creationId="{F3351104-94AB-40D2-855B-E94174DB7806}"/>
          </ac:graphicFrameMkLst>
        </pc:graphicFrameChg>
      </pc:sldChg>
      <pc:sldChg chg="modSp mod">
        <pc:chgData name="James Williams" userId="c957a50b-491f-4d94-b4bc-52aca3e2340d" providerId="ADAL" clId="{D5394F68-8EE4-4C21-8ABF-2FAF11105504}" dt="2021-10-27T16:46:15.989" v="299" actId="20577"/>
        <pc:sldMkLst>
          <pc:docMk/>
          <pc:sldMk cId="740304691" sldId="273"/>
        </pc:sldMkLst>
        <pc:spChg chg="mod">
          <ac:chgData name="James Williams" userId="c957a50b-491f-4d94-b4bc-52aca3e2340d" providerId="ADAL" clId="{D5394F68-8EE4-4C21-8ABF-2FAF11105504}" dt="2021-10-27T16:41:16.950" v="293" actId="20577"/>
          <ac:spMkLst>
            <pc:docMk/>
            <pc:sldMk cId="740304691" sldId="273"/>
            <ac:spMk id="2" creationId="{7BE8D325-5E99-45EB-99A7-1D35A3979691}"/>
          </ac:spMkLst>
        </pc:spChg>
        <pc:spChg chg="mod">
          <ac:chgData name="James Williams" userId="c957a50b-491f-4d94-b4bc-52aca3e2340d" providerId="ADAL" clId="{D5394F68-8EE4-4C21-8ABF-2FAF11105504}" dt="2021-10-27T16:46:15.989" v="299" actId="20577"/>
          <ac:spMkLst>
            <pc:docMk/>
            <pc:sldMk cId="740304691" sldId="273"/>
            <ac:spMk id="3" creationId="{DCEB263E-DB1B-4BF3-AB36-E0DA3AAE283E}"/>
          </ac:spMkLst>
        </pc:spChg>
      </pc:sldChg>
      <pc:sldChg chg="addSp delSp modSp mod">
        <pc:chgData name="James Williams" userId="c957a50b-491f-4d94-b4bc-52aca3e2340d" providerId="ADAL" clId="{D5394F68-8EE4-4C21-8ABF-2FAF11105504}" dt="2021-10-27T16:54:38.884" v="446" actId="403"/>
        <pc:sldMkLst>
          <pc:docMk/>
          <pc:sldMk cId="3465548245" sldId="274"/>
        </pc:sldMkLst>
        <pc:spChg chg="mod">
          <ac:chgData name="James Williams" userId="c957a50b-491f-4d94-b4bc-52aca3e2340d" providerId="ADAL" clId="{D5394F68-8EE4-4C21-8ABF-2FAF11105504}" dt="2021-10-27T16:49:27.135" v="374" actId="313"/>
          <ac:spMkLst>
            <pc:docMk/>
            <pc:sldMk cId="3465548245" sldId="274"/>
            <ac:spMk id="2" creationId="{7BE8D325-5E99-45EB-99A7-1D35A3979691}"/>
          </ac:spMkLst>
        </pc:spChg>
        <pc:spChg chg="del">
          <ac:chgData name="James Williams" userId="c957a50b-491f-4d94-b4bc-52aca3e2340d" providerId="ADAL" clId="{D5394F68-8EE4-4C21-8ABF-2FAF11105504}" dt="2021-10-27T16:48:07.953" v="325" actId="478"/>
          <ac:spMkLst>
            <pc:docMk/>
            <pc:sldMk cId="3465548245" sldId="274"/>
            <ac:spMk id="3" creationId="{DCEB263E-DB1B-4BF3-AB36-E0DA3AAE283E}"/>
          </ac:spMkLst>
        </pc:spChg>
        <pc:spChg chg="add mod">
          <ac:chgData name="James Williams" userId="c957a50b-491f-4d94-b4bc-52aca3e2340d" providerId="ADAL" clId="{D5394F68-8EE4-4C21-8ABF-2FAF11105504}" dt="2021-10-27T16:54:38.884" v="446" actId="403"/>
          <ac:spMkLst>
            <pc:docMk/>
            <pc:sldMk cId="3465548245" sldId="274"/>
            <ac:spMk id="6" creationId="{AFE421AD-2E0E-4236-B136-2A30F9042B40}"/>
          </ac:spMkLst>
        </pc:spChg>
        <pc:spChg chg="add del mod">
          <ac:chgData name="James Williams" userId="c957a50b-491f-4d94-b4bc-52aca3e2340d" providerId="ADAL" clId="{D5394F68-8EE4-4C21-8ABF-2FAF11105504}" dt="2021-10-27T16:48:13.831" v="327" actId="767"/>
          <ac:spMkLst>
            <pc:docMk/>
            <pc:sldMk cId="3465548245" sldId="274"/>
            <ac:spMk id="7" creationId="{25833E2D-D818-42AE-BA3B-3126817DDBA5}"/>
          </ac:spMkLst>
        </pc:spChg>
        <pc:graphicFrameChg chg="del modGraphic">
          <ac:chgData name="James Williams" userId="c957a50b-491f-4d94-b4bc-52aca3e2340d" providerId="ADAL" clId="{D5394F68-8EE4-4C21-8ABF-2FAF11105504}" dt="2021-10-27T16:47:19.814" v="319" actId="21"/>
          <ac:graphicFrameMkLst>
            <pc:docMk/>
            <pc:sldMk cId="3465548245" sldId="274"/>
            <ac:graphicFrameMk id="4" creationId="{9BF7109A-E122-4147-B4DD-4CDDA0243D69}"/>
          </ac:graphicFrameMkLst>
        </pc:graphicFrameChg>
      </pc:sldChg>
      <pc:sldChg chg="del">
        <pc:chgData name="James Williams" userId="c957a50b-491f-4d94-b4bc-52aca3e2340d" providerId="ADAL" clId="{D5394F68-8EE4-4C21-8ABF-2FAF11105504}" dt="2021-10-27T17:02:57.586" v="491" actId="2696"/>
        <pc:sldMkLst>
          <pc:docMk/>
          <pc:sldMk cId="285058039" sldId="275"/>
        </pc:sldMkLst>
      </pc:sldChg>
      <pc:sldChg chg="modSp mod">
        <pc:chgData name="James Williams" userId="c957a50b-491f-4d94-b4bc-52aca3e2340d" providerId="ADAL" clId="{D5394F68-8EE4-4C21-8ABF-2FAF11105504}" dt="2021-10-27T17:03:01.636" v="497" actId="20577"/>
        <pc:sldMkLst>
          <pc:docMk/>
          <pc:sldMk cId="2307667373" sldId="276"/>
        </pc:sldMkLst>
        <pc:spChg chg="mod">
          <ac:chgData name="James Williams" userId="c957a50b-491f-4d94-b4bc-52aca3e2340d" providerId="ADAL" clId="{D5394F68-8EE4-4C21-8ABF-2FAF11105504}" dt="2021-10-27T17:03:01.636" v="497" actId="20577"/>
          <ac:spMkLst>
            <pc:docMk/>
            <pc:sldMk cId="2307667373" sldId="276"/>
            <ac:spMk id="2" creationId="{7BE8D325-5E99-45EB-99A7-1D35A3979691}"/>
          </ac:spMkLst>
        </pc:spChg>
      </pc:sldChg>
      <pc:sldChg chg="addSp modSp mod">
        <pc:chgData name="James Williams" userId="c957a50b-491f-4d94-b4bc-52aca3e2340d" providerId="ADAL" clId="{D5394F68-8EE4-4C21-8ABF-2FAF11105504}" dt="2021-10-27T15:02:35.996" v="51" actId="404"/>
        <pc:sldMkLst>
          <pc:docMk/>
          <pc:sldMk cId="2119460694" sldId="277"/>
        </pc:sldMkLst>
        <pc:spChg chg="add mod">
          <ac:chgData name="James Williams" userId="c957a50b-491f-4d94-b4bc-52aca3e2340d" providerId="ADAL" clId="{D5394F68-8EE4-4C21-8ABF-2FAF11105504}" dt="2021-10-27T15:02:35.996" v="51" actId="404"/>
          <ac:spMkLst>
            <pc:docMk/>
            <pc:sldMk cId="2119460694" sldId="277"/>
            <ac:spMk id="10" creationId="{9D04C5F4-0E09-4391-8AFE-5DCD8B43C2AD}"/>
          </ac:spMkLst>
        </pc:spChg>
        <pc:picChg chg="add mod">
          <ac:chgData name="James Williams" userId="c957a50b-491f-4d94-b4bc-52aca3e2340d" providerId="ADAL" clId="{D5394F68-8EE4-4C21-8ABF-2FAF11105504}" dt="2021-10-27T15:02:25.335" v="47" actId="1076"/>
          <ac:picMkLst>
            <pc:docMk/>
            <pc:sldMk cId="2119460694" sldId="277"/>
            <ac:picMk id="9" creationId="{CFC35D82-5945-49C9-A2AE-F3DE9C901C39}"/>
          </ac:picMkLst>
        </pc:picChg>
      </pc:sldChg>
      <pc:sldChg chg="delSp modSp mod">
        <pc:chgData name="James Williams" userId="c957a50b-491f-4d94-b4bc-52aca3e2340d" providerId="ADAL" clId="{D5394F68-8EE4-4C21-8ABF-2FAF11105504}" dt="2021-10-27T17:12:29.943" v="605" actId="20577"/>
        <pc:sldMkLst>
          <pc:docMk/>
          <pc:sldMk cId="1295030162" sldId="278"/>
        </pc:sldMkLst>
        <pc:spChg chg="mod">
          <ac:chgData name="James Williams" userId="c957a50b-491f-4d94-b4bc-52aca3e2340d" providerId="ADAL" clId="{D5394F68-8EE4-4C21-8ABF-2FAF11105504}" dt="2021-10-27T17:12:29.943" v="605" actId="20577"/>
          <ac:spMkLst>
            <pc:docMk/>
            <pc:sldMk cId="1295030162" sldId="278"/>
            <ac:spMk id="2" creationId="{C1356D87-8E03-45C3-9ACD-92353DE97DCC}"/>
          </ac:spMkLst>
        </pc:spChg>
        <pc:spChg chg="del">
          <ac:chgData name="James Williams" userId="c957a50b-491f-4d94-b4bc-52aca3e2340d" providerId="ADAL" clId="{D5394F68-8EE4-4C21-8ABF-2FAF11105504}" dt="2021-10-27T17:12:24.608" v="590" actId="478"/>
          <ac:spMkLst>
            <pc:docMk/>
            <pc:sldMk cId="1295030162" sldId="278"/>
            <ac:spMk id="3" creationId="{A7211006-71F9-4AFE-BB65-A8699221CC33}"/>
          </ac:spMkLst>
        </pc:spChg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4177724980" sldId="279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1993339042" sldId="280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3618779594" sldId="281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2602489657" sldId="282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1177644640" sldId="283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1868829475" sldId="284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1888418348" sldId="285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886944446" sldId="286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2200590331" sldId="287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3697113330" sldId="288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132040031" sldId="289"/>
        </pc:sldMkLst>
      </pc:sldChg>
      <pc:sldChg chg="add del">
        <pc:chgData name="James Williams" userId="c957a50b-491f-4d94-b4bc-52aca3e2340d" providerId="ADAL" clId="{D5394F68-8EE4-4C21-8ABF-2FAF11105504}" dt="2021-10-27T17:14:22.307" v="618" actId="2696"/>
        <pc:sldMkLst>
          <pc:docMk/>
          <pc:sldMk cId="2392139826" sldId="289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2246438975" sldId="290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1450662541" sldId="291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464369164" sldId="292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284044309" sldId="293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1573897078" sldId="294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1801884302" sldId="295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421632553" sldId="296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2466819838" sldId="297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4087734209" sldId="298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2059584125" sldId="299"/>
        </pc:sldMkLst>
      </pc:sldChg>
      <pc:sldChg chg="addSp delSp modSp add mod setClrOvrMap">
        <pc:chgData name="James Williams" userId="c957a50b-491f-4d94-b4bc-52aca3e2340d" providerId="ADAL" clId="{D5394F68-8EE4-4C21-8ABF-2FAF11105504}" dt="2021-10-27T17:13:30.238" v="611" actId="20577"/>
        <pc:sldMkLst>
          <pc:docMk/>
          <pc:sldMk cId="2961266617" sldId="299"/>
        </pc:sldMkLst>
        <pc:spChg chg="mod">
          <ac:chgData name="James Williams" userId="c957a50b-491f-4d94-b4bc-52aca3e2340d" providerId="ADAL" clId="{D5394F68-8EE4-4C21-8ABF-2FAF11105504}" dt="2021-10-27T17:13:17.665" v="609" actId="26606"/>
          <ac:spMkLst>
            <pc:docMk/>
            <pc:sldMk cId="2961266617" sldId="299"/>
            <ac:spMk id="2" creationId="{4E19FDFA-248F-4679-A0E2-5599C132D48C}"/>
          </ac:spMkLst>
        </pc:spChg>
        <pc:spChg chg="mod">
          <ac:chgData name="James Williams" userId="c957a50b-491f-4d94-b4bc-52aca3e2340d" providerId="ADAL" clId="{D5394F68-8EE4-4C21-8ABF-2FAF11105504}" dt="2021-10-27T17:13:30.238" v="611" actId="20577"/>
          <ac:spMkLst>
            <pc:docMk/>
            <pc:sldMk cId="2961266617" sldId="299"/>
            <ac:spMk id="3" creationId="{795B3E02-BC8B-4FF6-B744-2254AEFA265E}"/>
          </ac:spMkLst>
        </pc:spChg>
        <pc:spChg chg="add del">
          <ac:chgData name="James Williams" userId="c957a50b-491f-4d94-b4bc-52aca3e2340d" providerId="ADAL" clId="{D5394F68-8EE4-4C21-8ABF-2FAF11105504}" dt="2021-10-27T17:13:17.642" v="608" actId="26606"/>
          <ac:spMkLst>
            <pc:docMk/>
            <pc:sldMk cId="2961266617" sldId="299"/>
            <ac:spMk id="10" creationId="{5F9F5EB8-AB42-47FD-8F4A-176C0A4B1B0A}"/>
          </ac:spMkLst>
        </pc:spChg>
        <pc:spChg chg="add del">
          <ac:chgData name="James Williams" userId="c957a50b-491f-4d94-b4bc-52aca3e2340d" providerId="ADAL" clId="{D5394F68-8EE4-4C21-8ABF-2FAF11105504}" dt="2021-10-27T17:13:17.642" v="608" actId="26606"/>
          <ac:spMkLst>
            <pc:docMk/>
            <pc:sldMk cId="2961266617" sldId="299"/>
            <ac:spMk id="12" creationId="{8B3AE79A-6B95-44C3-B0A5-80E2F3E60606}"/>
          </ac:spMkLst>
        </pc:spChg>
        <pc:spChg chg="add del">
          <ac:chgData name="James Williams" userId="c957a50b-491f-4d94-b4bc-52aca3e2340d" providerId="ADAL" clId="{D5394F68-8EE4-4C21-8ABF-2FAF11105504}" dt="2021-10-27T17:13:17.642" v="608" actId="26606"/>
          <ac:spMkLst>
            <pc:docMk/>
            <pc:sldMk cId="2961266617" sldId="299"/>
            <ac:spMk id="14" creationId="{4A49FE10-080D-48D7-80FF-9A64D270AD87}"/>
          </ac:spMkLst>
        </pc:spChg>
        <pc:spChg chg="add del">
          <ac:chgData name="James Williams" userId="c957a50b-491f-4d94-b4bc-52aca3e2340d" providerId="ADAL" clId="{D5394F68-8EE4-4C21-8ABF-2FAF11105504}" dt="2021-10-27T17:13:17.642" v="608" actId="26606"/>
          <ac:spMkLst>
            <pc:docMk/>
            <pc:sldMk cId="2961266617" sldId="299"/>
            <ac:spMk id="16" creationId="{60A9E987-6859-4A62-922F-51B47D50D793}"/>
          </ac:spMkLst>
        </pc:spChg>
        <pc:spChg chg="add">
          <ac:chgData name="James Williams" userId="c957a50b-491f-4d94-b4bc-52aca3e2340d" providerId="ADAL" clId="{D5394F68-8EE4-4C21-8ABF-2FAF11105504}" dt="2021-10-27T17:13:17.665" v="609" actId="26606"/>
          <ac:spMkLst>
            <pc:docMk/>
            <pc:sldMk cId="2961266617" sldId="299"/>
            <ac:spMk id="18" creationId="{5F9F5EB8-AB42-47FD-8F4A-176C0A4B1B0A}"/>
          </ac:spMkLst>
        </pc:spChg>
        <pc:spChg chg="add">
          <ac:chgData name="James Williams" userId="c957a50b-491f-4d94-b4bc-52aca3e2340d" providerId="ADAL" clId="{D5394F68-8EE4-4C21-8ABF-2FAF11105504}" dt="2021-10-27T17:13:17.665" v="609" actId="26606"/>
          <ac:spMkLst>
            <pc:docMk/>
            <pc:sldMk cId="2961266617" sldId="299"/>
            <ac:spMk id="19" creationId="{C67564D6-576C-45C9-B7EA-F7701B149F73}"/>
          </ac:spMkLst>
        </pc:spChg>
        <pc:spChg chg="add">
          <ac:chgData name="James Williams" userId="c957a50b-491f-4d94-b4bc-52aca3e2340d" providerId="ADAL" clId="{D5394F68-8EE4-4C21-8ABF-2FAF11105504}" dt="2021-10-27T17:13:17.665" v="609" actId="26606"/>
          <ac:spMkLst>
            <pc:docMk/>
            <pc:sldMk cId="2961266617" sldId="299"/>
            <ac:spMk id="21" creationId="{F9060CEE-D73E-44ED-A407-C828C9E4D942}"/>
          </ac:spMkLst>
        </pc:spChg>
        <pc:spChg chg="add">
          <ac:chgData name="James Williams" userId="c957a50b-491f-4d94-b4bc-52aca3e2340d" providerId="ADAL" clId="{D5394F68-8EE4-4C21-8ABF-2FAF11105504}" dt="2021-10-27T17:13:17.665" v="609" actId="26606"/>
          <ac:spMkLst>
            <pc:docMk/>
            <pc:sldMk cId="2961266617" sldId="299"/>
            <ac:spMk id="22" creationId="{AF0B544C-FD6C-42D8-B6B7-DDF7E60D035D}"/>
          </ac:spMkLst>
        </pc:spChg>
        <pc:picChg chg="add del">
          <ac:chgData name="James Williams" userId="c957a50b-491f-4d94-b4bc-52aca3e2340d" providerId="ADAL" clId="{D5394F68-8EE4-4C21-8ABF-2FAF11105504}" dt="2021-10-27T17:13:17.642" v="608" actId="26606"/>
          <ac:picMkLst>
            <pc:docMk/>
            <pc:sldMk cId="2961266617" sldId="299"/>
            <ac:picMk id="7" creationId="{8CDBE9E5-B874-4241-ADDD-A53380B2BE7A}"/>
          </ac:picMkLst>
        </pc:picChg>
        <pc:picChg chg="add">
          <ac:chgData name="James Williams" userId="c957a50b-491f-4d94-b4bc-52aca3e2340d" providerId="ADAL" clId="{D5394F68-8EE4-4C21-8ABF-2FAF11105504}" dt="2021-10-27T17:13:17.665" v="609" actId="26606"/>
          <ac:picMkLst>
            <pc:docMk/>
            <pc:sldMk cId="2961266617" sldId="299"/>
            <ac:picMk id="20" creationId="{2F828D59-9D3B-4785-9FC2-0D296B3C8C9C}"/>
          </ac:picMkLst>
        </pc:picChg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1510502235" sldId="300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3761243446" sldId="301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2595064749" sldId="302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3439672103" sldId="303"/>
        </pc:sldMkLst>
      </pc:sldChg>
      <pc:sldChg chg="del">
        <pc:chgData name="James Williams" userId="c957a50b-491f-4d94-b4bc-52aca3e2340d" providerId="ADAL" clId="{D5394F68-8EE4-4C21-8ABF-2FAF11105504}" dt="2021-10-27T17:05:20.999" v="498" actId="2696"/>
        <pc:sldMkLst>
          <pc:docMk/>
          <pc:sldMk cId="2500657867" sldId="304"/>
        </pc:sldMkLst>
      </pc:sldChg>
      <pc:sldChg chg="addSp modSp add mod setBg">
        <pc:chgData name="James Williams" userId="c957a50b-491f-4d94-b4bc-52aca3e2340d" providerId="ADAL" clId="{D5394F68-8EE4-4C21-8ABF-2FAF11105504}" dt="2021-10-27T17:12:12.006" v="589" actId="404"/>
        <pc:sldMkLst>
          <pc:docMk/>
          <pc:sldMk cId="3136927749" sldId="305"/>
        </pc:sldMkLst>
        <pc:spChg chg="mod">
          <ac:chgData name="James Williams" userId="c957a50b-491f-4d94-b4bc-52aca3e2340d" providerId="ADAL" clId="{D5394F68-8EE4-4C21-8ABF-2FAF11105504}" dt="2021-10-27T17:11:52.918" v="582" actId="1076"/>
          <ac:spMkLst>
            <pc:docMk/>
            <pc:sldMk cId="3136927749" sldId="305"/>
            <ac:spMk id="2" creationId="{2B75CD77-B0CD-41F0-B6F4-812C9DAC10E2}"/>
          </ac:spMkLst>
        </pc:spChg>
        <pc:spChg chg="add mod">
          <ac:chgData name="James Williams" userId="c957a50b-491f-4d94-b4bc-52aca3e2340d" providerId="ADAL" clId="{D5394F68-8EE4-4C21-8ABF-2FAF11105504}" dt="2021-10-27T17:02:47.094" v="490" actId="20577"/>
          <ac:spMkLst>
            <pc:docMk/>
            <pc:sldMk cId="3136927749" sldId="305"/>
            <ac:spMk id="4" creationId="{12E3FC52-C4D9-463C-92B0-7472755E3030}"/>
          </ac:spMkLst>
        </pc:spChg>
        <pc:graphicFrameChg chg="mod modGraphic">
          <ac:chgData name="James Williams" userId="c957a50b-491f-4d94-b4bc-52aca3e2340d" providerId="ADAL" clId="{D5394F68-8EE4-4C21-8ABF-2FAF11105504}" dt="2021-10-27T17:12:12.006" v="589" actId="404"/>
          <ac:graphicFrameMkLst>
            <pc:docMk/>
            <pc:sldMk cId="3136927749" sldId="305"/>
            <ac:graphicFrameMk id="5" creationId="{0E941922-CE91-4DF6-BA44-87B3C4808366}"/>
          </ac:graphicFrameMkLst>
        </pc:graphicFrameChg>
      </pc:sldChg>
    </pc:docChg>
  </pc:docChgLst>
  <pc:docChgLst>
    <pc:chgData name="James Williams" userId="c957a50b-491f-4d94-b4bc-52aca3e2340d" providerId="ADAL" clId="{6BF6E997-DB34-4C01-BBCD-8B94F4551AC3}"/>
    <pc:docChg chg="undo redo custSel addSld delSld modSld sldOrd">
      <pc:chgData name="James Williams" userId="c957a50b-491f-4d94-b4bc-52aca3e2340d" providerId="ADAL" clId="{6BF6E997-DB34-4C01-BBCD-8B94F4551AC3}" dt="2023-01-24T17:19:25.501" v="3044" actId="1076"/>
      <pc:docMkLst>
        <pc:docMk/>
      </pc:docMkLst>
      <pc:sldChg chg="modSp mod">
        <pc:chgData name="James Williams" userId="c957a50b-491f-4d94-b4bc-52aca3e2340d" providerId="ADAL" clId="{6BF6E997-DB34-4C01-BBCD-8B94F4551AC3}" dt="2023-01-24T12:29:11.988" v="1103" actId="20577"/>
        <pc:sldMkLst>
          <pc:docMk/>
          <pc:sldMk cId="2744674804" sldId="268"/>
        </pc:sldMkLst>
        <pc:spChg chg="mod">
          <ac:chgData name="James Williams" userId="c957a50b-491f-4d94-b4bc-52aca3e2340d" providerId="ADAL" clId="{6BF6E997-DB34-4C01-BBCD-8B94F4551AC3}" dt="2023-01-24T12:29:11.988" v="1103" actId="20577"/>
          <ac:spMkLst>
            <pc:docMk/>
            <pc:sldMk cId="2744674804" sldId="268"/>
            <ac:spMk id="3" creationId="{6624C785-6A0E-4F79-A004-25883BFC9942}"/>
          </ac:spMkLst>
        </pc:spChg>
        <pc:picChg chg="mod">
          <ac:chgData name="James Williams" userId="c957a50b-491f-4d94-b4bc-52aca3e2340d" providerId="ADAL" clId="{6BF6E997-DB34-4C01-BBCD-8B94F4551AC3}" dt="2023-01-24T12:28:35.634" v="1037" actId="14100"/>
          <ac:picMkLst>
            <pc:docMk/>
            <pc:sldMk cId="2744674804" sldId="268"/>
            <ac:picMk id="5" creationId="{AA326B47-9EE5-455A-9349-56A5018AAC0F}"/>
          </ac:picMkLst>
        </pc:picChg>
      </pc:sldChg>
      <pc:sldChg chg="modSp mod">
        <pc:chgData name="James Williams" userId="c957a50b-491f-4d94-b4bc-52aca3e2340d" providerId="ADAL" clId="{6BF6E997-DB34-4C01-BBCD-8B94F4551AC3}" dt="2023-01-23T17:53:19.369" v="148" actId="403"/>
        <pc:sldMkLst>
          <pc:docMk/>
          <pc:sldMk cId="740304691" sldId="273"/>
        </pc:sldMkLst>
        <pc:spChg chg="mod">
          <ac:chgData name="James Williams" userId="c957a50b-491f-4d94-b4bc-52aca3e2340d" providerId="ADAL" clId="{6BF6E997-DB34-4C01-BBCD-8B94F4551AC3}" dt="2023-01-23T17:53:19.369" v="148" actId="403"/>
          <ac:spMkLst>
            <pc:docMk/>
            <pc:sldMk cId="740304691" sldId="273"/>
            <ac:spMk id="3" creationId="{DCEB263E-DB1B-4BF3-AB36-E0DA3AAE283E}"/>
          </ac:spMkLst>
        </pc:spChg>
      </pc:sldChg>
      <pc:sldChg chg="modSp mod">
        <pc:chgData name="James Williams" userId="c957a50b-491f-4d94-b4bc-52aca3e2340d" providerId="ADAL" clId="{6BF6E997-DB34-4C01-BBCD-8B94F4551AC3}" dt="2023-01-24T10:28:16.507" v="260" actId="1076"/>
        <pc:sldMkLst>
          <pc:docMk/>
          <pc:sldMk cId="3465548245" sldId="274"/>
        </pc:sldMkLst>
        <pc:spChg chg="mod">
          <ac:chgData name="James Williams" userId="c957a50b-491f-4d94-b4bc-52aca3e2340d" providerId="ADAL" clId="{6BF6E997-DB34-4C01-BBCD-8B94F4551AC3}" dt="2023-01-24T10:28:16.507" v="260" actId="1076"/>
          <ac:spMkLst>
            <pc:docMk/>
            <pc:sldMk cId="3465548245" sldId="274"/>
            <ac:spMk id="6" creationId="{AFE421AD-2E0E-4236-B136-2A30F9042B40}"/>
          </ac:spMkLst>
        </pc:spChg>
      </pc:sldChg>
      <pc:sldChg chg="addSp modSp mod">
        <pc:chgData name="James Williams" userId="c957a50b-491f-4d94-b4bc-52aca3e2340d" providerId="ADAL" clId="{6BF6E997-DB34-4C01-BBCD-8B94F4551AC3}" dt="2023-01-24T16:58:43.828" v="2474" actId="20577"/>
        <pc:sldMkLst>
          <pc:docMk/>
          <pc:sldMk cId="2307667373" sldId="276"/>
        </pc:sldMkLst>
        <pc:spChg chg="mod">
          <ac:chgData name="James Williams" userId="c957a50b-491f-4d94-b4bc-52aca3e2340d" providerId="ADAL" clId="{6BF6E997-DB34-4C01-BBCD-8B94F4551AC3}" dt="2023-01-24T16:56:59.218" v="2453" actId="14100"/>
          <ac:spMkLst>
            <pc:docMk/>
            <pc:sldMk cId="2307667373" sldId="276"/>
            <ac:spMk id="3" creationId="{DCEB263E-DB1B-4BF3-AB36-E0DA3AAE283E}"/>
          </ac:spMkLst>
        </pc:spChg>
        <pc:spChg chg="add mod">
          <ac:chgData name="James Williams" userId="c957a50b-491f-4d94-b4bc-52aca3e2340d" providerId="ADAL" clId="{6BF6E997-DB34-4C01-BBCD-8B94F4551AC3}" dt="2023-01-24T16:58:43.828" v="2474" actId="20577"/>
          <ac:spMkLst>
            <pc:docMk/>
            <pc:sldMk cId="2307667373" sldId="276"/>
            <ac:spMk id="5" creationId="{88C0C213-76DB-CD60-3B39-5743F64B6F85}"/>
          </ac:spMkLst>
        </pc:spChg>
        <pc:graphicFrameChg chg="mod modGraphic">
          <ac:chgData name="James Williams" userId="c957a50b-491f-4d94-b4bc-52aca3e2340d" providerId="ADAL" clId="{6BF6E997-DB34-4C01-BBCD-8B94F4551AC3}" dt="2023-01-24T16:57:16.657" v="2458" actId="14100"/>
          <ac:graphicFrameMkLst>
            <pc:docMk/>
            <pc:sldMk cId="2307667373" sldId="276"/>
            <ac:graphicFrameMk id="4" creationId="{C7517B3A-0E5A-4720-8738-D20CCAFD7FB4}"/>
          </ac:graphicFrameMkLst>
        </pc:graphicFrameChg>
      </pc:sldChg>
      <pc:sldChg chg="modSp mod ord">
        <pc:chgData name="James Williams" userId="c957a50b-491f-4d94-b4bc-52aca3e2340d" providerId="ADAL" clId="{6BF6E997-DB34-4C01-BBCD-8B94F4551AC3}" dt="2023-01-24T11:20:46.385" v="288"/>
        <pc:sldMkLst>
          <pc:docMk/>
          <pc:sldMk cId="2119460694" sldId="277"/>
        </pc:sldMkLst>
        <pc:spChg chg="mod">
          <ac:chgData name="James Williams" userId="c957a50b-491f-4d94-b4bc-52aca3e2340d" providerId="ADAL" clId="{6BF6E997-DB34-4C01-BBCD-8B94F4551AC3}" dt="2023-01-24T10:27:12.535" v="253" actId="404"/>
          <ac:spMkLst>
            <pc:docMk/>
            <pc:sldMk cId="2119460694" sldId="277"/>
            <ac:spMk id="3" creationId="{DCEB263E-DB1B-4BF3-AB36-E0DA3AAE283E}"/>
          </ac:spMkLst>
        </pc:spChg>
        <pc:spChg chg="mod">
          <ac:chgData name="James Williams" userId="c957a50b-491f-4d94-b4bc-52aca3e2340d" providerId="ADAL" clId="{6BF6E997-DB34-4C01-BBCD-8B94F4551AC3}" dt="2023-01-24T10:27:35.848" v="258" actId="20577"/>
          <ac:spMkLst>
            <pc:docMk/>
            <pc:sldMk cId="2119460694" sldId="277"/>
            <ac:spMk id="8" creationId="{8F17650A-7DDB-471A-8D0B-1418380E05CC}"/>
          </ac:spMkLst>
        </pc:spChg>
        <pc:spChg chg="mod">
          <ac:chgData name="James Williams" userId="c957a50b-491f-4d94-b4bc-52aca3e2340d" providerId="ADAL" clId="{6BF6E997-DB34-4C01-BBCD-8B94F4551AC3}" dt="2023-01-24T10:27:53.323" v="259" actId="1076"/>
          <ac:spMkLst>
            <pc:docMk/>
            <pc:sldMk cId="2119460694" sldId="277"/>
            <ac:spMk id="10" creationId="{9D04C5F4-0E09-4391-8AFE-5DCD8B43C2AD}"/>
          </ac:spMkLst>
        </pc:spChg>
        <pc:picChg chg="mod">
          <ac:chgData name="James Williams" userId="c957a50b-491f-4d94-b4bc-52aca3e2340d" providerId="ADAL" clId="{6BF6E997-DB34-4C01-BBCD-8B94F4551AC3}" dt="2023-01-24T10:27:53.323" v="259" actId="1076"/>
          <ac:picMkLst>
            <pc:docMk/>
            <pc:sldMk cId="2119460694" sldId="277"/>
            <ac:picMk id="9" creationId="{CFC35D82-5945-49C9-A2AE-F3DE9C901C39}"/>
          </ac:picMkLst>
        </pc:picChg>
      </pc:sldChg>
      <pc:sldChg chg="modSp mod">
        <pc:chgData name="James Williams" userId="c957a50b-491f-4d94-b4bc-52aca3e2340d" providerId="ADAL" clId="{6BF6E997-DB34-4C01-BBCD-8B94F4551AC3}" dt="2023-01-24T17:18:54.998" v="3039" actId="20577"/>
        <pc:sldMkLst>
          <pc:docMk/>
          <pc:sldMk cId="3136927749" sldId="305"/>
        </pc:sldMkLst>
        <pc:spChg chg="mod">
          <ac:chgData name="James Williams" userId="c957a50b-491f-4d94-b4bc-52aca3e2340d" providerId="ADAL" clId="{6BF6E997-DB34-4C01-BBCD-8B94F4551AC3}" dt="2023-01-24T17:15:38.663" v="2921" actId="20577"/>
          <ac:spMkLst>
            <pc:docMk/>
            <pc:sldMk cId="3136927749" sldId="305"/>
            <ac:spMk id="2" creationId="{2B75CD77-B0CD-41F0-B6F4-812C9DAC10E2}"/>
          </ac:spMkLst>
        </pc:spChg>
        <pc:spChg chg="mod">
          <ac:chgData name="James Williams" userId="c957a50b-491f-4d94-b4bc-52aca3e2340d" providerId="ADAL" clId="{6BF6E997-DB34-4C01-BBCD-8B94F4551AC3}" dt="2023-01-24T17:16:38.762" v="2961" actId="20577"/>
          <ac:spMkLst>
            <pc:docMk/>
            <pc:sldMk cId="3136927749" sldId="305"/>
            <ac:spMk id="4" creationId="{12E3FC52-C4D9-463C-92B0-7472755E3030}"/>
          </ac:spMkLst>
        </pc:spChg>
        <pc:graphicFrameChg chg="mod">
          <ac:chgData name="James Williams" userId="c957a50b-491f-4d94-b4bc-52aca3e2340d" providerId="ADAL" clId="{6BF6E997-DB34-4C01-BBCD-8B94F4551AC3}" dt="2023-01-24T17:18:54.998" v="3039" actId="20577"/>
          <ac:graphicFrameMkLst>
            <pc:docMk/>
            <pc:sldMk cId="3136927749" sldId="305"/>
            <ac:graphicFrameMk id="5" creationId="{0E941922-CE91-4DF6-BA44-87B3C4808366}"/>
          </ac:graphicFrameMkLst>
        </pc:graphicFrameChg>
      </pc:sldChg>
      <pc:sldChg chg="modSp mod">
        <pc:chgData name="James Williams" userId="c957a50b-491f-4d94-b4bc-52aca3e2340d" providerId="ADAL" clId="{6BF6E997-DB34-4C01-BBCD-8B94F4551AC3}" dt="2023-01-24T16:34:28.459" v="2214" actId="20577"/>
        <pc:sldMkLst>
          <pc:docMk/>
          <pc:sldMk cId="3746413831" sldId="306"/>
        </pc:sldMkLst>
        <pc:spChg chg="mod">
          <ac:chgData name="James Williams" userId="c957a50b-491f-4d94-b4bc-52aca3e2340d" providerId="ADAL" clId="{6BF6E997-DB34-4C01-BBCD-8B94F4551AC3}" dt="2023-01-24T12:02:35.848" v="650" actId="20577"/>
          <ac:spMkLst>
            <pc:docMk/>
            <pc:sldMk cId="3746413831" sldId="306"/>
            <ac:spMk id="2" creationId="{879C4539-B374-44C3-BF74-E2700584EAC7}"/>
          </ac:spMkLst>
        </pc:spChg>
        <pc:spChg chg="mod">
          <ac:chgData name="James Williams" userId="c957a50b-491f-4d94-b4bc-52aca3e2340d" providerId="ADAL" clId="{6BF6E997-DB34-4C01-BBCD-8B94F4551AC3}" dt="2023-01-24T16:34:28.459" v="2214" actId="20577"/>
          <ac:spMkLst>
            <pc:docMk/>
            <pc:sldMk cId="3746413831" sldId="306"/>
            <ac:spMk id="3" creationId="{D413427D-D21B-42D8-9002-D02A6D4A4779}"/>
          </ac:spMkLst>
        </pc:spChg>
      </pc:sldChg>
      <pc:sldChg chg="modSp add mod">
        <pc:chgData name="James Williams" userId="c957a50b-491f-4d94-b4bc-52aca3e2340d" providerId="ADAL" clId="{6BF6E997-DB34-4C01-BBCD-8B94F4551AC3}" dt="2023-01-24T17:04:33.015" v="2825" actId="1076"/>
        <pc:sldMkLst>
          <pc:docMk/>
          <pc:sldMk cId="3061932225" sldId="328"/>
        </pc:sldMkLst>
        <pc:spChg chg="mod">
          <ac:chgData name="James Williams" userId="c957a50b-491f-4d94-b4bc-52aca3e2340d" providerId="ADAL" clId="{6BF6E997-DB34-4C01-BBCD-8B94F4551AC3}" dt="2023-01-24T16:54:40.848" v="2235" actId="20577"/>
          <ac:spMkLst>
            <pc:docMk/>
            <pc:sldMk cId="3061932225" sldId="328"/>
            <ac:spMk id="2" creationId="{7BE8D325-5E99-45EB-99A7-1D35A3979691}"/>
          </ac:spMkLst>
        </pc:spChg>
        <pc:spChg chg="mod">
          <ac:chgData name="James Williams" userId="c957a50b-491f-4d94-b4bc-52aca3e2340d" providerId="ADAL" clId="{6BF6E997-DB34-4C01-BBCD-8B94F4551AC3}" dt="2023-01-24T16:55:44.348" v="2336" actId="20577"/>
          <ac:spMkLst>
            <pc:docMk/>
            <pc:sldMk cId="3061932225" sldId="328"/>
            <ac:spMk id="3" creationId="{DCEB263E-DB1B-4BF3-AB36-E0DA3AAE283E}"/>
          </ac:spMkLst>
        </pc:spChg>
        <pc:picChg chg="mod">
          <ac:chgData name="James Williams" userId="c957a50b-491f-4d94-b4bc-52aca3e2340d" providerId="ADAL" clId="{6BF6E997-DB34-4C01-BBCD-8B94F4551AC3}" dt="2023-01-24T17:04:33.015" v="2825" actId="1076"/>
          <ac:picMkLst>
            <pc:docMk/>
            <pc:sldMk cId="3061932225" sldId="328"/>
            <ac:picMk id="5" creationId="{5B3CD979-EFE0-405A-AEC8-BD5563052D0F}"/>
          </ac:picMkLst>
        </pc:picChg>
      </pc:sldChg>
      <pc:sldChg chg="delSp modSp del mod">
        <pc:chgData name="James Williams" userId="c957a50b-491f-4d94-b4bc-52aca3e2340d" providerId="ADAL" clId="{6BF6E997-DB34-4C01-BBCD-8B94F4551AC3}" dt="2023-01-24T15:17:50.545" v="2057" actId="2696"/>
        <pc:sldMkLst>
          <pc:docMk/>
          <pc:sldMk cId="2028065261" sldId="363"/>
        </pc:sldMkLst>
        <pc:spChg chg="mod">
          <ac:chgData name="James Williams" userId="c957a50b-491f-4d94-b4bc-52aca3e2340d" providerId="ADAL" clId="{6BF6E997-DB34-4C01-BBCD-8B94F4551AC3}" dt="2023-01-24T13:01:43.283" v="1538" actId="313"/>
          <ac:spMkLst>
            <pc:docMk/>
            <pc:sldMk cId="2028065261" sldId="363"/>
            <ac:spMk id="2" creationId="{61365102-6F14-4FB7-8C3C-AB618E6179A2}"/>
          </ac:spMkLst>
        </pc:spChg>
        <pc:spChg chg="mod">
          <ac:chgData name="James Williams" userId="c957a50b-491f-4d94-b4bc-52aca3e2340d" providerId="ADAL" clId="{6BF6E997-DB34-4C01-BBCD-8B94F4551AC3}" dt="2023-01-24T15:14:07.012" v="2055" actId="20577"/>
          <ac:spMkLst>
            <pc:docMk/>
            <pc:sldMk cId="2028065261" sldId="363"/>
            <ac:spMk id="3" creationId="{825D8F02-9F7D-3772-7848-0194802C3F3F}"/>
          </ac:spMkLst>
        </pc:spChg>
        <pc:spChg chg="del">
          <ac:chgData name="James Williams" userId="c957a50b-491f-4d94-b4bc-52aca3e2340d" providerId="ADAL" clId="{6BF6E997-DB34-4C01-BBCD-8B94F4551AC3}" dt="2023-01-24T10:29:12.239" v="265" actId="478"/>
          <ac:spMkLst>
            <pc:docMk/>
            <pc:sldMk cId="2028065261" sldId="363"/>
            <ac:spMk id="7" creationId="{79301E84-751D-7640-A84B-DE3479B5031F}"/>
          </ac:spMkLst>
        </pc:spChg>
      </pc:sldChg>
      <pc:sldChg chg="add del">
        <pc:chgData name="James Williams" userId="c957a50b-491f-4d94-b4bc-52aca3e2340d" providerId="ADAL" clId="{6BF6E997-DB34-4C01-BBCD-8B94F4551AC3}" dt="2023-01-24T12:23:26.070" v="907" actId="2696"/>
        <pc:sldMkLst>
          <pc:docMk/>
          <pc:sldMk cId="2338628944" sldId="364"/>
        </pc:sldMkLst>
      </pc:sldChg>
      <pc:sldChg chg="modSp add mod ord">
        <pc:chgData name="James Williams" userId="c957a50b-491f-4d94-b4bc-52aca3e2340d" providerId="ADAL" clId="{6BF6E997-DB34-4C01-BBCD-8B94F4551AC3}" dt="2023-01-24T16:43:21.594" v="2216" actId="27636"/>
        <pc:sldMkLst>
          <pc:docMk/>
          <pc:sldMk cId="3000848512" sldId="365"/>
        </pc:sldMkLst>
        <pc:spChg chg="mod">
          <ac:chgData name="James Williams" userId="c957a50b-491f-4d94-b4bc-52aca3e2340d" providerId="ADAL" clId="{6BF6E997-DB34-4C01-BBCD-8B94F4551AC3}" dt="2023-01-24T16:43:21.594" v="2216" actId="27636"/>
          <ac:spMkLst>
            <pc:docMk/>
            <pc:sldMk cId="3000848512" sldId="365"/>
            <ac:spMk id="3" creationId="{D413427D-D21B-42D8-9002-D02A6D4A4779}"/>
          </ac:spMkLst>
        </pc:spChg>
      </pc:sldChg>
      <pc:sldChg chg="modSp add mod ord">
        <pc:chgData name="James Williams" userId="c957a50b-491f-4d94-b4bc-52aca3e2340d" providerId="ADAL" clId="{6BF6E997-DB34-4C01-BBCD-8B94F4551AC3}" dt="2023-01-24T16:44:35.647" v="2218"/>
        <pc:sldMkLst>
          <pc:docMk/>
          <pc:sldMk cId="4231680777" sldId="529"/>
        </pc:sldMkLst>
        <pc:spChg chg="mod">
          <ac:chgData name="James Williams" userId="c957a50b-491f-4d94-b4bc-52aca3e2340d" providerId="ADAL" clId="{6BF6E997-DB34-4C01-BBCD-8B94F4551AC3}" dt="2023-01-24T15:17:53.998" v="2058" actId="20577"/>
          <ac:spMkLst>
            <pc:docMk/>
            <pc:sldMk cId="4231680777" sldId="529"/>
            <ac:spMk id="2" creationId="{61365102-6F14-4FB7-8C3C-AB618E6179A2}"/>
          </ac:spMkLst>
        </pc:spChg>
      </pc:sldChg>
      <pc:sldChg chg="modSp new mod">
        <pc:chgData name="James Williams" userId="c957a50b-491f-4d94-b4bc-52aca3e2340d" providerId="ADAL" clId="{6BF6E997-DB34-4C01-BBCD-8B94F4551AC3}" dt="2023-01-24T17:10:33.890" v="2873" actId="20577"/>
        <pc:sldMkLst>
          <pc:docMk/>
          <pc:sldMk cId="3066370182" sldId="530"/>
        </pc:sldMkLst>
        <pc:spChg chg="mod">
          <ac:chgData name="James Williams" userId="c957a50b-491f-4d94-b4bc-52aca3e2340d" providerId="ADAL" clId="{6BF6E997-DB34-4C01-BBCD-8B94F4551AC3}" dt="2023-01-24T17:10:14.820" v="2855" actId="20577"/>
          <ac:spMkLst>
            <pc:docMk/>
            <pc:sldMk cId="3066370182" sldId="530"/>
            <ac:spMk id="2" creationId="{EB9F939D-C974-6A3A-F868-A5CB4D96C4BE}"/>
          </ac:spMkLst>
        </pc:spChg>
        <pc:spChg chg="mod">
          <ac:chgData name="James Williams" userId="c957a50b-491f-4d94-b4bc-52aca3e2340d" providerId="ADAL" clId="{6BF6E997-DB34-4C01-BBCD-8B94F4551AC3}" dt="2023-01-24T17:10:33.890" v="2873" actId="20577"/>
          <ac:spMkLst>
            <pc:docMk/>
            <pc:sldMk cId="3066370182" sldId="530"/>
            <ac:spMk id="3" creationId="{7B23FA11-126F-4FEB-94AB-FC72BCE06B5D}"/>
          </ac:spMkLst>
        </pc:spChg>
      </pc:sldChg>
      <pc:sldChg chg="addSp delSp modSp new mod">
        <pc:chgData name="James Williams" userId="c957a50b-491f-4d94-b4bc-52aca3e2340d" providerId="ADAL" clId="{6BF6E997-DB34-4C01-BBCD-8B94F4551AC3}" dt="2023-01-24T17:19:25.501" v="3044" actId="1076"/>
        <pc:sldMkLst>
          <pc:docMk/>
          <pc:sldMk cId="882940802" sldId="531"/>
        </pc:sldMkLst>
        <pc:spChg chg="mod">
          <ac:chgData name="James Williams" userId="c957a50b-491f-4d94-b4bc-52aca3e2340d" providerId="ADAL" clId="{6BF6E997-DB34-4C01-BBCD-8B94F4551AC3}" dt="2023-01-24T17:19:15.105" v="3043" actId="313"/>
          <ac:spMkLst>
            <pc:docMk/>
            <pc:sldMk cId="882940802" sldId="531"/>
            <ac:spMk id="2" creationId="{8C68A954-ABE4-68CC-A7D8-96B1FFEB96E3}"/>
          </ac:spMkLst>
        </pc:spChg>
        <pc:spChg chg="del">
          <ac:chgData name="James Williams" userId="c957a50b-491f-4d94-b4bc-52aca3e2340d" providerId="ADAL" clId="{6BF6E997-DB34-4C01-BBCD-8B94F4551AC3}" dt="2023-01-24T17:16:58.314" v="2962" actId="478"/>
          <ac:spMkLst>
            <pc:docMk/>
            <pc:sldMk cId="882940802" sldId="531"/>
            <ac:spMk id="3" creationId="{D09268A4-08E8-DE6D-54F9-396103DC4556}"/>
          </ac:spMkLst>
        </pc:spChg>
        <pc:spChg chg="add mod">
          <ac:chgData name="James Williams" userId="c957a50b-491f-4d94-b4bc-52aca3e2340d" providerId="ADAL" clId="{6BF6E997-DB34-4C01-BBCD-8B94F4551AC3}" dt="2023-01-24T17:19:25.501" v="3044" actId="1076"/>
          <ac:spMkLst>
            <pc:docMk/>
            <pc:sldMk cId="882940802" sldId="531"/>
            <ac:spMk id="4" creationId="{55EBE106-4218-B4FF-28B4-516BA46CD8CD}"/>
          </ac:spMkLst>
        </pc:spChg>
        <pc:spChg chg="add mod">
          <ac:chgData name="James Williams" userId="c957a50b-491f-4d94-b4bc-52aca3e2340d" providerId="ADAL" clId="{6BF6E997-DB34-4C01-BBCD-8B94F4551AC3}" dt="2023-01-24T17:18:13.326" v="3028"/>
          <ac:spMkLst>
            <pc:docMk/>
            <pc:sldMk cId="882940802" sldId="531"/>
            <ac:spMk id="5" creationId="{7C129881-72BE-1EB6-BE66-B5D538E8A51B}"/>
          </ac:spMkLst>
        </pc:spChg>
        <pc:spChg chg="add mod">
          <ac:chgData name="James Williams" userId="c957a50b-491f-4d94-b4bc-52aca3e2340d" providerId="ADAL" clId="{6BF6E997-DB34-4C01-BBCD-8B94F4551AC3}" dt="2023-01-24T17:18:12.093" v="3026"/>
          <ac:spMkLst>
            <pc:docMk/>
            <pc:sldMk cId="882940802" sldId="531"/>
            <ac:spMk id="7" creationId="{740A98DE-5F5F-C9DA-A9E8-D35DD3CD592E}"/>
          </ac:spMkLst>
        </pc:spChg>
        <pc:spChg chg="add mod">
          <ac:chgData name="James Williams" userId="c957a50b-491f-4d94-b4bc-52aca3e2340d" providerId="ADAL" clId="{6BF6E997-DB34-4C01-BBCD-8B94F4551AC3}" dt="2023-01-24T17:18:12.093" v="3026"/>
          <ac:spMkLst>
            <pc:docMk/>
            <pc:sldMk cId="882940802" sldId="531"/>
            <ac:spMk id="8" creationId="{B098A084-CCFB-0AC3-E44A-384AF1610449}"/>
          </ac:spMkLst>
        </pc:spChg>
        <pc:spChg chg="add del mod">
          <ac:chgData name="James Williams" userId="c957a50b-491f-4d94-b4bc-52aca3e2340d" providerId="ADAL" clId="{6BF6E997-DB34-4C01-BBCD-8B94F4551AC3}" dt="2023-01-24T17:18:19.517" v="3030"/>
          <ac:spMkLst>
            <pc:docMk/>
            <pc:sldMk cId="882940802" sldId="531"/>
            <ac:spMk id="9" creationId="{98EF93D9-5E39-67BB-6840-2429C3BA5FD0}"/>
          </ac:spMkLst>
        </pc:spChg>
        <pc:spChg chg="add mod">
          <ac:chgData name="James Williams" userId="c957a50b-491f-4d94-b4bc-52aca3e2340d" providerId="ADAL" clId="{6BF6E997-DB34-4C01-BBCD-8B94F4551AC3}" dt="2023-01-24T17:19:25.501" v="3044" actId="1076"/>
          <ac:spMkLst>
            <pc:docMk/>
            <pc:sldMk cId="882940802" sldId="531"/>
            <ac:spMk id="10" creationId="{7A359BAB-7E01-180A-9E63-5531222CEB6A}"/>
          </ac:spMkLst>
        </pc:spChg>
        <pc:spChg chg="add mod">
          <ac:chgData name="James Williams" userId="c957a50b-491f-4d94-b4bc-52aca3e2340d" providerId="ADAL" clId="{6BF6E997-DB34-4C01-BBCD-8B94F4551AC3}" dt="2023-01-24T17:19:25.501" v="3044" actId="1076"/>
          <ac:spMkLst>
            <pc:docMk/>
            <pc:sldMk cId="882940802" sldId="531"/>
            <ac:spMk id="11" creationId="{1DD998D9-56DD-CAB3-56E8-49FD94FC3ED4}"/>
          </ac:spMkLst>
        </pc:spChg>
        <pc:spChg chg="add mod">
          <ac:chgData name="James Williams" userId="c957a50b-491f-4d94-b4bc-52aca3e2340d" providerId="ADAL" clId="{6BF6E997-DB34-4C01-BBCD-8B94F4551AC3}" dt="2023-01-24T17:19:00.072" v="3040"/>
          <ac:spMkLst>
            <pc:docMk/>
            <pc:sldMk cId="882940802" sldId="531"/>
            <ac:spMk id="13" creationId="{65DC91A1-E61C-3CB4-8FE5-42FC4F9C5009}"/>
          </ac:spMkLst>
        </pc:spChg>
        <pc:spChg chg="add mod">
          <ac:chgData name="James Williams" userId="c957a50b-491f-4d94-b4bc-52aca3e2340d" providerId="ADAL" clId="{6BF6E997-DB34-4C01-BBCD-8B94F4551AC3}" dt="2023-01-24T17:19:09.160" v="3042" actId="20577"/>
          <ac:spMkLst>
            <pc:docMk/>
            <pc:sldMk cId="882940802" sldId="531"/>
            <ac:spMk id="14" creationId="{B3ECC202-726E-0DD6-71E4-4A2933102173}"/>
          </ac:spMkLst>
        </pc:spChg>
        <pc:grpChg chg="add mod">
          <ac:chgData name="James Williams" userId="c957a50b-491f-4d94-b4bc-52aca3e2340d" providerId="ADAL" clId="{6BF6E997-DB34-4C01-BBCD-8B94F4551AC3}" dt="2023-01-24T17:18:12.093" v="3026"/>
          <ac:grpSpMkLst>
            <pc:docMk/>
            <pc:sldMk cId="882940802" sldId="531"/>
            <ac:grpSpMk id="6" creationId="{EEC5DED8-887C-EAB3-C088-59A78311E280}"/>
          </ac:grpSpMkLst>
        </pc:grpChg>
        <pc:grpChg chg="add mod">
          <ac:chgData name="James Williams" userId="c957a50b-491f-4d94-b4bc-52aca3e2340d" providerId="ADAL" clId="{6BF6E997-DB34-4C01-BBCD-8B94F4551AC3}" dt="2023-01-24T17:19:25.501" v="3044" actId="1076"/>
          <ac:grpSpMkLst>
            <pc:docMk/>
            <pc:sldMk cId="882940802" sldId="531"/>
            <ac:grpSpMk id="12" creationId="{607A1F74-F3F1-3E0E-80A8-484A1C8D9CCB}"/>
          </ac:grpSpMkLst>
        </pc:grpChg>
      </pc:sldChg>
    </pc:docChg>
  </pc:docChgLst>
  <pc:docChgLst>
    <pc:chgData name="James Williams" userId="c957a50b-491f-4d94-b4bc-52aca3e2340d" providerId="ADAL" clId="{CE59054D-FC1A-47B8-9DFD-696DEC860866}"/>
    <pc:docChg chg="custSel addSld delSld modSld sldOrd">
      <pc:chgData name="James Williams" userId="c957a50b-491f-4d94-b4bc-52aca3e2340d" providerId="ADAL" clId="{CE59054D-FC1A-47B8-9DFD-696DEC860866}" dt="2022-12-21T18:38:04.134" v="172"/>
      <pc:docMkLst>
        <pc:docMk/>
      </pc:docMkLst>
      <pc:sldChg chg="modSp add del mod ord">
        <pc:chgData name="James Williams" userId="c957a50b-491f-4d94-b4bc-52aca3e2340d" providerId="ADAL" clId="{CE59054D-FC1A-47B8-9DFD-696DEC860866}" dt="2022-12-19T12:17:41.574" v="171" actId="2696"/>
        <pc:sldMkLst>
          <pc:docMk/>
          <pc:sldMk cId="654367472" sldId="307"/>
        </pc:sldMkLst>
        <pc:spChg chg="mod">
          <ac:chgData name="James Williams" userId="c957a50b-491f-4d94-b4bc-52aca3e2340d" providerId="ADAL" clId="{CE59054D-FC1A-47B8-9DFD-696DEC860866}" dt="2022-12-19T12:14:20.392" v="26" actId="20577"/>
          <ac:spMkLst>
            <pc:docMk/>
            <pc:sldMk cId="654367472" sldId="307"/>
            <ac:spMk id="2" creationId="{7BE8D325-5E99-45EB-99A7-1D35A3979691}"/>
          </ac:spMkLst>
        </pc:spChg>
        <pc:spChg chg="mod">
          <ac:chgData name="James Williams" userId="c957a50b-491f-4d94-b4bc-52aca3e2340d" providerId="ADAL" clId="{CE59054D-FC1A-47B8-9DFD-696DEC860866}" dt="2022-12-19T12:14:53.790" v="170"/>
          <ac:spMkLst>
            <pc:docMk/>
            <pc:sldMk cId="654367472" sldId="307"/>
            <ac:spMk id="6" creationId="{AFE421AD-2E0E-4236-B136-2A30F9042B40}"/>
          </ac:spMkLst>
        </pc:spChg>
      </pc:sldChg>
      <pc:sldChg chg="add">
        <pc:chgData name="James Williams" userId="c957a50b-491f-4d94-b4bc-52aca3e2340d" providerId="ADAL" clId="{CE59054D-FC1A-47B8-9DFD-696DEC860866}" dt="2022-12-21T18:38:04.134" v="172"/>
        <pc:sldMkLst>
          <pc:docMk/>
          <pc:sldMk cId="2028065261" sldId="363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image" Target="../media/image8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image" Target="../media/image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D35838-1D43-4388-9B25-ED4CD7CA1FE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6FE3DBE4-A099-40BA-98C4-0A22BEB08E7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Available to download from the Assessment tile on Moodle.*</a:t>
          </a:r>
        </a:p>
      </dgm:t>
    </dgm:pt>
    <dgm:pt modelId="{2DFC1172-77A0-49E4-846A-987C3F8C21DE}" type="parTrans" cxnId="{82EA8F2F-25F9-446C-A4D2-BCA8E895E840}">
      <dgm:prSet/>
      <dgm:spPr/>
      <dgm:t>
        <a:bodyPr/>
        <a:lstStyle/>
        <a:p>
          <a:endParaRPr lang="en-US"/>
        </a:p>
      </dgm:t>
    </dgm:pt>
    <dgm:pt modelId="{32C078C2-D499-4234-A21D-3FD8EC847F82}" type="sibTrans" cxnId="{82EA8F2F-25F9-446C-A4D2-BCA8E895E840}">
      <dgm:prSet/>
      <dgm:spPr/>
      <dgm:t>
        <a:bodyPr/>
        <a:lstStyle/>
        <a:p>
          <a:endParaRPr lang="en-US"/>
        </a:p>
      </dgm:t>
    </dgm:pt>
    <dgm:pt modelId="{064C9EFC-4645-4ACB-9049-1B099A9FB21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400" dirty="0"/>
            <a:t>* Subject to minor changes through the internal &amp; external verification process</a:t>
          </a:r>
          <a:r>
            <a:rPr lang="en-GB" sz="1800" dirty="0"/>
            <a:t>.</a:t>
          </a:r>
          <a:endParaRPr lang="en-US" sz="1800" dirty="0"/>
        </a:p>
      </dgm:t>
    </dgm:pt>
    <dgm:pt modelId="{5B51A883-EAC1-4D9D-859E-E460C4F685C9}" type="parTrans" cxnId="{A94119AF-C584-47B5-8F32-2F5EAFFC8C20}">
      <dgm:prSet/>
      <dgm:spPr/>
      <dgm:t>
        <a:bodyPr/>
        <a:lstStyle/>
        <a:p>
          <a:endParaRPr lang="en-US"/>
        </a:p>
      </dgm:t>
    </dgm:pt>
    <dgm:pt modelId="{AA7E1D6E-C4D1-4D58-98FC-16385D3DC7E1}" type="sibTrans" cxnId="{A94119AF-C584-47B5-8F32-2F5EAFFC8C20}">
      <dgm:prSet/>
      <dgm:spPr/>
      <dgm:t>
        <a:bodyPr/>
        <a:lstStyle/>
        <a:p>
          <a:endParaRPr lang="en-US"/>
        </a:p>
      </dgm:t>
    </dgm:pt>
    <dgm:pt modelId="{168677C7-6A82-44A5-93BF-8218C11D1488}" type="pres">
      <dgm:prSet presAssocID="{73D35838-1D43-4388-9B25-ED4CD7CA1FE6}" presName="root" presStyleCnt="0">
        <dgm:presLayoutVars>
          <dgm:dir/>
          <dgm:resizeHandles val="exact"/>
        </dgm:presLayoutVars>
      </dgm:prSet>
      <dgm:spPr/>
    </dgm:pt>
    <dgm:pt modelId="{5C484AA4-395A-485B-BAEB-54E3DF4CEA8C}" type="pres">
      <dgm:prSet presAssocID="{6FE3DBE4-A099-40BA-98C4-0A22BEB08E79}" presName="compNode" presStyleCnt="0"/>
      <dgm:spPr/>
    </dgm:pt>
    <dgm:pt modelId="{BB5CC809-EFD1-4038-B92B-336CE21B3BD2}" type="pres">
      <dgm:prSet presAssocID="{6FE3DBE4-A099-40BA-98C4-0A22BEB08E79}" presName="bgRect" presStyleLbl="bgShp" presStyleIdx="0" presStyleCnt="1"/>
      <dgm:spPr/>
    </dgm:pt>
    <dgm:pt modelId="{250B75B8-3524-439A-B57E-B27739EBB1AB}" type="pres">
      <dgm:prSet presAssocID="{6FE3DBE4-A099-40BA-98C4-0A22BEB08E79}" presName="iconRect" presStyleLbl="nod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wnload"/>
        </a:ext>
      </dgm:extLst>
    </dgm:pt>
    <dgm:pt modelId="{1A3ADD86-9D4E-42DC-98A5-12D6C385227F}" type="pres">
      <dgm:prSet presAssocID="{6FE3DBE4-A099-40BA-98C4-0A22BEB08E79}" presName="spaceRect" presStyleCnt="0"/>
      <dgm:spPr/>
    </dgm:pt>
    <dgm:pt modelId="{1D700137-5306-4CA9-A2E7-0EA2F043329E}" type="pres">
      <dgm:prSet presAssocID="{6FE3DBE4-A099-40BA-98C4-0A22BEB08E79}" presName="parTx" presStyleLbl="revTx" presStyleIdx="0" presStyleCnt="2">
        <dgm:presLayoutVars>
          <dgm:chMax val="0"/>
          <dgm:chPref val="0"/>
        </dgm:presLayoutVars>
      </dgm:prSet>
      <dgm:spPr/>
    </dgm:pt>
    <dgm:pt modelId="{99201AF6-7199-4CA3-B0F8-757F1AB06443}" type="pres">
      <dgm:prSet presAssocID="{6FE3DBE4-A099-40BA-98C4-0A22BEB08E79}" presName="desTx" presStyleLbl="revTx" presStyleIdx="1" presStyleCnt="2">
        <dgm:presLayoutVars/>
      </dgm:prSet>
      <dgm:spPr/>
    </dgm:pt>
  </dgm:ptLst>
  <dgm:cxnLst>
    <dgm:cxn modelId="{49049201-46F2-4D53-835D-0070AE6EA17C}" type="presOf" srcId="{064C9EFC-4645-4ACB-9049-1B099A9FB21C}" destId="{99201AF6-7199-4CA3-B0F8-757F1AB06443}" srcOrd="0" destOrd="0" presId="urn:microsoft.com/office/officeart/2018/2/layout/IconVerticalSolidList"/>
    <dgm:cxn modelId="{82EA8F2F-25F9-446C-A4D2-BCA8E895E840}" srcId="{73D35838-1D43-4388-9B25-ED4CD7CA1FE6}" destId="{6FE3DBE4-A099-40BA-98C4-0A22BEB08E79}" srcOrd="0" destOrd="0" parTransId="{2DFC1172-77A0-49E4-846A-987C3F8C21DE}" sibTransId="{32C078C2-D499-4234-A21D-3FD8EC847F82}"/>
    <dgm:cxn modelId="{04D5AF82-F508-44FA-ADCF-553314C55769}" type="presOf" srcId="{73D35838-1D43-4388-9B25-ED4CD7CA1FE6}" destId="{168677C7-6A82-44A5-93BF-8218C11D1488}" srcOrd="0" destOrd="0" presId="urn:microsoft.com/office/officeart/2018/2/layout/IconVerticalSolidList"/>
    <dgm:cxn modelId="{E7B9ED8A-B86C-4D24-B112-51A58DEB826E}" type="presOf" srcId="{6FE3DBE4-A099-40BA-98C4-0A22BEB08E79}" destId="{1D700137-5306-4CA9-A2E7-0EA2F043329E}" srcOrd="0" destOrd="0" presId="urn:microsoft.com/office/officeart/2018/2/layout/IconVerticalSolidList"/>
    <dgm:cxn modelId="{A94119AF-C584-47B5-8F32-2F5EAFFC8C20}" srcId="{6FE3DBE4-A099-40BA-98C4-0A22BEB08E79}" destId="{064C9EFC-4645-4ACB-9049-1B099A9FB21C}" srcOrd="0" destOrd="0" parTransId="{5B51A883-EAC1-4D9D-859E-E460C4F685C9}" sibTransId="{AA7E1D6E-C4D1-4D58-98FC-16385D3DC7E1}"/>
    <dgm:cxn modelId="{BFD47942-BDAF-46D4-AF2E-0DED804931F6}" type="presParOf" srcId="{168677C7-6A82-44A5-93BF-8218C11D1488}" destId="{5C484AA4-395A-485B-BAEB-54E3DF4CEA8C}" srcOrd="0" destOrd="0" presId="urn:microsoft.com/office/officeart/2018/2/layout/IconVerticalSolidList"/>
    <dgm:cxn modelId="{8949227E-82AB-4782-BB13-A88580F039B3}" type="presParOf" srcId="{5C484AA4-395A-485B-BAEB-54E3DF4CEA8C}" destId="{BB5CC809-EFD1-4038-B92B-336CE21B3BD2}" srcOrd="0" destOrd="0" presId="urn:microsoft.com/office/officeart/2018/2/layout/IconVerticalSolidList"/>
    <dgm:cxn modelId="{4BCB423E-AE31-414B-8F68-E3D23CD82D59}" type="presParOf" srcId="{5C484AA4-395A-485B-BAEB-54E3DF4CEA8C}" destId="{250B75B8-3524-439A-B57E-B27739EBB1AB}" srcOrd="1" destOrd="0" presId="urn:microsoft.com/office/officeart/2018/2/layout/IconVerticalSolidList"/>
    <dgm:cxn modelId="{4DC0CCA8-9F47-4EA0-B9CC-84250827C1C9}" type="presParOf" srcId="{5C484AA4-395A-485B-BAEB-54E3DF4CEA8C}" destId="{1A3ADD86-9D4E-42DC-98A5-12D6C385227F}" srcOrd="2" destOrd="0" presId="urn:microsoft.com/office/officeart/2018/2/layout/IconVerticalSolidList"/>
    <dgm:cxn modelId="{56A5D943-804C-43B4-A3DA-6370092BA1F6}" type="presParOf" srcId="{5C484AA4-395A-485B-BAEB-54E3DF4CEA8C}" destId="{1D700137-5306-4CA9-A2E7-0EA2F043329E}" srcOrd="3" destOrd="0" presId="urn:microsoft.com/office/officeart/2018/2/layout/IconVerticalSolidList"/>
    <dgm:cxn modelId="{386B2482-1337-46F0-8C2C-18F24EBEE4CD}" type="presParOf" srcId="{5C484AA4-395A-485B-BAEB-54E3DF4CEA8C}" destId="{99201AF6-7199-4CA3-B0F8-757F1AB06443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5CC809-EFD1-4038-B92B-336CE21B3BD2}">
      <dsp:nvSpPr>
        <dsp:cNvPr id="0" name=""/>
        <dsp:cNvSpPr/>
      </dsp:nvSpPr>
      <dsp:spPr>
        <a:xfrm>
          <a:off x="0" y="2059899"/>
          <a:ext cx="10288793" cy="176562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0B75B8-3524-439A-B57E-B27739EBB1AB}">
      <dsp:nvSpPr>
        <dsp:cNvPr id="0" name=""/>
        <dsp:cNvSpPr/>
      </dsp:nvSpPr>
      <dsp:spPr>
        <a:xfrm>
          <a:off x="534102" y="2457165"/>
          <a:ext cx="971095" cy="97109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700137-5306-4CA9-A2E7-0EA2F043329E}">
      <dsp:nvSpPr>
        <dsp:cNvPr id="0" name=""/>
        <dsp:cNvSpPr/>
      </dsp:nvSpPr>
      <dsp:spPr>
        <a:xfrm>
          <a:off x="2039300" y="2059899"/>
          <a:ext cx="4629956" cy="17656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862" tIns="186862" rIns="186862" bIns="186862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Available to download from the Assessment tile on Moodle.*</a:t>
          </a:r>
        </a:p>
      </dsp:txBody>
      <dsp:txXfrm>
        <a:off x="2039300" y="2059899"/>
        <a:ext cx="4629956" cy="1765627"/>
      </dsp:txXfrm>
    </dsp:sp>
    <dsp:sp modelId="{99201AF6-7199-4CA3-B0F8-757F1AB06443}">
      <dsp:nvSpPr>
        <dsp:cNvPr id="0" name=""/>
        <dsp:cNvSpPr/>
      </dsp:nvSpPr>
      <dsp:spPr>
        <a:xfrm>
          <a:off x="6669256" y="2059899"/>
          <a:ext cx="3619536" cy="17656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862" tIns="186862" rIns="186862" bIns="186862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* Subject to minor changes through the internal &amp; external verification process</a:t>
          </a:r>
          <a:r>
            <a:rPr lang="en-GB" sz="1800" kern="1200" dirty="0"/>
            <a:t>.</a:t>
          </a:r>
          <a:endParaRPr lang="en-US" sz="1800" kern="1200" dirty="0"/>
        </a:p>
      </dsp:txBody>
      <dsp:txXfrm>
        <a:off x="6669256" y="2059899"/>
        <a:ext cx="3619536" cy="17656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0F5718-97C0-4AA1-AF1E-B454077AC9BC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7D3AF7-B579-40E2-8953-E2B7758A93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9371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B37C982-8B5E-41C8-9C3C-7DDDA082ABA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0822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>
                <a:latin typeface="Arial Rounded MT Bold" panose="020F07040305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CBF2612-1B39-42A8-A692-96F779808FF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972606" y="352273"/>
            <a:ext cx="4257869" cy="1393484"/>
          </a:xfrm>
          <a:prstGeom prst="rect">
            <a:avLst/>
          </a:prstGeom>
          <a:ln w="76200">
            <a:solidFill>
              <a:schemeClr val="bg1">
                <a:lumMod val="10000"/>
                <a:lumOff val="9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266690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8874142" cy="1508760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96EA1E-3109-4FF1-B5B0-F63D843C260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077061" y="559837"/>
            <a:ext cx="1987422" cy="867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423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  <a:latin typeface="Arial Rounded MT Bold" panose="020F07040305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F900C4D-54BD-4C5D-9CB3-C4EF64D61A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14117" y="318533"/>
            <a:ext cx="3153747" cy="1271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9314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603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105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376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871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955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710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144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5597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>
                <a:latin typeface="Arial Rounded MT Bold" panose="020F07040305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CBF2612-1B39-42A8-A692-96F779808FF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972606" y="352273"/>
            <a:ext cx="4257869" cy="1393484"/>
          </a:xfrm>
          <a:prstGeom prst="rect">
            <a:avLst/>
          </a:prstGeom>
          <a:ln w="76200">
            <a:solidFill>
              <a:schemeClr val="bg1">
                <a:lumMod val="10000"/>
                <a:lumOff val="9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174626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8874142" cy="1508760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96EA1E-3109-4FF1-B5B0-F63D843C260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42163" y="559837"/>
            <a:ext cx="2122320" cy="867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3219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  <a:latin typeface="Arial Rounded MT Bold" panose="020F07040305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F900C4D-54BD-4C5D-9CB3-C4EF64D61A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14117" y="318533"/>
            <a:ext cx="3153747" cy="1271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0029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7562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9466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2803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1714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1655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1461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9698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963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9851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140C343C-3922-49C4-AEFE-EBEDF66764B1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DABCE313-F0EB-450E-A4EA-483374A44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0430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m.huntly@uwtsd.ac.u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echnofaq.org/posts/2021/05/7-mind-blowing-tips-to-choose-the-best-software-development-company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journalistsresource.org/tip-sheets/reporting/data-visualization-tips-software-applications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d/3.0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948715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ordpress.blog.tw/wordpress-common-q-a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>
            <a:extLst>
              <a:ext uri="{FF2B5EF4-FFF2-40B4-BE49-F238E27FC236}">
                <a16:creationId xmlns:a16="http://schemas.microsoft.com/office/drawing/2014/main" id="{9A7695ED-335C-4D08-AA65-0EDC27309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3657600"/>
            <a:ext cx="12188952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0A6DFE-C643-4FB0-8A61-7E47E16ACD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59" y="3794760"/>
            <a:ext cx="11471565" cy="1739347"/>
          </a:xfrm>
        </p:spPr>
        <p:txBody>
          <a:bodyPr>
            <a:normAutofit/>
          </a:bodyPr>
          <a:lstStyle/>
          <a:p>
            <a:r>
              <a:rPr lang="en-GB" dirty="0"/>
              <a:t>Software &amp; Apps for Business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59E049-3D9E-410F-BE4A-3827C6B64E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25033" y="5505614"/>
            <a:ext cx="9541933" cy="952815"/>
          </a:xfrm>
        </p:spPr>
        <p:txBody>
          <a:bodyPr>
            <a:normAutofit fontScale="85000" lnSpcReduction="20000"/>
          </a:bodyPr>
          <a:lstStyle/>
          <a:p>
            <a:endParaRPr lang="en-GB" b="1" dirty="0"/>
          </a:p>
          <a:p>
            <a:r>
              <a:rPr lang="en-GB" sz="4600" b="1" dirty="0"/>
              <a:t>1. Module Introduction and Overview</a:t>
            </a:r>
          </a:p>
        </p:txBody>
      </p:sp>
      <p:pic>
        <p:nvPicPr>
          <p:cNvPr id="11" name="Picture 4" descr="Technological background">
            <a:extLst>
              <a:ext uri="{FF2B5EF4-FFF2-40B4-BE49-F238E27FC236}">
                <a16:creationId xmlns:a16="http://schemas.microsoft.com/office/drawing/2014/main" id="{40DCA88C-1856-4EC9-B4FB-D51B3CD20B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776" b="30280"/>
          <a:stretch/>
        </p:blipFill>
        <p:spPr>
          <a:xfrm>
            <a:off x="20" y="10"/>
            <a:ext cx="12191980" cy="3657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702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C4539-B374-44C3-BF74-E2700584E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936" y="291860"/>
            <a:ext cx="8874142" cy="1508760"/>
          </a:xfrm>
        </p:spPr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3427D-D21B-42D8-9002-D02A6D4A47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9454" y="2126939"/>
            <a:ext cx="11007010" cy="4542802"/>
          </a:xfrm>
        </p:spPr>
        <p:txBody>
          <a:bodyPr>
            <a:normAutofit lnSpcReduction="10000"/>
          </a:bodyPr>
          <a:lstStyle/>
          <a:p>
            <a:r>
              <a:rPr lang="en-US" sz="3600" dirty="0"/>
              <a:t>Module Name:</a:t>
            </a:r>
          </a:p>
          <a:p>
            <a:pPr lvl="1"/>
            <a:r>
              <a:rPr lang="en-US" sz="3400" dirty="0"/>
              <a:t>Software and Applications for Business (S4B)</a:t>
            </a:r>
          </a:p>
          <a:p>
            <a:pPr lvl="1"/>
            <a:endParaRPr lang="en-US" sz="3400" dirty="0"/>
          </a:p>
          <a:p>
            <a:r>
              <a:rPr lang="en-US" sz="3600" dirty="0"/>
              <a:t>Module Code:</a:t>
            </a:r>
          </a:p>
          <a:p>
            <a:pPr lvl="1"/>
            <a:r>
              <a:rPr lang="en-US" sz="3400" dirty="0"/>
              <a:t>ACCA4031</a:t>
            </a:r>
          </a:p>
          <a:p>
            <a:pPr lvl="1"/>
            <a:endParaRPr lang="en-US" sz="3400" dirty="0"/>
          </a:p>
          <a:p>
            <a:r>
              <a:rPr lang="en-US" sz="3600" dirty="0"/>
              <a:t>Department:</a:t>
            </a:r>
          </a:p>
          <a:p>
            <a:pPr lvl="1"/>
            <a:r>
              <a:rPr lang="en-US" sz="3400" dirty="0"/>
              <a:t>School of Applied Computing - WISA</a:t>
            </a:r>
            <a:endParaRPr lang="en-GB" sz="3400" dirty="0"/>
          </a:p>
        </p:txBody>
      </p:sp>
    </p:spTree>
    <p:extLst>
      <p:ext uri="{BB962C8B-B14F-4D97-AF65-F5344CB8AC3E}">
        <p14:creationId xmlns:p14="http://schemas.microsoft.com/office/powerpoint/2010/main" val="3746413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C4539-B374-44C3-BF74-E2700584E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936" y="291860"/>
            <a:ext cx="8874142" cy="1508760"/>
          </a:xfrm>
        </p:spPr>
        <p:txBody>
          <a:bodyPr/>
          <a:lstStyle/>
          <a:p>
            <a:r>
              <a:rPr lang="en-GB" dirty="0"/>
              <a:t>Module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3427D-D21B-42D8-9002-D02A6D4A47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9454" y="2126939"/>
            <a:ext cx="11007010" cy="4542802"/>
          </a:xfrm>
        </p:spPr>
        <p:txBody>
          <a:bodyPr>
            <a:normAutofit lnSpcReduction="10000"/>
          </a:bodyPr>
          <a:lstStyle/>
          <a:p>
            <a:r>
              <a:rPr lang="en-US" sz="3600" dirty="0"/>
              <a:t>Lectures are on Thursdays at 7pm</a:t>
            </a:r>
          </a:p>
          <a:p>
            <a:r>
              <a:rPr lang="en-US" sz="3400" dirty="0"/>
              <a:t>Attendance will be monitored</a:t>
            </a:r>
          </a:p>
          <a:p>
            <a:r>
              <a:rPr lang="en-US" sz="3400" dirty="0"/>
              <a:t>Assessment:</a:t>
            </a:r>
          </a:p>
          <a:p>
            <a:pPr lvl="1"/>
            <a:r>
              <a:rPr lang="en-US" sz="3200" dirty="0"/>
              <a:t>There will be five (5) tasks in a portfolio</a:t>
            </a:r>
            <a:endParaRPr lang="en-US" sz="3400" dirty="0"/>
          </a:p>
          <a:p>
            <a:pPr marL="0" indent="0">
              <a:buNone/>
            </a:pPr>
            <a:r>
              <a:rPr lang="en-US" sz="3400" dirty="0"/>
              <a:t>--------------------------------------------------------------------------------</a:t>
            </a:r>
          </a:p>
          <a:p>
            <a:pPr marL="0" indent="0">
              <a:buNone/>
            </a:pPr>
            <a:r>
              <a:rPr lang="en-US" sz="2400" dirty="0"/>
              <a:t>Mark Huntly						We shall meet online via Teams link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FFFF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m.huntly@uwtsd.ac.uk</a:t>
            </a:r>
            <a:r>
              <a:rPr lang="en-US" sz="2400" dirty="0"/>
              <a:t>				Thursdays: 19.00 – 20.00: Lecture</a:t>
            </a:r>
          </a:p>
          <a:p>
            <a:pPr marL="0" indent="0">
              <a:buNone/>
            </a:pPr>
            <a:r>
              <a:rPr lang="en-US" sz="2400" dirty="0"/>
              <a:t>				In Person: Saturdays 09.00 – 11.00: Lectures and Tutorials</a:t>
            </a:r>
          </a:p>
        </p:txBody>
      </p:sp>
    </p:spTree>
    <p:extLst>
      <p:ext uri="{BB962C8B-B14F-4D97-AF65-F5344CB8AC3E}">
        <p14:creationId xmlns:p14="http://schemas.microsoft.com/office/powerpoint/2010/main" val="28247065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C4539-B374-44C3-BF74-E2700584E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936" y="291860"/>
            <a:ext cx="8874142" cy="1508760"/>
          </a:xfrm>
        </p:spPr>
        <p:txBody>
          <a:bodyPr/>
          <a:lstStyle/>
          <a:p>
            <a:r>
              <a:rPr lang="en-GB" dirty="0"/>
              <a:t>Online Etiquette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3427D-D21B-42D8-9002-D02A6D4A47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9454" y="2126939"/>
            <a:ext cx="11007010" cy="4542802"/>
          </a:xfrm>
        </p:spPr>
        <p:txBody>
          <a:bodyPr>
            <a:normAutofit fontScale="85000" lnSpcReduction="20000"/>
          </a:bodyPr>
          <a:lstStyle/>
          <a:p>
            <a:r>
              <a:rPr lang="en-GB" sz="3600" dirty="0"/>
              <a:t>Please </a:t>
            </a:r>
            <a:r>
              <a:rPr lang="en-GB" sz="3600" b="1" u="sng" dirty="0"/>
              <a:t>mute your mic</a:t>
            </a:r>
            <a:r>
              <a:rPr lang="en-GB" sz="3600" b="1" dirty="0"/>
              <a:t> </a:t>
            </a:r>
            <a:r>
              <a:rPr lang="en-GB" sz="3600" dirty="0"/>
              <a:t>during the Lecture tutorial sessions, to avoid background noise disrupting the session.</a:t>
            </a:r>
          </a:p>
          <a:p>
            <a:r>
              <a:rPr lang="en-GB" sz="3600" b="1" u="sng" dirty="0"/>
              <a:t>Avoid typing in the chat</a:t>
            </a:r>
            <a:r>
              <a:rPr lang="en-GB" sz="3600" b="1" dirty="0"/>
              <a:t> </a:t>
            </a:r>
            <a:r>
              <a:rPr lang="en-GB" sz="3600" dirty="0"/>
              <a:t>unnecessarily during the Lecture tutorial sessions to avoid distracting all participants.</a:t>
            </a:r>
          </a:p>
          <a:p>
            <a:r>
              <a:rPr lang="en-GB" sz="3600" b="1" dirty="0"/>
              <a:t>You will be prompted to unmute your mic </a:t>
            </a:r>
            <a:r>
              <a:rPr lang="en-GB" sz="3600" dirty="0"/>
              <a:t>during the Q&amp;A session and</a:t>
            </a:r>
            <a:r>
              <a:rPr lang="en-GB" sz="3600" b="1" dirty="0"/>
              <a:t> type in the chat </a:t>
            </a:r>
            <a:r>
              <a:rPr lang="en-GB" sz="3600" dirty="0"/>
              <a:t>to share activity answers.</a:t>
            </a:r>
          </a:p>
          <a:p>
            <a:r>
              <a:rPr lang="en-GB" sz="3600" dirty="0"/>
              <a:t>Please remember to </a:t>
            </a:r>
            <a:r>
              <a:rPr lang="en-GB" sz="3600" b="1" u="sng" dirty="0"/>
              <a:t>mute your mic when you have finished speaking</a:t>
            </a:r>
            <a:r>
              <a:rPr lang="en-GB" sz="3600" dirty="0"/>
              <a:t> to avoid background noise disrupting the session.</a:t>
            </a:r>
          </a:p>
          <a:p>
            <a:pPr marL="0" indent="0">
              <a:buNone/>
            </a:pPr>
            <a:r>
              <a:rPr lang="en-GB" sz="3600" dirty="0"/>
              <a:t>Note: When sharing a </a:t>
            </a:r>
            <a:r>
              <a:rPr lang="en-GB" sz="3600" dirty="0" err="1"/>
              <a:t>powerpoint</a:t>
            </a:r>
            <a:r>
              <a:rPr lang="en-GB" sz="3600" dirty="0"/>
              <a:t> deck I do not see chat comments. I check the chat during Activities and during the Q&amp;A at the end.</a:t>
            </a:r>
          </a:p>
        </p:txBody>
      </p:sp>
    </p:spTree>
    <p:extLst>
      <p:ext uri="{BB962C8B-B14F-4D97-AF65-F5344CB8AC3E}">
        <p14:creationId xmlns:p14="http://schemas.microsoft.com/office/powerpoint/2010/main" val="2186772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C4539-B374-44C3-BF74-E2700584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3427D-D21B-42D8-9002-D02A6D4A47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3978" y="2042416"/>
            <a:ext cx="9784080" cy="4206240"/>
          </a:xfrm>
        </p:spPr>
        <p:txBody>
          <a:bodyPr>
            <a:normAutofit/>
          </a:bodyPr>
          <a:lstStyle/>
          <a:p>
            <a:pPr marL="514350" indent="-514350">
              <a:spcAft>
                <a:spcPts val="0"/>
              </a:spcAft>
              <a:buFont typeface="+mj-lt"/>
              <a:buAutoNum type="arabicPeriod"/>
            </a:pPr>
            <a:endParaRPr lang="en-GB" sz="3200" b="1"/>
          </a:p>
          <a:p>
            <a:pPr marL="514350" indent="-514350">
              <a:spcAft>
                <a:spcPts val="0"/>
              </a:spcAft>
              <a:buFont typeface="+mj-lt"/>
              <a:buAutoNum type="arabicPeriod"/>
            </a:pPr>
            <a:r>
              <a:rPr lang="en-GB" sz="3200" b="1"/>
              <a:t>Introduction </a:t>
            </a:r>
            <a:r>
              <a:rPr lang="en-GB" sz="3200" b="1" dirty="0"/>
              <a:t>and overview of the module</a:t>
            </a:r>
            <a:r>
              <a:rPr lang="en-GB" sz="3200" dirty="0"/>
              <a:t>.</a:t>
            </a:r>
          </a:p>
          <a:p>
            <a:pPr marL="514350" indent="-514350">
              <a:spcAft>
                <a:spcPts val="0"/>
              </a:spcAft>
              <a:buFont typeface="+mj-lt"/>
              <a:buAutoNum type="arabicPeriod"/>
            </a:pPr>
            <a:r>
              <a:rPr lang="en-GB" sz="3200" b="1" dirty="0"/>
              <a:t>Module Assessment</a:t>
            </a:r>
            <a:r>
              <a:rPr lang="en-GB" sz="3200" dirty="0"/>
              <a:t>: Assignment 1 of 1.</a:t>
            </a:r>
          </a:p>
          <a:p>
            <a:pPr marL="514350" indent="-514350">
              <a:spcAft>
                <a:spcPts val="0"/>
              </a:spcAft>
              <a:buFont typeface="+mj-lt"/>
              <a:buAutoNum type="arabicPeriod"/>
            </a:pPr>
            <a:r>
              <a:rPr lang="en-GB" sz="3200" b="1" dirty="0"/>
              <a:t>Module document </a:t>
            </a:r>
            <a:r>
              <a:rPr lang="en-GB" sz="3200" dirty="0"/>
              <a:t>creation.</a:t>
            </a:r>
          </a:p>
          <a:p>
            <a:pPr marL="514350" indent="-514350">
              <a:spcAft>
                <a:spcPts val="0"/>
              </a:spcAft>
              <a:buFont typeface="+mj-lt"/>
              <a:buAutoNum type="arabicPeriod"/>
            </a:pPr>
            <a:r>
              <a:rPr lang="en-GB" sz="3200" dirty="0"/>
              <a:t>Time for Q&amp;A.</a:t>
            </a:r>
          </a:p>
        </p:txBody>
      </p:sp>
    </p:spTree>
    <p:extLst>
      <p:ext uri="{BB962C8B-B14F-4D97-AF65-F5344CB8AC3E}">
        <p14:creationId xmlns:p14="http://schemas.microsoft.com/office/powerpoint/2010/main" val="30008485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8D325-5E99-45EB-99A7-1D35A3979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Table of 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EB263E-DB1B-4BF3-AB36-E0DA3AAE28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0842" y="1963554"/>
            <a:ext cx="4649919" cy="4562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b="1" u="sng" dirty="0"/>
              <a:t>Part 1:</a:t>
            </a:r>
          </a:p>
          <a:p>
            <a:r>
              <a:rPr lang="en-GB" sz="3600" dirty="0"/>
              <a:t>Module Aim</a:t>
            </a:r>
          </a:p>
          <a:p>
            <a:r>
              <a:rPr lang="en-GB" sz="3600" dirty="0"/>
              <a:t>Learning Outcomes</a:t>
            </a:r>
          </a:p>
          <a:p>
            <a:r>
              <a:rPr lang="en-GB" sz="3600" dirty="0"/>
              <a:t>Indicative content</a:t>
            </a:r>
          </a:p>
          <a:p>
            <a:r>
              <a:rPr lang="en-GB" sz="3600" dirty="0"/>
              <a:t>Assessment</a:t>
            </a:r>
          </a:p>
          <a:p>
            <a:r>
              <a:rPr lang="en-GB" sz="3600" dirty="0"/>
              <a:t>Learning time.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F17650A-7DDB-471A-8D0B-1418380E05CC}"/>
              </a:ext>
            </a:extLst>
          </p:cNvPr>
          <p:cNvSpPr txBox="1">
            <a:spLocks/>
          </p:cNvSpPr>
          <p:nvPr/>
        </p:nvSpPr>
        <p:spPr>
          <a:xfrm>
            <a:off x="4844716" y="1963554"/>
            <a:ext cx="6911856" cy="4562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Wingdings" pitchFamily="2" charset="2"/>
              <a:buChar char=""/>
              <a:defRPr sz="22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4114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6400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8686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10972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12846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71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29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06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GB" sz="4000" b="1" u="sng" dirty="0"/>
              <a:t>Part 2:</a:t>
            </a:r>
          </a:p>
          <a:p>
            <a:r>
              <a:rPr lang="en-GB" sz="3600" dirty="0"/>
              <a:t>Overview of the Software Applications covered in the module.</a:t>
            </a:r>
          </a:p>
          <a:p>
            <a:pPr marL="0" indent="0">
              <a:buFont typeface="Wingdings" pitchFamily="2" charset="2"/>
              <a:buNone/>
            </a:pPr>
            <a:endParaRPr lang="en-GB" sz="4000" dirty="0"/>
          </a:p>
        </p:txBody>
      </p:sp>
      <p:pic>
        <p:nvPicPr>
          <p:cNvPr id="9" name="Picture 8" descr="Graphical user interface&#10;&#10;Description automatically generated">
            <a:extLst>
              <a:ext uri="{FF2B5EF4-FFF2-40B4-BE49-F238E27FC236}">
                <a16:creationId xmlns:a16="http://schemas.microsoft.com/office/drawing/2014/main" id="{CFC35D82-5945-49C9-A2AE-F3DE9C901C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960425" y="3867739"/>
            <a:ext cx="4708385" cy="265795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D04C5F4-0E09-4391-8AFE-5DCD8B43C2AD}"/>
              </a:ext>
            </a:extLst>
          </p:cNvPr>
          <p:cNvSpPr txBox="1"/>
          <p:nvPr/>
        </p:nvSpPr>
        <p:spPr>
          <a:xfrm>
            <a:off x="7122318" y="6585383"/>
            <a:ext cx="4546492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" dirty="0">
                <a:hlinkClick r:id="rId3" tooltip="https://technofaq.org/posts/2021/05/7-mind-blowing-tips-to-choose-the-best-software-development-company/"/>
              </a:rPr>
              <a:t>This Photo</a:t>
            </a:r>
            <a:r>
              <a:rPr lang="en-GB" sz="500" dirty="0"/>
              <a:t> by Unknown Author is licensed under </a:t>
            </a:r>
            <a:r>
              <a:rPr lang="en-GB" sz="500" dirty="0">
                <a:hlinkClick r:id="rId4" tooltip="https://creativecommons.org/licenses/by-nc-sa/3.0/"/>
              </a:rPr>
              <a:t>CC BY-SA-NC</a:t>
            </a:r>
            <a:endParaRPr lang="en-GB" sz="500" dirty="0"/>
          </a:p>
        </p:txBody>
      </p:sp>
    </p:spTree>
    <p:extLst>
      <p:ext uri="{BB962C8B-B14F-4D97-AF65-F5344CB8AC3E}">
        <p14:creationId xmlns:p14="http://schemas.microsoft.com/office/powerpoint/2010/main" val="21194606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C4539-B374-44C3-BF74-E2700584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Aim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3427D-D21B-42D8-9002-D02A6D4A4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 fontAlgn="auto" hangingPunct="1">
              <a:spcBef>
                <a:spcPts val="1200"/>
              </a:spcBef>
              <a:spcAft>
                <a:spcPts val="0"/>
              </a:spcAft>
              <a:buNone/>
            </a:pPr>
            <a:endParaRPr lang="en-GB" sz="36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lvl="0" indent="0" algn="ctr" fontAlgn="auto" hangingPunct="1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3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 give students both a theoretical and a practical understanding and knowledge of various software and applications used within Businesses.</a:t>
            </a:r>
            <a:endParaRPr lang="en-GB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96384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C4539-B374-44C3-BF74-E2700584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Outcome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3427D-D21B-42D8-9002-D02A6D4A4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 fontAlgn="auto" hangingPunct="1">
              <a:spcBef>
                <a:spcPts val="1200"/>
              </a:spcBef>
              <a:spcAft>
                <a:spcPts val="0"/>
              </a:spcAft>
              <a:buNone/>
            </a:pPr>
            <a:endParaRPr lang="en-GB" sz="36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lvl="0" indent="0" algn="ctr" fontAlgn="auto" hangingPunct="1">
              <a:spcBef>
                <a:spcPts val="1200"/>
              </a:spcBef>
              <a:spcAft>
                <a:spcPts val="0"/>
              </a:spcAft>
              <a:buNone/>
            </a:pPr>
            <a:endParaRPr lang="en-GB" sz="36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200" b="1" dirty="0"/>
              <a:t>Upon completion of this module students should be able to demonstrate knowledge and skills to use software application to support day-to-day business operations.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63712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8D325-5E99-45EB-99A7-1D35A3979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OUTCOMES</a:t>
            </a:r>
            <a:br>
              <a:rPr lang="en-GB" dirty="0"/>
            </a:br>
            <a:r>
              <a:rPr lang="en-GB" dirty="0"/>
              <a:t>/ STUDENT objective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EB263E-DB1B-4BF3-AB36-E0DA3AAE28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738" y="2104670"/>
            <a:ext cx="7282403" cy="3815683"/>
          </a:xfrm>
        </p:spPr>
        <p:txBody>
          <a:bodyPr/>
          <a:lstStyle/>
          <a:p>
            <a:pPr marL="0" indent="0">
              <a:buNone/>
            </a:pPr>
            <a:r>
              <a:rPr lang="en-GB" sz="3200" dirty="0"/>
              <a:t>Upon the successful completion of this module, the student should be able to:</a:t>
            </a:r>
            <a:endParaRPr lang="en-GB" sz="2800" dirty="0"/>
          </a:p>
          <a:p>
            <a:pPr lvl="2"/>
            <a:r>
              <a:rPr lang="en-GB" sz="3200" dirty="0"/>
              <a:t>Demonstrate knowledge and skills to use software packages and applications to support day-to-day business operations. </a:t>
            </a:r>
          </a:p>
          <a:p>
            <a:endParaRPr lang="en-GB" dirty="0"/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2B1A92C2-01EB-44FA-9227-7A22FC5611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013523" y="2619214"/>
            <a:ext cx="3378514" cy="2948281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4E3A1FB-8109-48FB-B2A7-3B73AE39273E}"/>
              </a:ext>
            </a:extLst>
          </p:cNvPr>
          <p:cNvSpPr txBox="1"/>
          <p:nvPr/>
        </p:nvSpPr>
        <p:spPr>
          <a:xfrm>
            <a:off x="9932902" y="5637237"/>
            <a:ext cx="1459135" cy="13849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300">
                <a:hlinkClick r:id="rId3" tooltip="http://journalistsresource.org/tip-sheets/reporting/data-visualization-tips-software-applications"/>
              </a:rPr>
              <a:t>This Photo</a:t>
            </a:r>
            <a:r>
              <a:rPr lang="en-GB" sz="300"/>
              <a:t> by Unknown Author is licensed under </a:t>
            </a:r>
            <a:r>
              <a:rPr lang="en-GB" sz="300">
                <a:hlinkClick r:id="rId4" tooltip="https://creativecommons.org/licenses/by-nd/3.0/"/>
              </a:rPr>
              <a:t>CC BY-ND</a:t>
            </a:r>
            <a:endParaRPr lang="en-GB" sz="300"/>
          </a:p>
        </p:txBody>
      </p:sp>
    </p:spTree>
    <p:extLst>
      <p:ext uri="{BB962C8B-B14F-4D97-AF65-F5344CB8AC3E}">
        <p14:creationId xmlns:p14="http://schemas.microsoft.com/office/powerpoint/2010/main" val="2308685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8D325-5E99-45EB-99A7-1D35A3979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</p:spPr>
        <p:txBody>
          <a:bodyPr>
            <a:normAutofit/>
          </a:bodyPr>
          <a:lstStyle/>
          <a:p>
            <a:r>
              <a:rPr lang="en-GB" dirty="0"/>
              <a:t>Indicative 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EB263E-DB1B-4BF3-AB36-E0DA3AAE28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8452" y="1988432"/>
            <a:ext cx="6263640" cy="4206240"/>
          </a:xfrm>
        </p:spPr>
        <p:txBody>
          <a:bodyPr>
            <a:normAutofit lnSpcReduction="10000"/>
          </a:bodyPr>
          <a:lstStyle/>
          <a:p>
            <a:r>
              <a:rPr lang="en-GB" sz="2400" dirty="0"/>
              <a:t>Essential software for business operation</a:t>
            </a:r>
          </a:p>
          <a:p>
            <a:r>
              <a:rPr lang="en-GB" sz="2400" dirty="0"/>
              <a:t>Office software packages </a:t>
            </a:r>
          </a:p>
          <a:p>
            <a:r>
              <a:rPr lang="en-GB" sz="2400" dirty="0"/>
              <a:t>Spreadsheet and Database concepts</a:t>
            </a:r>
          </a:p>
          <a:p>
            <a:r>
              <a:rPr lang="en-GB" sz="2400" dirty="0"/>
              <a:t>Online collaboration tools - MS Teams. </a:t>
            </a:r>
          </a:p>
          <a:p>
            <a:r>
              <a:rPr lang="en-GB" sz="2400" dirty="0"/>
              <a:t>Email and other communication tools</a:t>
            </a:r>
          </a:p>
          <a:p>
            <a:r>
              <a:rPr lang="en-GB" sz="2400" dirty="0"/>
              <a:t>PowerPoint Presentations</a:t>
            </a:r>
          </a:p>
          <a:p>
            <a:r>
              <a:rPr lang="en-GB" sz="2400" dirty="0"/>
              <a:t>Enterprise Systems e.g. ERP.</a:t>
            </a:r>
          </a:p>
          <a:p>
            <a:r>
              <a:rPr lang="en-GB" sz="2400" dirty="0"/>
              <a:t>Project Management tools.</a:t>
            </a:r>
          </a:p>
          <a:p>
            <a:r>
              <a:rPr lang="en-GB" sz="2400" dirty="0"/>
              <a:t>E-Commerce &amp; Online Marketing.</a:t>
            </a:r>
          </a:p>
        </p:txBody>
      </p:sp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5288FA63-B285-4EBF-A077-6FCECD90B3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42444" b="-2"/>
          <a:stretch/>
        </p:blipFill>
        <p:spPr>
          <a:xfrm>
            <a:off x="8376833" y="1822028"/>
            <a:ext cx="3812601" cy="5035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81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8D325-5E99-45EB-99A7-1D35A3979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1 of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EB263E-DB1B-4BF3-AB36-E0DA3AAE28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r>
              <a:rPr lang="en-GB" sz="2800" b="1" dirty="0"/>
              <a:t>Written Examination	☐</a:t>
            </a:r>
          </a:p>
          <a:p>
            <a:pPr marL="0" indent="0">
              <a:buNone/>
            </a:pPr>
            <a:r>
              <a:rPr lang="en-GB" sz="2800" b="1" dirty="0"/>
              <a:t>Coursework			☒</a:t>
            </a:r>
          </a:p>
          <a:p>
            <a:pPr marL="0" indent="0">
              <a:buNone/>
            </a:pPr>
            <a:r>
              <a:rPr lang="en-GB" sz="2800" b="1" dirty="0"/>
              <a:t>Practical			☐</a:t>
            </a:r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r>
              <a:rPr lang="en-GB" sz="3600" b="1" u="sng" dirty="0"/>
              <a:t>Mode of assessment:</a:t>
            </a:r>
            <a:r>
              <a:rPr lang="en-GB" sz="3600" b="1" dirty="0"/>
              <a:t>		</a:t>
            </a:r>
            <a:r>
              <a:rPr lang="en-GB" sz="3600" b="1" u="sng" dirty="0"/>
              <a:t>Weighting:</a:t>
            </a:r>
          </a:p>
          <a:p>
            <a:pPr marL="0" indent="0">
              <a:buNone/>
            </a:pPr>
            <a:r>
              <a:rPr lang="en-GB" sz="3600" b="1" dirty="0"/>
              <a:t>E-Portfolio				100%</a:t>
            </a:r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62873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8D325-5E99-45EB-99A7-1D35A3979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1 of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EB263E-DB1B-4BF3-AB36-E0DA3AAE28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u="sng" dirty="0"/>
              <a:t>Assignment = An online e-Portfolio:</a:t>
            </a:r>
          </a:p>
          <a:p>
            <a:r>
              <a:rPr lang="en-GB" sz="2800" b="1" dirty="0"/>
              <a:t>Students will produce a portfolio of work.</a:t>
            </a:r>
          </a:p>
          <a:p>
            <a:r>
              <a:rPr lang="en-GB" sz="2800" b="1" dirty="0"/>
              <a:t>The work included in the e-portfolio will be the Assignment task answers. </a:t>
            </a:r>
            <a:r>
              <a:rPr lang="en-GB" sz="2800" dirty="0"/>
              <a:t>More on this next…</a:t>
            </a:r>
          </a:p>
          <a:p>
            <a:endParaRPr lang="en-GB" sz="26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03046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8D325-5E99-45EB-99A7-1D35A3979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Assignment TASKS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E421AD-2E0E-4236-B136-2A30F9042B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0324" y="2126743"/>
            <a:ext cx="11234472" cy="4206240"/>
          </a:xfrm>
        </p:spPr>
        <p:txBody>
          <a:bodyPr>
            <a:normAutofit/>
          </a:bodyPr>
          <a:lstStyle/>
          <a:p>
            <a:r>
              <a:rPr lang="en-GB" sz="3200" b="1" dirty="0"/>
              <a:t>Task 1: e-Commerce Website builders </a:t>
            </a:r>
            <a:r>
              <a:rPr lang="en-GB" sz="3200" dirty="0"/>
              <a:t>&amp; e-Portfolio creation.</a:t>
            </a:r>
          </a:p>
          <a:p>
            <a:r>
              <a:rPr lang="en-GB" sz="3200" b="1" dirty="0"/>
              <a:t>Task 2: Mind-map</a:t>
            </a:r>
            <a:r>
              <a:rPr lang="en-GB" sz="3200" dirty="0"/>
              <a:t> of contemporary software applications.</a:t>
            </a:r>
          </a:p>
          <a:p>
            <a:r>
              <a:rPr lang="en-GB" sz="3200" b="1" dirty="0"/>
              <a:t>Task 3: Office Apps </a:t>
            </a:r>
            <a:r>
              <a:rPr lang="en-GB" sz="3200" dirty="0"/>
              <a:t>for creating, storing, analysing &amp; presenting data.</a:t>
            </a:r>
          </a:p>
          <a:p>
            <a:r>
              <a:rPr lang="en-GB" sz="3200" b="1" dirty="0"/>
              <a:t>Task 4: </a:t>
            </a:r>
            <a:r>
              <a:rPr lang="en-GB" sz="3200" dirty="0"/>
              <a:t>Poster of </a:t>
            </a:r>
            <a:r>
              <a:rPr lang="en-GB" sz="3200" b="1" dirty="0"/>
              <a:t>Digital Dashboard and Data Analytics software</a:t>
            </a:r>
            <a:r>
              <a:rPr lang="en-GB" sz="3200" dirty="0"/>
              <a:t>.</a:t>
            </a:r>
          </a:p>
          <a:p>
            <a:r>
              <a:rPr lang="en-GB" sz="3200" b="1" dirty="0"/>
              <a:t>Task 5: </a:t>
            </a:r>
            <a:r>
              <a:rPr lang="en-GB" sz="3200" dirty="0"/>
              <a:t>Communication, </a:t>
            </a:r>
            <a:r>
              <a:rPr lang="en-GB" sz="3200" b="1" dirty="0"/>
              <a:t>Collaboration &amp; Project Management applications</a:t>
            </a:r>
            <a:r>
              <a:rPr lang="en-GB" sz="3200" dirty="0"/>
              <a:t>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655482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5CD77-B0CD-41F0-B6F4-812C9DAC1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13" y="1792936"/>
            <a:ext cx="7675762" cy="3025305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Tutor Show: </a:t>
            </a:r>
            <a:br>
              <a:rPr lang="en-US" b="1" dirty="0">
                <a:solidFill>
                  <a:schemeClr val="bg1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solidFill>
                  <a:schemeClr val="bg1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cap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Assignment</a:t>
            </a:r>
            <a:r>
              <a:rPr lang="en-US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cap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location on Moodle.</a:t>
            </a:r>
            <a:b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dirty="0">
                <a:solidFill>
                  <a:schemeClr val="bg1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3600" cap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Overview of Assignment.</a:t>
            </a:r>
            <a:br>
              <a:rPr lang="en-US" sz="3600" cap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cap="none" dirty="0">
                <a:solidFill>
                  <a:schemeClr val="bg1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3600" cap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Overview of Marking criteria.</a:t>
            </a:r>
            <a:b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E941922-CE91-4DF6-BA44-87B3C480836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0894862"/>
              </p:ext>
            </p:extLst>
          </p:nvPr>
        </p:nvGraphicFramePr>
        <p:xfrm>
          <a:off x="786313" y="2299085"/>
          <a:ext cx="10288793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itle 1">
            <a:extLst>
              <a:ext uri="{FF2B5EF4-FFF2-40B4-BE49-F238E27FC236}">
                <a16:creationId xmlns:a16="http://schemas.microsoft.com/office/drawing/2014/main" id="{12E3FC52-C4D9-463C-92B0-7472755E3030}"/>
              </a:ext>
            </a:extLst>
          </p:cNvPr>
          <p:cNvSpPr txBox="1">
            <a:spLocks/>
          </p:cNvSpPr>
          <p:nvPr/>
        </p:nvSpPr>
        <p:spPr>
          <a:xfrm>
            <a:off x="1202919" y="284176"/>
            <a:ext cx="8874142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bg2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n-GB" dirty="0"/>
              <a:t>Location: Assignment.</a:t>
            </a:r>
          </a:p>
        </p:txBody>
      </p:sp>
    </p:spTree>
    <p:extLst>
      <p:ext uri="{BB962C8B-B14F-4D97-AF65-F5344CB8AC3E}">
        <p14:creationId xmlns:p14="http://schemas.microsoft.com/office/powerpoint/2010/main" val="31369277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8A954-ABE4-68CC-A7D8-96B1FFEB9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990" y="268808"/>
            <a:ext cx="9385498" cy="1508760"/>
          </a:xfrm>
        </p:spPr>
        <p:txBody>
          <a:bodyPr/>
          <a:lstStyle/>
          <a:p>
            <a:r>
              <a:rPr lang="en-GB" dirty="0"/>
              <a:t>Location: Learning resources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5EBE106-4218-B4FF-28B4-516BA46CD8CD}"/>
              </a:ext>
            </a:extLst>
          </p:cNvPr>
          <p:cNvSpPr txBox="1">
            <a:spLocks/>
          </p:cNvSpPr>
          <p:nvPr/>
        </p:nvSpPr>
        <p:spPr>
          <a:xfrm>
            <a:off x="778628" y="1916347"/>
            <a:ext cx="9802285" cy="3025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bg2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Tutor Show: </a:t>
            </a:r>
            <a:br>
              <a:rPr lang="en-US" b="1" dirty="0">
                <a:solidFill>
                  <a:schemeClr val="bg1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solidFill>
                  <a:schemeClr val="bg1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600" cap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Location of ‘Learning &amp; Teaching resources’ on Moodle.</a:t>
            </a:r>
            <a:b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A359BAB-7E01-180A-9E63-5531222CEB6A}"/>
              </a:ext>
            </a:extLst>
          </p:cNvPr>
          <p:cNvSpPr/>
          <p:nvPr/>
        </p:nvSpPr>
        <p:spPr>
          <a:xfrm>
            <a:off x="836343" y="3975883"/>
            <a:ext cx="10288793" cy="1765627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/>
        </p:style>
        <p:txBody>
          <a:bodyPr/>
          <a:lstStyle/>
          <a:p>
            <a:endParaRPr lang="en-GB"/>
          </a:p>
        </p:txBody>
      </p:sp>
      <p:sp>
        <p:nvSpPr>
          <p:cNvPr id="11" name="Rectangle 10" descr="Download">
            <a:extLst>
              <a:ext uri="{FF2B5EF4-FFF2-40B4-BE49-F238E27FC236}">
                <a16:creationId xmlns:a16="http://schemas.microsoft.com/office/drawing/2014/main" id="{1DD998D9-56DD-CAB3-56E8-49FD94FC3ED4}"/>
              </a:ext>
            </a:extLst>
          </p:cNvPr>
          <p:cNvSpPr/>
          <p:nvPr/>
        </p:nvSpPr>
        <p:spPr>
          <a:xfrm>
            <a:off x="1189809" y="4370486"/>
            <a:ext cx="971095" cy="971095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07A1F74-F3F1-3E0E-80A8-484A1C8D9CCB}"/>
              </a:ext>
            </a:extLst>
          </p:cNvPr>
          <p:cNvGrpSpPr/>
          <p:nvPr/>
        </p:nvGrpSpPr>
        <p:grpSpPr>
          <a:xfrm>
            <a:off x="2160904" y="3960515"/>
            <a:ext cx="4629956" cy="1765627"/>
            <a:chOff x="2039300" y="2059899"/>
            <a:chExt cx="4629956" cy="1765627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5DC91A1-E61C-3CB4-8FE5-42FC4F9C5009}"/>
                </a:ext>
              </a:extLst>
            </p:cNvPr>
            <p:cNvSpPr/>
            <p:nvPr/>
          </p:nvSpPr>
          <p:spPr>
            <a:xfrm>
              <a:off x="2039300" y="2059899"/>
              <a:ext cx="4629956" cy="1765627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bg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3ECC202-726E-0DD6-71E4-4A2933102173}"/>
                </a:ext>
              </a:extLst>
            </p:cNvPr>
            <p:cNvSpPr txBox="1"/>
            <p:nvPr/>
          </p:nvSpPr>
          <p:spPr>
            <a:xfrm>
              <a:off x="2039300" y="2059899"/>
              <a:ext cx="4629956" cy="176562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bg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6862" tIns="186862" rIns="186862" bIns="186862" numCol="1" spcCol="1270" anchor="ctr" anchorCtr="0">
              <a:noAutofit/>
            </a:bodyPr>
            <a:lstStyle/>
            <a:p>
              <a:pPr marL="0" lvl="0" indent="0" algn="l" defTabSz="111125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500" kern="1200" dirty="0"/>
                <a:t>Available to download from Moodle.*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829408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8D325-5E99-45EB-99A7-1D35A3979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STUDY Time allocation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EB263E-DB1B-4BF3-AB36-E0DA3AAE28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4821" y="1950207"/>
            <a:ext cx="9784080" cy="332104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study time for the module is divided as follows: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7517B3A-0E5A-4720-8738-D20CCAFD7F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2841216"/>
              </p:ext>
            </p:extLst>
          </p:nvPr>
        </p:nvGraphicFramePr>
        <p:xfrm>
          <a:off x="987767" y="2536406"/>
          <a:ext cx="9784080" cy="3234305"/>
        </p:xfrm>
        <a:graphic>
          <a:graphicData uri="http://schemas.openxmlformats.org/drawingml/2006/table">
            <a:tbl>
              <a:tblPr firstRow="1" firstCol="1" bandRow="1"/>
              <a:tblGrid>
                <a:gridCol w="4524112">
                  <a:extLst>
                    <a:ext uri="{9D8B030D-6E8A-4147-A177-3AD203B41FA5}">
                      <a16:colId xmlns:a16="http://schemas.microsoft.com/office/drawing/2014/main" val="3087589907"/>
                    </a:ext>
                  </a:extLst>
                </a:gridCol>
                <a:gridCol w="2165684">
                  <a:extLst>
                    <a:ext uri="{9D8B030D-6E8A-4147-A177-3AD203B41FA5}">
                      <a16:colId xmlns:a16="http://schemas.microsoft.com/office/drawing/2014/main" val="4120261124"/>
                    </a:ext>
                  </a:extLst>
                </a:gridCol>
                <a:gridCol w="3094284">
                  <a:extLst>
                    <a:ext uri="{9D8B030D-6E8A-4147-A177-3AD203B41FA5}">
                      <a16:colId xmlns:a16="http://schemas.microsoft.com/office/drawing/2014/main" val="3077528313"/>
                    </a:ext>
                  </a:extLst>
                </a:gridCol>
              </a:tblGrid>
              <a:tr h="6468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2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Activity type</a:t>
                      </a:r>
                      <a:endParaRPr lang="en-GB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2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Hours</a:t>
                      </a:r>
                      <a:endParaRPr lang="en-GB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2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Percentage</a:t>
                      </a:r>
                      <a:endParaRPr lang="en-GB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7116647"/>
                  </a:ext>
                </a:extLst>
              </a:tr>
              <a:tr h="6468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Scheduled learning</a:t>
                      </a:r>
                      <a:endParaRPr lang="en-GB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</a:t>
                      </a:r>
                      <a:endParaRPr lang="en-GB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24%</a:t>
                      </a:r>
                      <a:endParaRPr lang="en-GB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71300"/>
                  </a:ext>
                </a:extLst>
              </a:tr>
              <a:tr h="6468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200" dirty="0">
                          <a:solidFill>
                            <a:srgbClr val="0674A5"/>
                          </a:solidFill>
                          <a:effectLst/>
                          <a:highlight>
                            <a:srgbClr val="FFFF00"/>
                          </a:highlight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Independent learning</a:t>
                      </a:r>
                      <a:endParaRPr lang="en-GB" sz="4000" dirty="0">
                        <a:solidFill>
                          <a:srgbClr val="0674A5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76</a:t>
                      </a:r>
                      <a:endParaRPr lang="en-GB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200" dirty="0">
                          <a:solidFill>
                            <a:srgbClr val="0674A5"/>
                          </a:solidFill>
                          <a:effectLst/>
                          <a:highlight>
                            <a:srgbClr val="FFFF00"/>
                          </a:highlight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76%</a:t>
                      </a:r>
                      <a:endParaRPr lang="en-GB" sz="4000" dirty="0">
                        <a:solidFill>
                          <a:srgbClr val="0674A5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9671109"/>
                  </a:ext>
                </a:extLst>
              </a:tr>
              <a:tr h="6468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Placement learning</a:t>
                      </a:r>
                      <a:endParaRPr lang="en-GB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GB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0%</a:t>
                      </a:r>
                      <a:endParaRPr lang="en-GB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3761568"/>
                  </a:ext>
                </a:extLst>
              </a:tr>
              <a:tr h="6468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2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TOTAL</a:t>
                      </a:r>
                      <a:endParaRPr lang="en-GB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2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en-GB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en-GB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3041317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88C0C213-76DB-CD60-3B39-5743F64B6F85}"/>
              </a:ext>
            </a:extLst>
          </p:cNvPr>
          <p:cNvSpPr txBox="1"/>
          <p:nvPr/>
        </p:nvSpPr>
        <p:spPr>
          <a:xfrm>
            <a:off x="864821" y="5857446"/>
            <a:ext cx="103196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There will be time in the Lecture-tutorials for you to work on an Activity related to the Assignment.</a:t>
            </a:r>
          </a:p>
        </p:txBody>
      </p:sp>
    </p:spTree>
    <p:extLst>
      <p:ext uri="{BB962C8B-B14F-4D97-AF65-F5344CB8AC3E}">
        <p14:creationId xmlns:p14="http://schemas.microsoft.com/office/powerpoint/2010/main" val="23076673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8D325-5E99-45EB-99A7-1D35A3979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880" y="284176"/>
            <a:ext cx="8874142" cy="1508760"/>
          </a:xfrm>
        </p:spPr>
        <p:txBody>
          <a:bodyPr/>
          <a:lstStyle/>
          <a:p>
            <a:r>
              <a:rPr lang="en-GB" dirty="0"/>
              <a:t>ACTIVITY: Module document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EB263E-DB1B-4BF3-AB36-E0DA3AAE28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768" y="2034733"/>
            <a:ext cx="10115663" cy="4206240"/>
          </a:xfrm>
        </p:spPr>
        <p:txBody>
          <a:bodyPr>
            <a:normAutofit lnSpcReduction="10000"/>
          </a:bodyPr>
          <a:lstStyle/>
          <a:p>
            <a:r>
              <a:rPr lang="en-GB" sz="2800" dirty="0"/>
              <a:t>Create a </a:t>
            </a:r>
            <a:r>
              <a:rPr lang="en-GB" sz="2800" b="1" dirty="0"/>
              <a:t>new folder and word document </a:t>
            </a:r>
            <a:r>
              <a:rPr lang="en-GB" sz="2800" dirty="0"/>
              <a:t>for this module to save your notes and research answers as we progress through the slide activities.</a:t>
            </a:r>
          </a:p>
          <a:p>
            <a:r>
              <a:rPr lang="en-GB" sz="2800" dirty="0"/>
              <a:t>Title the folder and document appropriately, something like: </a:t>
            </a:r>
            <a:r>
              <a:rPr lang="en-GB" sz="2800" b="1" dirty="0"/>
              <a:t>Software for Business.</a:t>
            </a:r>
          </a:p>
          <a:p>
            <a:r>
              <a:rPr lang="en-GB" sz="2800" b="1" dirty="0"/>
              <a:t>Use MS Word or other cloud word processor of your preference </a:t>
            </a:r>
            <a:r>
              <a:rPr lang="en-GB" sz="2800" dirty="0"/>
              <a:t>that allows you to save notes and activity answers.</a:t>
            </a:r>
          </a:p>
          <a:p>
            <a:r>
              <a:rPr lang="en-GB" sz="2800" dirty="0"/>
              <a:t>This will support the completion of Lecture-tutorial activities and the completion of each assignment task, as we look at each Assignment task during the Lecture-tutorial sessions.</a:t>
            </a:r>
          </a:p>
          <a:p>
            <a:pPr marL="0" indent="0">
              <a:buNone/>
            </a:pPr>
            <a:endParaRPr lang="en-GB" sz="2800" dirty="0"/>
          </a:p>
        </p:txBody>
      </p:sp>
      <p:pic>
        <p:nvPicPr>
          <p:cNvPr id="5" name="Graphic 4" descr="Document with solid fill">
            <a:extLst>
              <a:ext uri="{FF2B5EF4-FFF2-40B4-BE49-F238E27FC236}">
                <a16:creationId xmlns:a16="http://schemas.microsoft.com/office/drawing/2014/main" id="{5B3CD979-EFE0-405A-AEC8-BD5563052D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48492" y="4878922"/>
            <a:ext cx="1803479" cy="1803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9322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8D325-5E99-45EB-99A7-1D35A3979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481" y="276492"/>
            <a:ext cx="8874142" cy="1508760"/>
          </a:xfrm>
        </p:spPr>
        <p:txBody>
          <a:bodyPr/>
          <a:lstStyle/>
          <a:p>
            <a:r>
              <a:rPr lang="en-GB" dirty="0"/>
              <a:t>ACTIVITY: online e-portfolio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E421AD-2E0E-4236-B136-2A30F9042B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89" y="2026851"/>
            <a:ext cx="11449821" cy="455465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</a:pPr>
            <a:r>
              <a:rPr lang="en-GB" sz="2400" dirty="0"/>
              <a:t>Assignment 1 asks you to create an </a:t>
            </a:r>
            <a:r>
              <a:rPr lang="en-GB" sz="2400" b="1" dirty="0"/>
              <a:t>online e-portfolio.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</a:pPr>
            <a:r>
              <a:rPr lang="en-GB" sz="2400" dirty="0"/>
              <a:t>You will include the answers to each of the assignment tasks in your </a:t>
            </a:r>
            <a:r>
              <a:rPr lang="en-GB" sz="2400" b="1" dirty="0"/>
              <a:t>e-portfolio.</a:t>
            </a:r>
            <a:endParaRPr lang="en-GB" sz="2400" dirty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</a:pPr>
            <a:r>
              <a:rPr lang="en-GB" sz="2400" dirty="0"/>
              <a:t>This week </a:t>
            </a:r>
            <a:r>
              <a:rPr lang="en-GB" sz="2400" b="1" dirty="0"/>
              <a:t>consider</a:t>
            </a:r>
            <a:r>
              <a:rPr lang="en-GB" sz="2400" dirty="0"/>
              <a:t> which tool you would like to use to create your online e-portfolio.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</a:pPr>
            <a:r>
              <a:rPr lang="en-GB" sz="2400" dirty="0"/>
              <a:t>Examples tools include: Google Sites, </a:t>
            </a:r>
            <a:r>
              <a:rPr lang="en-GB" sz="2400" dirty="0" err="1"/>
              <a:t>Wix</a:t>
            </a:r>
            <a:r>
              <a:rPr lang="en-GB" sz="2400" dirty="0"/>
              <a:t>, Weebly, or MS 0365 OneNote).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</a:pPr>
            <a:r>
              <a:rPr lang="en-GB" sz="2400" dirty="0"/>
              <a:t>The tool you choose can be different to the tools listed above. You choose the tool to use.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</a:pPr>
            <a:r>
              <a:rPr lang="en-GB" sz="2400" dirty="0"/>
              <a:t>The only requirement is that our e-portfolio can be accessed online.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</a:pPr>
            <a:r>
              <a:rPr lang="en-GB" sz="2400" dirty="0"/>
              <a:t>It must be available and accessible online.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</a:pPr>
            <a:r>
              <a:rPr lang="en-GB" sz="2400" b="1" dirty="0">
                <a:solidFill>
                  <a:schemeClr val="bg1"/>
                </a:solidFill>
                <a:highlight>
                  <a:srgbClr val="FFFF00"/>
                </a:highlight>
              </a:rPr>
              <a:t>This week ‘consider’ which tool you might like to use. </a:t>
            </a:r>
            <a:r>
              <a:rPr lang="en-GB" sz="2400" dirty="0"/>
              <a:t>You do not need to start creating it this week as we will start that process next week. Although you may wish to experiment with 1 or 2 tools. Choose one you are comfortable with &amp; easy for you to use.</a:t>
            </a:r>
          </a:p>
        </p:txBody>
      </p:sp>
    </p:spTree>
    <p:extLst>
      <p:ext uri="{BB962C8B-B14F-4D97-AF65-F5344CB8AC3E}">
        <p14:creationId xmlns:p14="http://schemas.microsoft.com/office/powerpoint/2010/main" val="35700244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5167" y="485533"/>
            <a:ext cx="7281666" cy="1033669"/>
          </a:xfrm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dirty="0"/>
              <a:t>Q&amp;A Etiquette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D8F02-9F7D-3772-7848-0194802C3F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349" y="1942899"/>
            <a:ext cx="11550796" cy="4626950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To ensure fairness for all and to ensure everyone equally benefits from </a:t>
            </a:r>
            <a:r>
              <a:rPr lang="en-GB" sz="2800" dirty="0">
                <a:ea typeface="DengXian" panose="02010600030101010101" pitchFamily="2" charset="-122"/>
                <a:cs typeface="Times New Roman" panose="02020603050405020304" pitchFamily="18" charset="0"/>
              </a:rPr>
              <a:t>answers, </a:t>
            </a:r>
            <a:r>
              <a:rPr lang="en-GB" sz="2800" b="1" dirty="0">
                <a:ea typeface="DengXian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 you have a general/module/assessment question, ask during the weekly tutorial session</a:t>
            </a:r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Not via email or via Teams</a:t>
            </a:r>
            <a:r>
              <a:rPr lang="en-GB" sz="2400" b="1" dirty="0"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2800" b="1" dirty="0">
                <a:ea typeface="DengXian" panose="02010600030101010101" pitchFamily="2" charset="-122"/>
                <a:cs typeface="Times New Roman" panose="02020603050405020304" pitchFamily="18" charset="0"/>
              </a:rPr>
              <a:t>group.</a:t>
            </a:r>
            <a:endParaRPr lang="en-GB" sz="2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If you have a 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personal question </a:t>
            </a:r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that needs to be addressed in private, you can either ask me privately after the class. </a:t>
            </a:r>
            <a:r>
              <a:rPr lang="en-GB" sz="2800" dirty="0">
                <a:ea typeface="DengXian" panose="02010600030101010101" pitchFamily="2" charset="-122"/>
                <a:cs typeface="Times New Roman" panose="02020603050405020304" pitchFamily="18" charset="0"/>
              </a:rPr>
              <a:t>Or </a:t>
            </a:r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you can 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email me </a:t>
            </a:r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and I will get back to you asap, but due to the current number of modules and students I teach at the moment, apologies in advance, it may take a little while. Sometimes, it is not possible to answer emails in-between lecture/tutorials sessions. If this is the case, please ask after the next Lecture-tutorial.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800" dirty="0">
                <a:ea typeface="DengXian" panose="02010600030101010101" pitchFamily="2" charset="-122"/>
                <a:cs typeface="Times New Roman" panose="02020603050405020304" pitchFamily="18" charset="0"/>
              </a:rPr>
              <a:t>I only use MS Teams for delivering Lecture-tutorials and for the Q&amp;A session during each Lecture-tutorial. </a:t>
            </a:r>
            <a:r>
              <a:rPr lang="en-GB" sz="2800" b="1" dirty="0">
                <a:ea typeface="DengXian" panose="02010600030101010101" pitchFamily="2" charset="-122"/>
                <a:cs typeface="Times New Roman" panose="02020603050405020304" pitchFamily="18" charset="0"/>
              </a:rPr>
              <a:t>For general questions, please ask during the Lecture-tutorial Q&amp;A time</a:t>
            </a:r>
            <a:r>
              <a:rPr lang="en-GB" sz="2800" dirty="0">
                <a:ea typeface="DengXian" panose="02010600030101010101" pitchFamily="2" charset="-122"/>
                <a:cs typeface="Times New Roman" panose="02020603050405020304" pitchFamily="18" charset="0"/>
              </a:rPr>
              <a:t>.</a:t>
            </a:r>
            <a:endParaRPr lang="en-GB" sz="7200" dirty="0"/>
          </a:p>
        </p:txBody>
      </p:sp>
      <p:pic>
        <p:nvPicPr>
          <p:cNvPr id="6" name="Picture 5" descr="A picture containing icon&#10;&#10;Description automatically generated">
            <a:extLst>
              <a:ext uri="{FF2B5EF4-FFF2-40B4-BE49-F238E27FC236}">
                <a16:creationId xmlns:a16="http://schemas.microsoft.com/office/drawing/2014/main" id="{DB0015B1-3A23-5784-B61F-648C4EDB7C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9035" y="203408"/>
            <a:ext cx="2396132" cy="1597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6807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A457F22-2034-4200-B6E4-5B8372AAC2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1633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9DA7986-F4F5-4F92-94A3-343B2D7200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76981"/>
            <a:ext cx="4686300" cy="16395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FD6AB3-44F1-49F3-94BB-98B9BDC30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277" y="284176"/>
            <a:ext cx="3670874" cy="150876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solidFill>
                  <a:schemeClr val="tx2"/>
                </a:solidFill>
                <a:latin typeface="+mj-lt"/>
              </a:rPr>
              <a:t> Questions.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24C785-6A0E-4F79-A004-25883BFC9942}"/>
              </a:ext>
            </a:extLst>
          </p:cNvPr>
          <p:cNvSpPr txBox="1"/>
          <p:nvPr/>
        </p:nvSpPr>
        <p:spPr>
          <a:xfrm>
            <a:off x="634277" y="2011680"/>
            <a:ext cx="3676678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</a:pPr>
            <a:r>
              <a:rPr lang="en-US" sz="2800" dirty="0">
                <a:solidFill>
                  <a:schemeClr val="bg1"/>
                </a:solidFill>
              </a:rPr>
              <a:t>Q&amp;A:</a:t>
            </a:r>
          </a:p>
          <a:p>
            <a:pPr marL="342900" indent="-342900" defTabSz="914400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Please raise a hand if you have a question.</a:t>
            </a:r>
          </a:p>
          <a:p>
            <a:pPr marL="342900" indent="-342900" defTabSz="914400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Or type a message in the chat.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28E76FD-76EE-4DE6-BBA4-EEA6E4B98C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5190" y="0"/>
            <a:ext cx="756681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AA326B47-9EE5-455A-9349-56A5018AA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31795" y="1265422"/>
            <a:ext cx="4141435" cy="414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6748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9">
            <a:extLst>
              <a:ext uri="{FF2B5EF4-FFF2-40B4-BE49-F238E27FC236}">
                <a16:creationId xmlns:a16="http://schemas.microsoft.com/office/drawing/2014/main" id="{5F9F5EB8-AB42-47FD-8F4A-176C0A4B1B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2059012"/>
            <a:ext cx="12188952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9" name="Rectangle 11">
            <a:extLst>
              <a:ext uri="{FF2B5EF4-FFF2-40B4-BE49-F238E27FC236}">
                <a16:creationId xmlns:a16="http://schemas.microsoft.com/office/drawing/2014/main" id="{C67564D6-576C-45C9-B7EA-F7701B149F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099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" name="Graphic 6" descr="Download">
            <a:extLst>
              <a:ext uri="{FF2B5EF4-FFF2-40B4-BE49-F238E27FC236}">
                <a16:creationId xmlns:a16="http://schemas.microsoft.com/office/drawing/2014/main" id="{2F828D59-9D3B-4785-9FC2-0D296B3C8C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4276" y="1720950"/>
            <a:ext cx="3374654" cy="3374654"/>
          </a:xfrm>
          <a:prstGeom prst="rect">
            <a:avLst/>
          </a:prstGeom>
        </p:spPr>
      </p:pic>
      <p:sp>
        <p:nvSpPr>
          <p:cNvPr id="21" name="Rectangle 13">
            <a:extLst>
              <a:ext uri="{FF2B5EF4-FFF2-40B4-BE49-F238E27FC236}">
                <a16:creationId xmlns:a16="http://schemas.microsoft.com/office/drawing/2014/main" id="{F9060CEE-D73E-44ED-A407-C828C9E4D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0994" y="0"/>
            <a:ext cx="756100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15">
            <a:extLst>
              <a:ext uri="{FF2B5EF4-FFF2-40B4-BE49-F238E27FC236}">
                <a16:creationId xmlns:a16="http://schemas.microsoft.com/office/drawing/2014/main" id="{AF0B544C-FD6C-42D8-B6B7-DDF7E60D03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0994" y="2059012"/>
            <a:ext cx="7561006" cy="182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19FDFA-248F-4679-A0E2-5599C132D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3246" y="2194560"/>
            <a:ext cx="6905666" cy="17393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0000"/>
              </a:lnSpc>
            </a:pPr>
            <a:r>
              <a:rPr lang="en-US" sz="6000" b="1" spc="150">
                <a:solidFill>
                  <a:schemeClr val="tx2"/>
                </a:solidFill>
                <a:latin typeface="+mj-lt"/>
              </a:rPr>
              <a:t>Register.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5B3E02-BC8B-4FF6-B744-2254AEFA2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3246" y="3996250"/>
            <a:ext cx="6905666" cy="194243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800" dirty="0">
                <a:solidFill>
                  <a:schemeClr val="bg2"/>
                </a:solidFill>
                <a:latin typeface="+mn-lt"/>
                <a:cs typeface="+mn-cs"/>
              </a:rPr>
              <a:t>After your name is called and a register mark given, you can leave the meeting and complete the Tutorial activity.</a:t>
            </a:r>
          </a:p>
        </p:txBody>
      </p:sp>
    </p:spTree>
    <p:extLst>
      <p:ext uri="{BB962C8B-B14F-4D97-AF65-F5344CB8AC3E}">
        <p14:creationId xmlns:p14="http://schemas.microsoft.com/office/powerpoint/2010/main" val="29612666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356D87-8E03-45C3-9ACD-92353DE97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end. </a:t>
            </a:r>
          </a:p>
        </p:txBody>
      </p:sp>
    </p:spTree>
    <p:extLst>
      <p:ext uri="{BB962C8B-B14F-4D97-AF65-F5344CB8AC3E}">
        <p14:creationId xmlns:p14="http://schemas.microsoft.com/office/powerpoint/2010/main" val="12950301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Custom 1">
      <a:dk1>
        <a:srgbClr val="2C2C2C"/>
      </a:dk1>
      <a:lt1>
        <a:srgbClr val="FFFFFF"/>
      </a:lt1>
      <a:dk2>
        <a:srgbClr val="0674A5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1_Banded">
  <a:themeElements>
    <a:clrScheme name="Custom 1">
      <a:dk1>
        <a:srgbClr val="2C2C2C"/>
      </a:dk1>
      <a:lt1>
        <a:srgbClr val="FFFFFF"/>
      </a:lt1>
      <a:dk2>
        <a:srgbClr val="0674A5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C06615145061D4EACEAB05172B34509" ma:contentTypeVersion="12" ma:contentTypeDescription="Create a new document." ma:contentTypeScope="" ma:versionID="48d6ce274c2c99f53fa470523dcf380d">
  <xsd:schema xmlns:xsd="http://www.w3.org/2001/XMLSchema" xmlns:xs="http://www.w3.org/2001/XMLSchema" xmlns:p="http://schemas.microsoft.com/office/2006/metadata/properties" xmlns:ns3="4f627824-a7cf-4e54-9661-934e5f85792b" xmlns:ns4="19514574-b5d9-49eb-9678-28308461b4ba" targetNamespace="http://schemas.microsoft.com/office/2006/metadata/properties" ma:root="true" ma:fieldsID="2e65138d66d826f98f465ac36663b993" ns3:_="" ns4:_="">
    <xsd:import namespace="4f627824-a7cf-4e54-9661-934e5f85792b"/>
    <xsd:import namespace="19514574-b5d9-49eb-9678-28308461b4ba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ingHintHash" minOccurs="0"/>
                <xsd:element ref="ns3:SharedWithDetails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627824-a7cf-4e54-9661-934e5f85792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514574-b5d9-49eb-9678-28308461b4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8A276B6-176B-4067-82FD-C89B44799588}">
  <ds:schemaRefs>
    <ds:schemaRef ds:uri="http://schemas.microsoft.com/office/2006/documentManagement/types"/>
    <ds:schemaRef ds:uri="http://purl.org/dc/terms/"/>
    <ds:schemaRef ds:uri="http://purl.org/dc/elements/1.1/"/>
    <ds:schemaRef ds:uri="4f627824-a7cf-4e54-9661-934e5f85792b"/>
    <ds:schemaRef ds:uri="http://schemas.microsoft.com/office/infopath/2007/PartnerControls"/>
    <ds:schemaRef ds:uri="http://www.w3.org/XML/1998/namespace"/>
    <ds:schemaRef ds:uri="19514574-b5d9-49eb-9678-28308461b4ba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4332A56-BB42-464B-B748-8153E505D87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376FA44-2F1D-423A-A197-9873AC9D2B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f627824-a7cf-4e54-9661-934e5f85792b"/>
    <ds:schemaRef ds:uri="19514574-b5d9-49eb-9678-28308461b4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0</TotalTime>
  <Words>1168</Words>
  <Application>Microsoft Office PowerPoint</Application>
  <PresentationFormat>Widescreen</PresentationFormat>
  <Paragraphs>136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DengXian</vt:lpstr>
      <vt:lpstr>Arial</vt:lpstr>
      <vt:lpstr>Arial Rounded MT Bold</vt:lpstr>
      <vt:lpstr>Calibri</vt:lpstr>
      <vt:lpstr>Corbel</vt:lpstr>
      <vt:lpstr>Times New Roman</vt:lpstr>
      <vt:lpstr>Wingdings</vt:lpstr>
      <vt:lpstr>Banded</vt:lpstr>
      <vt:lpstr>1_Banded</vt:lpstr>
      <vt:lpstr>Software &amp; Apps for Business</vt:lpstr>
      <vt:lpstr>Introduction</vt:lpstr>
      <vt:lpstr>Module information</vt:lpstr>
      <vt:lpstr>Online Etiquette</vt:lpstr>
      <vt:lpstr>Module Introduction</vt:lpstr>
      <vt:lpstr>Table of contents</vt:lpstr>
      <vt:lpstr>Module Aim</vt:lpstr>
      <vt:lpstr>Module Outcome</vt:lpstr>
      <vt:lpstr>LEARNING OUTCOMES / STUDENT objective</vt:lpstr>
      <vt:lpstr>Indicative content</vt:lpstr>
      <vt:lpstr>Assessment 1 of 1</vt:lpstr>
      <vt:lpstr>Assessment 1 of 1</vt:lpstr>
      <vt:lpstr>Assignment TASKS</vt:lpstr>
      <vt:lpstr>Tutor Show:  1. Assignment location on Moodle. 2. Overview of Assignment. 3. Overview of Marking criteria. </vt:lpstr>
      <vt:lpstr>Location: Learning resources</vt:lpstr>
      <vt:lpstr>STUDY Time allocation</vt:lpstr>
      <vt:lpstr>ACTIVITY: Module document</vt:lpstr>
      <vt:lpstr>ACTIVITY: online e-portfolio</vt:lpstr>
      <vt:lpstr>Q&amp;A Etiquette</vt:lpstr>
      <vt:lpstr> Questions.</vt:lpstr>
      <vt:lpstr>Register.</vt:lpstr>
      <vt:lpstr>The end.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Williams (SOAC)</dc:creator>
  <cp:lastModifiedBy>Mark Huntly</cp:lastModifiedBy>
  <cp:revision>23</cp:revision>
  <dcterms:created xsi:type="dcterms:W3CDTF">2021-01-16T10:49:17Z</dcterms:created>
  <dcterms:modified xsi:type="dcterms:W3CDTF">2024-02-01T16:59:36Z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0x010100AC06615145061D4EACEAB05172B34509</vt:lpwstr>
  </property>
</Properties>
</file>