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5" r:id="rId4"/>
  </p:sldMasterIdLst>
  <p:notesMasterIdLst>
    <p:notesMasterId r:id="rId17"/>
  </p:notesMasterIdLst>
  <p:sldIdLst>
    <p:sldId id="256" r:id="rId5"/>
    <p:sldId id="257" r:id="rId6"/>
    <p:sldId id="258" r:id="rId7"/>
    <p:sldId id="259" r:id="rId8"/>
    <p:sldId id="261" r:id="rId9"/>
    <p:sldId id="260" r:id="rId10"/>
    <p:sldId id="262" r:id="rId11"/>
    <p:sldId id="263" r:id="rId12"/>
    <p:sldId id="264" r:id="rId13"/>
    <p:sldId id="265" r:id="rId14"/>
    <p:sldId id="267" r:id="rId15"/>
    <p:sldId id="266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8B6176-B54A-41C8-8362-77FAA1E4B776}" v="51" dt="2025-06-30T08:42:11.9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3" d="100"/>
          <a:sy n="73" d="100"/>
        </p:scale>
        <p:origin x="43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611CA71-C6C1-45AE-8586-B85EE62BDC2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2C8FC242-A558-4ED9-85DB-2AF4B9467A5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Marketing Research- Designing and collecting data</a:t>
          </a:r>
          <a:endParaRPr lang="en-US"/>
        </a:p>
      </dgm:t>
    </dgm:pt>
    <dgm:pt modelId="{DC666BEB-2270-41CA-8613-B80B7A21AA41}" type="parTrans" cxnId="{2A1C6424-35AE-4CAB-8179-D2AD52D1CF0D}">
      <dgm:prSet/>
      <dgm:spPr/>
      <dgm:t>
        <a:bodyPr/>
        <a:lstStyle/>
        <a:p>
          <a:endParaRPr lang="en-US"/>
        </a:p>
      </dgm:t>
    </dgm:pt>
    <dgm:pt modelId="{C86968A6-1713-48A1-AABB-283858C740E0}" type="sibTrans" cxnId="{2A1C6424-35AE-4CAB-8179-D2AD52D1CF0D}">
      <dgm:prSet/>
      <dgm:spPr/>
      <dgm:t>
        <a:bodyPr/>
        <a:lstStyle/>
        <a:p>
          <a:endParaRPr lang="en-US"/>
        </a:p>
      </dgm:t>
    </dgm:pt>
    <dgm:pt modelId="{D094771B-7FC6-42CB-8736-679946A9FE8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Finance - Microsoft Excel</a:t>
          </a:r>
          <a:endParaRPr lang="en-US" dirty="0"/>
        </a:p>
      </dgm:t>
    </dgm:pt>
    <dgm:pt modelId="{3B02EFB7-65B5-4B8D-9A5D-16E0C1A2766C}" type="parTrans" cxnId="{1ACB6275-838F-406D-8BB7-4B87C2FAD6F6}">
      <dgm:prSet/>
      <dgm:spPr/>
      <dgm:t>
        <a:bodyPr/>
        <a:lstStyle/>
        <a:p>
          <a:endParaRPr lang="en-US"/>
        </a:p>
      </dgm:t>
    </dgm:pt>
    <dgm:pt modelId="{26B75EDA-1EE8-4C11-8A16-568E96761FA0}" type="sibTrans" cxnId="{1ACB6275-838F-406D-8BB7-4B87C2FAD6F6}">
      <dgm:prSet/>
      <dgm:spPr/>
      <dgm:t>
        <a:bodyPr/>
        <a:lstStyle/>
        <a:p>
          <a:endParaRPr lang="en-US"/>
        </a:p>
      </dgm:t>
    </dgm:pt>
    <dgm:pt modelId="{D64271D2-31F2-41B0-A76D-5EB13F1F637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Creating content – Why is this important?</a:t>
          </a:r>
          <a:endParaRPr lang="en-US"/>
        </a:p>
      </dgm:t>
    </dgm:pt>
    <dgm:pt modelId="{4B198B9B-E10B-4037-ADB9-AF87BD383973}" type="parTrans" cxnId="{28BDD33F-D179-42AA-825F-5E6BE54538A3}">
      <dgm:prSet/>
      <dgm:spPr/>
      <dgm:t>
        <a:bodyPr/>
        <a:lstStyle/>
        <a:p>
          <a:endParaRPr lang="en-US"/>
        </a:p>
      </dgm:t>
    </dgm:pt>
    <dgm:pt modelId="{65C3C70A-9A7B-4CC8-BDA7-1AD4BA5A6AFE}" type="sibTrans" cxnId="{28BDD33F-D179-42AA-825F-5E6BE54538A3}">
      <dgm:prSet/>
      <dgm:spPr/>
      <dgm:t>
        <a:bodyPr/>
        <a:lstStyle/>
        <a:p>
          <a:endParaRPr lang="en-US"/>
        </a:p>
      </dgm:t>
    </dgm:pt>
    <dgm:pt modelId="{C2CB6AFB-7792-4DB9-AC2C-3EE953A2DEE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Designing a Website</a:t>
          </a:r>
          <a:endParaRPr lang="en-US"/>
        </a:p>
      </dgm:t>
    </dgm:pt>
    <dgm:pt modelId="{4EBAB7B5-A0ED-43B1-A372-9E51199B0563}" type="parTrans" cxnId="{15C324B5-DA85-4A7B-93AD-60E0A75F7CB6}">
      <dgm:prSet/>
      <dgm:spPr/>
      <dgm:t>
        <a:bodyPr/>
        <a:lstStyle/>
        <a:p>
          <a:endParaRPr lang="en-US"/>
        </a:p>
      </dgm:t>
    </dgm:pt>
    <dgm:pt modelId="{8836D5EF-CDF8-4CF9-A668-A8D03AF34A2B}" type="sibTrans" cxnId="{15C324B5-DA85-4A7B-93AD-60E0A75F7CB6}">
      <dgm:prSet/>
      <dgm:spPr/>
      <dgm:t>
        <a:bodyPr/>
        <a:lstStyle/>
        <a:p>
          <a:endParaRPr lang="en-US"/>
        </a:p>
      </dgm:t>
    </dgm:pt>
    <dgm:pt modelId="{529DA376-FAD3-4A82-A644-D1A30B4129A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Why </a:t>
          </a:r>
          <a:r>
            <a:rPr lang="en-GB" dirty="0" err="1"/>
            <a:t>Snep</a:t>
          </a:r>
          <a:r>
            <a:rPr lang="en-GB" dirty="0"/>
            <a:t>? – My Story and Reflection</a:t>
          </a:r>
          <a:endParaRPr lang="en-US" dirty="0"/>
        </a:p>
      </dgm:t>
    </dgm:pt>
    <dgm:pt modelId="{88B12488-80D6-4190-9587-C3B4B81222DC}" type="parTrans" cxnId="{B802D4F9-E7E1-4DC4-AEE3-6F4C63CD7A65}">
      <dgm:prSet/>
      <dgm:spPr/>
      <dgm:t>
        <a:bodyPr/>
        <a:lstStyle/>
        <a:p>
          <a:endParaRPr lang="en-US"/>
        </a:p>
      </dgm:t>
    </dgm:pt>
    <dgm:pt modelId="{0FE7FB60-AF28-4C6B-8D8D-D12999FBD61F}" type="sibTrans" cxnId="{B802D4F9-E7E1-4DC4-AEE3-6F4C63CD7A65}">
      <dgm:prSet/>
      <dgm:spPr/>
      <dgm:t>
        <a:bodyPr/>
        <a:lstStyle/>
        <a:p>
          <a:endParaRPr lang="en-US"/>
        </a:p>
      </dgm:t>
    </dgm:pt>
    <dgm:pt modelId="{D78AA0A4-4E5C-4F33-AC8B-C37154C2F55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References</a:t>
          </a:r>
          <a:endParaRPr lang="en-US"/>
        </a:p>
      </dgm:t>
    </dgm:pt>
    <dgm:pt modelId="{858C10C9-2262-40B4-B137-27777CA35610}" type="parTrans" cxnId="{AFA10457-9F4C-4226-B73B-41B7F73CCE21}">
      <dgm:prSet/>
      <dgm:spPr/>
      <dgm:t>
        <a:bodyPr/>
        <a:lstStyle/>
        <a:p>
          <a:endParaRPr lang="en-US"/>
        </a:p>
      </dgm:t>
    </dgm:pt>
    <dgm:pt modelId="{205D5B18-FC7B-4CE1-AC83-5A60E2E53EAD}" type="sibTrans" cxnId="{AFA10457-9F4C-4226-B73B-41B7F73CCE21}">
      <dgm:prSet/>
      <dgm:spPr/>
      <dgm:t>
        <a:bodyPr/>
        <a:lstStyle/>
        <a:p>
          <a:endParaRPr lang="en-US"/>
        </a:p>
      </dgm:t>
    </dgm:pt>
    <dgm:pt modelId="{B89A7ACD-F074-45BC-A76D-DFBAE83521DB}" type="pres">
      <dgm:prSet presAssocID="{1611CA71-C6C1-45AE-8586-B85EE62BDC2C}" presName="root" presStyleCnt="0">
        <dgm:presLayoutVars>
          <dgm:dir/>
          <dgm:resizeHandles val="exact"/>
        </dgm:presLayoutVars>
      </dgm:prSet>
      <dgm:spPr/>
    </dgm:pt>
    <dgm:pt modelId="{71E52374-7DBA-4C4C-8284-C5EACC68CE60}" type="pres">
      <dgm:prSet presAssocID="{2C8FC242-A558-4ED9-85DB-2AF4B9467A57}" presName="compNode" presStyleCnt="0"/>
      <dgm:spPr/>
    </dgm:pt>
    <dgm:pt modelId="{84BB2FCA-770C-428D-90F8-63CE3CB50D07}" type="pres">
      <dgm:prSet presAssocID="{2C8FC242-A558-4ED9-85DB-2AF4B9467A57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5542DBEC-D615-428B-B38F-EEE8E9DA52CB}" type="pres">
      <dgm:prSet presAssocID="{2C8FC242-A558-4ED9-85DB-2AF4B9467A57}" presName="spaceRect" presStyleCnt="0"/>
      <dgm:spPr/>
    </dgm:pt>
    <dgm:pt modelId="{3D465372-E2F7-4DFD-86A7-AE58676C4EBD}" type="pres">
      <dgm:prSet presAssocID="{2C8FC242-A558-4ED9-85DB-2AF4B9467A57}" presName="textRect" presStyleLbl="revTx" presStyleIdx="0" presStyleCnt="6">
        <dgm:presLayoutVars>
          <dgm:chMax val="1"/>
          <dgm:chPref val="1"/>
        </dgm:presLayoutVars>
      </dgm:prSet>
      <dgm:spPr/>
    </dgm:pt>
    <dgm:pt modelId="{075F48FA-52EB-4185-8CA6-A778043624E8}" type="pres">
      <dgm:prSet presAssocID="{C86968A6-1713-48A1-AABB-283858C740E0}" presName="sibTrans" presStyleCnt="0"/>
      <dgm:spPr/>
    </dgm:pt>
    <dgm:pt modelId="{F75C31B1-6221-4735-8B64-8B91A881FDE8}" type="pres">
      <dgm:prSet presAssocID="{D094771B-7FC6-42CB-8736-679946A9FE87}" presName="compNode" presStyleCnt="0"/>
      <dgm:spPr/>
    </dgm:pt>
    <dgm:pt modelId="{7E0D8F17-F4A7-41E2-8D25-8B6F21033367}" type="pres">
      <dgm:prSet presAssocID="{D094771B-7FC6-42CB-8736-679946A9FE87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80ACFD21-ACF1-4CF7-88C1-CAB75B32F67F}" type="pres">
      <dgm:prSet presAssocID="{D094771B-7FC6-42CB-8736-679946A9FE87}" presName="spaceRect" presStyleCnt="0"/>
      <dgm:spPr/>
    </dgm:pt>
    <dgm:pt modelId="{A1BD3E41-20D6-4E6E-8ECF-A62A2C487978}" type="pres">
      <dgm:prSet presAssocID="{D094771B-7FC6-42CB-8736-679946A9FE87}" presName="textRect" presStyleLbl="revTx" presStyleIdx="1" presStyleCnt="6">
        <dgm:presLayoutVars>
          <dgm:chMax val="1"/>
          <dgm:chPref val="1"/>
        </dgm:presLayoutVars>
      </dgm:prSet>
      <dgm:spPr/>
    </dgm:pt>
    <dgm:pt modelId="{3B142202-C32E-4C23-9F22-0202E01A03C5}" type="pres">
      <dgm:prSet presAssocID="{26B75EDA-1EE8-4C11-8A16-568E96761FA0}" presName="sibTrans" presStyleCnt="0"/>
      <dgm:spPr/>
    </dgm:pt>
    <dgm:pt modelId="{D9958BBF-41AD-4253-A4C8-669093EFAA72}" type="pres">
      <dgm:prSet presAssocID="{D64271D2-31F2-41B0-A76D-5EB13F1F6372}" presName="compNode" presStyleCnt="0"/>
      <dgm:spPr/>
    </dgm:pt>
    <dgm:pt modelId="{F5667676-74C5-4B81-8507-B8156B755121}" type="pres">
      <dgm:prSet presAssocID="{D64271D2-31F2-41B0-A76D-5EB13F1F6372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D83044F8-93FB-496D-B1AA-1192D202A471}" type="pres">
      <dgm:prSet presAssocID="{D64271D2-31F2-41B0-A76D-5EB13F1F6372}" presName="spaceRect" presStyleCnt="0"/>
      <dgm:spPr/>
    </dgm:pt>
    <dgm:pt modelId="{0D5416C9-E686-4FED-9E6E-E10951A871B0}" type="pres">
      <dgm:prSet presAssocID="{D64271D2-31F2-41B0-A76D-5EB13F1F6372}" presName="textRect" presStyleLbl="revTx" presStyleIdx="2" presStyleCnt="6">
        <dgm:presLayoutVars>
          <dgm:chMax val="1"/>
          <dgm:chPref val="1"/>
        </dgm:presLayoutVars>
      </dgm:prSet>
      <dgm:spPr/>
    </dgm:pt>
    <dgm:pt modelId="{806F8E53-38AC-4B64-AFCF-AC03083ED31C}" type="pres">
      <dgm:prSet presAssocID="{65C3C70A-9A7B-4CC8-BDA7-1AD4BA5A6AFE}" presName="sibTrans" presStyleCnt="0"/>
      <dgm:spPr/>
    </dgm:pt>
    <dgm:pt modelId="{A369D0F3-368D-4AE0-A057-EA66C83ABA9F}" type="pres">
      <dgm:prSet presAssocID="{C2CB6AFB-7792-4DB9-AC2C-3EE953A2DEEB}" presName="compNode" presStyleCnt="0"/>
      <dgm:spPr/>
    </dgm:pt>
    <dgm:pt modelId="{E32E1C4E-8A90-4518-BA4E-549ACA6F328F}" type="pres">
      <dgm:prSet presAssocID="{C2CB6AFB-7792-4DB9-AC2C-3EE953A2DEE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9FD8A262-2118-4FBD-82B9-E749B8161E8D}" type="pres">
      <dgm:prSet presAssocID="{C2CB6AFB-7792-4DB9-AC2C-3EE953A2DEEB}" presName="spaceRect" presStyleCnt="0"/>
      <dgm:spPr/>
    </dgm:pt>
    <dgm:pt modelId="{DC919094-28D5-4A9F-9E01-94A6EC2A543A}" type="pres">
      <dgm:prSet presAssocID="{C2CB6AFB-7792-4DB9-AC2C-3EE953A2DEEB}" presName="textRect" presStyleLbl="revTx" presStyleIdx="3" presStyleCnt="6">
        <dgm:presLayoutVars>
          <dgm:chMax val="1"/>
          <dgm:chPref val="1"/>
        </dgm:presLayoutVars>
      </dgm:prSet>
      <dgm:spPr/>
    </dgm:pt>
    <dgm:pt modelId="{C5AC7307-1CBE-4CC5-ADD8-24F656C77461}" type="pres">
      <dgm:prSet presAssocID="{8836D5EF-CDF8-4CF9-A668-A8D03AF34A2B}" presName="sibTrans" presStyleCnt="0"/>
      <dgm:spPr/>
    </dgm:pt>
    <dgm:pt modelId="{33029205-3371-4AC3-8515-EB5EC21C35D3}" type="pres">
      <dgm:prSet presAssocID="{529DA376-FAD3-4A82-A644-D1A30B4129A2}" presName="compNode" presStyleCnt="0"/>
      <dgm:spPr/>
    </dgm:pt>
    <dgm:pt modelId="{FA5EC6C0-7641-434F-BD53-2B52E28D4439}" type="pres">
      <dgm:prSet presAssocID="{529DA376-FAD3-4A82-A644-D1A30B4129A2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4740476C-549E-4E88-9096-DCC518272BBD}" type="pres">
      <dgm:prSet presAssocID="{529DA376-FAD3-4A82-A644-D1A30B4129A2}" presName="spaceRect" presStyleCnt="0"/>
      <dgm:spPr/>
    </dgm:pt>
    <dgm:pt modelId="{E36942F5-6FC7-42CF-928F-1BC9575E8F53}" type="pres">
      <dgm:prSet presAssocID="{529DA376-FAD3-4A82-A644-D1A30B4129A2}" presName="textRect" presStyleLbl="revTx" presStyleIdx="4" presStyleCnt="6">
        <dgm:presLayoutVars>
          <dgm:chMax val="1"/>
          <dgm:chPref val="1"/>
        </dgm:presLayoutVars>
      </dgm:prSet>
      <dgm:spPr/>
    </dgm:pt>
    <dgm:pt modelId="{DA274CA5-224F-417D-9595-16E428B7E8AB}" type="pres">
      <dgm:prSet presAssocID="{0FE7FB60-AF28-4C6B-8D8D-D12999FBD61F}" presName="sibTrans" presStyleCnt="0"/>
      <dgm:spPr/>
    </dgm:pt>
    <dgm:pt modelId="{A4442E07-E426-4B2F-A02A-7244FD216D91}" type="pres">
      <dgm:prSet presAssocID="{D78AA0A4-4E5C-4F33-AC8B-C37154C2F550}" presName="compNode" presStyleCnt="0"/>
      <dgm:spPr/>
    </dgm:pt>
    <dgm:pt modelId="{D748B12A-448D-4AA7-936C-D4B107D72BB2}" type="pres">
      <dgm:prSet presAssocID="{D78AA0A4-4E5C-4F33-AC8B-C37154C2F550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8182C59-51EB-49E0-88AF-CABC330FDE23}" type="pres">
      <dgm:prSet presAssocID="{D78AA0A4-4E5C-4F33-AC8B-C37154C2F550}" presName="spaceRect" presStyleCnt="0"/>
      <dgm:spPr/>
    </dgm:pt>
    <dgm:pt modelId="{03CDCE38-D47E-461E-A53F-5297839A1758}" type="pres">
      <dgm:prSet presAssocID="{D78AA0A4-4E5C-4F33-AC8B-C37154C2F550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68AE6C01-3543-479A-BD9D-219E26E28779}" type="presOf" srcId="{C2CB6AFB-7792-4DB9-AC2C-3EE953A2DEEB}" destId="{DC919094-28D5-4A9F-9E01-94A6EC2A543A}" srcOrd="0" destOrd="0" presId="urn:microsoft.com/office/officeart/2018/2/layout/IconLabelList"/>
    <dgm:cxn modelId="{31AC021D-2AC5-4645-9AB0-A3E0B5B054E1}" type="presOf" srcId="{1611CA71-C6C1-45AE-8586-B85EE62BDC2C}" destId="{B89A7ACD-F074-45BC-A76D-DFBAE83521DB}" srcOrd="0" destOrd="0" presId="urn:microsoft.com/office/officeart/2018/2/layout/IconLabelList"/>
    <dgm:cxn modelId="{2A1C6424-35AE-4CAB-8179-D2AD52D1CF0D}" srcId="{1611CA71-C6C1-45AE-8586-B85EE62BDC2C}" destId="{2C8FC242-A558-4ED9-85DB-2AF4B9467A57}" srcOrd="0" destOrd="0" parTransId="{DC666BEB-2270-41CA-8613-B80B7A21AA41}" sibTransId="{C86968A6-1713-48A1-AABB-283858C740E0}"/>
    <dgm:cxn modelId="{2422A438-BD8F-4411-80C8-028B2FC915AB}" type="presOf" srcId="{2C8FC242-A558-4ED9-85DB-2AF4B9467A57}" destId="{3D465372-E2F7-4DFD-86A7-AE58676C4EBD}" srcOrd="0" destOrd="0" presId="urn:microsoft.com/office/officeart/2018/2/layout/IconLabelList"/>
    <dgm:cxn modelId="{9AA6313A-B9C7-45E3-ACDF-83A39D957C73}" type="presOf" srcId="{529DA376-FAD3-4A82-A644-D1A30B4129A2}" destId="{E36942F5-6FC7-42CF-928F-1BC9575E8F53}" srcOrd="0" destOrd="0" presId="urn:microsoft.com/office/officeart/2018/2/layout/IconLabelList"/>
    <dgm:cxn modelId="{28BDD33F-D179-42AA-825F-5E6BE54538A3}" srcId="{1611CA71-C6C1-45AE-8586-B85EE62BDC2C}" destId="{D64271D2-31F2-41B0-A76D-5EB13F1F6372}" srcOrd="2" destOrd="0" parTransId="{4B198B9B-E10B-4037-ADB9-AF87BD383973}" sibTransId="{65C3C70A-9A7B-4CC8-BDA7-1AD4BA5A6AFE}"/>
    <dgm:cxn modelId="{9FBE0F42-82B7-4057-9B36-4CC297EB15AA}" type="presOf" srcId="{D64271D2-31F2-41B0-A76D-5EB13F1F6372}" destId="{0D5416C9-E686-4FED-9E6E-E10951A871B0}" srcOrd="0" destOrd="0" presId="urn:microsoft.com/office/officeart/2018/2/layout/IconLabelList"/>
    <dgm:cxn modelId="{1ACB6275-838F-406D-8BB7-4B87C2FAD6F6}" srcId="{1611CA71-C6C1-45AE-8586-B85EE62BDC2C}" destId="{D094771B-7FC6-42CB-8736-679946A9FE87}" srcOrd="1" destOrd="0" parTransId="{3B02EFB7-65B5-4B8D-9A5D-16E0C1A2766C}" sibTransId="{26B75EDA-1EE8-4C11-8A16-568E96761FA0}"/>
    <dgm:cxn modelId="{AFA10457-9F4C-4226-B73B-41B7F73CCE21}" srcId="{1611CA71-C6C1-45AE-8586-B85EE62BDC2C}" destId="{D78AA0A4-4E5C-4F33-AC8B-C37154C2F550}" srcOrd="5" destOrd="0" parTransId="{858C10C9-2262-40B4-B137-27777CA35610}" sibTransId="{205D5B18-FC7B-4CE1-AC83-5A60E2E53EAD}"/>
    <dgm:cxn modelId="{15C324B5-DA85-4A7B-93AD-60E0A75F7CB6}" srcId="{1611CA71-C6C1-45AE-8586-B85EE62BDC2C}" destId="{C2CB6AFB-7792-4DB9-AC2C-3EE953A2DEEB}" srcOrd="3" destOrd="0" parTransId="{4EBAB7B5-A0ED-43B1-A372-9E51199B0563}" sibTransId="{8836D5EF-CDF8-4CF9-A668-A8D03AF34A2B}"/>
    <dgm:cxn modelId="{A52E2BC9-8904-46F5-A85F-9E442369ADCD}" type="presOf" srcId="{D78AA0A4-4E5C-4F33-AC8B-C37154C2F550}" destId="{03CDCE38-D47E-461E-A53F-5297839A1758}" srcOrd="0" destOrd="0" presId="urn:microsoft.com/office/officeart/2018/2/layout/IconLabelList"/>
    <dgm:cxn modelId="{EE1120D8-809F-49F1-AA7E-B00E978B0FF9}" type="presOf" srcId="{D094771B-7FC6-42CB-8736-679946A9FE87}" destId="{A1BD3E41-20D6-4E6E-8ECF-A62A2C487978}" srcOrd="0" destOrd="0" presId="urn:microsoft.com/office/officeart/2018/2/layout/IconLabelList"/>
    <dgm:cxn modelId="{B802D4F9-E7E1-4DC4-AEE3-6F4C63CD7A65}" srcId="{1611CA71-C6C1-45AE-8586-B85EE62BDC2C}" destId="{529DA376-FAD3-4A82-A644-D1A30B4129A2}" srcOrd="4" destOrd="0" parTransId="{88B12488-80D6-4190-9587-C3B4B81222DC}" sibTransId="{0FE7FB60-AF28-4C6B-8D8D-D12999FBD61F}"/>
    <dgm:cxn modelId="{393749E5-6A6F-4ACC-9417-701368EBBAEF}" type="presParOf" srcId="{B89A7ACD-F074-45BC-A76D-DFBAE83521DB}" destId="{71E52374-7DBA-4C4C-8284-C5EACC68CE60}" srcOrd="0" destOrd="0" presId="urn:microsoft.com/office/officeart/2018/2/layout/IconLabelList"/>
    <dgm:cxn modelId="{14559E69-DB12-44EF-AFCC-D86C5252122D}" type="presParOf" srcId="{71E52374-7DBA-4C4C-8284-C5EACC68CE60}" destId="{84BB2FCA-770C-428D-90F8-63CE3CB50D07}" srcOrd="0" destOrd="0" presId="urn:microsoft.com/office/officeart/2018/2/layout/IconLabelList"/>
    <dgm:cxn modelId="{497647FD-5445-43CF-AEAC-E069573785AD}" type="presParOf" srcId="{71E52374-7DBA-4C4C-8284-C5EACC68CE60}" destId="{5542DBEC-D615-428B-B38F-EEE8E9DA52CB}" srcOrd="1" destOrd="0" presId="urn:microsoft.com/office/officeart/2018/2/layout/IconLabelList"/>
    <dgm:cxn modelId="{CD58A291-2A90-4D31-A494-FDCD69B3C58C}" type="presParOf" srcId="{71E52374-7DBA-4C4C-8284-C5EACC68CE60}" destId="{3D465372-E2F7-4DFD-86A7-AE58676C4EBD}" srcOrd="2" destOrd="0" presId="urn:microsoft.com/office/officeart/2018/2/layout/IconLabelList"/>
    <dgm:cxn modelId="{8DC7043F-1B5C-409C-9943-5849A816D355}" type="presParOf" srcId="{B89A7ACD-F074-45BC-A76D-DFBAE83521DB}" destId="{075F48FA-52EB-4185-8CA6-A778043624E8}" srcOrd="1" destOrd="0" presId="urn:microsoft.com/office/officeart/2018/2/layout/IconLabelList"/>
    <dgm:cxn modelId="{893E292D-85F1-4B7B-8C82-503750FF2752}" type="presParOf" srcId="{B89A7ACD-F074-45BC-A76D-DFBAE83521DB}" destId="{F75C31B1-6221-4735-8B64-8B91A881FDE8}" srcOrd="2" destOrd="0" presId="urn:microsoft.com/office/officeart/2018/2/layout/IconLabelList"/>
    <dgm:cxn modelId="{F7D2AC2F-0F3D-4D68-BC09-FFEA6EADCD28}" type="presParOf" srcId="{F75C31B1-6221-4735-8B64-8B91A881FDE8}" destId="{7E0D8F17-F4A7-41E2-8D25-8B6F21033367}" srcOrd="0" destOrd="0" presId="urn:microsoft.com/office/officeart/2018/2/layout/IconLabelList"/>
    <dgm:cxn modelId="{9CD3F347-8EB2-49CA-96AC-29D197E27C3F}" type="presParOf" srcId="{F75C31B1-6221-4735-8B64-8B91A881FDE8}" destId="{80ACFD21-ACF1-4CF7-88C1-CAB75B32F67F}" srcOrd="1" destOrd="0" presId="urn:microsoft.com/office/officeart/2018/2/layout/IconLabelList"/>
    <dgm:cxn modelId="{70E15ACF-7F94-489D-B01A-EDB574FDDC41}" type="presParOf" srcId="{F75C31B1-6221-4735-8B64-8B91A881FDE8}" destId="{A1BD3E41-20D6-4E6E-8ECF-A62A2C487978}" srcOrd="2" destOrd="0" presId="urn:microsoft.com/office/officeart/2018/2/layout/IconLabelList"/>
    <dgm:cxn modelId="{FC20E76C-9CAC-444E-8951-B8F5CF36659E}" type="presParOf" srcId="{B89A7ACD-F074-45BC-A76D-DFBAE83521DB}" destId="{3B142202-C32E-4C23-9F22-0202E01A03C5}" srcOrd="3" destOrd="0" presId="urn:microsoft.com/office/officeart/2018/2/layout/IconLabelList"/>
    <dgm:cxn modelId="{9D7A61D6-A6DB-439B-9153-DD583251E143}" type="presParOf" srcId="{B89A7ACD-F074-45BC-A76D-DFBAE83521DB}" destId="{D9958BBF-41AD-4253-A4C8-669093EFAA72}" srcOrd="4" destOrd="0" presId="urn:microsoft.com/office/officeart/2018/2/layout/IconLabelList"/>
    <dgm:cxn modelId="{07882098-5C07-4ECF-B14F-2DC5C6C9DD74}" type="presParOf" srcId="{D9958BBF-41AD-4253-A4C8-669093EFAA72}" destId="{F5667676-74C5-4B81-8507-B8156B755121}" srcOrd="0" destOrd="0" presId="urn:microsoft.com/office/officeart/2018/2/layout/IconLabelList"/>
    <dgm:cxn modelId="{C09AE64F-272A-44DD-87AF-CD91236A99CE}" type="presParOf" srcId="{D9958BBF-41AD-4253-A4C8-669093EFAA72}" destId="{D83044F8-93FB-496D-B1AA-1192D202A471}" srcOrd="1" destOrd="0" presId="urn:microsoft.com/office/officeart/2018/2/layout/IconLabelList"/>
    <dgm:cxn modelId="{90829CE0-B909-47A3-AFE8-E8B366B11C02}" type="presParOf" srcId="{D9958BBF-41AD-4253-A4C8-669093EFAA72}" destId="{0D5416C9-E686-4FED-9E6E-E10951A871B0}" srcOrd="2" destOrd="0" presId="urn:microsoft.com/office/officeart/2018/2/layout/IconLabelList"/>
    <dgm:cxn modelId="{29E4F463-0EBA-46F5-B14A-DDCC081D465A}" type="presParOf" srcId="{B89A7ACD-F074-45BC-A76D-DFBAE83521DB}" destId="{806F8E53-38AC-4B64-AFCF-AC03083ED31C}" srcOrd="5" destOrd="0" presId="urn:microsoft.com/office/officeart/2018/2/layout/IconLabelList"/>
    <dgm:cxn modelId="{6A4A2B0F-2B7B-4CA4-AF7F-26E484935509}" type="presParOf" srcId="{B89A7ACD-F074-45BC-A76D-DFBAE83521DB}" destId="{A369D0F3-368D-4AE0-A057-EA66C83ABA9F}" srcOrd="6" destOrd="0" presId="urn:microsoft.com/office/officeart/2018/2/layout/IconLabelList"/>
    <dgm:cxn modelId="{1A4EA9A3-B471-4226-A4D9-8507B133BCA5}" type="presParOf" srcId="{A369D0F3-368D-4AE0-A057-EA66C83ABA9F}" destId="{E32E1C4E-8A90-4518-BA4E-549ACA6F328F}" srcOrd="0" destOrd="0" presId="urn:microsoft.com/office/officeart/2018/2/layout/IconLabelList"/>
    <dgm:cxn modelId="{86C64DBC-9D5E-4130-9EB2-F262CAF8CAB8}" type="presParOf" srcId="{A369D0F3-368D-4AE0-A057-EA66C83ABA9F}" destId="{9FD8A262-2118-4FBD-82B9-E749B8161E8D}" srcOrd="1" destOrd="0" presId="urn:microsoft.com/office/officeart/2018/2/layout/IconLabelList"/>
    <dgm:cxn modelId="{028E63CD-DEF2-4FCB-8189-97B6343AAF4F}" type="presParOf" srcId="{A369D0F3-368D-4AE0-A057-EA66C83ABA9F}" destId="{DC919094-28D5-4A9F-9E01-94A6EC2A543A}" srcOrd="2" destOrd="0" presId="urn:microsoft.com/office/officeart/2018/2/layout/IconLabelList"/>
    <dgm:cxn modelId="{9119FBA4-8C32-4BAE-8F2E-2A50CE41BD11}" type="presParOf" srcId="{B89A7ACD-F074-45BC-A76D-DFBAE83521DB}" destId="{C5AC7307-1CBE-4CC5-ADD8-24F656C77461}" srcOrd="7" destOrd="0" presId="urn:microsoft.com/office/officeart/2018/2/layout/IconLabelList"/>
    <dgm:cxn modelId="{3D32E5B4-4B33-483C-B0E1-CB01305D00B3}" type="presParOf" srcId="{B89A7ACD-F074-45BC-A76D-DFBAE83521DB}" destId="{33029205-3371-4AC3-8515-EB5EC21C35D3}" srcOrd="8" destOrd="0" presId="urn:microsoft.com/office/officeart/2018/2/layout/IconLabelList"/>
    <dgm:cxn modelId="{6B87F5EB-29D8-4C21-9392-32A42665D8BE}" type="presParOf" srcId="{33029205-3371-4AC3-8515-EB5EC21C35D3}" destId="{FA5EC6C0-7641-434F-BD53-2B52E28D4439}" srcOrd="0" destOrd="0" presId="urn:microsoft.com/office/officeart/2018/2/layout/IconLabelList"/>
    <dgm:cxn modelId="{97421132-261E-4C60-9BF6-582380F94C4F}" type="presParOf" srcId="{33029205-3371-4AC3-8515-EB5EC21C35D3}" destId="{4740476C-549E-4E88-9096-DCC518272BBD}" srcOrd="1" destOrd="0" presId="urn:microsoft.com/office/officeart/2018/2/layout/IconLabelList"/>
    <dgm:cxn modelId="{EB50DB66-96FB-4041-93E7-8DE29787F069}" type="presParOf" srcId="{33029205-3371-4AC3-8515-EB5EC21C35D3}" destId="{E36942F5-6FC7-42CF-928F-1BC9575E8F53}" srcOrd="2" destOrd="0" presId="urn:microsoft.com/office/officeart/2018/2/layout/IconLabelList"/>
    <dgm:cxn modelId="{66B1E3C9-7692-4EA1-B206-98EFE2BB7A6D}" type="presParOf" srcId="{B89A7ACD-F074-45BC-A76D-DFBAE83521DB}" destId="{DA274CA5-224F-417D-9595-16E428B7E8AB}" srcOrd="9" destOrd="0" presId="urn:microsoft.com/office/officeart/2018/2/layout/IconLabelList"/>
    <dgm:cxn modelId="{D92024DF-9281-4293-A713-AF6345B7F941}" type="presParOf" srcId="{B89A7ACD-F074-45BC-A76D-DFBAE83521DB}" destId="{A4442E07-E426-4B2F-A02A-7244FD216D91}" srcOrd="10" destOrd="0" presId="urn:microsoft.com/office/officeart/2018/2/layout/IconLabelList"/>
    <dgm:cxn modelId="{8204067A-3896-4170-9148-F08CCB237E6E}" type="presParOf" srcId="{A4442E07-E426-4B2F-A02A-7244FD216D91}" destId="{D748B12A-448D-4AA7-936C-D4B107D72BB2}" srcOrd="0" destOrd="0" presId="urn:microsoft.com/office/officeart/2018/2/layout/IconLabelList"/>
    <dgm:cxn modelId="{84B0CD00-0C35-4754-880F-08A3FDFACCA6}" type="presParOf" srcId="{A4442E07-E426-4B2F-A02A-7244FD216D91}" destId="{48182C59-51EB-49E0-88AF-CABC330FDE23}" srcOrd="1" destOrd="0" presId="urn:microsoft.com/office/officeart/2018/2/layout/IconLabelList"/>
    <dgm:cxn modelId="{3475BE48-74F3-41B3-AF7C-BD766585DE02}" type="presParOf" srcId="{A4442E07-E426-4B2F-A02A-7244FD216D91}" destId="{03CDCE38-D47E-461E-A53F-5297839A175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CF60C6-2140-4A79-8582-544CAD15D308}" type="doc">
      <dgm:prSet loTypeId="urn:microsoft.com/office/officeart/2005/8/layout/default" loCatId="list" qsTypeId="urn:microsoft.com/office/officeart/2005/8/quickstyle/simple5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F3B57EFA-5220-4977-83E4-CBD22DBD5FA2}">
      <dgm:prSet/>
      <dgm:spPr/>
      <dgm:t>
        <a:bodyPr/>
        <a:lstStyle/>
        <a:p>
          <a:r>
            <a:rPr lang="en-GB"/>
            <a:t>Demography and Segmentation</a:t>
          </a:r>
          <a:endParaRPr lang="en-US"/>
        </a:p>
      </dgm:t>
    </dgm:pt>
    <dgm:pt modelId="{206754B1-9692-4043-AC76-46B504FCFC6B}" type="parTrans" cxnId="{1D803483-BE5D-43B5-881C-AC7BB51C87DA}">
      <dgm:prSet/>
      <dgm:spPr/>
      <dgm:t>
        <a:bodyPr/>
        <a:lstStyle/>
        <a:p>
          <a:endParaRPr lang="en-US"/>
        </a:p>
      </dgm:t>
    </dgm:pt>
    <dgm:pt modelId="{6C14F289-53A8-4C69-BD48-4B8226F01435}" type="sibTrans" cxnId="{1D803483-BE5D-43B5-881C-AC7BB51C87DA}">
      <dgm:prSet/>
      <dgm:spPr/>
      <dgm:t>
        <a:bodyPr/>
        <a:lstStyle/>
        <a:p>
          <a:endParaRPr lang="en-US"/>
        </a:p>
      </dgm:t>
    </dgm:pt>
    <dgm:pt modelId="{19ADB736-7B73-4B5A-9668-1FBD0B1DD08B}">
      <dgm:prSet/>
      <dgm:spPr/>
      <dgm:t>
        <a:bodyPr/>
        <a:lstStyle/>
        <a:p>
          <a:r>
            <a:rPr lang="en-GB"/>
            <a:t>Brand Awareness</a:t>
          </a:r>
          <a:endParaRPr lang="en-US"/>
        </a:p>
      </dgm:t>
    </dgm:pt>
    <dgm:pt modelId="{65A5F667-E4C6-418B-8593-7A90DE979341}" type="parTrans" cxnId="{ADF415AA-4514-472B-BAE8-97A667286A95}">
      <dgm:prSet/>
      <dgm:spPr/>
      <dgm:t>
        <a:bodyPr/>
        <a:lstStyle/>
        <a:p>
          <a:endParaRPr lang="en-US"/>
        </a:p>
      </dgm:t>
    </dgm:pt>
    <dgm:pt modelId="{EA597502-A7DD-4A8E-B183-0A8BF4724E7C}" type="sibTrans" cxnId="{ADF415AA-4514-472B-BAE8-97A667286A95}">
      <dgm:prSet/>
      <dgm:spPr/>
      <dgm:t>
        <a:bodyPr/>
        <a:lstStyle/>
        <a:p>
          <a:endParaRPr lang="en-US"/>
        </a:p>
      </dgm:t>
    </dgm:pt>
    <dgm:pt modelId="{589C821E-0B00-471A-A6CE-5FD89E979292}">
      <dgm:prSet/>
      <dgm:spPr/>
      <dgm:t>
        <a:bodyPr/>
        <a:lstStyle/>
        <a:p>
          <a:r>
            <a:rPr lang="en-GB"/>
            <a:t>Lifestyle and Health Concerns</a:t>
          </a:r>
          <a:endParaRPr lang="en-US"/>
        </a:p>
      </dgm:t>
    </dgm:pt>
    <dgm:pt modelId="{8BF34FE8-F279-4881-A7AD-1009A90B67DF}" type="parTrans" cxnId="{4FF1D980-7DD7-4022-94AE-F5D4CD5FE5D0}">
      <dgm:prSet/>
      <dgm:spPr/>
      <dgm:t>
        <a:bodyPr/>
        <a:lstStyle/>
        <a:p>
          <a:endParaRPr lang="en-US"/>
        </a:p>
      </dgm:t>
    </dgm:pt>
    <dgm:pt modelId="{83E48C6B-8EEF-4AC3-AC04-5975A1F099C7}" type="sibTrans" cxnId="{4FF1D980-7DD7-4022-94AE-F5D4CD5FE5D0}">
      <dgm:prSet/>
      <dgm:spPr/>
      <dgm:t>
        <a:bodyPr/>
        <a:lstStyle/>
        <a:p>
          <a:endParaRPr lang="en-US"/>
        </a:p>
      </dgm:t>
    </dgm:pt>
    <dgm:pt modelId="{01F6397A-453B-4F41-80AE-9DECDC11020F}">
      <dgm:prSet/>
      <dgm:spPr/>
      <dgm:t>
        <a:bodyPr/>
        <a:lstStyle/>
        <a:p>
          <a:r>
            <a:rPr lang="en-GB" dirty="0"/>
            <a:t>Career Aspirations</a:t>
          </a:r>
          <a:endParaRPr lang="en-US" dirty="0"/>
        </a:p>
      </dgm:t>
    </dgm:pt>
    <dgm:pt modelId="{2B9EE76E-ECEF-4E48-BD07-7980254B67A9}" type="parTrans" cxnId="{1374C6E0-E257-49CA-A13C-72D2DB86D4C3}">
      <dgm:prSet/>
      <dgm:spPr/>
      <dgm:t>
        <a:bodyPr/>
        <a:lstStyle/>
        <a:p>
          <a:endParaRPr lang="en-US"/>
        </a:p>
      </dgm:t>
    </dgm:pt>
    <dgm:pt modelId="{3104A86E-9A2A-40A9-AEA8-C4A2E41290AA}" type="sibTrans" cxnId="{1374C6E0-E257-49CA-A13C-72D2DB86D4C3}">
      <dgm:prSet/>
      <dgm:spPr/>
      <dgm:t>
        <a:bodyPr/>
        <a:lstStyle/>
        <a:p>
          <a:endParaRPr lang="en-US"/>
        </a:p>
      </dgm:t>
    </dgm:pt>
    <dgm:pt modelId="{E58764A1-6A08-436B-A635-BA4A3847FDB1}">
      <dgm:prSet/>
      <dgm:spPr/>
      <dgm:t>
        <a:bodyPr/>
        <a:lstStyle/>
        <a:p>
          <a:r>
            <a:rPr lang="en-GB"/>
            <a:t>Price Vs Quality</a:t>
          </a:r>
          <a:endParaRPr lang="en-US"/>
        </a:p>
      </dgm:t>
    </dgm:pt>
    <dgm:pt modelId="{75BD0DD6-6593-4A1D-9E38-CAA4DD9837B4}" type="parTrans" cxnId="{4972D103-0DB1-4083-96FC-CBE119AA6F80}">
      <dgm:prSet/>
      <dgm:spPr/>
      <dgm:t>
        <a:bodyPr/>
        <a:lstStyle/>
        <a:p>
          <a:endParaRPr lang="en-US"/>
        </a:p>
      </dgm:t>
    </dgm:pt>
    <dgm:pt modelId="{B7265554-CE0E-4A4D-BD35-29BEC0902431}" type="sibTrans" cxnId="{4972D103-0DB1-4083-96FC-CBE119AA6F80}">
      <dgm:prSet/>
      <dgm:spPr/>
      <dgm:t>
        <a:bodyPr/>
        <a:lstStyle/>
        <a:p>
          <a:endParaRPr lang="en-US"/>
        </a:p>
      </dgm:t>
    </dgm:pt>
    <dgm:pt modelId="{85ADD834-885B-41DB-92E4-D28EDC3FFBE2}">
      <dgm:prSet/>
      <dgm:spPr/>
      <dgm:t>
        <a:bodyPr/>
        <a:lstStyle/>
        <a:p>
          <a:r>
            <a:rPr lang="en-GB"/>
            <a:t>Customer Support and Monitoring</a:t>
          </a:r>
          <a:endParaRPr lang="en-US"/>
        </a:p>
      </dgm:t>
    </dgm:pt>
    <dgm:pt modelId="{D01EDD32-13AA-479B-BF5F-8D84EEF9A646}" type="parTrans" cxnId="{59A230BE-3814-431E-BC90-DD65002828BF}">
      <dgm:prSet/>
      <dgm:spPr/>
      <dgm:t>
        <a:bodyPr/>
        <a:lstStyle/>
        <a:p>
          <a:endParaRPr lang="en-US"/>
        </a:p>
      </dgm:t>
    </dgm:pt>
    <dgm:pt modelId="{B33AB59F-93CF-4C52-ACDC-2758221486C5}" type="sibTrans" cxnId="{59A230BE-3814-431E-BC90-DD65002828BF}">
      <dgm:prSet/>
      <dgm:spPr/>
      <dgm:t>
        <a:bodyPr/>
        <a:lstStyle/>
        <a:p>
          <a:endParaRPr lang="en-US"/>
        </a:p>
      </dgm:t>
    </dgm:pt>
    <dgm:pt modelId="{197F2B46-D433-41CB-B762-6F7FE38A4256}">
      <dgm:prSet/>
      <dgm:spPr/>
      <dgm:t>
        <a:bodyPr/>
        <a:lstStyle/>
        <a:p>
          <a:r>
            <a:rPr lang="en-GB"/>
            <a:t>Tailored products/services</a:t>
          </a:r>
          <a:endParaRPr lang="en-US"/>
        </a:p>
      </dgm:t>
    </dgm:pt>
    <dgm:pt modelId="{39D80A4E-87CE-4D02-BB0A-F564F2A6989D}" type="parTrans" cxnId="{57ECE987-80EF-4DA4-AE38-A71A8B87E10C}">
      <dgm:prSet/>
      <dgm:spPr/>
      <dgm:t>
        <a:bodyPr/>
        <a:lstStyle/>
        <a:p>
          <a:endParaRPr lang="en-US"/>
        </a:p>
      </dgm:t>
    </dgm:pt>
    <dgm:pt modelId="{BC3E9875-4C30-43A2-8544-E817D47E2AF5}" type="sibTrans" cxnId="{57ECE987-80EF-4DA4-AE38-A71A8B87E10C}">
      <dgm:prSet/>
      <dgm:spPr/>
      <dgm:t>
        <a:bodyPr/>
        <a:lstStyle/>
        <a:p>
          <a:endParaRPr lang="en-US"/>
        </a:p>
      </dgm:t>
    </dgm:pt>
    <dgm:pt modelId="{DB24D735-1CE8-4E69-8B25-06D68358842B}">
      <dgm:prSet/>
      <dgm:spPr/>
      <dgm:t>
        <a:bodyPr/>
        <a:lstStyle/>
        <a:p>
          <a:r>
            <a:rPr lang="en-GB"/>
            <a:t>Human Vs AI Support</a:t>
          </a:r>
          <a:endParaRPr lang="en-US"/>
        </a:p>
      </dgm:t>
    </dgm:pt>
    <dgm:pt modelId="{B4B2733A-D943-4035-9C09-118915746F16}" type="parTrans" cxnId="{0210B3EC-80CB-487F-84EC-50CA8F5CBAAD}">
      <dgm:prSet/>
      <dgm:spPr/>
      <dgm:t>
        <a:bodyPr/>
        <a:lstStyle/>
        <a:p>
          <a:endParaRPr lang="en-US"/>
        </a:p>
      </dgm:t>
    </dgm:pt>
    <dgm:pt modelId="{5E4B2055-6DE0-4947-BB69-F0769EED4D83}" type="sibTrans" cxnId="{0210B3EC-80CB-487F-84EC-50CA8F5CBAAD}">
      <dgm:prSet/>
      <dgm:spPr/>
      <dgm:t>
        <a:bodyPr/>
        <a:lstStyle/>
        <a:p>
          <a:endParaRPr lang="en-US"/>
        </a:p>
      </dgm:t>
    </dgm:pt>
    <dgm:pt modelId="{FC32B2B1-3A18-4D96-8CF2-12F6E8B9C3D7}">
      <dgm:prSet/>
      <dgm:spPr/>
      <dgm:t>
        <a:bodyPr/>
        <a:lstStyle/>
        <a:p>
          <a:r>
            <a:rPr lang="en-GB"/>
            <a:t>Opportunities</a:t>
          </a:r>
          <a:endParaRPr lang="en-US"/>
        </a:p>
      </dgm:t>
    </dgm:pt>
    <dgm:pt modelId="{D1F1CB29-80AB-4BA5-9049-5EEB24153910}" type="parTrans" cxnId="{FF839734-F42E-4F7A-9314-1E9D76DFE0E0}">
      <dgm:prSet/>
      <dgm:spPr/>
      <dgm:t>
        <a:bodyPr/>
        <a:lstStyle/>
        <a:p>
          <a:endParaRPr lang="en-US"/>
        </a:p>
      </dgm:t>
    </dgm:pt>
    <dgm:pt modelId="{80EDB0C5-4B60-4B46-BD18-9703F87602ED}" type="sibTrans" cxnId="{FF839734-F42E-4F7A-9314-1E9D76DFE0E0}">
      <dgm:prSet/>
      <dgm:spPr/>
      <dgm:t>
        <a:bodyPr/>
        <a:lstStyle/>
        <a:p>
          <a:endParaRPr lang="en-US"/>
        </a:p>
      </dgm:t>
    </dgm:pt>
    <dgm:pt modelId="{37C653C7-B7C7-44E2-AA3F-DF35C9B9C797}" type="pres">
      <dgm:prSet presAssocID="{84CF60C6-2140-4A79-8582-544CAD15D308}" presName="diagram" presStyleCnt="0">
        <dgm:presLayoutVars>
          <dgm:dir/>
          <dgm:resizeHandles val="exact"/>
        </dgm:presLayoutVars>
      </dgm:prSet>
      <dgm:spPr/>
    </dgm:pt>
    <dgm:pt modelId="{B91E1A1A-1F9A-4380-AB51-5E7148D2D07B}" type="pres">
      <dgm:prSet presAssocID="{F3B57EFA-5220-4977-83E4-CBD22DBD5FA2}" presName="node" presStyleLbl="node1" presStyleIdx="0" presStyleCnt="9">
        <dgm:presLayoutVars>
          <dgm:bulletEnabled val="1"/>
        </dgm:presLayoutVars>
      </dgm:prSet>
      <dgm:spPr/>
    </dgm:pt>
    <dgm:pt modelId="{07D12987-6139-4D63-BCC9-E1279AB1635C}" type="pres">
      <dgm:prSet presAssocID="{6C14F289-53A8-4C69-BD48-4B8226F01435}" presName="sibTrans" presStyleCnt="0"/>
      <dgm:spPr/>
    </dgm:pt>
    <dgm:pt modelId="{0F7B7C78-28C1-4F06-B080-2FB51551D86A}" type="pres">
      <dgm:prSet presAssocID="{19ADB736-7B73-4B5A-9668-1FBD0B1DD08B}" presName="node" presStyleLbl="node1" presStyleIdx="1" presStyleCnt="9">
        <dgm:presLayoutVars>
          <dgm:bulletEnabled val="1"/>
        </dgm:presLayoutVars>
      </dgm:prSet>
      <dgm:spPr/>
    </dgm:pt>
    <dgm:pt modelId="{B364B10B-7F7D-4F7C-984D-50F78BBD25F5}" type="pres">
      <dgm:prSet presAssocID="{EA597502-A7DD-4A8E-B183-0A8BF4724E7C}" presName="sibTrans" presStyleCnt="0"/>
      <dgm:spPr/>
    </dgm:pt>
    <dgm:pt modelId="{6BADC9D0-AB31-42C3-B899-68A23D4EB0F6}" type="pres">
      <dgm:prSet presAssocID="{589C821E-0B00-471A-A6CE-5FD89E979292}" presName="node" presStyleLbl="node1" presStyleIdx="2" presStyleCnt="9">
        <dgm:presLayoutVars>
          <dgm:bulletEnabled val="1"/>
        </dgm:presLayoutVars>
      </dgm:prSet>
      <dgm:spPr/>
    </dgm:pt>
    <dgm:pt modelId="{70DB2B6B-15DF-494E-BABF-70DEBD4F31B6}" type="pres">
      <dgm:prSet presAssocID="{83E48C6B-8EEF-4AC3-AC04-5975A1F099C7}" presName="sibTrans" presStyleCnt="0"/>
      <dgm:spPr/>
    </dgm:pt>
    <dgm:pt modelId="{49E432DA-C8FD-42AD-92B9-800728AF3FC2}" type="pres">
      <dgm:prSet presAssocID="{01F6397A-453B-4F41-80AE-9DECDC11020F}" presName="node" presStyleLbl="node1" presStyleIdx="3" presStyleCnt="9">
        <dgm:presLayoutVars>
          <dgm:bulletEnabled val="1"/>
        </dgm:presLayoutVars>
      </dgm:prSet>
      <dgm:spPr/>
    </dgm:pt>
    <dgm:pt modelId="{FDB797A3-9AC3-475C-9AA4-EA3DE7477C3A}" type="pres">
      <dgm:prSet presAssocID="{3104A86E-9A2A-40A9-AEA8-C4A2E41290AA}" presName="sibTrans" presStyleCnt="0"/>
      <dgm:spPr/>
    </dgm:pt>
    <dgm:pt modelId="{AE2F086A-DB73-4E54-AC2E-04F294BA6837}" type="pres">
      <dgm:prSet presAssocID="{E58764A1-6A08-436B-A635-BA4A3847FDB1}" presName="node" presStyleLbl="node1" presStyleIdx="4" presStyleCnt="9">
        <dgm:presLayoutVars>
          <dgm:bulletEnabled val="1"/>
        </dgm:presLayoutVars>
      </dgm:prSet>
      <dgm:spPr/>
    </dgm:pt>
    <dgm:pt modelId="{DCC076B5-F162-41B0-B500-DD2ACE3DD2B9}" type="pres">
      <dgm:prSet presAssocID="{B7265554-CE0E-4A4D-BD35-29BEC0902431}" presName="sibTrans" presStyleCnt="0"/>
      <dgm:spPr/>
    </dgm:pt>
    <dgm:pt modelId="{B25C7529-F1C0-41A6-8368-190166090646}" type="pres">
      <dgm:prSet presAssocID="{85ADD834-885B-41DB-92E4-D28EDC3FFBE2}" presName="node" presStyleLbl="node1" presStyleIdx="5" presStyleCnt="9">
        <dgm:presLayoutVars>
          <dgm:bulletEnabled val="1"/>
        </dgm:presLayoutVars>
      </dgm:prSet>
      <dgm:spPr/>
    </dgm:pt>
    <dgm:pt modelId="{8FF56317-F8C8-4350-ACB4-60E563869A41}" type="pres">
      <dgm:prSet presAssocID="{B33AB59F-93CF-4C52-ACDC-2758221486C5}" presName="sibTrans" presStyleCnt="0"/>
      <dgm:spPr/>
    </dgm:pt>
    <dgm:pt modelId="{16BAB53E-83E1-4523-835B-8EC5E97A4860}" type="pres">
      <dgm:prSet presAssocID="{197F2B46-D433-41CB-B762-6F7FE38A4256}" presName="node" presStyleLbl="node1" presStyleIdx="6" presStyleCnt="9">
        <dgm:presLayoutVars>
          <dgm:bulletEnabled val="1"/>
        </dgm:presLayoutVars>
      </dgm:prSet>
      <dgm:spPr/>
    </dgm:pt>
    <dgm:pt modelId="{F4499F75-58B8-4503-A708-9B50727D992A}" type="pres">
      <dgm:prSet presAssocID="{BC3E9875-4C30-43A2-8544-E817D47E2AF5}" presName="sibTrans" presStyleCnt="0"/>
      <dgm:spPr/>
    </dgm:pt>
    <dgm:pt modelId="{4001BE2D-D00D-4FF1-A8BF-5BEAF9DA77A6}" type="pres">
      <dgm:prSet presAssocID="{DB24D735-1CE8-4E69-8B25-06D68358842B}" presName="node" presStyleLbl="node1" presStyleIdx="7" presStyleCnt="9">
        <dgm:presLayoutVars>
          <dgm:bulletEnabled val="1"/>
        </dgm:presLayoutVars>
      </dgm:prSet>
      <dgm:spPr/>
    </dgm:pt>
    <dgm:pt modelId="{D20EDEB7-F2FF-4CC4-8945-D0199B65C5BE}" type="pres">
      <dgm:prSet presAssocID="{5E4B2055-6DE0-4947-BB69-F0769EED4D83}" presName="sibTrans" presStyleCnt="0"/>
      <dgm:spPr/>
    </dgm:pt>
    <dgm:pt modelId="{4A5EA024-8740-43E2-833C-C0B267E6E9BA}" type="pres">
      <dgm:prSet presAssocID="{FC32B2B1-3A18-4D96-8CF2-12F6E8B9C3D7}" presName="node" presStyleLbl="node1" presStyleIdx="8" presStyleCnt="9">
        <dgm:presLayoutVars>
          <dgm:bulletEnabled val="1"/>
        </dgm:presLayoutVars>
      </dgm:prSet>
      <dgm:spPr/>
    </dgm:pt>
  </dgm:ptLst>
  <dgm:cxnLst>
    <dgm:cxn modelId="{71D91303-7419-4895-A4E8-148A1866BEBD}" type="presOf" srcId="{01F6397A-453B-4F41-80AE-9DECDC11020F}" destId="{49E432DA-C8FD-42AD-92B9-800728AF3FC2}" srcOrd="0" destOrd="0" presId="urn:microsoft.com/office/officeart/2005/8/layout/default"/>
    <dgm:cxn modelId="{4972D103-0DB1-4083-96FC-CBE119AA6F80}" srcId="{84CF60C6-2140-4A79-8582-544CAD15D308}" destId="{E58764A1-6A08-436B-A635-BA4A3847FDB1}" srcOrd="4" destOrd="0" parTransId="{75BD0DD6-6593-4A1D-9E38-CAA4DD9837B4}" sibTransId="{B7265554-CE0E-4A4D-BD35-29BEC0902431}"/>
    <dgm:cxn modelId="{30B2BF05-648E-41F3-B1B9-92DA65AA02E4}" type="presOf" srcId="{85ADD834-885B-41DB-92E4-D28EDC3FFBE2}" destId="{B25C7529-F1C0-41A6-8368-190166090646}" srcOrd="0" destOrd="0" presId="urn:microsoft.com/office/officeart/2005/8/layout/default"/>
    <dgm:cxn modelId="{E29E6318-7747-466F-9DE3-97DAC8312274}" type="presOf" srcId="{F3B57EFA-5220-4977-83E4-CBD22DBD5FA2}" destId="{B91E1A1A-1F9A-4380-AB51-5E7148D2D07B}" srcOrd="0" destOrd="0" presId="urn:microsoft.com/office/officeart/2005/8/layout/default"/>
    <dgm:cxn modelId="{FF839734-F42E-4F7A-9314-1E9D76DFE0E0}" srcId="{84CF60C6-2140-4A79-8582-544CAD15D308}" destId="{FC32B2B1-3A18-4D96-8CF2-12F6E8B9C3D7}" srcOrd="8" destOrd="0" parTransId="{D1F1CB29-80AB-4BA5-9049-5EEB24153910}" sibTransId="{80EDB0C5-4B60-4B46-BD18-9703F87602ED}"/>
    <dgm:cxn modelId="{8B2D325B-AB33-4317-A473-0AAF34E85704}" type="presOf" srcId="{589C821E-0B00-471A-A6CE-5FD89E979292}" destId="{6BADC9D0-AB31-42C3-B899-68A23D4EB0F6}" srcOrd="0" destOrd="0" presId="urn:microsoft.com/office/officeart/2005/8/layout/default"/>
    <dgm:cxn modelId="{4F31DE45-CD08-4736-8EB7-45A7DF572190}" type="presOf" srcId="{FC32B2B1-3A18-4D96-8CF2-12F6E8B9C3D7}" destId="{4A5EA024-8740-43E2-833C-C0B267E6E9BA}" srcOrd="0" destOrd="0" presId="urn:microsoft.com/office/officeart/2005/8/layout/default"/>
    <dgm:cxn modelId="{4FF1D980-7DD7-4022-94AE-F5D4CD5FE5D0}" srcId="{84CF60C6-2140-4A79-8582-544CAD15D308}" destId="{589C821E-0B00-471A-A6CE-5FD89E979292}" srcOrd="2" destOrd="0" parTransId="{8BF34FE8-F279-4881-A7AD-1009A90B67DF}" sibTransId="{83E48C6B-8EEF-4AC3-AC04-5975A1F099C7}"/>
    <dgm:cxn modelId="{1D803483-BE5D-43B5-881C-AC7BB51C87DA}" srcId="{84CF60C6-2140-4A79-8582-544CAD15D308}" destId="{F3B57EFA-5220-4977-83E4-CBD22DBD5FA2}" srcOrd="0" destOrd="0" parTransId="{206754B1-9692-4043-AC76-46B504FCFC6B}" sibTransId="{6C14F289-53A8-4C69-BD48-4B8226F01435}"/>
    <dgm:cxn modelId="{67127A85-572E-4B8F-B00F-58EACB95D8AA}" type="presOf" srcId="{DB24D735-1CE8-4E69-8B25-06D68358842B}" destId="{4001BE2D-D00D-4FF1-A8BF-5BEAF9DA77A6}" srcOrd="0" destOrd="0" presId="urn:microsoft.com/office/officeart/2005/8/layout/default"/>
    <dgm:cxn modelId="{57ECE987-80EF-4DA4-AE38-A71A8B87E10C}" srcId="{84CF60C6-2140-4A79-8582-544CAD15D308}" destId="{197F2B46-D433-41CB-B762-6F7FE38A4256}" srcOrd="6" destOrd="0" parTransId="{39D80A4E-87CE-4D02-BB0A-F564F2A6989D}" sibTransId="{BC3E9875-4C30-43A2-8544-E817D47E2AF5}"/>
    <dgm:cxn modelId="{0855AA9C-E4B3-4F82-A724-EDE1E0C4718E}" type="presOf" srcId="{E58764A1-6A08-436B-A635-BA4A3847FDB1}" destId="{AE2F086A-DB73-4E54-AC2E-04F294BA6837}" srcOrd="0" destOrd="0" presId="urn:microsoft.com/office/officeart/2005/8/layout/default"/>
    <dgm:cxn modelId="{ADF415AA-4514-472B-BAE8-97A667286A95}" srcId="{84CF60C6-2140-4A79-8582-544CAD15D308}" destId="{19ADB736-7B73-4B5A-9668-1FBD0B1DD08B}" srcOrd="1" destOrd="0" parTransId="{65A5F667-E4C6-418B-8593-7A90DE979341}" sibTransId="{EA597502-A7DD-4A8E-B183-0A8BF4724E7C}"/>
    <dgm:cxn modelId="{AF38A5AB-C1D4-47A2-9EDF-007022A333EB}" type="presOf" srcId="{84CF60C6-2140-4A79-8582-544CAD15D308}" destId="{37C653C7-B7C7-44E2-AA3F-DF35C9B9C797}" srcOrd="0" destOrd="0" presId="urn:microsoft.com/office/officeart/2005/8/layout/default"/>
    <dgm:cxn modelId="{59A230BE-3814-431E-BC90-DD65002828BF}" srcId="{84CF60C6-2140-4A79-8582-544CAD15D308}" destId="{85ADD834-885B-41DB-92E4-D28EDC3FFBE2}" srcOrd="5" destOrd="0" parTransId="{D01EDD32-13AA-479B-BF5F-8D84EEF9A646}" sibTransId="{B33AB59F-93CF-4C52-ACDC-2758221486C5}"/>
    <dgm:cxn modelId="{1374C6E0-E257-49CA-A13C-72D2DB86D4C3}" srcId="{84CF60C6-2140-4A79-8582-544CAD15D308}" destId="{01F6397A-453B-4F41-80AE-9DECDC11020F}" srcOrd="3" destOrd="0" parTransId="{2B9EE76E-ECEF-4E48-BD07-7980254B67A9}" sibTransId="{3104A86E-9A2A-40A9-AEA8-C4A2E41290AA}"/>
    <dgm:cxn modelId="{0210B3EC-80CB-487F-84EC-50CA8F5CBAAD}" srcId="{84CF60C6-2140-4A79-8582-544CAD15D308}" destId="{DB24D735-1CE8-4E69-8B25-06D68358842B}" srcOrd="7" destOrd="0" parTransId="{B4B2733A-D943-4035-9C09-118915746F16}" sibTransId="{5E4B2055-6DE0-4947-BB69-F0769EED4D83}"/>
    <dgm:cxn modelId="{00668DEE-5880-46D2-8194-91A2BD337533}" type="presOf" srcId="{197F2B46-D433-41CB-B762-6F7FE38A4256}" destId="{16BAB53E-83E1-4523-835B-8EC5E97A4860}" srcOrd="0" destOrd="0" presId="urn:microsoft.com/office/officeart/2005/8/layout/default"/>
    <dgm:cxn modelId="{E0AADDF4-4613-4BEF-A204-7FEF3448EAE7}" type="presOf" srcId="{19ADB736-7B73-4B5A-9668-1FBD0B1DD08B}" destId="{0F7B7C78-28C1-4F06-B080-2FB51551D86A}" srcOrd="0" destOrd="0" presId="urn:microsoft.com/office/officeart/2005/8/layout/default"/>
    <dgm:cxn modelId="{3E3EDADA-E383-46B1-BB33-7FCF36BC87BA}" type="presParOf" srcId="{37C653C7-B7C7-44E2-AA3F-DF35C9B9C797}" destId="{B91E1A1A-1F9A-4380-AB51-5E7148D2D07B}" srcOrd="0" destOrd="0" presId="urn:microsoft.com/office/officeart/2005/8/layout/default"/>
    <dgm:cxn modelId="{3562275F-4241-4246-9900-FECE8837E3EC}" type="presParOf" srcId="{37C653C7-B7C7-44E2-AA3F-DF35C9B9C797}" destId="{07D12987-6139-4D63-BCC9-E1279AB1635C}" srcOrd="1" destOrd="0" presId="urn:microsoft.com/office/officeart/2005/8/layout/default"/>
    <dgm:cxn modelId="{71B24A0B-5C93-4B2E-B75B-3ED8E1535CE2}" type="presParOf" srcId="{37C653C7-B7C7-44E2-AA3F-DF35C9B9C797}" destId="{0F7B7C78-28C1-4F06-B080-2FB51551D86A}" srcOrd="2" destOrd="0" presId="urn:microsoft.com/office/officeart/2005/8/layout/default"/>
    <dgm:cxn modelId="{0E98147C-B097-4118-8397-6915D3559E7C}" type="presParOf" srcId="{37C653C7-B7C7-44E2-AA3F-DF35C9B9C797}" destId="{B364B10B-7F7D-4F7C-984D-50F78BBD25F5}" srcOrd="3" destOrd="0" presId="urn:microsoft.com/office/officeart/2005/8/layout/default"/>
    <dgm:cxn modelId="{24A598DD-E7A8-4358-813B-75447347BABE}" type="presParOf" srcId="{37C653C7-B7C7-44E2-AA3F-DF35C9B9C797}" destId="{6BADC9D0-AB31-42C3-B899-68A23D4EB0F6}" srcOrd="4" destOrd="0" presId="urn:microsoft.com/office/officeart/2005/8/layout/default"/>
    <dgm:cxn modelId="{F23CDC61-7E12-4872-BC68-77277DEE38DB}" type="presParOf" srcId="{37C653C7-B7C7-44E2-AA3F-DF35C9B9C797}" destId="{70DB2B6B-15DF-494E-BABF-70DEBD4F31B6}" srcOrd="5" destOrd="0" presId="urn:microsoft.com/office/officeart/2005/8/layout/default"/>
    <dgm:cxn modelId="{6DA366C9-8293-4FCA-9905-5BEFC62C354D}" type="presParOf" srcId="{37C653C7-B7C7-44E2-AA3F-DF35C9B9C797}" destId="{49E432DA-C8FD-42AD-92B9-800728AF3FC2}" srcOrd="6" destOrd="0" presId="urn:microsoft.com/office/officeart/2005/8/layout/default"/>
    <dgm:cxn modelId="{9542584B-9F98-44B2-8337-E139061E8F88}" type="presParOf" srcId="{37C653C7-B7C7-44E2-AA3F-DF35C9B9C797}" destId="{FDB797A3-9AC3-475C-9AA4-EA3DE7477C3A}" srcOrd="7" destOrd="0" presId="urn:microsoft.com/office/officeart/2005/8/layout/default"/>
    <dgm:cxn modelId="{E278C373-C855-4AA7-AD5D-EDDC4FA4E4CD}" type="presParOf" srcId="{37C653C7-B7C7-44E2-AA3F-DF35C9B9C797}" destId="{AE2F086A-DB73-4E54-AC2E-04F294BA6837}" srcOrd="8" destOrd="0" presId="urn:microsoft.com/office/officeart/2005/8/layout/default"/>
    <dgm:cxn modelId="{927B6AC4-13BC-4A8B-9C49-94DC3A9D5C89}" type="presParOf" srcId="{37C653C7-B7C7-44E2-AA3F-DF35C9B9C797}" destId="{DCC076B5-F162-41B0-B500-DD2ACE3DD2B9}" srcOrd="9" destOrd="0" presId="urn:microsoft.com/office/officeart/2005/8/layout/default"/>
    <dgm:cxn modelId="{A2CB4F0C-8A5D-4A85-946F-65D93517EFD8}" type="presParOf" srcId="{37C653C7-B7C7-44E2-AA3F-DF35C9B9C797}" destId="{B25C7529-F1C0-41A6-8368-190166090646}" srcOrd="10" destOrd="0" presId="urn:microsoft.com/office/officeart/2005/8/layout/default"/>
    <dgm:cxn modelId="{99D1D2D4-5D1E-40D3-A23A-E69F072E3958}" type="presParOf" srcId="{37C653C7-B7C7-44E2-AA3F-DF35C9B9C797}" destId="{8FF56317-F8C8-4350-ACB4-60E563869A41}" srcOrd="11" destOrd="0" presId="urn:microsoft.com/office/officeart/2005/8/layout/default"/>
    <dgm:cxn modelId="{4806F7F7-3EDC-49D4-9D9D-95C2FAED6F36}" type="presParOf" srcId="{37C653C7-B7C7-44E2-AA3F-DF35C9B9C797}" destId="{16BAB53E-83E1-4523-835B-8EC5E97A4860}" srcOrd="12" destOrd="0" presId="urn:microsoft.com/office/officeart/2005/8/layout/default"/>
    <dgm:cxn modelId="{D2E262A9-A402-4EE2-AAA2-0D48C1764E23}" type="presParOf" srcId="{37C653C7-B7C7-44E2-AA3F-DF35C9B9C797}" destId="{F4499F75-58B8-4503-A708-9B50727D992A}" srcOrd="13" destOrd="0" presId="urn:microsoft.com/office/officeart/2005/8/layout/default"/>
    <dgm:cxn modelId="{21A8A4D3-6293-4802-AF87-1A0AA6A5D5D3}" type="presParOf" srcId="{37C653C7-B7C7-44E2-AA3F-DF35C9B9C797}" destId="{4001BE2D-D00D-4FF1-A8BF-5BEAF9DA77A6}" srcOrd="14" destOrd="0" presId="urn:microsoft.com/office/officeart/2005/8/layout/default"/>
    <dgm:cxn modelId="{38BD4CBC-EA4A-4097-BFEE-F93B11B26ECA}" type="presParOf" srcId="{37C653C7-B7C7-44E2-AA3F-DF35C9B9C797}" destId="{D20EDEB7-F2FF-4CC4-8945-D0199B65C5BE}" srcOrd="15" destOrd="0" presId="urn:microsoft.com/office/officeart/2005/8/layout/default"/>
    <dgm:cxn modelId="{19246953-FFE4-48D4-A5B3-E66EC437D1BE}" type="presParOf" srcId="{37C653C7-B7C7-44E2-AA3F-DF35C9B9C797}" destId="{4A5EA024-8740-43E2-833C-C0B267E6E9BA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86F4F65-BA19-4C0B-A7A5-CD8531FA3C1F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608A431-C62B-4BB1-8927-FC9A730E34B4}">
      <dgm:prSet/>
      <dgm:spPr/>
      <dgm:t>
        <a:bodyPr/>
        <a:lstStyle/>
        <a:p>
          <a:r>
            <a:rPr lang="en-GB" dirty="0"/>
            <a:t>26 participants, Romania and UK based</a:t>
          </a:r>
          <a:endParaRPr lang="en-US" dirty="0"/>
        </a:p>
      </dgm:t>
    </dgm:pt>
    <dgm:pt modelId="{7C09ED41-68BF-4E07-A476-DC4EF21AC4B0}" type="parTrans" cxnId="{B9DCD8EF-2491-40B5-A134-104FD5FA2ECC}">
      <dgm:prSet/>
      <dgm:spPr/>
      <dgm:t>
        <a:bodyPr/>
        <a:lstStyle/>
        <a:p>
          <a:endParaRPr lang="en-US"/>
        </a:p>
      </dgm:t>
    </dgm:pt>
    <dgm:pt modelId="{32721C2C-5741-438B-9A02-CE03D7B1B3C4}" type="sibTrans" cxnId="{B9DCD8EF-2491-40B5-A134-104FD5FA2ECC}">
      <dgm:prSet/>
      <dgm:spPr/>
      <dgm:t>
        <a:bodyPr/>
        <a:lstStyle/>
        <a:p>
          <a:endParaRPr lang="en-US"/>
        </a:p>
      </dgm:t>
    </dgm:pt>
    <dgm:pt modelId="{669FA983-2125-4E63-8EC8-EA52FC77BC63}">
      <dgm:prSet/>
      <dgm:spPr/>
      <dgm:t>
        <a:bodyPr/>
        <a:lstStyle/>
        <a:p>
          <a:r>
            <a:rPr lang="en-GB"/>
            <a:t>88% are female, 73% aged between 25- 44</a:t>
          </a:r>
          <a:endParaRPr lang="en-US"/>
        </a:p>
      </dgm:t>
    </dgm:pt>
    <dgm:pt modelId="{13114813-938D-4379-B4C2-92942CCB5A3A}" type="parTrans" cxnId="{64471C0B-92DC-4B47-9791-E1D131BE5F4F}">
      <dgm:prSet/>
      <dgm:spPr/>
      <dgm:t>
        <a:bodyPr/>
        <a:lstStyle/>
        <a:p>
          <a:endParaRPr lang="en-US"/>
        </a:p>
      </dgm:t>
    </dgm:pt>
    <dgm:pt modelId="{6038CF86-820F-4B0B-9E76-060F26E213B2}" type="sibTrans" cxnId="{64471C0B-92DC-4B47-9791-E1D131BE5F4F}">
      <dgm:prSet/>
      <dgm:spPr/>
      <dgm:t>
        <a:bodyPr/>
        <a:lstStyle/>
        <a:p>
          <a:endParaRPr lang="en-US"/>
        </a:p>
      </dgm:t>
    </dgm:pt>
    <dgm:pt modelId="{C6616D97-67F5-4AFE-9B93-6150DDEC55A8}">
      <dgm:prSet/>
      <dgm:spPr/>
      <dgm:t>
        <a:bodyPr/>
        <a:lstStyle/>
        <a:p>
          <a:r>
            <a:rPr lang="en-GB"/>
            <a:t>54% have seen SNEP SPA over social media, 27% are customers or representatives</a:t>
          </a:r>
          <a:endParaRPr lang="en-US"/>
        </a:p>
      </dgm:t>
    </dgm:pt>
    <dgm:pt modelId="{B4D3271F-8187-4065-8E33-C27CC811B402}" type="parTrans" cxnId="{9B4FBC25-8AFB-4812-9326-75EB18CEF455}">
      <dgm:prSet/>
      <dgm:spPr/>
      <dgm:t>
        <a:bodyPr/>
        <a:lstStyle/>
        <a:p>
          <a:endParaRPr lang="en-US"/>
        </a:p>
      </dgm:t>
    </dgm:pt>
    <dgm:pt modelId="{78CD01B4-EA61-4B75-9BA2-22CF56EB899D}" type="sibTrans" cxnId="{9B4FBC25-8AFB-4812-9326-75EB18CEF455}">
      <dgm:prSet/>
      <dgm:spPr/>
      <dgm:t>
        <a:bodyPr/>
        <a:lstStyle/>
        <a:p>
          <a:endParaRPr lang="en-US"/>
        </a:p>
      </dgm:t>
    </dgm:pt>
    <dgm:pt modelId="{5080BFE0-F62B-42CC-B996-9EA650CD1AEA}">
      <dgm:prSet/>
      <dgm:spPr/>
      <dgm:t>
        <a:bodyPr/>
        <a:lstStyle/>
        <a:p>
          <a:r>
            <a:rPr lang="en-GB"/>
            <a:t>50% generally well but  looking to adjust their lifestyle</a:t>
          </a:r>
          <a:endParaRPr lang="en-US"/>
        </a:p>
      </dgm:t>
    </dgm:pt>
    <dgm:pt modelId="{13180B72-DC49-458C-A28E-A9AC62275806}" type="parTrans" cxnId="{643441DA-55C3-495D-BB56-35C476528896}">
      <dgm:prSet/>
      <dgm:spPr/>
      <dgm:t>
        <a:bodyPr/>
        <a:lstStyle/>
        <a:p>
          <a:endParaRPr lang="en-US"/>
        </a:p>
      </dgm:t>
    </dgm:pt>
    <dgm:pt modelId="{24AF9FF8-D2D1-49F6-B94A-64E66873077E}" type="sibTrans" cxnId="{643441DA-55C3-495D-BB56-35C476528896}">
      <dgm:prSet/>
      <dgm:spPr/>
      <dgm:t>
        <a:bodyPr/>
        <a:lstStyle/>
        <a:p>
          <a:endParaRPr lang="en-US"/>
        </a:p>
      </dgm:t>
    </dgm:pt>
    <dgm:pt modelId="{23D6431F-DDA2-49E0-A45C-9D9C389D9452}">
      <dgm:prSet/>
      <dgm:spPr/>
      <dgm:t>
        <a:bodyPr/>
        <a:lstStyle/>
        <a:p>
          <a:r>
            <a:rPr lang="en-GB"/>
            <a:t>18% feel always stressed and struggle to lose weight</a:t>
          </a:r>
          <a:endParaRPr lang="en-US"/>
        </a:p>
      </dgm:t>
    </dgm:pt>
    <dgm:pt modelId="{D5392882-0E5B-48A6-81C0-E332A9AA59B6}" type="parTrans" cxnId="{C36CE25F-E88F-43FA-B745-85CBC687BB82}">
      <dgm:prSet/>
      <dgm:spPr/>
      <dgm:t>
        <a:bodyPr/>
        <a:lstStyle/>
        <a:p>
          <a:endParaRPr lang="en-US"/>
        </a:p>
      </dgm:t>
    </dgm:pt>
    <dgm:pt modelId="{BB4FA6E6-673A-41D4-A930-C5E8BDA78A1D}" type="sibTrans" cxnId="{C36CE25F-E88F-43FA-B745-85CBC687BB82}">
      <dgm:prSet/>
      <dgm:spPr/>
      <dgm:t>
        <a:bodyPr/>
        <a:lstStyle/>
        <a:p>
          <a:endParaRPr lang="en-US"/>
        </a:p>
      </dgm:t>
    </dgm:pt>
    <dgm:pt modelId="{4BAD25F0-667C-41B2-8955-F34DB1FC42C8}">
      <dgm:prSet/>
      <dgm:spPr/>
      <dgm:t>
        <a:bodyPr/>
        <a:lstStyle/>
        <a:p>
          <a:r>
            <a:rPr lang="en-GB"/>
            <a:t>16% feel always tired, 13% suffer from migraine and insomnia</a:t>
          </a:r>
          <a:endParaRPr lang="en-US"/>
        </a:p>
      </dgm:t>
    </dgm:pt>
    <dgm:pt modelId="{BF709848-AD5D-4EFC-89E0-58FCCE22A45A}" type="parTrans" cxnId="{3E41F5C0-CA97-4136-A493-77457285B97D}">
      <dgm:prSet/>
      <dgm:spPr/>
      <dgm:t>
        <a:bodyPr/>
        <a:lstStyle/>
        <a:p>
          <a:endParaRPr lang="en-US"/>
        </a:p>
      </dgm:t>
    </dgm:pt>
    <dgm:pt modelId="{DD97332A-84CA-4B85-B57C-052CA4048ADD}" type="sibTrans" cxnId="{3E41F5C0-CA97-4136-A493-77457285B97D}">
      <dgm:prSet/>
      <dgm:spPr/>
      <dgm:t>
        <a:bodyPr/>
        <a:lstStyle/>
        <a:p>
          <a:endParaRPr lang="en-US"/>
        </a:p>
      </dgm:t>
    </dgm:pt>
    <dgm:pt modelId="{3F702B36-6118-4419-BD8C-1794BB20FAE7}">
      <dgm:prSet/>
      <dgm:spPr/>
      <dgm:t>
        <a:bodyPr/>
        <a:lstStyle/>
        <a:p>
          <a:r>
            <a:rPr lang="en-GB"/>
            <a:t>48% looking for an extra income, ideally by working from home</a:t>
          </a:r>
          <a:endParaRPr lang="en-US"/>
        </a:p>
      </dgm:t>
    </dgm:pt>
    <dgm:pt modelId="{5C75DE65-191A-41A0-AE3F-FF70423FB061}" type="parTrans" cxnId="{2C3F6CEB-B887-4F4C-82E5-4825A511BE9D}">
      <dgm:prSet/>
      <dgm:spPr/>
      <dgm:t>
        <a:bodyPr/>
        <a:lstStyle/>
        <a:p>
          <a:endParaRPr lang="en-US"/>
        </a:p>
      </dgm:t>
    </dgm:pt>
    <dgm:pt modelId="{8C0507DB-B9FD-416D-A506-4E04B27720F2}" type="sibTrans" cxnId="{2C3F6CEB-B887-4F4C-82E5-4825A511BE9D}">
      <dgm:prSet/>
      <dgm:spPr/>
      <dgm:t>
        <a:bodyPr/>
        <a:lstStyle/>
        <a:p>
          <a:endParaRPr lang="en-US"/>
        </a:p>
      </dgm:t>
    </dgm:pt>
    <dgm:pt modelId="{6BEA03AC-4348-4755-9FB9-DFD5D7F34F0B}">
      <dgm:prSet/>
      <dgm:spPr/>
      <dgm:t>
        <a:bodyPr/>
        <a:lstStyle/>
        <a:p>
          <a:r>
            <a:rPr lang="en-GB"/>
            <a:t>Quality for the win: 57% prefer quality over price, 19% cheap product – poor quality</a:t>
          </a:r>
          <a:endParaRPr lang="en-US"/>
        </a:p>
      </dgm:t>
    </dgm:pt>
    <dgm:pt modelId="{D0B5CA1C-7894-46FA-A173-785CDC29D79A}" type="parTrans" cxnId="{F5E36542-E414-4289-B576-16AAA59272DC}">
      <dgm:prSet/>
      <dgm:spPr/>
      <dgm:t>
        <a:bodyPr/>
        <a:lstStyle/>
        <a:p>
          <a:endParaRPr lang="en-US"/>
        </a:p>
      </dgm:t>
    </dgm:pt>
    <dgm:pt modelId="{6A063DD5-7C98-4419-A979-87B87CF9C683}" type="sibTrans" cxnId="{F5E36542-E414-4289-B576-16AAA59272DC}">
      <dgm:prSet/>
      <dgm:spPr/>
      <dgm:t>
        <a:bodyPr/>
        <a:lstStyle/>
        <a:p>
          <a:endParaRPr lang="en-US"/>
        </a:p>
      </dgm:t>
    </dgm:pt>
    <dgm:pt modelId="{7E1A4EA6-881F-48D6-A771-36935D7C89DC}">
      <dgm:prSet/>
      <dgm:spPr/>
      <dgm:t>
        <a:bodyPr/>
        <a:lstStyle/>
        <a:p>
          <a:r>
            <a:rPr lang="en-GB"/>
            <a:t>73% want free support and monitoring</a:t>
          </a:r>
          <a:endParaRPr lang="en-US"/>
        </a:p>
      </dgm:t>
    </dgm:pt>
    <dgm:pt modelId="{70CC94F8-C1ED-4318-B9BF-4E6DF069CFDA}" type="parTrans" cxnId="{894CFC00-E697-4FF6-9D79-F217C81C99C7}">
      <dgm:prSet/>
      <dgm:spPr/>
      <dgm:t>
        <a:bodyPr/>
        <a:lstStyle/>
        <a:p>
          <a:endParaRPr lang="en-US"/>
        </a:p>
      </dgm:t>
    </dgm:pt>
    <dgm:pt modelId="{ED60D570-71D2-4559-8C3B-A47314692C89}" type="sibTrans" cxnId="{894CFC00-E697-4FF6-9D79-F217C81C99C7}">
      <dgm:prSet/>
      <dgm:spPr/>
      <dgm:t>
        <a:bodyPr/>
        <a:lstStyle/>
        <a:p>
          <a:endParaRPr lang="en-US"/>
        </a:p>
      </dgm:t>
    </dgm:pt>
    <dgm:pt modelId="{8B56F442-B081-456F-9A10-138BDF9D3D87}">
      <dgm:prSet/>
      <dgm:spPr/>
      <dgm:t>
        <a:bodyPr/>
        <a:lstStyle/>
        <a:p>
          <a:r>
            <a:rPr lang="en-GB"/>
            <a:t>77% personalised products and programs is essential</a:t>
          </a:r>
          <a:endParaRPr lang="en-US"/>
        </a:p>
      </dgm:t>
    </dgm:pt>
    <dgm:pt modelId="{54BD2DE0-A2D9-472B-B921-383B959E8E9B}" type="parTrans" cxnId="{D077C4F8-AF80-49CE-979E-BAC0F9551DC0}">
      <dgm:prSet/>
      <dgm:spPr/>
      <dgm:t>
        <a:bodyPr/>
        <a:lstStyle/>
        <a:p>
          <a:endParaRPr lang="en-US"/>
        </a:p>
      </dgm:t>
    </dgm:pt>
    <dgm:pt modelId="{7A58C010-6ABF-4445-8B4E-57837A96872B}" type="sibTrans" cxnId="{D077C4F8-AF80-49CE-979E-BAC0F9551DC0}">
      <dgm:prSet/>
      <dgm:spPr/>
      <dgm:t>
        <a:bodyPr/>
        <a:lstStyle/>
        <a:p>
          <a:endParaRPr lang="en-US"/>
        </a:p>
      </dgm:t>
    </dgm:pt>
    <dgm:pt modelId="{AA723A8B-1CB8-4963-BEF3-DE9B2F0114B1}">
      <dgm:prSet/>
      <dgm:spPr/>
      <dgm:t>
        <a:bodyPr/>
        <a:lstStyle/>
        <a:p>
          <a:r>
            <a:rPr lang="en-GB"/>
            <a:t>Humans are the best: 73% would rather talk to a REAL person than a virtual assistant or robot, offering multiple ways to contact the person they need</a:t>
          </a:r>
          <a:endParaRPr lang="en-US"/>
        </a:p>
      </dgm:t>
    </dgm:pt>
    <dgm:pt modelId="{391A6897-D511-4C6C-A731-AA986E397C7E}" type="parTrans" cxnId="{5C91A8BC-6E4E-4F99-B77A-35FDDDC26EFE}">
      <dgm:prSet/>
      <dgm:spPr/>
      <dgm:t>
        <a:bodyPr/>
        <a:lstStyle/>
        <a:p>
          <a:endParaRPr lang="en-US"/>
        </a:p>
      </dgm:t>
    </dgm:pt>
    <dgm:pt modelId="{A2CB1053-4F52-448A-8938-5A25FAEF743A}" type="sibTrans" cxnId="{5C91A8BC-6E4E-4F99-B77A-35FDDDC26EFE}">
      <dgm:prSet/>
      <dgm:spPr/>
      <dgm:t>
        <a:bodyPr/>
        <a:lstStyle/>
        <a:p>
          <a:endParaRPr lang="en-US"/>
        </a:p>
      </dgm:t>
    </dgm:pt>
    <dgm:pt modelId="{22191477-8E31-4F2F-8D78-E62FFE28EC03}">
      <dgm:prSet/>
      <dgm:spPr/>
      <dgm:t>
        <a:bodyPr/>
        <a:lstStyle/>
        <a:p>
          <a:r>
            <a:rPr lang="en-GB"/>
            <a:t>81% interested in working with SNEP SPA in the future</a:t>
          </a:r>
          <a:endParaRPr lang="en-US"/>
        </a:p>
      </dgm:t>
    </dgm:pt>
    <dgm:pt modelId="{97D9C624-D97B-4214-8CA1-7D5A60CAFA30}" type="parTrans" cxnId="{88E849DB-E1FA-4291-B811-AC1FF2750296}">
      <dgm:prSet/>
      <dgm:spPr/>
      <dgm:t>
        <a:bodyPr/>
        <a:lstStyle/>
        <a:p>
          <a:endParaRPr lang="en-US"/>
        </a:p>
      </dgm:t>
    </dgm:pt>
    <dgm:pt modelId="{B11D75D0-E3DE-45F9-BFA3-D2CDA67FE437}" type="sibTrans" cxnId="{88E849DB-E1FA-4291-B811-AC1FF2750296}">
      <dgm:prSet/>
      <dgm:spPr/>
      <dgm:t>
        <a:bodyPr/>
        <a:lstStyle/>
        <a:p>
          <a:endParaRPr lang="en-US"/>
        </a:p>
      </dgm:t>
    </dgm:pt>
    <dgm:pt modelId="{73AB677C-1C53-4F61-A9BB-73D5B16319CC}" type="pres">
      <dgm:prSet presAssocID="{286F4F65-BA19-4C0B-A7A5-CD8531FA3C1F}" presName="diagram" presStyleCnt="0">
        <dgm:presLayoutVars>
          <dgm:dir/>
          <dgm:resizeHandles val="exact"/>
        </dgm:presLayoutVars>
      </dgm:prSet>
      <dgm:spPr/>
    </dgm:pt>
    <dgm:pt modelId="{47D3D1F1-CB5C-499C-97D8-E5DACB28A0DC}" type="pres">
      <dgm:prSet presAssocID="{D608A431-C62B-4BB1-8927-FC9A730E34B4}" presName="node" presStyleLbl="node1" presStyleIdx="0" presStyleCnt="12">
        <dgm:presLayoutVars>
          <dgm:bulletEnabled val="1"/>
        </dgm:presLayoutVars>
      </dgm:prSet>
      <dgm:spPr/>
    </dgm:pt>
    <dgm:pt modelId="{CCCD93A1-2843-4D04-A312-FFEB4C7D6298}" type="pres">
      <dgm:prSet presAssocID="{32721C2C-5741-438B-9A02-CE03D7B1B3C4}" presName="sibTrans" presStyleCnt="0"/>
      <dgm:spPr/>
    </dgm:pt>
    <dgm:pt modelId="{3A8B7A9A-1261-4C3E-BCB1-BE7DCB97C964}" type="pres">
      <dgm:prSet presAssocID="{669FA983-2125-4E63-8EC8-EA52FC77BC63}" presName="node" presStyleLbl="node1" presStyleIdx="1" presStyleCnt="12">
        <dgm:presLayoutVars>
          <dgm:bulletEnabled val="1"/>
        </dgm:presLayoutVars>
      </dgm:prSet>
      <dgm:spPr/>
    </dgm:pt>
    <dgm:pt modelId="{03B6146D-EEFD-4D5C-9584-C196EDCE8173}" type="pres">
      <dgm:prSet presAssocID="{6038CF86-820F-4B0B-9E76-060F26E213B2}" presName="sibTrans" presStyleCnt="0"/>
      <dgm:spPr/>
    </dgm:pt>
    <dgm:pt modelId="{56F5FE7E-0EA8-4C55-965C-618C6730C895}" type="pres">
      <dgm:prSet presAssocID="{C6616D97-67F5-4AFE-9B93-6150DDEC55A8}" presName="node" presStyleLbl="node1" presStyleIdx="2" presStyleCnt="12">
        <dgm:presLayoutVars>
          <dgm:bulletEnabled val="1"/>
        </dgm:presLayoutVars>
      </dgm:prSet>
      <dgm:spPr/>
    </dgm:pt>
    <dgm:pt modelId="{6AB00871-0FA1-46F6-9BC9-C4D242561480}" type="pres">
      <dgm:prSet presAssocID="{78CD01B4-EA61-4B75-9BA2-22CF56EB899D}" presName="sibTrans" presStyleCnt="0"/>
      <dgm:spPr/>
    </dgm:pt>
    <dgm:pt modelId="{4D2240CF-6FBA-4DC3-80DA-6772AB7F33A3}" type="pres">
      <dgm:prSet presAssocID="{5080BFE0-F62B-42CC-B996-9EA650CD1AEA}" presName="node" presStyleLbl="node1" presStyleIdx="3" presStyleCnt="12">
        <dgm:presLayoutVars>
          <dgm:bulletEnabled val="1"/>
        </dgm:presLayoutVars>
      </dgm:prSet>
      <dgm:spPr/>
    </dgm:pt>
    <dgm:pt modelId="{94F59315-DCF5-4C67-B0E7-4BA71263F48D}" type="pres">
      <dgm:prSet presAssocID="{24AF9FF8-D2D1-49F6-B94A-64E66873077E}" presName="sibTrans" presStyleCnt="0"/>
      <dgm:spPr/>
    </dgm:pt>
    <dgm:pt modelId="{09DA5C31-4F4F-406A-8D24-FA688FA7895D}" type="pres">
      <dgm:prSet presAssocID="{23D6431F-DDA2-49E0-A45C-9D9C389D9452}" presName="node" presStyleLbl="node1" presStyleIdx="4" presStyleCnt="12">
        <dgm:presLayoutVars>
          <dgm:bulletEnabled val="1"/>
        </dgm:presLayoutVars>
      </dgm:prSet>
      <dgm:spPr/>
    </dgm:pt>
    <dgm:pt modelId="{703C4AA3-CFED-45D6-8A7A-DFDB61278D23}" type="pres">
      <dgm:prSet presAssocID="{BB4FA6E6-673A-41D4-A930-C5E8BDA78A1D}" presName="sibTrans" presStyleCnt="0"/>
      <dgm:spPr/>
    </dgm:pt>
    <dgm:pt modelId="{5CE56BB3-8A0B-47FE-BBAB-B1044A51A443}" type="pres">
      <dgm:prSet presAssocID="{4BAD25F0-667C-41B2-8955-F34DB1FC42C8}" presName="node" presStyleLbl="node1" presStyleIdx="5" presStyleCnt="12">
        <dgm:presLayoutVars>
          <dgm:bulletEnabled val="1"/>
        </dgm:presLayoutVars>
      </dgm:prSet>
      <dgm:spPr/>
    </dgm:pt>
    <dgm:pt modelId="{A1D7B625-1FAF-4E4D-8A20-13BECD8B5331}" type="pres">
      <dgm:prSet presAssocID="{DD97332A-84CA-4B85-B57C-052CA4048ADD}" presName="sibTrans" presStyleCnt="0"/>
      <dgm:spPr/>
    </dgm:pt>
    <dgm:pt modelId="{334CF1EE-54AC-428A-A0E5-85DAD60997EA}" type="pres">
      <dgm:prSet presAssocID="{3F702B36-6118-4419-BD8C-1794BB20FAE7}" presName="node" presStyleLbl="node1" presStyleIdx="6" presStyleCnt="12">
        <dgm:presLayoutVars>
          <dgm:bulletEnabled val="1"/>
        </dgm:presLayoutVars>
      </dgm:prSet>
      <dgm:spPr/>
    </dgm:pt>
    <dgm:pt modelId="{525958C5-19B0-4B33-A253-8157C573FC5A}" type="pres">
      <dgm:prSet presAssocID="{8C0507DB-B9FD-416D-A506-4E04B27720F2}" presName="sibTrans" presStyleCnt="0"/>
      <dgm:spPr/>
    </dgm:pt>
    <dgm:pt modelId="{91DBC526-D56A-44D0-8A3D-0D6448D6E98C}" type="pres">
      <dgm:prSet presAssocID="{6BEA03AC-4348-4755-9FB9-DFD5D7F34F0B}" presName="node" presStyleLbl="node1" presStyleIdx="7" presStyleCnt="12">
        <dgm:presLayoutVars>
          <dgm:bulletEnabled val="1"/>
        </dgm:presLayoutVars>
      </dgm:prSet>
      <dgm:spPr/>
    </dgm:pt>
    <dgm:pt modelId="{E2232F05-2D1B-466C-AF5E-67145B2687AB}" type="pres">
      <dgm:prSet presAssocID="{6A063DD5-7C98-4419-A979-87B87CF9C683}" presName="sibTrans" presStyleCnt="0"/>
      <dgm:spPr/>
    </dgm:pt>
    <dgm:pt modelId="{6E4DE66A-5D9B-4A44-87B9-927C9CF8E899}" type="pres">
      <dgm:prSet presAssocID="{7E1A4EA6-881F-48D6-A771-36935D7C89DC}" presName="node" presStyleLbl="node1" presStyleIdx="8" presStyleCnt="12">
        <dgm:presLayoutVars>
          <dgm:bulletEnabled val="1"/>
        </dgm:presLayoutVars>
      </dgm:prSet>
      <dgm:spPr/>
    </dgm:pt>
    <dgm:pt modelId="{7D6697D1-3634-4954-A8A2-DE22EAFD5018}" type="pres">
      <dgm:prSet presAssocID="{ED60D570-71D2-4559-8C3B-A47314692C89}" presName="sibTrans" presStyleCnt="0"/>
      <dgm:spPr/>
    </dgm:pt>
    <dgm:pt modelId="{1AA35149-75A7-4A08-8CD7-85E55249ECE3}" type="pres">
      <dgm:prSet presAssocID="{8B56F442-B081-456F-9A10-138BDF9D3D87}" presName="node" presStyleLbl="node1" presStyleIdx="9" presStyleCnt="12">
        <dgm:presLayoutVars>
          <dgm:bulletEnabled val="1"/>
        </dgm:presLayoutVars>
      </dgm:prSet>
      <dgm:spPr/>
    </dgm:pt>
    <dgm:pt modelId="{8A6825C6-9643-4210-ADC8-1B4D193760B3}" type="pres">
      <dgm:prSet presAssocID="{7A58C010-6ABF-4445-8B4E-57837A96872B}" presName="sibTrans" presStyleCnt="0"/>
      <dgm:spPr/>
    </dgm:pt>
    <dgm:pt modelId="{3D28E367-3428-432B-89AD-68E3413BD47C}" type="pres">
      <dgm:prSet presAssocID="{AA723A8B-1CB8-4963-BEF3-DE9B2F0114B1}" presName="node" presStyleLbl="node1" presStyleIdx="10" presStyleCnt="12">
        <dgm:presLayoutVars>
          <dgm:bulletEnabled val="1"/>
        </dgm:presLayoutVars>
      </dgm:prSet>
      <dgm:spPr/>
    </dgm:pt>
    <dgm:pt modelId="{2183D999-EA1D-408D-A8BA-E4B46C85455D}" type="pres">
      <dgm:prSet presAssocID="{A2CB1053-4F52-448A-8938-5A25FAEF743A}" presName="sibTrans" presStyleCnt="0"/>
      <dgm:spPr/>
    </dgm:pt>
    <dgm:pt modelId="{60A718BE-7968-4861-9F33-11AD4686A26B}" type="pres">
      <dgm:prSet presAssocID="{22191477-8E31-4F2F-8D78-E62FFE28EC03}" presName="node" presStyleLbl="node1" presStyleIdx="11" presStyleCnt="12">
        <dgm:presLayoutVars>
          <dgm:bulletEnabled val="1"/>
        </dgm:presLayoutVars>
      </dgm:prSet>
      <dgm:spPr/>
    </dgm:pt>
  </dgm:ptLst>
  <dgm:cxnLst>
    <dgm:cxn modelId="{894CFC00-E697-4FF6-9D79-F217C81C99C7}" srcId="{286F4F65-BA19-4C0B-A7A5-CD8531FA3C1F}" destId="{7E1A4EA6-881F-48D6-A771-36935D7C89DC}" srcOrd="8" destOrd="0" parTransId="{70CC94F8-C1ED-4318-B9BF-4E6DF069CFDA}" sibTransId="{ED60D570-71D2-4559-8C3B-A47314692C89}"/>
    <dgm:cxn modelId="{64471C0B-92DC-4B47-9791-E1D131BE5F4F}" srcId="{286F4F65-BA19-4C0B-A7A5-CD8531FA3C1F}" destId="{669FA983-2125-4E63-8EC8-EA52FC77BC63}" srcOrd="1" destOrd="0" parTransId="{13114813-938D-4379-B4C2-92942CCB5A3A}" sibTransId="{6038CF86-820F-4B0B-9E76-060F26E213B2}"/>
    <dgm:cxn modelId="{94AA9516-2BFE-4E02-882B-644C530BD867}" type="presOf" srcId="{8B56F442-B081-456F-9A10-138BDF9D3D87}" destId="{1AA35149-75A7-4A08-8CD7-85E55249ECE3}" srcOrd="0" destOrd="0" presId="urn:microsoft.com/office/officeart/2005/8/layout/default"/>
    <dgm:cxn modelId="{9B4FBC25-8AFB-4812-9326-75EB18CEF455}" srcId="{286F4F65-BA19-4C0B-A7A5-CD8531FA3C1F}" destId="{C6616D97-67F5-4AFE-9B93-6150DDEC55A8}" srcOrd="2" destOrd="0" parTransId="{B4D3271F-8187-4065-8E33-C27CC811B402}" sibTransId="{78CD01B4-EA61-4B75-9BA2-22CF56EB899D}"/>
    <dgm:cxn modelId="{AF77952B-CB0E-46FB-8FC8-D0BAD030B1BC}" type="presOf" srcId="{AA723A8B-1CB8-4963-BEF3-DE9B2F0114B1}" destId="{3D28E367-3428-432B-89AD-68E3413BD47C}" srcOrd="0" destOrd="0" presId="urn:microsoft.com/office/officeart/2005/8/layout/default"/>
    <dgm:cxn modelId="{C36CE25F-E88F-43FA-B745-85CBC687BB82}" srcId="{286F4F65-BA19-4C0B-A7A5-CD8531FA3C1F}" destId="{23D6431F-DDA2-49E0-A45C-9D9C389D9452}" srcOrd="4" destOrd="0" parTransId="{D5392882-0E5B-48A6-81C0-E332A9AA59B6}" sibTransId="{BB4FA6E6-673A-41D4-A930-C5E8BDA78A1D}"/>
    <dgm:cxn modelId="{45826442-6C3D-41C8-B5E8-2D102B99164C}" type="presOf" srcId="{3F702B36-6118-4419-BD8C-1794BB20FAE7}" destId="{334CF1EE-54AC-428A-A0E5-85DAD60997EA}" srcOrd="0" destOrd="0" presId="urn:microsoft.com/office/officeart/2005/8/layout/default"/>
    <dgm:cxn modelId="{F5E36542-E414-4289-B576-16AAA59272DC}" srcId="{286F4F65-BA19-4C0B-A7A5-CD8531FA3C1F}" destId="{6BEA03AC-4348-4755-9FB9-DFD5D7F34F0B}" srcOrd="7" destOrd="0" parTransId="{D0B5CA1C-7894-46FA-A173-785CDC29D79A}" sibTransId="{6A063DD5-7C98-4419-A979-87B87CF9C683}"/>
    <dgm:cxn modelId="{6D175A45-6F28-4A28-81AB-8C42593A9C88}" type="presOf" srcId="{4BAD25F0-667C-41B2-8955-F34DB1FC42C8}" destId="{5CE56BB3-8A0B-47FE-BBAB-B1044A51A443}" srcOrd="0" destOrd="0" presId="urn:microsoft.com/office/officeart/2005/8/layout/default"/>
    <dgm:cxn modelId="{B823C345-1B07-4967-B86A-6BD0B217607A}" type="presOf" srcId="{5080BFE0-F62B-42CC-B996-9EA650CD1AEA}" destId="{4D2240CF-6FBA-4DC3-80DA-6772AB7F33A3}" srcOrd="0" destOrd="0" presId="urn:microsoft.com/office/officeart/2005/8/layout/default"/>
    <dgm:cxn modelId="{7C305D7C-A89E-483E-81FD-ED26BCDD18D2}" type="presOf" srcId="{669FA983-2125-4E63-8EC8-EA52FC77BC63}" destId="{3A8B7A9A-1261-4C3E-BCB1-BE7DCB97C964}" srcOrd="0" destOrd="0" presId="urn:microsoft.com/office/officeart/2005/8/layout/default"/>
    <dgm:cxn modelId="{D1DD4584-14FF-49DE-9E2A-070F87B93C9E}" type="presOf" srcId="{C6616D97-67F5-4AFE-9B93-6150DDEC55A8}" destId="{56F5FE7E-0EA8-4C55-965C-618C6730C895}" srcOrd="0" destOrd="0" presId="urn:microsoft.com/office/officeart/2005/8/layout/default"/>
    <dgm:cxn modelId="{B6DD988B-94B9-4915-9859-DE07956C3647}" type="presOf" srcId="{6BEA03AC-4348-4755-9FB9-DFD5D7F34F0B}" destId="{91DBC526-D56A-44D0-8A3D-0D6448D6E98C}" srcOrd="0" destOrd="0" presId="urn:microsoft.com/office/officeart/2005/8/layout/default"/>
    <dgm:cxn modelId="{7C6BA69B-4AB2-4E95-8D2B-0D3EA0F55B4D}" type="presOf" srcId="{7E1A4EA6-881F-48D6-A771-36935D7C89DC}" destId="{6E4DE66A-5D9B-4A44-87B9-927C9CF8E899}" srcOrd="0" destOrd="0" presId="urn:microsoft.com/office/officeart/2005/8/layout/default"/>
    <dgm:cxn modelId="{7D55EAA9-F9F7-4B3C-B1E8-10A39E361D40}" type="presOf" srcId="{23D6431F-DDA2-49E0-A45C-9D9C389D9452}" destId="{09DA5C31-4F4F-406A-8D24-FA688FA7895D}" srcOrd="0" destOrd="0" presId="urn:microsoft.com/office/officeart/2005/8/layout/default"/>
    <dgm:cxn modelId="{5C91A8BC-6E4E-4F99-B77A-35FDDDC26EFE}" srcId="{286F4F65-BA19-4C0B-A7A5-CD8531FA3C1F}" destId="{AA723A8B-1CB8-4963-BEF3-DE9B2F0114B1}" srcOrd="10" destOrd="0" parTransId="{391A6897-D511-4C6C-A731-AA986E397C7E}" sibTransId="{A2CB1053-4F52-448A-8938-5A25FAEF743A}"/>
    <dgm:cxn modelId="{3E41F5C0-CA97-4136-A493-77457285B97D}" srcId="{286F4F65-BA19-4C0B-A7A5-CD8531FA3C1F}" destId="{4BAD25F0-667C-41B2-8955-F34DB1FC42C8}" srcOrd="5" destOrd="0" parTransId="{BF709848-AD5D-4EFC-89E0-58FCCE22A45A}" sibTransId="{DD97332A-84CA-4B85-B57C-052CA4048ADD}"/>
    <dgm:cxn modelId="{35F8B1C5-1C87-4E09-AC96-5EBDF0F21B92}" type="presOf" srcId="{286F4F65-BA19-4C0B-A7A5-CD8531FA3C1F}" destId="{73AB677C-1C53-4F61-A9BB-73D5B16319CC}" srcOrd="0" destOrd="0" presId="urn:microsoft.com/office/officeart/2005/8/layout/default"/>
    <dgm:cxn modelId="{311D7AD8-ED97-4EF1-916E-DFE9A43D81DB}" type="presOf" srcId="{D608A431-C62B-4BB1-8927-FC9A730E34B4}" destId="{47D3D1F1-CB5C-499C-97D8-E5DACB28A0DC}" srcOrd="0" destOrd="0" presId="urn:microsoft.com/office/officeart/2005/8/layout/default"/>
    <dgm:cxn modelId="{643441DA-55C3-495D-BB56-35C476528896}" srcId="{286F4F65-BA19-4C0B-A7A5-CD8531FA3C1F}" destId="{5080BFE0-F62B-42CC-B996-9EA650CD1AEA}" srcOrd="3" destOrd="0" parTransId="{13180B72-DC49-458C-A28E-A9AC62275806}" sibTransId="{24AF9FF8-D2D1-49F6-B94A-64E66873077E}"/>
    <dgm:cxn modelId="{88E849DB-E1FA-4291-B811-AC1FF2750296}" srcId="{286F4F65-BA19-4C0B-A7A5-CD8531FA3C1F}" destId="{22191477-8E31-4F2F-8D78-E62FFE28EC03}" srcOrd="11" destOrd="0" parTransId="{97D9C624-D97B-4214-8CA1-7D5A60CAFA30}" sibTransId="{B11D75D0-E3DE-45F9-BFA3-D2CDA67FE437}"/>
    <dgm:cxn modelId="{2C3F6CEB-B887-4F4C-82E5-4825A511BE9D}" srcId="{286F4F65-BA19-4C0B-A7A5-CD8531FA3C1F}" destId="{3F702B36-6118-4419-BD8C-1794BB20FAE7}" srcOrd="6" destOrd="0" parTransId="{5C75DE65-191A-41A0-AE3F-FF70423FB061}" sibTransId="{8C0507DB-B9FD-416D-A506-4E04B27720F2}"/>
    <dgm:cxn modelId="{B9DCD8EF-2491-40B5-A134-104FD5FA2ECC}" srcId="{286F4F65-BA19-4C0B-A7A5-CD8531FA3C1F}" destId="{D608A431-C62B-4BB1-8927-FC9A730E34B4}" srcOrd="0" destOrd="0" parTransId="{7C09ED41-68BF-4E07-A476-DC4EF21AC4B0}" sibTransId="{32721C2C-5741-438B-9A02-CE03D7B1B3C4}"/>
    <dgm:cxn modelId="{D077C4F8-AF80-49CE-979E-BAC0F9551DC0}" srcId="{286F4F65-BA19-4C0B-A7A5-CD8531FA3C1F}" destId="{8B56F442-B081-456F-9A10-138BDF9D3D87}" srcOrd="9" destOrd="0" parTransId="{54BD2DE0-A2D9-472B-B921-383B959E8E9B}" sibTransId="{7A58C010-6ABF-4445-8B4E-57837A96872B}"/>
    <dgm:cxn modelId="{55EDDEFE-542E-4604-A391-8CEF66E51446}" type="presOf" srcId="{22191477-8E31-4F2F-8D78-E62FFE28EC03}" destId="{60A718BE-7968-4861-9F33-11AD4686A26B}" srcOrd="0" destOrd="0" presId="urn:microsoft.com/office/officeart/2005/8/layout/default"/>
    <dgm:cxn modelId="{83B2D0E6-0717-4EF8-B6E5-C91D16D23B1B}" type="presParOf" srcId="{73AB677C-1C53-4F61-A9BB-73D5B16319CC}" destId="{47D3D1F1-CB5C-499C-97D8-E5DACB28A0DC}" srcOrd="0" destOrd="0" presId="urn:microsoft.com/office/officeart/2005/8/layout/default"/>
    <dgm:cxn modelId="{A40A0649-F0DC-4B54-A24A-62EC8D1ECF51}" type="presParOf" srcId="{73AB677C-1C53-4F61-A9BB-73D5B16319CC}" destId="{CCCD93A1-2843-4D04-A312-FFEB4C7D6298}" srcOrd="1" destOrd="0" presId="urn:microsoft.com/office/officeart/2005/8/layout/default"/>
    <dgm:cxn modelId="{44A49BB1-0362-4354-9197-5F75BF14D708}" type="presParOf" srcId="{73AB677C-1C53-4F61-A9BB-73D5B16319CC}" destId="{3A8B7A9A-1261-4C3E-BCB1-BE7DCB97C964}" srcOrd="2" destOrd="0" presId="urn:microsoft.com/office/officeart/2005/8/layout/default"/>
    <dgm:cxn modelId="{438DAFFC-27DA-455C-A7FC-77701B1B5C76}" type="presParOf" srcId="{73AB677C-1C53-4F61-A9BB-73D5B16319CC}" destId="{03B6146D-EEFD-4D5C-9584-C196EDCE8173}" srcOrd="3" destOrd="0" presId="urn:microsoft.com/office/officeart/2005/8/layout/default"/>
    <dgm:cxn modelId="{8FB22F53-3645-497C-84F0-4EBE6ACDDD32}" type="presParOf" srcId="{73AB677C-1C53-4F61-A9BB-73D5B16319CC}" destId="{56F5FE7E-0EA8-4C55-965C-618C6730C895}" srcOrd="4" destOrd="0" presId="urn:microsoft.com/office/officeart/2005/8/layout/default"/>
    <dgm:cxn modelId="{127F5524-E3A2-42E1-92F4-264823A077B1}" type="presParOf" srcId="{73AB677C-1C53-4F61-A9BB-73D5B16319CC}" destId="{6AB00871-0FA1-46F6-9BC9-C4D242561480}" srcOrd="5" destOrd="0" presId="urn:microsoft.com/office/officeart/2005/8/layout/default"/>
    <dgm:cxn modelId="{0E720F71-C0D6-49AD-9F1B-2B77570B3163}" type="presParOf" srcId="{73AB677C-1C53-4F61-A9BB-73D5B16319CC}" destId="{4D2240CF-6FBA-4DC3-80DA-6772AB7F33A3}" srcOrd="6" destOrd="0" presId="urn:microsoft.com/office/officeart/2005/8/layout/default"/>
    <dgm:cxn modelId="{83C715EA-1672-42EE-B3E7-F6ACB66876D9}" type="presParOf" srcId="{73AB677C-1C53-4F61-A9BB-73D5B16319CC}" destId="{94F59315-DCF5-4C67-B0E7-4BA71263F48D}" srcOrd="7" destOrd="0" presId="urn:microsoft.com/office/officeart/2005/8/layout/default"/>
    <dgm:cxn modelId="{3D40E92C-EB55-4A96-8074-E010D6642222}" type="presParOf" srcId="{73AB677C-1C53-4F61-A9BB-73D5B16319CC}" destId="{09DA5C31-4F4F-406A-8D24-FA688FA7895D}" srcOrd="8" destOrd="0" presId="urn:microsoft.com/office/officeart/2005/8/layout/default"/>
    <dgm:cxn modelId="{B4C5DF7A-267D-45BE-AB7D-B5A6A1CAA9D6}" type="presParOf" srcId="{73AB677C-1C53-4F61-A9BB-73D5B16319CC}" destId="{703C4AA3-CFED-45D6-8A7A-DFDB61278D23}" srcOrd="9" destOrd="0" presId="urn:microsoft.com/office/officeart/2005/8/layout/default"/>
    <dgm:cxn modelId="{36030269-D89D-45D2-8DC9-AB1A6430E95C}" type="presParOf" srcId="{73AB677C-1C53-4F61-A9BB-73D5B16319CC}" destId="{5CE56BB3-8A0B-47FE-BBAB-B1044A51A443}" srcOrd="10" destOrd="0" presId="urn:microsoft.com/office/officeart/2005/8/layout/default"/>
    <dgm:cxn modelId="{995FD42E-2D82-4A2A-AE4D-0E42C6D42C03}" type="presParOf" srcId="{73AB677C-1C53-4F61-A9BB-73D5B16319CC}" destId="{A1D7B625-1FAF-4E4D-8A20-13BECD8B5331}" srcOrd="11" destOrd="0" presId="urn:microsoft.com/office/officeart/2005/8/layout/default"/>
    <dgm:cxn modelId="{66B3B819-A3AD-42D1-8B66-8B52EC9C3A9B}" type="presParOf" srcId="{73AB677C-1C53-4F61-A9BB-73D5B16319CC}" destId="{334CF1EE-54AC-428A-A0E5-85DAD60997EA}" srcOrd="12" destOrd="0" presId="urn:microsoft.com/office/officeart/2005/8/layout/default"/>
    <dgm:cxn modelId="{CEEEA282-CCDD-407C-AFDE-0D40B26DB0A4}" type="presParOf" srcId="{73AB677C-1C53-4F61-A9BB-73D5B16319CC}" destId="{525958C5-19B0-4B33-A253-8157C573FC5A}" srcOrd="13" destOrd="0" presId="urn:microsoft.com/office/officeart/2005/8/layout/default"/>
    <dgm:cxn modelId="{F87916A1-1CD1-4A4B-A73B-2DAA83FB7E01}" type="presParOf" srcId="{73AB677C-1C53-4F61-A9BB-73D5B16319CC}" destId="{91DBC526-D56A-44D0-8A3D-0D6448D6E98C}" srcOrd="14" destOrd="0" presId="urn:microsoft.com/office/officeart/2005/8/layout/default"/>
    <dgm:cxn modelId="{D700034E-E3E0-42C4-80CF-2D2C9E92C212}" type="presParOf" srcId="{73AB677C-1C53-4F61-A9BB-73D5B16319CC}" destId="{E2232F05-2D1B-466C-AF5E-67145B2687AB}" srcOrd="15" destOrd="0" presId="urn:microsoft.com/office/officeart/2005/8/layout/default"/>
    <dgm:cxn modelId="{9E460193-F781-4BDF-9B39-1C869613A5FB}" type="presParOf" srcId="{73AB677C-1C53-4F61-A9BB-73D5B16319CC}" destId="{6E4DE66A-5D9B-4A44-87B9-927C9CF8E899}" srcOrd="16" destOrd="0" presId="urn:microsoft.com/office/officeart/2005/8/layout/default"/>
    <dgm:cxn modelId="{8008D8BA-78CB-4159-8E8E-FB2DD3EFE0F6}" type="presParOf" srcId="{73AB677C-1C53-4F61-A9BB-73D5B16319CC}" destId="{7D6697D1-3634-4954-A8A2-DE22EAFD5018}" srcOrd="17" destOrd="0" presId="urn:microsoft.com/office/officeart/2005/8/layout/default"/>
    <dgm:cxn modelId="{C286808A-DE19-42C9-9618-32685AD9E640}" type="presParOf" srcId="{73AB677C-1C53-4F61-A9BB-73D5B16319CC}" destId="{1AA35149-75A7-4A08-8CD7-85E55249ECE3}" srcOrd="18" destOrd="0" presId="urn:microsoft.com/office/officeart/2005/8/layout/default"/>
    <dgm:cxn modelId="{CA91D05D-D4BC-4F3F-A0E1-B905DC91F8C4}" type="presParOf" srcId="{73AB677C-1C53-4F61-A9BB-73D5B16319CC}" destId="{8A6825C6-9643-4210-ADC8-1B4D193760B3}" srcOrd="19" destOrd="0" presId="urn:microsoft.com/office/officeart/2005/8/layout/default"/>
    <dgm:cxn modelId="{3A2B5E45-CBF9-4346-A040-F8AE12032058}" type="presParOf" srcId="{73AB677C-1C53-4F61-A9BB-73D5B16319CC}" destId="{3D28E367-3428-432B-89AD-68E3413BD47C}" srcOrd="20" destOrd="0" presId="urn:microsoft.com/office/officeart/2005/8/layout/default"/>
    <dgm:cxn modelId="{D2470E59-AD32-4DC5-8522-183F40ED4F55}" type="presParOf" srcId="{73AB677C-1C53-4F61-A9BB-73D5B16319CC}" destId="{2183D999-EA1D-408D-A8BA-E4B46C85455D}" srcOrd="21" destOrd="0" presId="urn:microsoft.com/office/officeart/2005/8/layout/default"/>
    <dgm:cxn modelId="{75018B5D-4471-47EB-9F44-2CC2A7B69824}" type="presParOf" srcId="{73AB677C-1C53-4F61-A9BB-73D5B16319CC}" destId="{60A718BE-7968-4861-9F33-11AD4686A26B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BB2FCA-770C-428D-90F8-63CE3CB50D07}">
      <dsp:nvSpPr>
        <dsp:cNvPr id="0" name=""/>
        <dsp:cNvSpPr/>
      </dsp:nvSpPr>
      <dsp:spPr>
        <a:xfrm>
          <a:off x="587507" y="228182"/>
          <a:ext cx="668408" cy="6684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465372-E2F7-4DFD-86A7-AE58676C4EBD}">
      <dsp:nvSpPr>
        <dsp:cNvPr id="0" name=""/>
        <dsp:cNvSpPr/>
      </dsp:nvSpPr>
      <dsp:spPr>
        <a:xfrm>
          <a:off x="179036" y="1125190"/>
          <a:ext cx="1485351" cy="594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Marketing Research- Designing and collecting data</a:t>
          </a:r>
          <a:endParaRPr lang="en-US" sz="1200" kern="1200"/>
        </a:p>
      </dsp:txBody>
      <dsp:txXfrm>
        <a:off x="179036" y="1125190"/>
        <a:ext cx="1485351" cy="594140"/>
      </dsp:txXfrm>
    </dsp:sp>
    <dsp:sp modelId="{7E0D8F17-F4A7-41E2-8D25-8B6F21033367}">
      <dsp:nvSpPr>
        <dsp:cNvPr id="0" name=""/>
        <dsp:cNvSpPr/>
      </dsp:nvSpPr>
      <dsp:spPr>
        <a:xfrm>
          <a:off x="2332795" y="228182"/>
          <a:ext cx="668408" cy="6684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BD3E41-20D6-4E6E-8ECF-A62A2C487978}">
      <dsp:nvSpPr>
        <dsp:cNvPr id="0" name=""/>
        <dsp:cNvSpPr/>
      </dsp:nvSpPr>
      <dsp:spPr>
        <a:xfrm>
          <a:off x="1924324" y="1125190"/>
          <a:ext cx="1485351" cy="594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Finance - Microsoft Excel</a:t>
          </a:r>
          <a:endParaRPr lang="en-US" sz="1200" kern="1200" dirty="0"/>
        </a:p>
      </dsp:txBody>
      <dsp:txXfrm>
        <a:off x="1924324" y="1125190"/>
        <a:ext cx="1485351" cy="594140"/>
      </dsp:txXfrm>
    </dsp:sp>
    <dsp:sp modelId="{F5667676-74C5-4B81-8507-B8156B755121}">
      <dsp:nvSpPr>
        <dsp:cNvPr id="0" name=""/>
        <dsp:cNvSpPr/>
      </dsp:nvSpPr>
      <dsp:spPr>
        <a:xfrm>
          <a:off x="4078083" y="228182"/>
          <a:ext cx="668408" cy="6684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5416C9-E686-4FED-9E6E-E10951A871B0}">
      <dsp:nvSpPr>
        <dsp:cNvPr id="0" name=""/>
        <dsp:cNvSpPr/>
      </dsp:nvSpPr>
      <dsp:spPr>
        <a:xfrm>
          <a:off x="3669612" y="1125190"/>
          <a:ext cx="1485351" cy="594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Creating content – Why is this important?</a:t>
          </a:r>
          <a:endParaRPr lang="en-US" sz="1200" kern="1200"/>
        </a:p>
      </dsp:txBody>
      <dsp:txXfrm>
        <a:off x="3669612" y="1125190"/>
        <a:ext cx="1485351" cy="594140"/>
      </dsp:txXfrm>
    </dsp:sp>
    <dsp:sp modelId="{E32E1C4E-8A90-4518-BA4E-549ACA6F328F}">
      <dsp:nvSpPr>
        <dsp:cNvPr id="0" name=""/>
        <dsp:cNvSpPr/>
      </dsp:nvSpPr>
      <dsp:spPr>
        <a:xfrm>
          <a:off x="587507" y="2090669"/>
          <a:ext cx="668408" cy="6684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919094-28D5-4A9F-9E01-94A6EC2A543A}">
      <dsp:nvSpPr>
        <dsp:cNvPr id="0" name=""/>
        <dsp:cNvSpPr/>
      </dsp:nvSpPr>
      <dsp:spPr>
        <a:xfrm>
          <a:off x="179036" y="2987677"/>
          <a:ext cx="1485351" cy="594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Designing a Website</a:t>
          </a:r>
          <a:endParaRPr lang="en-US" sz="1200" kern="1200"/>
        </a:p>
      </dsp:txBody>
      <dsp:txXfrm>
        <a:off x="179036" y="2987677"/>
        <a:ext cx="1485351" cy="594140"/>
      </dsp:txXfrm>
    </dsp:sp>
    <dsp:sp modelId="{FA5EC6C0-7641-434F-BD53-2B52E28D4439}">
      <dsp:nvSpPr>
        <dsp:cNvPr id="0" name=""/>
        <dsp:cNvSpPr/>
      </dsp:nvSpPr>
      <dsp:spPr>
        <a:xfrm>
          <a:off x="2332795" y="2090669"/>
          <a:ext cx="668408" cy="66840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6942F5-6FC7-42CF-928F-1BC9575E8F53}">
      <dsp:nvSpPr>
        <dsp:cNvPr id="0" name=""/>
        <dsp:cNvSpPr/>
      </dsp:nvSpPr>
      <dsp:spPr>
        <a:xfrm>
          <a:off x="1924324" y="2987677"/>
          <a:ext cx="1485351" cy="594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Why </a:t>
          </a:r>
          <a:r>
            <a:rPr lang="en-GB" sz="1200" kern="1200" dirty="0" err="1"/>
            <a:t>Snep</a:t>
          </a:r>
          <a:r>
            <a:rPr lang="en-GB" sz="1200" kern="1200" dirty="0"/>
            <a:t>? – My Story and Reflection</a:t>
          </a:r>
          <a:endParaRPr lang="en-US" sz="1200" kern="1200" dirty="0"/>
        </a:p>
      </dsp:txBody>
      <dsp:txXfrm>
        <a:off x="1924324" y="2987677"/>
        <a:ext cx="1485351" cy="594140"/>
      </dsp:txXfrm>
    </dsp:sp>
    <dsp:sp modelId="{D748B12A-448D-4AA7-936C-D4B107D72BB2}">
      <dsp:nvSpPr>
        <dsp:cNvPr id="0" name=""/>
        <dsp:cNvSpPr/>
      </dsp:nvSpPr>
      <dsp:spPr>
        <a:xfrm>
          <a:off x="4078083" y="2090669"/>
          <a:ext cx="668408" cy="66840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CDCE38-D47E-461E-A53F-5297839A1758}">
      <dsp:nvSpPr>
        <dsp:cNvPr id="0" name=""/>
        <dsp:cNvSpPr/>
      </dsp:nvSpPr>
      <dsp:spPr>
        <a:xfrm>
          <a:off x="3669612" y="2987677"/>
          <a:ext cx="1485351" cy="5941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References</a:t>
          </a:r>
          <a:endParaRPr lang="en-US" sz="1200" kern="1200"/>
        </a:p>
      </dsp:txBody>
      <dsp:txXfrm>
        <a:off x="3669612" y="2987677"/>
        <a:ext cx="1485351" cy="5941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1E1A1A-1F9A-4380-AB51-5E7148D2D07B}">
      <dsp:nvSpPr>
        <dsp:cNvPr id="0" name=""/>
        <dsp:cNvSpPr/>
      </dsp:nvSpPr>
      <dsp:spPr>
        <a:xfrm>
          <a:off x="0" y="238125"/>
          <a:ext cx="1666874" cy="100012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Demography and Segmentation</a:t>
          </a:r>
          <a:endParaRPr lang="en-US" sz="1500" kern="1200"/>
        </a:p>
      </dsp:txBody>
      <dsp:txXfrm>
        <a:off x="0" y="238125"/>
        <a:ext cx="1666874" cy="1000125"/>
      </dsp:txXfrm>
    </dsp:sp>
    <dsp:sp modelId="{0F7B7C78-28C1-4F06-B080-2FB51551D86A}">
      <dsp:nvSpPr>
        <dsp:cNvPr id="0" name=""/>
        <dsp:cNvSpPr/>
      </dsp:nvSpPr>
      <dsp:spPr>
        <a:xfrm>
          <a:off x="1833562" y="238125"/>
          <a:ext cx="1666874" cy="100012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Brand Awareness</a:t>
          </a:r>
          <a:endParaRPr lang="en-US" sz="1500" kern="1200"/>
        </a:p>
      </dsp:txBody>
      <dsp:txXfrm>
        <a:off x="1833562" y="238125"/>
        <a:ext cx="1666874" cy="1000125"/>
      </dsp:txXfrm>
    </dsp:sp>
    <dsp:sp modelId="{6BADC9D0-AB31-42C3-B899-68A23D4EB0F6}">
      <dsp:nvSpPr>
        <dsp:cNvPr id="0" name=""/>
        <dsp:cNvSpPr/>
      </dsp:nvSpPr>
      <dsp:spPr>
        <a:xfrm>
          <a:off x="3667125" y="238125"/>
          <a:ext cx="1666874" cy="100012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Lifestyle and Health Concerns</a:t>
          </a:r>
          <a:endParaRPr lang="en-US" sz="1500" kern="1200"/>
        </a:p>
      </dsp:txBody>
      <dsp:txXfrm>
        <a:off x="3667125" y="238125"/>
        <a:ext cx="1666874" cy="1000125"/>
      </dsp:txXfrm>
    </dsp:sp>
    <dsp:sp modelId="{49E432DA-C8FD-42AD-92B9-800728AF3FC2}">
      <dsp:nvSpPr>
        <dsp:cNvPr id="0" name=""/>
        <dsp:cNvSpPr/>
      </dsp:nvSpPr>
      <dsp:spPr>
        <a:xfrm>
          <a:off x="0" y="1404938"/>
          <a:ext cx="1666874" cy="100012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Career Aspirations</a:t>
          </a:r>
          <a:endParaRPr lang="en-US" sz="1500" kern="1200" dirty="0"/>
        </a:p>
      </dsp:txBody>
      <dsp:txXfrm>
        <a:off x="0" y="1404938"/>
        <a:ext cx="1666874" cy="1000125"/>
      </dsp:txXfrm>
    </dsp:sp>
    <dsp:sp modelId="{AE2F086A-DB73-4E54-AC2E-04F294BA6837}">
      <dsp:nvSpPr>
        <dsp:cNvPr id="0" name=""/>
        <dsp:cNvSpPr/>
      </dsp:nvSpPr>
      <dsp:spPr>
        <a:xfrm>
          <a:off x="1833562" y="1404938"/>
          <a:ext cx="1666874" cy="100012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Price Vs Quality</a:t>
          </a:r>
          <a:endParaRPr lang="en-US" sz="1500" kern="1200"/>
        </a:p>
      </dsp:txBody>
      <dsp:txXfrm>
        <a:off x="1833562" y="1404938"/>
        <a:ext cx="1666874" cy="1000125"/>
      </dsp:txXfrm>
    </dsp:sp>
    <dsp:sp modelId="{B25C7529-F1C0-41A6-8368-190166090646}">
      <dsp:nvSpPr>
        <dsp:cNvPr id="0" name=""/>
        <dsp:cNvSpPr/>
      </dsp:nvSpPr>
      <dsp:spPr>
        <a:xfrm>
          <a:off x="3667125" y="1404938"/>
          <a:ext cx="1666874" cy="100012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Customer Support and Monitoring</a:t>
          </a:r>
          <a:endParaRPr lang="en-US" sz="1500" kern="1200"/>
        </a:p>
      </dsp:txBody>
      <dsp:txXfrm>
        <a:off x="3667125" y="1404938"/>
        <a:ext cx="1666874" cy="1000125"/>
      </dsp:txXfrm>
    </dsp:sp>
    <dsp:sp modelId="{16BAB53E-83E1-4523-835B-8EC5E97A4860}">
      <dsp:nvSpPr>
        <dsp:cNvPr id="0" name=""/>
        <dsp:cNvSpPr/>
      </dsp:nvSpPr>
      <dsp:spPr>
        <a:xfrm>
          <a:off x="0" y="2571750"/>
          <a:ext cx="1666874" cy="100012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Tailored products/services</a:t>
          </a:r>
          <a:endParaRPr lang="en-US" sz="1500" kern="1200"/>
        </a:p>
      </dsp:txBody>
      <dsp:txXfrm>
        <a:off x="0" y="2571750"/>
        <a:ext cx="1666874" cy="1000125"/>
      </dsp:txXfrm>
    </dsp:sp>
    <dsp:sp modelId="{4001BE2D-D00D-4FF1-A8BF-5BEAF9DA77A6}">
      <dsp:nvSpPr>
        <dsp:cNvPr id="0" name=""/>
        <dsp:cNvSpPr/>
      </dsp:nvSpPr>
      <dsp:spPr>
        <a:xfrm>
          <a:off x="1833562" y="2571750"/>
          <a:ext cx="1666874" cy="100012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Human Vs AI Support</a:t>
          </a:r>
          <a:endParaRPr lang="en-US" sz="1500" kern="1200"/>
        </a:p>
      </dsp:txBody>
      <dsp:txXfrm>
        <a:off x="1833562" y="2571750"/>
        <a:ext cx="1666874" cy="1000125"/>
      </dsp:txXfrm>
    </dsp:sp>
    <dsp:sp modelId="{4A5EA024-8740-43E2-833C-C0B267E6E9BA}">
      <dsp:nvSpPr>
        <dsp:cNvPr id="0" name=""/>
        <dsp:cNvSpPr/>
      </dsp:nvSpPr>
      <dsp:spPr>
        <a:xfrm>
          <a:off x="3667125" y="2571750"/>
          <a:ext cx="1666874" cy="100012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Opportunities</a:t>
          </a:r>
          <a:endParaRPr lang="en-US" sz="1500" kern="1200"/>
        </a:p>
      </dsp:txBody>
      <dsp:txXfrm>
        <a:off x="3667125" y="2571750"/>
        <a:ext cx="1666874" cy="100012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D3D1F1-CB5C-499C-97D8-E5DACB28A0DC}">
      <dsp:nvSpPr>
        <dsp:cNvPr id="0" name=""/>
        <dsp:cNvSpPr/>
      </dsp:nvSpPr>
      <dsp:spPr>
        <a:xfrm>
          <a:off x="0" y="114397"/>
          <a:ext cx="2215581" cy="1329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26 participants, Romania and UK based</a:t>
          </a:r>
          <a:endParaRPr lang="en-US" sz="1300" kern="1200" dirty="0"/>
        </a:p>
      </dsp:txBody>
      <dsp:txXfrm>
        <a:off x="0" y="114397"/>
        <a:ext cx="2215581" cy="1329349"/>
      </dsp:txXfrm>
    </dsp:sp>
    <dsp:sp modelId="{3A8B7A9A-1261-4C3E-BCB1-BE7DCB97C964}">
      <dsp:nvSpPr>
        <dsp:cNvPr id="0" name=""/>
        <dsp:cNvSpPr/>
      </dsp:nvSpPr>
      <dsp:spPr>
        <a:xfrm>
          <a:off x="2437140" y="114397"/>
          <a:ext cx="2215581" cy="1329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88% are female, 73% aged between 25- 44</a:t>
          </a:r>
          <a:endParaRPr lang="en-US" sz="1300" kern="1200"/>
        </a:p>
      </dsp:txBody>
      <dsp:txXfrm>
        <a:off x="2437140" y="114397"/>
        <a:ext cx="2215581" cy="1329349"/>
      </dsp:txXfrm>
    </dsp:sp>
    <dsp:sp modelId="{56F5FE7E-0EA8-4C55-965C-618C6730C895}">
      <dsp:nvSpPr>
        <dsp:cNvPr id="0" name=""/>
        <dsp:cNvSpPr/>
      </dsp:nvSpPr>
      <dsp:spPr>
        <a:xfrm>
          <a:off x="4874280" y="114397"/>
          <a:ext cx="2215581" cy="1329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54% have seen SNEP SPA over social media, 27% are customers or representatives</a:t>
          </a:r>
          <a:endParaRPr lang="en-US" sz="1300" kern="1200"/>
        </a:p>
      </dsp:txBody>
      <dsp:txXfrm>
        <a:off x="4874280" y="114397"/>
        <a:ext cx="2215581" cy="1329349"/>
      </dsp:txXfrm>
    </dsp:sp>
    <dsp:sp modelId="{4D2240CF-6FBA-4DC3-80DA-6772AB7F33A3}">
      <dsp:nvSpPr>
        <dsp:cNvPr id="0" name=""/>
        <dsp:cNvSpPr/>
      </dsp:nvSpPr>
      <dsp:spPr>
        <a:xfrm>
          <a:off x="0" y="1665304"/>
          <a:ext cx="2215581" cy="1329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50% generally well but  looking to adjust their lifestyle</a:t>
          </a:r>
          <a:endParaRPr lang="en-US" sz="1300" kern="1200"/>
        </a:p>
      </dsp:txBody>
      <dsp:txXfrm>
        <a:off x="0" y="1665304"/>
        <a:ext cx="2215581" cy="1329349"/>
      </dsp:txXfrm>
    </dsp:sp>
    <dsp:sp modelId="{09DA5C31-4F4F-406A-8D24-FA688FA7895D}">
      <dsp:nvSpPr>
        <dsp:cNvPr id="0" name=""/>
        <dsp:cNvSpPr/>
      </dsp:nvSpPr>
      <dsp:spPr>
        <a:xfrm>
          <a:off x="2437140" y="1665304"/>
          <a:ext cx="2215581" cy="1329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18% feel always stressed and struggle to lose weight</a:t>
          </a:r>
          <a:endParaRPr lang="en-US" sz="1300" kern="1200"/>
        </a:p>
      </dsp:txBody>
      <dsp:txXfrm>
        <a:off x="2437140" y="1665304"/>
        <a:ext cx="2215581" cy="1329349"/>
      </dsp:txXfrm>
    </dsp:sp>
    <dsp:sp modelId="{5CE56BB3-8A0B-47FE-BBAB-B1044A51A443}">
      <dsp:nvSpPr>
        <dsp:cNvPr id="0" name=""/>
        <dsp:cNvSpPr/>
      </dsp:nvSpPr>
      <dsp:spPr>
        <a:xfrm>
          <a:off x="4874280" y="1665304"/>
          <a:ext cx="2215581" cy="1329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16% feel always tired, 13% suffer from migraine and insomnia</a:t>
          </a:r>
          <a:endParaRPr lang="en-US" sz="1300" kern="1200"/>
        </a:p>
      </dsp:txBody>
      <dsp:txXfrm>
        <a:off x="4874280" y="1665304"/>
        <a:ext cx="2215581" cy="1329349"/>
      </dsp:txXfrm>
    </dsp:sp>
    <dsp:sp modelId="{334CF1EE-54AC-428A-A0E5-85DAD60997EA}">
      <dsp:nvSpPr>
        <dsp:cNvPr id="0" name=""/>
        <dsp:cNvSpPr/>
      </dsp:nvSpPr>
      <dsp:spPr>
        <a:xfrm>
          <a:off x="0" y="3216212"/>
          <a:ext cx="2215581" cy="1329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48% looking for an extra income, ideally by working from home</a:t>
          </a:r>
          <a:endParaRPr lang="en-US" sz="1300" kern="1200"/>
        </a:p>
      </dsp:txBody>
      <dsp:txXfrm>
        <a:off x="0" y="3216212"/>
        <a:ext cx="2215581" cy="1329349"/>
      </dsp:txXfrm>
    </dsp:sp>
    <dsp:sp modelId="{91DBC526-D56A-44D0-8A3D-0D6448D6E98C}">
      <dsp:nvSpPr>
        <dsp:cNvPr id="0" name=""/>
        <dsp:cNvSpPr/>
      </dsp:nvSpPr>
      <dsp:spPr>
        <a:xfrm>
          <a:off x="2437140" y="3216212"/>
          <a:ext cx="2215581" cy="1329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Quality for the win: 57% prefer quality over price, 19% cheap product – poor quality</a:t>
          </a:r>
          <a:endParaRPr lang="en-US" sz="1300" kern="1200"/>
        </a:p>
      </dsp:txBody>
      <dsp:txXfrm>
        <a:off x="2437140" y="3216212"/>
        <a:ext cx="2215581" cy="1329349"/>
      </dsp:txXfrm>
    </dsp:sp>
    <dsp:sp modelId="{6E4DE66A-5D9B-4A44-87B9-927C9CF8E899}">
      <dsp:nvSpPr>
        <dsp:cNvPr id="0" name=""/>
        <dsp:cNvSpPr/>
      </dsp:nvSpPr>
      <dsp:spPr>
        <a:xfrm>
          <a:off x="4874280" y="3216212"/>
          <a:ext cx="2215581" cy="1329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73% want free support and monitoring</a:t>
          </a:r>
          <a:endParaRPr lang="en-US" sz="1300" kern="1200"/>
        </a:p>
      </dsp:txBody>
      <dsp:txXfrm>
        <a:off x="4874280" y="3216212"/>
        <a:ext cx="2215581" cy="1329349"/>
      </dsp:txXfrm>
    </dsp:sp>
    <dsp:sp modelId="{1AA35149-75A7-4A08-8CD7-85E55249ECE3}">
      <dsp:nvSpPr>
        <dsp:cNvPr id="0" name=""/>
        <dsp:cNvSpPr/>
      </dsp:nvSpPr>
      <dsp:spPr>
        <a:xfrm>
          <a:off x="0" y="4767119"/>
          <a:ext cx="2215581" cy="1329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77% personalised products and programs is essential</a:t>
          </a:r>
          <a:endParaRPr lang="en-US" sz="1300" kern="1200"/>
        </a:p>
      </dsp:txBody>
      <dsp:txXfrm>
        <a:off x="0" y="4767119"/>
        <a:ext cx="2215581" cy="1329349"/>
      </dsp:txXfrm>
    </dsp:sp>
    <dsp:sp modelId="{3D28E367-3428-432B-89AD-68E3413BD47C}">
      <dsp:nvSpPr>
        <dsp:cNvPr id="0" name=""/>
        <dsp:cNvSpPr/>
      </dsp:nvSpPr>
      <dsp:spPr>
        <a:xfrm>
          <a:off x="2437140" y="4767119"/>
          <a:ext cx="2215581" cy="1329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Humans are the best: 73% would rather talk to a REAL person than a virtual assistant or robot, offering multiple ways to contact the person they need</a:t>
          </a:r>
          <a:endParaRPr lang="en-US" sz="1300" kern="1200"/>
        </a:p>
      </dsp:txBody>
      <dsp:txXfrm>
        <a:off x="2437140" y="4767119"/>
        <a:ext cx="2215581" cy="1329349"/>
      </dsp:txXfrm>
    </dsp:sp>
    <dsp:sp modelId="{60A718BE-7968-4861-9F33-11AD4686A26B}">
      <dsp:nvSpPr>
        <dsp:cNvPr id="0" name=""/>
        <dsp:cNvSpPr/>
      </dsp:nvSpPr>
      <dsp:spPr>
        <a:xfrm>
          <a:off x="4874280" y="4767119"/>
          <a:ext cx="2215581" cy="132934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81% interested in working with SNEP SPA in the future</a:t>
          </a:r>
          <a:endParaRPr lang="en-US" sz="1300" kern="1200"/>
        </a:p>
      </dsp:txBody>
      <dsp:txXfrm>
        <a:off x="4874280" y="4767119"/>
        <a:ext cx="2215581" cy="13293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16206F-1561-4BB0-AB8A-4C17D58A9EB0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7937F3-FEF9-4A73-ACE6-9C14507259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2599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7937F3-FEF9-4A73-ACE6-9C145072597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1649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7937F3-FEF9-4A73-ACE6-9C145072597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1523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7937F3-FEF9-4A73-ACE6-9C145072597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5050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7937F3-FEF9-4A73-ACE6-9C145072597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0540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7937F3-FEF9-4A73-ACE6-9C145072597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3365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8097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6240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36601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5480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95466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0898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7417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51589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96687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1942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1F0D7-112D-48B1-B32B-170B1AA2B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3998" y="761999"/>
            <a:ext cx="2286000" cy="5334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27A7C1-8E5B-41DA-9802-F242D382B6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1" y="761999"/>
            <a:ext cx="7619999" cy="5334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61CC7-F5B1-464A-8127-60645FB21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B94302-B381-4F37-A9FF-5CC551917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07151-541F-4104-B989-83A9DCA6E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83882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76969C88-B244-455D-A017-012B25B1ACDD}" type="datetimeFigureOut">
              <a:rPr lang="en-US" smtClean="0"/>
              <a:pPr/>
              <a:t>6/29/2025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6793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90" r:id="rId1"/>
    <p:sldLayoutId id="2147483991" r:id="rId2"/>
    <p:sldLayoutId id="2147483992" r:id="rId3"/>
    <p:sldLayoutId id="2147483993" r:id="rId4"/>
    <p:sldLayoutId id="2147483994" r:id="rId5"/>
    <p:sldLayoutId id="2147483988" r:id="rId6"/>
    <p:sldLayoutId id="2147483984" r:id="rId7"/>
    <p:sldLayoutId id="2147483985" r:id="rId8"/>
    <p:sldLayoutId id="2147483986" r:id="rId9"/>
    <p:sldLayoutId id="2147483987" r:id="rId10"/>
    <p:sldLayoutId id="21474839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8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youtube.com/shorts/P6ITAsJfGt0?si=wJJfaxBAFYQo03jR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ysnep.com/440007898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excelchamps.com/benefits-of-microsoft-excel/" TargetMode="External"/><Relationship Id="rId5" Type="http://schemas.openxmlformats.org/officeDocument/2006/relationships/hyperlink" Target="https://afurcoiusnep.weebly.com/" TargetMode="External"/><Relationship Id="rId4" Type="http://schemas.openxmlformats.org/officeDocument/2006/relationships/hyperlink" Target="https://www.canva.com/design/DAGro1GJdGM/xHM4Y_CdUTU3Lv7Ugq6TXg/edi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65A5CBD-5BDA-4345-915C-718F0E585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9D7F64-238B-4434-CD73-406DB437F6F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318" r="-2" b="24688"/>
          <a:stretch>
            <a:fillRect/>
          </a:stretch>
        </p:blipFill>
        <p:spPr>
          <a:xfrm>
            <a:off x="153295" y="10"/>
            <a:ext cx="4200872" cy="1514010"/>
          </a:xfrm>
          <a:custGeom>
            <a:avLst/>
            <a:gdLst/>
            <a:ahLst/>
            <a:cxnLst/>
            <a:rect l="l" t="t" r="r" b="b"/>
            <a:pathLst>
              <a:path w="4200872" h="1514020">
                <a:moveTo>
                  <a:pt x="0" y="0"/>
                </a:moveTo>
                <a:lnTo>
                  <a:pt x="4200872" y="0"/>
                </a:lnTo>
                <a:lnTo>
                  <a:pt x="4142607" y="38563"/>
                </a:lnTo>
                <a:cubicBezTo>
                  <a:pt x="3737231" y="337805"/>
                  <a:pt x="3393114" y="765216"/>
                  <a:pt x="3008795" y="1083181"/>
                </a:cubicBezTo>
                <a:cubicBezTo>
                  <a:pt x="2488592" y="1512793"/>
                  <a:pt x="1827783" y="1891699"/>
                  <a:pt x="709479" y="810018"/>
                </a:cubicBezTo>
                <a:cubicBezTo>
                  <a:pt x="545095" y="651095"/>
                  <a:pt x="379790" y="468539"/>
                  <a:pt x="214372" y="268967"/>
                </a:cubicBezTo>
                <a:close/>
              </a:path>
            </a:pathLst>
          </a:cu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D3885667-BED5-4E7F-9608-B07C4FF20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440" y="-9980"/>
            <a:ext cx="4226559" cy="1650095"/>
          </a:xfrm>
          <a:custGeom>
            <a:avLst/>
            <a:gdLst>
              <a:gd name="connsiteX0" fmla="*/ 0 w 4200872"/>
              <a:gd name="connsiteY0" fmla="*/ 0 h 1514020"/>
              <a:gd name="connsiteX1" fmla="*/ 4200872 w 4200872"/>
              <a:gd name="connsiteY1" fmla="*/ 0 h 1514020"/>
              <a:gd name="connsiteX2" fmla="*/ 4142607 w 4200872"/>
              <a:gd name="connsiteY2" fmla="*/ 38563 h 1514020"/>
              <a:gd name="connsiteX3" fmla="*/ 3008795 w 4200872"/>
              <a:gd name="connsiteY3" fmla="*/ 1083181 h 1514020"/>
              <a:gd name="connsiteX4" fmla="*/ 709479 w 4200872"/>
              <a:gd name="connsiteY4" fmla="*/ 810018 h 1514020"/>
              <a:gd name="connsiteX5" fmla="*/ 214372 w 4200872"/>
              <a:gd name="connsiteY5" fmla="*/ 268967 h 1514020"/>
              <a:gd name="connsiteX0" fmla="*/ 4111158 w 4111158"/>
              <a:gd name="connsiteY0" fmla="*/ 0 h 1514020"/>
              <a:gd name="connsiteX1" fmla="*/ 4052893 w 4111158"/>
              <a:gd name="connsiteY1" fmla="*/ 38563 h 1514020"/>
              <a:gd name="connsiteX2" fmla="*/ 2919081 w 4111158"/>
              <a:gd name="connsiteY2" fmla="*/ 1083181 h 1514020"/>
              <a:gd name="connsiteX3" fmla="*/ 619765 w 4111158"/>
              <a:gd name="connsiteY3" fmla="*/ 810018 h 1514020"/>
              <a:gd name="connsiteX4" fmla="*/ 124658 w 4111158"/>
              <a:gd name="connsiteY4" fmla="*/ 268967 h 1514020"/>
              <a:gd name="connsiteX5" fmla="*/ 0 w 4111158"/>
              <a:gd name="connsiteY5" fmla="*/ 83899 h 1514020"/>
              <a:gd name="connsiteX0" fmla="*/ 4146758 w 4146758"/>
              <a:gd name="connsiteY0" fmla="*/ 0 h 1514020"/>
              <a:gd name="connsiteX1" fmla="*/ 4088493 w 4146758"/>
              <a:gd name="connsiteY1" fmla="*/ 38563 h 1514020"/>
              <a:gd name="connsiteX2" fmla="*/ 2954681 w 4146758"/>
              <a:gd name="connsiteY2" fmla="*/ 1083181 h 1514020"/>
              <a:gd name="connsiteX3" fmla="*/ 655365 w 4146758"/>
              <a:gd name="connsiteY3" fmla="*/ 810018 h 1514020"/>
              <a:gd name="connsiteX4" fmla="*/ 160258 w 4146758"/>
              <a:gd name="connsiteY4" fmla="*/ 268967 h 1514020"/>
              <a:gd name="connsiteX5" fmla="*/ 0 w 4146758"/>
              <a:gd name="connsiteY5" fmla="*/ 10654 h 1514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146758" h="1514020">
                <a:moveTo>
                  <a:pt x="4146758" y="0"/>
                </a:moveTo>
                <a:lnTo>
                  <a:pt x="4088493" y="38563"/>
                </a:lnTo>
                <a:cubicBezTo>
                  <a:pt x="3683117" y="337805"/>
                  <a:pt x="3339000" y="765216"/>
                  <a:pt x="2954681" y="1083181"/>
                </a:cubicBezTo>
                <a:cubicBezTo>
                  <a:pt x="2434478" y="1512793"/>
                  <a:pt x="1773669" y="1891699"/>
                  <a:pt x="655365" y="810018"/>
                </a:cubicBezTo>
                <a:cubicBezTo>
                  <a:pt x="490981" y="651095"/>
                  <a:pt x="325676" y="468539"/>
                  <a:pt x="160258" y="268967"/>
                </a:cubicBezTo>
                <a:cubicBezTo>
                  <a:pt x="88801" y="179311"/>
                  <a:pt x="0" y="10654"/>
                  <a:pt x="0" y="10654"/>
                </a:cubicBez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pic>
        <p:nvPicPr>
          <p:cNvPr id="10" name="Picture 9" descr="A person taking a selfie&#10;&#10;AI-generated content may be incorrect.">
            <a:extLst>
              <a:ext uri="{FF2B5EF4-FFF2-40B4-BE49-F238E27FC236}">
                <a16:creationId xmlns:a16="http://schemas.microsoft.com/office/drawing/2014/main" id="{415F2822-5B5D-703A-B3FB-C2B8866E314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83" b="-1"/>
          <a:stretch>
            <a:fillRect/>
          </a:stretch>
        </p:blipFill>
        <p:spPr>
          <a:xfrm>
            <a:off x="7608054" y="-9980"/>
            <a:ext cx="4583947" cy="6141651"/>
          </a:xfrm>
          <a:custGeom>
            <a:avLst/>
            <a:gdLst/>
            <a:ahLst/>
            <a:cxnLst/>
            <a:rect l="l" t="t" r="r" b="b"/>
            <a:pathLst>
              <a:path w="4583947" h="6141651">
                <a:moveTo>
                  <a:pt x="1310966" y="0"/>
                </a:moveTo>
                <a:lnTo>
                  <a:pt x="4583947" y="0"/>
                </a:lnTo>
                <a:lnTo>
                  <a:pt x="4583947" y="4238291"/>
                </a:lnTo>
                <a:lnTo>
                  <a:pt x="4541880" y="4268837"/>
                </a:lnTo>
                <a:cubicBezTo>
                  <a:pt x="4395640" y="4371082"/>
                  <a:pt x="4254236" y="4463820"/>
                  <a:pt x="4128523" y="4550523"/>
                </a:cubicBezTo>
                <a:cubicBezTo>
                  <a:pt x="3416510" y="5042390"/>
                  <a:pt x="2702940" y="5533242"/>
                  <a:pt x="1946719" y="5943410"/>
                </a:cubicBezTo>
                <a:cubicBezTo>
                  <a:pt x="1506382" y="6182505"/>
                  <a:pt x="872113" y="6320608"/>
                  <a:pt x="393090" y="5663210"/>
                </a:cubicBezTo>
                <a:cubicBezTo>
                  <a:pt x="73281" y="5224009"/>
                  <a:pt x="-2478" y="4638736"/>
                  <a:pt x="62" y="4156575"/>
                </a:cubicBezTo>
                <a:cubicBezTo>
                  <a:pt x="8670" y="2528953"/>
                  <a:pt x="544344" y="1025333"/>
                  <a:pt x="1277882" y="42031"/>
                </a:cubicBezTo>
                <a:close/>
              </a:path>
            </a:pathLst>
          </a:cu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10F3CF6A-72CA-49B4-9082-BCB2B5FF31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9075" y="16663"/>
            <a:ext cx="4352924" cy="6092804"/>
          </a:xfrm>
          <a:custGeom>
            <a:avLst/>
            <a:gdLst>
              <a:gd name="connsiteX0" fmla="*/ 520805 w 4496214"/>
              <a:gd name="connsiteY0" fmla="*/ 0 h 4712444"/>
              <a:gd name="connsiteX1" fmla="*/ 4496214 w 4496214"/>
              <a:gd name="connsiteY1" fmla="*/ 0 h 4712444"/>
              <a:gd name="connsiteX2" fmla="*/ 4496214 w 4496214"/>
              <a:gd name="connsiteY2" fmla="*/ 2870874 h 4712444"/>
              <a:gd name="connsiteX3" fmla="*/ 4327504 w 4496214"/>
              <a:gd name="connsiteY3" fmla="*/ 2986301 h 4712444"/>
              <a:gd name="connsiteX4" fmla="*/ 4128523 w 4496214"/>
              <a:gd name="connsiteY4" fmla="*/ 3121316 h 4712444"/>
              <a:gd name="connsiteX5" fmla="*/ 1946719 w 4496214"/>
              <a:gd name="connsiteY5" fmla="*/ 4514203 h 4712444"/>
              <a:gd name="connsiteX6" fmla="*/ 393090 w 4496214"/>
              <a:gd name="connsiteY6" fmla="*/ 4234003 h 4712444"/>
              <a:gd name="connsiteX7" fmla="*/ 62 w 4496214"/>
              <a:gd name="connsiteY7" fmla="*/ 2727368 h 4712444"/>
              <a:gd name="connsiteX8" fmla="*/ 513680 w 4496214"/>
              <a:gd name="connsiteY8" fmla="*/ 17175 h 4712444"/>
              <a:gd name="connsiteX0" fmla="*/ 4496214 w 4496214"/>
              <a:gd name="connsiteY0" fmla="*/ 0 h 4712444"/>
              <a:gd name="connsiteX1" fmla="*/ 4496214 w 4496214"/>
              <a:gd name="connsiteY1" fmla="*/ 2870874 h 4712444"/>
              <a:gd name="connsiteX2" fmla="*/ 4327504 w 4496214"/>
              <a:gd name="connsiteY2" fmla="*/ 2986301 h 4712444"/>
              <a:gd name="connsiteX3" fmla="*/ 4128523 w 4496214"/>
              <a:gd name="connsiteY3" fmla="*/ 3121316 h 4712444"/>
              <a:gd name="connsiteX4" fmla="*/ 1946719 w 4496214"/>
              <a:gd name="connsiteY4" fmla="*/ 4514203 h 4712444"/>
              <a:gd name="connsiteX5" fmla="*/ 393090 w 4496214"/>
              <a:gd name="connsiteY5" fmla="*/ 4234003 h 4712444"/>
              <a:gd name="connsiteX6" fmla="*/ 62 w 4496214"/>
              <a:gd name="connsiteY6" fmla="*/ 2727368 h 4712444"/>
              <a:gd name="connsiteX7" fmla="*/ 513680 w 4496214"/>
              <a:gd name="connsiteY7" fmla="*/ 17175 h 4712444"/>
              <a:gd name="connsiteX8" fmla="*/ 610729 w 4496214"/>
              <a:gd name="connsiteY8" fmla="*/ 94249 h 4712444"/>
              <a:gd name="connsiteX0" fmla="*/ 4496214 w 4496214"/>
              <a:gd name="connsiteY0" fmla="*/ 2853983 h 4695553"/>
              <a:gd name="connsiteX1" fmla="*/ 4327504 w 4496214"/>
              <a:gd name="connsiteY1" fmla="*/ 2969410 h 4695553"/>
              <a:gd name="connsiteX2" fmla="*/ 4128523 w 4496214"/>
              <a:gd name="connsiteY2" fmla="*/ 3104425 h 4695553"/>
              <a:gd name="connsiteX3" fmla="*/ 1946719 w 4496214"/>
              <a:gd name="connsiteY3" fmla="*/ 4497312 h 4695553"/>
              <a:gd name="connsiteX4" fmla="*/ 393090 w 4496214"/>
              <a:gd name="connsiteY4" fmla="*/ 4217112 h 4695553"/>
              <a:gd name="connsiteX5" fmla="*/ 62 w 4496214"/>
              <a:gd name="connsiteY5" fmla="*/ 2710477 h 4695553"/>
              <a:gd name="connsiteX6" fmla="*/ 513680 w 4496214"/>
              <a:gd name="connsiteY6" fmla="*/ 284 h 4695553"/>
              <a:gd name="connsiteX7" fmla="*/ 610729 w 4496214"/>
              <a:gd name="connsiteY7" fmla="*/ 77358 h 4695553"/>
              <a:gd name="connsiteX0" fmla="*/ 4496214 w 4496214"/>
              <a:gd name="connsiteY0" fmla="*/ 2853699 h 4695269"/>
              <a:gd name="connsiteX1" fmla="*/ 4327504 w 4496214"/>
              <a:gd name="connsiteY1" fmla="*/ 2969126 h 4695269"/>
              <a:gd name="connsiteX2" fmla="*/ 4128523 w 4496214"/>
              <a:gd name="connsiteY2" fmla="*/ 3104141 h 4695269"/>
              <a:gd name="connsiteX3" fmla="*/ 1946719 w 4496214"/>
              <a:gd name="connsiteY3" fmla="*/ 4497028 h 4695269"/>
              <a:gd name="connsiteX4" fmla="*/ 393090 w 4496214"/>
              <a:gd name="connsiteY4" fmla="*/ 4216828 h 4695269"/>
              <a:gd name="connsiteX5" fmla="*/ 62 w 4496214"/>
              <a:gd name="connsiteY5" fmla="*/ 2710193 h 4695269"/>
              <a:gd name="connsiteX6" fmla="*/ 513680 w 4496214"/>
              <a:gd name="connsiteY6" fmla="*/ 0 h 4695269"/>
              <a:gd name="connsiteX0" fmla="*/ 4496214 w 4496214"/>
              <a:gd name="connsiteY0" fmla="*/ 2853699 h 4650427"/>
              <a:gd name="connsiteX1" fmla="*/ 4327504 w 4496214"/>
              <a:gd name="connsiteY1" fmla="*/ 2969126 h 4650427"/>
              <a:gd name="connsiteX2" fmla="*/ 4128523 w 4496214"/>
              <a:gd name="connsiteY2" fmla="*/ 3104141 h 4650427"/>
              <a:gd name="connsiteX3" fmla="*/ 3578025 w 4496214"/>
              <a:gd name="connsiteY3" fmla="*/ 3466740 h 4650427"/>
              <a:gd name="connsiteX4" fmla="*/ 1946719 w 4496214"/>
              <a:gd name="connsiteY4" fmla="*/ 4497028 h 4650427"/>
              <a:gd name="connsiteX5" fmla="*/ 393090 w 4496214"/>
              <a:gd name="connsiteY5" fmla="*/ 4216828 h 4650427"/>
              <a:gd name="connsiteX6" fmla="*/ 62 w 4496214"/>
              <a:gd name="connsiteY6" fmla="*/ 2710193 h 4650427"/>
              <a:gd name="connsiteX7" fmla="*/ 513680 w 4496214"/>
              <a:gd name="connsiteY7" fmla="*/ 0 h 4650427"/>
              <a:gd name="connsiteX0" fmla="*/ 4496214 w 4496214"/>
              <a:gd name="connsiteY0" fmla="*/ 2853699 h 4650427"/>
              <a:gd name="connsiteX1" fmla="*/ 4327504 w 4496214"/>
              <a:gd name="connsiteY1" fmla="*/ 2969126 h 4650427"/>
              <a:gd name="connsiteX2" fmla="*/ 4128523 w 4496214"/>
              <a:gd name="connsiteY2" fmla="*/ 3104141 h 4650427"/>
              <a:gd name="connsiteX3" fmla="*/ 3578025 w 4496214"/>
              <a:gd name="connsiteY3" fmla="*/ 3466740 h 4650427"/>
              <a:gd name="connsiteX4" fmla="*/ 1946719 w 4496214"/>
              <a:gd name="connsiteY4" fmla="*/ 4497028 h 4650427"/>
              <a:gd name="connsiteX5" fmla="*/ 393090 w 4496214"/>
              <a:gd name="connsiteY5" fmla="*/ 4216828 h 4650427"/>
              <a:gd name="connsiteX6" fmla="*/ 62 w 4496214"/>
              <a:gd name="connsiteY6" fmla="*/ 2710193 h 4650427"/>
              <a:gd name="connsiteX7" fmla="*/ 513680 w 4496214"/>
              <a:gd name="connsiteY7" fmla="*/ 0 h 4650427"/>
              <a:gd name="connsiteX0" fmla="*/ 4496214 w 4496214"/>
              <a:gd name="connsiteY0" fmla="*/ 2853699 h 4650427"/>
              <a:gd name="connsiteX1" fmla="*/ 4327504 w 4496214"/>
              <a:gd name="connsiteY1" fmla="*/ 2969126 h 4650427"/>
              <a:gd name="connsiteX2" fmla="*/ 3578025 w 4496214"/>
              <a:gd name="connsiteY2" fmla="*/ 3466740 h 4650427"/>
              <a:gd name="connsiteX3" fmla="*/ 1946719 w 4496214"/>
              <a:gd name="connsiteY3" fmla="*/ 4497028 h 4650427"/>
              <a:gd name="connsiteX4" fmla="*/ 393090 w 4496214"/>
              <a:gd name="connsiteY4" fmla="*/ 4216828 h 4650427"/>
              <a:gd name="connsiteX5" fmla="*/ 62 w 4496214"/>
              <a:gd name="connsiteY5" fmla="*/ 2710193 h 4650427"/>
              <a:gd name="connsiteX6" fmla="*/ 513680 w 4496214"/>
              <a:gd name="connsiteY6" fmla="*/ 0 h 4650427"/>
              <a:gd name="connsiteX0" fmla="*/ 4496214 w 4496214"/>
              <a:gd name="connsiteY0" fmla="*/ 2853699 h 4650427"/>
              <a:gd name="connsiteX1" fmla="*/ 3578025 w 4496214"/>
              <a:gd name="connsiteY1" fmla="*/ 3466740 h 4650427"/>
              <a:gd name="connsiteX2" fmla="*/ 1946719 w 4496214"/>
              <a:gd name="connsiteY2" fmla="*/ 4497028 h 4650427"/>
              <a:gd name="connsiteX3" fmla="*/ 393090 w 4496214"/>
              <a:gd name="connsiteY3" fmla="*/ 4216828 h 4650427"/>
              <a:gd name="connsiteX4" fmla="*/ 62 w 4496214"/>
              <a:gd name="connsiteY4" fmla="*/ 2710193 h 4650427"/>
              <a:gd name="connsiteX5" fmla="*/ 513680 w 4496214"/>
              <a:gd name="connsiteY5" fmla="*/ 0 h 4650427"/>
              <a:gd name="connsiteX0" fmla="*/ 3578025 w 3578025"/>
              <a:gd name="connsiteY0" fmla="*/ 3466740 h 4650427"/>
              <a:gd name="connsiteX1" fmla="*/ 1946719 w 3578025"/>
              <a:gd name="connsiteY1" fmla="*/ 4497028 h 4650427"/>
              <a:gd name="connsiteX2" fmla="*/ 393090 w 3578025"/>
              <a:gd name="connsiteY2" fmla="*/ 4216828 h 4650427"/>
              <a:gd name="connsiteX3" fmla="*/ 62 w 3578025"/>
              <a:gd name="connsiteY3" fmla="*/ 2710193 h 4650427"/>
              <a:gd name="connsiteX4" fmla="*/ 513680 w 3578025"/>
              <a:gd name="connsiteY4" fmla="*/ 0 h 4650427"/>
              <a:gd name="connsiteX0" fmla="*/ 3578025 w 3578025"/>
              <a:gd name="connsiteY0" fmla="*/ 3466740 h 4705670"/>
              <a:gd name="connsiteX1" fmla="*/ 1946719 w 3578025"/>
              <a:gd name="connsiteY1" fmla="*/ 4497028 h 4705670"/>
              <a:gd name="connsiteX2" fmla="*/ 393090 w 3578025"/>
              <a:gd name="connsiteY2" fmla="*/ 4216828 h 4705670"/>
              <a:gd name="connsiteX3" fmla="*/ 62 w 3578025"/>
              <a:gd name="connsiteY3" fmla="*/ 2710193 h 4705670"/>
              <a:gd name="connsiteX4" fmla="*/ 513680 w 3578025"/>
              <a:gd name="connsiteY4" fmla="*/ 0 h 47056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8025" h="4705670">
                <a:moveTo>
                  <a:pt x="3578025" y="3466740"/>
                </a:moveTo>
                <a:cubicBezTo>
                  <a:pt x="3034256" y="3810169"/>
                  <a:pt x="2520630" y="4206761"/>
                  <a:pt x="1946719" y="4497028"/>
                </a:cubicBezTo>
                <a:cubicBezTo>
                  <a:pt x="1423184" y="4761816"/>
                  <a:pt x="872113" y="4874226"/>
                  <a:pt x="393090" y="4216828"/>
                </a:cubicBezTo>
                <a:cubicBezTo>
                  <a:pt x="73281" y="3777627"/>
                  <a:pt x="-2478" y="3192354"/>
                  <a:pt x="62" y="2710193"/>
                </a:cubicBezTo>
                <a:cubicBezTo>
                  <a:pt x="5227" y="1733619"/>
                  <a:pt x="200135" y="801687"/>
                  <a:pt x="513680" y="0"/>
                </a:cubicBez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FCB269-3963-C117-0207-C4A796DB1F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2" y="1738365"/>
            <a:ext cx="8077198" cy="1907521"/>
          </a:xfrm>
        </p:spPr>
        <p:txBody>
          <a:bodyPr>
            <a:normAutofit/>
          </a:bodyPr>
          <a:lstStyle/>
          <a:p>
            <a:pPr algn="l"/>
            <a:r>
              <a:rPr lang="en-GB" sz="4400" dirty="0"/>
              <a:t>Key steps to a successful networking</a:t>
            </a:r>
            <a:br>
              <a:rPr lang="en-GB" sz="4400" dirty="0"/>
            </a:br>
            <a:r>
              <a:rPr lang="en-GB" sz="4400" dirty="0"/>
              <a:t> business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D889B0-0F21-9E68-047E-F5A81151DF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1" y="3771981"/>
            <a:ext cx="9905999" cy="1524000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Start working with SNEP SPA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7D2C9587-E495-3B7F-5BBC-9D5A9AA30F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24889" y="6041641"/>
            <a:ext cx="1810669" cy="725487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F825D5C2-F91A-3D09-F1A4-888A4F68D15E}"/>
              </a:ext>
            </a:extLst>
          </p:cNvPr>
          <p:cNvSpPr txBox="1"/>
          <p:nvPr/>
        </p:nvSpPr>
        <p:spPr>
          <a:xfrm>
            <a:off x="4073867" y="4733227"/>
            <a:ext cx="682515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Module Name: Digital Skills for Personal and Professional Growth (BMSW4008)</a:t>
            </a:r>
          </a:p>
          <a:p>
            <a:endParaRPr lang="en-US" dirty="0"/>
          </a:p>
          <a:p>
            <a:r>
              <a:rPr lang="en-US" dirty="0"/>
              <a:t>Module Lead: Philippa Fitzgerald</a:t>
            </a:r>
          </a:p>
          <a:p>
            <a:endParaRPr lang="en-US" dirty="0"/>
          </a:p>
          <a:p>
            <a:r>
              <a:rPr lang="en-US" dirty="0"/>
              <a:t>Student name: Alexandra- Marilena Furcoiu (2412154)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2385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Freeform: Shape 63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68" name="Freeform: Shape 67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 descr="A person reaching for a paper on a table full of paper and sticky notes">
            <a:extLst>
              <a:ext uri="{FF2B5EF4-FFF2-40B4-BE49-F238E27FC236}">
                <a16:creationId xmlns:a16="http://schemas.microsoft.com/office/drawing/2014/main" id="{25C981A4-C235-4616-092E-FE957D643E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04" r="19223" b="1"/>
          <a:stretch>
            <a:fillRect/>
          </a:stretch>
        </p:blipFill>
        <p:spPr>
          <a:xfrm>
            <a:off x="6613174" y="10"/>
            <a:ext cx="5578824" cy="6028246"/>
          </a:xfrm>
          <a:custGeom>
            <a:avLst/>
            <a:gdLst/>
            <a:ahLst/>
            <a:cxnLst/>
            <a:rect l="l" t="t" r="r" b="b"/>
            <a:pathLst>
              <a:path w="5578824" h="6028256">
                <a:moveTo>
                  <a:pt x="1681218" y="0"/>
                </a:moveTo>
                <a:lnTo>
                  <a:pt x="5578824" y="0"/>
                </a:lnTo>
                <a:lnTo>
                  <a:pt x="5578824" y="5760161"/>
                </a:lnTo>
                <a:lnTo>
                  <a:pt x="5441231" y="5804042"/>
                </a:lnTo>
                <a:cubicBezTo>
                  <a:pt x="5079089" y="5907589"/>
                  <a:pt x="4674877" y="5944442"/>
                  <a:pt x="4253224" y="5980388"/>
                </a:cubicBezTo>
                <a:cubicBezTo>
                  <a:pt x="2813852" y="6102970"/>
                  <a:pt x="1551586" y="6071494"/>
                  <a:pt x="837278" y="4877588"/>
                </a:cubicBezTo>
                <a:cubicBezTo>
                  <a:pt x="529862" y="4363935"/>
                  <a:pt x="255162" y="3847185"/>
                  <a:pt x="109626" y="3329255"/>
                </a:cubicBezTo>
                <a:cubicBezTo>
                  <a:pt x="-35907" y="2811325"/>
                  <a:pt x="-52277" y="2292214"/>
                  <a:pt x="156962" y="1773839"/>
                </a:cubicBezTo>
                <a:cubicBezTo>
                  <a:pt x="296494" y="1428108"/>
                  <a:pt x="536161" y="1082881"/>
                  <a:pt x="904890" y="738354"/>
                </a:cubicBezTo>
                <a:cubicBezTo>
                  <a:pt x="1036690" y="615181"/>
                  <a:pt x="1169968" y="488910"/>
                  <a:pt x="1304592" y="360545"/>
                </a:cubicBezTo>
                <a:close/>
              </a:path>
            </a:pathLst>
          </a:custGeom>
        </p:spPr>
      </p:pic>
      <p:sp>
        <p:nvSpPr>
          <p:cNvPr id="72" name="Freeform: Shape 71">
            <a:extLst>
              <a:ext uri="{FF2B5EF4-FFF2-40B4-BE49-F238E27FC236}">
                <a16:creationId xmlns:a16="http://schemas.microsoft.com/office/drawing/2014/main" id="{3362A0EA-3E81-4464-94B8-70BE5870E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87883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F9A15E-932B-80BE-A34E-738F36E39564}"/>
              </a:ext>
            </a:extLst>
          </p:cNvPr>
          <p:cNvSpPr txBox="1"/>
          <p:nvPr/>
        </p:nvSpPr>
        <p:spPr>
          <a:xfrm>
            <a:off x="762000" y="762000"/>
            <a:ext cx="5334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>
                <a:latin typeface="+mj-lt"/>
                <a:ea typeface="+mj-ea"/>
                <a:cs typeface="+mj-cs"/>
              </a:rPr>
              <a:t>Overview</a:t>
            </a:r>
          </a:p>
        </p:txBody>
      </p:sp>
      <p:graphicFrame>
        <p:nvGraphicFramePr>
          <p:cNvPr id="8" name="TextBox 5">
            <a:extLst>
              <a:ext uri="{FF2B5EF4-FFF2-40B4-BE49-F238E27FC236}">
                <a16:creationId xmlns:a16="http://schemas.microsoft.com/office/drawing/2014/main" id="{34FD2750-1CED-710D-4D80-F4D46FC1F74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63358139"/>
              </p:ext>
            </p:extLst>
          </p:nvPr>
        </p:nvGraphicFramePr>
        <p:xfrm>
          <a:off x="762000" y="2286000"/>
          <a:ext cx="5334000" cy="38100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412899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 descr="A red logo with dots&#10;&#10;AI-generated content may be incorrect.">
            <a:extLst>
              <a:ext uri="{FF2B5EF4-FFF2-40B4-BE49-F238E27FC236}">
                <a16:creationId xmlns:a16="http://schemas.microsoft.com/office/drawing/2014/main" id="{18E4571B-9A96-2652-8330-91C27A6DBD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04" r="453" b="3"/>
          <a:stretch>
            <a:fillRect/>
          </a:stretch>
        </p:blipFill>
        <p:spPr>
          <a:xfrm>
            <a:off x="6613176" y="0"/>
            <a:ext cx="5578824" cy="6028246"/>
          </a:xfrm>
          <a:custGeom>
            <a:avLst/>
            <a:gdLst/>
            <a:ahLst/>
            <a:cxnLst/>
            <a:rect l="l" t="t" r="r" b="b"/>
            <a:pathLst>
              <a:path w="5578824" h="6028256">
                <a:moveTo>
                  <a:pt x="1681218" y="0"/>
                </a:moveTo>
                <a:lnTo>
                  <a:pt x="5578824" y="0"/>
                </a:lnTo>
                <a:lnTo>
                  <a:pt x="5578824" y="5760161"/>
                </a:lnTo>
                <a:lnTo>
                  <a:pt x="5441231" y="5804042"/>
                </a:lnTo>
                <a:cubicBezTo>
                  <a:pt x="5079089" y="5907589"/>
                  <a:pt x="4674877" y="5944442"/>
                  <a:pt x="4253224" y="5980388"/>
                </a:cubicBezTo>
                <a:cubicBezTo>
                  <a:pt x="2813852" y="6102970"/>
                  <a:pt x="1551586" y="6071494"/>
                  <a:pt x="837278" y="4877588"/>
                </a:cubicBezTo>
                <a:cubicBezTo>
                  <a:pt x="529862" y="4363935"/>
                  <a:pt x="255162" y="3847185"/>
                  <a:pt x="109626" y="3329255"/>
                </a:cubicBezTo>
                <a:cubicBezTo>
                  <a:pt x="-35907" y="2811325"/>
                  <a:pt x="-52277" y="2292214"/>
                  <a:pt x="156962" y="1773839"/>
                </a:cubicBezTo>
                <a:cubicBezTo>
                  <a:pt x="296494" y="1428108"/>
                  <a:pt x="536161" y="1082881"/>
                  <a:pt x="904890" y="738354"/>
                </a:cubicBezTo>
                <a:cubicBezTo>
                  <a:pt x="1036690" y="615181"/>
                  <a:pt x="1169968" y="488910"/>
                  <a:pt x="1304592" y="360545"/>
                </a:cubicBezTo>
                <a:close/>
              </a:path>
            </a:pathLst>
          </a:custGeom>
        </p:spPr>
      </p:pic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3362A0EA-3E81-4464-94B8-70BE5870ED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87883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37623B-7E51-4CFF-B680-4A57096B5B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510" y="152399"/>
            <a:ext cx="5334000" cy="15240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dirty="0"/>
              <a:t>Customer Preference Questionnaire (Microsoft Forms)</a:t>
            </a:r>
          </a:p>
        </p:txBody>
      </p:sp>
      <p:graphicFrame>
        <p:nvGraphicFramePr>
          <p:cNvPr id="21" name="TextBox 18">
            <a:extLst>
              <a:ext uri="{FF2B5EF4-FFF2-40B4-BE49-F238E27FC236}">
                <a16:creationId xmlns:a16="http://schemas.microsoft.com/office/drawing/2014/main" id="{107122B8-4A4A-9FCB-0A8E-D450704696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96582106"/>
              </p:ext>
            </p:extLst>
          </p:nvPr>
        </p:nvGraphicFramePr>
        <p:xfrm>
          <a:off x="576942" y="2895600"/>
          <a:ext cx="5334000" cy="38100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6" name="TextBox 25">
            <a:extLst>
              <a:ext uri="{FF2B5EF4-FFF2-40B4-BE49-F238E27FC236}">
                <a16:creationId xmlns:a16="http://schemas.microsoft.com/office/drawing/2014/main" id="{2615A95C-8004-2736-1B0F-FD58AD51BFF5}"/>
              </a:ext>
            </a:extLst>
          </p:cNvPr>
          <p:cNvSpPr txBox="1"/>
          <p:nvPr/>
        </p:nvSpPr>
        <p:spPr>
          <a:xfrm>
            <a:off x="0" y="1819871"/>
            <a:ext cx="76200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800000"/>
                </a:highlight>
              </a:rPr>
              <a:t>To better understand the preferences and expectations of my target audience, I created a clear, user-friendly digital questionnaire to analyse the following:</a:t>
            </a:r>
          </a:p>
        </p:txBody>
      </p:sp>
    </p:spTree>
    <p:extLst>
      <p:ext uri="{BB962C8B-B14F-4D97-AF65-F5344CB8AC3E}">
        <p14:creationId xmlns:p14="http://schemas.microsoft.com/office/powerpoint/2010/main" val="4238091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54" name="Freeform: Shape 53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Freeform: Shape 59">
            <a:extLst>
              <a:ext uri="{FF2B5EF4-FFF2-40B4-BE49-F238E27FC236}">
                <a16:creationId xmlns:a16="http://schemas.microsoft.com/office/drawing/2014/main" id="{C75CD783-E708-4711-B23C-5B7B72A3D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5578824" cy="6028256"/>
          </a:xfrm>
          <a:custGeom>
            <a:avLst/>
            <a:gdLst>
              <a:gd name="connsiteX0" fmla="*/ 0 w 5578824"/>
              <a:gd name="connsiteY0" fmla="*/ 0 h 6028256"/>
              <a:gd name="connsiteX1" fmla="*/ 3897606 w 5578824"/>
              <a:gd name="connsiteY1" fmla="*/ 0 h 6028256"/>
              <a:gd name="connsiteX2" fmla="*/ 4274232 w 5578824"/>
              <a:gd name="connsiteY2" fmla="*/ 360545 h 6028256"/>
              <a:gd name="connsiteX3" fmla="*/ 4673934 w 5578824"/>
              <a:gd name="connsiteY3" fmla="*/ 738354 h 6028256"/>
              <a:gd name="connsiteX4" fmla="*/ 5421862 w 5578824"/>
              <a:gd name="connsiteY4" fmla="*/ 1773839 h 6028256"/>
              <a:gd name="connsiteX5" fmla="*/ 5469199 w 5578824"/>
              <a:gd name="connsiteY5" fmla="*/ 3329255 h 6028256"/>
              <a:gd name="connsiteX6" fmla="*/ 4741546 w 5578824"/>
              <a:gd name="connsiteY6" fmla="*/ 4877588 h 6028256"/>
              <a:gd name="connsiteX7" fmla="*/ 1325600 w 5578824"/>
              <a:gd name="connsiteY7" fmla="*/ 5980388 h 6028256"/>
              <a:gd name="connsiteX8" fmla="*/ 137593 w 5578824"/>
              <a:gd name="connsiteY8" fmla="*/ 5804042 h 6028256"/>
              <a:gd name="connsiteX9" fmla="*/ 0 w 5578824"/>
              <a:gd name="connsiteY9" fmla="*/ 5760161 h 6028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578824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9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E633B38B-B87A-4288-A20F-0223A6C27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F8DF56B-2D79-1A02-AD1B-56F7DE0861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92" t="28863" r="75274" b="34946"/>
          <a:stretch>
            <a:fillRect/>
          </a:stretch>
        </p:blipFill>
        <p:spPr>
          <a:xfrm>
            <a:off x="224246" y="2713055"/>
            <a:ext cx="2112491" cy="32011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8944B0F-6F6C-3659-E648-F55DC7D3BB58}"/>
              </a:ext>
            </a:extLst>
          </p:cNvPr>
          <p:cNvSpPr txBox="1"/>
          <p:nvPr/>
        </p:nvSpPr>
        <p:spPr>
          <a:xfrm>
            <a:off x="766223" y="336325"/>
            <a:ext cx="6330718" cy="816094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 defTabSz="914400">
              <a:lnSpc>
                <a:spcPct val="125000"/>
              </a:lnSpc>
              <a:spcAft>
                <a:spcPts val="600"/>
              </a:spcAft>
            </a:pPr>
            <a:r>
              <a:rPr lang="en-US" sz="5200" b="1" dirty="0">
                <a:solidFill>
                  <a:schemeClr val="tx1">
                    <a:alpha val="70000"/>
                  </a:schemeClr>
                </a:solidFill>
              </a:rPr>
              <a:t>Results?</a:t>
            </a:r>
          </a:p>
          <a:p>
            <a:pPr marL="342900" indent="-228600" defTabSz="914400">
              <a:lnSpc>
                <a:spcPct val="12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>
                  <a:alpha val="70000"/>
                </a:schemeClr>
              </a:solidFill>
            </a:endParaRPr>
          </a:p>
          <a:p>
            <a:pPr marL="342900" indent="-228600" defTabSz="914400">
              <a:lnSpc>
                <a:spcPct val="12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>
                  <a:alpha val="70000"/>
                </a:schemeClr>
              </a:solidFill>
            </a:endParaRPr>
          </a:p>
          <a:p>
            <a:pPr indent="-228600" defTabSz="914400">
              <a:lnSpc>
                <a:spcPct val="12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>
                  <a:alpha val="70000"/>
                </a:schemeClr>
              </a:solidFill>
            </a:endParaRPr>
          </a:p>
        </p:txBody>
      </p:sp>
      <p:graphicFrame>
        <p:nvGraphicFramePr>
          <p:cNvPr id="64" name="TextBox 7">
            <a:extLst>
              <a:ext uri="{FF2B5EF4-FFF2-40B4-BE49-F238E27FC236}">
                <a16:creationId xmlns:a16="http://schemas.microsoft.com/office/drawing/2014/main" id="{ABF211E3-25D7-8C46-B03A-9F6C9C7AC4A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96443113"/>
              </p:ext>
            </p:extLst>
          </p:nvPr>
        </p:nvGraphicFramePr>
        <p:xfrm>
          <a:off x="4213020" y="394492"/>
          <a:ext cx="7089862" cy="62108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371183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preadsheet and calculator">
            <a:extLst>
              <a:ext uri="{FF2B5EF4-FFF2-40B4-BE49-F238E27FC236}">
                <a16:creationId xmlns:a16="http://schemas.microsoft.com/office/drawing/2014/main" id="{367C519B-6446-CC52-41CE-BCAB113537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59" r="26868" b="1"/>
          <a:stretch>
            <a:fillRect/>
          </a:stretch>
        </p:blipFill>
        <p:spPr>
          <a:xfrm>
            <a:off x="2" y="10"/>
            <a:ext cx="5578823" cy="6028246"/>
          </a:xfrm>
          <a:custGeom>
            <a:avLst/>
            <a:gdLst/>
            <a:ahLst/>
            <a:cxnLst/>
            <a:rect l="l" t="t" r="r" b="b"/>
            <a:pathLst>
              <a:path w="5578823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8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</p:spPr>
      </p:pic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E633B38B-B87A-4288-A20F-0223A6C27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717AC18-16E2-77FC-0040-F3CD51FC8127}"/>
              </a:ext>
            </a:extLst>
          </p:cNvPr>
          <p:cNvSpPr txBox="1"/>
          <p:nvPr/>
        </p:nvSpPr>
        <p:spPr>
          <a:xfrm>
            <a:off x="5725883" y="157858"/>
            <a:ext cx="5622053" cy="561368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defTabSz="914400">
              <a:lnSpc>
                <a:spcPct val="150000"/>
              </a:lnSpc>
              <a:spcAft>
                <a:spcPts val="600"/>
              </a:spcAft>
            </a:pPr>
            <a:r>
              <a:rPr lang="en-US" sz="2800" b="1" dirty="0">
                <a:solidFill>
                  <a:schemeClr val="tx1">
                    <a:alpha val="70000"/>
                  </a:schemeClr>
                </a:solidFill>
              </a:rPr>
              <a:t>How to create an Excel Spreadsheet:</a:t>
            </a:r>
          </a:p>
          <a:p>
            <a:pPr indent="-2286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>
                  <a:alpha val="70000"/>
                </a:schemeClr>
              </a:solidFill>
            </a:endParaRPr>
          </a:p>
          <a:p>
            <a:pPr marL="342900" indent="-2286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70000"/>
                  </a:schemeClr>
                </a:solidFill>
              </a:rPr>
              <a:t>Explored trends</a:t>
            </a:r>
          </a:p>
          <a:p>
            <a:pPr marL="342900" indent="-2286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70000"/>
                  </a:schemeClr>
                </a:solidFill>
              </a:rPr>
              <a:t>Seasonal offers, what is in more demand, following customer needs</a:t>
            </a:r>
          </a:p>
          <a:p>
            <a:pPr marL="342900" indent="-2286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70000"/>
                  </a:schemeClr>
                </a:solidFill>
              </a:rPr>
              <a:t>Personal investment and sales</a:t>
            </a:r>
          </a:p>
          <a:p>
            <a:pPr marL="342900" indent="-2286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70000"/>
                  </a:schemeClr>
                </a:solidFill>
              </a:rPr>
              <a:t>Recruiting</a:t>
            </a:r>
          </a:p>
          <a:p>
            <a:pPr marL="342900" indent="-2286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70000"/>
                  </a:schemeClr>
                </a:solidFill>
              </a:rPr>
              <a:t>Marketing materials and advertising</a:t>
            </a:r>
          </a:p>
          <a:p>
            <a:pPr marL="342900" indent="-2286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70000"/>
                  </a:schemeClr>
                </a:solidFill>
              </a:rPr>
              <a:t>Color- coded sections and automated formulas</a:t>
            </a:r>
          </a:p>
          <a:p>
            <a:pPr marL="342900" indent="-228600" defTabSz="9144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>
              <a:solidFill>
                <a:schemeClr val="tx1">
                  <a:alpha val="7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22692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B15E4E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A8FDA66-67B4-4DBE-8354-C26F91ADB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1999" cy="6857999"/>
          </a:xfrm>
          <a:custGeom>
            <a:avLst/>
            <a:gdLst>
              <a:gd name="connsiteX0" fmla="*/ 0 w 12191999"/>
              <a:gd name="connsiteY0" fmla="*/ 0 h 6857999"/>
              <a:gd name="connsiteX1" fmla="*/ 12191999 w 12191999"/>
              <a:gd name="connsiteY1" fmla="*/ 0 h 6857999"/>
              <a:gd name="connsiteX2" fmla="*/ 12191999 w 12191999"/>
              <a:gd name="connsiteY2" fmla="*/ 6857999 h 6857999"/>
              <a:gd name="connsiteX3" fmla="*/ 0 w 12191999"/>
              <a:gd name="connsiteY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7999">
                <a:moveTo>
                  <a:pt x="0" y="0"/>
                </a:moveTo>
                <a:lnTo>
                  <a:pt x="12191999" y="0"/>
                </a:lnTo>
                <a:lnTo>
                  <a:pt x="12191999" y="6857999"/>
                </a:lnTo>
                <a:lnTo>
                  <a:pt x="0" y="6857999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B2B1500-BB55-471C-8A9E-67288297E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29224"/>
            <a:ext cx="6305549" cy="6328777"/>
          </a:xfrm>
          <a:custGeom>
            <a:avLst/>
            <a:gdLst>
              <a:gd name="connsiteX0" fmla="*/ 0 w 4212773"/>
              <a:gd name="connsiteY0" fmla="*/ 0 h 6498740"/>
              <a:gd name="connsiteX1" fmla="*/ 159023 w 4212773"/>
              <a:gd name="connsiteY1" fmla="*/ 12872 h 6498740"/>
              <a:gd name="connsiteX2" fmla="*/ 1697597 w 4212773"/>
              <a:gd name="connsiteY2" fmla="*/ 306418 h 6498740"/>
              <a:gd name="connsiteX3" fmla="*/ 4047822 w 4212773"/>
              <a:gd name="connsiteY3" fmla="*/ 3511272 h 6498740"/>
              <a:gd name="connsiteX4" fmla="*/ 3551503 w 4212773"/>
              <a:gd name="connsiteY4" fmla="*/ 6184235 h 6498740"/>
              <a:gd name="connsiteX5" fmla="*/ 3163159 w 4212773"/>
              <a:gd name="connsiteY5" fmla="*/ 6459073 h 6498740"/>
              <a:gd name="connsiteX6" fmla="*/ 3092077 w 4212773"/>
              <a:gd name="connsiteY6" fmla="*/ 6498740 h 6498740"/>
              <a:gd name="connsiteX7" fmla="*/ 0 w 4212773"/>
              <a:gd name="connsiteY7" fmla="*/ 6498740 h 6498740"/>
              <a:gd name="connsiteX8" fmla="*/ 0 w 4212773"/>
              <a:gd name="connsiteY8" fmla="*/ 0 h 6498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12773" h="6498740">
                <a:moveTo>
                  <a:pt x="0" y="0"/>
                </a:moveTo>
                <a:lnTo>
                  <a:pt x="159023" y="12872"/>
                </a:lnTo>
                <a:cubicBezTo>
                  <a:pt x="659101" y="63644"/>
                  <a:pt x="1176498" y="175345"/>
                  <a:pt x="1697597" y="306418"/>
                </a:cubicBezTo>
                <a:cubicBezTo>
                  <a:pt x="3312474" y="712392"/>
                  <a:pt x="3742395" y="1999786"/>
                  <a:pt x="4047822" y="3511272"/>
                </a:cubicBezTo>
                <a:cubicBezTo>
                  <a:pt x="4252232" y="4523358"/>
                  <a:pt x="4422733" y="5443193"/>
                  <a:pt x="3551503" y="6184235"/>
                </a:cubicBezTo>
                <a:cubicBezTo>
                  <a:pt x="3429343" y="6288166"/>
                  <a:pt x="3299185" y="6378784"/>
                  <a:pt x="3163159" y="6459073"/>
                </a:cubicBezTo>
                <a:lnTo>
                  <a:pt x="3092077" y="6498740"/>
                </a:lnTo>
                <a:lnTo>
                  <a:pt x="0" y="649874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045E22C-A99D-41BB-AF14-EF1B1E745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36525"/>
            <a:ext cx="6130391" cy="6721476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E328E7-337A-5B7C-99BF-582C755BDD28}"/>
              </a:ext>
            </a:extLst>
          </p:cNvPr>
          <p:cNvSpPr txBox="1"/>
          <p:nvPr/>
        </p:nvSpPr>
        <p:spPr>
          <a:xfrm>
            <a:off x="671565" y="-4228"/>
            <a:ext cx="4572000" cy="2286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Representation of  SNEP SPA 12- month Cash Flow Forecast</a:t>
            </a: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5C6FF58-568D-B632-37A5-4761489E7C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80" r="-275" b="8694"/>
          <a:stretch>
            <a:fillRect/>
          </a:stretch>
        </p:blipFill>
        <p:spPr>
          <a:xfrm>
            <a:off x="448492" y="2674471"/>
            <a:ext cx="7638060" cy="369017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C437553-A1D0-810B-2367-AD0B1FD6CB44}"/>
              </a:ext>
            </a:extLst>
          </p:cNvPr>
          <p:cNvSpPr txBox="1"/>
          <p:nvPr/>
        </p:nvSpPr>
        <p:spPr>
          <a:xfrm>
            <a:off x="5869859" y="1505252"/>
            <a:ext cx="63221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 manage my business finances for my business(Gogia, 2025), I created a detailed Excel spreadsheet that tracks my financial activity from May 2025 to April 2026.</a:t>
            </a:r>
          </a:p>
        </p:txBody>
      </p:sp>
    </p:spTree>
    <p:extLst>
      <p:ext uri="{BB962C8B-B14F-4D97-AF65-F5344CB8AC3E}">
        <p14:creationId xmlns:p14="http://schemas.microsoft.com/office/powerpoint/2010/main" val="33586240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8A0AD34-FA27-FAFF-E73C-97C22F5FD8D6}"/>
              </a:ext>
            </a:extLst>
          </p:cNvPr>
          <p:cNvSpPr txBox="1"/>
          <p:nvPr/>
        </p:nvSpPr>
        <p:spPr>
          <a:xfrm>
            <a:off x="703006" y="422787"/>
            <a:ext cx="52258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Marketing Materials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21945E-5F66-10D6-D110-48CAF96EB42E}"/>
              </a:ext>
            </a:extLst>
          </p:cNvPr>
          <p:cNvSpPr txBox="1"/>
          <p:nvPr/>
        </p:nvSpPr>
        <p:spPr>
          <a:xfrm>
            <a:off x="786580" y="1209367"/>
            <a:ext cx="87310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 professionally present myself and attract customers, I developed a variety of marketing materials, including: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E39606-E2E5-153E-B02C-D244D09FE371}"/>
              </a:ext>
            </a:extLst>
          </p:cNvPr>
          <p:cNvSpPr txBox="1"/>
          <p:nvPr/>
        </p:nvSpPr>
        <p:spPr>
          <a:xfrm>
            <a:off x="420329" y="2349910"/>
            <a:ext cx="57912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Business card with QR code linking my page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Digital and physical flyers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Product samples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Stickers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Branded clothing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Social media posts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Before and after visuals shared by existing customers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6" name="Picture 5" descr="A close up of a person's face">
            <a:extLst>
              <a:ext uri="{FF2B5EF4-FFF2-40B4-BE49-F238E27FC236}">
                <a16:creationId xmlns:a16="http://schemas.microsoft.com/office/drawing/2014/main" id="{18B5C213-EDEB-2E25-5F0C-DF069400C1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0608" y="1855698"/>
            <a:ext cx="3950114" cy="225720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E911376-C72E-68FF-122F-B9A3FDFCEDC1}"/>
              </a:ext>
            </a:extLst>
          </p:cNvPr>
          <p:cNvSpPr txBox="1"/>
          <p:nvPr/>
        </p:nvSpPr>
        <p:spPr>
          <a:xfrm>
            <a:off x="10284543" y="1609477"/>
            <a:ext cx="317213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Created with CANVA</a:t>
            </a:r>
          </a:p>
        </p:txBody>
      </p:sp>
    </p:spTree>
    <p:extLst>
      <p:ext uri="{BB962C8B-B14F-4D97-AF65-F5344CB8AC3E}">
        <p14:creationId xmlns:p14="http://schemas.microsoft.com/office/powerpoint/2010/main" val="17359896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475D8C0-C105-0029-4BBA-2468396A4053}"/>
              </a:ext>
            </a:extLst>
          </p:cNvPr>
          <p:cNvSpPr txBox="1"/>
          <p:nvPr/>
        </p:nvSpPr>
        <p:spPr>
          <a:xfrm>
            <a:off x="442452" y="530942"/>
            <a:ext cx="1010756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following images were created to serve as marketing materials relevant to my business. SNEP SPA represent a franchise, which suggest that some of the materials presented were pre-made by other content creators involved or the company itself.</a:t>
            </a:r>
          </a:p>
        </p:txBody>
      </p:sp>
      <p:pic>
        <p:nvPicPr>
          <p:cNvPr id="4" name="Picture 3" descr="A close up of a person&#10;&#10;AI-generated content may be incorrect.">
            <a:extLst>
              <a:ext uri="{FF2B5EF4-FFF2-40B4-BE49-F238E27FC236}">
                <a16:creationId xmlns:a16="http://schemas.microsoft.com/office/drawing/2014/main" id="{90B506A9-EA6B-25A9-7A26-2784D8BD5E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452" y="1929644"/>
            <a:ext cx="2750529" cy="1738465"/>
          </a:xfrm>
          <a:prstGeom prst="rect">
            <a:avLst/>
          </a:prstGeom>
        </p:spPr>
      </p:pic>
      <p:pic>
        <p:nvPicPr>
          <p:cNvPr id="6" name="Picture 5" descr="A group of products in front of palm trees">
            <a:extLst>
              <a:ext uri="{FF2B5EF4-FFF2-40B4-BE49-F238E27FC236}">
                <a16:creationId xmlns:a16="http://schemas.microsoft.com/office/drawing/2014/main" id="{D6E3B90D-183C-2D9C-6361-BA53CBE660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4" b="1916"/>
          <a:stretch>
            <a:fillRect/>
          </a:stretch>
        </p:blipFill>
        <p:spPr>
          <a:xfrm>
            <a:off x="442452" y="4143481"/>
            <a:ext cx="2334691" cy="2291822"/>
          </a:xfrm>
          <a:prstGeom prst="rect">
            <a:avLst/>
          </a:prstGeom>
        </p:spPr>
      </p:pic>
      <p:pic>
        <p:nvPicPr>
          <p:cNvPr id="8" name="Picture 7" descr="A water filter and bottles&#10;&#10;AI-generated content may be incorrect.">
            <a:extLst>
              <a:ext uri="{FF2B5EF4-FFF2-40B4-BE49-F238E27FC236}">
                <a16:creationId xmlns:a16="http://schemas.microsoft.com/office/drawing/2014/main" id="{B750F56D-D6CE-7107-332C-38A9C2E4C57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2981" y="4067643"/>
            <a:ext cx="3269053" cy="2443497"/>
          </a:xfrm>
          <a:prstGeom prst="rect">
            <a:avLst/>
          </a:prstGeom>
        </p:spPr>
      </p:pic>
      <p:pic>
        <p:nvPicPr>
          <p:cNvPr id="10" name="Picture 9" descr="A group of chocolates and packages">
            <a:extLst>
              <a:ext uri="{FF2B5EF4-FFF2-40B4-BE49-F238E27FC236}">
                <a16:creationId xmlns:a16="http://schemas.microsoft.com/office/drawing/2014/main" id="{05C6EDBE-FBEF-0815-E3C3-E99BCD47539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7872" y="4067643"/>
            <a:ext cx="2991717" cy="2443497"/>
          </a:xfrm>
          <a:prstGeom prst="rect">
            <a:avLst/>
          </a:prstGeom>
        </p:spPr>
      </p:pic>
      <p:pic>
        <p:nvPicPr>
          <p:cNvPr id="12" name="Picture 11" descr="A close-up of a book">
            <a:extLst>
              <a:ext uri="{FF2B5EF4-FFF2-40B4-BE49-F238E27FC236}">
                <a16:creationId xmlns:a16="http://schemas.microsoft.com/office/drawing/2014/main" id="{39A40FE9-E440-9074-6BA9-85BA9729C2B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0620" y="1945320"/>
            <a:ext cx="4657586" cy="1738465"/>
          </a:xfrm>
          <a:prstGeom prst="rect">
            <a:avLst/>
          </a:prstGeom>
        </p:spPr>
      </p:pic>
      <p:pic>
        <p:nvPicPr>
          <p:cNvPr id="14" name="Picture 13" descr="A screenshot of a computer">
            <a:extLst>
              <a:ext uri="{FF2B5EF4-FFF2-40B4-BE49-F238E27FC236}">
                <a16:creationId xmlns:a16="http://schemas.microsoft.com/office/drawing/2014/main" id="{81D6D099-69F3-671B-A9CF-621DC3092C4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68" t="13189" r="13468" b="6165"/>
          <a:stretch>
            <a:fillRect/>
          </a:stretch>
        </p:blipFill>
        <p:spPr>
          <a:xfrm>
            <a:off x="8470298" y="1609686"/>
            <a:ext cx="3340628" cy="207409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E2F77AD-75E5-98EC-EBEC-045D85FFDC0A}"/>
              </a:ext>
            </a:extLst>
          </p:cNvPr>
          <p:cNvSpPr txBox="1"/>
          <p:nvPr/>
        </p:nvSpPr>
        <p:spPr>
          <a:xfrm>
            <a:off x="442452" y="6435303"/>
            <a:ext cx="19733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CANVA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C6C29ED-1558-83FF-6FAA-46EF78601D65}"/>
              </a:ext>
            </a:extLst>
          </p:cNvPr>
          <p:cNvSpPr txBox="1"/>
          <p:nvPr/>
        </p:nvSpPr>
        <p:spPr>
          <a:xfrm>
            <a:off x="4810639" y="6488668"/>
            <a:ext cx="41344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Snep</a:t>
            </a:r>
            <a:r>
              <a:rPr lang="en-GB" dirty="0"/>
              <a:t>  Newsletter (sent via email)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9E54B19-8F51-5206-706F-46C787DD1FC4}"/>
              </a:ext>
            </a:extLst>
          </p:cNvPr>
          <p:cNvSpPr txBox="1"/>
          <p:nvPr/>
        </p:nvSpPr>
        <p:spPr>
          <a:xfrm>
            <a:off x="4341150" y="3654533"/>
            <a:ext cx="47932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Snep</a:t>
            </a:r>
            <a:r>
              <a:rPr lang="en-GB" dirty="0"/>
              <a:t>  Website (mysnep.com)</a:t>
            </a:r>
          </a:p>
        </p:txBody>
      </p:sp>
    </p:spTree>
    <p:extLst>
      <p:ext uri="{BB962C8B-B14F-4D97-AF65-F5344CB8AC3E}">
        <p14:creationId xmlns:p14="http://schemas.microsoft.com/office/powerpoint/2010/main" val="40511781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B94E25F-FA1C-DDAE-0905-26BD4729AE47}"/>
              </a:ext>
            </a:extLst>
          </p:cNvPr>
          <p:cNvSpPr txBox="1"/>
          <p:nvPr/>
        </p:nvSpPr>
        <p:spPr>
          <a:xfrm>
            <a:off x="457200" y="434455"/>
            <a:ext cx="26596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Website(s)</a:t>
            </a:r>
            <a:endParaRPr lang="en-GB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D89E265-859C-9DD7-983D-B4787246B6F9}"/>
              </a:ext>
            </a:extLst>
          </p:cNvPr>
          <p:cNvSpPr txBox="1"/>
          <p:nvPr/>
        </p:nvSpPr>
        <p:spPr>
          <a:xfrm>
            <a:off x="909484" y="1042219"/>
            <a:ext cx="6484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Enhance professional presence and reach a wider audience</a:t>
            </a:r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6253F4D-0712-CFD7-E8BE-B7ED4178EA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4" t="9656" r="1551" b="6335"/>
          <a:stretch>
            <a:fillRect/>
          </a:stretch>
        </p:blipFill>
        <p:spPr>
          <a:xfrm>
            <a:off x="457200" y="1923393"/>
            <a:ext cx="5123793" cy="2474607"/>
          </a:xfrm>
          <a:prstGeom prst="rect">
            <a:avLst/>
          </a:prstGeom>
        </p:spPr>
      </p:pic>
      <p:pic>
        <p:nvPicPr>
          <p:cNvPr id="7" name="Picture 6" descr="A screenshot of a computer">
            <a:extLst>
              <a:ext uri="{FF2B5EF4-FFF2-40B4-BE49-F238E27FC236}">
                <a16:creationId xmlns:a16="http://schemas.microsoft.com/office/drawing/2014/main" id="{BBC554C8-D443-BF87-3DDA-19E4A66CE8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17012" r="1" b="12030"/>
          <a:stretch>
            <a:fillRect/>
          </a:stretch>
        </p:blipFill>
        <p:spPr>
          <a:xfrm>
            <a:off x="457200" y="3987839"/>
            <a:ext cx="5123793" cy="2045100"/>
          </a:xfrm>
          <a:prstGeom prst="rect">
            <a:avLst/>
          </a:prstGeom>
        </p:spPr>
      </p:pic>
      <p:pic>
        <p:nvPicPr>
          <p:cNvPr id="11" name="Picture 10" descr="A screenshot of a computer">
            <a:extLst>
              <a:ext uri="{FF2B5EF4-FFF2-40B4-BE49-F238E27FC236}">
                <a16:creationId xmlns:a16="http://schemas.microsoft.com/office/drawing/2014/main" id="{1A106DDB-E2FA-0C32-BC32-0CF2C46109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85" b="6335"/>
          <a:stretch>
            <a:fillRect/>
          </a:stretch>
        </p:blipFill>
        <p:spPr>
          <a:xfrm>
            <a:off x="6096000" y="2566219"/>
            <a:ext cx="5132231" cy="258896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6FB4F8B-8B5F-86DB-41E8-A669DD3FA63C}"/>
              </a:ext>
            </a:extLst>
          </p:cNvPr>
          <p:cNvSpPr txBox="1"/>
          <p:nvPr/>
        </p:nvSpPr>
        <p:spPr>
          <a:xfrm>
            <a:off x="4151671" y="6032939"/>
            <a:ext cx="30332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Weebly.com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9A6BA89-49B2-F2A3-6F7F-8B15185D3815}"/>
              </a:ext>
            </a:extLst>
          </p:cNvPr>
          <p:cNvSpPr txBox="1"/>
          <p:nvPr/>
        </p:nvSpPr>
        <p:spPr>
          <a:xfrm>
            <a:off x="9765682" y="5206785"/>
            <a:ext cx="29250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Mysnep.com</a:t>
            </a:r>
          </a:p>
        </p:txBody>
      </p:sp>
    </p:spTree>
    <p:extLst>
      <p:ext uri="{BB962C8B-B14F-4D97-AF65-F5344CB8AC3E}">
        <p14:creationId xmlns:p14="http://schemas.microsoft.com/office/powerpoint/2010/main" val="15021377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A6EF5A53-0A64-4CA5-B9C7-1CB97CB5C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34ABFBEA-4EB0-4D02-A2C0-1733CD3D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9E083F6-57F4-487B-A766-EA0462B1E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987A0FBA-CC04-4256-A8EB-BB3C543E9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75CD783-E708-4711-B23C-5B7B72A3D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5578824" cy="6028256"/>
          </a:xfrm>
          <a:custGeom>
            <a:avLst/>
            <a:gdLst>
              <a:gd name="connsiteX0" fmla="*/ 0 w 5578824"/>
              <a:gd name="connsiteY0" fmla="*/ 0 h 6028256"/>
              <a:gd name="connsiteX1" fmla="*/ 3897606 w 5578824"/>
              <a:gd name="connsiteY1" fmla="*/ 0 h 6028256"/>
              <a:gd name="connsiteX2" fmla="*/ 4274232 w 5578824"/>
              <a:gd name="connsiteY2" fmla="*/ 360545 h 6028256"/>
              <a:gd name="connsiteX3" fmla="*/ 4673934 w 5578824"/>
              <a:gd name="connsiteY3" fmla="*/ 738354 h 6028256"/>
              <a:gd name="connsiteX4" fmla="*/ 5421862 w 5578824"/>
              <a:gd name="connsiteY4" fmla="*/ 1773839 h 6028256"/>
              <a:gd name="connsiteX5" fmla="*/ 5469199 w 5578824"/>
              <a:gd name="connsiteY5" fmla="*/ 3329255 h 6028256"/>
              <a:gd name="connsiteX6" fmla="*/ 4741546 w 5578824"/>
              <a:gd name="connsiteY6" fmla="*/ 4877588 h 6028256"/>
              <a:gd name="connsiteX7" fmla="*/ 1325600 w 5578824"/>
              <a:gd name="connsiteY7" fmla="*/ 5980388 h 6028256"/>
              <a:gd name="connsiteX8" fmla="*/ 137593 w 5578824"/>
              <a:gd name="connsiteY8" fmla="*/ 5804042 h 6028256"/>
              <a:gd name="connsiteX9" fmla="*/ 0 w 5578824"/>
              <a:gd name="connsiteY9" fmla="*/ 5760161 h 6028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578824" h="6028256">
                <a:moveTo>
                  <a:pt x="0" y="0"/>
                </a:moveTo>
                <a:lnTo>
                  <a:pt x="3897606" y="0"/>
                </a:lnTo>
                <a:lnTo>
                  <a:pt x="4274232" y="360545"/>
                </a:lnTo>
                <a:cubicBezTo>
                  <a:pt x="4408856" y="488910"/>
                  <a:pt x="4542134" y="615181"/>
                  <a:pt x="4673934" y="738354"/>
                </a:cubicBezTo>
                <a:cubicBezTo>
                  <a:pt x="5042663" y="1082881"/>
                  <a:pt x="5282330" y="1428108"/>
                  <a:pt x="5421862" y="1773839"/>
                </a:cubicBezTo>
                <a:cubicBezTo>
                  <a:pt x="5631101" y="2292214"/>
                  <a:pt x="5614731" y="2811325"/>
                  <a:pt x="5469199" y="3329255"/>
                </a:cubicBezTo>
                <a:cubicBezTo>
                  <a:pt x="5323662" y="3847185"/>
                  <a:pt x="5048962" y="4363935"/>
                  <a:pt x="4741546" y="4877588"/>
                </a:cubicBezTo>
                <a:cubicBezTo>
                  <a:pt x="4027238" y="6071494"/>
                  <a:pt x="2764972" y="6102970"/>
                  <a:pt x="1325600" y="5980388"/>
                </a:cubicBezTo>
                <a:cubicBezTo>
                  <a:pt x="903947" y="5944442"/>
                  <a:pt x="499735" y="5907589"/>
                  <a:pt x="137593" y="5804042"/>
                </a:cubicBezTo>
                <a:lnTo>
                  <a:pt x="0" y="5760161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E633B38B-B87A-4288-A20F-0223A6C27A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704117" cy="6096000"/>
          </a:xfrm>
          <a:custGeom>
            <a:avLst/>
            <a:gdLst>
              <a:gd name="connsiteX0" fmla="*/ 0 w 5704117"/>
              <a:gd name="connsiteY0" fmla="*/ 0 h 6096000"/>
              <a:gd name="connsiteX1" fmla="*/ 4562795 w 5704117"/>
              <a:gd name="connsiteY1" fmla="*/ 0 h 6096000"/>
              <a:gd name="connsiteX2" fmla="*/ 4721192 w 5704117"/>
              <a:gd name="connsiteY2" fmla="*/ 133595 h 6096000"/>
              <a:gd name="connsiteX3" fmla="*/ 5467522 w 5704117"/>
              <a:gd name="connsiteY3" fmla="*/ 1054328 h 6096000"/>
              <a:gd name="connsiteX4" fmla="*/ 5538873 w 5704117"/>
              <a:gd name="connsiteY4" fmla="*/ 2897564 h 6096000"/>
              <a:gd name="connsiteX5" fmla="*/ 4442050 w 5704117"/>
              <a:gd name="connsiteY5" fmla="*/ 4732407 h 6096000"/>
              <a:gd name="connsiteX6" fmla="*/ 93046 w 5704117"/>
              <a:gd name="connsiteY6" fmla="*/ 6082857 h 6096000"/>
              <a:gd name="connsiteX7" fmla="*/ 0 w 5704117"/>
              <a:gd name="connsiteY7" fmla="*/ 607845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  <a:gd name="connsiteX7" fmla="*/ 91440 w 5704117"/>
              <a:gd name="connsiteY7" fmla="*/ 91440 h 6096000"/>
              <a:gd name="connsiteX0" fmla="*/ 4562795 w 5704117"/>
              <a:gd name="connsiteY0" fmla="*/ 0 h 6096000"/>
              <a:gd name="connsiteX1" fmla="*/ 4721192 w 5704117"/>
              <a:gd name="connsiteY1" fmla="*/ 133595 h 6096000"/>
              <a:gd name="connsiteX2" fmla="*/ 5467522 w 5704117"/>
              <a:gd name="connsiteY2" fmla="*/ 1054328 h 6096000"/>
              <a:gd name="connsiteX3" fmla="*/ 5538873 w 5704117"/>
              <a:gd name="connsiteY3" fmla="*/ 2897564 h 6096000"/>
              <a:gd name="connsiteX4" fmla="*/ 4442050 w 5704117"/>
              <a:gd name="connsiteY4" fmla="*/ 4732407 h 6096000"/>
              <a:gd name="connsiteX5" fmla="*/ 93046 w 5704117"/>
              <a:gd name="connsiteY5" fmla="*/ 6082857 h 6096000"/>
              <a:gd name="connsiteX6" fmla="*/ 0 w 5704117"/>
              <a:gd name="connsiteY6" fmla="*/ 607845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04117" h="6096000">
                <a:moveTo>
                  <a:pt x="4562795" y="0"/>
                </a:moveTo>
                <a:lnTo>
                  <a:pt x="4721192" y="133595"/>
                </a:lnTo>
                <a:cubicBezTo>
                  <a:pt x="5067135" y="440105"/>
                  <a:pt x="5309779" y="747048"/>
                  <a:pt x="5467522" y="1054328"/>
                </a:cubicBezTo>
                <a:cubicBezTo>
                  <a:pt x="5782917" y="1668625"/>
                  <a:pt x="5758242" y="2283795"/>
                  <a:pt x="5538873" y="2897564"/>
                </a:cubicBezTo>
                <a:cubicBezTo>
                  <a:pt x="5319500" y="3511334"/>
                  <a:pt x="4905433" y="4123706"/>
                  <a:pt x="4442050" y="4732407"/>
                </a:cubicBezTo>
                <a:cubicBezTo>
                  <a:pt x="3499930" y="5970384"/>
                  <a:pt x="1925433" y="6153690"/>
                  <a:pt x="93046" y="6082857"/>
                </a:cubicBezTo>
                <a:lnTo>
                  <a:pt x="0" y="607845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pic>
        <p:nvPicPr>
          <p:cNvPr id="6" name="Graphic 5" descr="Subtitles">
            <a:extLst>
              <a:ext uri="{FF2B5EF4-FFF2-40B4-BE49-F238E27FC236}">
                <a16:creationId xmlns:a16="http://schemas.microsoft.com/office/drawing/2014/main" id="{B423F3E6-CDFA-4212-7E91-7E7E23B4C3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2827" y="1524000"/>
            <a:ext cx="4581173" cy="458117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B7C4F89-8007-9DF2-B320-FFFB04E78EFE}"/>
              </a:ext>
            </a:extLst>
          </p:cNvPr>
          <p:cNvSpPr txBox="1"/>
          <p:nvPr/>
        </p:nvSpPr>
        <p:spPr>
          <a:xfrm>
            <a:off x="6096000" y="2286000"/>
            <a:ext cx="5334000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 defTabSz="914400">
              <a:lnSpc>
                <a:spcPct val="12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alpha val="70000"/>
                  </a:schemeClr>
                </a:solidFill>
              </a:rPr>
              <a:t>How using the products changed my perception of “normal”</a:t>
            </a:r>
          </a:p>
          <a:p>
            <a:pPr marL="285750" indent="-228600" defTabSz="914400">
              <a:lnSpc>
                <a:spcPct val="12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alpha val="70000"/>
                  </a:schemeClr>
                </a:solidFill>
              </a:rPr>
              <a:t> Passion for wellness and helping others</a:t>
            </a:r>
          </a:p>
          <a:p>
            <a:pPr marL="285750" indent="-228600" defTabSz="914400">
              <a:lnSpc>
                <a:spcPct val="12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>
                    <a:alpha val="70000"/>
                  </a:schemeClr>
                </a:solidFill>
              </a:rPr>
              <a:t>Flexible income while growing professionally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5C27949-2B0F-D83F-8DB8-D2F93EA13D99}"/>
              </a:ext>
            </a:extLst>
          </p:cNvPr>
          <p:cNvSpPr txBox="1"/>
          <p:nvPr/>
        </p:nvSpPr>
        <p:spPr>
          <a:xfrm>
            <a:off x="6096000" y="762000"/>
            <a:ext cx="5334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>
                <a:latin typeface="+mj-lt"/>
                <a:ea typeface="+mj-ea"/>
                <a:cs typeface="+mj-cs"/>
              </a:rPr>
              <a:t>My Story: Why I joined SNEP SPA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2F4B6A3-EBD1-5260-DE38-5F341D9A80C3}"/>
              </a:ext>
            </a:extLst>
          </p:cNvPr>
          <p:cNvSpPr txBox="1"/>
          <p:nvPr/>
        </p:nvSpPr>
        <p:spPr>
          <a:xfrm>
            <a:off x="4559709" y="5475119"/>
            <a:ext cx="8406581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dirty="0">
                <a:hlinkClick r:id="rId4"/>
              </a:rPr>
              <a:t>https://youtube.com/shorts/P6ITAsJfGt0?si=wJJfaxBAFYQo03jR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508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35E206F-C66B-7DF0-DBEE-87E80B62F1DB}"/>
              </a:ext>
            </a:extLst>
          </p:cNvPr>
          <p:cNvSpPr txBox="1"/>
          <p:nvPr/>
        </p:nvSpPr>
        <p:spPr>
          <a:xfrm>
            <a:off x="717755" y="400860"/>
            <a:ext cx="6096000" cy="60631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/>
              <a:t> </a:t>
            </a:r>
            <a:r>
              <a:rPr lang="en-US" sz="2000" b="1"/>
              <a:t>Technical Skills:</a:t>
            </a:r>
          </a:p>
          <a:p>
            <a:endParaRPr lang="en-US" sz="2000" b="1"/>
          </a:p>
          <a:p>
            <a:r>
              <a:rPr lang="en-US"/>
              <a:t>Created digital forms using Microsoft Forms</a:t>
            </a:r>
          </a:p>
          <a:p>
            <a:r>
              <a:rPr lang="en-US"/>
              <a:t>Built financial models and tracked data in Excel</a:t>
            </a:r>
          </a:p>
          <a:p>
            <a:r>
              <a:rPr lang="en-US"/>
              <a:t>Designed a personal website</a:t>
            </a:r>
          </a:p>
          <a:p>
            <a:r>
              <a:rPr lang="en-US"/>
              <a:t>Created professional visuals with Canva</a:t>
            </a:r>
          </a:p>
          <a:p>
            <a:r>
              <a:rPr lang="en-US"/>
              <a:t>Used QR codes for seamless connectivity</a:t>
            </a:r>
          </a:p>
          <a:p>
            <a:endParaRPr lang="en-US"/>
          </a:p>
          <a:p>
            <a:r>
              <a:rPr lang="en-US"/>
              <a:t> </a:t>
            </a:r>
            <a:r>
              <a:rPr lang="en-US" sz="2000" b="1"/>
              <a:t>Business Skills:</a:t>
            </a:r>
          </a:p>
          <a:p>
            <a:endParaRPr lang="en-US" sz="2000" b="1"/>
          </a:p>
          <a:p>
            <a:r>
              <a:rPr lang="en-US"/>
              <a:t>Customer research and analysis</a:t>
            </a:r>
          </a:p>
          <a:p>
            <a:r>
              <a:rPr lang="en-US"/>
              <a:t>Financial planning and budgeting</a:t>
            </a:r>
          </a:p>
          <a:p>
            <a:r>
              <a:rPr lang="en-US"/>
              <a:t>Strategic marketing Branding and communication</a:t>
            </a:r>
          </a:p>
          <a:p>
            <a:r>
              <a:rPr lang="en-US"/>
              <a:t>Time management and planning</a:t>
            </a:r>
          </a:p>
          <a:p>
            <a:endParaRPr lang="en-US"/>
          </a:p>
          <a:p>
            <a:r>
              <a:rPr lang="en-US" sz="2000" b="1"/>
              <a:t>Personal Development</a:t>
            </a:r>
            <a:r>
              <a:rPr lang="en-US"/>
              <a:t>:</a:t>
            </a:r>
          </a:p>
          <a:p>
            <a:endParaRPr lang="en-US"/>
          </a:p>
          <a:p>
            <a:r>
              <a:rPr lang="en-US"/>
              <a:t>Gained confidence in promoting a business</a:t>
            </a:r>
          </a:p>
          <a:p>
            <a:r>
              <a:rPr lang="en-US"/>
              <a:t>Became more organized and goal-driven</a:t>
            </a:r>
          </a:p>
          <a:p>
            <a:r>
              <a:rPr lang="en-US"/>
              <a:t>Improved digital literacy and presentation skills</a:t>
            </a:r>
          </a:p>
          <a:p>
            <a:r>
              <a:rPr lang="en-US"/>
              <a:t>Learned how to respond to customer feedback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63510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60E657F-9320-5173-0CE2-6DB03327E7EE}"/>
              </a:ext>
            </a:extLst>
          </p:cNvPr>
          <p:cNvSpPr txBox="1"/>
          <p:nvPr/>
        </p:nvSpPr>
        <p:spPr>
          <a:xfrm>
            <a:off x="1066799" y="491612"/>
            <a:ext cx="22368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AD5A4C-6935-DF8C-6CA1-F26D02E5E0E6}"/>
              </a:ext>
            </a:extLst>
          </p:cNvPr>
          <p:cNvSpPr txBox="1"/>
          <p:nvPr/>
        </p:nvSpPr>
        <p:spPr>
          <a:xfrm>
            <a:off x="580103" y="1415845"/>
            <a:ext cx="11523406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My </a:t>
            </a:r>
            <a:r>
              <a:rPr lang="en-GB" dirty="0" err="1"/>
              <a:t>page,Snep</a:t>
            </a:r>
            <a:r>
              <a:rPr lang="en-GB" dirty="0"/>
              <a:t>, available at: </a:t>
            </a:r>
            <a:r>
              <a:rPr lang="en-GB" dirty="0">
                <a:hlinkClick r:id="rId3"/>
              </a:rPr>
              <a:t>https://www.mysnep.com/440007898</a:t>
            </a:r>
            <a:endParaRPr lang="en-GB" dirty="0"/>
          </a:p>
          <a:p>
            <a:endParaRPr lang="en-GB" dirty="0"/>
          </a:p>
          <a:p>
            <a:r>
              <a:rPr lang="en-GB" dirty="0"/>
              <a:t>Business card, Canva, available at: </a:t>
            </a:r>
            <a:r>
              <a:rPr lang="en-GB" dirty="0">
                <a:hlinkClick r:id="rId4"/>
              </a:rPr>
              <a:t>https://www.canva.com/design/DAGro1GJdGM/xHM4Y_CdUTU3Lv7Ugq6TXg/edit</a:t>
            </a:r>
            <a:endParaRPr lang="en-GB" dirty="0"/>
          </a:p>
          <a:p>
            <a:endParaRPr lang="en-GB" dirty="0"/>
          </a:p>
          <a:p>
            <a:r>
              <a:rPr lang="en-GB" dirty="0"/>
              <a:t>My Weebly Page, available at:  </a:t>
            </a:r>
            <a:r>
              <a:rPr lang="en-GB" dirty="0">
                <a:hlinkClick r:id="rId5"/>
              </a:rPr>
              <a:t>https://afurcoiusnep.weebly.com/</a:t>
            </a:r>
            <a:endParaRPr lang="en-GB" dirty="0"/>
          </a:p>
          <a:p>
            <a:endParaRPr lang="en-GB" dirty="0"/>
          </a:p>
          <a:p>
            <a:r>
              <a:rPr lang="en-GB" dirty="0"/>
              <a:t>Gogia P. (2025), Top 10 benefits of Microsoft Excel, Excel Champs, available at: </a:t>
            </a:r>
            <a:r>
              <a:rPr lang="en-GB" dirty="0">
                <a:hlinkClick r:id="rId6"/>
              </a:rPr>
              <a:t>https://excelchamps.com/benefits-of-microsoft-excel/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4232007"/>
      </p:ext>
    </p:extLst>
  </p:cSld>
  <p:clrMapOvr>
    <a:masterClrMapping/>
  </p:clrMapOvr>
</p:sld>
</file>

<file path=ppt/theme/theme1.xml><?xml version="1.0" encoding="utf-8"?>
<a:theme xmlns:a="http://schemas.openxmlformats.org/drawingml/2006/main" name="PebbleVTI">
  <a:themeElements>
    <a:clrScheme name="Blush 3">
      <a:dk1>
        <a:sysClr val="windowText" lastClr="000000"/>
      </a:dk1>
      <a:lt1>
        <a:sysClr val="window" lastClr="FFFFFF"/>
      </a:lt1>
      <a:dk2>
        <a:srgbClr val="B15E4E"/>
      </a:dk2>
      <a:lt2>
        <a:srgbClr val="FFFFFF"/>
      </a:lt2>
      <a:accent1>
        <a:srgbClr val="C5B096"/>
      </a:accent1>
      <a:accent2>
        <a:srgbClr val="ECA855"/>
      </a:accent2>
      <a:accent3>
        <a:srgbClr val="9BBFB0"/>
      </a:accent3>
      <a:accent4>
        <a:srgbClr val="A9AEA7"/>
      </a:accent4>
      <a:accent5>
        <a:srgbClr val="6A787C"/>
      </a:accent5>
      <a:accent6>
        <a:srgbClr val="3B4345"/>
      </a:accent6>
      <a:hlink>
        <a:srgbClr val="ECA855"/>
      </a:hlink>
      <a:folHlink>
        <a:srgbClr val="6A392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10" ma:contentTypeDescription="Create a new document." ma:contentTypeScope="" ma:versionID="416e535dbdd442864146d46401576237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0a50c50fd14101bddc7c9c7ea8e7a5ce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Props1.xml><?xml version="1.0" encoding="utf-8"?>
<ds:datastoreItem xmlns:ds="http://schemas.openxmlformats.org/officeDocument/2006/customXml" ds:itemID="{638B1121-7C22-49F4-BFDB-B5482822682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B5C9CA9-C876-4C88-92DD-09724AA605F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28F817E-440C-4BB3-BB4C-79D4DA8B02BB}">
  <ds:schemaRefs>
    <ds:schemaRef ds:uri="http://schemas.openxmlformats.org/package/2006/metadata/core-properties"/>
    <ds:schemaRef ds:uri="http://schemas.microsoft.com/office/2006/documentManagement/types"/>
    <ds:schemaRef ds:uri="0085e1a2-9cbf-4b92-866b-21f3c89040b6"/>
    <ds:schemaRef ds:uri="http://purl.org/dc/elements/1.1/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2410</TotalTime>
  <Words>706</Words>
  <Application>Microsoft Office PowerPoint</Application>
  <PresentationFormat>Widescreen</PresentationFormat>
  <Paragraphs>111</Paragraphs>
  <Slides>12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Arial</vt:lpstr>
      <vt:lpstr>Avenir Next LT Pro</vt:lpstr>
      <vt:lpstr>Avenir Next LT Pro Light</vt:lpstr>
      <vt:lpstr>Sitka Subheading</vt:lpstr>
      <vt:lpstr>PebbleVTI</vt:lpstr>
      <vt:lpstr>Key steps to a successful networking  business</vt:lpstr>
      <vt:lpstr>PowerPoint Presentation</vt:lpstr>
      <vt:lpstr>Customer Preference Questionnaire (Microsoft Forms)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Alexandra Furcoiu (2412154)</dc:creator>
  <cp:lastModifiedBy>Alexandra Furcoiu (2412154)</cp:lastModifiedBy>
  <cp:revision>2</cp:revision>
  <dcterms:created xsi:type="dcterms:W3CDTF">2025-06-28T16:41:26Z</dcterms:created>
  <dcterms:modified xsi:type="dcterms:W3CDTF">2025-06-30T08:51:37Z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