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6.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8.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9.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10.xml" ContentType="application/vnd.openxmlformats-officedocument.theme+xml"/>
  <Override PartName="/ppt/slideLayouts/slideLayout23.xml" ContentType="application/vnd.openxmlformats-officedocument.presentationml.slideLayout+xml"/>
  <Override PartName="/ppt/theme/theme11.xml" ContentType="application/vnd.openxmlformats-officedocument.theme+xml"/>
  <Override PartName="/ppt/slideLayouts/slideLayout24.xml" ContentType="application/vnd.openxmlformats-officedocument.presentationml.slideLayout+xml"/>
  <Override PartName="/ppt/theme/theme12.xml" ContentType="application/vnd.openxmlformats-officedocument.theme+xml"/>
  <Override PartName="/ppt/slideLayouts/slideLayout25.xml" ContentType="application/vnd.openxmlformats-officedocument.presentationml.slideLayout+xml"/>
  <Override PartName="/ppt/theme/theme13.xml" ContentType="application/vnd.openxmlformats-officedocument.theme+xml"/>
  <Override PartName="/ppt/slideLayouts/slideLayout26.xml" ContentType="application/vnd.openxmlformats-officedocument.presentationml.slideLayout+xml"/>
  <Override PartName="/ppt/theme/theme14.xml" ContentType="application/vnd.openxmlformats-officedocument.theme+xml"/>
  <Override PartName="/ppt/slideLayouts/slideLayout27.xml" ContentType="application/vnd.openxmlformats-officedocument.presentationml.slideLayout+xml"/>
  <Override PartName="/ppt/theme/theme15.xml" ContentType="application/vnd.openxmlformats-officedocument.theme+xml"/>
  <Override PartName="/ppt/slideLayouts/slideLayout28.xml" ContentType="application/vnd.openxmlformats-officedocument.presentationml.slideLayout+xml"/>
  <Override PartName="/ppt/theme/theme16.xml" ContentType="application/vnd.openxmlformats-officedocument.theme+xml"/>
  <Override PartName="/ppt/slideLayouts/slideLayout29.xml" ContentType="application/vnd.openxmlformats-officedocument.presentationml.slideLayout+xml"/>
  <Override PartName="/ppt/theme/theme17.xml" ContentType="application/vnd.openxmlformats-officedocument.theme+xml"/>
  <Override PartName="/ppt/slideLayouts/slideLayout30.xml" ContentType="application/vnd.openxmlformats-officedocument.presentationml.slideLayout+xml"/>
  <Override PartName="/ppt/theme/theme18.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768" r:id="rId10"/>
    <p:sldMasterId id="2147483778" r:id="rId11"/>
    <p:sldMasterId id="2147483788" r:id="rId12"/>
    <p:sldMasterId id="2147483798" r:id="rId13"/>
    <p:sldMasterId id="2147483752" r:id="rId14"/>
    <p:sldMasterId id="2147483754" r:id="rId15"/>
    <p:sldMasterId id="2147483756" r:id="rId16"/>
    <p:sldMasterId id="2147483758" r:id="rId17"/>
    <p:sldMasterId id="2147483760" r:id="rId18"/>
    <p:sldMasterId id="2147483762" r:id="rId19"/>
    <p:sldMasterId id="2147483764" r:id="rId20"/>
    <p:sldMasterId id="2147483766" r:id="rId21"/>
    <p:sldMasterId id="2147483740" r:id="rId22"/>
  </p:sldMasterIdLst>
  <p:notesMasterIdLst>
    <p:notesMasterId r:id="rId46"/>
  </p:notesMasterIdLst>
  <p:sldIdLst>
    <p:sldId id="256" r:id="rId23"/>
    <p:sldId id="257" r:id="rId24"/>
    <p:sldId id="265" r:id="rId25"/>
    <p:sldId id="266" r:id="rId26"/>
    <p:sldId id="286" r:id="rId27"/>
    <p:sldId id="287" r:id="rId28"/>
    <p:sldId id="285" r:id="rId29"/>
    <p:sldId id="261" r:id="rId30"/>
    <p:sldId id="262" r:id="rId31"/>
    <p:sldId id="259" r:id="rId32"/>
    <p:sldId id="288" r:id="rId33"/>
    <p:sldId id="263" r:id="rId34"/>
    <p:sldId id="260" r:id="rId35"/>
    <p:sldId id="264" r:id="rId36"/>
    <p:sldId id="289" r:id="rId37"/>
    <p:sldId id="290" r:id="rId38"/>
    <p:sldId id="291" r:id="rId39"/>
    <p:sldId id="292" r:id="rId40"/>
    <p:sldId id="293" r:id="rId41"/>
    <p:sldId id="294" r:id="rId42"/>
    <p:sldId id="295" r:id="rId43"/>
    <p:sldId id="296" r:id="rId44"/>
    <p:sldId id="297" r:id="rId4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EA74F4-A67B-B895-0075-A090574F15C4}" v="1" dt="2023-11-30T13:50:52.692"/>
    <p1510:client id="{CA5A4277-0DBB-4F39-B39B-DCB8B00960FD}" v="65" dt="2023-08-17T08:59:15.1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320"/>
    <p:restoredTop sz="70918" autoAdjust="0"/>
  </p:normalViewPr>
  <p:slideViewPr>
    <p:cSldViewPr snapToGrid="0" snapToObjects="1">
      <p:cViewPr varScale="1">
        <p:scale>
          <a:sx n="66" d="100"/>
          <a:sy n="66" d="100"/>
        </p:scale>
        <p:origin x="1242" y="6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4.xml"/><Relationship Id="rId39" Type="http://schemas.openxmlformats.org/officeDocument/2006/relationships/slide" Target="slides/slide17.xml"/><Relationship Id="rId21" Type="http://schemas.openxmlformats.org/officeDocument/2006/relationships/slideMaster" Target="slideMasters/slideMaster18.xml"/><Relationship Id="rId34" Type="http://schemas.openxmlformats.org/officeDocument/2006/relationships/slide" Target="slides/slide12.xml"/><Relationship Id="rId42" Type="http://schemas.openxmlformats.org/officeDocument/2006/relationships/slide" Target="slides/slide20.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7.xml"/><Relationship Id="rId11" Type="http://schemas.openxmlformats.org/officeDocument/2006/relationships/slideMaster" Target="slideMasters/slideMaster8.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slide" Target="slides/slide18.xml"/><Relationship Id="rId45" Type="http://schemas.openxmlformats.org/officeDocument/2006/relationships/slide" Target="slides/slide23.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49" Type="http://schemas.openxmlformats.org/officeDocument/2006/relationships/theme" Target="theme/theme1.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9.xml"/><Relationship Id="rId44" Type="http://schemas.openxmlformats.org/officeDocument/2006/relationships/slide" Target="slides/slide22.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openxmlformats.org/officeDocument/2006/relationships/slide" Target="slides/slide21.xml"/><Relationship Id="rId48" Type="http://schemas.openxmlformats.org/officeDocument/2006/relationships/viewProps" Target="viewProps.xml"/><Relationship Id="rId8" Type="http://schemas.openxmlformats.org/officeDocument/2006/relationships/slideMaster" Target="slideMasters/slideMaster5.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 Id="rId46" Type="http://schemas.openxmlformats.org/officeDocument/2006/relationships/notesMaster" Target="notesMasters/notesMaster1.xml"/><Relationship Id="rId20" Type="http://schemas.openxmlformats.org/officeDocument/2006/relationships/slideMaster" Target="slideMasters/slideMaster17.xml"/><Relationship Id="rId41" Type="http://schemas.openxmlformats.org/officeDocument/2006/relationships/slide" Target="slides/slide19.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Jones" userId="S::natasha.jones@uwtsd.ac.uk::3537e397-1aee-4e05-9cd1-5d76b1e2a31e" providerId="AD" clId="Web-{1DEA74F4-A67B-B895-0075-A090574F15C4}"/>
    <pc:docChg chg="delSld">
      <pc:chgData name="Natasha Jones" userId="S::natasha.jones@uwtsd.ac.uk::3537e397-1aee-4e05-9cd1-5d76b1e2a31e" providerId="AD" clId="Web-{1DEA74F4-A67B-B895-0075-A090574F15C4}" dt="2023-11-30T13:50:52.692" v="0"/>
      <pc:docMkLst>
        <pc:docMk/>
      </pc:docMkLst>
      <pc:sldChg chg="del">
        <pc:chgData name="Natasha Jones" userId="S::natasha.jones@uwtsd.ac.uk::3537e397-1aee-4e05-9cd1-5d76b1e2a31e" providerId="AD" clId="Web-{1DEA74F4-A67B-B895-0075-A090574F15C4}" dt="2023-11-30T13:50:52.692" v="0"/>
        <pc:sldMkLst>
          <pc:docMk/>
          <pc:sldMk cId="1342471370" sldId="258"/>
        </pc:sldMkLst>
      </pc:sldChg>
    </pc:docChg>
  </pc:docChgLst>
  <pc:docChgLst>
    <pc:chgData name="Rachel Iles" userId="80abbc71-045e-409a-a317-7d3641ca40a2" providerId="ADAL" clId="{CA5A4277-0DBB-4F39-B39B-DCB8B00960FD}"/>
    <pc:docChg chg="undo custSel addSld modSld sldOrd">
      <pc:chgData name="Rachel Iles" userId="80abbc71-045e-409a-a317-7d3641ca40a2" providerId="ADAL" clId="{CA5A4277-0DBB-4F39-B39B-DCB8B00960FD}" dt="2023-08-17T09:02:01.981" v="4714" actId="1076"/>
      <pc:docMkLst>
        <pc:docMk/>
      </pc:docMkLst>
      <pc:sldChg chg="modSp mod">
        <pc:chgData name="Rachel Iles" userId="80abbc71-045e-409a-a317-7d3641ca40a2" providerId="ADAL" clId="{CA5A4277-0DBB-4F39-B39B-DCB8B00960FD}" dt="2023-08-14T14:10:23.959" v="60" actId="20577"/>
        <pc:sldMkLst>
          <pc:docMk/>
          <pc:sldMk cId="1342471370" sldId="258"/>
        </pc:sldMkLst>
        <pc:spChg chg="mod">
          <ac:chgData name="Rachel Iles" userId="80abbc71-045e-409a-a317-7d3641ca40a2" providerId="ADAL" clId="{CA5A4277-0DBB-4F39-B39B-DCB8B00960FD}" dt="2023-08-14T14:10:23.959" v="60" actId="20577"/>
          <ac:spMkLst>
            <pc:docMk/>
            <pc:sldMk cId="1342471370" sldId="258"/>
            <ac:spMk id="3" creationId="{7C3D941E-5569-FE77-94A1-BFC11680BEC1}"/>
          </ac:spMkLst>
        </pc:spChg>
        <pc:spChg chg="mod">
          <ac:chgData name="Rachel Iles" userId="80abbc71-045e-409a-a317-7d3641ca40a2" providerId="ADAL" clId="{CA5A4277-0DBB-4F39-B39B-DCB8B00960FD}" dt="2023-08-14T14:10:12.244" v="57" actId="20577"/>
          <ac:spMkLst>
            <pc:docMk/>
            <pc:sldMk cId="1342471370" sldId="258"/>
            <ac:spMk id="4" creationId="{F87DD536-7772-9115-D1FF-17213712072C}"/>
          </ac:spMkLst>
        </pc:spChg>
      </pc:sldChg>
      <pc:sldChg chg="modSp new mod ord modNotesTx">
        <pc:chgData name="Rachel Iles" userId="80abbc71-045e-409a-a317-7d3641ca40a2" providerId="ADAL" clId="{CA5A4277-0DBB-4F39-B39B-DCB8B00960FD}" dt="2023-08-17T08:54:16.211" v="4616" actId="1076"/>
        <pc:sldMkLst>
          <pc:docMk/>
          <pc:sldMk cId="2846650589" sldId="259"/>
        </pc:sldMkLst>
        <pc:spChg chg="mod">
          <ac:chgData name="Rachel Iles" userId="80abbc71-045e-409a-a317-7d3641ca40a2" providerId="ADAL" clId="{CA5A4277-0DBB-4F39-B39B-DCB8B00960FD}" dt="2023-08-15T12:52:53.717" v="1615" actId="1076"/>
          <ac:spMkLst>
            <pc:docMk/>
            <pc:sldMk cId="2846650589" sldId="259"/>
            <ac:spMk id="2" creationId="{8ED287DA-D979-C5CD-1A38-E1DACC998DCF}"/>
          </ac:spMkLst>
        </pc:spChg>
        <pc:spChg chg="mod">
          <ac:chgData name="Rachel Iles" userId="80abbc71-045e-409a-a317-7d3641ca40a2" providerId="ADAL" clId="{CA5A4277-0DBB-4F39-B39B-DCB8B00960FD}" dt="2023-08-17T08:54:16.211" v="4616" actId="1076"/>
          <ac:spMkLst>
            <pc:docMk/>
            <pc:sldMk cId="2846650589" sldId="259"/>
            <ac:spMk id="3" creationId="{CD504DA7-51DC-54D6-7F07-D9A75193F88F}"/>
          </ac:spMkLst>
        </pc:spChg>
        <pc:spChg chg="mod">
          <ac:chgData name="Rachel Iles" userId="80abbc71-045e-409a-a317-7d3641ca40a2" providerId="ADAL" clId="{CA5A4277-0DBB-4F39-B39B-DCB8B00960FD}" dt="2023-08-15T12:52:56.033" v="1616" actId="1076"/>
          <ac:spMkLst>
            <pc:docMk/>
            <pc:sldMk cId="2846650589" sldId="259"/>
            <ac:spMk id="4" creationId="{70A68DE3-80CF-1B9A-C2CD-9F25CF79E219}"/>
          </ac:spMkLst>
        </pc:spChg>
      </pc:sldChg>
      <pc:sldChg chg="modSp new mod ord modNotesTx">
        <pc:chgData name="Rachel Iles" userId="80abbc71-045e-409a-a317-7d3641ca40a2" providerId="ADAL" clId="{CA5A4277-0DBB-4F39-B39B-DCB8B00960FD}" dt="2023-08-17T08:56:11.763" v="4648" actId="1076"/>
        <pc:sldMkLst>
          <pc:docMk/>
          <pc:sldMk cId="868749242" sldId="260"/>
        </pc:sldMkLst>
        <pc:spChg chg="mod">
          <ac:chgData name="Rachel Iles" userId="80abbc71-045e-409a-a317-7d3641ca40a2" providerId="ADAL" clId="{CA5A4277-0DBB-4F39-B39B-DCB8B00960FD}" dt="2023-08-15T12:36:47.272" v="163" actId="122"/>
          <ac:spMkLst>
            <pc:docMk/>
            <pc:sldMk cId="868749242" sldId="260"/>
            <ac:spMk id="2" creationId="{E7C122C7-09ED-C958-01D4-2C135EA79F75}"/>
          </ac:spMkLst>
        </pc:spChg>
        <pc:spChg chg="mod">
          <ac:chgData name="Rachel Iles" userId="80abbc71-045e-409a-a317-7d3641ca40a2" providerId="ADAL" clId="{CA5A4277-0DBB-4F39-B39B-DCB8B00960FD}" dt="2023-08-17T08:56:11.763" v="4648" actId="1076"/>
          <ac:spMkLst>
            <pc:docMk/>
            <pc:sldMk cId="868749242" sldId="260"/>
            <ac:spMk id="3" creationId="{F00580D1-2F99-444A-D8C7-B8B8ED452FAB}"/>
          </ac:spMkLst>
        </pc:spChg>
        <pc:spChg chg="mod">
          <ac:chgData name="Rachel Iles" userId="80abbc71-045e-409a-a317-7d3641ca40a2" providerId="ADAL" clId="{CA5A4277-0DBB-4F39-B39B-DCB8B00960FD}" dt="2023-08-17T08:56:09.210" v="4646" actId="27636"/>
          <ac:spMkLst>
            <pc:docMk/>
            <pc:sldMk cId="868749242" sldId="260"/>
            <ac:spMk id="4" creationId="{500D5762-A823-ED1B-7CF2-CDD1115BFAAD}"/>
          </ac:spMkLst>
        </pc:spChg>
      </pc:sldChg>
      <pc:sldChg chg="addSp delSp modSp new mod modNotesTx">
        <pc:chgData name="Rachel Iles" userId="80abbc71-045e-409a-a317-7d3641ca40a2" providerId="ADAL" clId="{CA5A4277-0DBB-4F39-B39B-DCB8B00960FD}" dt="2023-08-17T08:52:48.427" v="4591" actId="1076"/>
        <pc:sldMkLst>
          <pc:docMk/>
          <pc:sldMk cId="405501360" sldId="261"/>
        </pc:sldMkLst>
        <pc:spChg chg="del">
          <ac:chgData name="Rachel Iles" userId="80abbc71-045e-409a-a317-7d3641ca40a2" providerId="ADAL" clId="{CA5A4277-0DBB-4F39-B39B-DCB8B00960FD}" dt="2023-08-15T12:41:51.865" v="632"/>
          <ac:spMkLst>
            <pc:docMk/>
            <pc:sldMk cId="405501360" sldId="261"/>
            <ac:spMk id="2" creationId="{4DBA0A0A-B8F1-17C5-C6F2-B791F990408E}"/>
          </ac:spMkLst>
        </pc:spChg>
        <pc:spChg chg="mod">
          <ac:chgData name="Rachel Iles" userId="80abbc71-045e-409a-a317-7d3641ca40a2" providerId="ADAL" clId="{CA5A4277-0DBB-4F39-B39B-DCB8B00960FD}" dt="2023-08-17T08:52:48.427" v="4591" actId="1076"/>
          <ac:spMkLst>
            <pc:docMk/>
            <pc:sldMk cId="405501360" sldId="261"/>
            <ac:spMk id="3" creationId="{32CA0EF5-36D6-6562-23F0-644636E0FBD2}"/>
          </ac:spMkLst>
        </pc:spChg>
        <pc:spChg chg="mod">
          <ac:chgData name="Rachel Iles" userId="80abbc71-045e-409a-a317-7d3641ca40a2" providerId="ADAL" clId="{CA5A4277-0DBB-4F39-B39B-DCB8B00960FD}" dt="2023-08-15T12:44:21.240" v="938" actId="27636"/>
          <ac:spMkLst>
            <pc:docMk/>
            <pc:sldMk cId="405501360" sldId="261"/>
            <ac:spMk id="4" creationId="{6A026EF7-EA52-3DE5-AC88-E7CA14A6EAB6}"/>
          </ac:spMkLst>
        </pc:spChg>
        <pc:spChg chg="add mod">
          <ac:chgData name="Rachel Iles" userId="80abbc71-045e-409a-a317-7d3641ca40a2" providerId="ADAL" clId="{CA5A4277-0DBB-4F39-B39B-DCB8B00960FD}" dt="2023-08-15T12:53:06.404" v="1617" actId="207"/>
          <ac:spMkLst>
            <pc:docMk/>
            <pc:sldMk cId="405501360" sldId="261"/>
            <ac:spMk id="5" creationId="{00E30747-7273-9DD9-8163-419FC4D000A2}"/>
          </ac:spMkLst>
        </pc:spChg>
      </pc:sldChg>
      <pc:sldChg chg="addSp modSp new mod">
        <pc:chgData name="Rachel Iles" userId="80abbc71-045e-409a-a317-7d3641ca40a2" providerId="ADAL" clId="{CA5A4277-0DBB-4F39-B39B-DCB8B00960FD}" dt="2023-08-17T08:53:42.946" v="4610" actId="1076"/>
        <pc:sldMkLst>
          <pc:docMk/>
          <pc:sldMk cId="2977945212" sldId="262"/>
        </pc:sldMkLst>
        <pc:spChg chg="mod">
          <ac:chgData name="Rachel Iles" userId="80abbc71-045e-409a-a317-7d3641ca40a2" providerId="ADAL" clId="{CA5A4277-0DBB-4F39-B39B-DCB8B00960FD}" dt="2023-08-15T12:45:07.799" v="966" actId="313"/>
          <ac:spMkLst>
            <pc:docMk/>
            <pc:sldMk cId="2977945212" sldId="262"/>
            <ac:spMk id="2" creationId="{5BFD5E58-A479-A5F5-FEF8-7728A504D2CF}"/>
          </ac:spMkLst>
        </pc:spChg>
        <pc:spChg chg="mod">
          <ac:chgData name="Rachel Iles" userId="80abbc71-045e-409a-a317-7d3641ca40a2" providerId="ADAL" clId="{CA5A4277-0DBB-4F39-B39B-DCB8B00960FD}" dt="2023-08-17T08:53:42.946" v="4610" actId="1076"/>
          <ac:spMkLst>
            <pc:docMk/>
            <pc:sldMk cId="2977945212" sldId="262"/>
            <ac:spMk id="3" creationId="{20E29B03-F37D-DEF2-E6BB-392BB45AFC2C}"/>
          </ac:spMkLst>
        </pc:spChg>
        <pc:spChg chg="mod">
          <ac:chgData name="Rachel Iles" userId="80abbc71-045e-409a-a317-7d3641ca40a2" providerId="ADAL" clId="{CA5A4277-0DBB-4F39-B39B-DCB8B00960FD}" dt="2023-08-17T08:53:36.714" v="4607" actId="27636"/>
          <ac:spMkLst>
            <pc:docMk/>
            <pc:sldMk cId="2977945212" sldId="262"/>
            <ac:spMk id="4" creationId="{E7029916-CAD4-8F2C-702C-46202EB15FDC}"/>
          </ac:spMkLst>
        </pc:spChg>
        <pc:spChg chg="add mod">
          <ac:chgData name="Rachel Iles" userId="80abbc71-045e-409a-a317-7d3641ca40a2" providerId="ADAL" clId="{CA5A4277-0DBB-4F39-B39B-DCB8B00960FD}" dt="2023-08-15T12:48:04.125" v="1154" actId="1076"/>
          <ac:spMkLst>
            <pc:docMk/>
            <pc:sldMk cId="2977945212" sldId="262"/>
            <ac:spMk id="6" creationId="{6B4E8270-0736-0939-B908-CF631551CF7D}"/>
          </ac:spMkLst>
        </pc:spChg>
      </pc:sldChg>
      <pc:sldChg chg="modSp new mod modNotesTx">
        <pc:chgData name="Rachel Iles" userId="80abbc71-045e-409a-a317-7d3641ca40a2" providerId="ADAL" clId="{CA5A4277-0DBB-4F39-B39B-DCB8B00960FD}" dt="2023-08-17T08:55:35.378" v="4639" actId="1076"/>
        <pc:sldMkLst>
          <pc:docMk/>
          <pc:sldMk cId="3962929799" sldId="263"/>
        </pc:sldMkLst>
        <pc:spChg chg="mod">
          <ac:chgData name="Rachel Iles" userId="80abbc71-045e-409a-a317-7d3641ca40a2" providerId="ADAL" clId="{CA5A4277-0DBB-4F39-B39B-DCB8B00960FD}" dt="2023-08-15T12:54:43.578" v="1668" actId="1076"/>
          <ac:spMkLst>
            <pc:docMk/>
            <pc:sldMk cId="3962929799" sldId="263"/>
            <ac:spMk id="2" creationId="{FE3C82B8-9A11-8092-3C16-8FB2F27D53C3}"/>
          </ac:spMkLst>
        </pc:spChg>
        <pc:spChg chg="mod">
          <ac:chgData name="Rachel Iles" userId="80abbc71-045e-409a-a317-7d3641ca40a2" providerId="ADAL" clId="{CA5A4277-0DBB-4F39-B39B-DCB8B00960FD}" dt="2023-08-17T08:55:35.378" v="4639" actId="1076"/>
          <ac:spMkLst>
            <pc:docMk/>
            <pc:sldMk cId="3962929799" sldId="263"/>
            <ac:spMk id="3" creationId="{DBDAA87B-FEF8-F4BB-D1B8-8FC42FD07212}"/>
          </ac:spMkLst>
        </pc:spChg>
        <pc:spChg chg="mod">
          <ac:chgData name="Rachel Iles" userId="80abbc71-045e-409a-a317-7d3641ca40a2" providerId="ADAL" clId="{CA5A4277-0DBB-4F39-B39B-DCB8B00960FD}" dt="2023-08-17T08:55:30.866" v="4637" actId="27636"/>
          <ac:spMkLst>
            <pc:docMk/>
            <pc:sldMk cId="3962929799" sldId="263"/>
            <ac:spMk id="4" creationId="{2961C517-9F79-CCDC-AC6B-DC9D9CECEEB5}"/>
          </ac:spMkLst>
        </pc:spChg>
      </pc:sldChg>
      <pc:sldChg chg="modSp new mod modNotesTx">
        <pc:chgData name="Rachel Iles" userId="80abbc71-045e-409a-a317-7d3641ca40a2" providerId="ADAL" clId="{CA5A4277-0DBB-4F39-B39B-DCB8B00960FD}" dt="2023-08-17T08:57:20.843" v="4668" actId="1076"/>
        <pc:sldMkLst>
          <pc:docMk/>
          <pc:sldMk cId="2639743823" sldId="264"/>
        </pc:sldMkLst>
        <pc:spChg chg="mod">
          <ac:chgData name="Rachel Iles" userId="80abbc71-045e-409a-a317-7d3641ca40a2" providerId="ADAL" clId="{CA5A4277-0DBB-4F39-B39B-DCB8B00960FD}" dt="2023-08-15T13:00:15.116" v="2008" actId="122"/>
          <ac:spMkLst>
            <pc:docMk/>
            <pc:sldMk cId="2639743823" sldId="264"/>
            <ac:spMk id="2" creationId="{17E3BE2B-2F61-2167-274B-4123FD1303EA}"/>
          </ac:spMkLst>
        </pc:spChg>
        <pc:spChg chg="mod">
          <ac:chgData name="Rachel Iles" userId="80abbc71-045e-409a-a317-7d3641ca40a2" providerId="ADAL" clId="{CA5A4277-0DBB-4F39-B39B-DCB8B00960FD}" dt="2023-08-17T08:57:20.843" v="4668" actId="1076"/>
          <ac:spMkLst>
            <pc:docMk/>
            <pc:sldMk cId="2639743823" sldId="264"/>
            <ac:spMk id="3" creationId="{E0DD93DE-E8EE-E7EB-7639-C43FC0934C0C}"/>
          </ac:spMkLst>
        </pc:spChg>
        <pc:spChg chg="mod">
          <ac:chgData name="Rachel Iles" userId="80abbc71-045e-409a-a317-7d3641ca40a2" providerId="ADAL" clId="{CA5A4277-0DBB-4F39-B39B-DCB8B00960FD}" dt="2023-08-17T08:57:17.652" v="4667" actId="1076"/>
          <ac:spMkLst>
            <pc:docMk/>
            <pc:sldMk cId="2639743823" sldId="264"/>
            <ac:spMk id="4" creationId="{B59E7F43-6928-124F-8739-AFFBEF70D89A}"/>
          </ac:spMkLst>
        </pc:spChg>
      </pc:sldChg>
      <pc:sldChg chg="addSp delSp modSp new mod">
        <pc:chgData name="Rachel Iles" userId="80abbc71-045e-409a-a317-7d3641ca40a2" providerId="ADAL" clId="{CA5A4277-0DBB-4F39-B39B-DCB8B00960FD}" dt="2023-08-17T08:49:42.696" v="4537" actId="1076"/>
        <pc:sldMkLst>
          <pc:docMk/>
          <pc:sldMk cId="3567632973" sldId="265"/>
        </pc:sldMkLst>
        <pc:spChg chg="del">
          <ac:chgData name="Rachel Iles" userId="80abbc71-045e-409a-a317-7d3641ca40a2" providerId="ADAL" clId="{CA5A4277-0DBB-4F39-B39B-DCB8B00960FD}" dt="2023-08-15T13:04:27.317" v="2594"/>
          <ac:spMkLst>
            <pc:docMk/>
            <pc:sldMk cId="3567632973" sldId="265"/>
            <ac:spMk id="2" creationId="{791A44B1-A4B0-2AFF-28C7-37AAA2C82C18}"/>
          </ac:spMkLst>
        </pc:spChg>
        <pc:spChg chg="mod">
          <ac:chgData name="Rachel Iles" userId="80abbc71-045e-409a-a317-7d3641ca40a2" providerId="ADAL" clId="{CA5A4277-0DBB-4F39-B39B-DCB8B00960FD}" dt="2023-08-17T08:49:38.001" v="4536" actId="27636"/>
          <ac:spMkLst>
            <pc:docMk/>
            <pc:sldMk cId="3567632973" sldId="265"/>
            <ac:spMk id="3" creationId="{F00683E1-08BC-B55F-B69A-E1903BD29F72}"/>
          </ac:spMkLst>
        </pc:spChg>
        <pc:spChg chg="mod">
          <ac:chgData name="Rachel Iles" userId="80abbc71-045e-409a-a317-7d3641ca40a2" providerId="ADAL" clId="{CA5A4277-0DBB-4F39-B39B-DCB8B00960FD}" dt="2023-08-17T08:49:42.696" v="4537" actId="1076"/>
          <ac:spMkLst>
            <pc:docMk/>
            <pc:sldMk cId="3567632973" sldId="265"/>
            <ac:spMk id="4" creationId="{C78D0DC6-0503-6172-058B-D4B0E13F11E3}"/>
          </ac:spMkLst>
        </pc:spChg>
        <pc:spChg chg="add mod">
          <ac:chgData name="Rachel Iles" userId="80abbc71-045e-409a-a317-7d3641ca40a2" providerId="ADAL" clId="{CA5A4277-0DBB-4F39-B39B-DCB8B00960FD}" dt="2023-08-15T13:06:13.310" v="2641" actId="1076"/>
          <ac:spMkLst>
            <pc:docMk/>
            <pc:sldMk cId="3567632973" sldId="265"/>
            <ac:spMk id="6" creationId="{E9837D26-2DC0-9E62-522E-3AE0FA6E7447}"/>
          </ac:spMkLst>
        </pc:spChg>
        <pc:spChg chg="add mod">
          <ac:chgData name="Rachel Iles" userId="80abbc71-045e-409a-a317-7d3641ca40a2" providerId="ADAL" clId="{CA5A4277-0DBB-4F39-B39B-DCB8B00960FD}" dt="2023-08-15T13:06:08.822" v="2640" actId="1076"/>
          <ac:spMkLst>
            <pc:docMk/>
            <pc:sldMk cId="3567632973" sldId="265"/>
            <ac:spMk id="7" creationId="{BF903D62-A868-84DC-DC31-2C32E961E218}"/>
          </ac:spMkLst>
        </pc:spChg>
        <pc:picChg chg="add del">
          <ac:chgData name="Rachel Iles" userId="80abbc71-045e-409a-a317-7d3641ca40a2" providerId="ADAL" clId="{CA5A4277-0DBB-4F39-B39B-DCB8B00960FD}" dt="2023-08-15T13:04:25.679" v="2593"/>
          <ac:picMkLst>
            <pc:docMk/>
            <pc:sldMk cId="3567632973" sldId="265"/>
            <ac:picMk id="5" creationId="{3ADCE55D-0D58-E990-AE8E-028A6CF3DC6F}"/>
          </ac:picMkLst>
        </pc:picChg>
      </pc:sldChg>
      <pc:sldChg chg="addSp delSp modSp new mod">
        <pc:chgData name="Rachel Iles" userId="80abbc71-045e-409a-a317-7d3641ca40a2" providerId="ADAL" clId="{CA5A4277-0DBB-4F39-B39B-DCB8B00960FD}" dt="2023-08-17T08:50:25.018" v="4553" actId="27636"/>
        <pc:sldMkLst>
          <pc:docMk/>
          <pc:sldMk cId="2742080129" sldId="266"/>
        </pc:sldMkLst>
        <pc:spChg chg="del">
          <ac:chgData name="Rachel Iles" userId="80abbc71-045e-409a-a317-7d3641ca40a2" providerId="ADAL" clId="{CA5A4277-0DBB-4F39-B39B-DCB8B00960FD}" dt="2023-08-15T13:06:31.740" v="2643"/>
          <ac:spMkLst>
            <pc:docMk/>
            <pc:sldMk cId="2742080129" sldId="266"/>
            <ac:spMk id="2" creationId="{BB243E85-210C-B057-954A-672E59AB1B57}"/>
          </ac:spMkLst>
        </pc:spChg>
        <pc:spChg chg="mod">
          <ac:chgData name="Rachel Iles" userId="80abbc71-045e-409a-a317-7d3641ca40a2" providerId="ADAL" clId="{CA5A4277-0DBB-4F39-B39B-DCB8B00960FD}" dt="2023-08-17T08:50:25.018" v="4552" actId="27636"/>
          <ac:spMkLst>
            <pc:docMk/>
            <pc:sldMk cId="2742080129" sldId="266"/>
            <ac:spMk id="3" creationId="{56034E5A-7145-ECDF-A6C8-2A015F7AEB91}"/>
          </ac:spMkLst>
        </pc:spChg>
        <pc:spChg chg="mod">
          <ac:chgData name="Rachel Iles" userId="80abbc71-045e-409a-a317-7d3641ca40a2" providerId="ADAL" clId="{CA5A4277-0DBB-4F39-B39B-DCB8B00960FD}" dt="2023-08-17T08:50:25.018" v="4553" actId="27636"/>
          <ac:spMkLst>
            <pc:docMk/>
            <pc:sldMk cId="2742080129" sldId="266"/>
            <ac:spMk id="4" creationId="{70C8AEA8-6821-432F-D899-9427F5B0095A}"/>
          </ac:spMkLst>
        </pc:spChg>
        <pc:spChg chg="add mod">
          <ac:chgData name="Rachel Iles" userId="80abbc71-045e-409a-a317-7d3641ca40a2" providerId="ADAL" clId="{CA5A4277-0DBB-4F39-B39B-DCB8B00960FD}" dt="2023-08-15T13:06:31.740" v="2643"/>
          <ac:spMkLst>
            <pc:docMk/>
            <pc:sldMk cId="2742080129" sldId="266"/>
            <ac:spMk id="5" creationId="{DB9CD1AA-26CD-5C6C-6A56-F49E8C1D5140}"/>
          </ac:spMkLst>
        </pc:spChg>
        <pc:spChg chg="add mod">
          <ac:chgData name="Rachel Iles" userId="80abbc71-045e-409a-a317-7d3641ca40a2" providerId="ADAL" clId="{CA5A4277-0DBB-4F39-B39B-DCB8B00960FD}" dt="2023-08-15T13:08:01.691" v="2663" actId="1076"/>
          <ac:spMkLst>
            <pc:docMk/>
            <pc:sldMk cId="2742080129" sldId="266"/>
            <ac:spMk id="6" creationId="{F004B8B9-A574-054F-D260-FE69AEC764B9}"/>
          </ac:spMkLst>
        </pc:spChg>
      </pc:sldChg>
      <pc:sldChg chg="modSp mod">
        <pc:chgData name="Rachel Iles" userId="80abbc71-045e-409a-a317-7d3641ca40a2" providerId="ADAL" clId="{CA5A4277-0DBB-4F39-B39B-DCB8B00960FD}" dt="2023-08-15T13:09:42.529" v="2702" actId="1076"/>
        <pc:sldMkLst>
          <pc:docMk/>
          <pc:sldMk cId="960850003" sldId="285"/>
        </pc:sldMkLst>
        <pc:spChg chg="mod">
          <ac:chgData name="Rachel Iles" userId="80abbc71-045e-409a-a317-7d3641ca40a2" providerId="ADAL" clId="{CA5A4277-0DBB-4F39-B39B-DCB8B00960FD}" dt="2023-08-15T13:09:28.741" v="2698" actId="207"/>
          <ac:spMkLst>
            <pc:docMk/>
            <pc:sldMk cId="960850003" sldId="285"/>
            <ac:spMk id="2" creationId="{65CEEFE9-90B5-4674-B71E-7C4C5C37D3A1}"/>
          </ac:spMkLst>
        </pc:spChg>
        <pc:spChg chg="mod">
          <ac:chgData name="Rachel Iles" userId="80abbc71-045e-409a-a317-7d3641ca40a2" providerId="ADAL" clId="{CA5A4277-0DBB-4F39-B39B-DCB8B00960FD}" dt="2023-08-15T13:09:42.529" v="2702" actId="1076"/>
          <ac:spMkLst>
            <pc:docMk/>
            <pc:sldMk cId="960850003" sldId="285"/>
            <ac:spMk id="3" creationId="{84FF17F5-1A05-4499-8BE3-6177890CA3CD}"/>
          </ac:spMkLst>
        </pc:spChg>
        <pc:spChg chg="mod">
          <ac:chgData name="Rachel Iles" userId="80abbc71-045e-409a-a317-7d3641ca40a2" providerId="ADAL" clId="{CA5A4277-0DBB-4F39-B39B-DCB8B00960FD}" dt="2023-08-15T13:09:34.252" v="2700" actId="207"/>
          <ac:spMkLst>
            <pc:docMk/>
            <pc:sldMk cId="960850003" sldId="285"/>
            <ac:spMk id="4" creationId="{DD5065BE-1571-458F-B1A1-718A07B84CE7}"/>
          </ac:spMkLst>
        </pc:spChg>
      </pc:sldChg>
      <pc:sldChg chg="addSp delSp modSp new mod">
        <pc:chgData name="Rachel Iles" userId="80abbc71-045e-409a-a317-7d3641ca40a2" providerId="ADAL" clId="{CA5A4277-0DBB-4F39-B39B-DCB8B00960FD}" dt="2023-08-17T08:51:26.970" v="4570" actId="1076"/>
        <pc:sldMkLst>
          <pc:docMk/>
          <pc:sldMk cId="4117796610" sldId="286"/>
        </pc:sldMkLst>
        <pc:spChg chg="del">
          <ac:chgData name="Rachel Iles" userId="80abbc71-045e-409a-a317-7d3641ca40a2" providerId="ADAL" clId="{CA5A4277-0DBB-4F39-B39B-DCB8B00960FD}" dt="2023-08-15T13:09:54.276" v="2704"/>
          <ac:spMkLst>
            <pc:docMk/>
            <pc:sldMk cId="4117796610" sldId="286"/>
            <ac:spMk id="2" creationId="{40C14C43-C3C4-E4BE-B987-FA951CEF81FE}"/>
          </ac:spMkLst>
        </pc:spChg>
        <pc:spChg chg="mod">
          <ac:chgData name="Rachel Iles" userId="80abbc71-045e-409a-a317-7d3641ca40a2" providerId="ADAL" clId="{CA5A4277-0DBB-4F39-B39B-DCB8B00960FD}" dt="2023-08-17T08:51:09.744" v="4566" actId="27636"/>
          <ac:spMkLst>
            <pc:docMk/>
            <pc:sldMk cId="4117796610" sldId="286"/>
            <ac:spMk id="3" creationId="{C7895328-2195-5605-50F4-74CAD505A6D1}"/>
          </ac:spMkLst>
        </pc:spChg>
        <pc:spChg chg="mod">
          <ac:chgData name="Rachel Iles" userId="80abbc71-045e-409a-a317-7d3641ca40a2" providerId="ADAL" clId="{CA5A4277-0DBB-4F39-B39B-DCB8B00960FD}" dt="2023-08-17T08:51:26.970" v="4570" actId="1076"/>
          <ac:spMkLst>
            <pc:docMk/>
            <pc:sldMk cId="4117796610" sldId="286"/>
            <ac:spMk id="4" creationId="{19F1E5B1-447D-78AE-6490-8B20371AB803}"/>
          </ac:spMkLst>
        </pc:spChg>
        <pc:spChg chg="add mod">
          <ac:chgData name="Rachel Iles" userId="80abbc71-045e-409a-a317-7d3641ca40a2" providerId="ADAL" clId="{CA5A4277-0DBB-4F39-B39B-DCB8B00960FD}" dt="2023-08-15T13:09:54.276" v="2704"/>
          <ac:spMkLst>
            <pc:docMk/>
            <pc:sldMk cId="4117796610" sldId="286"/>
            <ac:spMk id="5" creationId="{07C84D3D-31A0-8050-357D-1E6EC4F76384}"/>
          </ac:spMkLst>
        </pc:spChg>
        <pc:spChg chg="add mod">
          <ac:chgData name="Rachel Iles" userId="80abbc71-045e-409a-a317-7d3641ca40a2" providerId="ADAL" clId="{CA5A4277-0DBB-4F39-B39B-DCB8B00960FD}" dt="2023-08-15T13:11:34.132" v="2727" actId="1076"/>
          <ac:spMkLst>
            <pc:docMk/>
            <pc:sldMk cId="4117796610" sldId="286"/>
            <ac:spMk id="6" creationId="{16C796A8-B6AE-682D-6818-F19209B28853}"/>
          </ac:spMkLst>
        </pc:spChg>
      </pc:sldChg>
      <pc:sldChg chg="addSp delSp modSp new mod">
        <pc:chgData name="Rachel Iles" userId="80abbc71-045e-409a-a317-7d3641ca40a2" providerId="ADAL" clId="{CA5A4277-0DBB-4F39-B39B-DCB8B00960FD}" dt="2023-08-17T08:52:05.640" v="4585" actId="27636"/>
        <pc:sldMkLst>
          <pc:docMk/>
          <pc:sldMk cId="251119750" sldId="287"/>
        </pc:sldMkLst>
        <pc:spChg chg="del">
          <ac:chgData name="Rachel Iles" userId="80abbc71-045e-409a-a317-7d3641ca40a2" providerId="ADAL" clId="{CA5A4277-0DBB-4F39-B39B-DCB8B00960FD}" dt="2023-08-15T13:11:43.042" v="2729"/>
          <ac:spMkLst>
            <pc:docMk/>
            <pc:sldMk cId="251119750" sldId="287"/>
            <ac:spMk id="2" creationId="{B8537F62-3134-81E8-7780-0F0542834EB4}"/>
          </ac:spMkLst>
        </pc:spChg>
        <pc:spChg chg="mod">
          <ac:chgData name="Rachel Iles" userId="80abbc71-045e-409a-a317-7d3641ca40a2" providerId="ADAL" clId="{CA5A4277-0DBB-4F39-B39B-DCB8B00960FD}" dt="2023-08-17T08:52:05.640" v="4585" actId="27636"/>
          <ac:spMkLst>
            <pc:docMk/>
            <pc:sldMk cId="251119750" sldId="287"/>
            <ac:spMk id="3" creationId="{790C5CBD-7F4B-CCAC-5C65-E3233751EE0D}"/>
          </ac:spMkLst>
        </pc:spChg>
        <pc:spChg chg="mod">
          <ac:chgData name="Rachel Iles" userId="80abbc71-045e-409a-a317-7d3641ca40a2" providerId="ADAL" clId="{CA5A4277-0DBB-4F39-B39B-DCB8B00960FD}" dt="2023-08-17T08:52:05.624" v="4584" actId="27636"/>
          <ac:spMkLst>
            <pc:docMk/>
            <pc:sldMk cId="251119750" sldId="287"/>
            <ac:spMk id="4" creationId="{B0184327-20C5-0BC8-E2DE-DCCDFE1F2F7A}"/>
          </ac:spMkLst>
        </pc:spChg>
        <pc:spChg chg="add mod">
          <ac:chgData name="Rachel Iles" userId="80abbc71-045e-409a-a317-7d3641ca40a2" providerId="ADAL" clId="{CA5A4277-0DBB-4F39-B39B-DCB8B00960FD}" dt="2023-08-15T13:11:43.042" v="2729"/>
          <ac:spMkLst>
            <pc:docMk/>
            <pc:sldMk cId="251119750" sldId="287"/>
            <ac:spMk id="5" creationId="{D4CBC39C-4AC5-C9EF-3ECA-8FF2A098A51F}"/>
          </ac:spMkLst>
        </pc:spChg>
        <pc:spChg chg="add mod">
          <ac:chgData name="Rachel Iles" userId="80abbc71-045e-409a-a317-7d3641ca40a2" providerId="ADAL" clId="{CA5A4277-0DBB-4F39-B39B-DCB8B00960FD}" dt="2023-08-15T13:13:31.124" v="2751"/>
          <ac:spMkLst>
            <pc:docMk/>
            <pc:sldMk cId="251119750" sldId="287"/>
            <ac:spMk id="6" creationId="{B12F3CEB-EC93-F136-3F56-B9CF102DD0B9}"/>
          </ac:spMkLst>
        </pc:spChg>
      </pc:sldChg>
      <pc:sldChg chg="modSp new mod modNotesTx">
        <pc:chgData name="Rachel Iles" userId="80abbc71-045e-409a-a317-7d3641ca40a2" providerId="ADAL" clId="{CA5A4277-0DBB-4F39-B39B-DCB8B00960FD}" dt="2023-08-17T08:54:50.787" v="4629" actId="1076"/>
        <pc:sldMkLst>
          <pc:docMk/>
          <pc:sldMk cId="1902660149" sldId="288"/>
        </pc:sldMkLst>
        <pc:spChg chg="mod">
          <ac:chgData name="Rachel Iles" userId="80abbc71-045e-409a-a317-7d3641ca40a2" providerId="ADAL" clId="{CA5A4277-0DBB-4F39-B39B-DCB8B00960FD}" dt="2023-08-15T13:17:37.211" v="3025" actId="1076"/>
          <ac:spMkLst>
            <pc:docMk/>
            <pc:sldMk cId="1902660149" sldId="288"/>
            <ac:spMk id="2" creationId="{7753CBD9-528D-2194-1790-05679DB77BB3}"/>
          </ac:spMkLst>
        </pc:spChg>
        <pc:spChg chg="mod">
          <ac:chgData name="Rachel Iles" userId="80abbc71-045e-409a-a317-7d3641ca40a2" providerId="ADAL" clId="{CA5A4277-0DBB-4F39-B39B-DCB8B00960FD}" dt="2023-08-17T08:54:47.494" v="4628" actId="1076"/>
          <ac:spMkLst>
            <pc:docMk/>
            <pc:sldMk cId="1902660149" sldId="288"/>
            <ac:spMk id="3" creationId="{DE1D7C95-205A-7101-2E96-AAAA657F0F00}"/>
          </ac:spMkLst>
        </pc:spChg>
        <pc:spChg chg="mod">
          <ac:chgData name="Rachel Iles" userId="80abbc71-045e-409a-a317-7d3641ca40a2" providerId="ADAL" clId="{CA5A4277-0DBB-4F39-B39B-DCB8B00960FD}" dt="2023-08-17T08:54:50.787" v="4629" actId="1076"/>
          <ac:spMkLst>
            <pc:docMk/>
            <pc:sldMk cId="1902660149" sldId="288"/>
            <ac:spMk id="4" creationId="{F77D4F17-5785-60B0-4000-3E7A9FEDE092}"/>
          </ac:spMkLst>
        </pc:spChg>
      </pc:sldChg>
      <pc:sldChg chg="addSp delSp modSp new mod setBg modNotesTx">
        <pc:chgData name="Rachel Iles" userId="80abbc71-045e-409a-a317-7d3641ca40a2" providerId="ADAL" clId="{CA5A4277-0DBB-4F39-B39B-DCB8B00960FD}" dt="2023-08-15T13:20:34.562" v="3119" actId="207"/>
        <pc:sldMkLst>
          <pc:docMk/>
          <pc:sldMk cId="1500897849" sldId="289"/>
        </pc:sldMkLst>
        <pc:spChg chg="mod ord">
          <ac:chgData name="Rachel Iles" userId="80abbc71-045e-409a-a317-7d3641ca40a2" providerId="ADAL" clId="{CA5A4277-0DBB-4F39-B39B-DCB8B00960FD}" dt="2023-08-15T13:20:34.562" v="3119" actId="207"/>
          <ac:spMkLst>
            <pc:docMk/>
            <pc:sldMk cId="1500897849" sldId="289"/>
            <ac:spMk id="2" creationId="{12884AA1-210C-453B-AF99-356E3D148638}"/>
          </ac:spMkLst>
        </pc:spChg>
        <pc:spChg chg="del">
          <ac:chgData name="Rachel Iles" userId="80abbc71-045e-409a-a317-7d3641ca40a2" providerId="ADAL" clId="{CA5A4277-0DBB-4F39-B39B-DCB8B00960FD}" dt="2023-08-15T13:19:39.510" v="3078"/>
          <ac:spMkLst>
            <pc:docMk/>
            <pc:sldMk cId="1500897849" sldId="289"/>
            <ac:spMk id="3" creationId="{1ED4D3B0-0C67-F068-16D9-46D23A71FE75}"/>
          </ac:spMkLst>
        </pc:spChg>
        <pc:spChg chg="del">
          <ac:chgData name="Rachel Iles" userId="80abbc71-045e-409a-a317-7d3641ca40a2" providerId="ADAL" clId="{CA5A4277-0DBB-4F39-B39B-DCB8B00960FD}" dt="2023-08-15T13:19:42.380" v="3079" actId="478"/>
          <ac:spMkLst>
            <pc:docMk/>
            <pc:sldMk cId="1500897849" sldId="289"/>
            <ac:spMk id="4" creationId="{A864767F-D666-2BCE-9C6A-FAA8979E01CD}"/>
          </ac:spMkLst>
        </pc:spChg>
        <pc:spChg chg="add">
          <ac:chgData name="Rachel Iles" userId="80abbc71-045e-409a-a317-7d3641ca40a2" providerId="ADAL" clId="{CA5A4277-0DBB-4F39-B39B-DCB8B00960FD}" dt="2023-08-15T13:20:14.901" v="3111" actId="26606"/>
          <ac:spMkLst>
            <pc:docMk/>
            <pc:sldMk cId="1500897849" sldId="289"/>
            <ac:spMk id="1031" creationId="{37C89E4B-3C9F-44B9-8B86-D9E3D112D8EC}"/>
          </ac:spMkLst>
        </pc:spChg>
        <pc:picChg chg="add mod">
          <ac:chgData name="Rachel Iles" userId="80abbc71-045e-409a-a317-7d3641ca40a2" providerId="ADAL" clId="{CA5A4277-0DBB-4F39-B39B-DCB8B00960FD}" dt="2023-08-15T13:20:14.901" v="3111" actId="26606"/>
          <ac:picMkLst>
            <pc:docMk/>
            <pc:sldMk cId="1500897849" sldId="289"/>
            <ac:picMk id="1026" creationId="{05A96D5C-0BCB-B07C-B7E3-312FA5BEB3E8}"/>
          </ac:picMkLst>
        </pc:picChg>
        <pc:cxnChg chg="add">
          <ac:chgData name="Rachel Iles" userId="80abbc71-045e-409a-a317-7d3641ca40a2" providerId="ADAL" clId="{CA5A4277-0DBB-4F39-B39B-DCB8B00960FD}" dt="2023-08-15T13:20:14.901" v="3111" actId="26606"/>
          <ac:cxnSpMkLst>
            <pc:docMk/>
            <pc:sldMk cId="1500897849" sldId="289"/>
            <ac:cxnSpMk id="1033" creationId="{AA2EAA10-076F-46BD-8F0F-B9A2FB77A85C}"/>
          </ac:cxnSpMkLst>
        </pc:cxnChg>
        <pc:cxnChg chg="add">
          <ac:chgData name="Rachel Iles" userId="80abbc71-045e-409a-a317-7d3641ca40a2" providerId="ADAL" clId="{CA5A4277-0DBB-4F39-B39B-DCB8B00960FD}" dt="2023-08-15T13:20:14.901" v="3111" actId="26606"/>
          <ac:cxnSpMkLst>
            <pc:docMk/>
            <pc:sldMk cId="1500897849" sldId="289"/>
            <ac:cxnSpMk id="1035" creationId="{D891E407-403B-4764-86C9-33A56D3BCAA3}"/>
          </ac:cxnSpMkLst>
        </pc:cxnChg>
      </pc:sldChg>
      <pc:sldChg chg="addSp delSp modSp new mod modNotesTx">
        <pc:chgData name="Rachel Iles" userId="80abbc71-045e-409a-a317-7d3641ca40a2" providerId="ADAL" clId="{CA5A4277-0DBB-4F39-B39B-DCB8B00960FD}" dt="2023-08-15T13:38:41.882" v="4301" actId="1076"/>
        <pc:sldMkLst>
          <pc:docMk/>
          <pc:sldMk cId="4080044684" sldId="290"/>
        </pc:sldMkLst>
        <pc:spChg chg="del">
          <ac:chgData name="Rachel Iles" userId="80abbc71-045e-409a-a317-7d3641ca40a2" providerId="ADAL" clId="{CA5A4277-0DBB-4F39-B39B-DCB8B00960FD}" dt="2023-08-15T13:21:39.370" v="3125"/>
          <ac:spMkLst>
            <pc:docMk/>
            <pc:sldMk cId="4080044684" sldId="290"/>
            <ac:spMk id="2" creationId="{340E407A-1D11-46AF-9C97-6C88BF2BEA48}"/>
          </ac:spMkLst>
        </pc:spChg>
        <pc:spChg chg="add mod">
          <ac:chgData name="Rachel Iles" userId="80abbc71-045e-409a-a317-7d3641ca40a2" providerId="ADAL" clId="{CA5A4277-0DBB-4F39-B39B-DCB8B00960FD}" dt="2023-08-15T13:38:41.882" v="4301" actId="1076"/>
          <ac:spMkLst>
            <pc:docMk/>
            <pc:sldMk cId="4080044684" sldId="290"/>
            <ac:spMk id="5" creationId="{3A4A2964-51D1-9837-CB9A-3590637FF9EE}"/>
          </ac:spMkLst>
        </pc:spChg>
        <pc:picChg chg="add mod">
          <ac:chgData name="Rachel Iles" userId="80abbc71-045e-409a-a317-7d3641ca40a2" providerId="ADAL" clId="{CA5A4277-0DBB-4F39-B39B-DCB8B00960FD}" dt="2023-08-15T13:38:38.838" v="4300" actId="14100"/>
          <ac:picMkLst>
            <pc:docMk/>
            <pc:sldMk cId="4080044684" sldId="290"/>
            <ac:picMk id="2050" creationId="{3D15CC96-91CD-BDDA-4B8B-0D11B7654F14}"/>
          </ac:picMkLst>
        </pc:picChg>
      </pc:sldChg>
      <pc:sldChg chg="addSp delSp modSp new mod modNotesTx">
        <pc:chgData name="Rachel Iles" userId="80abbc71-045e-409a-a317-7d3641ca40a2" providerId="ADAL" clId="{CA5A4277-0DBB-4F39-B39B-DCB8B00960FD}" dt="2023-08-15T13:24:13.680" v="3324" actId="1076"/>
        <pc:sldMkLst>
          <pc:docMk/>
          <pc:sldMk cId="2784345257" sldId="291"/>
        </pc:sldMkLst>
        <pc:spChg chg="del">
          <ac:chgData name="Rachel Iles" userId="80abbc71-045e-409a-a317-7d3641ca40a2" providerId="ADAL" clId="{CA5A4277-0DBB-4F39-B39B-DCB8B00960FD}" dt="2023-08-15T13:23:48.739" v="3315" actId="478"/>
          <ac:spMkLst>
            <pc:docMk/>
            <pc:sldMk cId="2784345257" sldId="291"/>
            <ac:spMk id="2" creationId="{49CB2807-4569-B272-1154-30A919741B88}"/>
          </ac:spMkLst>
        </pc:spChg>
        <pc:spChg chg="mod">
          <ac:chgData name="Rachel Iles" userId="80abbc71-045e-409a-a317-7d3641ca40a2" providerId="ADAL" clId="{CA5A4277-0DBB-4F39-B39B-DCB8B00960FD}" dt="2023-08-15T13:23:39.510" v="3310" actId="27636"/>
          <ac:spMkLst>
            <pc:docMk/>
            <pc:sldMk cId="2784345257" sldId="291"/>
            <ac:spMk id="3" creationId="{2B1E7EF7-557C-26C2-5EC8-5D30022402BD}"/>
          </ac:spMkLst>
        </pc:spChg>
        <pc:spChg chg="del">
          <ac:chgData name="Rachel Iles" userId="80abbc71-045e-409a-a317-7d3641ca40a2" providerId="ADAL" clId="{CA5A4277-0DBB-4F39-B39B-DCB8B00960FD}" dt="2023-08-15T13:23:39.439" v="3309"/>
          <ac:spMkLst>
            <pc:docMk/>
            <pc:sldMk cId="2784345257" sldId="291"/>
            <ac:spMk id="4" creationId="{5274BBB0-EB54-7E4B-BF32-897B5E39BDD9}"/>
          </ac:spMkLst>
        </pc:spChg>
        <pc:spChg chg="add mod">
          <ac:chgData name="Rachel Iles" userId="80abbc71-045e-409a-a317-7d3641ca40a2" providerId="ADAL" clId="{CA5A4277-0DBB-4F39-B39B-DCB8B00960FD}" dt="2023-08-15T13:24:13.680" v="3324" actId="1076"/>
          <ac:spMkLst>
            <pc:docMk/>
            <pc:sldMk cId="2784345257" sldId="291"/>
            <ac:spMk id="5" creationId="{953F133B-74F0-04A3-248A-47E0D083B40D}"/>
          </ac:spMkLst>
        </pc:spChg>
        <pc:picChg chg="add mod">
          <ac:chgData name="Rachel Iles" userId="80abbc71-045e-409a-a317-7d3641ca40a2" providerId="ADAL" clId="{CA5A4277-0DBB-4F39-B39B-DCB8B00960FD}" dt="2023-08-15T13:23:03.532" v="3197" actId="1076"/>
          <ac:picMkLst>
            <pc:docMk/>
            <pc:sldMk cId="2784345257" sldId="291"/>
            <ac:picMk id="3074" creationId="{73AED2AB-5A07-FD20-150F-5DEC58F093ED}"/>
          </ac:picMkLst>
        </pc:picChg>
      </pc:sldChg>
      <pc:sldChg chg="addSp delSp modSp new mod setBg modNotesTx">
        <pc:chgData name="Rachel Iles" userId="80abbc71-045e-409a-a317-7d3641ca40a2" providerId="ADAL" clId="{CA5A4277-0DBB-4F39-B39B-DCB8B00960FD}" dt="2023-08-15T13:33:05.540" v="3961" actId="313"/>
        <pc:sldMkLst>
          <pc:docMk/>
          <pc:sldMk cId="220886892" sldId="292"/>
        </pc:sldMkLst>
        <pc:spChg chg="mod ord">
          <ac:chgData name="Rachel Iles" userId="80abbc71-045e-409a-a317-7d3641ca40a2" providerId="ADAL" clId="{CA5A4277-0DBB-4F39-B39B-DCB8B00960FD}" dt="2023-08-15T13:26:15.444" v="3375" actId="166"/>
          <ac:spMkLst>
            <pc:docMk/>
            <pc:sldMk cId="220886892" sldId="292"/>
            <ac:spMk id="2" creationId="{ACF0A228-C1F1-49E4-F754-01B9750A62B5}"/>
          </ac:spMkLst>
        </pc:spChg>
        <pc:spChg chg="del">
          <ac:chgData name="Rachel Iles" userId="80abbc71-045e-409a-a317-7d3641ca40a2" providerId="ADAL" clId="{CA5A4277-0DBB-4F39-B39B-DCB8B00960FD}" dt="2023-08-15T13:24:33.138" v="3326"/>
          <ac:spMkLst>
            <pc:docMk/>
            <pc:sldMk cId="220886892" sldId="292"/>
            <ac:spMk id="3" creationId="{22934EDE-7260-D724-B849-150A49979F69}"/>
          </ac:spMkLst>
        </pc:spChg>
        <pc:spChg chg="del">
          <ac:chgData name="Rachel Iles" userId="80abbc71-045e-409a-a317-7d3641ca40a2" providerId="ADAL" clId="{CA5A4277-0DBB-4F39-B39B-DCB8B00960FD}" dt="2023-08-15T13:24:36.031" v="3327" actId="26606"/>
          <ac:spMkLst>
            <pc:docMk/>
            <pc:sldMk cId="220886892" sldId="292"/>
            <ac:spMk id="4" creationId="{B995301A-D70F-B405-BCA8-BE5F71C611AA}"/>
          </ac:spMkLst>
        </pc:spChg>
        <pc:spChg chg="add del mod">
          <ac:chgData name="Rachel Iles" userId="80abbc71-045e-409a-a317-7d3641ca40a2" providerId="ADAL" clId="{CA5A4277-0DBB-4F39-B39B-DCB8B00960FD}" dt="2023-08-15T13:26:22.184" v="3376" actId="478"/>
          <ac:spMkLst>
            <pc:docMk/>
            <pc:sldMk cId="220886892" sldId="292"/>
            <ac:spMk id="5" creationId="{B7473C5E-D447-04E0-E3FF-FC181725C1FD}"/>
          </ac:spMkLst>
        </pc:spChg>
        <pc:spChg chg="add">
          <ac:chgData name="Rachel Iles" userId="80abbc71-045e-409a-a317-7d3641ca40a2" providerId="ADAL" clId="{CA5A4277-0DBB-4F39-B39B-DCB8B00960FD}" dt="2023-08-15T13:24:36.031" v="3327" actId="26606"/>
          <ac:spMkLst>
            <pc:docMk/>
            <pc:sldMk cId="220886892" sldId="292"/>
            <ac:spMk id="4103" creationId="{37C89E4B-3C9F-44B9-8B86-D9E3D112D8EC}"/>
          </ac:spMkLst>
        </pc:spChg>
        <pc:picChg chg="add mod">
          <ac:chgData name="Rachel Iles" userId="80abbc71-045e-409a-a317-7d3641ca40a2" providerId="ADAL" clId="{CA5A4277-0DBB-4F39-B39B-DCB8B00960FD}" dt="2023-08-15T13:24:36.031" v="3327" actId="26606"/>
          <ac:picMkLst>
            <pc:docMk/>
            <pc:sldMk cId="220886892" sldId="292"/>
            <ac:picMk id="4098" creationId="{D3E2779C-6623-38F9-0ECC-2899D809901D}"/>
          </ac:picMkLst>
        </pc:picChg>
        <pc:cxnChg chg="add">
          <ac:chgData name="Rachel Iles" userId="80abbc71-045e-409a-a317-7d3641ca40a2" providerId="ADAL" clId="{CA5A4277-0DBB-4F39-B39B-DCB8B00960FD}" dt="2023-08-15T13:24:36.031" v="3327" actId="26606"/>
          <ac:cxnSpMkLst>
            <pc:docMk/>
            <pc:sldMk cId="220886892" sldId="292"/>
            <ac:cxnSpMk id="4105" creationId="{AA2EAA10-076F-46BD-8F0F-B9A2FB77A85C}"/>
          </ac:cxnSpMkLst>
        </pc:cxnChg>
        <pc:cxnChg chg="add">
          <ac:chgData name="Rachel Iles" userId="80abbc71-045e-409a-a317-7d3641ca40a2" providerId="ADAL" clId="{CA5A4277-0DBB-4F39-B39B-DCB8B00960FD}" dt="2023-08-15T13:24:36.031" v="3327" actId="26606"/>
          <ac:cxnSpMkLst>
            <pc:docMk/>
            <pc:sldMk cId="220886892" sldId="292"/>
            <ac:cxnSpMk id="4107" creationId="{D891E407-403B-4764-86C9-33A56D3BCAA3}"/>
          </ac:cxnSpMkLst>
        </pc:cxnChg>
      </pc:sldChg>
      <pc:sldChg chg="addSp modSp new modNotesTx">
        <pc:chgData name="Rachel Iles" userId="80abbc71-045e-409a-a317-7d3641ca40a2" providerId="ADAL" clId="{CA5A4277-0DBB-4F39-B39B-DCB8B00960FD}" dt="2023-08-15T13:28:59.580" v="3465" actId="20577"/>
        <pc:sldMkLst>
          <pc:docMk/>
          <pc:sldMk cId="2268673439" sldId="293"/>
        </pc:sldMkLst>
        <pc:picChg chg="add mod">
          <ac:chgData name="Rachel Iles" userId="80abbc71-045e-409a-a317-7d3641ca40a2" providerId="ADAL" clId="{CA5A4277-0DBB-4F39-B39B-DCB8B00960FD}" dt="2023-08-15T13:28:29.353" v="3381" actId="14100"/>
          <ac:picMkLst>
            <pc:docMk/>
            <pc:sldMk cId="2268673439" sldId="293"/>
            <ac:picMk id="5122" creationId="{CF231CB2-F6EB-FAF2-4C3C-D7A3F782DFBF}"/>
          </ac:picMkLst>
        </pc:picChg>
      </pc:sldChg>
      <pc:sldChg chg="addSp delSp modSp new mod modNotesTx">
        <pc:chgData name="Rachel Iles" userId="80abbc71-045e-409a-a317-7d3641ca40a2" providerId="ADAL" clId="{CA5A4277-0DBB-4F39-B39B-DCB8B00960FD}" dt="2023-08-15T13:32:03.082" v="3714" actId="14100"/>
        <pc:sldMkLst>
          <pc:docMk/>
          <pc:sldMk cId="4285872256" sldId="294"/>
        </pc:sldMkLst>
        <pc:spChg chg="del">
          <ac:chgData name="Rachel Iles" userId="80abbc71-045e-409a-a317-7d3641ca40a2" providerId="ADAL" clId="{CA5A4277-0DBB-4F39-B39B-DCB8B00960FD}" dt="2023-08-15T13:31:51.145" v="3709"/>
          <ac:spMkLst>
            <pc:docMk/>
            <pc:sldMk cId="4285872256" sldId="294"/>
            <ac:spMk id="2" creationId="{26BFDEA0-485E-083E-12BE-B2F5FBA07E81}"/>
          </ac:spMkLst>
        </pc:spChg>
        <pc:spChg chg="add mod">
          <ac:chgData name="Rachel Iles" userId="80abbc71-045e-409a-a317-7d3641ca40a2" providerId="ADAL" clId="{CA5A4277-0DBB-4F39-B39B-DCB8B00960FD}" dt="2023-08-15T13:32:00.219" v="3713" actId="1076"/>
          <ac:spMkLst>
            <pc:docMk/>
            <pc:sldMk cId="4285872256" sldId="294"/>
            <ac:spMk id="5" creationId="{F9D3F719-FAF1-D6D9-8B13-862F838367F1}"/>
          </ac:spMkLst>
        </pc:spChg>
        <pc:picChg chg="add mod">
          <ac:chgData name="Rachel Iles" userId="80abbc71-045e-409a-a317-7d3641ca40a2" providerId="ADAL" clId="{CA5A4277-0DBB-4F39-B39B-DCB8B00960FD}" dt="2023-08-15T13:32:03.082" v="3714" actId="14100"/>
          <ac:picMkLst>
            <pc:docMk/>
            <pc:sldMk cId="4285872256" sldId="294"/>
            <ac:picMk id="6146" creationId="{2B9F743A-9D27-F5B2-C956-57D5AFCC2D70}"/>
          </ac:picMkLst>
        </pc:picChg>
      </pc:sldChg>
      <pc:sldChg chg="addSp modSp new modNotesTx">
        <pc:chgData name="Rachel Iles" userId="80abbc71-045e-409a-a317-7d3641ca40a2" providerId="ADAL" clId="{CA5A4277-0DBB-4F39-B39B-DCB8B00960FD}" dt="2023-08-15T13:46:29.033" v="4522" actId="1076"/>
        <pc:sldMkLst>
          <pc:docMk/>
          <pc:sldMk cId="3703933238" sldId="295"/>
        </pc:sldMkLst>
        <pc:picChg chg="add mod">
          <ac:chgData name="Rachel Iles" userId="80abbc71-045e-409a-a317-7d3641ca40a2" providerId="ADAL" clId="{CA5A4277-0DBB-4F39-B39B-DCB8B00960FD}" dt="2023-08-15T13:46:29.033" v="4522" actId="1076"/>
          <ac:picMkLst>
            <pc:docMk/>
            <pc:sldMk cId="3703933238" sldId="295"/>
            <ac:picMk id="7170" creationId="{DDB99155-9F16-63FF-2A4A-BABF115E499D}"/>
          </ac:picMkLst>
        </pc:picChg>
      </pc:sldChg>
      <pc:sldChg chg="addSp delSp modSp new mod setBg modNotesTx">
        <pc:chgData name="Rachel Iles" userId="80abbc71-045e-409a-a317-7d3641ca40a2" providerId="ADAL" clId="{CA5A4277-0DBB-4F39-B39B-DCB8B00960FD}" dt="2023-08-17T09:02:01.981" v="4714" actId="1076"/>
        <pc:sldMkLst>
          <pc:docMk/>
          <pc:sldMk cId="1394524631" sldId="296"/>
        </pc:sldMkLst>
        <pc:spChg chg="mod ord">
          <ac:chgData name="Rachel Iles" userId="80abbc71-045e-409a-a317-7d3641ca40a2" providerId="ADAL" clId="{CA5A4277-0DBB-4F39-B39B-DCB8B00960FD}" dt="2023-08-17T09:01:58.238" v="4712" actId="1076"/>
          <ac:spMkLst>
            <pc:docMk/>
            <pc:sldMk cId="1394524631" sldId="296"/>
            <ac:spMk id="2" creationId="{064275BF-E3D9-F99D-970E-6F2C7683176A}"/>
          </ac:spMkLst>
        </pc:spChg>
        <pc:spChg chg="del">
          <ac:chgData name="Rachel Iles" userId="80abbc71-045e-409a-a317-7d3641ca40a2" providerId="ADAL" clId="{CA5A4277-0DBB-4F39-B39B-DCB8B00960FD}" dt="2023-08-15T13:35:04.495" v="3970"/>
          <ac:spMkLst>
            <pc:docMk/>
            <pc:sldMk cId="1394524631" sldId="296"/>
            <ac:spMk id="3" creationId="{1AB29201-2995-E4D1-E8ED-C92B145DA723}"/>
          </ac:spMkLst>
        </pc:spChg>
        <pc:spChg chg="mod">
          <ac:chgData name="Rachel Iles" userId="80abbc71-045e-409a-a317-7d3641ca40a2" providerId="ADAL" clId="{CA5A4277-0DBB-4F39-B39B-DCB8B00960FD}" dt="2023-08-17T09:02:01.981" v="4714" actId="1076"/>
          <ac:spMkLst>
            <pc:docMk/>
            <pc:sldMk cId="1394524631" sldId="296"/>
            <ac:spMk id="4" creationId="{618A9932-D3D9-0DE2-55B5-A4ED0CA97B51}"/>
          </ac:spMkLst>
        </pc:spChg>
        <pc:spChg chg="add del">
          <ac:chgData name="Rachel Iles" userId="80abbc71-045e-409a-a317-7d3641ca40a2" providerId="ADAL" clId="{CA5A4277-0DBB-4F39-B39B-DCB8B00960FD}" dt="2023-08-15T13:45:15.109" v="4502" actId="26606"/>
          <ac:spMkLst>
            <pc:docMk/>
            <pc:sldMk cId="1394524631" sldId="296"/>
            <ac:spMk id="8199" creationId="{F13C74B1-5B17-4795-BED0-7140497B445A}"/>
          </ac:spMkLst>
        </pc:spChg>
        <pc:spChg chg="add del">
          <ac:chgData name="Rachel Iles" userId="80abbc71-045e-409a-a317-7d3641ca40a2" providerId="ADAL" clId="{CA5A4277-0DBB-4F39-B39B-DCB8B00960FD}" dt="2023-08-15T13:45:15.109" v="4502" actId="26606"/>
          <ac:spMkLst>
            <pc:docMk/>
            <pc:sldMk cId="1394524631" sldId="296"/>
            <ac:spMk id="8201" creationId="{D4974D33-8DC5-464E-8C6D-BE58F0669C17}"/>
          </ac:spMkLst>
        </pc:spChg>
        <pc:grpChg chg="add">
          <ac:chgData name="Rachel Iles" userId="80abbc71-045e-409a-a317-7d3641ca40a2" providerId="ADAL" clId="{CA5A4277-0DBB-4F39-B39B-DCB8B00960FD}" dt="2023-08-15T13:45:15.109" v="4502" actId="26606"/>
          <ac:grpSpMkLst>
            <pc:docMk/>
            <pc:sldMk cId="1394524631" sldId="296"/>
            <ac:grpSpMk id="8206" creationId="{A5AFD70F-20E3-55D2-E154-7D4FACFBB016}"/>
          </ac:grpSpMkLst>
        </pc:grpChg>
        <pc:picChg chg="add mod">
          <ac:chgData name="Rachel Iles" userId="80abbc71-045e-409a-a317-7d3641ca40a2" providerId="ADAL" clId="{CA5A4277-0DBB-4F39-B39B-DCB8B00960FD}" dt="2023-08-17T08:59:15.114" v="4679" actId="1076"/>
          <ac:picMkLst>
            <pc:docMk/>
            <pc:sldMk cId="1394524631" sldId="296"/>
            <ac:picMk id="8194" creationId="{3A73D37A-A51D-9901-8C9A-9C971D552DA8}"/>
          </ac:picMkLst>
        </pc:picChg>
      </pc:sldChg>
      <pc:sldChg chg="addSp delSp modSp new mod">
        <pc:chgData name="Rachel Iles" userId="80abbc71-045e-409a-a317-7d3641ca40a2" providerId="ADAL" clId="{CA5A4277-0DBB-4F39-B39B-DCB8B00960FD}" dt="2023-08-15T13:44:45.258" v="4501" actId="1076"/>
        <pc:sldMkLst>
          <pc:docMk/>
          <pc:sldMk cId="1075268229" sldId="297"/>
        </pc:sldMkLst>
        <pc:spChg chg="del mod">
          <ac:chgData name="Rachel Iles" userId="80abbc71-045e-409a-a317-7d3641ca40a2" providerId="ADAL" clId="{CA5A4277-0DBB-4F39-B39B-DCB8B00960FD}" dt="2023-08-15T13:40:47.204" v="4329"/>
          <ac:spMkLst>
            <pc:docMk/>
            <pc:sldMk cId="1075268229" sldId="297"/>
            <ac:spMk id="2" creationId="{F436CAB7-73AD-D97C-75ED-5988919890DB}"/>
          </ac:spMkLst>
        </pc:spChg>
        <pc:spChg chg="del mod">
          <ac:chgData name="Rachel Iles" userId="80abbc71-045e-409a-a317-7d3641ca40a2" providerId="ADAL" clId="{CA5A4277-0DBB-4F39-B39B-DCB8B00960FD}" dt="2023-08-15T13:41:05.147" v="4333" actId="478"/>
          <ac:spMkLst>
            <pc:docMk/>
            <pc:sldMk cId="1075268229" sldId="297"/>
            <ac:spMk id="3" creationId="{3CB659AF-31A8-0F11-854F-7C89A6E839DD}"/>
          </ac:spMkLst>
        </pc:spChg>
        <pc:spChg chg="mod">
          <ac:chgData name="Rachel Iles" userId="80abbc71-045e-409a-a317-7d3641ca40a2" providerId="ADAL" clId="{CA5A4277-0DBB-4F39-B39B-DCB8B00960FD}" dt="2023-08-15T13:44:42.595" v="4500" actId="27636"/>
          <ac:spMkLst>
            <pc:docMk/>
            <pc:sldMk cId="1075268229" sldId="297"/>
            <ac:spMk id="4" creationId="{2353525A-5E01-E1C8-B21E-80FC348BA292}"/>
          </ac:spMkLst>
        </pc:spChg>
        <pc:spChg chg="add mod">
          <ac:chgData name="Rachel Iles" userId="80abbc71-045e-409a-a317-7d3641ca40a2" providerId="ADAL" clId="{CA5A4277-0DBB-4F39-B39B-DCB8B00960FD}" dt="2023-08-15T13:44:45.258" v="4501" actId="1076"/>
          <ac:spMkLst>
            <pc:docMk/>
            <pc:sldMk cId="1075268229" sldId="297"/>
            <ac:spMk id="5" creationId="{5B85BF75-5AEC-48FC-70CC-0D11C5560CD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11/30/2023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179235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Vygotsky emphasized importance of language development </a:t>
            </a:r>
          </a:p>
        </p:txBody>
      </p:sp>
      <p:sp>
        <p:nvSpPr>
          <p:cNvPr id="4" name="Slide Number Placeholder 3"/>
          <p:cNvSpPr>
            <a:spLocks noGrp="1"/>
          </p:cNvSpPr>
          <p:nvPr>
            <p:ph type="sldNum" sz="quarter" idx="5"/>
          </p:nvPr>
        </p:nvSpPr>
        <p:spPr/>
        <p:txBody>
          <a:bodyPr/>
          <a:lstStyle/>
          <a:p>
            <a:fld id="{C5B92CE7-B5B3-4D92-A60E-100B794D4872}" type="slidenum">
              <a:rPr lang="en-GB" smtClean="0"/>
              <a:t>8</a:t>
            </a:fld>
            <a:endParaRPr lang="en-GB"/>
          </a:p>
        </p:txBody>
      </p:sp>
    </p:spTree>
    <p:extLst>
      <p:ext uri="{BB962C8B-B14F-4D97-AF65-F5344CB8AC3E}">
        <p14:creationId xmlns:p14="http://schemas.microsoft.com/office/powerpoint/2010/main" val="8743096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Frobel's communal gardens  - students could maybe look this up, what did Froebel say about this? </a:t>
            </a:r>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39871093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Based upon the approaches of both Froebel and Reggio, children are seen as co-constructers of the physical space. The emphasize on the importance of the environment, supports a communal approach in which children are valued as members of the classroom community. </a:t>
            </a:r>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36964604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the other hand, a Montessori environment is very much prepared by the educator/practitioner to promote development and learning opportunities. </a:t>
            </a:r>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343677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is this important?</a:t>
            </a:r>
          </a:p>
          <a:p>
            <a:r>
              <a:rPr lang="en-GB" dirty="0"/>
              <a:t>Fosters a sense of autonomy, choice, control, belonging etc. </a:t>
            </a:r>
          </a:p>
          <a:p>
            <a:r>
              <a:rPr lang="en-GB" dirty="0"/>
              <a:t>Can also develop creativity and problem solving skills </a:t>
            </a:r>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4068988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 spaces within settings are often inherited and accepted as just the way things are. Emphasis is often placed on the activities you provide within these spaces as to how you might redesign, recreate, reconceive or reimagine the space itself. </a:t>
            </a:r>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34047110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Reflection is important when designing or redesigning play spaces.</a:t>
            </a:r>
          </a:p>
          <a:p>
            <a:r>
              <a:rPr lang="en-GB" dirty="0"/>
              <a:t>What is working well? What isn’t working well? What do the children enjoy or engage with most? What do children not engage with? Don’t fall into the ‘this is the way it has always been done’ trap. Be creative, discuss with children, be brave! </a:t>
            </a:r>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11658280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can be seen here? </a:t>
            </a:r>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31274801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does this kind of environment promote? </a:t>
            </a:r>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12434673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notice here?</a:t>
            </a:r>
          </a:p>
          <a:p>
            <a:r>
              <a:rPr lang="en-GB" dirty="0"/>
              <a:t>Everything is child height and baby friendly to allow for freedom and exploration </a:t>
            </a:r>
          </a:p>
        </p:txBody>
      </p:sp>
      <p:sp>
        <p:nvSpPr>
          <p:cNvPr id="4" name="Slide Number Placeholder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33413562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Outdoor environment are just as important as indoor environments and should be utilised effectively to maximise learning ad development. </a:t>
            </a:r>
            <a:r>
              <a:rPr lang="en-GB" dirty="0" err="1"/>
              <a:t>Te</a:t>
            </a:r>
            <a:r>
              <a:rPr lang="en-GB" dirty="0"/>
              <a:t> outdoors in particular can foster a sense of awe and wonder in young children. </a:t>
            </a:r>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15606759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lovely little area for babies to explore the different textures and resources </a:t>
            </a:r>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35947407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Environments that engage with natural materials and nature </a:t>
            </a:r>
          </a:p>
          <a:p>
            <a:r>
              <a:rPr lang="en-GB" dirty="0"/>
              <a:t> - tree trunks for balance and coordination development</a:t>
            </a:r>
          </a:p>
          <a:p>
            <a:pPr marL="171450" indent="-171450">
              <a:buFontTx/>
              <a:buChar char="-"/>
            </a:pPr>
            <a:r>
              <a:rPr lang="en-GB" dirty="0"/>
              <a:t>Sensory path</a:t>
            </a:r>
          </a:p>
          <a:p>
            <a:pPr marL="171450" indent="-171450">
              <a:buFontTx/>
              <a:buChar char="-"/>
            </a:pPr>
            <a:r>
              <a:rPr lang="en-GB" dirty="0"/>
              <a:t>Toddler height creative kitchen </a:t>
            </a:r>
          </a:p>
          <a:p>
            <a:pPr marL="171450" indent="-171450">
              <a:buFontTx/>
              <a:buChar char="-"/>
            </a:pPr>
            <a:r>
              <a:rPr lang="en-GB" dirty="0"/>
              <a:t>Loose parts in the outdoors </a:t>
            </a:r>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37154719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fabulous is this? </a:t>
            </a:r>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34743719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the natural outdoor environment – mud, water, sticks, trees! </a:t>
            </a:r>
          </a:p>
          <a:p>
            <a:r>
              <a:rPr lang="en-GB" dirty="0"/>
              <a:t>Challenges:</a:t>
            </a:r>
          </a:p>
          <a:p>
            <a:r>
              <a:rPr lang="en-GB" dirty="0"/>
              <a:t>Weather, appropriate clothing, staff reluctance, not wanting to get muddy</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30008286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3.xml"/></Relationships>
</file>

<file path=ppt/slideMasters/_rels/slideMaster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0.xml"/><Relationship Id="rId7" Type="http://schemas.openxmlformats.org/officeDocument/2006/relationships/theme" Target="../theme/theme8.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9.png"/><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theme" Target="../theme/theme9.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3.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4.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5.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6.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7.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8.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29.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0.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38.xml"/><Relationship Id="rId3" Type="http://schemas.openxmlformats.org/officeDocument/2006/relationships/slideLayout" Target="../slideLayouts/slideLayout33.xml"/><Relationship Id="rId7" Type="http://schemas.openxmlformats.org/officeDocument/2006/relationships/slideLayout" Target="../slideLayouts/slideLayout37.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5" Type="http://schemas.openxmlformats.org/officeDocument/2006/relationships/slideLayout" Target="../slideLayouts/slideLayout35.xml"/><Relationship Id="rId4" Type="http://schemas.openxmlformats.org/officeDocument/2006/relationships/slideLayout" Target="../slideLayouts/slideLayout34.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11/30/2023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11/30/2023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11/30/2023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11/30/2023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3" Type="http://schemas.openxmlformats.org/officeDocument/2006/relationships/hyperlink" Target="https://hwb.gov.wales/curriculum-for-wales/designing-your-curriculum/enabling-learning" TargetMode="External"/><Relationship Id="rId2" Type="http://schemas.openxmlformats.org/officeDocument/2006/relationships/hyperlink" Target="https://hwb.gov.wales/api/storage/b1801d78-38c3-4320-9818-d9996c21aef8/220914-a-curriculum-for-funded-non-maintained-nursery-settings.pdf" TargetMode="Externa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384285" y="1358165"/>
            <a:ext cx="3880287" cy="4090135"/>
          </a:xfrm>
        </p:spPr>
        <p:txBody>
          <a:bodyPr/>
          <a:lstStyle/>
          <a:p>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ECEY4005C:Y 1000 </a:t>
            </a:r>
            <a:r>
              <a:rPr lang="en-GB" sz="4000" i="1" dirty="0">
                <a:solidFill>
                  <a:prstClr val="white"/>
                </a:solidFill>
                <a:ea typeface="+mn-ea"/>
              </a:rPr>
              <a:t>D</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iwrnod</a:t>
            </a:r>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r>
              <a:rPr lang="en-GB" sz="4000" i="1" dirty="0">
                <a:solidFill>
                  <a:prstClr val="white"/>
                </a:solidFill>
                <a:ea typeface="+mn-ea"/>
              </a:rPr>
              <a:t>C</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yntaf</a:t>
            </a: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lang="en-GB" sz="4000" i="1" dirty="0">
                <a:solidFill>
                  <a:srgbClr val="FFFFFF"/>
                </a:solidFill>
                <a:latin typeface="Arial" panose="020B0604020202020204" pitchFamily="34" charset="0"/>
                <a:cs typeface="Arial" panose="020B0604020202020204" pitchFamily="34" charset="0"/>
              </a:rPr>
              <a:t>ECEY4005: The First 1000 Days </a:t>
            </a:r>
            <a:br>
              <a:rPr lang="en-GB" sz="2800" b="1" dirty="0">
                <a:solidFill>
                  <a:srgbClr val="FFFFFF"/>
                </a:solidFill>
                <a:latin typeface="Arial" panose="020B0604020202020204" pitchFamily="34" charset="0"/>
                <a:cs typeface="Arial" panose="020B0604020202020204" pitchFamily="34" charset="0"/>
              </a:rPr>
            </a:br>
            <a:b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0683E1-08BC-B55F-B69A-E1903BD29F72}"/>
              </a:ext>
            </a:extLst>
          </p:cNvPr>
          <p:cNvSpPr>
            <a:spLocks noGrp="1"/>
          </p:cNvSpPr>
          <p:nvPr>
            <p:ph sz="half" idx="1"/>
          </p:nvPr>
        </p:nvSpPr>
        <p:spPr>
          <a:xfrm>
            <a:off x="1" y="1589314"/>
            <a:ext cx="4495800" cy="4412343"/>
          </a:xfrm>
        </p:spPr>
        <p:txBody>
          <a:bodyPr>
            <a:normAutofit fontScale="92500" lnSpcReduction="10000"/>
          </a:bodyPr>
          <a:lstStyle/>
          <a:p>
            <a:pPr marL="342900" lvl="0" indent="-342900" rtl="0">
              <a:lnSpc>
                <a:spcPct val="107000"/>
              </a:lnSpc>
              <a:spcBef>
                <a:spcPts val="0"/>
              </a:spcBef>
              <a:buFont typeface="Arial" panose="020B0604020202020204" pitchFamily="34"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Dylai’r amgylchedd y byddwn ni’n ei greu yn ein lleoliad, y tu mewn a’r tu allan, fod wrth wraidd profiadau dilys plant. </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Yn ystod y blynyddoedd cynnar, mae archwilio’r amgylchedd yn ffactor allweddol sy’n ysgogi datblygiad. </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Drwy archwilio eu hamgylchedd, bydd plant yn dechrau datblygu ymdeimlad o berthyn i’r byd o’u cwmpas, a’i werthfawrogi.</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C78D0DC6-0503-6172-058B-D4B0E13F11E3}"/>
              </a:ext>
            </a:extLst>
          </p:cNvPr>
          <p:cNvSpPr>
            <a:spLocks noGrp="1"/>
          </p:cNvSpPr>
          <p:nvPr>
            <p:ph sz="half" idx="2"/>
          </p:nvPr>
        </p:nvSpPr>
        <p:spPr>
          <a:xfrm>
            <a:off x="4753428" y="1647145"/>
            <a:ext cx="4390571" cy="4572000"/>
          </a:xfrm>
        </p:spPr>
        <p:txBody>
          <a:bodyPr>
            <a:normAutofit fontScale="92500" lnSpcReduction="10000"/>
          </a:bodyPr>
          <a:lstStyle/>
          <a:p>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The environment we create in our setting, indoors and outdoors, should be central to children’s authentic experiences. </a:t>
            </a:r>
          </a:p>
          <a:p>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During the early years, exploration of the environment is a key driver for development. </a:t>
            </a:r>
          </a:p>
          <a:p>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Through exploration of their environment, children begin to develop a sense of belonging and an appreciation of the world around them.</a:t>
            </a:r>
          </a:p>
          <a:p>
            <a:pPr marL="0" indent="0">
              <a:buNone/>
            </a:pPr>
            <a:endParaRPr lang="en-GB" dirty="0"/>
          </a:p>
        </p:txBody>
      </p:sp>
      <p:sp>
        <p:nvSpPr>
          <p:cNvPr id="6" name="Title 1">
            <a:extLst>
              <a:ext uri="{FF2B5EF4-FFF2-40B4-BE49-F238E27FC236}">
                <a16:creationId xmlns:a16="http://schemas.microsoft.com/office/drawing/2014/main" id="{E9837D26-2DC0-9E62-522E-3AE0FA6E7447}"/>
              </a:ext>
            </a:extLst>
          </p:cNvPr>
          <p:cNvSpPr>
            <a:spLocks noGrp="1"/>
          </p:cNvSpPr>
          <p:nvPr>
            <p:ph type="title"/>
          </p:nvPr>
        </p:nvSpPr>
        <p:spPr>
          <a:xfrm>
            <a:off x="628650" y="321582"/>
            <a:ext cx="7886700" cy="1325563"/>
          </a:xfrm>
        </p:spPr>
        <p:txBody>
          <a:bodyPr>
            <a:normAutofit fontScale="90000"/>
          </a:bodyPr>
          <a:lstStyle/>
          <a:p>
            <a:pPr algn="ctr"/>
            <a:r>
              <a:rPr lang="en-GB" sz="4900" dirty="0" err="1">
                <a:latin typeface="Arial" panose="020B0604020202020204" pitchFamily="34" charset="0"/>
                <a:cs typeface="Arial" panose="020B0604020202020204" pitchFamily="34" charset="0"/>
              </a:rPr>
              <a:t>Amgylcheddau</a:t>
            </a:r>
            <a:r>
              <a:rPr lang="en-GB" sz="4900" dirty="0">
                <a:latin typeface="Arial" panose="020B0604020202020204" pitchFamily="34" charset="0"/>
                <a:cs typeface="Arial" panose="020B0604020202020204" pitchFamily="34" charset="0"/>
              </a:rPr>
              <a:t> </a:t>
            </a:r>
            <a:r>
              <a:rPr lang="en-GB" sz="4900" dirty="0" err="1">
                <a:latin typeface="Arial" panose="020B0604020202020204" pitchFamily="34" charset="0"/>
                <a:cs typeface="Arial" panose="020B0604020202020204" pitchFamily="34" charset="0"/>
              </a:rPr>
              <a:t>Effeithiol</a:t>
            </a:r>
            <a:r>
              <a:rPr lang="en-GB" sz="4900" dirty="0">
                <a:latin typeface="Arial" panose="020B0604020202020204" pitchFamily="34" charset="0"/>
                <a:cs typeface="Arial" panose="020B0604020202020204" pitchFamily="34" charset="0"/>
              </a:rPr>
              <a:t> </a:t>
            </a:r>
            <a:br>
              <a:rPr lang="en-GB" sz="4900" dirty="0">
                <a:latin typeface="Arial" panose="020B0604020202020204" pitchFamily="34" charset="0"/>
                <a:cs typeface="Arial" panose="020B0604020202020204" pitchFamily="34" charset="0"/>
              </a:rPr>
            </a:br>
            <a:r>
              <a:rPr lang="en-GB" sz="4900" dirty="0">
                <a:solidFill>
                  <a:srgbClr val="0070C0"/>
                </a:solidFill>
                <a:latin typeface="Arial" panose="020B0604020202020204" pitchFamily="34" charset="0"/>
                <a:cs typeface="Arial" panose="020B0604020202020204" pitchFamily="34" charset="0"/>
              </a:rPr>
              <a:t>Effective Environments </a:t>
            </a:r>
            <a:r>
              <a:rPr lang="en-GB" dirty="0"/>
              <a:t>
</a:t>
            </a:r>
          </a:p>
        </p:txBody>
      </p:sp>
      <p:sp>
        <p:nvSpPr>
          <p:cNvPr id="7" name="TextBox 6">
            <a:extLst>
              <a:ext uri="{FF2B5EF4-FFF2-40B4-BE49-F238E27FC236}">
                <a16:creationId xmlns:a16="http://schemas.microsoft.com/office/drawing/2014/main" id="{BF903D62-A868-84DC-DC31-2C32E961E218}"/>
              </a:ext>
            </a:extLst>
          </p:cNvPr>
          <p:cNvSpPr txBox="1"/>
          <p:nvPr/>
        </p:nvSpPr>
        <p:spPr>
          <a:xfrm>
            <a:off x="6364515" y="5642744"/>
            <a:ext cx="3149600" cy="369332"/>
          </a:xfrm>
          <a:prstGeom prst="rect">
            <a:avLst/>
          </a:prstGeom>
          <a:noFill/>
        </p:spPr>
        <p:txBody>
          <a:bodyPr wrap="square" rtlCol="0">
            <a:spAutoFit/>
          </a:bodyPr>
          <a:lstStyle/>
          <a:p>
            <a:r>
              <a:rPr lang="en-GB" dirty="0"/>
              <a:t>(Welsh Government, 2022) </a:t>
            </a:r>
          </a:p>
        </p:txBody>
      </p:sp>
    </p:spTree>
    <p:extLst>
      <p:ext uri="{BB962C8B-B14F-4D97-AF65-F5344CB8AC3E}">
        <p14:creationId xmlns:p14="http://schemas.microsoft.com/office/powerpoint/2010/main" val="35676329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034E5A-7145-ECDF-A6C8-2A015F7AEB91}"/>
              </a:ext>
            </a:extLst>
          </p:cNvPr>
          <p:cNvSpPr>
            <a:spLocks noGrp="1"/>
          </p:cNvSpPr>
          <p:nvPr>
            <p:ph sz="half" idx="1"/>
          </p:nvPr>
        </p:nvSpPr>
        <p:spPr>
          <a:xfrm>
            <a:off x="123371" y="1567544"/>
            <a:ext cx="4372429" cy="4390570"/>
          </a:xfrm>
        </p:spPr>
        <p:txBody>
          <a:bodyPr>
            <a:normAutofit fontScale="92500" lnSpcReduction="10000"/>
          </a:bodyPr>
          <a:lstStyle/>
          <a:p>
            <a:pPr marL="342900" lvl="0" indent="-342900" rtl="0">
              <a:lnSpc>
                <a:spcPct val="107000"/>
              </a:lnSpc>
              <a:spcBef>
                <a:spcPts val="0"/>
              </a:spcBef>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galluogi plant i fynegi eu hunain yn gorfforol, yn greadigol ac yn ddychmygus</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cynnig cyfleoedd i blant gael rhyfeddu, cael eu hysbrydoli ac ennyn chwilfrydedd am y byd, gan gymell plant i archwilio, datrys problemau, a meithrin eu creadigrwydd a’u sgiliau meddwl yn feirniadol. </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70C8AEA8-6821-432F-D899-9427F5B0095A}"/>
              </a:ext>
            </a:extLst>
          </p:cNvPr>
          <p:cNvSpPr>
            <a:spLocks noGrp="1"/>
          </p:cNvSpPr>
          <p:nvPr>
            <p:ph sz="half" idx="2"/>
          </p:nvPr>
        </p:nvSpPr>
        <p:spPr>
          <a:xfrm>
            <a:off x="4793341" y="1567544"/>
            <a:ext cx="4227287" cy="3933006"/>
          </a:xfrm>
        </p:spPr>
        <p:txBody>
          <a:bodyPr>
            <a:normAutofit fontScale="92500" lnSpcReduction="10000"/>
          </a:bodyPr>
          <a:lstStyle/>
          <a:p>
            <a:r>
              <a:rPr lang="en-GB" sz="26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allow children to express themselves physically, creatively and imaginatively</a:t>
            </a:r>
          </a:p>
          <a:p>
            <a:r>
              <a:rPr lang="en-GB" sz="26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offer opportunities for children to experience a sense of awe and wonder and which ignite curiosity about the world, motivating children to explore, solve problems, and develop their creativity and critical thinking. </a:t>
            </a:r>
          </a:p>
          <a:p>
            <a:pPr marL="0" indent="0">
              <a:buNone/>
            </a:pPr>
            <a:endParaRPr lang="en-GB" dirty="0"/>
          </a:p>
        </p:txBody>
      </p:sp>
      <p:sp>
        <p:nvSpPr>
          <p:cNvPr id="5" name="Title 1">
            <a:extLst>
              <a:ext uri="{FF2B5EF4-FFF2-40B4-BE49-F238E27FC236}">
                <a16:creationId xmlns:a16="http://schemas.microsoft.com/office/drawing/2014/main" id="{DB9CD1AA-26CD-5C6C-6A56-F49E8C1D5140}"/>
              </a:ext>
            </a:extLst>
          </p:cNvPr>
          <p:cNvSpPr>
            <a:spLocks noGrp="1"/>
          </p:cNvSpPr>
          <p:nvPr>
            <p:ph type="title"/>
          </p:nvPr>
        </p:nvSpPr>
        <p:spPr>
          <a:xfrm>
            <a:off x="628650" y="365125"/>
            <a:ext cx="7886700" cy="1325563"/>
          </a:xfrm>
        </p:spPr>
        <p:txBody>
          <a:bodyPr>
            <a:normAutofit fontScale="90000"/>
          </a:bodyPr>
          <a:lstStyle/>
          <a:p>
            <a:pPr algn="ctr"/>
            <a:r>
              <a:rPr lang="en-GB" sz="4900" dirty="0" err="1">
                <a:latin typeface="Arial" panose="020B0604020202020204" pitchFamily="34" charset="0"/>
                <a:cs typeface="Arial" panose="020B0604020202020204" pitchFamily="34" charset="0"/>
              </a:rPr>
              <a:t>Amgylcheddau</a:t>
            </a:r>
            <a:r>
              <a:rPr lang="en-GB" sz="4900" dirty="0">
                <a:latin typeface="Arial" panose="020B0604020202020204" pitchFamily="34" charset="0"/>
                <a:cs typeface="Arial" panose="020B0604020202020204" pitchFamily="34" charset="0"/>
              </a:rPr>
              <a:t> </a:t>
            </a:r>
            <a:r>
              <a:rPr lang="en-GB" sz="4900" dirty="0" err="1">
                <a:latin typeface="Arial" panose="020B0604020202020204" pitchFamily="34" charset="0"/>
                <a:cs typeface="Arial" panose="020B0604020202020204" pitchFamily="34" charset="0"/>
              </a:rPr>
              <a:t>Effeithiol</a:t>
            </a:r>
            <a:r>
              <a:rPr lang="en-GB" sz="4900" dirty="0">
                <a:latin typeface="Arial" panose="020B0604020202020204" pitchFamily="34" charset="0"/>
                <a:cs typeface="Arial" panose="020B0604020202020204" pitchFamily="34" charset="0"/>
              </a:rPr>
              <a:t> </a:t>
            </a:r>
            <a:br>
              <a:rPr lang="en-GB" sz="4900" dirty="0">
                <a:latin typeface="Arial" panose="020B0604020202020204" pitchFamily="34" charset="0"/>
                <a:cs typeface="Arial" panose="020B0604020202020204" pitchFamily="34" charset="0"/>
              </a:rPr>
            </a:br>
            <a:r>
              <a:rPr lang="en-GB" sz="4900" dirty="0">
                <a:solidFill>
                  <a:srgbClr val="0070C0"/>
                </a:solidFill>
                <a:latin typeface="Arial" panose="020B0604020202020204" pitchFamily="34" charset="0"/>
                <a:cs typeface="Arial" panose="020B0604020202020204" pitchFamily="34" charset="0"/>
              </a:rPr>
              <a:t>Effective Environments </a:t>
            </a:r>
            <a:r>
              <a:rPr lang="en-GB" dirty="0"/>
              <a:t>
</a:t>
            </a:r>
          </a:p>
        </p:txBody>
      </p:sp>
      <p:sp>
        <p:nvSpPr>
          <p:cNvPr id="6" name="TextBox 5">
            <a:extLst>
              <a:ext uri="{FF2B5EF4-FFF2-40B4-BE49-F238E27FC236}">
                <a16:creationId xmlns:a16="http://schemas.microsoft.com/office/drawing/2014/main" id="{F004B8B9-A574-054F-D260-FE69AEC764B9}"/>
              </a:ext>
            </a:extLst>
          </p:cNvPr>
          <p:cNvSpPr txBox="1"/>
          <p:nvPr/>
        </p:nvSpPr>
        <p:spPr>
          <a:xfrm>
            <a:off x="5820229" y="5674934"/>
            <a:ext cx="3149600" cy="369332"/>
          </a:xfrm>
          <a:prstGeom prst="rect">
            <a:avLst/>
          </a:prstGeom>
          <a:noFill/>
        </p:spPr>
        <p:txBody>
          <a:bodyPr wrap="square" rtlCol="0">
            <a:spAutoFit/>
          </a:bodyPr>
          <a:lstStyle/>
          <a:p>
            <a:r>
              <a:rPr lang="en-GB" dirty="0"/>
              <a:t>(Welsh Government, 2022) </a:t>
            </a:r>
          </a:p>
        </p:txBody>
      </p:sp>
    </p:spTree>
    <p:extLst>
      <p:ext uri="{BB962C8B-B14F-4D97-AF65-F5344CB8AC3E}">
        <p14:creationId xmlns:p14="http://schemas.microsoft.com/office/powerpoint/2010/main" val="27420801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895328-2195-5605-50F4-74CAD505A6D1}"/>
              </a:ext>
            </a:extLst>
          </p:cNvPr>
          <p:cNvSpPr>
            <a:spLocks noGrp="1"/>
          </p:cNvSpPr>
          <p:nvPr>
            <p:ph sz="half" idx="1"/>
          </p:nvPr>
        </p:nvSpPr>
        <p:spPr>
          <a:xfrm>
            <a:off x="58057" y="1690688"/>
            <a:ext cx="4437743" cy="4269654"/>
          </a:xfrm>
        </p:spPr>
        <p:txBody>
          <a:bodyPr>
            <a:normAutofit fontScale="92500"/>
          </a:bodyPr>
          <a:lstStyle/>
          <a:p>
            <a:pPr marL="342900" lvl="0" indent="-342900" rtl="0">
              <a:lnSpc>
                <a:spcPct val="107000"/>
              </a:lnSpc>
              <a:spcBef>
                <a:spcPts val="0"/>
              </a:spcBef>
              <a:spcAft>
                <a:spcPts val="800"/>
              </a:spcAft>
              <a:buFont typeface="Arial" panose="020B0604020202020204" pitchFamily="34"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yn groesawgar ac yn hyrwyddo ethos Cymraeg cryf. </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800"/>
              </a:spcAft>
              <a:buFont typeface="Arial" panose="020B0604020202020204" pitchFamily="34"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dathlu a gwerthfawrogi amrywiaeth, a bod yn gynhwysol.  </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800"/>
              </a:spcAft>
              <a:buFont typeface="Arial" panose="020B0604020202020204" pitchFamily="34"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sicrhau y gall plant gael gafael ar amrywiaeth eang o adnoddau dilys i’w helpu i ddatblygu geirfa a datblygu cysyniadau.  </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19F1E5B1-447D-78AE-6490-8B20371AB803}"/>
              </a:ext>
            </a:extLst>
          </p:cNvPr>
          <p:cNvSpPr>
            <a:spLocks noGrp="1"/>
          </p:cNvSpPr>
          <p:nvPr>
            <p:ph sz="half" idx="2"/>
          </p:nvPr>
        </p:nvSpPr>
        <p:spPr>
          <a:xfrm>
            <a:off x="4749799" y="1777775"/>
            <a:ext cx="4336144" cy="4269654"/>
          </a:xfrm>
        </p:spPr>
        <p:txBody>
          <a:bodyPr>
            <a:normAutofit fontScale="92500"/>
          </a:bodyPr>
          <a:lstStyle/>
          <a:p>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are welcoming and promote a strong Welsh ethos.</a:t>
            </a:r>
          </a:p>
          <a:p>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celebrate and value diversity and demonstrate inclusivity. </a:t>
            </a:r>
          </a:p>
          <a:p>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ensure that children have access to a broad range of authentic resources to help build vocabulary and facilitate concept development. </a:t>
            </a:r>
            <a:endParaRPr lang="en-GB" sz="3600" dirty="0">
              <a:solidFill>
                <a:srgbClr val="0070C0"/>
              </a:solidFill>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07C84D3D-31A0-8050-357D-1E6EC4F76384}"/>
              </a:ext>
            </a:extLst>
          </p:cNvPr>
          <p:cNvSpPr>
            <a:spLocks noGrp="1"/>
          </p:cNvSpPr>
          <p:nvPr>
            <p:ph type="title"/>
          </p:nvPr>
        </p:nvSpPr>
        <p:spPr>
          <a:xfrm>
            <a:off x="628650" y="365125"/>
            <a:ext cx="7886700" cy="1325563"/>
          </a:xfrm>
        </p:spPr>
        <p:txBody>
          <a:bodyPr>
            <a:normAutofit fontScale="90000"/>
          </a:bodyPr>
          <a:lstStyle/>
          <a:p>
            <a:pPr algn="ctr"/>
            <a:r>
              <a:rPr lang="en-GB" sz="4900" dirty="0" err="1">
                <a:latin typeface="Arial" panose="020B0604020202020204" pitchFamily="34" charset="0"/>
                <a:cs typeface="Arial" panose="020B0604020202020204" pitchFamily="34" charset="0"/>
              </a:rPr>
              <a:t>Amgylcheddau</a:t>
            </a:r>
            <a:r>
              <a:rPr lang="en-GB" sz="4900" dirty="0">
                <a:latin typeface="Arial" panose="020B0604020202020204" pitchFamily="34" charset="0"/>
                <a:cs typeface="Arial" panose="020B0604020202020204" pitchFamily="34" charset="0"/>
              </a:rPr>
              <a:t> </a:t>
            </a:r>
            <a:r>
              <a:rPr lang="en-GB" sz="4900" dirty="0" err="1">
                <a:latin typeface="Arial" panose="020B0604020202020204" pitchFamily="34" charset="0"/>
                <a:cs typeface="Arial" panose="020B0604020202020204" pitchFamily="34" charset="0"/>
              </a:rPr>
              <a:t>Effeithiol</a:t>
            </a:r>
            <a:r>
              <a:rPr lang="en-GB" sz="4900" dirty="0">
                <a:latin typeface="Arial" panose="020B0604020202020204" pitchFamily="34" charset="0"/>
                <a:cs typeface="Arial" panose="020B0604020202020204" pitchFamily="34" charset="0"/>
              </a:rPr>
              <a:t> </a:t>
            </a:r>
            <a:br>
              <a:rPr lang="en-GB" sz="4900" dirty="0">
                <a:latin typeface="Arial" panose="020B0604020202020204" pitchFamily="34" charset="0"/>
                <a:cs typeface="Arial" panose="020B0604020202020204" pitchFamily="34" charset="0"/>
              </a:rPr>
            </a:br>
            <a:r>
              <a:rPr lang="en-GB" sz="4900" dirty="0">
                <a:solidFill>
                  <a:srgbClr val="0070C0"/>
                </a:solidFill>
                <a:latin typeface="Arial" panose="020B0604020202020204" pitchFamily="34" charset="0"/>
                <a:cs typeface="Arial" panose="020B0604020202020204" pitchFamily="34" charset="0"/>
              </a:rPr>
              <a:t>Effective Environments </a:t>
            </a:r>
            <a:r>
              <a:rPr lang="en-GB" dirty="0"/>
              <a:t>
</a:t>
            </a:r>
          </a:p>
        </p:txBody>
      </p:sp>
      <p:sp>
        <p:nvSpPr>
          <p:cNvPr id="6" name="TextBox 5">
            <a:extLst>
              <a:ext uri="{FF2B5EF4-FFF2-40B4-BE49-F238E27FC236}">
                <a16:creationId xmlns:a16="http://schemas.microsoft.com/office/drawing/2014/main" id="{16C796A8-B6AE-682D-6818-F19209B28853}"/>
              </a:ext>
            </a:extLst>
          </p:cNvPr>
          <p:cNvSpPr txBox="1"/>
          <p:nvPr/>
        </p:nvSpPr>
        <p:spPr>
          <a:xfrm>
            <a:off x="5754915" y="5591010"/>
            <a:ext cx="3149600" cy="369332"/>
          </a:xfrm>
          <a:prstGeom prst="rect">
            <a:avLst/>
          </a:prstGeom>
          <a:noFill/>
        </p:spPr>
        <p:txBody>
          <a:bodyPr wrap="square" rtlCol="0">
            <a:spAutoFit/>
          </a:bodyPr>
          <a:lstStyle/>
          <a:p>
            <a:r>
              <a:rPr lang="en-GB" dirty="0"/>
              <a:t>(Welsh Government, 2022) </a:t>
            </a:r>
          </a:p>
        </p:txBody>
      </p:sp>
    </p:spTree>
    <p:extLst>
      <p:ext uri="{BB962C8B-B14F-4D97-AF65-F5344CB8AC3E}">
        <p14:creationId xmlns:p14="http://schemas.microsoft.com/office/powerpoint/2010/main" val="41177966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0C5CBD-7F4B-CCAC-5C65-E3233751EE0D}"/>
              </a:ext>
            </a:extLst>
          </p:cNvPr>
          <p:cNvSpPr>
            <a:spLocks noGrp="1"/>
          </p:cNvSpPr>
          <p:nvPr>
            <p:ph sz="half" idx="1"/>
          </p:nvPr>
        </p:nvSpPr>
        <p:spPr>
          <a:xfrm>
            <a:off x="268512" y="1543366"/>
            <a:ext cx="4227287" cy="4416976"/>
          </a:xfrm>
        </p:spPr>
        <p:txBody>
          <a:bodyPr>
            <a:normAutofit lnSpcReduction="10000"/>
          </a:bodyPr>
          <a:lstStyle/>
          <a:p>
            <a:pPr marL="342900" lvl="0" indent="-342900" rtl="0">
              <a:lnSpc>
                <a:spcPct val="107000"/>
              </a:lnSpc>
              <a:spcBef>
                <a:spcPts val="0"/>
              </a:spcBef>
              <a:spcAft>
                <a:spcPts val="600"/>
              </a:spcAft>
              <a:buFont typeface="Arial" panose="020B0604020202020204" pitchFamily="34"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cyfleoedd i blant feithrin sgiliau echddygol bras a manwl, wrth iddyn nhw herio eu hunain yn gorfforol.  </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Arial" panose="020B0604020202020204" pitchFamily="34"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mynediad at amrywiaeth o adnoddau penagored yn yr amgylchedd</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Arial" panose="020B0604020202020204" pitchFamily="34"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bod yn ymatebol i amrywiaeth o emosiynau y gall plentyn bach eu profi </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B0184327-20C5-0BC8-E2DE-DCCDFE1F2F7A}"/>
              </a:ext>
            </a:extLst>
          </p:cNvPr>
          <p:cNvSpPr>
            <a:spLocks noGrp="1"/>
          </p:cNvSpPr>
          <p:nvPr>
            <p:ph sz="half" idx="2"/>
          </p:nvPr>
        </p:nvSpPr>
        <p:spPr>
          <a:xfrm>
            <a:off x="4677229" y="1543366"/>
            <a:ext cx="4227286" cy="4088946"/>
          </a:xfrm>
        </p:spPr>
        <p:txBody>
          <a:bodyPr>
            <a:normAutofit lnSpcReduction="10000"/>
          </a:bodyPr>
          <a:lstStyle/>
          <a:p>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opportunities for children to develop gross and fine motor skills, as they challenge themselves physically. </a:t>
            </a:r>
          </a:p>
          <a:p>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access within the environment to a range of open-ended resources</a:t>
            </a:r>
          </a:p>
          <a:p>
            <a:r>
              <a:rPr lang="en-GB" sz="24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Be responsive to the range of emotions a young child can experience</a:t>
            </a:r>
            <a:endParaRPr lang="en-GB" sz="3600" dirty="0">
              <a:solidFill>
                <a:srgbClr val="0070C0"/>
              </a:solidFill>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D4CBC39C-4AC5-C9EF-3ECA-8FF2A098A51F}"/>
              </a:ext>
            </a:extLst>
          </p:cNvPr>
          <p:cNvSpPr>
            <a:spLocks noGrp="1"/>
          </p:cNvSpPr>
          <p:nvPr>
            <p:ph type="title"/>
          </p:nvPr>
        </p:nvSpPr>
        <p:spPr>
          <a:xfrm>
            <a:off x="628650" y="365125"/>
            <a:ext cx="7886700" cy="1325563"/>
          </a:xfrm>
        </p:spPr>
        <p:txBody>
          <a:bodyPr>
            <a:normAutofit fontScale="90000"/>
          </a:bodyPr>
          <a:lstStyle/>
          <a:p>
            <a:pPr algn="ctr"/>
            <a:r>
              <a:rPr lang="en-GB" sz="4900" dirty="0" err="1">
                <a:latin typeface="Arial" panose="020B0604020202020204" pitchFamily="34" charset="0"/>
                <a:cs typeface="Arial" panose="020B0604020202020204" pitchFamily="34" charset="0"/>
              </a:rPr>
              <a:t>Amgylcheddau</a:t>
            </a:r>
            <a:r>
              <a:rPr lang="en-GB" sz="4900" dirty="0">
                <a:latin typeface="Arial" panose="020B0604020202020204" pitchFamily="34" charset="0"/>
                <a:cs typeface="Arial" panose="020B0604020202020204" pitchFamily="34" charset="0"/>
              </a:rPr>
              <a:t> </a:t>
            </a:r>
            <a:r>
              <a:rPr lang="en-GB" sz="4900" dirty="0" err="1">
                <a:latin typeface="Arial" panose="020B0604020202020204" pitchFamily="34" charset="0"/>
                <a:cs typeface="Arial" panose="020B0604020202020204" pitchFamily="34" charset="0"/>
              </a:rPr>
              <a:t>Effeithiol</a:t>
            </a:r>
            <a:r>
              <a:rPr lang="en-GB" sz="4900" dirty="0">
                <a:latin typeface="Arial" panose="020B0604020202020204" pitchFamily="34" charset="0"/>
                <a:cs typeface="Arial" panose="020B0604020202020204" pitchFamily="34" charset="0"/>
              </a:rPr>
              <a:t> </a:t>
            </a:r>
            <a:br>
              <a:rPr lang="en-GB" sz="4900" dirty="0">
                <a:latin typeface="Arial" panose="020B0604020202020204" pitchFamily="34" charset="0"/>
                <a:cs typeface="Arial" panose="020B0604020202020204" pitchFamily="34" charset="0"/>
              </a:rPr>
            </a:br>
            <a:r>
              <a:rPr lang="en-GB" sz="4900" dirty="0">
                <a:solidFill>
                  <a:srgbClr val="0070C0"/>
                </a:solidFill>
                <a:latin typeface="Arial" panose="020B0604020202020204" pitchFamily="34" charset="0"/>
                <a:cs typeface="Arial" panose="020B0604020202020204" pitchFamily="34" charset="0"/>
              </a:rPr>
              <a:t>Effective Environments </a:t>
            </a:r>
            <a:r>
              <a:rPr lang="en-GB" dirty="0"/>
              <a:t>
</a:t>
            </a:r>
          </a:p>
        </p:txBody>
      </p:sp>
      <p:sp>
        <p:nvSpPr>
          <p:cNvPr id="6" name="TextBox 5">
            <a:extLst>
              <a:ext uri="{FF2B5EF4-FFF2-40B4-BE49-F238E27FC236}">
                <a16:creationId xmlns:a16="http://schemas.microsoft.com/office/drawing/2014/main" id="{B12F3CEB-EC93-F136-3F56-B9CF102DD0B9}"/>
              </a:ext>
            </a:extLst>
          </p:cNvPr>
          <p:cNvSpPr txBox="1"/>
          <p:nvPr/>
        </p:nvSpPr>
        <p:spPr>
          <a:xfrm>
            <a:off x="5754915" y="5591010"/>
            <a:ext cx="3149600" cy="369332"/>
          </a:xfrm>
          <a:prstGeom prst="rect">
            <a:avLst/>
          </a:prstGeom>
          <a:noFill/>
        </p:spPr>
        <p:txBody>
          <a:bodyPr wrap="square" rtlCol="0">
            <a:spAutoFit/>
          </a:bodyPr>
          <a:lstStyle/>
          <a:p>
            <a:r>
              <a:rPr lang="en-GB" dirty="0"/>
              <a:t>(Welsh Government, 2022) </a:t>
            </a:r>
          </a:p>
        </p:txBody>
      </p:sp>
    </p:spTree>
    <p:extLst>
      <p:ext uri="{BB962C8B-B14F-4D97-AF65-F5344CB8AC3E}">
        <p14:creationId xmlns:p14="http://schemas.microsoft.com/office/powerpoint/2010/main" val="2511197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EEFE9-90B5-4674-B71E-7C4C5C37D3A1}"/>
              </a:ext>
            </a:extLst>
          </p:cNvPr>
          <p:cNvSpPr>
            <a:spLocks noGrp="1"/>
          </p:cNvSpPr>
          <p:nvPr>
            <p:ph type="title"/>
          </p:nvPr>
        </p:nvSpPr>
        <p:spPr/>
        <p:txBody>
          <a:bodyPr>
            <a:normAutofit fontScale="90000"/>
          </a:bodyPr>
          <a:lstStyle/>
          <a:p>
            <a:pPr algn="ctr"/>
            <a:r>
              <a:rPr lang="en-GB" sz="4900" dirty="0" err="1">
                <a:latin typeface="Arial" panose="020B0604020202020204" pitchFamily="34" charset="0"/>
                <a:cs typeface="Arial" panose="020B0604020202020204" pitchFamily="34" charset="0"/>
              </a:rPr>
              <a:t>Amgylchedd</a:t>
            </a:r>
            <a:r>
              <a:rPr lang="en-GB" sz="4900" dirty="0">
                <a:latin typeface="Arial" panose="020B0604020202020204" pitchFamily="34" charset="0"/>
                <a:cs typeface="Arial" panose="020B0604020202020204" pitchFamily="34" charset="0"/>
              </a:rPr>
              <a:t> </a:t>
            </a:r>
            <a:r>
              <a:rPr lang="en-GB" sz="4900" dirty="0" err="1">
                <a:latin typeface="Arial" panose="020B0604020202020204" pitchFamily="34" charset="0"/>
                <a:cs typeface="Arial" panose="020B0604020202020204" pitchFamily="34" charset="0"/>
              </a:rPr>
              <a:t>cyfoethog</a:t>
            </a:r>
            <a:r>
              <a:rPr lang="en-GB" sz="4900" dirty="0">
                <a:latin typeface="Arial" panose="020B0604020202020204" pitchFamily="34" charset="0"/>
                <a:cs typeface="Arial" panose="020B0604020202020204" pitchFamily="34" charset="0"/>
              </a:rPr>
              <a:t> </a:t>
            </a:r>
            <a:r>
              <a:rPr lang="en-GB" sz="4900" dirty="0" err="1">
                <a:latin typeface="Arial" panose="020B0604020202020204" pitchFamily="34" charset="0"/>
                <a:cs typeface="Arial" panose="020B0604020202020204" pitchFamily="34" charset="0"/>
              </a:rPr>
              <a:t>iaith</a:t>
            </a:r>
            <a:br>
              <a:rPr lang="en-GB" sz="4900" dirty="0">
                <a:latin typeface="Arial" panose="020B0604020202020204" pitchFamily="34" charset="0"/>
                <a:cs typeface="Arial" panose="020B0604020202020204" pitchFamily="34" charset="0"/>
              </a:rPr>
            </a:br>
            <a:r>
              <a:rPr lang="en-GB" sz="4900" dirty="0">
                <a:solidFill>
                  <a:srgbClr val="0070C0"/>
                </a:solidFill>
                <a:latin typeface="Arial" panose="020B0604020202020204" pitchFamily="34" charset="0"/>
                <a:cs typeface="Arial" panose="020B0604020202020204" pitchFamily="34" charset="0"/>
              </a:rPr>
              <a:t>A Language Rich Environment </a:t>
            </a:r>
            <a:r>
              <a:rPr lang="en-GB" dirty="0"/>
              <a:t>
</a:t>
            </a:r>
          </a:p>
        </p:txBody>
      </p:sp>
      <p:sp>
        <p:nvSpPr>
          <p:cNvPr id="3" name="Content Placeholder 2">
            <a:extLst>
              <a:ext uri="{FF2B5EF4-FFF2-40B4-BE49-F238E27FC236}">
                <a16:creationId xmlns:a16="http://schemas.microsoft.com/office/drawing/2014/main" id="{84FF17F5-1A05-4499-8BE3-6177890CA3CD}"/>
              </a:ext>
            </a:extLst>
          </p:cNvPr>
          <p:cNvSpPr>
            <a:spLocks noGrp="1"/>
          </p:cNvSpPr>
          <p:nvPr>
            <p:ph sz="half" idx="1"/>
          </p:nvPr>
        </p:nvSpPr>
        <p:spPr>
          <a:xfrm>
            <a:off x="498022" y="1836964"/>
            <a:ext cx="3867150" cy="3809862"/>
          </a:xfrm>
        </p:spPr>
        <p:txBody>
          <a:bodyPr/>
          <a:lstStyle/>
          <a:p>
            <a:r>
              <a:rPr lang="en-GB" dirty="0" err="1">
                <a:latin typeface="Arial" panose="020B0604020202020204" pitchFamily="34" charset="0"/>
                <a:cs typeface="Arial" panose="020B0604020202020204" pitchFamily="34" charset="0"/>
              </a:rPr>
              <a:t>Cyfathrebu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effeithiol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briodol</a:t>
            </a:r>
            <a:r>
              <a:rPr lang="en-GB" dirty="0">
                <a:latin typeface="Arial" panose="020B0604020202020204" pitchFamily="34" charset="0"/>
                <a:cs typeface="Arial" panose="020B0604020202020204" pitchFamily="34" charset="0"/>
              </a:rPr>
              <a:t> o ran </a:t>
            </a:r>
            <a:r>
              <a:rPr lang="en-GB" dirty="0" err="1">
                <a:latin typeface="Arial" panose="020B0604020202020204" pitchFamily="34" charset="0"/>
                <a:cs typeface="Arial" panose="020B0604020202020204" pitchFamily="34" charset="0"/>
              </a:rPr>
              <a:t>datblygiad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Gweini</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dychwelyd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Ymatebol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Cynhwysol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Creadigol</a:t>
            </a:r>
            <a:endParaRPr lang="en-GB" dirty="0">
              <a:latin typeface="Arial" panose="020B0604020202020204" pitchFamily="34" charset="0"/>
              <a:cs typeface="Arial" panose="020B0604020202020204" pitchFamily="34" charset="0"/>
            </a:endParaRPr>
          </a:p>
          <a:p>
            <a:endParaRPr lang="en-GB" dirty="0"/>
          </a:p>
          <a:p>
            <a:endParaRPr lang="en-GB" dirty="0"/>
          </a:p>
        </p:txBody>
      </p:sp>
      <p:sp>
        <p:nvSpPr>
          <p:cNvPr id="4" name="Content Placeholder 3">
            <a:extLst>
              <a:ext uri="{FF2B5EF4-FFF2-40B4-BE49-F238E27FC236}">
                <a16:creationId xmlns:a16="http://schemas.microsoft.com/office/drawing/2014/main" id="{DD5065BE-1571-458F-B1A1-718A07B84CE7}"/>
              </a:ext>
            </a:extLst>
          </p:cNvPr>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Effective communication</a:t>
            </a:r>
          </a:p>
          <a:p>
            <a:r>
              <a:rPr lang="en-GB" dirty="0">
                <a:solidFill>
                  <a:srgbClr val="0070C0"/>
                </a:solidFill>
                <a:latin typeface="Arial" panose="020B0604020202020204" pitchFamily="34" charset="0"/>
                <a:cs typeface="Arial" panose="020B0604020202020204" pitchFamily="34" charset="0"/>
              </a:rPr>
              <a:t>Developmentally Appropriate</a:t>
            </a:r>
          </a:p>
          <a:p>
            <a:r>
              <a:rPr lang="en-GB" dirty="0">
                <a:solidFill>
                  <a:srgbClr val="0070C0"/>
                </a:solidFill>
                <a:latin typeface="Arial" panose="020B0604020202020204" pitchFamily="34" charset="0"/>
                <a:cs typeface="Arial" panose="020B0604020202020204" pitchFamily="34" charset="0"/>
              </a:rPr>
              <a:t>Serve and return</a:t>
            </a:r>
          </a:p>
          <a:p>
            <a:r>
              <a:rPr lang="en-GB" dirty="0">
                <a:solidFill>
                  <a:srgbClr val="0070C0"/>
                </a:solidFill>
                <a:latin typeface="Arial" panose="020B0604020202020204" pitchFamily="34" charset="0"/>
                <a:cs typeface="Arial" panose="020B0604020202020204" pitchFamily="34" charset="0"/>
              </a:rPr>
              <a:t>Responsive</a:t>
            </a:r>
          </a:p>
          <a:p>
            <a:r>
              <a:rPr lang="en-GB" dirty="0">
                <a:solidFill>
                  <a:srgbClr val="0070C0"/>
                </a:solidFill>
                <a:latin typeface="Arial" panose="020B0604020202020204" pitchFamily="34" charset="0"/>
                <a:cs typeface="Arial" panose="020B0604020202020204" pitchFamily="34" charset="0"/>
              </a:rPr>
              <a:t>Inclusive</a:t>
            </a:r>
          </a:p>
          <a:p>
            <a:r>
              <a:rPr lang="en-GB" dirty="0">
                <a:solidFill>
                  <a:srgbClr val="0070C0"/>
                </a:solidFill>
                <a:latin typeface="Arial" panose="020B0604020202020204" pitchFamily="34" charset="0"/>
                <a:cs typeface="Arial" panose="020B0604020202020204" pitchFamily="34" charset="0"/>
              </a:rPr>
              <a:t>Creative</a:t>
            </a:r>
          </a:p>
          <a:p>
            <a:endParaRPr lang="en-GB" dirty="0"/>
          </a:p>
        </p:txBody>
      </p:sp>
    </p:spTree>
    <p:extLst>
      <p:ext uri="{BB962C8B-B14F-4D97-AF65-F5344CB8AC3E}">
        <p14:creationId xmlns:p14="http://schemas.microsoft.com/office/powerpoint/2010/main" val="9608500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CA0EF5-36D6-6562-23F0-644636E0FBD2}"/>
              </a:ext>
            </a:extLst>
          </p:cNvPr>
          <p:cNvSpPr>
            <a:spLocks noGrp="1"/>
          </p:cNvSpPr>
          <p:nvPr>
            <p:ph sz="half" idx="1"/>
          </p:nvPr>
        </p:nvSpPr>
        <p:spPr>
          <a:xfrm>
            <a:off x="360136" y="1836964"/>
            <a:ext cx="3624036" cy="3809862"/>
          </a:xfrm>
        </p:spPr>
        <p:txBody>
          <a:bodyPr>
            <a:normAutofit lnSpcReduction="10000"/>
          </a:bodyPr>
          <a:lstStyle/>
          <a:p>
            <a:r>
              <a:rPr lang="cy-GB" kern="100" dirty="0">
                <a:effectLst/>
                <a:latin typeface="Arial" panose="020B0604020202020204" pitchFamily="34" charset="0"/>
                <a:ea typeface="DengXian" panose="02010600030101010101" pitchFamily="2" charset="-122"/>
                <a:cs typeface="Arial" panose="020B0604020202020204" pitchFamily="34" charset="0"/>
              </a:rPr>
              <a:t>Rhoddodd </a:t>
            </a:r>
            <a:r>
              <a:rPr lang="cy-GB" kern="100" dirty="0" err="1">
                <a:effectLst/>
                <a:latin typeface="Arial" panose="020B0604020202020204" pitchFamily="34" charset="0"/>
                <a:ea typeface="DengXian" panose="02010600030101010101" pitchFamily="2" charset="-122"/>
                <a:cs typeface="Arial" panose="020B0604020202020204" pitchFamily="34" charset="0"/>
              </a:rPr>
              <a:t>Froebel</a:t>
            </a:r>
            <a:r>
              <a:rPr lang="cy-GB" kern="100" dirty="0">
                <a:effectLst/>
                <a:latin typeface="Arial" panose="020B0604020202020204" pitchFamily="34" charset="0"/>
                <a:ea typeface="DengXian" panose="02010600030101010101" pitchFamily="2" charset="-122"/>
                <a:cs typeface="Arial" panose="020B0604020202020204" pitchFamily="34" charset="0"/>
              </a:rPr>
              <a:t> ystyriaeth ofalus i rôl yr amgylchedd o ran chwarae a dysgu plant ifanc a thrafod yn benodol luniadau’r mannau hyn. </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6A026EF7-EA52-3DE5-AC88-E7CA14A6EAB6}"/>
              </a:ext>
            </a:extLst>
          </p:cNvPr>
          <p:cNvSpPr>
            <a:spLocks noGrp="1"/>
          </p:cNvSpPr>
          <p:nvPr>
            <p:ph sz="half" idx="2"/>
          </p:nvPr>
        </p:nvSpPr>
        <p:spPr/>
        <p:txBody>
          <a:bodyPr>
            <a:normAutofit lnSpcReduction="10000"/>
          </a:bodyPr>
          <a:lstStyle/>
          <a:p>
            <a:r>
              <a:rPr lang="en-GB" dirty="0">
                <a:solidFill>
                  <a:srgbClr val="0070C0"/>
                </a:solidFill>
                <a:latin typeface="Arial" panose="020B0604020202020204" pitchFamily="34" charset="0"/>
                <a:cs typeface="Arial" panose="020B0604020202020204" pitchFamily="34" charset="0"/>
              </a:rPr>
              <a:t>Froebel carefully considered the role of the environment in young children's play and learning and specifically discussed the constructions of these spaces. </a:t>
            </a:r>
          </a:p>
          <a:p>
            <a:pPr marL="0" indent="0">
              <a:buNone/>
            </a:pPr>
            <a:r>
              <a:rPr lang="en-GB" dirty="0">
                <a:solidFill>
                  <a:srgbClr val="0070C0"/>
                </a:solidFill>
                <a:latin typeface="Arial" panose="020B0604020202020204" pitchFamily="34" charset="0"/>
                <a:cs typeface="Arial" panose="020B0604020202020204" pitchFamily="34" charset="0"/>
              </a:rPr>
              <a:t>(Clement, in Waters-Davies, 2022). </a:t>
            </a:r>
          </a:p>
          <a:p>
            <a:endParaRPr lang="en-GB" dirty="0">
              <a:solidFill>
                <a:srgbClr val="0070C0"/>
              </a:solidFill>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00E30747-7273-9DD9-8163-419FC4D000A2}"/>
              </a:ext>
            </a:extLst>
          </p:cNvPr>
          <p:cNvSpPr>
            <a:spLocks noGrp="1"/>
          </p:cNvSpPr>
          <p:nvPr>
            <p:ph type="title"/>
          </p:nvPr>
        </p:nvSpPr>
        <p:spPr>
          <a:xfrm>
            <a:off x="628650" y="365125"/>
            <a:ext cx="7886700" cy="1325563"/>
          </a:xfrm>
        </p:spPr>
        <p:txBody>
          <a:bodyPr/>
          <a:lstStyle/>
          <a:p>
            <a:pPr algn="ctr"/>
            <a:r>
              <a:rPr lang="en-GB" dirty="0">
                <a:solidFill>
                  <a:srgbClr val="0070C0"/>
                </a:solidFill>
                <a:latin typeface="Arial" panose="020B0604020202020204" pitchFamily="34" charset="0"/>
                <a:cs typeface="Arial" panose="020B0604020202020204" pitchFamily="34" charset="0"/>
              </a:rPr>
              <a:t>Froebel</a:t>
            </a:r>
            <a:r>
              <a:rPr lang="en-GB" dirty="0">
                <a:latin typeface="Arial" panose="020B0604020202020204" pitchFamily="34" charset="0"/>
                <a:cs typeface="Arial" panose="020B0604020202020204" pitchFamily="34" charset="0"/>
              </a:rPr>
              <a:t> </a:t>
            </a:r>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55013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D5E58-A479-A5F5-FEF8-7728A504D2CF}"/>
              </a:ext>
            </a:extLst>
          </p:cNvPr>
          <p:cNvSpPr>
            <a:spLocks noGrp="1"/>
          </p:cNvSpPr>
          <p:nvPr>
            <p:ph type="title"/>
          </p:nvPr>
        </p:nvSpPr>
        <p:spPr/>
        <p:txBody>
          <a:bodyPr/>
          <a:lstStyle/>
          <a:p>
            <a:pPr algn="ctr"/>
            <a:r>
              <a:rPr lang="en-GB" dirty="0">
                <a:solidFill>
                  <a:srgbClr val="0070C0"/>
                </a:solidFill>
                <a:latin typeface="Arial" panose="020B0604020202020204" pitchFamily="34" charset="0"/>
                <a:cs typeface="Arial" panose="020B0604020202020204" pitchFamily="34" charset="0"/>
              </a:rPr>
              <a:t>Reggio Emilia </a:t>
            </a:r>
          </a:p>
        </p:txBody>
      </p:sp>
      <p:sp>
        <p:nvSpPr>
          <p:cNvPr id="3" name="Content Placeholder 2">
            <a:extLst>
              <a:ext uri="{FF2B5EF4-FFF2-40B4-BE49-F238E27FC236}">
                <a16:creationId xmlns:a16="http://schemas.microsoft.com/office/drawing/2014/main" id="{20E29B03-F37D-DEF2-E6BB-392BB45AFC2C}"/>
              </a:ext>
            </a:extLst>
          </p:cNvPr>
          <p:cNvSpPr>
            <a:spLocks noGrp="1"/>
          </p:cNvSpPr>
          <p:nvPr>
            <p:ph sz="half" idx="1"/>
          </p:nvPr>
        </p:nvSpPr>
        <p:spPr>
          <a:xfrm>
            <a:off x="339273" y="1706108"/>
            <a:ext cx="4191000" cy="4125383"/>
          </a:xfrm>
        </p:spPr>
        <p:txBody>
          <a:bodyPr>
            <a:normAutofit fontScale="92500" lnSpcReduction="20000"/>
          </a:bodyPr>
          <a:lstStyle/>
          <a:p>
            <a:pPr marL="342900" lvl="0" indent="-342900" rtl="0">
              <a:lnSpc>
                <a:spcPct val="107000"/>
              </a:lnSpc>
              <a:spcBef>
                <a:spcPts val="0"/>
              </a:spcBef>
              <a:spcAft>
                <a:spcPts val="600"/>
              </a:spcAft>
              <a:buFont typeface="Arial" panose="020B0604020202020204" pitchFamily="34" charset="0"/>
              <a:buChar char="•"/>
              <a:tabLst>
                <a:tab pos="457200" algn="l"/>
              </a:tabLst>
            </a:pPr>
            <a:r>
              <a:rPr lang="cy-GB" kern="100" dirty="0">
                <a:effectLst/>
                <a:latin typeface="Arial" panose="020B0604020202020204" pitchFamily="34" charset="0"/>
                <a:ea typeface="DengXian" panose="02010600030101010101" pitchFamily="2" charset="-122"/>
                <a:cs typeface="Arial" panose="020B0604020202020204" pitchFamily="34" charset="0"/>
              </a:rPr>
              <a:t>‘Y trydydd athro’ </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Arial" panose="020B0604020202020204" pitchFamily="34" charset="0"/>
              <a:buChar char="•"/>
              <a:tabLst>
                <a:tab pos="457200" algn="l"/>
              </a:tabLst>
            </a:pPr>
            <a:r>
              <a:rPr lang="cy-GB" kern="100" dirty="0">
                <a:effectLst/>
                <a:latin typeface="Arial" panose="020B0604020202020204" pitchFamily="34" charset="0"/>
                <a:ea typeface="DengXian" panose="02010600030101010101" pitchFamily="2" charset="-122"/>
                <a:cs typeface="Arial" panose="020B0604020202020204" pitchFamily="34" charset="0"/>
              </a:rPr>
              <a:t>Mae mannau’n cael eu hystyried yn benodol a’u cynllunio i wella addysgeg </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Arial" panose="020B0604020202020204" pitchFamily="34" charset="0"/>
              <a:buChar char="•"/>
              <a:tabLst>
                <a:tab pos="457200" algn="l"/>
              </a:tabLst>
            </a:pPr>
            <a:r>
              <a:rPr lang="cy-GB" kern="100" dirty="0">
                <a:effectLst/>
                <a:latin typeface="Arial" panose="020B0604020202020204" pitchFamily="34" charset="0"/>
                <a:ea typeface="DengXian" panose="02010600030101010101" pitchFamily="2" charset="-122"/>
                <a:cs typeface="Arial" panose="020B0604020202020204" pitchFamily="34" charset="0"/>
              </a:rPr>
              <a:t>Mannau cymunedol </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Arial" panose="020B0604020202020204" pitchFamily="34" charset="0"/>
              <a:buChar char="•"/>
              <a:tabLst>
                <a:tab pos="457200" algn="l"/>
              </a:tabLst>
            </a:pPr>
            <a:r>
              <a:rPr lang="cy-GB" kern="100" dirty="0">
                <a:effectLst/>
                <a:latin typeface="Arial" panose="020B0604020202020204" pitchFamily="34" charset="0"/>
                <a:ea typeface="DengXian" panose="02010600030101010101" pitchFamily="2" charset="-122"/>
                <a:cs typeface="Arial" panose="020B0604020202020204" pitchFamily="34" charset="0"/>
              </a:rPr>
              <a:t>Ffynhonnell allweddol o symbyliad a mewnwelediad addysgol.</a:t>
            </a:r>
            <a:r>
              <a:rPr lang="en-GB" kern="100" dirty="0">
                <a:effectLst/>
                <a:latin typeface="Arial" panose="020B0604020202020204" pitchFamily="34" charset="0"/>
                <a:ea typeface="DengXian" panose="02010600030101010101" pitchFamily="2" charset="-122"/>
                <a:cs typeface="Arial" panose="020B0604020202020204" pitchFamily="34" charset="0"/>
              </a:rPr>
              <a:t>   </a:t>
            </a:r>
          </a:p>
          <a:p>
            <a:endParaRPr lang="en-GB" dirty="0"/>
          </a:p>
        </p:txBody>
      </p:sp>
      <p:sp>
        <p:nvSpPr>
          <p:cNvPr id="4" name="Content Placeholder 3">
            <a:extLst>
              <a:ext uri="{FF2B5EF4-FFF2-40B4-BE49-F238E27FC236}">
                <a16:creationId xmlns:a16="http://schemas.microsoft.com/office/drawing/2014/main" id="{E7029916-CAD4-8F2C-702C-46202EB15FDC}"/>
              </a:ext>
            </a:extLst>
          </p:cNvPr>
          <p:cNvSpPr>
            <a:spLocks noGrp="1"/>
          </p:cNvSpPr>
          <p:nvPr>
            <p:ph sz="half" idx="2"/>
          </p:nvPr>
        </p:nvSpPr>
        <p:spPr>
          <a:xfrm>
            <a:off x="4713515" y="1774731"/>
            <a:ext cx="3867150" cy="3809862"/>
          </a:xfrm>
        </p:spPr>
        <p:txBody>
          <a:bodyPr>
            <a:normAutofit fontScale="92500" lnSpcReduction="20000"/>
          </a:bodyPr>
          <a:lstStyle/>
          <a:p>
            <a:r>
              <a:rPr lang="en-GB" dirty="0">
                <a:solidFill>
                  <a:srgbClr val="0070C0"/>
                </a:solidFill>
                <a:latin typeface="Arial" panose="020B0604020202020204" pitchFamily="34" charset="0"/>
                <a:cs typeface="Arial" panose="020B0604020202020204" pitchFamily="34" charset="0"/>
              </a:rPr>
              <a:t>‘The third teacher’ </a:t>
            </a:r>
          </a:p>
          <a:p>
            <a:r>
              <a:rPr lang="en-GB" dirty="0">
                <a:solidFill>
                  <a:srgbClr val="0070C0"/>
                </a:solidFill>
                <a:latin typeface="Arial" panose="020B0604020202020204" pitchFamily="34" charset="0"/>
                <a:cs typeface="Arial" panose="020B0604020202020204" pitchFamily="34" charset="0"/>
              </a:rPr>
              <a:t>Spaces are explicitly considered and designed to enhance pedagogy </a:t>
            </a:r>
          </a:p>
          <a:p>
            <a:r>
              <a:rPr lang="en-GB" dirty="0">
                <a:solidFill>
                  <a:srgbClr val="0070C0"/>
                </a:solidFill>
                <a:latin typeface="Arial" panose="020B0604020202020204" pitchFamily="34" charset="0"/>
                <a:cs typeface="Arial" panose="020B0604020202020204" pitchFamily="34" charset="0"/>
              </a:rPr>
              <a:t>Community spaces </a:t>
            </a:r>
          </a:p>
          <a:p>
            <a:r>
              <a:rPr lang="en-GB" dirty="0">
                <a:solidFill>
                  <a:srgbClr val="0070C0"/>
                </a:solidFill>
                <a:latin typeface="Arial" panose="020B0604020202020204" pitchFamily="34" charset="0"/>
                <a:cs typeface="Arial" panose="020B0604020202020204" pitchFamily="34" charset="0"/>
              </a:rPr>
              <a:t>Key source of educational provocation and insight.   </a:t>
            </a:r>
          </a:p>
        </p:txBody>
      </p:sp>
      <p:sp>
        <p:nvSpPr>
          <p:cNvPr id="6" name="TextBox 5">
            <a:extLst>
              <a:ext uri="{FF2B5EF4-FFF2-40B4-BE49-F238E27FC236}">
                <a16:creationId xmlns:a16="http://schemas.microsoft.com/office/drawing/2014/main" id="{6B4E8270-0736-0939-B908-CF631551CF7D}"/>
              </a:ext>
            </a:extLst>
          </p:cNvPr>
          <p:cNvSpPr txBox="1"/>
          <p:nvPr/>
        </p:nvSpPr>
        <p:spPr>
          <a:xfrm>
            <a:off x="5080000" y="5585758"/>
            <a:ext cx="4572000" cy="369332"/>
          </a:xfrm>
          <a:prstGeom prst="rect">
            <a:avLst/>
          </a:prstGeom>
          <a:noFill/>
        </p:spPr>
        <p:txBody>
          <a:bodyPr wrap="square">
            <a:spAutoFit/>
          </a:bodyPr>
          <a:lstStyle/>
          <a:p>
            <a:pPr marL="0" indent="0">
              <a:buNone/>
            </a:pPr>
            <a:r>
              <a:rPr lang="en-GB" dirty="0">
                <a:solidFill>
                  <a:srgbClr val="0070C0"/>
                </a:solidFill>
                <a:latin typeface="Arial" panose="020B0604020202020204" pitchFamily="34" charset="0"/>
                <a:cs typeface="Arial" panose="020B0604020202020204" pitchFamily="34" charset="0"/>
              </a:rPr>
              <a:t>(Clement, in Waters-Davies, 2022). </a:t>
            </a:r>
          </a:p>
        </p:txBody>
      </p:sp>
    </p:spTree>
    <p:extLst>
      <p:ext uri="{BB962C8B-B14F-4D97-AF65-F5344CB8AC3E}">
        <p14:creationId xmlns:p14="http://schemas.microsoft.com/office/powerpoint/2010/main" val="29779452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287DA-D979-C5CD-1A38-E1DACC998DCF}"/>
              </a:ext>
            </a:extLst>
          </p:cNvPr>
          <p:cNvSpPr>
            <a:spLocks noGrp="1"/>
          </p:cNvSpPr>
          <p:nvPr>
            <p:ph type="title"/>
          </p:nvPr>
        </p:nvSpPr>
        <p:spPr>
          <a:xfrm>
            <a:off x="628650" y="499836"/>
            <a:ext cx="7886700" cy="1325563"/>
          </a:xfrm>
        </p:spPr>
        <p:txBody>
          <a:bodyPr>
            <a:normAutofit fontScale="90000"/>
          </a:bodyPr>
          <a:lstStyle/>
          <a:p>
            <a:pPr algn="ctr"/>
            <a:r>
              <a:rPr lang="en-GB" sz="4900" dirty="0" err="1">
                <a:latin typeface="Arial" panose="020B0604020202020204" pitchFamily="34" charset="0"/>
                <a:cs typeface="Arial" panose="020B0604020202020204" pitchFamily="34" charset="0"/>
              </a:rPr>
              <a:t>Amgylcheddau</a:t>
            </a:r>
            <a:r>
              <a:rPr lang="en-GB" sz="4900" dirty="0">
                <a:latin typeface="Arial" panose="020B0604020202020204" pitchFamily="34" charset="0"/>
                <a:cs typeface="Arial" panose="020B0604020202020204" pitchFamily="34" charset="0"/>
              </a:rPr>
              <a:t> </a:t>
            </a:r>
            <a:r>
              <a:rPr lang="en-GB" sz="4900" dirty="0" err="1">
                <a:latin typeface="Arial" panose="020B0604020202020204" pitchFamily="34" charset="0"/>
                <a:cs typeface="Arial" panose="020B0604020202020204" pitchFamily="34" charset="0"/>
              </a:rPr>
              <a:t>Effeithiol</a:t>
            </a:r>
            <a:r>
              <a:rPr lang="en-GB" sz="4900" dirty="0">
                <a:latin typeface="Arial" panose="020B0604020202020204" pitchFamily="34" charset="0"/>
                <a:cs typeface="Arial" panose="020B0604020202020204" pitchFamily="34" charset="0"/>
              </a:rPr>
              <a:t> </a:t>
            </a:r>
            <a:br>
              <a:rPr lang="en-GB" sz="4900" dirty="0">
                <a:latin typeface="Arial" panose="020B0604020202020204" pitchFamily="34" charset="0"/>
                <a:cs typeface="Arial" panose="020B0604020202020204" pitchFamily="34" charset="0"/>
              </a:rPr>
            </a:br>
            <a:r>
              <a:rPr lang="en-GB" sz="4900" dirty="0">
                <a:solidFill>
                  <a:srgbClr val="0070C0"/>
                </a:solidFill>
                <a:latin typeface="Arial" panose="020B0604020202020204" pitchFamily="34" charset="0"/>
                <a:cs typeface="Arial" panose="020B0604020202020204" pitchFamily="34" charset="0"/>
              </a:rPr>
              <a:t>Effective Environments </a:t>
            </a:r>
            <a:r>
              <a:rPr lang="en-GB" dirty="0"/>
              <a:t>
</a:t>
            </a:r>
          </a:p>
        </p:txBody>
      </p:sp>
      <p:sp>
        <p:nvSpPr>
          <p:cNvPr id="3" name="Content Placeholder 2">
            <a:extLst>
              <a:ext uri="{FF2B5EF4-FFF2-40B4-BE49-F238E27FC236}">
                <a16:creationId xmlns:a16="http://schemas.microsoft.com/office/drawing/2014/main" id="{CD504DA7-51DC-54D6-7F07-D9A75193F88F}"/>
              </a:ext>
            </a:extLst>
          </p:cNvPr>
          <p:cNvSpPr>
            <a:spLocks noGrp="1"/>
          </p:cNvSpPr>
          <p:nvPr>
            <p:ph sz="half" idx="1"/>
          </p:nvPr>
        </p:nvSpPr>
        <p:spPr>
          <a:xfrm>
            <a:off x="432707" y="2025424"/>
            <a:ext cx="3790950" cy="3809862"/>
          </a:xfrm>
        </p:spPr>
        <p:txBody>
          <a:bodyPr/>
          <a:lstStyle/>
          <a:p>
            <a:r>
              <a:rPr lang="cy-GB" kern="100" dirty="0">
                <a:effectLst/>
                <a:latin typeface="Arial" panose="020B0604020202020204" pitchFamily="34" charset="0"/>
                <a:ea typeface="DengXian" panose="02010600030101010101" pitchFamily="2" charset="-122"/>
                <a:cs typeface="Arial" panose="020B0604020202020204" pitchFamily="34" charset="0"/>
              </a:rPr>
              <a:t>Cefnogi perthnasoedd plant, a gall eu rolau a’u cyfrifoldebau newid trwy luniadau gwahanol y gofod ffisegol.</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70A68DE3-80CF-1B9A-C2CD-9F25CF79E219}"/>
              </a:ext>
            </a:extLst>
          </p:cNvPr>
          <p:cNvSpPr>
            <a:spLocks noGrp="1"/>
          </p:cNvSpPr>
          <p:nvPr>
            <p:ph sz="half" idx="2"/>
          </p:nvPr>
        </p:nvSpPr>
        <p:spPr>
          <a:xfrm>
            <a:off x="4648202" y="1927225"/>
            <a:ext cx="3867150" cy="3809862"/>
          </a:xfrm>
        </p:spPr>
        <p:txBody>
          <a:bodyPr/>
          <a:lstStyle/>
          <a:p>
            <a:r>
              <a:rPr lang="en-GB" dirty="0">
                <a:solidFill>
                  <a:srgbClr val="0070C0"/>
                </a:solidFill>
                <a:latin typeface="Arial" panose="020B0604020202020204" pitchFamily="34" charset="0"/>
                <a:cs typeface="Arial" panose="020B0604020202020204" pitchFamily="34" charset="0"/>
              </a:rPr>
              <a:t>Support children's relationships, and their roles and responsibilities can change through the different constructions of physical space.</a:t>
            </a:r>
          </a:p>
        </p:txBody>
      </p:sp>
    </p:spTree>
    <p:extLst>
      <p:ext uri="{BB962C8B-B14F-4D97-AF65-F5344CB8AC3E}">
        <p14:creationId xmlns:p14="http://schemas.microsoft.com/office/powerpoint/2010/main" val="28466505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3CBD9-528D-2194-1790-05679DB77BB3}"/>
              </a:ext>
            </a:extLst>
          </p:cNvPr>
          <p:cNvSpPr>
            <a:spLocks noGrp="1"/>
          </p:cNvSpPr>
          <p:nvPr>
            <p:ph type="title"/>
          </p:nvPr>
        </p:nvSpPr>
        <p:spPr>
          <a:xfrm>
            <a:off x="628650" y="161925"/>
            <a:ext cx="7886700" cy="1325563"/>
          </a:xfrm>
        </p:spPr>
        <p:txBody>
          <a:bodyPr/>
          <a:lstStyle/>
          <a:p>
            <a:pPr algn="ctr"/>
            <a:r>
              <a:rPr lang="en-GB" dirty="0">
                <a:solidFill>
                  <a:srgbClr val="0070C0"/>
                </a:solidFill>
                <a:latin typeface="Arial" panose="020B0604020202020204" pitchFamily="34" charset="0"/>
                <a:cs typeface="Arial" panose="020B0604020202020204" pitchFamily="34" charset="0"/>
              </a:rPr>
              <a:t>Montessori </a:t>
            </a:r>
          </a:p>
        </p:txBody>
      </p:sp>
      <p:sp>
        <p:nvSpPr>
          <p:cNvPr id="3" name="Content Placeholder 2">
            <a:extLst>
              <a:ext uri="{FF2B5EF4-FFF2-40B4-BE49-F238E27FC236}">
                <a16:creationId xmlns:a16="http://schemas.microsoft.com/office/drawing/2014/main" id="{DE1D7C95-205A-7101-2E96-AAAA657F0F00}"/>
              </a:ext>
            </a:extLst>
          </p:cNvPr>
          <p:cNvSpPr>
            <a:spLocks noGrp="1"/>
          </p:cNvSpPr>
          <p:nvPr>
            <p:ph sz="half" idx="1"/>
          </p:nvPr>
        </p:nvSpPr>
        <p:spPr>
          <a:xfrm>
            <a:off x="203201" y="1552802"/>
            <a:ext cx="4495800" cy="4528683"/>
          </a:xfrm>
        </p:spPr>
        <p:txBody>
          <a:bodyPr>
            <a:normAutofit fontScale="92500" lnSpcReduction="20000"/>
          </a:bodyPr>
          <a:lstStyle/>
          <a:p>
            <a:pPr marL="342900" lvl="0" indent="-342900" rtl="0">
              <a:lnSpc>
                <a:spcPct val="107000"/>
              </a:lnSpc>
              <a:spcAft>
                <a:spcPts val="8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Gelwir yr ystafell ddosbarth </a:t>
            </a:r>
            <a:r>
              <a:rPr lang="cy-GB" sz="2600" kern="100" dirty="0" err="1">
                <a:effectLst/>
                <a:latin typeface="Arial" panose="020B0604020202020204" pitchFamily="34" charset="0"/>
                <a:ea typeface="DengXian" panose="02010600030101010101" pitchFamily="2" charset="-122"/>
                <a:cs typeface="Arial" panose="020B0604020202020204" pitchFamily="34" charset="0"/>
              </a:rPr>
              <a:t>Montessori</a:t>
            </a:r>
            <a:r>
              <a:rPr lang="cy-GB" sz="2600" kern="100" dirty="0">
                <a:effectLst/>
                <a:latin typeface="Arial" panose="020B0604020202020204" pitchFamily="34" charset="0"/>
                <a:ea typeface="DengXian" panose="02010600030101010101" pitchFamily="2" charset="-122"/>
                <a:cs typeface="Arial" panose="020B0604020202020204" pitchFamily="34" charset="0"/>
              </a:rPr>
              <a:t> yn ‘amgylchedd parod’</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Wedi’i baratoi’n bwrpasol i greu’r amgylchedd dysgu gorau posibl i blant. </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600" kern="100" dirty="0">
                <a:effectLst/>
                <a:latin typeface="Arial" panose="020B0604020202020204" pitchFamily="34" charset="0"/>
                <a:ea typeface="DengXian" panose="02010600030101010101" pitchFamily="2" charset="-122"/>
                <a:cs typeface="Arial" panose="020B0604020202020204" pitchFamily="34" charset="0"/>
              </a:rPr>
              <a:t>Mae’r ystafell ddosbarth ei hun yn niwtral, cynllun agored, ac mae ganddo ymdeimlad pendant o drefn, harddwch a chytgord.</a:t>
            </a:r>
            <a:r>
              <a:rPr lang="en-GB" sz="2600" kern="100" dirty="0">
                <a:effectLst/>
                <a:latin typeface="Arial" panose="020B0604020202020204" pitchFamily="34" charset="0"/>
                <a:ea typeface="DengXian" panose="02010600030101010101" pitchFamily="2" charset="-122"/>
                <a:cs typeface="Arial" panose="020B0604020202020204" pitchFamily="34" charset="0"/>
              </a:rPr>
              <a:t> </a:t>
            </a:r>
          </a:p>
          <a:p>
            <a:endParaRPr lang="en-GB" dirty="0"/>
          </a:p>
        </p:txBody>
      </p:sp>
      <p:sp>
        <p:nvSpPr>
          <p:cNvPr id="4" name="Content Placeholder 3">
            <a:extLst>
              <a:ext uri="{FF2B5EF4-FFF2-40B4-BE49-F238E27FC236}">
                <a16:creationId xmlns:a16="http://schemas.microsoft.com/office/drawing/2014/main" id="{F77D4F17-5785-60B0-4000-3E7A9FEDE092}"/>
              </a:ext>
            </a:extLst>
          </p:cNvPr>
          <p:cNvSpPr>
            <a:spLocks noGrp="1"/>
          </p:cNvSpPr>
          <p:nvPr>
            <p:ph sz="half" idx="2"/>
          </p:nvPr>
        </p:nvSpPr>
        <p:spPr>
          <a:xfrm>
            <a:off x="4771570" y="1552802"/>
            <a:ext cx="4169229" cy="4001861"/>
          </a:xfrm>
        </p:spPr>
        <p:txBody>
          <a:bodyPr>
            <a:normAutofit fontScale="92500" lnSpcReduction="20000"/>
          </a:bodyPr>
          <a:lstStyle/>
          <a:p>
            <a:r>
              <a:rPr lang="en-GB" b="0" i="0" dirty="0">
                <a:solidFill>
                  <a:srgbClr val="0070C0"/>
                </a:solidFill>
                <a:effectLst/>
                <a:latin typeface="Arial" panose="020B0604020202020204" pitchFamily="34" charset="0"/>
                <a:cs typeface="Arial" panose="020B0604020202020204" pitchFamily="34" charset="0"/>
              </a:rPr>
              <a:t>The Montessori classroom is known as the ‘prepared environment’</a:t>
            </a:r>
          </a:p>
          <a:p>
            <a:r>
              <a:rPr lang="en-GB" dirty="0">
                <a:solidFill>
                  <a:srgbClr val="0070C0"/>
                </a:solidFill>
                <a:latin typeface="Arial" panose="020B0604020202020204" pitchFamily="34" charset="0"/>
                <a:cs typeface="Arial" panose="020B0604020202020204" pitchFamily="34" charset="0"/>
              </a:rPr>
              <a:t>P</a:t>
            </a:r>
            <a:r>
              <a:rPr lang="en-GB" b="0" i="0" dirty="0">
                <a:solidFill>
                  <a:srgbClr val="0070C0"/>
                </a:solidFill>
                <a:effectLst/>
                <a:latin typeface="Arial" panose="020B0604020202020204" pitchFamily="34" charset="0"/>
                <a:cs typeface="Arial" panose="020B0604020202020204" pitchFamily="34" charset="0"/>
              </a:rPr>
              <a:t>urposefully prepared to create the optimal learning environment for children. </a:t>
            </a:r>
          </a:p>
          <a:p>
            <a:r>
              <a:rPr lang="en-GB" b="0" i="0" dirty="0">
                <a:solidFill>
                  <a:srgbClr val="0070C0"/>
                </a:solidFill>
                <a:effectLst/>
                <a:latin typeface="Arial" panose="020B0604020202020204" pitchFamily="34" charset="0"/>
                <a:cs typeface="Arial" panose="020B0604020202020204" pitchFamily="34" charset="0"/>
              </a:rPr>
              <a:t>The classroom itself is neutral, open-plan, and has a distinct sense of order, beauty and harmony. </a:t>
            </a:r>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026601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C82B8-9A11-8092-3C16-8FB2F27D53C3}"/>
              </a:ext>
            </a:extLst>
          </p:cNvPr>
          <p:cNvSpPr>
            <a:spLocks noGrp="1"/>
          </p:cNvSpPr>
          <p:nvPr>
            <p:ph type="title"/>
          </p:nvPr>
        </p:nvSpPr>
        <p:spPr>
          <a:xfrm>
            <a:off x="174171" y="118382"/>
            <a:ext cx="8643257" cy="1645104"/>
          </a:xfrm>
        </p:spPr>
        <p:txBody>
          <a:bodyPr>
            <a:normAutofit fontScale="90000"/>
          </a:bodyPr>
          <a:lstStyle/>
          <a:p>
            <a:pPr algn="ctr"/>
            <a:r>
              <a:rPr lang="cy-GB" dirty="0">
                <a:effectLst/>
                <a:latin typeface="Arial" panose="020B0604020202020204" pitchFamily="34" charset="0"/>
                <a:cs typeface="Arial" panose="020B0604020202020204" pitchFamily="34" charset="0"/>
              </a:rPr>
              <a:t>Amgylcheddau ar gyfer chwarae a gychwynnwyd gan blant </a:t>
            </a:r>
            <a:r>
              <a:rPr lang="en-GB" dirty="0">
                <a:solidFill>
                  <a:srgbClr val="0070C0"/>
                </a:solidFill>
                <a:latin typeface="Arial" panose="020B0604020202020204" pitchFamily="34" charset="0"/>
                <a:cs typeface="Arial" panose="020B0604020202020204" pitchFamily="34" charset="0"/>
              </a:rPr>
              <a:t>Environments for child-initiated play </a:t>
            </a:r>
          </a:p>
        </p:txBody>
      </p:sp>
      <p:sp>
        <p:nvSpPr>
          <p:cNvPr id="3" name="Content Placeholder 2">
            <a:extLst>
              <a:ext uri="{FF2B5EF4-FFF2-40B4-BE49-F238E27FC236}">
                <a16:creationId xmlns:a16="http://schemas.microsoft.com/office/drawing/2014/main" id="{DBDAA87B-FEF8-F4BB-D1B8-8FC42FD07212}"/>
              </a:ext>
            </a:extLst>
          </p:cNvPr>
          <p:cNvSpPr>
            <a:spLocks noGrp="1"/>
          </p:cNvSpPr>
          <p:nvPr>
            <p:ph sz="half" idx="1"/>
          </p:nvPr>
        </p:nvSpPr>
        <p:spPr>
          <a:xfrm>
            <a:off x="326572" y="2069193"/>
            <a:ext cx="4321628" cy="3809862"/>
          </a:xfrm>
        </p:spPr>
        <p:txBody>
          <a:bodyPr>
            <a:normAutofit fontScale="92500" lnSpcReduction="10000"/>
          </a:bodyPr>
          <a:lstStyle/>
          <a:p>
            <a:pPr marL="342900" lvl="0" indent="-342900" rtl="0">
              <a:lnSpc>
                <a:spcPct val="107000"/>
              </a:lnSpc>
              <a:spcBef>
                <a:spcPts val="0"/>
              </a:spcBef>
              <a:spcAft>
                <a:spcPts val="600"/>
              </a:spcAft>
              <a:buFont typeface="Arial" panose="020B0604020202020204" pitchFamily="34" charset="0"/>
              <a:buChar char="•"/>
              <a:tabLst>
                <a:tab pos="457200" algn="l"/>
              </a:tabLst>
            </a:pPr>
            <a:r>
              <a:rPr lang="cy-GB" kern="100" dirty="0">
                <a:effectLst/>
                <a:latin typeface="Arial" panose="020B0604020202020204" pitchFamily="34" charset="0"/>
                <a:ea typeface="DengXian" panose="02010600030101010101" pitchFamily="2" charset="-122"/>
                <a:cs typeface="Arial" panose="020B0604020202020204" pitchFamily="34" charset="0"/>
              </a:rPr>
              <a:t>Adeiladu ar syniadau a diddordebau plant</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Arial" panose="020B0604020202020204" pitchFamily="34" charset="0"/>
              <a:buChar char="•"/>
              <a:tabLst>
                <a:tab pos="457200" algn="l"/>
              </a:tabLst>
            </a:pPr>
            <a:r>
              <a:rPr lang="cy-GB" kern="100" dirty="0">
                <a:effectLst/>
                <a:latin typeface="Arial" panose="020B0604020202020204" pitchFamily="34" charset="0"/>
                <a:ea typeface="DengXian" panose="02010600030101010101" pitchFamily="2" charset="-122"/>
                <a:cs typeface="Arial" panose="020B0604020202020204" pitchFamily="34" charset="0"/>
              </a:rPr>
              <a:t>Angen i blant gyfrannu at y dylunio </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Arial" panose="020B0604020202020204" pitchFamily="34" charset="0"/>
              <a:buChar char="•"/>
              <a:tabLst>
                <a:tab pos="457200" algn="l"/>
              </a:tabLst>
            </a:pPr>
            <a:r>
              <a:rPr lang="cy-GB" kern="100" dirty="0">
                <a:effectLst/>
                <a:latin typeface="Arial" panose="020B0604020202020204" pitchFamily="34" charset="0"/>
                <a:ea typeface="DengXian" panose="02010600030101010101" pitchFamily="2" charset="-122"/>
                <a:cs typeface="Arial" panose="020B0604020202020204" pitchFamily="34" charset="0"/>
              </a:rPr>
              <a:t>Penagored</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Arial" panose="020B0604020202020204" pitchFamily="34" charset="0"/>
              <a:buChar char="•"/>
              <a:tabLst>
                <a:tab pos="457200" algn="l"/>
              </a:tabLst>
            </a:pPr>
            <a:r>
              <a:rPr lang="cy-GB" kern="100" dirty="0">
                <a:effectLst/>
                <a:latin typeface="Arial" panose="020B0604020202020204" pitchFamily="34" charset="0"/>
                <a:ea typeface="DengXian" panose="02010600030101010101" pitchFamily="2" charset="-122"/>
                <a:cs typeface="Arial" panose="020B0604020202020204" pitchFamily="34" charset="0"/>
              </a:rPr>
              <a:t>Esboniadol </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Arial" panose="020B0604020202020204" pitchFamily="34" charset="0"/>
              <a:buChar char="•"/>
              <a:tabLst>
                <a:tab pos="457200" algn="l"/>
              </a:tabLst>
            </a:pPr>
            <a:r>
              <a:rPr lang="cy-GB" kern="100" dirty="0">
                <a:effectLst/>
                <a:latin typeface="Arial" panose="020B0604020202020204" pitchFamily="34" charset="0"/>
                <a:ea typeface="DengXian" panose="02010600030101010101" pitchFamily="2" charset="-122"/>
                <a:cs typeface="Arial" panose="020B0604020202020204" pitchFamily="34" charset="0"/>
              </a:rPr>
              <a:t>Caniatáu i blant fanteisio ar ofod </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2961C517-9F79-CCDC-AC6B-DC9D9CECEEB5}"/>
              </a:ext>
            </a:extLst>
          </p:cNvPr>
          <p:cNvSpPr>
            <a:spLocks noGrp="1"/>
          </p:cNvSpPr>
          <p:nvPr>
            <p:ph sz="half" idx="2"/>
          </p:nvPr>
        </p:nvSpPr>
        <p:spPr>
          <a:xfrm>
            <a:off x="4950278" y="2094139"/>
            <a:ext cx="3867150" cy="3809862"/>
          </a:xfrm>
        </p:spPr>
        <p:txBody>
          <a:bodyPr>
            <a:normAutofit fontScale="92500" lnSpcReduction="10000"/>
          </a:bodyPr>
          <a:lstStyle/>
          <a:p>
            <a:r>
              <a:rPr lang="en-GB" dirty="0">
                <a:solidFill>
                  <a:srgbClr val="0070C0"/>
                </a:solidFill>
                <a:latin typeface="Arial" panose="020B0604020202020204" pitchFamily="34" charset="0"/>
                <a:cs typeface="Arial" panose="020B0604020202020204" pitchFamily="34" charset="0"/>
              </a:rPr>
              <a:t>Builds on child’s ideas and interests</a:t>
            </a:r>
          </a:p>
          <a:p>
            <a:r>
              <a:rPr lang="en-GB" dirty="0">
                <a:solidFill>
                  <a:srgbClr val="0070C0"/>
                </a:solidFill>
                <a:latin typeface="Arial" panose="020B0604020202020204" pitchFamily="34" charset="0"/>
                <a:cs typeface="Arial" panose="020B0604020202020204" pitchFamily="34" charset="0"/>
              </a:rPr>
              <a:t>Requires design involvement from children </a:t>
            </a:r>
          </a:p>
          <a:p>
            <a:r>
              <a:rPr lang="en-GB" dirty="0">
                <a:solidFill>
                  <a:srgbClr val="0070C0"/>
                </a:solidFill>
                <a:latin typeface="Arial" panose="020B0604020202020204" pitchFamily="34" charset="0"/>
                <a:cs typeface="Arial" panose="020B0604020202020204" pitchFamily="34" charset="0"/>
              </a:rPr>
              <a:t>Open – ended</a:t>
            </a:r>
          </a:p>
          <a:p>
            <a:r>
              <a:rPr lang="en-GB" dirty="0">
                <a:solidFill>
                  <a:srgbClr val="0070C0"/>
                </a:solidFill>
                <a:latin typeface="Arial" panose="020B0604020202020204" pitchFamily="34" charset="0"/>
                <a:cs typeface="Arial" panose="020B0604020202020204" pitchFamily="34" charset="0"/>
              </a:rPr>
              <a:t>Exploratory </a:t>
            </a:r>
          </a:p>
          <a:p>
            <a:r>
              <a:rPr lang="en-GB" dirty="0">
                <a:solidFill>
                  <a:srgbClr val="0070C0"/>
                </a:solidFill>
                <a:latin typeface="Arial" panose="020B0604020202020204" pitchFamily="34" charset="0"/>
                <a:cs typeface="Arial" panose="020B0604020202020204" pitchFamily="34" charset="0"/>
              </a:rPr>
              <a:t>Allows children to manipulate space </a:t>
            </a:r>
          </a:p>
        </p:txBody>
      </p:sp>
    </p:spTree>
    <p:extLst>
      <p:ext uri="{BB962C8B-B14F-4D97-AF65-F5344CB8AC3E}">
        <p14:creationId xmlns:p14="http://schemas.microsoft.com/office/powerpoint/2010/main" val="39629297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122C7-09ED-C958-01D4-2C135EA79F75}"/>
              </a:ext>
            </a:extLst>
          </p:cNvPr>
          <p:cNvSpPr>
            <a:spLocks noGrp="1"/>
          </p:cNvSpPr>
          <p:nvPr>
            <p:ph type="title"/>
          </p:nvPr>
        </p:nvSpPr>
        <p:spPr/>
        <p:txBody>
          <a:bodyPr/>
          <a:lstStyle/>
          <a:p>
            <a:pPr algn="ctr"/>
            <a:r>
              <a:rPr lang="en-GB" dirty="0" err="1">
                <a:latin typeface="Arial" panose="020B0604020202020204" pitchFamily="34" charset="0"/>
                <a:cs typeface="Arial" panose="020B0604020202020204" pitchFamily="34" charset="0"/>
              </a:rPr>
              <a:t>Amgylcheddau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Galluogi</a:t>
            </a:r>
            <a:r>
              <a:rPr lang="en-GB" dirty="0">
                <a:latin typeface="Arial" panose="020B0604020202020204" pitchFamily="34" charset="0"/>
                <a:cs typeface="Arial" panose="020B0604020202020204" pitchFamily="34" charset="0"/>
              </a:rPr>
              <a:t> 
</a:t>
            </a:r>
            <a:r>
              <a:rPr lang="en-GB" dirty="0">
                <a:solidFill>
                  <a:srgbClr val="0070C0"/>
                </a:solidFill>
                <a:latin typeface="Arial" panose="020B0604020202020204" pitchFamily="34" charset="0"/>
                <a:cs typeface="Arial" panose="020B0604020202020204" pitchFamily="34" charset="0"/>
              </a:rPr>
              <a:t>Enabling Environments </a:t>
            </a:r>
          </a:p>
        </p:txBody>
      </p:sp>
      <p:sp>
        <p:nvSpPr>
          <p:cNvPr id="3" name="Content Placeholder 2">
            <a:extLst>
              <a:ext uri="{FF2B5EF4-FFF2-40B4-BE49-F238E27FC236}">
                <a16:creationId xmlns:a16="http://schemas.microsoft.com/office/drawing/2014/main" id="{F00580D1-2F99-444A-D8C7-B8B8ED452FAB}"/>
              </a:ext>
            </a:extLst>
          </p:cNvPr>
          <p:cNvSpPr>
            <a:spLocks noGrp="1"/>
          </p:cNvSpPr>
          <p:nvPr>
            <p:ph sz="half" idx="1"/>
          </p:nvPr>
        </p:nvSpPr>
        <p:spPr>
          <a:xfrm>
            <a:off x="333829" y="1919967"/>
            <a:ext cx="4161971" cy="3809862"/>
          </a:xfrm>
        </p:spPr>
        <p:txBody>
          <a:bodyPr>
            <a:normAutofit lnSpcReduction="10000"/>
          </a:bodyPr>
          <a:lstStyle/>
          <a:p>
            <a:r>
              <a:rPr lang="cy-GB" kern="100" dirty="0">
                <a:effectLst/>
                <a:latin typeface="Arial" panose="020B0604020202020204" pitchFamily="34" charset="0"/>
                <a:ea typeface="DengXian" panose="02010600030101010101" pitchFamily="2" charset="-122"/>
                <a:cs typeface="Arial" panose="020B0604020202020204" pitchFamily="34" charset="0"/>
              </a:rPr>
              <a:t>‘Mae’r amgylcheddau rydyn ni’n eu creu a’u darparu ar gyfer chwarae a dysgu gan blant ifanc a’u lluniadau damcaniaethol yn aml yn cael eu hanwybyddu, eu hesgeuluso neu ddim yn cael eu hystyried.’</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500D5762-A823-ED1B-7CF2-CDD1115BFAAD}"/>
              </a:ext>
            </a:extLst>
          </p:cNvPr>
          <p:cNvSpPr>
            <a:spLocks noGrp="1"/>
          </p:cNvSpPr>
          <p:nvPr>
            <p:ph sz="half" idx="2"/>
          </p:nvPr>
        </p:nvSpPr>
        <p:spPr/>
        <p:txBody>
          <a:bodyPr>
            <a:normAutofit lnSpcReduction="10000"/>
          </a:bodyPr>
          <a:lstStyle/>
          <a:p>
            <a:pPr marL="0" indent="0">
              <a:buNone/>
            </a:pPr>
            <a:r>
              <a:rPr lang="en-GB" dirty="0">
                <a:solidFill>
                  <a:srgbClr val="0070C0"/>
                </a:solidFill>
                <a:latin typeface="Arial" panose="020B0604020202020204" pitchFamily="34" charset="0"/>
                <a:cs typeface="Arial" panose="020B0604020202020204" pitchFamily="34" charset="0"/>
              </a:rPr>
              <a:t>‘The environments we create and provide for young children's play and learning and their theoretical constructions are often overlooked, neglected or not considered.’</a:t>
            </a:r>
          </a:p>
          <a:p>
            <a:pPr marL="0" indent="0">
              <a:buNone/>
            </a:pPr>
            <a:r>
              <a:rPr lang="en-GB" dirty="0">
                <a:solidFill>
                  <a:srgbClr val="0070C0"/>
                </a:solidFill>
                <a:latin typeface="Arial" panose="020B0604020202020204" pitchFamily="34" charset="0"/>
                <a:cs typeface="Arial" panose="020B0604020202020204" pitchFamily="34" charset="0"/>
              </a:rPr>
              <a:t>(Clement, in Waters-Davies, 2022). </a:t>
            </a:r>
          </a:p>
        </p:txBody>
      </p:sp>
    </p:spTree>
    <p:extLst>
      <p:ext uri="{BB962C8B-B14F-4D97-AF65-F5344CB8AC3E}">
        <p14:creationId xmlns:p14="http://schemas.microsoft.com/office/powerpoint/2010/main" val="8687492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3BE2B-2F61-2167-274B-4123FD1303EA}"/>
              </a:ext>
            </a:extLst>
          </p:cNvPr>
          <p:cNvSpPr>
            <a:spLocks noGrp="1"/>
          </p:cNvSpPr>
          <p:nvPr>
            <p:ph type="title"/>
          </p:nvPr>
        </p:nvSpPr>
        <p:spPr/>
        <p:txBody>
          <a:bodyPr>
            <a:normAutofit fontScale="90000"/>
          </a:bodyPr>
          <a:lstStyle/>
          <a:p>
            <a:pPr algn="ctr"/>
            <a:r>
              <a:rPr lang="en-GB" sz="4900" dirty="0" err="1">
                <a:latin typeface="Arial" panose="020B0604020202020204" pitchFamily="34" charset="0"/>
                <a:cs typeface="Arial" panose="020B0604020202020204" pitchFamily="34" charset="0"/>
              </a:rPr>
              <a:t>Adlewyrchu</a:t>
            </a:r>
            <a:r>
              <a:rPr lang="en-GB" sz="4900" dirty="0">
                <a:latin typeface="Arial" panose="020B0604020202020204" pitchFamily="34" charset="0"/>
                <a:cs typeface="Arial" panose="020B0604020202020204" pitchFamily="34" charset="0"/>
              </a:rPr>
              <a:t> / </a:t>
            </a:r>
            <a:r>
              <a:rPr lang="en-GB" sz="4900" dirty="0">
                <a:solidFill>
                  <a:srgbClr val="0070C0"/>
                </a:solidFill>
                <a:latin typeface="Arial" panose="020B0604020202020204" pitchFamily="34" charset="0"/>
                <a:cs typeface="Arial" panose="020B0604020202020204" pitchFamily="34" charset="0"/>
              </a:rPr>
              <a:t>Reflect </a:t>
            </a:r>
            <a:r>
              <a:rPr lang="en-GB" dirty="0"/>
              <a:t>
</a:t>
            </a:r>
          </a:p>
        </p:txBody>
      </p:sp>
      <p:sp>
        <p:nvSpPr>
          <p:cNvPr id="3" name="Content Placeholder 2">
            <a:extLst>
              <a:ext uri="{FF2B5EF4-FFF2-40B4-BE49-F238E27FC236}">
                <a16:creationId xmlns:a16="http://schemas.microsoft.com/office/drawing/2014/main" id="{E0DD93DE-E8EE-E7EB-7639-C43FC0934C0C}"/>
              </a:ext>
            </a:extLst>
          </p:cNvPr>
          <p:cNvSpPr>
            <a:spLocks noGrp="1"/>
          </p:cNvSpPr>
          <p:nvPr>
            <p:ph sz="half" idx="1"/>
          </p:nvPr>
        </p:nvSpPr>
        <p:spPr>
          <a:xfrm>
            <a:off x="290286" y="1359457"/>
            <a:ext cx="4238170" cy="4570344"/>
          </a:xfrm>
        </p:spPr>
        <p:txBody>
          <a:bodyPr>
            <a:normAutofit fontScale="92500" lnSpcReduction="20000"/>
          </a:bodyPr>
          <a:lstStyle/>
          <a:p>
            <a:pPr marL="342900" lvl="0" indent="-342900" rtl="0">
              <a:lnSpc>
                <a:spcPct val="107000"/>
              </a:lnSpc>
              <a:spcBef>
                <a:spcPts val="0"/>
              </a:spcBef>
              <a:spcAft>
                <a:spcPts val="600"/>
              </a:spcAft>
              <a:buFont typeface="Arial" panose="020B0604020202020204" pitchFamily="34" charset="0"/>
              <a:buChar char="•"/>
              <a:tabLst>
                <a:tab pos="457200" algn="l"/>
              </a:tabLst>
            </a:pPr>
            <a:r>
              <a:rPr lang="cy-GB" kern="100" dirty="0">
                <a:effectLst/>
                <a:latin typeface="Arial" panose="020B0604020202020204" pitchFamily="34" charset="0"/>
                <a:ea typeface="DengXian" panose="02010600030101010101" pitchFamily="2" charset="-122"/>
                <a:cs typeface="Arial" panose="020B0604020202020204" pitchFamily="34" charset="0"/>
              </a:rPr>
              <a:t>Arsylwch sut mae mannau chwarae’n cael eu defnyddio</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Arial" panose="020B0604020202020204" pitchFamily="34" charset="0"/>
              <a:buChar char="•"/>
              <a:tabLst>
                <a:tab pos="457200" algn="l"/>
              </a:tabLst>
            </a:pPr>
            <a:r>
              <a:rPr lang="cy-GB" kern="100" dirty="0">
                <a:effectLst/>
                <a:latin typeface="Arial" panose="020B0604020202020204" pitchFamily="34" charset="0"/>
                <a:ea typeface="DengXian" panose="02010600030101010101" pitchFamily="2" charset="-122"/>
                <a:cs typeface="Arial" panose="020B0604020202020204" pitchFamily="34" charset="0"/>
              </a:rPr>
              <a:t>Gwerthuswch effeithiolrwydd mannau chwarae</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Arial" panose="020B0604020202020204" pitchFamily="34" charset="0"/>
              <a:buChar char="•"/>
              <a:tabLst>
                <a:tab pos="457200" algn="l"/>
              </a:tabLst>
            </a:pPr>
            <a:r>
              <a:rPr lang="cy-GB" kern="100" dirty="0">
                <a:effectLst/>
                <a:latin typeface="Arial" panose="020B0604020202020204" pitchFamily="34" charset="0"/>
                <a:ea typeface="DengXian" panose="02010600030101010101" pitchFamily="2" charset="-122"/>
                <a:cs typeface="Arial" panose="020B0604020202020204" pitchFamily="34" charset="0"/>
              </a:rPr>
              <a:t>Peidiwch â bod ofn </a:t>
            </a:r>
            <a:r>
              <a:rPr lang="cy-GB" kern="100" dirty="0" err="1">
                <a:effectLst/>
                <a:latin typeface="Arial" panose="020B0604020202020204" pitchFamily="34" charset="0"/>
                <a:ea typeface="DengXian" panose="02010600030101010101" pitchFamily="2" charset="-122"/>
                <a:cs typeface="Arial" panose="020B0604020202020204" pitchFamily="34" charset="0"/>
              </a:rPr>
              <a:t>ailddylunio</a:t>
            </a:r>
            <a:r>
              <a:rPr lang="cy-GB" kern="100" dirty="0">
                <a:effectLst/>
                <a:latin typeface="Arial" panose="020B0604020202020204" pitchFamily="34" charset="0"/>
                <a:ea typeface="DengXian" panose="02010600030101010101" pitchFamily="2" charset="-122"/>
                <a:cs typeface="Arial" panose="020B0604020202020204" pitchFamily="34" charset="0"/>
              </a:rPr>
              <a:t> ac ailwampio mannau chwaraeon i fodloni anghenion y plant </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Arial" panose="020B0604020202020204" pitchFamily="34" charset="0"/>
              <a:buChar char="•"/>
              <a:tabLst>
                <a:tab pos="457200" algn="l"/>
              </a:tabLst>
            </a:pPr>
            <a:r>
              <a:rPr lang="cy-GB" kern="100" dirty="0">
                <a:effectLst/>
                <a:latin typeface="Arial" panose="020B0604020202020204" pitchFamily="34" charset="0"/>
                <a:ea typeface="DengXian" panose="02010600030101010101" pitchFamily="2" charset="-122"/>
                <a:cs typeface="Arial" panose="020B0604020202020204" pitchFamily="34" charset="0"/>
              </a:rPr>
              <a:t>Trafodwch gyda phlant </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B59E7F43-6928-124F-8739-AFFBEF70D89A}"/>
              </a:ext>
            </a:extLst>
          </p:cNvPr>
          <p:cNvSpPr>
            <a:spLocks noGrp="1"/>
          </p:cNvSpPr>
          <p:nvPr>
            <p:ph sz="half" idx="2"/>
          </p:nvPr>
        </p:nvSpPr>
        <p:spPr>
          <a:xfrm>
            <a:off x="4735285" y="1306286"/>
            <a:ext cx="4118429" cy="4245428"/>
          </a:xfrm>
        </p:spPr>
        <p:txBody>
          <a:bodyPr>
            <a:noAutofit/>
          </a:bodyPr>
          <a:lstStyle/>
          <a:p>
            <a:r>
              <a:rPr lang="en-GB" dirty="0">
                <a:solidFill>
                  <a:srgbClr val="0070C0"/>
                </a:solidFill>
                <a:latin typeface="Arial" panose="020B0604020202020204" pitchFamily="34" charset="0"/>
                <a:cs typeface="Arial" panose="020B0604020202020204" pitchFamily="34" charset="0"/>
              </a:rPr>
              <a:t>Observe how play spaces are used</a:t>
            </a:r>
          </a:p>
          <a:p>
            <a:r>
              <a:rPr lang="en-GB" dirty="0">
                <a:solidFill>
                  <a:srgbClr val="0070C0"/>
                </a:solidFill>
                <a:latin typeface="Arial" panose="020B0604020202020204" pitchFamily="34" charset="0"/>
                <a:cs typeface="Arial" panose="020B0604020202020204" pitchFamily="34" charset="0"/>
              </a:rPr>
              <a:t>Evaluate effectiveness of play spaces</a:t>
            </a:r>
          </a:p>
          <a:p>
            <a:r>
              <a:rPr lang="en-GB" dirty="0">
                <a:solidFill>
                  <a:srgbClr val="0070C0"/>
                </a:solidFill>
                <a:latin typeface="Arial" panose="020B0604020202020204" pitchFamily="34" charset="0"/>
                <a:cs typeface="Arial" panose="020B0604020202020204" pitchFamily="34" charset="0"/>
              </a:rPr>
              <a:t>Don’t be afraid to redesign and reinvent play spaces to meet the needs of the children</a:t>
            </a:r>
          </a:p>
          <a:p>
            <a:r>
              <a:rPr lang="en-GB" dirty="0">
                <a:solidFill>
                  <a:srgbClr val="0070C0"/>
                </a:solidFill>
                <a:latin typeface="Arial" panose="020B0604020202020204" pitchFamily="34" charset="0"/>
                <a:cs typeface="Arial" panose="020B0604020202020204" pitchFamily="34" charset="0"/>
              </a:rPr>
              <a:t>Discuss with children </a:t>
            </a:r>
          </a:p>
        </p:txBody>
      </p:sp>
    </p:spTree>
    <p:extLst>
      <p:ext uri="{BB962C8B-B14F-4D97-AF65-F5344CB8AC3E}">
        <p14:creationId xmlns:p14="http://schemas.microsoft.com/office/powerpoint/2010/main" val="26397438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Hygge in the early years | Enabling Environments | Teach Early Years">
            <a:extLst>
              <a:ext uri="{FF2B5EF4-FFF2-40B4-BE49-F238E27FC236}">
                <a16:creationId xmlns:a16="http://schemas.microsoft.com/office/drawing/2014/main" id="{05A96D5C-0BCB-B07C-B7E3-312FA5BEB3E8}"/>
              </a:ext>
            </a:extLst>
          </p:cNvPr>
          <p:cNvPicPr>
            <a:picLocks noGrp="1" noChangeAspect="1" noChangeArrowheads="1"/>
          </p:cNvPicPr>
          <p:nvPr>
            <p:ph sz="half" idx="1"/>
          </p:nvPr>
        </p:nvPicPr>
        <p:blipFill rotWithShape="1">
          <a:blip r:embed="rId3">
            <a:extLst>
              <a:ext uri="{28A0092B-C50C-407E-A947-70E740481C1C}">
                <a14:useLocalDpi xmlns:a14="http://schemas.microsoft.com/office/drawing/2010/main" val="0"/>
              </a:ext>
            </a:extLst>
          </a:blip>
          <a:srcRect r="1665" b="-2"/>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1" name="Rectangle 103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884AA1-210C-453B-AF99-356E3D148638}"/>
              </a:ext>
            </a:extLst>
          </p:cNvPr>
          <p:cNvSpPr>
            <a:spLocks noGrp="1"/>
          </p:cNvSpPr>
          <p:nvPr>
            <p:ph type="title"/>
          </p:nvPr>
        </p:nvSpPr>
        <p:spPr>
          <a:xfrm>
            <a:off x="312057" y="5163826"/>
            <a:ext cx="8489043" cy="1070060"/>
          </a:xfrm>
        </p:spPr>
        <p:txBody>
          <a:bodyPr vert="horz" lIns="91440" tIns="45720" rIns="91440" bIns="45720" rtlCol="0" anchor="ctr">
            <a:normAutofit/>
          </a:bodyPr>
          <a:lstStyle/>
          <a:p>
            <a:pPr algn="ctr"/>
            <a:r>
              <a:rPr lang="en-US" sz="2400" dirty="0" err="1">
                <a:solidFill>
                  <a:schemeClr val="tx1">
                    <a:lumMod val="85000"/>
                    <a:lumOff val="15000"/>
                  </a:schemeClr>
                </a:solidFill>
                <a:latin typeface="Arial" panose="020B0604020202020204" pitchFamily="34" charset="0"/>
                <a:cs typeface="Arial" panose="020B0604020202020204" pitchFamily="34" charset="0"/>
              </a:rPr>
              <a:t>Enghreifftiau</a:t>
            </a:r>
            <a:r>
              <a:rPr lang="en-US" sz="2400" dirty="0">
                <a:solidFill>
                  <a:schemeClr val="tx1">
                    <a:lumMod val="85000"/>
                    <a:lumOff val="15000"/>
                  </a:schemeClr>
                </a:solidFill>
                <a:latin typeface="Arial" panose="020B0604020202020204" pitchFamily="34" charset="0"/>
                <a:cs typeface="Arial" panose="020B0604020202020204" pitchFamily="34" charset="0"/>
              </a:rPr>
              <a:t> o </a:t>
            </a:r>
            <a:r>
              <a:rPr lang="en-US" sz="2400" dirty="0" err="1">
                <a:solidFill>
                  <a:schemeClr val="tx1">
                    <a:lumMod val="85000"/>
                    <a:lumOff val="15000"/>
                  </a:schemeClr>
                </a:solidFill>
                <a:latin typeface="Arial" panose="020B0604020202020204" pitchFamily="34" charset="0"/>
                <a:cs typeface="Arial" panose="020B0604020202020204" pitchFamily="34" charset="0"/>
              </a:rPr>
              <a:t>fannau</a:t>
            </a:r>
            <a:r>
              <a:rPr lang="en-US" sz="2400" dirty="0">
                <a:solidFill>
                  <a:schemeClr val="tx1">
                    <a:lumMod val="85000"/>
                    <a:lumOff val="15000"/>
                  </a:schemeClr>
                </a:solidFill>
                <a:latin typeface="Arial" panose="020B0604020202020204" pitchFamily="34" charset="0"/>
                <a:cs typeface="Arial" panose="020B0604020202020204" pitchFamily="34" charset="0"/>
              </a:rPr>
              <a:t> </a:t>
            </a:r>
            <a:r>
              <a:rPr lang="en-US" sz="2400" dirty="0" err="1">
                <a:solidFill>
                  <a:schemeClr val="tx1">
                    <a:lumMod val="85000"/>
                    <a:lumOff val="15000"/>
                  </a:schemeClr>
                </a:solidFill>
                <a:latin typeface="Arial" panose="020B0604020202020204" pitchFamily="34" charset="0"/>
                <a:cs typeface="Arial" panose="020B0604020202020204" pitchFamily="34" charset="0"/>
              </a:rPr>
              <a:t>chwarae</a:t>
            </a:r>
            <a:r>
              <a:rPr lang="en-US" sz="2400" dirty="0">
                <a:solidFill>
                  <a:schemeClr val="tx1">
                    <a:lumMod val="85000"/>
                    <a:lumOff val="15000"/>
                  </a:schemeClr>
                </a:solidFill>
                <a:latin typeface="Arial" panose="020B0604020202020204" pitchFamily="34" charset="0"/>
                <a:cs typeface="Arial" panose="020B0604020202020204" pitchFamily="34" charset="0"/>
              </a:rPr>
              <a:t>
</a:t>
            </a:r>
            <a:r>
              <a:rPr lang="en-US" sz="2400" dirty="0">
                <a:solidFill>
                  <a:srgbClr val="0070C0"/>
                </a:solidFill>
                <a:latin typeface="Arial" panose="020B0604020202020204" pitchFamily="34" charset="0"/>
                <a:cs typeface="Arial" panose="020B0604020202020204" pitchFamily="34" charset="0"/>
              </a:rPr>
              <a:t>Examples of play spaces </a:t>
            </a:r>
          </a:p>
        </p:txBody>
      </p:sp>
      <p:cxnSp>
        <p:nvCxnSpPr>
          <p:cNvPr id="1033" name="Straight Connector 103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035" name="Straight Connector 103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08978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7F0CD5-F719-AF2C-9FE6-FD439995234A}"/>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E55FA9D3-083D-8B9C-EC42-07001D773745}"/>
              </a:ext>
            </a:extLst>
          </p:cNvPr>
          <p:cNvSpPr>
            <a:spLocks noGrp="1"/>
          </p:cNvSpPr>
          <p:nvPr>
            <p:ph sz="half" idx="2"/>
          </p:nvPr>
        </p:nvSpPr>
        <p:spPr/>
        <p:txBody>
          <a:bodyPr/>
          <a:lstStyle/>
          <a:p>
            <a:endParaRPr lang="en-GB"/>
          </a:p>
        </p:txBody>
      </p:sp>
      <p:pic>
        <p:nvPicPr>
          <p:cNvPr id="2050" name="Picture 2" descr="Hygge in the Early Years Blog">
            <a:extLst>
              <a:ext uri="{FF2B5EF4-FFF2-40B4-BE49-F238E27FC236}">
                <a16:creationId xmlns:a16="http://schemas.microsoft.com/office/drawing/2014/main" id="{3D15CC96-91CD-BDDA-4B8B-0D11B7654F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553029"/>
            <a:ext cx="9144000" cy="5281159"/>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3A4A2964-51D1-9837-CB9A-3590637FF9EE}"/>
              </a:ext>
            </a:extLst>
          </p:cNvPr>
          <p:cNvSpPr>
            <a:spLocks noGrp="1"/>
          </p:cNvSpPr>
          <p:nvPr>
            <p:ph type="title"/>
          </p:nvPr>
        </p:nvSpPr>
        <p:spPr>
          <a:xfrm>
            <a:off x="628650" y="36512"/>
            <a:ext cx="7886700" cy="1516517"/>
          </a:xfrm>
        </p:spPr>
        <p:txBody>
          <a:bodyPr vert="horz" lIns="91440" tIns="45720" rIns="91440" bIns="45720" rtlCol="0" anchor="ctr">
            <a:normAutofit fontScale="90000"/>
          </a:bodyPr>
          <a:lstStyle/>
          <a:p>
            <a:pPr algn="ctr"/>
            <a:r>
              <a:rPr lang="en-US" dirty="0" err="1">
                <a:solidFill>
                  <a:schemeClr val="tx1">
                    <a:lumMod val="85000"/>
                    <a:lumOff val="15000"/>
                  </a:schemeClr>
                </a:solidFill>
                <a:latin typeface="Arial" panose="020B0604020202020204" pitchFamily="34" charset="0"/>
                <a:cs typeface="Arial" panose="020B0604020202020204" pitchFamily="34" charset="0"/>
              </a:rPr>
              <a:t>Enghreifftiau</a:t>
            </a:r>
            <a:r>
              <a:rPr lang="en-US" dirty="0">
                <a:solidFill>
                  <a:schemeClr val="tx1">
                    <a:lumMod val="85000"/>
                    <a:lumOff val="15000"/>
                  </a:schemeClr>
                </a:solidFill>
                <a:latin typeface="Arial" panose="020B0604020202020204" pitchFamily="34" charset="0"/>
                <a:cs typeface="Arial" panose="020B0604020202020204" pitchFamily="34" charset="0"/>
              </a:rPr>
              <a:t> o </a:t>
            </a:r>
            <a:r>
              <a:rPr lang="en-US" dirty="0" err="1">
                <a:solidFill>
                  <a:schemeClr val="tx1">
                    <a:lumMod val="85000"/>
                    <a:lumOff val="15000"/>
                  </a:schemeClr>
                </a:solidFill>
                <a:latin typeface="Arial" panose="020B0604020202020204" pitchFamily="34" charset="0"/>
                <a:cs typeface="Arial" panose="020B0604020202020204" pitchFamily="34" charset="0"/>
              </a:rPr>
              <a:t>fannau</a:t>
            </a:r>
            <a:r>
              <a:rPr lang="en-US" dirty="0">
                <a:solidFill>
                  <a:schemeClr val="tx1">
                    <a:lumMod val="85000"/>
                    <a:lumOff val="15000"/>
                  </a:schemeClr>
                </a:solidFill>
                <a:latin typeface="Arial" panose="020B0604020202020204" pitchFamily="34" charset="0"/>
                <a:cs typeface="Arial" panose="020B0604020202020204" pitchFamily="34" charset="0"/>
              </a:rPr>
              <a:t> </a:t>
            </a:r>
            <a:r>
              <a:rPr lang="en-US" dirty="0" err="1">
                <a:solidFill>
                  <a:schemeClr val="tx1">
                    <a:lumMod val="85000"/>
                    <a:lumOff val="15000"/>
                  </a:schemeClr>
                </a:solidFill>
                <a:latin typeface="Arial" panose="020B0604020202020204" pitchFamily="34" charset="0"/>
                <a:cs typeface="Arial" panose="020B0604020202020204" pitchFamily="34" charset="0"/>
              </a:rPr>
              <a:t>chwarae</a:t>
            </a:r>
            <a:r>
              <a:rPr lang="en-US" dirty="0">
                <a:solidFill>
                  <a:schemeClr val="tx1">
                    <a:lumMod val="85000"/>
                    <a:lumOff val="15000"/>
                  </a:schemeClr>
                </a:solidFill>
                <a:latin typeface="Arial" panose="020B0604020202020204" pitchFamily="34" charset="0"/>
                <a:cs typeface="Arial" panose="020B0604020202020204" pitchFamily="34" charset="0"/>
              </a:rPr>
              <a:t>
</a:t>
            </a:r>
            <a:r>
              <a:rPr lang="en-US" dirty="0">
                <a:solidFill>
                  <a:srgbClr val="0070C0"/>
                </a:solidFill>
                <a:latin typeface="Arial" panose="020B0604020202020204" pitchFamily="34" charset="0"/>
                <a:cs typeface="Arial" panose="020B0604020202020204" pitchFamily="34" charset="0"/>
              </a:rPr>
              <a:t>Examples of play spaces </a:t>
            </a:r>
          </a:p>
        </p:txBody>
      </p:sp>
    </p:spTree>
    <p:extLst>
      <p:ext uri="{BB962C8B-B14F-4D97-AF65-F5344CB8AC3E}">
        <p14:creationId xmlns:p14="http://schemas.microsoft.com/office/powerpoint/2010/main" val="40800446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1E7EF7-557C-26C2-5EC8-5D30022402BD}"/>
              </a:ext>
            </a:extLst>
          </p:cNvPr>
          <p:cNvSpPr>
            <a:spLocks noGrp="1"/>
          </p:cNvSpPr>
          <p:nvPr>
            <p:ph sz="half" idx="1"/>
          </p:nvPr>
        </p:nvSpPr>
        <p:spPr/>
        <p:txBody>
          <a:bodyPr>
            <a:normAutofit fontScale="97500"/>
          </a:bodyPr>
          <a:lstStyle/>
          <a:p>
            <a:endParaRPr lang="en-GB"/>
          </a:p>
        </p:txBody>
      </p:sp>
      <p:pic>
        <p:nvPicPr>
          <p:cNvPr id="3074" name="Picture 2" descr="Creating indoor environments for young children | Community Playthings">
            <a:extLst>
              <a:ext uri="{FF2B5EF4-FFF2-40B4-BE49-F238E27FC236}">
                <a16:creationId xmlns:a16="http://schemas.microsoft.com/office/drawing/2014/main" id="{73AED2AB-5A07-FD20-150F-5DEC58F093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61722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953F133B-74F0-04A3-248A-47E0D083B40D}"/>
              </a:ext>
            </a:extLst>
          </p:cNvPr>
          <p:cNvSpPr>
            <a:spLocks noGrp="1"/>
          </p:cNvSpPr>
          <p:nvPr>
            <p:ph sz="half" idx="2"/>
          </p:nvPr>
        </p:nvSpPr>
        <p:spPr>
          <a:xfrm>
            <a:off x="6277428" y="1016000"/>
            <a:ext cx="2706915" cy="4619625"/>
          </a:xfrm>
        </p:spPr>
        <p:txBody>
          <a:bodyPr vert="horz" lIns="91440" tIns="45720" rIns="91440" bIns="45720" rtlCol="0" anchor="ctr">
            <a:normAutofit fontScale="97500"/>
          </a:bodyPr>
          <a:lstStyle/>
          <a:p>
            <a:pPr marL="0" indent="0" algn="ctr">
              <a:buNone/>
            </a:pPr>
            <a:r>
              <a:rPr lang="en-US" sz="3600" dirty="0" err="1">
                <a:solidFill>
                  <a:schemeClr val="tx1">
                    <a:lumMod val="85000"/>
                    <a:lumOff val="15000"/>
                  </a:schemeClr>
                </a:solidFill>
                <a:latin typeface="Arial" panose="020B0604020202020204" pitchFamily="34" charset="0"/>
                <a:cs typeface="Arial" panose="020B0604020202020204" pitchFamily="34" charset="0"/>
              </a:rPr>
              <a:t>Enghreifftiau</a:t>
            </a:r>
            <a:r>
              <a:rPr lang="en-US" sz="3600" dirty="0">
                <a:solidFill>
                  <a:schemeClr val="tx1">
                    <a:lumMod val="85000"/>
                    <a:lumOff val="15000"/>
                  </a:schemeClr>
                </a:solidFill>
                <a:latin typeface="Arial" panose="020B0604020202020204" pitchFamily="34" charset="0"/>
                <a:cs typeface="Arial" panose="020B0604020202020204" pitchFamily="34" charset="0"/>
              </a:rPr>
              <a:t> o </a:t>
            </a:r>
            <a:r>
              <a:rPr lang="en-US" sz="3600" dirty="0" err="1">
                <a:solidFill>
                  <a:schemeClr val="tx1">
                    <a:lumMod val="85000"/>
                    <a:lumOff val="15000"/>
                  </a:schemeClr>
                </a:solidFill>
                <a:latin typeface="Arial" panose="020B0604020202020204" pitchFamily="34" charset="0"/>
                <a:cs typeface="Arial" panose="020B0604020202020204" pitchFamily="34" charset="0"/>
              </a:rPr>
              <a:t>fannau</a:t>
            </a:r>
            <a:r>
              <a:rPr lang="en-US" sz="3600" dirty="0">
                <a:solidFill>
                  <a:schemeClr val="tx1">
                    <a:lumMod val="85000"/>
                    <a:lumOff val="15000"/>
                  </a:schemeClr>
                </a:solidFill>
                <a:latin typeface="Arial" panose="020B0604020202020204" pitchFamily="34" charset="0"/>
                <a:cs typeface="Arial" panose="020B0604020202020204" pitchFamily="34" charset="0"/>
              </a:rPr>
              <a:t> </a:t>
            </a:r>
            <a:r>
              <a:rPr lang="en-US" sz="3600" dirty="0" err="1">
                <a:solidFill>
                  <a:schemeClr val="tx1">
                    <a:lumMod val="85000"/>
                    <a:lumOff val="15000"/>
                  </a:schemeClr>
                </a:solidFill>
                <a:latin typeface="Arial" panose="020B0604020202020204" pitchFamily="34" charset="0"/>
                <a:cs typeface="Arial" panose="020B0604020202020204" pitchFamily="34" charset="0"/>
              </a:rPr>
              <a:t>chwarae</a:t>
            </a:r>
            <a:r>
              <a:rPr lang="en-US" sz="3600" dirty="0">
                <a:solidFill>
                  <a:schemeClr val="tx1">
                    <a:lumMod val="85000"/>
                    <a:lumOff val="15000"/>
                  </a:schemeClr>
                </a:solidFill>
                <a:latin typeface="Arial" panose="020B0604020202020204" pitchFamily="34" charset="0"/>
                <a:cs typeface="Arial" panose="020B0604020202020204" pitchFamily="34" charset="0"/>
              </a:rPr>
              <a:t>
</a:t>
            </a:r>
            <a:r>
              <a:rPr lang="en-US" sz="3600" dirty="0">
                <a:solidFill>
                  <a:srgbClr val="0070C0"/>
                </a:solidFill>
                <a:latin typeface="Arial" panose="020B0604020202020204" pitchFamily="34" charset="0"/>
                <a:cs typeface="Arial" panose="020B0604020202020204" pitchFamily="34" charset="0"/>
              </a:rPr>
              <a:t>Examples of play spaces </a:t>
            </a:r>
          </a:p>
        </p:txBody>
      </p:sp>
    </p:spTree>
    <p:extLst>
      <p:ext uri="{BB962C8B-B14F-4D97-AF65-F5344CB8AC3E}">
        <p14:creationId xmlns:p14="http://schemas.microsoft.com/office/powerpoint/2010/main" val="27843452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descr="Enabling Environments: Outdoors - Character building | Nursery World">
            <a:extLst>
              <a:ext uri="{FF2B5EF4-FFF2-40B4-BE49-F238E27FC236}">
                <a16:creationId xmlns:a16="http://schemas.microsoft.com/office/drawing/2014/main" id="{D3E2779C-6623-38F9-0ECC-2899D809901D}"/>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9333" r="-1" b="-1"/>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103" name="Rectangle 4102">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105" name="Straight Connector 4104">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4107" name="Straight Connector 4106">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CF0A228-C1F1-49E4-F754-01B9750A62B5}"/>
              </a:ext>
            </a:extLst>
          </p:cNvPr>
          <p:cNvSpPr>
            <a:spLocks noGrp="1"/>
          </p:cNvSpPr>
          <p:nvPr>
            <p:ph type="title"/>
          </p:nvPr>
        </p:nvSpPr>
        <p:spPr>
          <a:xfrm>
            <a:off x="367903" y="5462382"/>
            <a:ext cx="8408194" cy="744836"/>
          </a:xfrm>
        </p:spPr>
        <p:txBody>
          <a:bodyPr vert="horz" lIns="91440" tIns="45720" rIns="91440" bIns="45720" rtlCol="0" anchor="ctr">
            <a:normAutofit fontScale="90000"/>
          </a:bodyPr>
          <a:lstStyle/>
          <a:p>
            <a:pPr algn="ctr"/>
            <a:r>
              <a:rPr lang="en-US" sz="4000" dirty="0" err="1">
                <a:solidFill>
                  <a:schemeClr val="tx1">
                    <a:lumMod val="85000"/>
                    <a:lumOff val="15000"/>
                  </a:schemeClr>
                </a:solidFill>
                <a:latin typeface="Arial" panose="020B0604020202020204" pitchFamily="34" charset="0"/>
                <a:cs typeface="Arial" panose="020B0604020202020204" pitchFamily="34" charset="0"/>
              </a:rPr>
              <a:t>Amgylcheddau</a:t>
            </a:r>
            <a:r>
              <a:rPr lang="en-US" sz="4000" dirty="0">
                <a:solidFill>
                  <a:schemeClr val="tx1">
                    <a:lumMod val="85000"/>
                    <a:lumOff val="15000"/>
                  </a:schemeClr>
                </a:solidFill>
                <a:latin typeface="Arial" panose="020B0604020202020204" pitchFamily="34" charset="0"/>
                <a:cs typeface="Arial" panose="020B0604020202020204" pitchFamily="34" charset="0"/>
              </a:rPr>
              <a:t> </a:t>
            </a:r>
            <a:r>
              <a:rPr lang="en-US" sz="4000" dirty="0" err="1">
                <a:solidFill>
                  <a:schemeClr val="tx1">
                    <a:lumMod val="85000"/>
                    <a:lumOff val="15000"/>
                  </a:schemeClr>
                </a:solidFill>
                <a:latin typeface="Arial" panose="020B0604020202020204" pitchFamily="34" charset="0"/>
                <a:cs typeface="Arial" panose="020B0604020202020204" pitchFamily="34" charset="0"/>
              </a:rPr>
              <a:t>Awyr</a:t>
            </a:r>
            <a:r>
              <a:rPr lang="en-US" sz="4000" dirty="0">
                <a:solidFill>
                  <a:schemeClr val="tx1">
                    <a:lumMod val="85000"/>
                    <a:lumOff val="15000"/>
                  </a:schemeClr>
                </a:solidFill>
                <a:latin typeface="Arial" panose="020B0604020202020204" pitchFamily="34" charset="0"/>
                <a:cs typeface="Arial" panose="020B0604020202020204" pitchFamily="34" charset="0"/>
              </a:rPr>
              <a:t> </a:t>
            </a:r>
            <a:r>
              <a:rPr lang="en-US" sz="4000" dirty="0" err="1">
                <a:solidFill>
                  <a:schemeClr val="tx1">
                    <a:lumMod val="85000"/>
                    <a:lumOff val="15000"/>
                  </a:schemeClr>
                </a:solidFill>
                <a:latin typeface="Arial" panose="020B0604020202020204" pitchFamily="34" charset="0"/>
                <a:cs typeface="Arial" panose="020B0604020202020204" pitchFamily="34" charset="0"/>
              </a:rPr>
              <a:t>Agored</a:t>
            </a:r>
            <a:br>
              <a:rPr lang="en-US" sz="4000" dirty="0">
                <a:solidFill>
                  <a:schemeClr val="tx1">
                    <a:lumMod val="85000"/>
                    <a:lumOff val="15000"/>
                  </a:schemeClr>
                </a:solidFill>
                <a:latin typeface="Arial" panose="020B0604020202020204" pitchFamily="34" charset="0"/>
                <a:cs typeface="Arial" panose="020B0604020202020204" pitchFamily="34" charset="0"/>
              </a:rPr>
            </a:br>
            <a:r>
              <a:rPr lang="en-US" sz="4000" dirty="0">
                <a:solidFill>
                  <a:srgbClr val="0070C0"/>
                </a:solidFill>
                <a:latin typeface="Arial" panose="020B0604020202020204" pitchFamily="34" charset="0"/>
                <a:cs typeface="Arial" panose="020B0604020202020204" pitchFamily="34" charset="0"/>
              </a:rPr>
              <a:t>Outdoor Environments </a:t>
            </a:r>
            <a:r>
              <a:rPr lang="en-US" sz="3100" dirty="0">
                <a:solidFill>
                  <a:schemeClr val="tx1">
                    <a:lumMod val="85000"/>
                    <a:lumOff val="15000"/>
                  </a:schemeClr>
                </a:solidFill>
              </a:rPr>
              <a:t>
</a:t>
            </a:r>
          </a:p>
        </p:txBody>
      </p:sp>
    </p:spTree>
    <p:extLst>
      <p:ext uri="{BB962C8B-B14F-4D97-AF65-F5344CB8AC3E}">
        <p14:creationId xmlns:p14="http://schemas.microsoft.com/office/powerpoint/2010/main" val="2208868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879D4-7945-4FA4-BA32-5D243A8C355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2F31030-5C5D-C5EC-F262-5961F18E2BCD}"/>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31289F6B-27B3-413E-C3CD-2CF8BCF0B3B8}"/>
              </a:ext>
            </a:extLst>
          </p:cNvPr>
          <p:cNvSpPr>
            <a:spLocks noGrp="1"/>
          </p:cNvSpPr>
          <p:nvPr>
            <p:ph sz="half" idx="2"/>
          </p:nvPr>
        </p:nvSpPr>
        <p:spPr/>
        <p:txBody>
          <a:bodyPr/>
          <a:lstStyle/>
          <a:p>
            <a:endParaRPr lang="en-GB"/>
          </a:p>
        </p:txBody>
      </p:sp>
      <p:pic>
        <p:nvPicPr>
          <p:cNvPr id="5122" name="Picture 2" descr="jakobina24: garden ideas eyfs">
            <a:extLst>
              <a:ext uri="{FF2B5EF4-FFF2-40B4-BE49-F238E27FC236}">
                <a16:creationId xmlns:a16="http://schemas.microsoft.com/office/drawing/2014/main" id="{CF231CB2-F6EB-FAF2-4C3C-D7A3F782DF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2989"/>
            <a:ext cx="9144000" cy="68450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86734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EC20F4-E334-55D2-C10F-7ABF1D930750}"/>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71B1F049-6C88-F63C-ADDE-59D946B683F3}"/>
              </a:ext>
            </a:extLst>
          </p:cNvPr>
          <p:cNvSpPr>
            <a:spLocks noGrp="1"/>
          </p:cNvSpPr>
          <p:nvPr>
            <p:ph sz="half" idx="2"/>
          </p:nvPr>
        </p:nvSpPr>
        <p:spPr/>
        <p:txBody>
          <a:bodyPr/>
          <a:lstStyle/>
          <a:p>
            <a:endParaRPr lang="en-GB"/>
          </a:p>
        </p:txBody>
      </p:sp>
      <p:pic>
        <p:nvPicPr>
          <p:cNvPr id="6146" name="Picture 2" descr="8 Elegant, Attractive, and Creative Outdoor Play Areas">
            <a:extLst>
              <a:ext uri="{FF2B5EF4-FFF2-40B4-BE49-F238E27FC236}">
                <a16:creationId xmlns:a16="http://schemas.microsoft.com/office/drawing/2014/main" id="{2B9F743A-9D27-F5B2-C956-57D5AFCC2D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316856"/>
            <a:ext cx="9145814" cy="5542202"/>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F9D3F719-FAF1-D6D9-8B13-862F838367F1}"/>
              </a:ext>
            </a:extLst>
          </p:cNvPr>
          <p:cNvSpPr>
            <a:spLocks noGrp="1"/>
          </p:cNvSpPr>
          <p:nvPr>
            <p:ph type="title"/>
          </p:nvPr>
        </p:nvSpPr>
        <p:spPr>
          <a:xfrm>
            <a:off x="552450" y="259581"/>
            <a:ext cx="7886700" cy="1057275"/>
          </a:xfrm>
        </p:spPr>
        <p:txBody>
          <a:bodyPr vert="horz" lIns="91440" tIns="45720" rIns="91440" bIns="45720" rtlCol="0" anchor="ctr">
            <a:normAutofit fontScale="90000"/>
          </a:bodyPr>
          <a:lstStyle/>
          <a:p>
            <a:pPr algn="ctr"/>
            <a:r>
              <a:rPr lang="en-US" dirty="0" err="1">
                <a:solidFill>
                  <a:schemeClr val="tx1">
                    <a:lumMod val="85000"/>
                    <a:lumOff val="15000"/>
                  </a:schemeClr>
                </a:solidFill>
                <a:latin typeface="Arial" panose="020B0604020202020204" pitchFamily="34" charset="0"/>
                <a:cs typeface="Arial" panose="020B0604020202020204" pitchFamily="34" charset="0"/>
              </a:rPr>
              <a:t>Amgylcheddau</a:t>
            </a:r>
            <a:r>
              <a:rPr lang="en-US" dirty="0">
                <a:solidFill>
                  <a:schemeClr val="tx1">
                    <a:lumMod val="85000"/>
                    <a:lumOff val="15000"/>
                  </a:schemeClr>
                </a:solidFill>
                <a:latin typeface="Arial" panose="020B0604020202020204" pitchFamily="34" charset="0"/>
                <a:cs typeface="Arial" panose="020B0604020202020204" pitchFamily="34" charset="0"/>
              </a:rPr>
              <a:t> </a:t>
            </a:r>
            <a:r>
              <a:rPr lang="en-US" dirty="0" err="1">
                <a:solidFill>
                  <a:schemeClr val="tx1">
                    <a:lumMod val="85000"/>
                    <a:lumOff val="15000"/>
                  </a:schemeClr>
                </a:solidFill>
                <a:latin typeface="Arial" panose="020B0604020202020204" pitchFamily="34" charset="0"/>
                <a:cs typeface="Arial" panose="020B0604020202020204" pitchFamily="34" charset="0"/>
              </a:rPr>
              <a:t>Awyr</a:t>
            </a:r>
            <a:r>
              <a:rPr lang="en-US" dirty="0">
                <a:solidFill>
                  <a:schemeClr val="tx1">
                    <a:lumMod val="85000"/>
                    <a:lumOff val="15000"/>
                  </a:schemeClr>
                </a:solidFill>
                <a:latin typeface="Arial" panose="020B0604020202020204" pitchFamily="34" charset="0"/>
                <a:cs typeface="Arial" panose="020B0604020202020204" pitchFamily="34" charset="0"/>
              </a:rPr>
              <a:t> </a:t>
            </a:r>
            <a:r>
              <a:rPr lang="en-US" dirty="0" err="1">
                <a:solidFill>
                  <a:schemeClr val="tx1">
                    <a:lumMod val="85000"/>
                    <a:lumOff val="15000"/>
                  </a:schemeClr>
                </a:solidFill>
                <a:latin typeface="Arial" panose="020B0604020202020204" pitchFamily="34" charset="0"/>
                <a:cs typeface="Arial" panose="020B0604020202020204" pitchFamily="34" charset="0"/>
              </a:rPr>
              <a:t>Agored</a:t>
            </a:r>
            <a:br>
              <a:rPr lang="en-US" dirty="0">
                <a:solidFill>
                  <a:schemeClr val="tx1">
                    <a:lumMod val="85000"/>
                    <a:lumOff val="15000"/>
                  </a:schemeClr>
                </a:solidFill>
                <a:latin typeface="Arial" panose="020B0604020202020204" pitchFamily="34" charset="0"/>
                <a:cs typeface="Arial" panose="020B0604020202020204" pitchFamily="34" charset="0"/>
              </a:rPr>
            </a:br>
            <a:r>
              <a:rPr lang="en-US" dirty="0">
                <a:solidFill>
                  <a:srgbClr val="0070C0"/>
                </a:solidFill>
                <a:latin typeface="Arial" panose="020B0604020202020204" pitchFamily="34" charset="0"/>
                <a:cs typeface="Arial" panose="020B0604020202020204" pitchFamily="34" charset="0"/>
              </a:rPr>
              <a:t>Outdoor Environments </a:t>
            </a:r>
            <a:r>
              <a:rPr lang="en-US" sz="3100" dirty="0">
                <a:solidFill>
                  <a:schemeClr val="tx1">
                    <a:lumMod val="85000"/>
                    <a:lumOff val="15000"/>
                  </a:schemeClr>
                </a:solidFill>
              </a:rPr>
              <a:t>
</a:t>
            </a:r>
          </a:p>
        </p:txBody>
      </p:sp>
    </p:spTree>
    <p:extLst>
      <p:ext uri="{BB962C8B-B14F-4D97-AF65-F5344CB8AC3E}">
        <p14:creationId xmlns:p14="http://schemas.microsoft.com/office/powerpoint/2010/main" val="42858722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22E2A-9F72-6994-8673-ACF421ED3BF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CE565AF-47DC-0AFC-A795-7EAEBE1BBAB5}"/>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50107E0E-46EB-E4BD-866F-FDD560F50077}"/>
              </a:ext>
            </a:extLst>
          </p:cNvPr>
          <p:cNvSpPr>
            <a:spLocks noGrp="1"/>
          </p:cNvSpPr>
          <p:nvPr>
            <p:ph sz="half" idx="2"/>
          </p:nvPr>
        </p:nvSpPr>
        <p:spPr/>
        <p:txBody>
          <a:bodyPr/>
          <a:lstStyle/>
          <a:p>
            <a:endParaRPr lang="en-GB"/>
          </a:p>
        </p:txBody>
      </p:sp>
      <p:pic>
        <p:nvPicPr>
          <p:cNvPr id="7170" name="Picture 2" descr="What you need to know about Forest School - how we montessori">
            <a:extLst>
              <a:ext uri="{FF2B5EF4-FFF2-40B4-BE49-F238E27FC236}">
                <a16:creationId xmlns:a16="http://schemas.microsoft.com/office/drawing/2014/main" id="{DDB99155-9F16-63FF-2A4A-BABF115E49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9143999" cy="67999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39332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18A9932-D3D9-0DE2-55B5-A4ED0CA97B51}"/>
              </a:ext>
            </a:extLst>
          </p:cNvPr>
          <p:cNvSpPr>
            <a:spLocks noGrp="1"/>
          </p:cNvSpPr>
          <p:nvPr>
            <p:ph sz="half" idx="2"/>
          </p:nvPr>
        </p:nvSpPr>
        <p:spPr>
          <a:xfrm>
            <a:off x="0" y="2258552"/>
            <a:ext cx="4015229" cy="3744685"/>
          </a:xfrm>
        </p:spPr>
        <p:txBody>
          <a:bodyPr vert="horz" lIns="91440" tIns="45720" rIns="91440" bIns="45720" rtlCol="0" anchor="t">
            <a:normAutofit lnSpcReduction="10000"/>
          </a:bodyPr>
          <a:lstStyle/>
          <a:p>
            <a:pPr>
              <a:lnSpc>
                <a:spcPct val="107000"/>
              </a:lnSpc>
              <a:spcBef>
                <a:spcPts val="0"/>
              </a:spcBef>
              <a:spcAft>
                <a:spcPts val="800"/>
              </a:spcAft>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Beth yw’r heriau gyda’r math hwn o chwarae yn yr awyr agored? </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Bef>
                <a:spcPts val="0"/>
              </a:spcBef>
              <a:spcAft>
                <a:spcPts val="800"/>
              </a:spcAft>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Sut gallwch chi oresgyn yr heriau hyn? </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a:spcBef>
                <a:spcPts val="0"/>
              </a:spcBef>
            </a:pPr>
            <a:r>
              <a:rPr lang="en-US" sz="2400" dirty="0">
                <a:solidFill>
                  <a:srgbClr val="0070C0"/>
                </a:solidFill>
                <a:latin typeface="Arial" panose="020B0604020202020204" pitchFamily="34" charset="0"/>
                <a:cs typeface="Arial" panose="020B0604020202020204" pitchFamily="34" charset="0"/>
              </a:rPr>
              <a:t>What are the challenges with this kind of outdoor play? </a:t>
            </a:r>
          </a:p>
          <a:p>
            <a:pPr>
              <a:spcBef>
                <a:spcPts val="0"/>
              </a:spcBef>
            </a:pPr>
            <a:r>
              <a:rPr lang="en-US" sz="2400" dirty="0">
                <a:solidFill>
                  <a:srgbClr val="0070C0"/>
                </a:solidFill>
                <a:latin typeface="Arial" panose="020B0604020202020204" pitchFamily="34" charset="0"/>
                <a:cs typeface="Arial" panose="020B0604020202020204" pitchFamily="34" charset="0"/>
              </a:rPr>
              <a:t>How can you overcome these challenges? </a:t>
            </a:r>
          </a:p>
        </p:txBody>
      </p:sp>
      <p:pic>
        <p:nvPicPr>
          <p:cNvPr id="8194" name="Picture 2" descr="Forest School for Babies | Enabling Environments | Teach Early Years">
            <a:extLst>
              <a:ext uri="{FF2B5EF4-FFF2-40B4-BE49-F238E27FC236}">
                <a16:creationId xmlns:a16="http://schemas.microsoft.com/office/drawing/2014/main" id="{3A73D37A-A51D-9901-8C9A-9C971D552DA8}"/>
              </a:ext>
            </a:extLst>
          </p:cNvPr>
          <p:cNvPicPr>
            <a:picLocks noGrp="1" noChangeAspect="1" noChangeArrowheads="1"/>
          </p:cNvPicPr>
          <p:nvPr>
            <p:ph sz="half" idx="1"/>
          </p:nvPr>
        </p:nvPicPr>
        <p:blipFill rotWithShape="1">
          <a:blip r:embed="rId3">
            <a:extLst>
              <a:ext uri="{28A0092B-C50C-407E-A947-70E740481C1C}">
                <a14:useLocalDpi xmlns:a14="http://schemas.microsoft.com/office/drawing/2010/main" val="0"/>
              </a:ext>
            </a:extLst>
          </a:blip>
          <a:srcRect t="4445" r="2" b="2"/>
          <a:stretch/>
        </p:blipFill>
        <p:spPr bwMode="auto">
          <a:xfrm>
            <a:off x="4015229" y="0"/>
            <a:ext cx="5128771"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8206" name="Group 8205">
            <a:extLst>
              <a:ext uri="{FF2B5EF4-FFF2-40B4-BE49-F238E27FC236}">
                <a16:creationId xmlns:a16="http://schemas.microsoft.com/office/drawing/2014/main" id="{A5AFD70F-20E3-55D2-E154-7D4FACFBB0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051478" y="0"/>
            <a:ext cx="92522" cy="6858000"/>
            <a:chOff x="12068638" y="0"/>
            <a:chExt cx="123362" cy="6858000"/>
          </a:xfrm>
        </p:grpSpPr>
        <p:sp>
          <p:nvSpPr>
            <p:cNvPr id="8207" name="Rectangle 8206">
              <a:extLst>
                <a:ext uri="{FF2B5EF4-FFF2-40B4-BE49-F238E27FC236}">
                  <a16:creationId xmlns:a16="http://schemas.microsoft.com/office/drawing/2014/main" id="{2FBDB812-268E-7EC5-B48A-7522718164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8" name="Rectangle 8207">
              <a:extLst>
                <a:ext uri="{FF2B5EF4-FFF2-40B4-BE49-F238E27FC236}">
                  <a16:creationId xmlns:a16="http://schemas.microsoft.com/office/drawing/2014/main" id="{EDA30E18-AA70-D998-AAFC-727CB0367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64275BF-E3D9-F99D-970E-6F2C7683176A}"/>
              </a:ext>
            </a:extLst>
          </p:cNvPr>
          <p:cNvSpPr>
            <a:spLocks noGrp="1"/>
          </p:cNvSpPr>
          <p:nvPr>
            <p:ph type="title"/>
          </p:nvPr>
        </p:nvSpPr>
        <p:spPr>
          <a:xfrm>
            <a:off x="-72571" y="664120"/>
            <a:ext cx="5776686" cy="1616203"/>
          </a:xfrm>
        </p:spPr>
        <p:txBody>
          <a:bodyPr vert="horz" lIns="91440" tIns="45720" rIns="91440" bIns="45720" rtlCol="0" anchor="b">
            <a:normAutofit fontScale="90000"/>
          </a:bodyPr>
          <a:lstStyle/>
          <a:p>
            <a:r>
              <a:rPr lang="en-US" sz="4900" dirty="0" err="1">
                <a:solidFill>
                  <a:schemeClr val="bg1"/>
                </a:solidFill>
                <a:highlight>
                  <a:srgbClr val="008000"/>
                </a:highlight>
                <a:latin typeface="Arial" panose="020B0604020202020204" pitchFamily="34" charset="0"/>
                <a:cs typeface="Arial" panose="020B0604020202020204" pitchFamily="34" charset="0"/>
              </a:rPr>
              <a:t>Gadewch</a:t>
            </a:r>
            <a:r>
              <a:rPr lang="en-US" sz="4900" dirty="0">
                <a:solidFill>
                  <a:schemeClr val="bg1"/>
                </a:solidFill>
                <a:highlight>
                  <a:srgbClr val="008000"/>
                </a:highlight>
                <a:latin typeface="Arial" panose="020B0604020202020204" pitchFamily="34" charset="0"/>
                <a:cs typeface="Arial" panose="020B0604020202020204" pitchFamily="34" charset="0"/>
              </a:rPr>
              <a:t> </a:t>
            </a:r>
            <a:r>
              <a:rPr lang="en-US" sz="4900" dirty="0" err="1">
                <a:solidFill>
                  <a:schemeClr val="bg1"/>
                </a:solidFill>
                <a:highlight>
                  <a:srgbClr val="008000"/>
                </a:highlight>
                <a:latin typeface="Arial" panose="020B0604020202020204" pitchFamily="34" charset="0"/>
                <a:cs typeface="Arial" panose="020B0604020202020204" pitchFamily="34" charset="0"/>
              </a:rPr>
              <a:t>iddyn</a:t>
            </a:r>
            <a:r>
              <a:rPr lang="en-US" sz="4900" dirty="0">
                <a:solidFill>
                  <a:schemeClr val="bg1"/>
                </a:solidFill>
                <a:highlight>
                  <a:srgbClr val="008000"/>
                </a:highlight>
                <a:latin typeface="Arial" panose="020B0604020202020204" pitchFamily="34" charset="0"/>
                <a:cs typeface="Arial" panose="020B0604020202020204" pitchFamily="34" charset="0"/>
              </a:rPr>
              <a:t> </a:t>
            </a:r>
            <a:r>
              <a:rPr lang="en-US" sz="4900" dirty="0" err="1">
                <a:solidFill>
                  <a:schemeClr val="bg1"/>
                </a:solidFill>
                <a:highlight>
                  <a:srgbClr val="008000"/>
                </a:highlight>
                <a:latin typeface="Arial" panose="020B0604020202020204" pitchFamily="34" charset="0"/>
                <a:cs typeface="Arial" panose="020B0604020202020204" pitchFamily="34" charset="0"/>
              </a:rPr>
              <a:t>nhw</a:t>
            </a:r>
            <a:r>
              <a:rPr lang="en-US" sz="4900" dirty="0">
                <a:solidFill>
                  <a:schemeClr val="bg1"/>
                </a:solidFill>
                <a:highlight>
                  <a:srgbClr val="008000"/>
                </a:highlight>
                <a:latin typeface="Arial" panose="020B0604020202020204" pitchFamily="34" charset="0"/>
                <a:cs typeface="Arial" panose="020B0604020202020204" pitchFamily="34" charset="0"/>
              </a:rPr>
              <a:t> </a:t>
            </a:r>
            <a:r>
              <a:rPr lang="en-US" sz="4900" dirty="0" err="1">
                <a:solidFill>
                  <a:schemeClr val="bg1"/>
                </a:solidFill>
                <a:highlight>
                  <a:srgbClr val="008000"/>
                </a:highlight>
                <a:latin typeface="Arial" panose="020B0604020202020204" pitchFamily="34" charset="0"/>
                <a:cs typeface="Arial" panose="020B0604020202020204" pitchFamily="34" charset="0"/>
              </a:rPr>
              <a:t>fynd</a:t>
            </a:r>
            <a:r>
              <a:rPr lang="en-US" sz="4900" dirty="0">
                <a:solidFill>
                  <a:schemeClr val="bg1"/>
                </a:solidFill>
                <a:highlight>
                  <a:srgbClr val="008000"/>
                </a:highlight>
                <a:latin typeface="Arial" panose="020B0604020202020204" pitchFamily="34" charset="0"/>
                <a:cs typeface="Arial" panose="020B0604020202020204" pitchFamily="34" charset="0"/>
              </a:rPr>
              <a:t> </a:t>
            </a:r>
            <a:r>
              <a:rPr lang="en-US" sz="4900" dirty="0" err="1">
                <a:solidFill>
                  <a:schemeClr val="bg1"/>
                </a:solidFill>
                <a:highlight>
                  <a:srgbClr val="008000"/>
                </a:highlight>
                <a:latin typeface="Arial" panose="020B0604020202020204" pitchFamily="34" charset="0"/>
                <a:cs typeface="Arial" panose="020B0604020202020204" pitchFamily="34" charset="0"/>
              </a:rPr>
              <a:t>yn</a:t>
            </a:r>
            <a:r>
              <a:rPr lang="en-US" sz="4900" dirty="0">
                <a:solidFill>
                  <a:schemeClr val="bg1"/>
                </a:solidFill>
                <a:highlight>
                  <a:srgbClr val="008000"/>
                </a:highlight>
                <a:latin typeface="Arial" panose="020B0604020202020204" pitchFamily="34" charset="0"/>
                <a:cs typeface="Arial" panose="020B0604020202020204" pitchFamily="34" charset="0"/>
              </a:rPr>
              <a:t> </a:t>
            </a:r>
            <a:r>
              <a:rPr lang="en-US" sz="4900" dirty="0" err="1">
                <a:solidFill>
                  <a:schemeClr val="bg1"/>
                </a:solidFill>
                <a:highlight>
                  <a:srgbClr val="008000"/>
                </a:highlight>
                <a:latin typeface="Arial" panose="020B0604020202020204" pitchFamily="34" charset="0"/>
                <a:cs typeface="Arial" panose="020B0604020202020204" pitchFamily="34" charset="0"/>
              </a:rPr>
              <a:t>fwdlyd</a:t>
            </a:r>
            <a:r>
              <a:rPr lang="en-US" sz="4900" dirty="0">
                <a:solidFill>
                  <a:schemeClr val="bg1"/>
                </a:solidFill>
                <a:highlight>
                  <a:srgbClr val="008000"/>
                </a:highlight>
                <a:latin typeface="Arial" panose="020B0604020202020204" pitchFamily="34" charset="0"/>
                <a:cs typeface="Arial" panose="020B0604020202020204" pitchFamily="34" charset="0"/>
              </a:rPr>
              <a:t>! </a:t>
            </a:r>
            <a:br>
              <a:rPr lang="en-US" sz="4900" dirty="0">
                <a:solidFill>
                  <a:schemeClr val="bg1"/>
                </a:solidFill>
                <a:highlight>
                  <a:srgbClr val="008000"/>
                </a:highlight>
                <a:latin typeface="Arial" panose="020B0604020202020204" pitchFamily="34" charset="0"/>
                <a:cs typeface="Arial" panose="020B0604020202020204" pitchFamily="34" charset="0"/>
              </a:rPr>
            </a:br>
            <a:r>
              <a:rPr lang="en-US" sz="4900" dirty="0">
                <a:solidFill>
                  <a:schemeClr val="bg1"/>
                </a:solidFill>
                <a:highlight>
                  <a:srgbClr val="008000"/>
                </a:highlight>
                <a:latin typeface="Arial" panose="020B0604020202020204" pitchFamily="34" charset="0"/>
                <a:cs typeface="Arial" panose="020B0604020202020204" pitchFamily="34" charset="0"/>
              </a:rPr>
              <a:t>Let them get muddy</a:t>
            </a:r>
            <a:r>
              <a:rPr lang="en-US" dirty="0">
                <a:solidFill>
                  <a:schemeClr val="bg1"/>
                </a:solidFill>
                <a:highlight>
                  <a:srgbClr val="008000"/>
                </a:highlight>
                <a:latin typeface="Arial" panose="020B0604020202020204" pitchFamily="34" charset="0"/>
                <a:cs typeface="Arial" panose="020B0604020202020204" pitchFamily="34" charset="0"/>
              </a:rPr>
              <a:t>! </a:t>
            </a:r>
            <a:r>
              <a:rPr lang="en-US" sz="2200" dirty="0"/>
              <a:t>
</a:t>
            </a:r>
          </a:p>
        </p:txBody>
      </p:sp>
    </p:spTree>
    <p:extLst>
      <p:ext uri="{BB962C8B-B14F-4D97-AF65-F5344CB8AC3E}">
        <p14:creationId xmlns:p14="http://schemas.microsoft.com/office/powerpoint/2010/main" val="13945246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2353525A-5E01-E1C8-B21E-80FC348BA292}"/>
              </a:ext>
            </a:extLst>
          </p:cNvPr>
          <p:cNvSpPr>
            <a:spLocks noGrp="1"/>
          </p:cNvSpPr>
          <p:nvPr>
            <p:ph sz="half" idx="2"/>
          </p:nvPr>
        </p:nvSpPr>
        <p:spPr>
          <a:xfrm>
            <a:off x="341085" y="1393371"/>
            <a:ext cx="8519885" cy="3995373"/>
          </a:xfrm>
        </p:spPr>
        <p:txBody>
          <a:bodyPr>
            <a:normAutofit fontScale="92500"/>
          </a:bodyPr>
          <a:lstStyle/>
          <a:p>
            <a:r>
              <a:rPr lang="en-GB" dirty="0"/>
              <a:t>Clement, J. (2022) ‘Enabling Environments: Indoors and Out’ in Waters-Davies, J. (ed) </a:t>
            </a:r>
            <a:r>
              <a:rPr lang="en-GB" i="1" dirty="0"/>
              <a:t>Introduction to Play</a:t>
            </a:r>
            <a:r>
              <a:rPr lang="en-GB" dirty="0"/>
              <a:t>. London: Sage. </a:t>
            </a:r>
          </a:p>
          <a:p>
            <a:r>
              <a:rPr lang="en-GB" dirty="0"/>
              <a:t>Welsh Government. (2022) Curriculum for funded non-maintained nursery settings. Available at: </a:t>
            </a:r>
            <a:r>
              <a:rPr lang="en-GB" dirty="0">
                <a:hlinkClick r:id="rId2"/>
              </a:rPr>
              <a:t>https://hwb.gov.wales/api/storage/b1801d78-38c3-4320-9818-d9996c21aef8/220914-a-curriculum-for-funded-non-maintained-nursery-settings.pdf</a:t>
            </a:r>
            <a:r>
              <a:rPr lang="en-GB" dirty="0"/>
              <a:t> (Accessed: 14/8/23) </a:t>
            </a:r>
          </a:p>
          <a:p>
            <a:r>
              <a:rPr lang="en-GB" dirty="0"/>
              <a:t>Welsh Government. (2023) </a:t>
            </a:r>
            <a:r>
              <a:rPr lang="en-GB" i="1" dirty="0"/>
              <a:t>Enabling Learning</a:t>
            </a:r>
            <a:r>
              <a:rPr lang="en-GB" dirty="0"/>
              <a:t>. Available at: </a:t>
            </a:r>
            <a:r>
              <a:rPr lang="en-GB" dirty="0">
                <a:hlinkClick r:id="rId3"/>
              </a:rPr>
              <a:t>https://hwb.gov.wales/curriculum-for-wales/designing-your-curriculum/enabling-learning</a:t>
            </a:r>
            <a:r>
              <a:rPr lang="en-GB" dirty="0"/>
              <a:t> (Accessed: 14/8/23) </a:t>
            </a:r>
          </a:p>
          <a:p>
            <a:endParaRPr lang="en-GB" dirty="0"/>
          </a:p>
        </p:txBody>
      </p:sp>
      <p:sp>
        <p:nvSpPr>
          <p:cNvPr id="5" name="Title 1">
            <a:extLst>
              <a:ext uri="{FF2B5EF4-FFF2-40B4-BE49-F238E27FC236}">
                <a16:creationId xmlns:a16="http://schemas.microsoft.com/office/drawing/2014/main" id="{5B85BF75-5AEC-48FC-70CC-0D11C5560CDA}"/>
              </a:ext>
            </a:extLst>
          </p:cNvPr>
          <p:cNvSpPr>
            <a:spLocks noGrp="1"/>
          </p:cNvSpPr>
          <p:nvPr>
            <p:ph type="title"/>
          </p:nvPr>
        </p:nvSpPr>
        <p:spPr>
          <a:xfrm>
            <a:off x="1126671" y="593410"/>
            <a:ext cx="7886700" cy="883103"/>
          </a:xfrm>
        </p:spPr>
        <p:txBody>
          <a:bodyPr>
            <a:normAutofit fontScale="90000"/>
          </a:bodyPr>
          <a:lstStyle/>
          <a:p>
            <a:r>
              <a:rPr lang="en-GB" dirty="0" err="1">
                <a:latin typeface="Arial" panose="020B0604020202020204" pitchFamily="34" charset="0"/>
                <a:cs typeface="Arial" panose="020B0604020202020204" pitchFamily="34" charset="0"/>
              </a:rPr>
              <a:t>Cyfeirnodau</a:t>
            </a:r>
            <a:r>
              <a:rPr lang="en-GB" dirty="0">
                <a:latin typeface="Arial" panose="020B0604020202020204" pitchFamily="34" charset="0"/>
                <a:cs typeface="Arial" panose="020B0604020202020204" pitchFamily="34" charset="0"/>
              </a:rPr>
              <a:t> / </a:t>
            </a:r>
            <a:r>
              <a:rPr lang="en-GB" dirty="0">
                <a:solidFill>
                  <a:srgbClr val="0070C0"/>
                </a:solidFill>
                <a:latin typeface="Arial" panose="020B0604020202020204" pitchFamily="34" charset="0"/>
                <a:cs typeface="Arial" panose="020B0604020202020204" pitchFamily="34" charset="0"/>
              </a:rPr>
              <a:t>References</a:t>
            </a:r>
            <a:r>
              <a:rPr lang="en-GB" dirty="0">
                <a:latin typeface="Arial" panose="020B0604020202020204" pitchFamily="34" charset="0"/>
                <a:cs typeface="Arial" panose="020B0604020202020204" pitchFamily="34" charset="0"/>
              </a:rPr>
              <a:t> </a:t>
            </a:r>
            <a:r>
              <a:rPr lang="en-GB" dirty="0"/>
              <a:t>
</a:t>
            </a:r>
          </a:p>
        </p:txBody>
      </p:sp>
    </p:spTree>
    <p:extLst>
      <p:ext uri="{BB962C8B-B14F-4D97-AF65-F5344CB8AC3E}">
        <p14:creationId xmlns:p14="http://schemas.microsoft.com/office/powerpoint/2010/main" val="1075268229"/>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3D8144A-B22B-4281-9760-C57430A56FA2}">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2.xml><?xml version="1.0" encoding="utf-8"?>
<ds:datastoreItem xmlns:ds="http://schemas.openxmlformats.org/officeDocument/2006/customXml" ds:itemID="{50D38D1C-8683-45AB-858F-2654B15565BE}">
  <ds:schemaRefs>
    <ds:schemaRef ds:uri="http://schemas.microsoft.com/sharepoint/v3/contenttype/forms"/>
  </ds:schemaRefs>
</ds:datastoreItem>
</file>

<file path=customXml/itemProps3.xml><?xml version="1.0" encoding="utf-8"?>
<ds:datastoreItem xmlns:ds="http://schemas.openxmlformats.org/officeDocument/2006/customXml" ds:itemID="{E8EB43E1-778B-4C1E-B6A5-63A5F7CD06B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1533</Words>
  <Application>Microsoft Office PowerPoint</Application>
  <PresentationFormat>On-screen Show (4:3)</PresentationFormat>
  <Paragraphs>169</Paragraphs>
  <Slides>23</Slides>
  <Notes>16</Notes>
  <HiddenSlides>0</HiddenSlides>
  <MMClips>0</MMClips>
  <ScaleCrop>false</ScaleCrop>
  <HeadingPairs>
    <vt:vector size="4" baseType="variant">
      <vt:variant>
        <vt:lpstr>Theme</vt:lpstr>
      </vt:variant>
      <vt:variant>
        <vt:i4>19</vt:i4>
      </vt:variant>
      <vt:variant>
        <vt:lpstr>Slide Titles</vt:lpstr>
      </vt:variant>
      <vt:variant>
        <vt:i4>23</vt:i4>
      </vt:variant>
    </vt:vector>
  </HeadingPairs>
  <TitlesOfParts>
    <vt:vector size="42" baseType="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ECEY4005C:Y 1000 Diwrnod Cyntaf  ECEY4005: The First 1000 Days   </vt:lpstr>
      <vt:lpstr>Amgylcheddau Effeithiol  Effective Environments 
</vt:lpstr>
      <vt:lpstr>Amgylcheddau Effeithiol  Effective Environments 
</vt:lpstr>
      <vt:lpstr>Amgylcheddau Effeithiol  Effective Environments 
</vt:lpstr>
      <vt:lpstr>Amgylcheddau Effeithiol  Effective Environments 
</vt:lpstr>
      <vt:lpstr>Amgylchedd cyfoethog iaith A Language Rich Environment 
</vt:lpstr>
      <vt:lpstr>Froebel </vt:lpstr>
      <vt:lpstr>Reggio Emilia </vt:lpstr>
      <vt:lpstr>Amgylcheddau Effeithiol  Effective Environments 
</vt:lpstr>
      <vt:lpstr>Montessori </vt:lpstr>
      <vt:lpstr>Amgylcheddau ar gyfer chwarae a gychwynnwyd gan blant Environments for child-initiated play </vt:lpstr>
      <vt:lpstr>Amgylcheddau Galluogi 
Enabling Environments </vt:lpstr>
      <vt:lpstr>Adlewyrchu / Reflect 
</vt:lpstr>
      <vt:lpstr>Enghreifftiau o fannau chwarae
Examples of play spaces </vt:lpstr>
      <vt:lpstr>Enghreifftiau o fannau chwarae
Examples of play spaces </vt:lpstr>
      <vt:lpstr>PowerPoint Presentation</vt:lpstr>
      <vt:lpstr>Amgylcheddau Awyr Agored Outdoor Environments 
</vt:lpstr>
      <vt:lpstr>PowerPoint Presentation</vt:lpstr>
      <vt:lpstr>Amgylcheddau Awyr Agored Outdoor Environments 
</vt:lpstr>
      <vt:lpstr>PowerPoint Presentation</vt:lpstr>
      <vt:lpstr>Gadewch iddyn nhw fynd yn fwdlyd!  Let them get muddy! 
</vt:lpstr>
      <vt:lpstr>Cyfeirnodau /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Rachel Iles</cp:lastModifiedBy>
  <cp:revision>9</cp:revision>
  <dcterms:created xsi:type="dcterms:W3CDTF">2021-03-10T12:10:47Z</dcterms:created>
  <dcterms:modified xsi:type="dcterms:W3CDTF">2023-11-30T13:50:53Z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