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8"/>
  </p:notesMasterIdLst>
  <p:sldIdLst>
    <p:sldId id="719" r:id="rId24"/>
    <p:sldId id="756" r:id="rId25"/>
    <p:sldId id="757" r:id="rId26"/>
    <p:sldId id="758" r:id="rId27"/>
    <p:sldId id="759" r:id="rId28"/>
    <p:sldId id="768" r:id="rId29"/>
    <p:sldId id="760" r:id="rId30"/>
    <p:sldId id="767" r:id="rId31"/>
    <p:sldId id="761" r:id="rId32"/>
    <p:sldId id="762" r:id="rId33"/>
    <p:sldId id="763" r:id="rId34"/>
    <p:sldId id="764" r:id="rId35"/>
    <p:sldId id="765" r:id="rId36"/>
    <p:sldId id="732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2A24A6-93B7-4DF4-8E82-116E1D526973}" v="14" dt="2023-10-18T09:08:46.89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114" y="-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1CDBF326-BB2E-4017-8670-627AF9458FEB}"/>
    <pc:docChg chg="undo custSel addSld delSld modSld sldOrd">
      <pc:chgData name="Jenifer Prince Devaraj" userId="c3fb109c-09d1-42a6-93f4-69472d709861" providerId="ADAL" clId="{1CDBF326-BB2E-4017-8670-627AF9458FEB}" dt="2023-02-16T01:12:46.419" v="1055" actId="1076"/>
      <pc:docMkLst>
        <pc:docMk/>
      </pc:docMkLst>
      <pc:sldChg chg="modSp mod">
        <pc:chgData name="Jenifer Prince Devaraj" userId="c3fb109c-09d1-42a6-93f4-69472d709861" providerId="ADAL" clId="{1CDBF326-BB2E-4017-8670-627AF9458FEB}" dt="2023-02-15T22:01:32.873" v="93" actId="20577"/>
        <pc:sldMkLst>
          <pc:docMk/>
          <pc:sldMk cId="3658654216" sldId="755"/>
        </pc:sldMkLst>
        <pc:spChg chg="mod">
          <ac:chgData name="Jenifer Prince Devaraj" userId="c3fb109c-09d1-42a6-93f4-69472d709861" providerId="ADAL" clId="{1CDBF326-BB2E-4017-8670-627AF9458FEB}" dt="2023-02-15T21:19:15.161" v="26" actId="20577"/>
          <ac:spMkLst>
            <pc:docMk/>
            <pc:sldMk cId="3658654216" sldId="755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5T22:01:32.873" v="93" actId="20577"/>
          <ac:spMkLst>
            <pc:docMk/>
            <pc:sldMk cId="3658654216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20:45.443" v="69" actId="1076"/>
          <ac:spMkLst>
            <pc:docMk/>
            <pc:sldMk cId="3658654216" sldId="755"/>
            <ac:spMk id="16" creationId="{BAE0A156-7D83-76D0-3F38-156333046F36}"/>
          </ac:spMkLst>
        </pc:spChg>
      </pc:sldChg>
      <pc:sldChg chg="modSp add mod ord">
        <pc:chgData name="Jenifer Prince Devaraj" userId="c3fb109c-09d1-42a6-93f4-69472d709861" providerId="ADAL" clId="{1CDBF326-BB2E-4017-8670-627AF9458FEB}" dt="2023-02-15T22:01:21.019" v="90" actId="1076"/>
        <pc:sldMkLst>
          <pc:docMk/>
          <pc:sldMk cId="1856619079" sldId="756"/>
        </pc:sldMkLst>
        <pc:spChg chg="mod">
          <ac:chgData name="Jenifer Prince Devaraj" userId="c3fb109c-09d1-42a6-93f4-69472d709861" providerId="ADAL" clId="{1CDBF326-BB2E-4017-8670-627AF9458FEB}" dt="2023-02-15T21:59:32.303" v="84" actId="14100"/>
          <ac:spMkLst>
            <pc:docMk/>
            <pc:sldMk cId="1856619079" sldId="756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5T22:01:21.019" v="90" actId="1076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1:58:37.167" v="82" actId="1076"/>
          <ac:spMkLst>
            <pc:docMk/>
            <pc:sldMk cId="1856619079" sldId="756"/>
            <ac:spMk id="16" creationId="{BAE0A156-7D83-76D0-3F38-156333046F36}"/>
          </ac:spMkLst>
        </pc:spChg>
      </pc:sldChg>
      <pc:sldChg chg="addSp delSp modSp add mod setBg">
        <pc:chgData name="Jenifer Prince Devaraj" userId="c3fb109c-09d1-42a6-93f4-69472d709861" providerId="ADAL" clId="{1CDBF326-BB2E-4017-8670-627AF9458FEB}" dt="2023-02-15T23:07:27.404" v="537" actId="1076"/>
        <pc:sldMkLst>
          <pc:docMk/>
          <pc:sldMk cId="1321171887" sldId="757"/>
        </pc:sldMkLst>
        <pc:spChg chg="mo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" creationId="{599D6D5D-84A5-2599-8C62-A39AD58B7439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4" creationId="{D18B15BA-6AF7-7BEA-D02A-43BDCA69390F}"/>
          </ac:spMkLst>
        </pc:spChg>
        <pc:spChg chg="mod ord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5" creationId="{B814BF6C-A7A7-6E0F-47E5-13C6A8C912A3}"/>
          </ac:spMkLst>
        </pc:spChg>
        <pc:spChg chg="add del mod">
          <ac:chgData name="Jenifer Prince Devaraj" userId="c3fb109c-09d1-42a6-93f4-69472d709861" providerId="ADAL" clId="{1CDBF326-BB2E-4017-8670-627AF9458FEB}" dt="2023-02-15T23:07:19.930" v="533" actId="11529"/>
          <ac:spMkLst>
            <pc:docMk/>
            <pc:sldMk cId="1321171887" sldId="757"/>
            <ac:spMk id="11" creationId="{B88A3203-7313-29B3-F1EC-FF661D04A42A}"/>
          </ac:spMkLst>
        </pc:spChg>
        <pc:spChg chg="add del mod">
          <ac:chgData name="Jenifer Prince Devaraj" userId="c3fb109c-09d1-42a6-93f4-69472d709861" providerId="ADAL" clId="{1CDBF326-BB2E-4017-8670-627AF9458FEB}" dt="2023-02-15T23:06:04.335" v="500"/>
          <ac:spMkLst>
            <pc:docMk/>
            <pc:sldMk cId="1321171887" sldId="757"/>
            <ac:spMk id="12" creationId="{087A59C0-C189-5C16-14B7-189FFE5B9CB1}"/>
          </ac:spMkLst>
        </pc:spChg>
        <pc:spChg chg="add del mod">
          <ac:chgData name="Jenifer Prince Devaraj" userId="c3fb109c-09d1-42a6-93f4-69472d709861" providerId="ADAL" clId="{1CDBF326-BB2E-4017-8670-627AF9458FEB}" dt="2023-02-15T23:07:17.541" v="528"/>
          <ac:spMkLst>
            <pc:docMk/>
            <pc:sldMk cId="1321171887" sldId="757"/>
            <ac:spMk id="13" creationId="{626D77B5-D9C2-6105-F314-2F6884070B8F}"/>
          </ac:spMkLst>
        </pc:spChg>
        <pc:spChg chg="add del mod">
          <ac:chgData name="Jenifer Prince Devaraj" userId="c3fb109c-09d1-42a6-93f4-69472d709861" providerId="ADAL" clId="{1CDBF326-BB2E-4017-8670-627AF9458FEB}" dt="2023-02-15T23:07:16.770" v="525"/>
          <ac:spMkLst>
            <pc:docMk/>
            <pc:sldMk cId="1321171887" sldId="757"/>
            <ac:spMk id="14" creationId="{0CADA7D2-3E1F-2E6E-3044-CBB2B644134C}"/>
          </ac:spMkLst>
        </pc:spChg>
        <pc:spChg chg="del mod">
          <ac:chgData name="Jenifer Prince Devaraj" userId="c3fb109c-09d1-42a6-93f4-69472d709861" providerId="ADAL" clId="{1CDBF326-BB2E-4017-8670-627AF9458FEB}" dt="2023-02-15T22:05:23.570" v="145" actId="478"/>
          <ac:spMkLst>
            <pc:docMk/>
            <pc:sldMk cId="1321171887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1CDBF326-BB2E-4017-8670-627AF9458FEB}" dt="2023-02-15T23:05:20.432" v="464" actId="1076"/>
          <ac:spMkLst>
            <pc:docMk/>
            <pc:sldMk cId="1321171887" sldId="757"/>
            <ac:spMk id="16" creationId="{BAE0A156-7D83-76D0-3F38-156333046F36}"/>
          </ac:spMkLst>
        </pc:spChg>
        <pc:spChg chg="add del mod">
          <ac:chgData name="Jenifer Prince Devaraj" userId="c3fb109c-09d1-42a6-93f4-69472d709861" providerId="ADAL" clId="{1CDBF326-BB2E-4017-8670-627AF9458FEB}" dt="2023-02-15T23:07:16.067" v="522"/>
          <ac:spMkLst>
            <pc:docMk/>
            <pc:sldMk cId="1321171887" sldId="757"/>
            <ac:spMk id="17" creationId="{2724CD6D-417C-639C-72EC-1140D0330F66}"/>
          </ac:spMkLst>
        </pc:spChg>
        <pc:spChg chg="add del">
          <ac:chgData name="Jenifer Prince Devaraj" userId="c3fb109c-09d1-42a6-93f4-69472d709861" providerId="ADAL" clId="{1CDBF326-BB2E-4017-8670-627AF9458FEB}" dt="2023-02-15T22:06:10.711" v="152" actId="26606"/>
          <ac:spMkLst>
            <pc:docMk/>
            <pc:sldMk cId="1321171887" sldId="757"/>
            <ac:spMk id="21" creationId="{1A95671B-3CC6-4792-9114-B74FAEA224E6}"/>
          </ac:spMkLst>
        </pc:spChg>
        <pc:picChg chg="add del mod">
          <ac:chgData name="Jenifer Prince Devaraj" userId="c3fb109c-09d1-42a6-93f4-69472d709861" providerId="ADAL" clId="{1CDBF326-BB2E-4017-8670-627AF9458FEB}" dt="2023-02-15T23:04:45.083" v="454" actId="478"/>
          <ac:picMkLst>
            <pc:docMk/>
            <pc:sldMk cId="1321171887" sldId="757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3:05:06.687" v="458" actId="478"/>
          <ac:picMkLst>
            <pc:docMk/>
            <pc:sldMk cId="1321171887" sldId="757"/>
            <ac:picMk id="8" creationId="{9FFDDAB8-BB83-F4CD-C84C-27733189EBF9}"/>
          </ac:picMkLst>
        </pc:picChg>
        <pc:picChg chg="add del mod">
          <ac:chgData name="Jenifer Prince Devaraj" userId="c3fb109c-09d1-42a6-93f4-69472d709861" providerId="ADAL" clId="{1CDBF326-BB2E-4017-8670-627AF9458FEB}" dt="2023-02-15T23:07:21.751" v="534" actId="478"/>
          <ac:picMkLst>
            <pc:docMk/>
            <pc:sldMk cId="1321171887" sldId="757"/>
            <ac:picMk id="10" creationId="{DD9D4C9E-2EE6-6BFA-1506-0E4103A928F6}"/>
          </ac:picMkLst>
        </pc:picChg>
        <pc:picChg chg="add mod">
          <ac:chgData name="Jenifer Prince Devaraj" userId="c3fb109c-09d1-42a6-93f4-69472d709861" providerId="ADAL" clId="{1CDBF326-BB2E-4017-8670-627AF9458FEB}" dt="2023-02-15T23:07:27.404" v="537" actId="1076"/>
          <ac:picMkLst>
            <pc:docMk/>
            <pc:sldMk cId="1321171887" sldId="757"/>
            <ac:picMk id="19" creationId="{EDB43281-5D11-EEF6-A073-BEB6F6C26A60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25927491" sldId="75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336024" sldId="758"/>
        </pc:sldMkLst>
      </pc:sldChg>
      <pc:sldChg chg="addSp delSp modSp add mod">
        <pc:chgData name="Jenifer Prince Devaraj" userId="c3fb109c-09d1-42a6-93f4-69472d709861" providerId="ADAL" clId="{1CDBF326-BB2E-4017-8670-627AF9458FEB}" dt="2023-02-15T23:09:11.808" v="545" actId="1076"/>
        <pc:sldMkLst>
          <pc:docMk/>
          <pc:sldMk cId="2552383452" sldId="758"/>
        </pc:sldMkLst>
        <pc:spChg chg="add mod">
          <ac:chgData name="Jenifer Prince Devaraj" userId="c3fb109c-09d1-42a6-93f4-69472d709861" providerId="ADAL" clId="{1CDBF326-BB2E-4017-8670-627AF9458FEB}" dt="2023-02-15T22:50:28.071" v="223" actId="1076"/>
          <ac:spMkLst>
            <pc:docMk/>
            <pc:sldMk cId="2552383452" sldId="758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10:10.859" v="194" actId="20577"/>
          <ac:spMkLst>
            <pc:docMk/>
            <pc:sldMk cId="2552383452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2:09:06.266" v="156" actId="478"/>
          <ac:picMkLst>
            <pc:docMk/>
            <pc:sldMk cId="2552383452" sldId="758"/>
            <ac:picMk id="6" creationId="{87694209-1464-5125-B081-F9BC46D04738}"/>
          </ac:picMkLst>
        </pc:picChg>
        <pc:picChg chg="add del mod">
          <ac:chgData name="Jenifer Prince Devaraj" userId="c3fb109c-09d1-42a6-93f4-69472d709861" providerId="ADAL" clId="{1CDBF326-BB2E-4017-8670-627AF9458FEB}" dt="2023-02-15T22:48:33.800" v="207" actId="478"/>
          <ac:picMkLst>
            <pc:docMk/>
            <pc:sldMk cId="2552383452" sldId="758"/>
            <ac:picMk id="9" creationId="{ABB781EF-4CD3-1D2A-F070-D668E3916705}"/>
          </ac:picMkLst>
        </pc:picChg>
        <pc:picChg chg="add del mod">
          <ac:chgData name="Jenifer Prince Devaraj" userId="c3fb109c-09d1-42a6-93f4-69472d709861" providerId="ADAL" clId="{1CDBF326-BB2E-4017-8670-627AF9458FEB}" dt="2023-02-15T23:08:57.743" v="538" actId="478"/>
          <ac:picMkLst>
            <pc:docMk/>
            <pc:sldMk cId="2552383452" sldId="758"/>
            <ac:picMk id="11" creationId="{BA7A130A-E721-9FDF-C4D6-44B13B5A7F38}"/>
          </ac:picMkLst>
        </pc:picChg>
        <pc:picChg chg="add mod">
          <ac:chgData name="Jenifer Prince Devaraj" userId="c3fb109c-09d1-42a6-93f4-69472d709861" providerId="ADAL" clId="{1CDBF326-BB2E-4017-8670-627AF9458FEB}" dt="2023-02-15T23:09:11.808" v="545" actId="1076"/>
          <ac:picMkLst>
            <pc:docMk/>
            <pc:sldMk cId="2552383452" sldId="758"/>
            <ac:picMk id="13" creationId="{780FCEF0-FFE9-AF64-A2F6-37C9BC81B653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5T23:09:44.846" v="552" actId="1076"/>
        <pc:sldMkLst>
          <pc:docMk/>
          <pc:sldMk cId="280865915" sldId="759"/>
        </pc:sldMkLst>
        <pc:spChg chg="mod">
          <ac:chgData name="Jenifer Prince Devaraj" userId="c3fb109c-09d1-42a6-93f4-69472d709861" providerId="ADAL" clId="{1CDBF326-BB2E-4017-8670-627AF9458FEB}" dt="2023-02-15T22:58:35.311" v="415" actId="1076"/>
          <ac:spMkLst>
            <pc:docMk/>
            <pc:sldMk cId="280865915" sldId="759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2:51:17.356" v="234" actId="20577"/>
          <ac:spMkLst>
            <pc:docMk/>
            <pc:sldMk cId="280865915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1CDBF326-BB2E-4017-8670-627AF9458FEB}" dt="2023-02-15T23:09:31.911" v="546" actId="478"/>
          <ac:picMkLst>
            <pc:docMk/>
            <pc:sldMk cId="280865915" sldId="759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9:44.846" v="552" actId="1076"/>
          <ac:picMkLst>
            <pc:docMk/>
            <pc:sldMk cId="280865915" sldId="759"/>
            <ac:picMk id="9" creationId="{15AE0AED-2CC2-915C-CB81-84878E7F4199}"/>
          </ac:picMkLst>
        </pc:picChg>
        <pc:picChg chg="del">
          <ac:chgData name="Jenifer Prince Devaraj" userId="c3fb109c-09d1-42a6-93f4-69472d709861" providerId="ADAL" clId="{1CDBF326-BB2E-4017-8670-627AF9458FEB}" dt="2023-02-15T22:51:19.749" v="235" actId="478"/>
          <ac:picMkLst>
            <pc:docMk/>
            <pc:sldMk cId="280865915" sldId="759"/>
            <ac:picMk id="11" creationId="{BA7A130A-E721-9FDF-C4D6-44B13B5A7F38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27557139" sldId="759"/>
        </pc:sldMkLst>
      </pc:sldChg>
      <pc:sldChg chg="addSp delSp modSp add mod">
        <pc:chgData name="Jenifer Prince Devaraj" userId="c3fb109c-09d1-42a6-93f4-69472d709861" providerId="ADAL" clId="{1CDBF326-BB2E-4017-8670-627AF9458FEB}" dt="2023-02-15T23:03:08.017" v="452" actId="1076"/>
        <pc:sldMkLst>
          <pc:docMk/>
          <pc:sldMk cId="2818246239" sldId="760"/>
        </pc:sldMkLst>
        <pc:spChg chg="mod">
          <ac:chgData name="Jenifer Prince Devaraj" userId="c3fb109c-09d1-42a6-93f4-69472d709861" providerId="ADAL" clId="{1CDBF326-BB2E-4017-8670-627AF9458FEB}" dt="2023-02-15T23:03:08.017" v="452" actId="1076"/>
          <ac:spMkLst>
            <pc:docMk/>
            <pc:sldMk cId="2818246239" sldId="760"/>
            <ac:spMk id="7" creationId="{BD7A078C-B9AF-7635-F34E-3C5DD7837B56}"/>
          </ac:spMkLst>
        </pc:spChg>
        <pc:picChg chg="del">
          <ac:chgData name="Jenifer Prince Devaraj" userId="c3fb109c-09d1-42a6-93f4-69472d709861" providerId="ADAL" clId="{1CDBF326-BB2E-4017-8670-627AF9458FEB}" dt="2023-02-15T22:58:50.971" v="417" actId="478"/>
          <ac:picMkLst>
            <pc:docMk/>
            <pc:sldMk cId="2818246239" sldId="760"/>
            <ac:picMk id="6" creationId="{BDA33E75-6B70-9EC5-962D-D16E22D6DBB7}"/>
          </ac:picMkLst>
        </pc:picChg>
        <pc:picChg chg="add mod">
          <ac:chgData name="Jenifer Prince Devaraj" userId="c3fb109c-09d1-42a6-93f4-69472d709861" providerId="ADAL" clId="{1CDBF326-BB2E-4017-8670-627AF9458FEB}" dt="2023-02-15T23:03:05.231" v="451" actId="1076"/>
          <ac:picMkLst>
            <pc:docMk/>
            <pc:sldMk cId="2818246239" sldId="760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15469075" sldId="760"/>
        </pc:sldMkLst>
      </pc:sldChg>
      <pc:sldChg chg="addSp delSp modSp add mod">
        <pc:chgData name="Jenifer Prince Devaraj" userId="c3fb109c-09d1-42a6-93f4-69472d709861" providerId="ADAL" clId="{1CDBF326-BB2E-4017-8670-627AF9458FEB}" dt="2023-02-15T23:16:23.857" v="610" actId="1076"/>
        <pc:sldMkLst>
          <pc:docMk/>
          <pc:sldMk cId="830452161" sldId="761"/>
        </pc:sldMkLst>
        <pc:spChg chg="mod">
          <ac:chgData name="Jenifer Prince Devaraj" userId="c3fb109c-09d1-42a6-93f4-69472d709861" providerId="ADAL" clId="{1CDBF326-BB2E-4017-8670-627AF9458FEB}" dt="2023-02-15T23:12:53.460" v="573" actId="14100"/>
          <ac:spMkLst>
            <pc:docMk/>
            <pc:sldMk cId="830452161" sldId="761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5T23:15:25.565" v="594" actId="20577"/>
          <ac:spMkLst>
            <pc:docMk/>
            <pc:sldMk cId="830452161" sldId="761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5T23:16:23.857" v="610" actId="1076"/>
          <ac:picMkLst>
            <pc:docMk/>
            <pc:sldMk cId="830452161" sldId="761"/>
            <ac:picMk id="6" creationId="{D9C0D007-59CE-DDD0-D732-5277BB12108F}"/>
          </ac:picMkLst>
        </pc:picChg>
        <pc:picChg chg="del">
          <ac:chgData name="Jenifer Prince Devaraj" userId="c3fb109c-09d1-42a6-93f4-69472d709861" providerId="ADAL" clId="{1CDBF326-BB2E-4017-8670-627AF9458FEB}" dt="2023-02-15T23:10:09.929" v="553" actId="478"/>
          <ac:picMkLst>
            <pc:docMk/>
            <pc:sldMk cId="830452161" sldId="761"/>
            <ac:picMk id="8" creationId="{3083CE3D-04DB-A197-FFA1-2AD826F10F3A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316573560" sldId="76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3198810" sldId="762"/>
        </pc:sldMkLst>
      </pc:sldChg>
      <pc:sldChg chg="addSp delSp modSp add mod">
        <pc:chgData name="Jenifer Prince Devaraj" userId="c3fb109c-09d1-42a6-93f4-69472d709861" providerId="ADAL" clId="{1CDBF326-BB2E-4017-8670-627AF9458FEB}" dt="2023-02-16T00:00:41.738" v="684" actId="1076"/>
        <pc:sldMkLst>
          <pc:docMk/>
          <pc:sldMk cId="3109245988" sldId="762"/>
        </pc:sldMkLst>
        <pc:spChg chg="mod">
          <ac:chgData name="Jenifer Prince Devaraj" userId="c3fb109c-09d1-42a6-93f4-69472d709861" providerId="ADAL" clId="{1CDBF326-BB2E-4017-8670-627AF9458FEB}" dt="2023-02-15T23:58:54.881" v="616" actId="13900"/>
          <ac:spMkLst>
            <pc:docMk/>
            <pc:sldMk cId="3109245988" sldId="762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00:41.738" v="684" actId="1076"/>
          <ac:spMkLst>
            <pc:docMk/>
            <pc:sldMk cId="3109245988" sldId="762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5T23:15:37.494" v="598" actId="478"/>
          <ac:picMkLst>
            <pc:docMk/>
            <pc:sldMk cId="3109245988" sldId="762"/>
            <ac:picMk id="6" creationId="{D9C0D007-59CE-DDD0-D732-5277BB12108F}"/>
          </ac:picMkLst>
        </pc:picChg>
        <pc:picChg chg="add del mod">
          <ac:chgData name="Jenifer Prince Devaraj" userId="c3fb109c-09d1-42a6-93f4-69472d709861" providerId="ADAL" clId="{1CDBF326-BB2E-4017-8670-627AF9458FEB}" dt="2023-02-15T23:15:58.047" v="602" actId="478"/>
          <ac:picMkLst>
            <pc:docMk/>
            <pc:sldMk cId="3109245988" sldId="762"/>
            <ac:picMk id="8" creationId="{5E3A57D9-B9BA-3FDA-4323-C9F0745E965B}"/>
          </ac:picMkLst>
        </pc:picChg>
        <pc:picChg chg="add mod">
          <ac:chgData name="Jenifer Prince Devaraj" userId="c3fb109c-09d1-42a6-93f4-69472d709861" providerId="ADAL" clId="{1CDBF326-BB2E-4017-8670-627AF9458FEB}" dt="2023-02-15T23:16:13.907" v="608" actId="1076"/>
          <ac:picMkLst>
            <pc:docMk/>
            <pc:sldMk cId="3109245988" sldId="762"/>
            <ac:picMk id="10" creationId="{E6202752-E1F5-08C2-5359-FFAA3165ACB9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29:40.036" v="761" actId="1076"/>
        <pc:sldMkLst>
          <pc:docMk/>
          <pc:sldMk cId="1095517584" sldId="763"/>
        </pc:sldMkLst>
        <pc:spChg chg="del">
          <ac:chgData name="Jenifer Prince Devaraj" userId="c3fb109c-09d1-42a6-93f4-69472d709861" providerId="ADAL" clId="{1CDBF326-BB2E-4017-8670-627AF9458FEB}" dt="2023-02-16T00:29:24.582" v="757" actId="478"/>
          <ac:spMkLst>
            <pc:docMk/>
            <pc:sldMk cId="1095517584" sldId="763"/>
            <ac:spMk id="7" creationId="{BD7A078C-B9AF-7635-F34E-3C5DD7837B56}"/>
          </ac:spMkLst>
        </pc:spChg>
        <pc:picChg chg="add mod">
          <ac:chgData name="Jenifer Prince Devaraj" userId="c3fb109c-09d1-42a6-93f4-69472d709861" providerId="ADAL" clId="{1CDBF326-BB2E-4017-8670-627AF9458FEB}" dt="2023-02-16T00:29:40.036" v="761" actId="1076"/>
          <ac:picMkLst>
            <pc:docMk/>
            <pc:sldMk cId="1095517584" sldId="763"/>
            <ac:picMk id="3" creationId="{D40E398B-89FD-7BA6-E717-F6687A52C55A}"/>
          </ac:picMkLst>
        </pc:picChg>
        <pc:picChg chg="del">
          <ac:chgData name="Jenifer Prince Devaraj" userId="c3fb109c-09d1-42a6-93f4-69472d709861" providerId="ADAL" clId="{1CDBF326-BB2E-4017-8670-627AF9458FEB}" dt="2023-02-16T00:29:22.094" v="756" actId="478"/>
          <ac:picMkLst>
            <pc:docMk/>
            <pc:sldMk cId="1095517584" sldId="763"/>
            <ac:picMk id="10" creationId="{E6202752-E1F5-08C2-5359-FFAA3165ACB9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879013245" sldId="763"/>
        </pc:sldMkLst>
      </pc:sldChg>
      <pc:sldChg chg="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4058963037" sldId="763"/>
        </pc:sldMkLst>
        <pc:spChg chg="mod">
          <ac:chgData name="Jenifer Prince Devaraj" userId="c3fb109c-09d1-42a6-93f4-69472d709861" providerId="ADAL" clId="{1CDBF326-BB2E-4017-8670-627AF9458FEB}" dt="2023-02-16T00:15:51.709" v="740" actId="1076"/>
          <ac:spMkLst>
            <pc:docMk/>
            <pc:sldMk cId="4058963037" sldId="763"/>
            <ac:spMk id="7" creationId="{BD7A078C-B9AF-7635-F34E-3C5DD7837B56}"/>
          </ac:spMkLst>
        </pc:spChg>
        <pc:spChg chg="mod">
          <ac:chgData name="Jenifer Prince Devaraj" userId="c3fb109c-09d1-42a6-93f4-69472d709861" providerId="ADAL" clId="{1CDBF326-BB2E-4017-8670-627AF9458FEB}" dt="2023-02-16T00:15:49.033" v="739" actId="1076"/>
          <ac:spMkLst>
            <pc:docMk/>
            <pc:sldMk cId="4058963037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030799890" sldId="764"/>
        </pc:sldMkLst>
      </pc:sldChg>
      <pc:sldChg chg="addSp delSp modSp add mod">
        <pc:chgData name="Jenifer Prince Devaraj" userId="c3fb109c-09d1-42a6-93f4-69472d709861" providerId="ADAL" clId="{1CDBF326-BB2E-4017-8670-627AF9458FEB}" dt="2023-02-16T00:39:17.363" v="854" actId="1076"/>
        <pc:sldMkLst>
          <pc:docMk/>
          <pc:sldMk cId="2235327449" sldId="764"/>
        </pc:sldMkLst>
        <pc:spChg chg="add mod">
          <ac:chgData name="Jenifer Prince Devaraj" userId="c3fb109c-09d1-42a6-93f4-69472d709861" providerId="ADAL" clId="{1CDBF326-BB2E-4017-8670-627AF9458FEB}" dt="2023-02-16T00:39:17.363" v="854" actId="1076"/>
          <ac:spMkLst>
            <pc:docMk/>
            <pc:sldMk cId="2235327449" sldId="764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35:00.278" v="771" actId="20577"/>
          <ac:spMkLst>
            <pc:docMk/>
            <pc:sldMk cId="2235327449" sldId="764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34:49.422" v="763" actId="478"/>
          <ac:picMkLst>
            <pc:docMk/>
            <pc:sldMk cId="2235327449" sldId="764"/>
            <ac:picMk id="3" creationId="{D40E398B-89FD-7BA6-E717-F6687A52C55A}"/>
          </ac:picMkLst>
        </pc:picChg>
        <pc:picChg chg="add mod">
          <ac:chgData name="Jenifer Prince Devaraj" userId="c3fb109c-09d1-42a6-93f4-69472d709861" providerId="ADAL" clId="{1CDBF326-BB2E-4017-8670-627AF9458FEB}" dt="2023-02-16T00:36:49.698" v="781" actId="1076"/>
          <ac:picMkLst>
            <pc:docMk/>
            <pc:sldMk cId="2235327449" sldId="764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809934474" sldId="764"/>
        </pc:sldMkLst>
        <pc:spChg chg="del">
          <ac:chgData name="Jenifer Prince Devaraj" userId="c3fb109c-09d1-42a6-93f4-69472d709861" providerId="ADAL" clId="{1CDBF326-BB2E-4017-8670-627AF9458FEB}" dt="2023-02-16T00:01:03.834" v="699" actId="478"/>
          <ac:spMkLst>
            <pc:docMk/>
            <pc:sldMk cId="3809934474" sldId="764"/>
            <ac:spMk id="7" creationId="{BD7A078C-B9AF-7635-F34E-3C5DD7837B56}"/>
          </ac:spMkLst>
        </pc:spChg>
        <pc:spChg chg="add mod">
          <ac:chgData name="Jenifer Prince Devaraj" userId="c3fb109c-09d1-42a6-93f4-69472d709861" providerId="ADAL" clId="{1CDBF326-BB2E-4017-8670-627AF9458FEB}" dt="2023-02-16T00:22:48.739" v="753" actId="313"/>
          <ac:spMkLst>
            <pc:docMk/>
            <pc:sldMk cId="3809934474" sldId="764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00:59.186" v="697" actId="20577"/>
          <ac:spMkLst>
            <pc:docMk/>
            <pc:sldMk cId="3809934474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02:07.420" v="714" actId="1076"/>
          <ac:picMkLst>
            <pc:docMk/>
            <pc:sldMk cId="3809934474" sldId="764"/>
            <ac:picMk id="3" creationId="{C1D6507B-6080-774A-0AD0-10294C80345D}"/>
          </ac:picMkLst>
        </pc:picChg>
        <pc:picChg chg="del">
          <ac:chgData name="Jenifer Prince Devaraj" userId="c3fb109c-09d1-42a6-93f4-69472d709861" providerId="ADAL" clId="{1CDBF326-BB2E-4017-8670-627AF9458FEB}" dt="2023-02-16T00:01:00.990" v="698" actId="478"/>
          <ac:picMkLst>
            <pc:docMk/>
            <pc:sldMk cId="3809934474" sldId="764"/>
            <ac:picMk id="10" creationId="{E6202752-E1F5-08C2-5359-FFAA3165ACB9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47187652" sldId="765"/>
        </pc:sldMkLst>
        <pc:spChg chg="mod">
          <ac:chgData name="Jenifer Prince Devaraj" userId="c3fb109c-09d1-42a6-93f4-69472d709861" providerId="ADAL" clId="{1CDBF326-BB2E-4017-8670-627AF9458FEB}" dt="2023-02-16T00:14:57.978" v="729" actId="1076"/>
          <ac:spMkLst>
            <pc:docMk/>
            <pc:sldMk cId="347187652" sldId="765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4:11.610" v="726"/>
          <ac:spMkLst>
            <pc:docMk/>
            <pc:sldMk cId="347187652" sldId="765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13:50.007" v="722" actId="478"/>
          <ac:picMkLst>
            <pc:docMk/>
            <pc:sldMk cId="347187652" sldId="765"/>
            <ac:picMk id="3" creationId="{C1D6507B-6080-774A-0AD0-10294C80345D}"/>
          </ac:picMkLst>
        </pc:picChg>
        <pc:picChg chg="add mod">
          <ac:chgData name="Jenifer Prince Devaraj" userId="c3fb109c-09d1-42a6-93f4-69472d709861" providerId="ADAL" clId="{1CDBF326-BB2E-4017-8670-627AF9458FEB}" dt="2023-02-16T00:13:56.929" v="725" actId="1076"/>
          <ac:picMkLst>
            <pc:docMk/>
            <pc:sldMk cId="347187652" sldId="765"/>
            <ac:picMk id="6" creationId="{B42F5F54-0322-ED26-CA3A-AEBD1B32B04D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05556938" sldId="765"/>
        </pc:sldMkLst>
      </pc:sldChg>
      <pc:sldChg chg="modSp add mod">
        <pc:chgData name="Jenifer Prince Devaraj" userId="c3fb109c-09d1-42a6-93f4-69472d709861" providerId="ADAL" clId="{1CDBF326-BB2E-4017-8670-627AF9458FEB}" dt="2023-02-16T00:48:26.205" v="916" actId="1076"/>
        <pc:sldMkLst>
          <pc:docMk/>
          <pc:sldMk cId="3752769376" sldId="765"/>
        </pc:sldMkLst>
        <pc:spChg chg="mod">
          <ac:chgData name="Jenifer Prince Devaraj" userId="c3fb109c-09d1-42a6-93f4-69472d709861" providerId="ADAL" clId="{1CDBF326-BB2E-4017-8670-627AF9458FEB}" dt="2023-02-16T00:48:24.537" v="915" actId="1076"/>
          <ac:spMkLst>
            <pc:docMk/>
            <pc:sldMk cId="3752769376" sldId="765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18.771" v="913" actId="1076"/>
          <ac:spMkLst>
            <pc:docMk/>
            <pc:sldMk cId="3752769376" sldId="765"/>
            <ac:spMk id="16" creationId="{BAE0A156-7D83-76D0-3F38-156333046F36}"/>
          </ac:spMkLst>
        </pc:spChg>
        <pc:picChg chg="mod">
          <ac:chgData name="Jenifer Prince Devaraj" userId="c3fb109c-09d1-42a6-93f4-69472d709861" providerId="ADAL" clId="{1CDBF326-BB2E-4017-8670-627AF9458FEB}" dt="2023-02-16T00:48:26.205" v="916" actId="1076"/>
          <ac:picMkLst>
            <pc:docMk/>
            <pc:sldMk cId="3752769376" sldId="765"/>
            <ac:picMk id="7" creationId="{6705C2C1-CA56-B8A0-0AEA-175A5644CF12}"/>
          </ac:picMkLst>
        </pc:pic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513784242" sldId="766"/>
        </pc:sldMkLst>
      </pc:sldChg>
      <pc:sldChg chg="delSp modSp add mod">
        <pc:chgData name="Jenifer Prince Devaraj" userId="c3fb109c-09d1-42a6-93f4-69472d709861" providerId="ADAL" clId="{1CDBF326-BB2E-4017-8670-627AF9458FEB}" dt="2023-02-16T00:57:06.351" v="955" actId="20577"/>
        <pc:sldMkLst>
          <pc:docMk/>
          <pc:sldMk cId="3167036134" sldId="766"/>
        </pc:sldMkLst>
        <pc:spChg chg="mod">
          <ac:chgData name="Jenifer Prince Devaraj" userId="c3fb109c-09d1-42a6-93f4-69472d709861" providerId="ADAL" clId="{1CDBF326-BB2E-4017-8670-627AF9458FEB}" dt="2023-02-16T00:57:06.351" v="955" actId="20577"/>
          <ac:spMkLst>
            <pc:docMk/>
            <pc:sldMk cId="3167036134" sldId="766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48:56.966" v="932" actId="20577"/>
          <ac:spMkLst>
            <pc:docMk/>
            <pc:sldMk cId="3167036134" sldId="766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1CDBF326-BB2E-4017-8670-627AF9458FEB}" dt="2023-02-16T00:50:52.790" v="938" actId="478"/>
          <ac:picMkLst>
            <pc:docMk/>
            <pc:sldMk cId="3167036134" sldId="766"/>
            <ac:picMk id="7" creationId="{6705C2C1-CA56-B8A0-0AEA-175A5644CF12}"/>
          </ac:picMkLst>
        </pc:picChg>
      </pc:sldChg>
      <pc:sldChg chg="addSp delSp modSp add del mod">
        <pc:chgData name="Jenifer Prince Devaraj" userId="c3fb109c-09d1-42a6-93f4-69472d709861" providerId="ADAL" clId="{1CDBF326-BB2E-4017-8670-627AF9458FEB}" dt="2023-02-16T00:28:19.326" v="754" actId="47"/>
        <pc:sldMkLst>
          <pc:docMk/>
          <pc:sldMk cId="3955622078" sldId="766"/>
        </pc:sldMkLst>
        <pc:spChg chg="mod">
          <ac:chgData name="Jenifer Prince Devaraj" userId="c3fb109c-09d1-42a6-93f4-69472d709861" providerId="ADAL" clId="{1CDBF326-BB2E-4017-8670-627AF9458FEB}" dt="2023-02-16T00:15:32.938" v="737" actId="1076"/>
          <ac:spMkLst>
            <pc:docMk/>
            <pc:sldMk cId="3955622078" sldId="766"/>
            <ac:spMk id="8" creationId="{438B998E-E45D-39E2-DCF3-A495701DF7B2}"/>
          </ac:spMkLst>
        </pc:spChg>
        <pc:spChg chg="mod">
          <ac:chgData name="Jenifer Prince Devaraj" userId="c3fb109c-09d1-42a6-93f4-69472d709861" providerId="ADAL" clId="{1CDBF326-BB2E-4017-8670-627AF9458FEB}" dt="2023-02-16T00:15:11.458" v="731"/>
          <ac:spMkLst>
            <pc:docMk/>
            <pc:sldMk cId="3955622078" sldId="76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1CDBF326-BB2E-4017-8670-627AF9458FEB}" dt="2023-02-16T00:15:21.144" v="735" actId="1076"/>
          <ac:picMkLst>
            <pc:docMk/>
            <pc:sldMk cId="3955622078" sldId="766"/>
            <ac:picMk id="3" creationId="{E99C82C9-109C-B910-0F40-E498C6319F07}"/>
          </ac:picMkLst>
        </pc:picChg>
        <pc:picChg chg="del">
          <ac:chgData name="Jenifer Prince Devaraj" userId="c3fb109c-09d1-42a6-93f4-69472d709861" providerId="ADAL" clId="{1CDBF326-BB2E-4017-8670-627AF9458FEB}" dt="2023-02-16T00:15:15.170" v="732" actId="478"/>
          <ac:picMkLst>
            <pc:docMk/>
            <pc:sldMk cId="3955622078" sldId="766"/>
            <ac:picMk id="6" creationId="{B42F5F54-0322-ED26-CA3A-AEBD1B32B04D}"/>
          </ac:picMkLst>
        </pc:picChg>
      </pc:sldChg>
      <pc:sldChg chg="addSp delSp modSp add mod">
        <pc:chgData name="Jenifer Prince Devaraj" userId="c3fb109c-09d1-42a6-93f4-69472d709861" providerId="ADAL" clId="{1CDBF326-BB2E-4017-8670-627AF9458FEB}" dt="2023-02-16T00:54:25.547" v="951" actId="1076"/>
        <pc:sldMkLst>
          <pc:docMk/>
          <pc:sldMk cId="532814165" sldId="767"/>
        </pc:sldMkLst>
        <pc:spChg chg="mod">
          <ac:chgData name="Jenifer Prince Devaraj" userId="c3fb109c-09d1-42a6-93f4-69472d709861" providerId="ADAL" clId="{1CDBF326-BB2E-4017-8670-627AF9458FEB}" dt="2023-02-16T00:54:22.476" v="950" actId="1076"/>
          <ac:spMkLst>
            <pc:docMk/>
            <pc:sldMk cId="532814165" sldId="767"/>
            <ac:spMk id="9" creationId="{02BAD94A-2CDE-75ED-C223-88778DA3723B}"/>
          </ac:spMkLst>
        </pc:spChg>
        <pc:spChg chg="add del mod">
          <ac:chgData name="Jenifer Prince Devaraj" userId="c3fb109c-09d1-42a6-93f4-69472d709861" providerId="ADAL" clId="{1CDBF326-BB2E-4017-8670-627AF9458FEB}" dt="2023-02-16T00:54:25.547" v="951" actId="1076"/>
          <ac:spMkLst>
            <pc:docMk/>
            <pc:sldMk cId="532814165" sldId="76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89971426" sldId="76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873738643" sldId="768"/>
        </pc:sldMkLst>
      </pc:sldChg>
      <pc:sldChg chg="modSp add mod">
        <pc:chgData name="Jenifer Prince Devaraj" userId="c3fb109c-09d1-42a6-93f4-69472d709861" providerId="ADAL" clId="{1CDBF326-BB2E-4017-8670-627AF9458FEB}" dt="2023-02-16T00:59:31.589" v="961" actId="20577"/>
        <pc:sldMkLst>
          <pc:docMk/>
          <pc:sldMk cId="3592398757" sldId="768"/>
        </pc:sldMkLst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1CDBF326-BB2E-4017-8670-627AF9458FEB}" dt="2023-02-16T00:59:02.702" v="957" actId="1076"/>
          <ac:spMkLst>
            <pc:docMk/>
            <pc:sldMk cId="3592398757" sldId="768"/>
            <ac:spMk id="5" creationId="{B814BF6C-A7A7-6E0F-47E5-13C6A8C912A3}"/>
          </ac:spMkLst>
        </pc:spChg>
        <pc:spChg chg="mod">
          <ac:chgData name="Jenifer Prince Devaraj" userId="c3fb109c-09d1-42a6-93f4-69472d709861" providerId="ADAL" clId="{1CDBF326-BB2E-4017-8670-627AF9458FEB}" dt="2023-02-16T00:59:31.589" v="961" actId="20577"/>
          <ac:spMkLst>
            <pc:docMk/>
            <pc:sldMk cId="3592398757" sldId="768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0:59:18.079" v="959"/>
          <ac:spMkLst>
            <pc:docMk/>
            <pc:sldMk cId="3592398757" sldId="768"/>
            <ac:spMk id="16" creationId="{BAE0A156-7D83-76D0-3F38-156333046F36}"/>
          </ac:spMkLst>
        </pc:spChg>
      </pc:sldChg>
      <pc:sldChg chg="addSp delSp modSp add mod">
        <pc:chgData name="Jenifer Prince Devaraj" userId="c3fb109c-09d1-42a6-93f4-69472d709861" providerId="ADAL" clId="{1CDBF326-BB2E-4017-8670-627AF9458FEB}" dt="2023-02-16T01:01:58.421" v="968" actId="22"/>
        <pc:sldMkLst>
          <pc:docMk/>
          <pc:sldMk cId="476044751" sldId="769"/>
        </pc:sldMkLst>
        <pc:spChg chg="add del">
          <ac:chgData name="Jenifer Prince Devaraj" userId="c3fb109c-09d1-42a6-93f4-69472d709861" providerId="ADAL" clId="{1CDBF326-BB2E-4017-8670-627AF9458FEB}" dt="2023-02-16T01:01:58.421" v="968" actId="22"/>
          <ac:spMkLst>
            <pc:docMk/>
            <pc:sldMk cId="476044751" sldId="769"/>
            <ac:spMk id="6" creationId="{36DDCC24-D1E3-2C36-ACC3-56EF9163AC85}"/>
          </ac:spMkLst>
        </pc:spChg>
        <pc:spChg chg="mod">
          <ac:chgData name="Jenifer Prince Devaraj" userId="c3fb109c-09d1-42a6-93f4-69472d709861" providerId="ADAL" clId="{1CDBF326-BB2E-4017-8670-627AF9458FEB}" dt="2023-02-16T01:01:50.898" v="966" actId="20577"/>
          <ac:spMkLst>
            <pc:docMk/>
            <pc:sldMk cId="476044751" sldId="769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1:40.332" v="964"/>
          <ac:spMkLst>
            <pc:docMk/>
            <pc:sldMk cId="476044751" sldId="76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163317104" sldId="76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812781161" sldId="770"/>
        </pc:sldMkLst>
      </pc:sldChg>
      <pc:sldChg chg="modSp add mod">
        <pc:chgData name="Jenifer Prince Devaraj" userId="c3fb109c-09d1-42a6-93f4-69472d709861" providerId="ADAL" clId="{1CDBF326-BB2E-4017-8670-627AF9458FEB}" dt="2023-02-16T01:06:53.671" v="1021" actId="20577"/>
        <pc:sldMkLst>
          <pc:docMk/>
          <pc:sldMk cId="2303667546" sldId="770"/>
        </pc:sldMkLst>
        <pc:spChg chg="mod">
          <ac:chgData name="Jenifer Prince Devaraj" userId="c3fb109c-09d1-42a6-93f4-69472d709861" providerId="ADAL" clId="{1CDBF326-BB2E-4017-8670-627AF9458FEB}" dt="2023-02-16T01:06:53.671" v="1021" actId="20577"/>
          <ac:spMkLst>
            <pc:docMk/>
            <pc:sldMk cId="2303667546" sldId="770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2:12.838" v="970"/>
          <ac:spMkLst>
            <pc:docMk/>
            <pc:sldMk cId="2303667546" sldId="770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1CDBF326-BB2E-4017-8670-627AF9458FEB}" dt="2023-02-16T01:10:27.909" v="1033" actId="113"/>
        <pc:sldMkLst>
          <pc:docMk/>
          <pc:sldMk cId="1423956440" sldId="771"/>
        </pc:sldMkLst>
        <pc:spChg chg="mod">
          <ac:chgData name="Jenifer Prince Devaraj" userId="c3fb109c-09d1-42a6-93f4-69472d709861" providerId="ADAL" clId="{1CDBF326-BB2E-4017-8670-627AF9458FEB}" dt="2023-02-16T01:10:27.909" v="1033" actId="113"/>
          <ac:spMkLst>
            <pc:docMk/>
            <pc:sldMk cId="1423956440" sldId="771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09:37.615" v="1025" actId="14100"/>
          <ac:spMkLst>
            <pc:docMk/>
            <pc:sldMk cId="1423956440" sldId="771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557578534" sldId="77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974918781" sldId="772"/>
        </pc:sldMkLst>
      </pc:sldChg>
      <pc:sldChg chg="modSp add mod">
        <pc:chgData name="Jenifer Prince Devaraj" userId="c3fb109c-09d1-42a6-93f4-69472d709861" providerId="ADAL" clId="{1CDBF326-BB2E-4017-8670-627AF9458FEB}" dt="2023-02-16T01:12:16.558" v="1052" actId="12"/>
        <pc:sldMkLst>
          <pc:docMk/>
          <pc:sldMk cId="3165901196" sldId="772"/>
        </pc:sldMkLst>
        <pc:spChg chg="mod">
          <ac:chgData name="Jenifer Prince Devaraj" userId="c3fb109c-09d1-42a6-93f4-69472d709861" providerId="ADAL" clId="{1CDBF326-BB2E-4017-8670-627AF9458FEB}" dt="2023-02-16T01:12:16.558" v="1052" actId="12"/>
          <ac:spMkLst>
            <pc:docMk/>
            <pc:sldMk cId="3165901196" sldId="772"/>
            <ac:spMk id="9" creationId="{02BAD94A-2CDE-75ED-C223-88778DA3723B}"/>
          </ac:spMkLst>
        </pc:spChg>
        <pc:spChg chg="mod">
          <ac:chgData name="Jenifer Prince Devaraj" userId="c3fb109c-09d1-42a6-93f4-69472d709861" providerId="ADAL" clId="{1CDBF326-BB2E-4017-8670-627AF9458FEB}" dt="2023-02-16T01:11:55.193" v="1049" actId="1076"/>
          <ac:spMkLst>
            <pc:docMk/>
            <pc:sldMk cId="3165901196" sldId="77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555473364" sldId="773"/>
        </pc:sldMkLst>
      </pc:sldChg>
      <pc:sldChg chg="modSp add mod">
        <pc:chgData name="Jenifer Prince Devaraj" userId="c3fb109c-09d1-42a6-93f4-69472d709861" providerId="ADAL" clId="{1CDBF326-BB2E-4017-8670-627AF9458FEB}" dt="2023-02-16T01:12:46.419" v="1055" actId="1076"/>
        <pc:sldMkLst>
          <pc:docMk/>
          <pc:sldMk cId="2002702314" sldId="773"/>
        </pc:sldMkLst>
        <pc:spChg chg="mod">
          <ac:chgData name="Jenifer Prince Devaraj" userId="c3fb109c-09d1-42a6-93f4-69472d709861" providerId="ADAL" clId="{1CDBF326-BB2E-4017-8670-627AF9458FEB}" dt="2023-02-16T01:12:46.419" v="1055" actId="1076"/>
          <ac:spMkLst>
            <pc:docMk/>
            <pc:sldMk cId="2002702314" sldId="773"/>
            <ac:spMk id="9" creationId="{02BAD94A-2CDE-75ED-C223-88778DA3723B}"/>
          </ac:spMkLst>
        </pc:spChg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39803020" sldId="77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59006833" sldId="77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934368404" sldId="776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419858031" sldId="777"/>
        </pc:sldMkLst>
      </pc:sldChg>
      <pc:sldChg chg="del">
        <pc:chgData name="Jenifer Prince Devaraj" userId="c3fb109c-09d1-42a6-93f4-69472d709861" providerId="ADAL" clId="{1CDBF326-BB2E-4017-8670-627AF9458FEB}" dt="2023-02-15T21:56:49.565" v="71" actId="47"/>
        <pc:sldMkLst>
          <pc:docMk/>
          <pc:sldMk cId="2667604713" sldId="778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170116661" sldId="779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4221110848" sldId="780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78170707" sldId="781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128013750" sldId="782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973763390" sldId="783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265464205" sldId="784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3050997376" sldId="785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284503180" sldId="787"/>
        </pc:sldMkLst>
      </pc:sldChg>
      <pc:sldChg chg="del">
        <pc:chgData name="Jenifer Prince Devaraj" userId="c3fb109c-09d1-42a6-93f4-69472d709861" providerId="ADAL" clId="{1CDBF326-BB2E-4017-8670-627AF9458FEB}" dt="2023-02-15T20:06:25.193" v="0" actId="47"/>
        <pc:sldMkLst>
          <pc:docMk/>
          <pc:sldMk cId="2722283169" sldId="788"/>
        </pc:sldMkLst>
      </pc:sldChg>
    </pc:docChg>
  </pc:docChgLst>
  <pc:docChgLst>
    <pc:chgData name="Jenifer Prince Devaraj" userId="c3fb109c-09d1-42a6-93f4-69472d709861" providerId="ADAL" clId="{50B517F5-8ED3-42E1-B2ED-BBEFACEF233B}"/>
    <pc:docChg chg="undo custSel addSld delSld modSld">
      <pc:chgData name="Jenifer Prince Devaraj" userId="c3fb109c-09d1-42a6-93f4-69472d709861" providerId="ADAL" clId="{50B517F5-8ED3-42E1-B2ED-BBEFACEF233B}" dt="2023-02-16T08:54:29.920" v="205" actId="47"/>
      <pc:docMkLst>
        <pc:docMk/>
      </pc:docMkLst>
      <pc:sldChg chg="modSp mod">
        <pc:chgData name="Jenifer Prince Devaraj" userId="c3fb109c-09d1-42a6-93f4-69472d709861" providerId="ADAL" clId="{50B517F5-8ED3-42E1-B2ED-BBEFACEF233B}" dt="2023-02-16T01:14:48.893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0B517F5-8ED3-42E1-B2ED-BBEFACEF233B}" dt="2023-02-16T01:14:48.893" v="16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658654216" sldId="755"/>
        </pc:sldMkLst>
      </pc:sldChg>
      <pc:sldChg chg="modSp mod">
        <pc:chgData name="Jenifer Prince Devaraj" userId="c3fb109c-09d1-42a6-93f4-69472d709861" providerId="ADAL" clId="{50B517F5-8ED3-42E1-B2ED-BBEFACEF233B}" dt="2023-02-16T08:49:45.760" v="191" actId="113"/>
        <pc:sldMkLst>
          <pc:docMk/>
          <pc:sldMk cId="1856619079" sldId="756"/>
        </pc:sldMkLst>
        <pc:spChg chg="mod">
          <ac:chgData name="Jenifer Prince Devaraj" userId="c3fb109c-09d1-42a6-93f4-69472d709861" providerId="ADAL" clId="{50B517F5-8ED3-42E1-B2ED-BBEFACEF233B}" dt="2023-02-16T08:49:45.760" v="191" actId="113"/>
          <ac:spMkLst>
            <pc:docMk/>
            <pc:sldMk cId="1856619079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7:16.522" v="51" actId="20577"/>
          <ac:spMkLst>
            <pc:docMk/>
            <pc:sldMk cId="1856619079" sldId="756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321171887" sldId="757"/>
        </pc:sldMkLst>
      </pc:sldChg>
      <pc:sldChg chg="modSp add mod">
        <pc:chgData name="Jenifer Prince Devaraj" userId="c3fb109c-09d1-42a6-93f4-69472d709861" providerId="ADAL" clId="{50B517F5-8ED3-42E1-B2ED-BBEFACEF233B}" dt="2023-02-16T01:20:05.336" v="77" actId="20577"/>
        <pc:sldMkLst>
          <pc:docMk/>
          <pc:sldMk cId="1961094845" sldId="757"/>
        </pc:sldMkLst>
        <pc:spChg chg="mod">
          <ac:chgData name="Jenifer Prince Devaraj" userId="c3fb109c-09d1-42a6-93f4-69472d709861" providerId="ADAL" clId="{50B517F5-8ED3-42E1-B2ED-BBEFACEF233B}" dt="2023-02-16T01:20:05.336" v="77" actId="20577"/>
          <ac:spMkLst>
            <pc:docMk/>
            <pc:sldMk cId="1961094845" sldId="757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18:22.957" v="55"/>
          <ac:spMkLst>
            <pc:docMk/>
            <pc:sldMk cId="1961094845" sldId="757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552383452" sldId="758"/>
        </pc:sldMkLst>
      </pc:sldChg>
      <pc:sldChg chg="addSp modSp add mod">
        <pc:chgData name="Jenifer Prince Devaraj" userId="c3fb109c-09d1-42a6-93f4-69472d709861" providerId="ADAL" clId="{50B517F5-8ED3-42E1-B2ED-BBEFACEF233B}" dt="2023-02-16T08:50:46.422" v="193" actId="113"/>
        <pc:sldMkLst>
          <pc:docMk/>
          <pc:sldMk cId="2966804691" sldId="758"/>
        </pc:sldMkLst>
        <pc:spChg chg="mod">
          <ac:chgData name="Jenifer Prince Devaraj" userId="c3fb109c-09d1-42a6-93f4-69472d709861" providerId="ADAL" clId="{50B517F5-8ED3-42E1-B2ED-BBEFACEF233B}" dt="2023-02-16T08:50:46.422" v="193" actId="113"/>
          <ac:spMkLst>
            <pc:docMk/>
            <pc:sldMk cId="2966804691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0:58.632" v="83" actId="1076"/>
          <ac:spMkLst>
            <pc:docMk/>
            <pc:sldMk cId="2966804691" sldId="758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9:12.215" v="170" actId="1076"/>
          <ac:picMkLst>
            <pc:docMk/>
            <pc:sldMk cId="2966804691" sldId="758"/>
            <ac:picMk id="6" creationId="{1010194A-E4F9-44DD-A551-68EEC85FB51E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0865915" sldId="759"/>
        </pc:sldMkLst>
      </pc:sldChg>
      <pc:sldChg chg="modSp add mod">
        <pc:chgData name="Jenifer Prince Devaraj" userId="c3fb109c-09d1-42a6-93f4-69472d709861" providerId="ADAL" clId="{50B517F5-8ED3-42E1-B2ED-BBEFACEF233B}" dt="2023-02-16T01:21:35.408" v="90" actId="20577"/>
        <pc:sldMkLst>
          <pc:docMk/>
          <pc:sldMk cId="2745696024" sldId="759"/>
        </pc:sldMkLst>
        <pc:spChg chg="mod">
          <ac:chgData name="Jenifer Prince Devaraj" userId="c3fb109c-09d1-42a6-93f4-69472d709861" providerId="ADAL" clId="{50B517F5-8ED3-42E1-B2ED-BBEFACEF233B}" dt="2023-02-16T01:21:22.722" v="87" actId="20577"/>
          <ac:spMkLst>
            <pc:docMk/>
            <pc:sldMk cId="2745696024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35.408" v="90" actId="20577"/>
          <ac:spMkLst>
            <pc:docMk/>
            <pc:sldMk cId="2745696024" sldId="759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818246239" sldId="760"/>
        </pc:sldMkLst>
      </pc:sldChg>
      <pc:sldChg chg="modSp add mod">
        <pc:chgData name="Jenifer Prince Devaraj" userId="c3fb109c-09d1-42a6-93f4-69472d709861" providerId="ADAL" clId="{50B517F5-8ED3-42E1-B2ED-BBEFACEF233B}" dt="2023-02-16T08:52:02.475" v="197" actId="113"/>
        <pc:sldMkLst>
          <pc:docMk/>
          <pc:sldMk cId="3079698171" sldId="760"/>
        </pc:sldMkLst>
        <pc:spChg chg="mod">
          <ac:chgData name="Jenifer Prince Devaraj" userId="c3fb109c-09d1-42a6-93f4-69472d709861" providerId="ADAL" clId="{50B517F5-8ED3-42E1-B2ED-BBEFACEF233B}" dt="2023-02-16T08:52:02.475" v="197" actId="113"/>
          <ac:spMkLst>
            <pc:docMk/>
            <pc:sldMk cId="30796981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1:54.597" v="94" actId="20577"/>
          <ac:spMkLst>
            <pc:docMk/>
            <pc:sldMk cId="3079698171" sldId="760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830452161" sldId="761"/>
        </pc:sldMkLst>
      </pc:sldChg>
      <pc:sldChg chg="modSp add mod">
        <pc:chgData name="Jenifer Prince Devaraj" userId="c3fb109c-09d1-42a6-93f4-69472d709861" providerId="ADAL" clId="{50B517F5-8ED3-42E1-B2ED-BBEFACEF233B}" dt="2023-02-16T08:52:37.758" v="198" actId="113"/>
        <pc:sldMkLst>
          <pc:docMk/>
          <pc:sldMk cId="1217245081" sldId="761"/>
        </pc:sldMkLst>
        <pc:spChg chg="mod">
          <ac:chgData name="Jenifer Prince Devaraj" userId="c3fb109c-09d1-42a6-93f4-69472d709861" providerId="ADAL" clId="{50B517F5-8ED3-42E1-B2ED-BBEFACEF233B}" dt="2023-02-16T08:52:37.758" v="198" actId="113"/>
          <ac:spMkLst>
            <pc:docMk/>
            <pc:sldMk cId="1217245081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2:25.677" v="100" actId="20577"/>
          <ac:spMkLst>
            <pc:docMk/>
            <pc:sldMk cId="1217245081" sldId="761"/>
            <ac:spMk id="16" creationId="{BAE0A156-7D83-76D0-3F38-156333046F36}"/>
          </ac:spMkLst>
        </pc:spChg>
      </pc:sldChg>
      <pc:sldChg chg="modSp add mod">
        <pc:chgData name="Jenifer Prince Devaraj" userId="c3fb109c-09d1-42a6-93f4-69472d709861" providerId="ADAL" clId="{50B517F5-8ED3-42E1-B2ED-BBEFACEF233B}" dt="2023-02-16T08:53:29.979" v="202" actId="113"/>
        <pc:sldMkLst>
          <pc:docMk/>
          <pc:sldMk cId="29285891" sldId="762"/>
        </pc:sldMkLst>
        <pc:spChg chg="mod">
          <ac:chgData name="Jenifer Prince Devaraj" userId="c3fb109c-09d1-42a6-93f4-69472d709861" providerId="ADAL" clId="{50B517F5-8ED3-42E1-B2ED-BBEFACEF233B}" dt="2023-02-16T08:53:29.979" v="202" actId="113"/>
          <ac:spMkLst>
            <pc:docMk/>
            <pc:sldMk cId="29285891" sldId="762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17.984" v="108" actId="20577"/>
          <ac:spMkLst>
            <pc:docMk/>
            <pc:sldMk cId="29285891" sldId="762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09245988" sldId="762"/>
        </pc:sldMkLst>
      </pc:sldChg>
      <pc:sldChg chg="modSp add mod">
        <pc:chgData name="Jenifer Prince Devaraj" userId="c3fb109c-09d1-42a6-93f4-69472d709861" providerId="ADAL" clId="{50B517F5-8ED3-42E1-B2ED-BBEFACEF233B}" dt="2023-02-16T08:53:56.123" v="204" actId="113"/>
        <pc:sldMkLst>
          <pc:docMk/>
          <pc:sldMk cId="875502953" sldId="763"/>
        </pc:sldMkLst>
        <pc:spChg chg="mod">
          <ac:chgData name="Jenifer Prince Devaraj" userId="c3fb109c-09d1-42a6-93f4-69472d709861" providerId="ADAL" clId="{50B517F5-8ED3-42E1-B2ED-BBEFACEF233B}" dt="2023-02-16T08:53:56.123" v="204" actId="113"/>
          <ac:spMkLst>
            <pc:docMk/>
            <pc:sldMk cId="875502953" sldId="763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3:36.004" v="112" actId="20577"/>
          <ac:spMkLst>
            <pc:docMk/>
            <pc:sldMk cId="875502953" sldId="763"/>
            <ac:spMk id="16" creationId="{BAE0A156-7D83-76D0-3F38-156333046F36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095517584" sldId="763"/>
        </pc:sldMkLst>
      </pc:sldChg>
      <pc:sldChg chg="addSp delSp modSp add mod">
        <pc:chgData name="Jenifer Prince Devaraj" userId="c3fb109c-09d1-42a6-93f4-69472d709861" providerId="ADAL" clId="{50B517F5-8ED3-42E1-B2ED-BBEFACEF233B}" dt="2023-02-16T01:27:30.348" v="166" actId="1076"/>
        <pc:sldMkLst>
          <pc:docMk/>
          <pc:sldMk cId="818344447" sldId="764"/>
        </pc:sldMkLst>
        <pc:spChg chg="del mod">
          <ac:chgData name="Jenifer Prince Devaraj" userId="c3fb109c-09d1-42a6-93f4-69472d709861" providerId="ADAL" clId="{50B517F5-8ED3-42E1-B2ED-BBEFACEF233B}" dt="2023-02-16T01:27:20.313" v="161" actId="478"/>
          <ac:spMkLst>
            <pc:docMk/>
            <pc:sldMk cId="818344447" sldId="76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50B517F5-8ED3-42E1-B2ED-BBEFACEF233B}" dt="2023-02-16T01:25:15.045" v="150" actId="20577"/>
          <ac:spMkLst>
            <pc:docMk/>
            <pc:sldMk cId="818344447" sldId="76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50B517F5-8ED3-42E1-B2ED-BBEFACEF233B}" dt="2023-02-16T01:27:30.348" v="166" actId="1076"/>
          <ac:picMkLst>
            <pc:docMk/>
            <pc:sldMk cId="818344447" sldId="764"/>
            <ac:picMk id="6" creationId="{B39E1D22-5271-CEAD-A9F7-9FBDE9E73B94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235327449" sldId="764"/>
        </pc:sldMkLst>
      </pc:sldChg>
      <pc:sldChg chg="modSp add mod">
        <pc:chgData name="Jenifer Prince Devaraj" userId="c3fb109c-09d1-42a6-93f4-69472d709861" providerId="ADAL" clId="{50B517F5-8ED3-42E1-B2ED-BBEFACEF233B}" dt="2023-02-16T01:26:02.978" v="159" actId="1076"/>
        <pc:sldMkLst>
          <pc:docMk/>
          <pc:sldMk cId="2988052350" sldId="765"/>
        </pc:sldMkLst>
        <pc:spChg chg="mod">
          <ac:chgData name="Jenifer Prince Devaraj" userId="c3fb109c-09d1-42a6-93f4-69472d709861" providerId="ADAL" clId="{50B517F5-8ED3-42E1-B2ED-BBEFACEF233B}" dt="2023-02-16T01:26:02.978" v="159" actId="1076"/>
          <ac:spMkLst>
            <pc:docMk/>
            <pc:sldMk cId="298805235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752769376" sldId="765"/>
        </pc:sldMkLst>
      </pc:sldChg>
      <pc:sldChg chg="add del">
        <pc:chgData name="Jenifer Prince Devaraj" userId="c3fb109c-09d1-42a6-93f4-69472d709861" providerId="ADAL" clId="{50B517F5-8ED3-42E1-B2ED-BBEFACEF233B}" dt="2023-02-16T08:54:29.920" v="205" actId="47"/>
        <pc:sldMkLst>
          <pc:docMk/>
          <pc:sldMk cId="675509185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7036134" sldId="766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532814165" sldId="767"/>
        </pc:sldMkLst>
      </pc:sldChg>
      <pc:sldChg chg="addSp delSp modSp add mod">
        <pc:chgData name="Jenifer Prince Devaraj" userId="c3fb109c-09d1-42a6-93f4-69472d709861" providerId="ADAL" clId="{50B517F5-8ED3-42E1-B2ED-BBEFACEF233B}" dt="2023-02-16T01:30:45.027" v="178" actId="1076"/>
        <pc:sldMkLst>
          <pc:docMk/>
          <pc:sldMk cId="1783474920" sldId="767"/>
        </pc:sldMkLst>
        <pc:spChg chg="del">
          <ac:chgData name="Jenifer Prince Devaraj" userId="c3fb109c-09d1-42a6-93f4-69472d709861" providerId="ADAL" clId="{50B517F5-8ED3-42E1-B2ED-BBEFACEF233B}" dt="2023-02-16T01:30:36.182" v="173" actId="478"/>
          <ac:spMkLst>
            <pc:docMk/>
            <pc:sldMk cId="1783474920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50B517F5-8ED3-42E1-B2ED-BBEFACEF233B}" dt="2023-02-16T01:30:45.027" v="178" actId="1076"/>
          <ac:picMkLst>
            <pc:docMk/>
            <pc:sldMk cId="1783474920" sldId="767"/>
            <ac:picMk id="6" creationId="{53121B85-E1D1-4AB4-BFE1-FFF1957544DC}"/>
          </ac:picMkLst>
        </pc:picChg>
      </pc:sldChg>
      <pc:sldChg chg="addSp delSp modSp add mod">
        <pc:chgData name="Jenifer Prince Devaraj" userId="c3fb109c-09d1-42a6-93f4-69472d709861" providerId="ADAL" clId="{50B517F5-8ED3-42E1-B2ED-BBEFACEF233B}" dt="2023-02-16T01:31:46.102" v="185" actId="1076"/>
        <pc:sldMkLst>
          <pc:docMk/>
          <pc:sldMk cId="492954289" sldId="768"/>
        </pc:sldMkLst>
        <pc:spChg chg="del">
          <ac:chgData name="Jenifer Prince Devaraj" userId="c3fb109c-09d1-42a6-93f4-69472d709861" providerId="ADAL" clId="{50B517F5-8ED3-42E1-B2ED-BBEFACEF233B}" dt="2023-02-16T01:31:27.445" v="180" actId="478"/>
          <ac:spMkLst>
            <pc:docMk/>
            <pc:sldMk cId="492954289" sldId="768"/>
            <ac:spMk id="15" creationId="{85B9DB09-AFF2-ED26-610C-81DB3EC95191}"/>
          </ac:spMkLst>
        </pc:spChg>
        <pc:picChg chg="add del">
          <ac:chgData name="Jenifer Prince Devaraj" userId="c3fb109c-09d1-42a6-93f4-69472d709861" providerId="ADAL" clId="{50B517F5-8ED3-42E1-B2ED-BBEFACEF233B}" dt="2023-02-16T01:31:29.741" v="182" actId="22"/>
          <ac:picMkLst>
            <pc:docMk/>
            <pc:sldMk cId="492954289" sldId="768"/>
            <ac:picMk id="6" creationId="{7A2162F8-3C81-41A0-7561-9E018720CF51}"/>
          </ac:picMkLst>
        </pc:picChg>
        <pc:picChg chg="add mod">
          <ac:chgData name="Jenifer Prince Devaraj" userId="c3fb109c-09d1-42a6-93f4-69472d709861" providerId="ADAL" clId="{50B517F5-8ED3-42E1-B2ED-BBEFACEF233B}" dt="2023-02-16T01:31:46.102" v="185" actId="1076"/>
          <ac:picMkLst>
            <pc:docMk/>
            <pc:sldMk cId="492954289" sldId="768"/>
            <ac:picMk id="8" creationId="{626F50BD-7E19-A315-4ABA-3ABDA73C0415}"/>
          </ac:picMkLst>
        </pc:picChg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592398757" sldId="768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476044751" sldId="769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303667546" sldId="770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1423956440" sldId="771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3165901196" sldId="772"/>
        </pc:sldMkLst>
      </pc:sldChg>
      <pc:sldChg chg="del">
        <pc:chgData name="Jenifer Prince Devaraj" userId="c3fb109c-09d1-42a6-93f4-69472d709861" providerId="ADAL" clId="{50B517F5-8ED3-42E1-B2ED-BBEFACEF233B}" dt="2023-02-16T01:14:28.447" v="0" actId="47"/>
        <pc:sldMkLst>
          <pc:docMk/>
          <pc:sldMk cId="2002702314" sldId="773"/>
        </pc:sldMkLst>
      </pc:sldChg>
    </pc:docChg>
  </pc:docChgLst>
  <pc:docChgLst>
    <pc:chgData name="Jenifer Prince Devaraj" userId="c3fb109c-09d1-42a6-93f4-69472d709861" providerId="ADAL" clId="{642A24A6-93B7-4DF4-8E82-116E1D526973}"/>
    <pc:docChg chg="custSel modSld">
      <pc:chgData name="Jenifer Prince Devaraj" userId="c3fb109c-09d1-42a6-93f4-69472d709861" providerId="ADAL" clId="{642A24A6-93B7-4DF4-8E82-116E1D526973}" dt="2023-10-18T09:08:46.892" v="61"/>
      <pc:docMkLst>
        <pc:docMk/>
      </pc:docMkLst>
      <pc:sldChg chg="addSp delSp modSp mod">
        <pc:chgData name="Jenifer Prince Devaraj" userId="c3fb109c-09d1-42a6-93f4-69472d709861" providerId="ADAL" clId="{642A24A6-93B7-4DF4-8E82-116E1D526973}" dt="2023-10-18T09:07:47.217" v="36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642A24A6-93B7-4DF4-8E82-116E1D526973}" dt="2023-10-18T09:07:20.005" v="24" actId="478"/>
          <ac:spMkLst>
            <pc:docMk/>
            <pc:sldMk cId="3119007398" sldId="719"/>
            <ac:spMk id="2" creationId="{5AF40EAB-6954-8B5E-C784-2A455332F66A}"/>
          </ac:spMkLst>
        </pc:spChg>
        <pc:spChg chg="add mod">
          <ac:chgData name="Jenifer Prince Devaraj" userId="c3fb109c-09d1-42a6-93f4-69472d709861" providerId="ADAL" clId="{642A24A6-93B7-4DF4-8E82-116E1D526973}" dt="2023-10-18T09:07:47.217" v="36" actId="20577"/>
          <ac:spMkLst>
            <pc:docMk/>
            <pc:sldMk cId="3119007398" sldId="719"/>
            <ac:spMk id="3" creationId="{B8D71402-7CBC-DCA2-6899-47998E0C8857}"/>
          </ac:spMkLst>
        </pc:spChg>
        <pc:spChg chg="del">
          <ac:chgData name="Jenifer Prince Devaraj" userId="c3fb109c-09d1-42a6-93f4-69472d709861" providerId="ADAL" clId="{642A24A6-93B7-4DF4-8E82-116E1D526973}" dt="2023-10-18T09:06:56.917" v="2" actId="478"/>
          <ac:spMkLst>
            <pc:docMk/>
            <pc:sldMk cId="3119007398" sldId="719"/>
            <ac:spMk id="5" creationId="{BD78D876-541D-6E52-A364-F2210992F446}"/>
          </ac:spMkLst>
        </pc:spChg>
        <pc:spChg chg="add del mod">
          <ac:chgData name="Jenifer Prince Devaraj" userId="c3fb109c-09d1-42a6-93f4-69472d709861" providerId="ADAL" clId="{642A24A6-93B7-4DF4-8E82-116E1D526973}" dt="2023-10-18T09:07:23.515" v="26" actId="478"/>
          <ac:spMkLst>
            <pc:docMk/>
            <pc:sldMk cId="3119007398" sldId="719"/>
            <ac:spMk id="6" creationId="{EE95B67C-8C05-0715-E973-BDE12AE996EA}"/>
          </ac:spMkLst>
        </pc:spChg>
        <pc:spChg chg="add mod">
          <ac:chgData name="Jenifer Prince Devaraj" userId="c3fb109c-09d1-42a6-93f4-69472d709861" providerId="ADAL" clId="{642A24A6-93B7-4DF4-8E82-116E1D526973}" dt="2023-10-18T09:07:20.498" v="25"/>
          <ac:spMkLst>
            <pc:docMk/>
            <pc:sldMk cId="3119007398" sldId="719"/>
            <ac:spMk id="7" creationId="{0D2AF696-522B-ED88-A45F-9270647006CB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7:53.101" v="38"/>
        <pc:sldMkLst>
          <pc:docMk/>
          <pc:sldMk cId="1856619079" sldId="756"/>
        </pc:sldMkLst>
        <pc:spChg chg="add mod">
          <ac:chgData name="Jenifer Prince Devaraj" userId="c3fb109c-09d1-42a6-93f4-69472d709861" providerId="ADAL" clId="{642A24A6-93B7-4DF4-8E82-116E1D526973}" dt="2023-10-18T09:07:53.101" v="38"/>
          <ac:spMkLst>
            <pc:docMk/>
            <pc:sldMk cId="1856619079" sldId="756"/>
            <ac:spMk id="3" creationId="{A96050BB-709E-6C0A-01C5-CFEA0C28E0BD}"/>
          </ac:spMkLst>
        </pc:spChg>
        <pc:spChg chg="del">
          <ac:chgData name="Jenifer Prince Devaraj" userId="c3fb109c-09d1-42a6-93f4-69472d709861" providerId="ADAL" clId="{642A24A6-93B7-4DF4-8E82-116E1D526973}" dt="2023-10-18T09:07:52.589" v="37" actId="478"/>
          <ac:spMkLst>
            <pc:docMk/>
            <pc:sldMk cId="1856619079" sldId="756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7:58.760" v="40"/>
        <pc:sldMkLst>
          <pc:docMk/>
          <pc:sldMk cId="1961094845" sldId="757"/>
        </pc:sldMkLst>
        <pc:spChg chg="add mod">
          <ac:chgData name="Jenifer Prince Devaraj" userId="c3fb109c-09d1-42a6-93f4-69472d709861" providerId="ADAL" clId="{642A24A6-93B7-4DF4-8E82-116E1D526973}" dt="2023-10-18T09:07:58.760" v="40"/>
          <ac:spMkLst>
            <pc:docMk/>
            <pc:sldMk cId="1961094845" sldId="757"/>
            <ac:spMk id="3" creationId="{39BBE69D-A2F5-26DC-E0A3-B006EF83E09B}"/>
          </ac:spMkLst>
        </pc:spChg>
        <pc:spChg chg="del">
          <ac:chgData name="Jenifer Prince Devaraj" userId="c3fb109c-09d1-42a6-93f4-69472d709861" providerId="ADAL" clId="{642A24A6-93B7-4DF4-8E82-116E1D526973}" dt="2023-10-18T09:07:58.148" v="39" actId="478"/>
          <ac:spMkLst>
            <pc:docMk/>
            <pc:sldMk cId="1961094845" sldId="75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03.727" v="42"/>
        <pc:sldMkLst>
          <pc:docMk/>
          <pc:sldMk cId="2966804691" sldId="758"/>
        </pc:sldMkLst>
        <pc:spChg chg="add mod">
          <ac:chgData name="Jenifer Prince Devaraj" userId="c3fb109c-09d1-42a6-93f4-69472d709861" providerId="ADAL" clId="{642A24A6-93B7-4DF4-8E82-116E1D526973}" dt="2023-10-18T09:08:03.727" v="42"/>
          <ac:spMkLst>
            <pc:docMk/>
            <pc:sldMk cId="2966804691" sldId="758"/>
            <ac:spMk id="3" creationId="{DE03949A-895B-1D5B-5D42-4B9CA4AF12EB}"/>
          </ac:spMkLst>
        </pc:spChg>
        <pc:spChg chg="del">
          <ac:chgData name="Jenifer Prince Devaraj" userId="c3fb109c-09d1-42a6-93f4-69472d709861" providerId="ADAL" clId="{642A24A6-93B7-4DF4-8E82-116E1D526973}" dt="2023-10-18T09:08:03.284" v="41" actId="478"/>
          <ac:spMkLst>
            <pc:docMk/>
            <pc:sldMk cId="2966804691" sldId="758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07.480" v="44"/>
        <pc:sldMkLst>
          <pc:docMk/>
          <pc:sldMk cId="2745696024" sldId="759"/>
        </pc:sldMkLst>
        <pc:spChg chg="add mod">
          <ac:chgData name="Jenifer Prince Devaraj" userId="c3fb109c-09d1-42a6-93f4-69472d709861" providerId="ADAL" clId="{642A24A6-93B7-4DF4-8E82-116E1D526973}" dt="2023-10-18T09:08:07.480" v="44"/>
          <ac:spMkLst>
            <pc:docMk/>
            <pc:sldMk cId="2745696024" sldId="759"/>
            <ac:spMk id="3" creationId="{80954B06-DD22-B8BC-EE61-EF0C61920D98}"/>
          </ac:spMkLst>
        </pc:spChg>
        <pc:spChg chg="del">
          <ac:chgData name="Jenifer Prince Devaraj" userId="c3fb109c-09d1-42a6-93f4-69472d709861" providerId="ADAL" clId="{642A24A6-93B7-4DF4-8E82-116E1D526973}" dt="2023-10-18T09:08:07.041" v="43" actId="478"/>
          <ac:spMkLst>
            <pc:docMk/>
            <pc:sldMk cId="2745696024" sldId="759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16.379" v="48"/>
        <pc:sldMkLst>
          <pc:docMk/>
          <pc:sldMk cId="3079698171" sldId="760"/>
        </pc:sldMkLst>
        <pc:spChg chg="add mod">
          <ac:chgData name="Jenifer Prince Devaraj" userId="c3fb109c-09d1-42a6-93f4-69472d709861" providerId="ADAL" clId="{642A24A6-93B7-4DF4-8E82-116E1D526973}" dt="2023-10-18T09:08:16.379" v="48"/>
          <ac:spMkLst>
            <pc:docMk/>
            <pc:sldMk cId="3079698171" sldId="760"/>
            <ac:spMk id="3" creationId="{949F64B5-0341-FB27-70CA-BB34524334FF}"/>
          </ac:spMkLst>
        </pc:spChg>
        <pc:spChg chg="del">
          <ac:chgData name="Jenifer Prince Devaraj" userId="c3fb109c-09d1-42a6-93f4-69472d709861" providerId="ADAL" clId="{642A24A6-93B7-4DF4-8E82-116E1D526973}" dt="2023-10-18T09:08:15.869" v="47" actId="478"/>
          <ac:spMkLst>
            <pc:docMk/>
            <pc:sldMk cId="3079698171" sldId="760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4.957" v="52"/>
        <pc:sldMkLst>
          <pc:docMk/>
          <pc:sldMk cId="1217245081" sldId="761"/>
        </pc:sldMkLst>
        <pc:spChg chg="add mod">
          <ac:chgData name="Jenifer Prince Devaraj" userId="c3fb109c-09d1-42a6-93f4-69472d709861" providerId="ADAL" clId="{642A24A6-93B7-4DF4-8E82-116E1D526973}" dt="2023-10-18T09:08:24.957" v="52"/>
          <ac:spMkLst>
            <pc:docMk/>
            <pc:sldMk cId="1217245081" sldId="761"/>
            <ac:spMk id="3" creationId="{D3E10622-50CD-54BF-703D-8D0C03893524}"/>
          </ac:spMkLst>
        </pc:spChg>
        <pc:spChg chg="del">
          <ac:chgData name="Jenifer Prince Devaraj" userId="c3fb109c-09d1-42a6-93f4-69472d709861" providerId="ADAL" clId="{642A24A6-93B7-4DF4-8E82-116E1D526973}" dt="2023-10-18T09:08:24.549" v="51" actId="478"/>
          <ac:spMkLst>
            <pc:docMk/>
            <pc:sldMk cId="1217245081" sldId="761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8.946" v="54"/>
        <pc:sldMkLst>
          <pc:docMk/>
          <pc:sldMk cId="29285891" sldId="762"/>
        </pc:sldMkLst>
        <pc:spChg chg="add mod">
          <ac:chgData name="Jenifer Prince Devaraj" userId="c3fb109c-09d1-42a6-93f4-69472d709861" providerId="ADAL" clId="{642A24A6-93B7-4DF4-8E82-116E1D526973}" dt="2023-10-18T09:08:28.946" v="54"/>
          <ac:spMkLst>
            <pc:docMk/>
            <pc:sldMk cId="29285891" sldId="762"/>
            <ac:spMk id="3" creationId="{B731EA3E-102E-ED5F-9C08-D927F261050E}"/>
          </ac:spMkLst>
        </pc:spChg>
        <pc:spChg chg="del">
          <ac:chgData name="Jenifer Prince Devaraj" userId="c3fb109c-09d1-42a6-93f4-69472d709861" providerId="ADAL" clId="{642A24A6-93B7-4DF4-8E82-116E1D526973}" dt="2023-10-18T09:08:28.400" v="53" actId="478"/>
          <ac:spMkLst>
            <pc:docMk/>
            <pc:sldMk cId="29285891" sldId="762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33.296" v="56"/>
        <pc:sldMkLst>
          <pc:docMk/>
          <pc:sldMk cId="875502953" sldId="763"/>
        </pc:sldMkLst>
        <pc:spChg chg="add mod">
          <ac:chgData name="Jenifer Prince Devaraj" userId="c3fb109c-09d1-42a6-93f4-69472d709861" providerId="ADAL" clId="{642A24A6-93B7-4DF4-8E82-116E1D526973}" dt="2023-10-18T09:08:33.296" v="56"/>
          <ac:spMkLst>
            <pc:docMk/>
            <pc:sldMk cId="875502953" sldId="763"/>
            <ac:spMk id="3" creationId="{2BFACDDD-0002-B900-47C8-3E3113D2C4AE}"/>
          </ac:spMkLst>
        </pc:spChg>
        <pc:spChg chg="del">
          <ac:chgData name="Jenifer Prince Devaraj" userId="c3fb109c-09d1-42a6-93f4-69472d709861" providerId="ADAL" clId="{642A24A6-93B7-4DF4-8E82-116E1D526973}" dt="2023-10-18T09:08:32.891" v="55" actId="478"/>
          <ac:spMkLst>
            <pc:docMk/>
            <pc:sldMk cId="875502953" sldId="763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42.052" v="59" actId="20577"/>
        <pc:sldMkLst>
          <pc:docMk/>
          <pc:sldMk cId="818344447" sldId="764"/>
        </pc:sldMkLst>
        <pc:spChg chg="add mod">
          <ac:chgData name="Jenifer Prince Devaraj" userId="c3fb109c-09d1-42a6-93f4-69472d709861" providerId="ADAL" clId="{642A24A6-93B7-4DF4-8E82-116E1D526973}" dt="2023-10-18T09:08:38.474" v="58"/>
          <ac:spMkLst>
            <pc:docMk/>
            <pc:sldMk cId="818344447" sldId="764"/>
            <ac:spMk id="3" creationId="{298112FA-7CE1-39DC-599A-DFBDB110C004}"/>
          </ac:spMkLst>
        </pc:spChg>
        <pc:spChg chg="del">
          <ac:chgData name="Jenifer Prince Devaraj" userId="c3fb109c-09d1-42a6-93f4-69472d709861" providerId="ADAL" clId="{642A24A6-93B7-4DF4-8E82-116E1D526973}" dt="2023-10-18T09:08:37.080" v="57" actId="478"/>
          <ac:spMkLst>
            <pc:docMk/>
            <pc:sldMk cId="818344447" sldId="764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642A24A6-93B7-4DF4-8E82-116E1D526973}" dt="2023-10-18T09:08:42.052" v="59" actId="20577"/>
          <ac:spMkLst>
            <pc:docMk/>
            <pc:sldMk cId="818344447" sldId="764"/>
            <ac:spMk id="16" creationId="{BAE0A156-7D83-76D0-3F38-156333046F36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46.892" v="61"/>
        <pc:sldMkLst>
          <pc:docMk/>
          <pc:sldMk cId="2988052350" sldId="765"/>
        </pc:sldMkLst>
        <pc:spChg chg="add mod">
          <ac:chgData name="Jenifer Prince Devaraj" userId="c3fb109c-09d1-42a6-93f4-69472d709861" providerId="ADAL" clId="{642A24A6-93B7-4DF4-8E82-116E1D526973}" dt="2023-10-18T09:08:46.892" v="61"/>
          <ac:spMkLst>
            <pc:docMk/>
            <pc:sldMk cId="2988052350" sldId="765"/>
            <ac:spMk id="3" creationId="{51DA5DF5-0E3C-7F81-AB75-AC00330BC807}"/>
          </ac:spMkLst>
        </pc:spChg>
        <pc:spChg chg="del">
          <ac:chgData name="Jenifer Prince Devaraj" userId="c3fb109c-09d1-42a6-93f4-69472d709861" providerId="ADAL" clId="{642A24A6-93B7-4DF4-8E82-116E1D526973}" dt="2023-10-18T09:08:46.446" v="60" actId="478"/>
          <ac:spMkLst>
            <pc:docMk/>
            <pc:sldMk cId="2988052350" sldId="765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20.717" v="50"/>
        <pc:sldMkLst>
          <pc:docMk/>
          <pc:sldMk cId="1783474920" sldId="767"/>
        </pc:sldMkLst>
        <pc:spChg chg="add mod">
          <ac:chgData name="Jenifer Prince Devaraj" userId="c3fb109c-09d1-42a6-93f4-69472d709861" providerId="ADAL" clId="{642A24A6-93B7-4DF4-8E82-116E1D526973}" dt="2023-10-18T09:08:20.717" v="50"/>
          <ac:spMkLst>
            <pc:docMk/>
            <pc:sldMk cId="1783474920" sldId="767"/>
            <ac:spMk id="3" creationId="{3FE328A1-754F-EDBA-5E6E-E612EA5058D7}"/>
          </ac:spMkLst>
        </pc:spChg>
        <pc:spChg chg="del">
          <ac:chgData name="Jenifer Prince Devaraj" userId="c3fb109c-09d1-42a6-93f4-69472d709861" providerId="ADAL" clId="{642A24A6-93B7-4DF4-8E82-116E1D526973}" dt="2023-10-18T09:08:20.282" v="49" actId="478"/>
          <ac:spMkLst>
            <pc:docMk/>
            <pc:sldMk cId="1783474920" sldId="767"/>
            <ac:spMk id="4" creationId="{D18B15BA-6AF7-7BEA-D02A-43BDCA69390F}"/>
          </ac:spMkLst>
        </pc:spChg>
      </pc:sldChg>
      <pc:sldChg chg="addSp delSp modSp mod">
        <pc:chgData name="Jenifer Prince Devaraj" userId="c3fb109c-09d1-42a6-93f4-69472d709861" providerId="ADAL" clId="{642A24A6-93B7-4DF4-8E82-116E1D526973}" dt="2023-10-18T09:08:12.019" v="46"/>
        <pc:sldMkLst>
          <pc:docMk/>
          <pc:sldMk cId="492954289" sldId="768"/>
        </pc:sldMkLst>
        <pc:spChg chg="add mod">
          <ac:chgData name="Jenifer Prince Devaraj" userId="c3fb109c-09d1-42a6-93f4-69472d709861" providerId="ADAL" clId="{642A24A6-93B7-4DF4-8E82-116E1D526973}" dt="2023-10-18T09:08:12.019" v="46"/>
          <ac:spMkLst>
            <pc:docMk/>
            <pc:sldMk cId="492954289" sldId="768"/>
            <ac:spMk id="3" creationId="{E44C693A-1B94-709D-FBE6-5BC7F68ED773}"/>
          </ac:spMkLst>
        </pc:spChg>
        <pc:spChg chg="del">
          <ac:chgData name="Jenifer Prince Devaraj" userId="c3fb109c-09d1-42a6-93f4-69472d709861" providerId="ADAL" clId="{642A24A6-93B7-4DF4-8E82-116E1D526973}" dt="2023-10-18T09:08:11.624" v="45" actId="478"/>
          <ac:spMkLst>
            <pc:docMk/>
            <pc:sldMk cId="492954289" sldId="768"/>
            <ac:spMk id="4" creationId="{D18B15BA-6AF7-7BEA-D02A-43BDCA69390F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18/10/2023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Data </a:t>
            </a: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Acquisition Systems - Example</a:t>
            </a: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 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14 – Part 2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5931302" y="37690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>
                <a:latin typeface="Cambria" panose="02040503050406030204" pitchFamily="18" charset="0"/>
                <a:ea typeface="Cambria" panose="02040503050406030204" pitchFamily="18" charset="0"/>
              </a:rPr>
              <a:t>	Email:j.prince-devaraj@uwtsd.ac.uk</a:t>
            </a: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191586"/>
            <a:ext cx="11272520" cy="39017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 black box is a flight recorder used in an aircraft to record </a:t>
            </a:r>
            <a:r>
              <a:rPr lang="en-GB" sz="2400" b="1" dirty="0">
                <a:latin typeface="Cambria"/>
                <a:ea typeface="Cambria"/>
              </a:rPr>
              <a:t>various types of data </a:t>
            </a:r>
            <a:r>
              <a:rPr lang="en-GB" sz="2400" dirty="0">
                <a:latin typeface="Cambria"/>
                <a:ea typeface="Cambria"/>
              </a:rPr>
              <a:t>about the flight, including </a:t>
            </a:r>
            <a:r>
              <a:rPr lang="en-GB" sz="2400" b="1" dirty="0">
                <a:latin typeface="Cambria"/>
                <a:ea typeface="Cambria"/>
              </a:rPr>
              <a:t>cockpit conversations</a:t>
            </a:r>
            <a:r>
              <a:rPr lang="en-GB" sz="2400" dirty="0">
                <a:latin typeface="Cambria"/>
                <a:ea typeface="Cambria"/>
              </a:rPr>
              <a:t>, </a:t>
            </a:r>
            <a:r>
              <a:rPr lang="en-GB" sz="2400" b="1" dirty="0">
                <a:latin typeface="Cambria"/>
                <a:ea typeface="Cambria"/>
              </a:rPr>
              <a:t>radio transmissions, and instrument readings.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recorded by the black box can be used to </a:t>
            </a:r>
            <a:r>
              <a:rPr lang="en-GB" sz="2400" b="1" dirty="0">
                <a:latin typeface="Cambria"/>
                <a:ea typeface="Cambria"/>
              </a:rPr>
              <a:t>reconstruct the events </a:t>
            </a:r>
            <a:r>
              <a:rPr lang="en-GB" sz="2400" dirty="0">
                <a:latin typeface="Cambria"/>
                <a:ea typeface="Cambria"/>
              </a:rPr>
              <a:t>leading up to and </a:t>
            </a:r>
            <a:r>
              <a:rPr lang="en-GB" sz="2400" b="1" dirty="0">
                <a:latin typeface="Cambria"/>
                <a:ea typeface="Cambria"/>
              </a:rPr>
              <a:t>during an accident</a:t>
            </a:r>
            <a:r>
              <a:rPr lang="en-GB" sz="2400" dirty="0">
                <a:latin typeface="Cambria"/>
                <a:ea typeface="Cambria"/>
              </a:rPr>
              <a:t>, which can help investigators determine the cause of the accident and </a:t>
            </a:r>
            <a:r>
              <a:rPr lang="en-GB" sz="2400" b="1" dirty="0">
                <a:latin typeface="Cambria"/>
                <a:ea typeface="Cambria"/>
              </a:rPr>
              <a:t>make recommendations for preventing similar accidents in the future.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1440" y="11675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Example of DAQ- Black Box Model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566190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19158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Flight data recorder (FDR)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Cockpit voice recorder (CVR)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Beacon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Exterior case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Power supply and an internal clock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Data retrieval unit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91440" y="11675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Components of Black Box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9BBE69D-A2F5-26DC-E0A3-B006EF83E09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96109484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571500" y="2391185"/>
            <a:ext cx="665226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device records a variety of data about the flight, including the aircraft’s </a:t>
            </a:r>
            <a:r>
              <a:rPr lang="en-GB" sz="2400" b="1" dirty="0">
                <a:latin typeface="Cambria"/>
                <a:ea typeface="Cambria"/>
              </a:rPr>
              <a:t>speed, altitude, heading, and position.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FDR </a:t>
            </a:r>
            <a:r>
              <a:rPr lang="en-GB" sz="2400" b="1" dirty="0">
                <a:latin typeface="Cambria"/>
                <a:ea typeface="Cambria"/>
              </a:rPr>
              <a:t>typically uses sensors </a:t>
            </a:r>
            <a:r>
              <a:rPr lang="en-GB" sz="2400" dirty="0">
                <a:latin typeface="Cambria"/>
                <a:ea typeface="Cambria"/>
              </a:rPr>
              <a:t>located throughout the aircraft to gather data, which is then stored on a solid-state memory card.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Flight data recorder (FDR)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010194A-E4F9-44DD-A551-68EEC85FB5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92719" y="1991988"/>
            <a:ext cx="4029075" cy="3658112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E03949A-895B-1D5B-5D42-4B9CA4AF12EB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66804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This device records the conversations between the pilots and any other sounds in the cockpit.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CVR uses a microphone to capture audio, which is then stored on a solid-state memory card.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Cockpit voice recorder (CVR)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0954B06-DD22-B8BC-EE61-EF0C61920D98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56960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Cockpit voice recorder (CVR)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26F50BD-7E19-A315-4ABA-3ABDA73C04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69" y="2189947"/>
            <a:ext cx="9392044" cy="4073874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E44C693A-1B94-709D-FBE6-5BC7F68ED77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929542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beacon is a device that </a:t>
            </a:r>
            <a:r>
              <a:rPr lang="en-GB" sz="2400" b="1" dirty="0">
                <a:latin typeface="Cambria"/>
                <a:ea typeface="Cambria"/>
              </a:rPr>
              <a:t>emits a signal </a:t>
            </a:r>
            <a:r>
              <a:rPr lang="en-GB" sz="2400" dirty="0">
                <a:latin typeface="Cambria"/>
                <a:ea typeface="Cambria"/>
              </a:rPr>
              <a:t>that can be used to locate the black box in the </a:t>
            </a:r>
            <a:r>
              <a:rPr lang="en-GB" sz="2400" b="1" dirty="0">
                <a:latin typeface="Cambria"/>
                <a:ea typeface="Cambria"/>
              </a:rPr>
              <a:t>event of a crash</a:t>
            </a:r>
            <a:r>
              <a:rPr lang="en-GB" sz="2400" dirty="0">
                <a:latin typeface="Cambria"/>
                <a:ea typeface="Cambria"/>
              </a:rPr>
              <a:t>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beacon is typically located on the </a:t>
            </a:r>
            <a:r>
              <a:rPr lang="en-GB" sz="2400" b="1" dirty="0">
                <a:latin typeface="Cambria"/>
                <a:ea typeface="Cambria"/>
              </a:rPr>
              <a:t>exterior of the black box </a:t>
            </a:r>
            <a:r>
              <a:rPr lang="en-GB" sz="2400" dirty="0">
                <a:latin typeface="Cambria"/>
                <a:ea typeface="Cambria"/>
              </a:rPr>
              <a:t>and is </a:t>
            </a:r>
            <a:r>
              <a:rPr lang="en-GB" sz="2400" b="1" dirty="0">
                <a:latin typeface="Cambria"/>
                <a:ea typeface="Cambria"/>
              </a:rPr>
              <a:t>activated automatically when the black box is submerged in water.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Beacon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949F64B5-0341-FB27-70CA-BB34524334FF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9698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 Beacon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3121B85-E1D1-4AB4-BFE1-FFF1957544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66257" y="2092468"/>
            <a:ext cx="8551511" cy="3646493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FE328A1-754F-EDBA-5E6E-E612EA5058D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834749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79377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Another important component of the black box is its exterior case, which is extremely durable and resistant to impact, fire, and water.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exterior is typically painted </a:t>
            </a:r>
            <a:r>
              <a:rPr lang="en-GB" sz="2400" b="1" dirty="0">
                <a:latin typeface="Cambria"/>
                <a:ea typeface="Cambria"/>
              </a:rPr>
              <a:t>bright orange </a:t>
            </a:r>
            <a:r>
              <a:rPr lang="en-GB" sz="2400" dirty="0">
                <a:latin typeface="Cambria"/>
                <a:ea typeface="Cambria"/>
              </a:rPr>
              <a:t>to make it easy to locate in the event of an accident, and the case is sealed to protect the sensitive data stored inside.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Exterior case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D3E10622-50CD-54BF-703D-8D0C0389352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172450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black box also includes a power supply and an internal clock, which keeps </a:t>
            </a:r>
            <a:r>
              <a:rPr lang="en-GB" sz="2400" b="1" dirty="0">
                <a:latin typeface="Cambria"/>
                <a:ea typeface="Cambria"/>
              </a:rPr>
              <a:t>track of the time.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clock </a:t>
            </a:r>
            <a:r>
              <a:rPr lang="en-GB" sz="2400" b="1" dirty="0">
                <a:latin typeface="Cambria"/>
                <a:ea typeface="Cambria"/>
              </a:rPr>
              <a:t>ensures</a:t>
            </a:r>
            <a:r>
              <a:rPr lang="en-GB" sz="2400" dirty="0">
                <a:latin typeface="Cambria"/>
                <a:ea typeface="Cambria"/>
              </a:rPr>
              <a:t> that the </a:t>
            </a:r>
            <a:r>
              <a:rPr lang="en-GB" sz="2400" b="1" dirty="0">
                <a:latin typeface="Cambria"/>
                <a:ea typeface="Cambria"/>
              </a:rPr>
              <a:t>time stamps </a:t>
            </a:r>
            <a:r>
              <a:rPr lang="en-GB" sz="2400" dirty="0">
                <a:latin typeface="Cambria"/>
                <a:ea typeface="Cambria"/>
              </a:rPr>
              <a:t>of the data that is being recorded are </a:t>
            </a:r>
            <a:r>
              <a:rPr lang="en-GB" sz="2400" b="1" dirty="0">
                <a:latin typeface="Cambria"/>
                <a:ea typeface="Cambria"/>
              </a:rPr>
              <a:t>accurate</a:t>
            </a:r>
            <a:r>
              <a:rPr lang="en-GB" sz="2400" dirty="0">
                <a:latin typeface="Cambria"/>
                <a:ea typeface="Cambria"/>
              </a:rPr>
              <a:t>, so it could be used to reconstruct the events of the flight.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Power supply and an internal clock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B731EA3E-102E-ED5F-9C08-D927F261050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2858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12140" y="2521786"/>
            <a:ext cx="11272520" cy="223978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It’s a special device that is used to </a:t>
            </a:r>
            <a:r>
              <a:rPr lang="en-GB" sz="2400" b="1" dirty="0">
                <a:latin typeface="Cambria"/>
                <a:ea typeface="Cambria"/>
              </a:rPr>
              <a:t>read and </a:t>
            </a:r>
            <a:r>
              <a:rPr lang="en-GB" sz="2400" b="1" dirty="0" err="1">
                <a:latin typeface="Cambria"/>
                <a:ea typeface="Cambria"/>
              </a:rPr>
              <a:t>analyze</a:t>
            </a:r>
            <a:r>
              <a:rPr lang="en-GB" sz="2400" b="1" dirty="0">
                <a:latin typeface="Cambria"/>
                <a:ea typeface="Cambria"/>
              </a:rPr>
              <a:t> the data that is stored </a:t>
            </a:r>
            <a:r>
              <a:rPr lang="en-GB" sz="2400" dirty="0">
                <a:latin typeface="Cambria"/>
                <a:ea typeface="Cambria"/>
              </a:rPr>
              <a:t>in the memory card;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data is then converted into a </a:t>
            </a:r>
            <a:r>
              <a:rPr lang="en-GB" sz="2400" b="1" dirty="0">
                <a:latin typeface="Cambria"/>
                <a:ea typeface="Cambria"/>
              </a:rPr>
              <a:t>format that is readable by experts </a:t>
            </a:r>
            <a:r>
              <a:rPr lang="en-GB" sz="2400" dirty="0">
                <a:latin typeface="Cambria"/>
                <a:ea typeface="Cambria"/>
              </a:rPr>
              <a:t>who </a:t>
            </a:r>
            <a:r>
              <a:rPr lang="en-GB" sz="2400" dirty="0" err="1">
                <a:latin typeface="Cambria"/>
                <a:ea typeface="Cambria"/>
              </a:rPr>
              <a:t>analyze</a:t>
            </a:r>
            <a:r>
              <a:rPr lang="en-GB" sz="2400" dirty="0">
                <a:latin typeface="Cambria"/>
                <a:ea typeface="Cambria"/>
              </a:rPr>
              <a:t> it to determine the cause of the accident.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Data retrieval unit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BFACDDD-0002-B900-47C8-3E3113D2C4AE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755029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Black Box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39E1D22-5271-CEAD-A9F7-9FBDE9E73B9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283" y="1991988"/>
            <a:ext cx="7580062" cy="4138539"/>
          </a:xfrm>
          <a:prstGeom prst="rect">
            <a:avLst/>
          </a:prstGeom>
        </p:spPr>
      </p:pic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298112FA-7CE1-39DC-599A-DFBDB110C004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183444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8667" y="-5639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Data Acquisition Systems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08660" y="2227146"/>
            <a:ext cx="11272520" cy="334777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After an incident, the black box is retrieved and its data is </a:t>
            </a:r>
            <a:r>
              <a:rPr lang="en-GB" sz="2400" dirty="0" err="1">
                <a:latin typeface="Cambria"/>
                <a:ea typeface="Cambria"/>
              </a:rPr>
              <a:t>analyzed</a:t>
            </a:r>
            <a:r>
              <a:rPr lang="en-GB" sz="2400" dirty="0">
                <a:latin typeface="Cambria"/>
                <a:ea typeface="Cambria"/>
              </a:rPr>
              <a:t> by the investigation team, in combination with other data such as the aircraft’s maintenance records, weather conditions, and radar data, to determine the cause of the incident.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/>
                <a:ea typeface="Cambria"/>
              </a:rPr>
              <a:t>The goal is to learn from the incident and make recommendations to improve the safety of air travel.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60960" y="1407213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How does a Black Box Works?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51DA5DF5-0E3C-7F81-AB75-AC00330BC807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9880523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711</Words>
  <Application>Microsoft Office PowerPoint</Application>
  <PresentationFormat>Widescreen</PresentationFormat>
  <Paragraphs>93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14</vt:i4>
      </vt:variant>
    </vt:vector>
  </HeadingPairs>
  <TitlesOfParts>
    <vt:vector size="38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Data Acquisition 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</cp:revision>
  <dcterms:created xsi:type="dcterms:W3CDTF">2021-03-09T15:35:42Z</dcterms:created>
  <dcterms:modified xsi:type="dcterms:W3CDTF">2023-10-18T09:08:48Z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