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9" r:id="rId9"/>
    <p:sldId id="270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2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11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5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equalityhumanrights.com/human-rights/human-rights-tracker/human-trafficking-and-modern-slavery-uk-government-action" TargetMode="External"/></Relationships>
</file>

<file path=ppt/diagrams/_rels/data6.xml.rels><?xml version="1.0" encoding="UTF-8" standalone="yes"?>
<Relationships xmlns="http://schemas.openxmlformats.org/package/2006/relationships"><Relationship Id="rId1" Type="http://schemas.openxmlformats.org/officeDocument/2006/relationships/hyperlink" Target="https://assets.publishing.service.gov.uk/media/69ce1ba6b5210036050bc6c8/E03563431_CP_1539_Protecting_Lives_Web_Accessible.pdf" TargetMode="External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qualityhumanrights.com/human-rights/human-rights-tracker/human-trafficking-and-modern-slavery-uk-government-action" TargetMode="External"/><Relationship Id="rId1" Type="http://schemas.openxmlformats.org/officeDocument/2006/relationships/image" Target="../media/image1.jpeg"/></Relationships>
</file>

<file path=ppt/diagrams/_rels/drawing6.xml.rels><?xml version="1.0" encoding="UTF-8" standalone="yes"?>
<Relationships xmlns="http://schemas.openxmlformats.org/package/2006/relationships"><Relationship Id="rId1" Type="http://schemas.openxmlformats.org/officeDocument/2006/relationships/hyperlink" Target="https://assets.publishing.service.gov.uk/media/69ce1ba6b5210036050bc6c8/E03563431_CP_1539_Protecting_Lives_Web_Accessible.pdf" TargetMode="External"/></Relationships>
</file>

<file path=ppt/diagram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F8DBC4-C158-495A-ABC8-9DF1F5DAACF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FE58763-BFE1-4EB7-8EC4-71C1FFED0D32}">
      <dgm:prSet/>
      <dgm:spPr/>
      <dgm:t>
        <a:bodyPr/>
        <a:lstStyle/>
        <a:p>
          <a:r>
            <a:rPr lang="en-GB"/>
            <a:t>Aims and Learning objectives </a:t>
          </a:r>
          <a:endParaRPr lang="en-US"/>
        </a:p>
      </dgm:t>
    </dgm:pt>
    <dgm:pt modelId="{C1BE6638-2AAE-4045-8A7A-83AD5D006498}" type="parTrans" cxnId="{6F665EFA-81AF-44E5-853A-162938347B07}">
      <dgm:prSet/>
      <dgm:spPr/>
      <dgm:t>
        <a:bodyPr/>
        <a:lstStyle/>
        <a:p>
          <a:endParaRPr lang="en-US"/>
        </a:p>
      </dgm:t>
    </dgm:pt>
    <dgm:pt modelId="{C03DFF3B-E08B-4BE2-A68F-B36A50E5537D}" type="sibTrans" cxnId="{6F665EFA-81AF-44E5-853A-162938347B07}">
      <dgm:prSet/>
      <dgm:spPr/>
      <dgm:t>
        <a:bodyPr/>
        <a:lstStyle/>
        <a:p>
          <a:endParaRPr lang="en-US"/>
        </a:p>
      </dgm:t>
    </dgm:pt>
    <dgm:pt modelId="{21327A6E-0F96-4321-A16B-C3521AE04866}">
      <dgm:prSet/>
      <dgm:spPr/>
      <dgm:t>
        <a:bodyPr/>
        <a:lstStyle/>
        <a:p>
          <a:r>
            <a:rPr lang="en-GB"/>
            <a:t>Question 3 </a:t>
          </a:r>
          <a:endParaRPr lang="en-US"/>
        </a:p>
      </dgm:t>
    </dgm:pt>
    <dgm:pt modelId="{A675A7E0-5207-4FDB-87E7-43F4F708E128}" type="parTrans" cxnId="{0A733D8B-0B46-48A9-A404-B0C514285267}">
      <dgm:prSet/>
      <dgm:spPr/>
      <dgm:t>
        <a:bodyPr/>
        <a:lstStyle/>
        <a:p>
          <a:endParaRPr lang="en-US"/>
        </a:p>
      </dgm:t>
    </dgm:pt>
    <dgm:pt modelId="{64EE001A-DE6A-4020-9450-2F87A2F32BBA}" type="sibTrans" cxnId="{0A733D8B-0B46-48A9-A404-B0C514285267}">
      <dgm:prSet/>
      <dgm:spPr/>
      <dgm:t>
        <a:bodyPr/>
        <a:lstStyle/>
        <a:p>
          <a:endParaRPr lang="en-US"/>
        </a:p>
      </dgm:t>
    </dgm:pt>
    <dgm:pt modelId="{0419F21E-C52B-464A-869A-8A66FFB01CAC}">
      <dgm:prSet/>
      <dgm:spPr/>
      <dgm:t>
        <a:bodyPr/>
        <a:lstStyle/>
        <a:p>
          <a:r>
            <a:rPr lang="en-GB"/>
            <a:t>Reform suggestions </a:t>
          </a:r>
          <a:endParaRPr lang="en-US"/>
        </a:p>
      </dgm:t>
    </dgm:pt>
    <dgm:pt modelId="{62990285-8BAA-4841-A036-8824336822E4}" type="parTrans" cxnId="{14857ED1-0D47-43D8-9A6F-B444E60B6E74}">
      <dgm:prSet/>
      <dgm:spPr/>
      <dgm:t>
        <a:bodyPr/>
        <a:lstStyle/>
        <a:p>
          <a:endParaRPr lang="en-US"/>
        </a:p>
      </dgm:t>
    </dgm:pt>
    <dgm:pt modelId="{89F97550-A8D0-4190-9A42-AFEACC3AB28F}" type="sibTrans" cxnId="{14857ED1-0D47-43D8-9A6F-B444E60B6E74}">
      <dgm:prSet/>
      <dgm:spPr/>
      <dgm:t>
        <a:bodyPr/>
        <a:lstStyle/>
        <a:p>
          <a:endParaRPr lang="en-US"/>
        </a:p>
      </dgm:t>
    </dgm:pt>
    <dgm:pt modelId="{06DD1C0E-64EF-4D38-8EE6-9EA53DC885D2}">
      <dgm:prSet/>
      <dgm:spPr/>
      <dgm:t>
        <a:bodyPr/>
        <a:lstStyle/>
        <a:p>
          <a:r>
            <a:rPr lang="en-GB"/>
            <a:t>Suggested readings </a:t>
          </a:r>
          <a:endParaRPr lang="en-US"/>
        </a:p>
      </dgm:t>
    </dgm:pt>
    <dgm:pt modelId="{81D2E1EF-840C-4DDA-91B8-032C525CA29B}" type="parTrans" cxnId="{0BF78598-A811-424D-8CDC-D04EC93F2D16}">
      <dgm:prSet/>
      <dgm:spPr/>
      <dgm:t>
        <a:bodyPr/>
        <a:lstStyle/>
        <a:p>
          <a:endParaRPr lang="en-US"/>
        </a:p>
      </dgm:t>
    </dgm:pt>
    <dgm:pt modelId="{97E02FF1-20CF-4ACF-95D4-E833A8AE0DCD}" type="sibTrans" cxnId="{0BF78598-A811-424D-8CDC-D04EC93F2D16}">
      <dgm:prSet/>
      <dgm:spPr/>
      <dgm:t>
        <a:bodyPr/>
        <a:lstStyle/>
        <a:p>
          <a:endParaRPr lang="en-US"/>
        </a:p>
      </dgm:t>
    </dgm:pt>
    <dgm:pt modelId="{FDA55CF0-B357-4BA0-A040-686E9B23F36B}">
      <dgm:prSet/>
      <dgm:spPr/>
      <dgm:t>
        <a:bodyPr/>
        <a:lstStyle/>
        <a:p>
          <a:r>
            <a:rPr lang="en-GB"/>
            <a:t>Summary </a:t>
          </a:r>
          <a:endParaRPr lang="en-US"/>
        </a:p>
      </dgm:t>
    </dgm:pt>
    <dgm:pt modelId="{8BCB3A4A-4E68-41C5-AE97-1C741485C6F1}" type="parTrans" cxnId="{A8FCDC7D-FFA0-448D-9601-91E37ED2941A}">
      <dgm:prSet/>
      <dgm:spPr/>
      <dgm:t>
        <a:bodyPr/>
        <a:lstStyle/>
        <a:p>
          <a:endParaRPr lang="en-US"/>
        </a:p>
      </dgm:t>
    </dgm:pt>
    <dgm:pt modelId="{26140E86-8172-4D81-A8EC-63F8CB05F5FC}" type="sibTrans" cxnId="{A8FCDC7D-FFA0-448D-9601-91E37ED2941A}">
      <dgm:prSet/>
      <dgm:spPr/>
      <dgm:t>
        <a:bodyPr/>
        <a:lstStyle/>
        <a:p>
          <a:endParaRPr lang="en-US"/>
        </a:p>
      </dgm:t>
    </dgm:pt>
    <dgm:pt modelId="{8E52924B-6C7B-4D6C-93D0-2D0182C3557E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81185B3B-E82F-486C-9F23-277D89681E44}" type="parTrans" cxnId="{A35A4440-9477-48F5-9D0F-8B735DA9CEEF}">
      <dgm:prSet/>
      <dgm:spPr/>
      <dgm:t>
        <a:bodyPr/>
        <a:lstStyle/>
        <a:p>
          <a:endParaRPr lang="en-US"/>
        </a:p>
      </dgm:t>
    </dgm:pt>
    <dgm:pt modelId="{EE2D89C8-586B-42D8-B2E4-F5A889DEA9A9}" type="sibTrans" cxnId="{A35A4440-9477-48F5-9D0F-8B735DA9CEEF}">
      <dgm:prSet/>
      <dgm:spPr/>
      <dgm:t>
        <a:bodyPr/>
        <a:lstStyle/>
        <a:p>
          <a:endParaRPr lang="en-US"/>
        </a:p>
      </dgm:t>
    </dgm:pt>
    <dgm:pt modelId="{55E99C8B-570A-416C-BF97-18BF1585872F}" type="pres">
      <dgm:prSet presAssocID="{CDF8DBC4-C158-495A-ABC8-9DF1F5DAACFD}" presName="root" presStyleCnt="0">
        <dgm:presLayoutVars>
          <dgm:dir/>
          <dgm:resizeHandles val="exact"/>
        </dgm:presLayoutVars>
      </dgm:prSet>
      <dgm:spPr/>
    </dgm:pt>
    <dgm:pt modelId="{4B3BB173-5B17-4D4F-AC06-E7AF84BB2679}" type="pres">
      <dgm:prSet presAssocID="{FFE58763-BFE1-4EB7-8EC4-71C1FFED0D32}" presName="compNode" presStyleCnt="0"/>
      <dgm:spPr/>
    </dgm:pt>
    <dgm:pt modelId="{068D70E4-EA7D-4EA1-8D50-570CADEDF209}" type="pres">
      <dgm:prSet presAssocID="{FFE58763-BFE1-4EB7-8EC4-71C1FFED0D32}" presName="bgRect" presStyleLbl="bgShp" presStyleIdx="0" presStyleCnt="6"/>
      <dgm:spPr/>
    </dgm:pt>
    <dgm:pt modelId="{DF465840-AB44-4B0E-A3BF-B37877EA683F}" type="pres">
      <dgm:prSet presAssocID="{FFE58763-BFE1-4EB7-8EC4-71C1FFED0D32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6C6CB5A-8F97-4199-87BE-82AD2B6624E5}" type="pres">
      <dgm:prSet presAssocID="{FFE58763-BFE1-4EB7-8EC4-71C1FFED0D32}" presName="spaceRect" presStyleCnt="0"/>
      <dgm:spPr/>
    </dgm:pt>
    <dgm:pt modelId="{E9EFFC4F-D7F8-4B20-AAFE-BAF7B63005B8}" type="pres">
      <dgm:prSet presAssocID="{FFE58763-BFE1-4EB7-8EC4-71C1FFED0D32}" presName="parTx" presStyleLbl="revTx" presStyleIdx="0" presStyleCnt="6">
        <dgm:presLayoutVars>
          <dgm:chMax val="0"/>
          <dgm:chPref val="0"/>
        </dgm:presLayoutVars>
      </dgm:prSet>
      <dgm:spPr/>
    </dgm:pt>
    <dgm:pt modelId="{5667F897-9D27-44BC-A7DE-0927FE8C1EE1}" type="pres">
      <dgm:prSet presAssocID="{C03DFF3B-E08B-4BE2-A68F-B36A50E5537D}" presName="sibTrans" presStyleCnt="0"/>
      <dgm:spPr/>
    </dgm:pt>
    <dgm:pt modelId="{5E636D73-8991-452B-94C2-D40BA42388AB}" type="pres">
      <dgm:prSet presAssocID="{21327A6E-0F96-4321-A16B-C3521AE04866}" presName="compNode" presStyleCnt="0"/>
      <dgm:spPr/>
    </dgm:pt>
    <dgm:pt modelId="{4EBDF8DD-36A1-472E-A9C1-96588558B120}" type="pres">
      <dgm:prSet presAssocID="{21327A6E-0F96-4321-A16B-C3521AE04866}" presName="bgRect" presStyleLbl="bgShp" presStyleIdx="1" presStyleCnt="6"/>
      <dgm:spPr/>
    </dgm:pt>
    <dgm:pt modelId="{A8513168-678A-4AD9-A540-EB48C422EBBE}" type="pres">
      <dgm:prSet presAssocID="{21327A6E-0F96-4321-A16B-C3521AE0486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C7146F2-11C4-4D03-8156-41BFF8276AE0}" type="pres">
      <dgm:prSet presAssocID="{21327A6E-0F96-4321-A16B-C3521AE04866}" presName="spaceRect" presStyleCnt="0"/>
      <dgm:spPr/>
    </dgm:pt>
    <dgm:pt modelId="{E5BB1350-0428-461F-ADBD-E9813F223EA1}" type="pres">
      <dgm:prSet presAssocID="{21327A6E-0F96-4321-A16B-C3521AE04866}" presName="parTx" presStyleLbl="revTx" presStyleIdx="1" presStyleCnt="6">
        <dgm:presLayoutVars>
          <dgm:chMax val="0"/>
          <dgm:chPref val="0"/>
        </dgm:presLayoutVars>
      </dgm:prSet>
      <dgm:spPr/>
    </dgm:pt>
    <dgm:pt modelId="{D747FF9E-BCDF-48AD-8350-67CD32AD1A5D}" type="pres">
      <dgm:prSet presAssocID="{64EE001A-DE6A-4020-9450-2F87A2F32BBA}" presName="sibTrans" presStyleCnt="0"/>
      <dgm:spPr/>
    </dgm:pt>
    <dgm:pt modelId="{B414899A-6C2D-4043-A5DD-D2C41F2D7DEC}" type="pres">
      <dgm:prSet presAssocID="{0419F21E-C52B-464A-869A-8A66FFB01CAC}" presName="compNode" presStyleCnt="0"/>
      <dgm:spPr/>
    </dgm:pt>
    <dgm:pt modelId="{8CE66A12-5BDC-4224-9ECD-3EC0E4D44771}" type="pres">
      <dgm:prSet presAssocID="{0419F21E-C52B-464A-869A-8A66FFB01CAC}" presName="bgRect" presStyleLbl="bgShp" presStyleIdx="2" presStyleCnt="6"/>
      <dgm:spPr/>
    </dgm:pt>
    <dgm:pt modelId="{2F2F55BA-F72C-44E2-9A7D-25852E1DC18B}" type="pres">
      <dgm:prSet presAssocID="{0419F21E-C52B-464A-869A-8A66FFB01CAC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D8DAAD4D-DDF3-438D-95BE-BE83B0735845}" type="pres">
      <dgm:prSet presAssocID="{0419F21E-C52B-464A-869A-8A66FFB01CAC}" presName="spaceRect" presStyleCnt="0"/>
      <dgm:spPr/>
    </dgm:pt>
    <dgm:pt modelId="{52D226E7-0EE2-49ED-A10C-620AEC7E75B6}" type="pres">
      <dgm:prSet presAssocID="{0419F21E-C52B-464A-869A-8A66FFB01CAC}" presName="parTx" presStyleLbl="revTx" presStyleIdx="2" presStyleCnt="6">
        <dgm:presLayoutVars>
          <dgm:chMax val="0"/>
          <dgm:chPref val="0"/>
        </dgm:presLayoutVars>
      </dgm:prSet>
      <dgm:spPr/>
    </dgm:pt>
    <dgm:pt modelId="{12A98AB6-A39A-4717-9774-EE57ED89A7DA}" type="pres">
      <dgm:prSet presAssocID="{89F97550-A8D0-4190-9A42-AFEACC3AB28F}" presName="sibTrans" presStyleCnt="0"/>
      <dgm:spPr/>
    </dgm:pt>
    <dgm:pt modelId="{125694E2-DB76-47C6-8959-36CA22BB4E39}" type="pres">
      <dgm:prSet presAssocID="{06DD1C0E-64EF-4D38-8EE6-9EA53DC885D2}" presName="compNode" presStyleCnt="0"/>
      <dgm:spPr/>
    </dgm:pt>
    <dgm:pt modelId="{653C7977-8ED7-4376-90D4-CF9B7E8776EF}" type="pres">
      <dgm:prSet presAssocID="{06DD1C0E-64EF-4D38-8EE6-9EA53DC885D2}" presName="bgRect" presStyleLbl="bgShp" presStyleIdx="3" presStyleCnt="6"/>
      <dgm:spPr/>
    </dgm:pt>
    <dgm:pt modelId="{F0414258-3924-446C-A69C-020AC3AC1590}" type="pres">
      <dgm:prSet presAssocID="{06DD1C0E-64EF-4D38-8EE6-9EA53DC885D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BE5DE92-3CB5-4977-9B96-834ABBA599AF}" type="pres">
      <dgm:prSet presAssocID="{06DD1C0E-64EF-4D38-8EE6-9EA53DC885D2}" presName="spaceRect" presStyleCnt="0"/>
      <dgm:spPr/>
    </dgm:pt>
    <dgm:pt modelId="{4B3DF99F-2775-485C-A113-E6BB0DB12CF2}" type="pres">
      <dgm:prSet presAssocID="{06DD1C0E-64EF-4D38-8EE6-9EA53DC885D2}" presName="parTx" presStyleLbl="revTx" presStyleIdx="3" presStyleCnt="6">
        <dgm:presLayoutVars>
          <dgm:chMax val="0"/>
          <dgm:chPref val="0"/>
        </dgm:presLayoutVars>
      </dgm:prSet>
      <dgm:spPr/>
    </dgm:pt>
    <dgm:pt modelId="{9B120253-83DB-4645-8ABE-9C3AF3777C66}" type="pres">
      <dgm:prSet presAssocID="{97E02FF1-20CF-4ACF-95D4-E833A8AE0DCD}" presName="sibTrans" presStyleCnt="0"/>
      <dgm:spPr/>
    </dgm:pt>
    <dgm:pt modelId="{F2ACB1A1-4D2E-4D23-8D28-B2F6ED232688}" type="pres">
      <dgm:prSet presAssocID="{FDA55CF0-B357-4BA0-A040-686E9B23F36B}" presName="compNode" presStyleCnt="0"/>
      <dgm:spPr/>
    </dgm:pt>
    <dgm:pt modelId="{55D7293B-216D-4E62-B28C-DD311D6E9639}" type="pres">
      <dgm:prSet presAssocID="{FDA55CF0-B357-4BA0-A040-686E9B23F36B}" presName="bgRect" presStyleLbl="bgShp" presStyleIdx="4" presStyleCnt="6"/>
      <dgm:spPr/>
    </dgm:pt>
    <dgm:pt modelId="{F44F1F75-123D-458B-AC66-C93452CBB183}" type="pres">
      <dgm:prSet presAssocID="{FDA55CF0-B357-4BA0-A040-686E9B23F36B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78928E68-B7E2-4CDD-BD2E-7238A0717005}" type="pres">
      <dgm:prSet presAssocID="{FDA55CF0-B357-4BA0-A040-686E9B23F36B}" presName="spaceRect" presStyleCnt="0"/>
      <dgm:spPr/>
    </dgm:pt>
    <dgm:pt modelId="{4192D038-1E88-4AEE-90A2-F08687E52799}" type="pres">
      <dgm:prSet presAssocID="{FDA55CF0-B357-4BA0-A040-686E9B23F36B}" presName="parTx" presStyleLbl="revTx" presStyleIdx="4" presStyleCnt="6">
        <dgm:presLayoutVars>
          <dgm:chMax val="0"/>
          <dgm:chPref val="0"/>
        </dgm:presLayoutVars>
      </dgm:prSet>
      <dgm:spPr/>
    </dgm:pt>
    <dgm:pt modelId="{3397A499-4F35-4865-8DFB-F0255CACE988}" type="pres">
      <dgm:prSet presAssocID="{26140E86-8172-4D81-A8EC-63F8CB05F5FC}" presName="sibTrans" presStyleCnt="0"/>
      <dgm:spPr/>
    </dgm:pt>
    <dgm:pt modelId="{86A4EAA4-4BBE-41A4-88D8-FE1D1C657961}" type="pres">
      <dgm:prSet presAssocID="{8E52924B-6C7B-4D6C-93D0-2D0182C3557E}" presName="compNode" presStyleCnt="0"/>
      <dgm:spPr/>
    </dgm:pt>
    <dgm:pt modelId="{00315A4E-0EB6-4DD1-BC78-094482F578E5}" type="pres">
      <dgm:prSet presAssocID="{8E52924B-6C7B-4D6C-93D0-2D0182C3557E}" presName="bgRect" presStyleLbl="bgShp" presStyleIdx="5" presStyleCnt="6"/>
      <dgm:spPr/>
    </dgm:pt>
    <dgm:pt modelId="{09314B7B-3254-4A86-919C-6E0972613280}" type="pres">
      <dgm:prSet presAssocID="{8E52924B-6C7B-4D6C-93D0-2D0182C3557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083E62B1-F765-4F03-B701-EF3842018DB7}" type="pres">
      <dgm:prSet presAssocID="{8E52924B-6C7B-4D6C-93D0-2D0182C3557E}" presName="spaceRect" presStyleCnt="0"/>
      <dgm:spPr/>
    </dgm:pt>
    <dgm:pt modelId="{A7DC65AC-FF58-42F8-A8D3-00AFF41E352E}" type="pres">
      <dgm:prSet presAssocID="{8E52924B-6C7B-4D6C-93D0-2D0182C3557E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C66A4503-6750-4999-9BA7-24CCFDD404B5}" type="presOf" srcId="{21327A6E-0F96-4321-A16B-C3521AE04866}" destId="{E5BB1350-0428-461F-ADBD-E9813F223EA1}" srcOrd="0" destOrd="0" presId="urn:microsoft.com/office/officeart/2018/2/layout/IconVerticalSolidList"/>
    <dgm:cxn modelId="{2E56ED18-0702-4A24-8FCB-010F125BF920}" type="presOf" srcId="{FDA55CF0-B357-4BA0-A040-686E9B23F36B}" destId="{4192D038-1E88-4AEE-90A2-F08687E52799}" srcOrd="0" destOrd="0" presId="urn:microsoft.com/office/officeart/2018/2/layout/IconVerticalSolidList"/>
    <dgm:cxn modelId="{25FACE1B-079D-49EB-9B63-A84011D9910D}" type="presOf" srcId="{0419F21E-C52B-464A-869A-8A66FFB01CAC}" destId="{52D226E7-0EE2-49ED-A10C-620AEC7E75B6}" srcOrd="0" destOrd="0" presId="urn:microsoft.com/office/officeart/2018/2/layout/IconVerticalSolidList"/>
    <dgm:cxn modelId="{5F3D872D-B1D0-4A70-928F-FDFC4BFD1065}" type="presOf" srcId="{CDF8DBC4-C158-495A-ABC8-9DF1F5DAACFD}" destId="{55E99C8B-570A-416C-BF97-18BF1585872F}" srcOrd="0" destOrd="0" presId="urn:microsoft.com/office/officeart/2018/2/layout/IconVerticalSolidList"/>
    <dgm:cxn modelId="{A35A4440-9477-48F5-9D0F-8B735DA9CEEF}" srcId="{CDF8DBC4-C158-495A-ABC8-9DF1F5DAACFD}" destId="{8E52924B-6C7B-4D6C-93D0-2D0182C3557E}" srcOrd="5" destOrd="0" parTransId="{81185B3B-E82F-486C-9F23-277D89681E44}" sibTransId="{EE2D89C8-586B-42D8-B2E4-F5A889DEA9A9}"/>
    <dgm:cxn modelId="{0D779444-6EC9-4FDC-813C-0A404A4853BA}" type="presOf" srcId="{FFE58763-BFE1-4EB7-8EC4-71C1FFED0D32}" destId="{E9EFFC4F-D7F8-4B20-AAFE-BAF7B63005B8}" srcOrd="0" destOrd="0" presId="urn:microsoft.com/office/officeart/2018/2/layout/IconVerticalSolidList"/>
    <dgm:cxn modelId="{4F482F73-2D40-45B2-953F-A228F32C0A1F}" type="presOf" srcId="{8E52924B-6C7B-4D6C-93D0-2D0182C3557E}" destId="{A7DC65AC-FF58-42F8-A8D3-00AFF41E352E}" srcOrd="0" destOrd="0" presId="urn:microsoft.com/office/officeart/2018/2/layout/IconVerticalSolidList"/>
    <dgm:cxn modelId="{A8FCDC7D-FFA0-448D-9601-91E37ED2941A}" srcId="{CDF8DBC4-C158-495A-ABC8-9DF1F5DAACFD}" destId="{FDA55CF0-B357-4BA0-A040-686E9B23F36B}" srcOrd="4" destOrd="0" parTransId="{8BCB3A4A-4E68-41C5-AE97-1C741485C6F1}" sibTransId="{26140E86-8172-4D81-A8EC-63F8CB05F5FC}"/>
    <dgm:cxn modelId="{0A733D8B-0B46-48A9-A404-B0C514285267}" srcId="{CDF8DBC4-C158-495A-ABC8-9DF1F5DAACFD}" destId="{21327A6E-0F96-4321-A16B-C3521AE04866}" srcOrd="1" destOrd="0" parTransId="{A675A7E0-5207-4FDB-87E7-43F4F708E128}" sibTransId="{64EE001A-DE6A-4020-9450-2F87A2F32BBA}"/>
    <dgm:cxn modelId="{0BF78598-A811-424D-8CDC-D04EC93F2D16}" srcId="{CDF8DBC4-C158-495A-ABC8-9DF1F5DAACFD}" destId="{06DD1C0E-64EF-4D38-8EE6-9EA53DC885D2}" srcOrd="3" destOrd="0" parTransId="{81D2E1EF-840C-4DDA-91B8-032C525CA29B}" sibTransId="{97E02FF1-20CF-4ACF-95D4-E833A8AE0DCD}"/>
    <dgm:cxn modelId="{14857ED1-0D47-43D8-9A6F-B444E60B6E74}" srcId="{CDF8DBC4-C158-495A-ABC8-9DF1F5DAACFD}" destId="{0419F21E-C52B-464A-869A-8A66FFB01CAC}" srcOrd="2" destOrd="0" parTransId="{62990285-8BAA-4841-A036-8824336822E4}" sibTransId="{89F97550-A8D0-4190-9A42-AFEACC3AB28F}"/>
    <dgm:cxn modelId="{0490CDD8-DC42-4EC8-A039-B3A4DDBE3BF5}" type="presOf" srcId="{06DD1C0E-64EF-4D38-8EE6-9EA53DC885D2}" destId="{4B3DF99F-2775-485C-A113-E6BB0DB12CF2}" srcOrd="0" destOrd="0" presId="urn:microsoft.com/office/officeart/2018/2/layout/IconVerticalSolidList"/>
    <dgm:cxn modelId="{6F665EFA-81AF-44E5-853A-162938347B07}" srcId="{CDF8DBC4-C158-495A-ABC8-9DF1F5DAACFD}" destId="{FFE58763-BFE1-4EB7-8EC4-71C1FFED0D32}" srcOrd="0" destOrd="0" parTransId="{C1BE6638-2AAE-4045-8A7A-83AD5D006498}" sibTransId="{C03DFF3B-E08B-4BE2-A68F-B36A50E5537D}"/>
    <dgm:cxn modelId="{D9A072CF-7CA1-4FD6-A61C-B5C76496FD48}" type="presParOf" srcId="{55E99C8B-570A-416C-BF97-18BF1585872F}" destId="{4B3BB173-5B17-4D4F-AC06-E7AF84BB2679}" srcOrd="0" destOrd="0" presId="urn:microsoft.com/office/officeart/2018/2/layout/IconVerticalSolidList"/>
    <dgm:cxn modelId="{A7DEBE6D-7E1E-488F-BA17-22A954A6D732}" type="presParOf" srcId="{4B3BB173-5B17-4D4F-AC06-E7AF84BB2679}" destId="{068D70E4-EA7D-4EA1-8D50-570CADEDF209}" srcOrd="0" destOrd="0" presId="urn:microsoft.com/office/officeart/2018/2/layout/IconVerticalSolidList"/>
    <dgm:cxn modelId="{4BF5FD91-A0CA-4932-A690-1F3C3F179FF1}" type="presParOf" srcId="{4B3BB173-5B17-4D4F-AC06-E7AF84BB2679}" destId="{DF465840-AB44-4B0E-A3BF-B37877EA683F}" srcOrd="1" destOrd="0" presId="urn:microsoft.com/office/officeart/2018/2/layout/IconVerticalSolidList"/>
    <dgm:cxn modelId="{31018C18-EBF5-40EA-A7E1-A379A00AB663}" type="presParOf" srcId="{4B3BB173-5B17-4D4F-AC06-E7AF84BB2679}" destId="{96C6CB5A-8F97-4199-87BE-82AD2B6624E5}" srcOrd="2" destOrd="0" presId="urn:microsoft.com/office/officeart/2018/2/layout/IconVerticalSolidList"/>
    <dgm:cxn modelId="{F02DFFF0-9B6A-4CDA-9B31-6AC466E8864D}" type="presParOf" srcId="{4B3BB173-5B17-4D4F-AC06-E7AF84BB2679}" destId="{E9EFFC4F-D7F8-4B20-AAFE-BAF7B63005B8}" srcOrd="3" destOrd="0" presId="urn:microsoft.com/office/officeart/2018/2/layout/IconVerticalSolidList"/>
    <dgm:cxn modelId="{DB8AD88E-C2F1-4604-B04F-9F9B2CB17DEC}" type="presParOf" srcId="{55E99C8B-570A-416C-BF97-18BF1585872F}" destId="{5667F897-9D27-44BC-A7DE-0927FE8C1EE1}" srcOrd="1" destOrd="0" presId="urn:microsoft.com/office/officeart/2018/2/layout/IconVerticalSolidList"/>
    <dgm:cxn modelId="{EC29ECCB-765E-4831-84F7-CE9868D09B19}" type="presParOf" srcId="{55E99C8B-570A-416C-BF97-18BF1585872F}" destId="{5E636D73-8991-452B-94C2-D40BA42388AB}" srcOrd="2" destOrd="0" presId="urn:microsoft.com/office/officeart/2018/2/layout/IconVerticalSolidList"/>
    <dgm:cxn modelId="{614AB68D-A68D-47B5-A63A-4DAD3A3D25D8}" type="presParOf" srcId="{5E636D73-8991-452B-94C2-D40BA42388AB}" destId="{4EBDF8DD-36A1-472E-A9C1-96588558B120}" srcOrd="0" destOrd="0" presId="urn:microsoft.com/office/officeart/2018/2/layout/IconVerticalSolidList"/>
    <dgm:cxn modelId="{2554F601-1F5A-4E36-AAE3-03914B20CA92}" type="presParOf" srcId="{5E636D73-8991-452B-94C2-D40BA42388AB}" destId="{A8513168-678A-4AD9-A540-EB48C422EBBE}" srcOrd="1" destOrd="0" presId="urn:microsoft.com/office/officeart/2018/2/layout/IconVerticalSolidList"/>
    <dgm:cxn modelId="{F7C82BCA-D529-4BA9-A6C4-80E193767394}" type="presParOf" srcId="{5E636D73-8991-452B-94C2-D40BA42388AB}" destId="{7C7146F2-11C4-4D03-8156-41BFF8276AE0}" srcOrd="2" destOrd="0" presId="urn:microsoft.com/office/officeart/2018/2/layout/IconVerticalSolidList"/>
    <dgm:cxn modelId="{F2F0D5C9-F074-4FE1-8924-44C303B09329}" type="presParOf" srcId="{5E636D73-8991-452B-94C2-D40BA42388AB}" destId="{E5BB1350-0428-461F-ADBD-E9813F223EA1}" srcOrd="3" destOrd="0" presId="urn:microsoft.com/office/officeart/2018/2/layout/IconVerticalSolidList"/>
    <dgm:cxn modelId="{529D44BE-BD2E-429B-A74F-61E229245504}" type="presParOf" srcId="{55E99C8B-570A-416C-BF97-18BF1585872F}" destId="{D747FF9E-BCDF-48AD-8350-67CD32AD1A5D}" srcOrd="3" destOrd="0" presId="urn:microsoft.com/office/officeart/2018/2/layout/IconVerticalSolidList"/>
    <dgm:cxn modelId="{78F80B2C-1172-4A62-A2B3-6522361C2E79}" type="presParOf" srcId="{55E99C8B-570A-416C-BF97-18BF1585872F}" destId="{B414899A-6C2D-4043-A5DD-D2C41F2D7DEC}" srcOrd="4" destOrd="0" presId="urn:microsoft.com/office/officeart/2018/2/layout/IconVerticalSolidList"/>
    <dgm:cxn modelId="{370A9EA7-93F8-4B89-91FF-319439ACA01C}" type="presParOf" srcId="{B414899A-6C2D-4043-A5DD-D2C41F2D7DEC}" destId="{8CE66A12-5BDC-4224-9ECD-3EC0E4D44771}" srcOrd="0" destOrd="0" presId="urn:microsoft.com/office/officeart/2018/2/layout/IconVerticalSolidList"/>
    <dgm:cxn modelId="{D62AD7BC-8599-4083-84C5-BB437AF2C283}" type="presParOf" srcId="{B414899A-6C2D-4043-A5DD-D2C41F2D7DEC}" destId="{2F2F55BA-F72C-44E2-9A7D-25852E1DC18B}" srcOrd="1" destOrd="0" presId="urn:microsoft.com/office/officeart/2018/2/layout/IconVerticalSolidList"/>
    <dgm:cxn modelId="{0470894A-8874-44AC-87DF-7F5E42E78FF7}" type="presParOf" srcId="{B414899A-6C2D-4043-A5DD-D2C41F2D7DEC}" destId="{D8DAAD4D-DDF3-438D-95BE-BE83B0735845}" srcOrd="2" destOrd="0" presId="urn:microsoft.com/office/officeart/2018/2/layout/IconVerticalSolidList"/>
    <dgm:cxn modelId="{24B46AEB-4BFE-4C37-A12E-1337B2AFBB46}" type="presParOf" srcId="{B414899A-6C2D-4043-A5DD-D2C41F2D7DEC}" destId="{52D226E7-0EE2-49ED-A10C-620AEC7E75B6}" srcOrd="3" destOrd="0" presId="urn:microsoft.com/office/officeart/2018/2/layout/IconVerticalSolidList"/>
    <dgm:cxn modelId="{CAAE6564-898C-4C1C-8D7E-D774679BCC3C}" type="presParOf" srcId="{55E99C8B-570A-416C-BF97-18BF1585872F}" destId="{12A98AB6-A39A-4717-9774-EE57ED89A7DA}" srcOrd="5" destOrd="0" presId="urn:microsoft.com/office/officeart/2018/2/layout/IconVerticalSolidList"/>
    <dgm:cxn modelId="{B922D0AB-D24D-4CF9-8F3F-0C7D107CC9B8}" type="presParOf" srcId="{55E99C8B-570A-416C-BF97-18BF1585872F}" destId="{125694E2-DB76-47C6-8959-36CA22BB4E39}" srcOrd="6" destOrd="0" presId="urn:microsoft.com/office/officeart/2018/2/layout/IconVerticalSolidList"/>
    <dgm:cxn modelId="{33EF772B-C5C0-47C4-B265-4C6F0DFEAE37}" type="presParOf" srcId="{125694E2-DB76-47C6-8959-36CA22BB4E39}" destId="{653C7977-8ED7-4376-90D4-CF9B7E8776EF}" srcOrd="0" destOrd="0" presId="urn:microsoft.com/office/officeart/2018/2/layout/IconVerticalSolidList"/>
    <dgm:cxn modelId="{DD0B8075-8826-4304-9317-F7C07320FABB}" type="presParOf" srcId="{125694E2-DB76-47C6-8959-36CA22BB4E39}" destId="{F0414258-3924-446C-A69C-020AC3AC1590}" srcOrd="1" destOrd="0" presId="urn:microsoft.com/office/officeart/2018/2/layout/IconVerticalSolidList"/>
    <dgm:cxn modelId="{EAFF1998-26B4-4743-8023-CBEF6D2DE0F7}" type="presParOf" srcId="{125694E2-DB76-47C6-8959-36CA22BB4E39}" destId="{7BE5DE92-3CB5-4977-9B96-834ABBA599AF}" srcOrd="2" destOrd="0" presId="urn:microsoft.com/office/officeart/2018/2/layout/IconVerticalSolidList"/>
    <dgm:cxn modelId="{58994073-BD52-4A3E-AB68-079C83837704}" type="presParOf" srcId="{125694E2-DB76-47C6-8959-36CA22BB4E39}" destId="{4B3DF99F-2775-485C-A113-E6BB0DB12CF2}" srcOrd="3" destOrd="0" presId="urn:microsoft.com/office/officeart/2018/2/layout/IconVerticalSolidList"/>
    <dgm:cxn modelId="{8B8010BA-E227-4C32-95A3-0DFE23CAD234}" type="presParOf" srcId="{55E99C8B-570A-416C-BF97-18BF1585872F}" destId="{9B120253-83DB-4645-8ABE-9C3AF3777C66}" srcOrd="7" destOrd="0" presId="urn:microsoft.com/office/officeart/2018/2/layout/IconVerticalSolidList"/>
    <dgm:cxn modelId="{F4442E12-939B-4482-9CE3-48CAE83F37FC}" type="presParOf" srcId="{55E99C8B-570A-416C-BF97-18BF1585872F}" destId="{F2ACB1A1-4D2E-4D23-8D28-B2F6ED232688}" srcOrd="8" destOrd="0" presId="urn:microsoft.com/office/officeart/2018/2/layout/IconVerticalSolidList"/>
    <dgm:cxn modelId="{33607032-135B-499F-ADF3-B7C0C753E939}" type="presParOf" srcId="{F2ACB1A1-4D2E-4D23-8D28-B2F6ED232688}" destId="{55D7293B-216D-4E62-B28C-DD311D6E9639}" srcOrd="0" destOrd="0" presId="urn:microsoft.com/office/officeart/2018/2/layout/IconVerticalSolidList"/>
    <dgm:cxn modelId="{A5524E21-405E-4DEE-94D5-8DB8B7E441EB}" type="presParOf" srcId="{F2ACB1A1-4D2E-4D23-8D28-B2F6ED232688}" destId="{F44F1F75-123D-458B-AC66-C93452CBB183}" srcOrd="1" destOrd="0" presId="urn:microsoft.com/office/officeart/2018/2/layout/IconVerticalSolidList"/>
    <dgm:cxn modelId="{1074C36F-4C13-4EC0-BF12-E87B6F1B6BB2}" type="presParOf" srcId="{F2ACB1A1-4D2E-4D23-8D28-B2F6ED232688}" destId="{78928E68-B7E2-4CDD-BD2E-7238A0717005}" srcOrd="2" destOrd="0" presId="urn:microsoft.com/office/officeart/2018/2/layout/IconVerticalSolidList"/>
    <dgm:cxn modelId="{BFFADED5-40F9-423B-AEE8-66F2C8FBAFFE}" type="presParOf" srcId="{F2ACB1A1-4D2E-4D23-8D28-B2F6ED232688}" destId="{4192D038-1E88-4AEE-90A2-F08687E52799}" srcOrd="3" destOrd="0" presId="urn:microsoft.com/office/officeart/2018/2/layout/IconVerticalSolidList"/>
    <dgm:cxn modelId="{FED1D0C5-B1C9-453F-B913-49F71DC2731D}" type="presParOf" srcId="{55E99C8B-570A-416C-BF97-18BF1585872F}" destId="{3397A499-4F35-4865-8DFB-F0255CACE988}" srcOrd="9" destOrd="0" presId="urn:microsoft.com/office/officeart/2018/2/layout/IconVerticalSolidList"/>
    <dgm:cxn modelId="{787AFC91-F352-4538-8B2A-2DB0EC898364}" type="presParOf" srcId="{55E99C8B-570A-416C-BF97-18BF1585872F}" destId="{86A4EAA4-4BBE-41A4-88D8-FE1D1C657961}" srcOrd="10" destOrd="0" presId="urn:microsoft.com/office/officeart/2018/2/layout/IconVerticalSolidList"/>
    <dgm:cxn modelId="{BCF899E0-C64A-4D3D-ADCF-0585DCAAAB14}" type="presParOf" srcId="{86A4EAA4-4BBE-41A4-88D8-FE1D1C657961}" destId="{00315A4E-0EB6-4DD1-BC78-094482F578E5}" srcOrd="0" destOrd="0" presId="urn:microsoft.com/office/officeart/2018/2/layout/IconVerticalSolidList"/>
    <dgm:cxn modelId="{CDFC400D-AB77-4B19-8A6D-435FE5F92832}" type="presParOf" srcId="{86A4EAA4-4BBE-41A4-88D8-FE1D1C657961}" destId="{09314B7B-3254-4A86-919C-6E0972613280}" srcOrd="1" destOrd="0" presId="urn:microsoft.com/office/officeart/2018/2/layout/IconVerticalSolidList"/>
    <dgm:cxn modelId="{F533B009-AD9C-4521-B4DA-FD33F35333BE}" type="presParOf" srcId="{86A4EAA4-4BBE-41A4-88D8-FE1D1C657961}" destId="{083E62B1-F765-4F03-B701-EF3842018DB7}" srcOrd="2" destOrd="0" presId="urn:microsoft.com/office/officeart/2018/2/layout/IconVerticalSolidList"/>
    <dgm:cxn modelId="{A763AE33-01A7-4BA4-9E2F-1514372EC24D}" type="presParOf" srcId="{86A4EAA4-4BBE-41A4-88D8-FE1D1C657961}" destId="{A7DC65AC-FF58-42F8-A8D3-00AFF41E352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05EDFC8-1AD0-41CE-8A73-C75138050C9F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8BA139A-CD08-45A5-986E-F8A4BDF6D229}">
      <dgm:prSet/>
      <dgm:spPr/>
      <dgm:t>
        <a:bodyPr/>
        <a:lstStyle/>
        <a:p>
          <a:r>
            <a:rPr lang="en-GB"/>
            <a:t>The aim of today’s session is to discuss reform suggestions for the three topics for element 3 of your assessment. </a:t>
          </a:r>
          <a:endParaRPr lang="en-US"/>
        </a:p>
      </dgm:t>
    </dgm:pt>
    <dgm:pt modelId="{26814A01-940C-4E8E-89AF-34B0DA7D8A33}" type="parTrans" cxnId="{DFDA06B2-D94D-4005-87CC-2E2F72021DB4}">
      <dgm:prSet/>
      <dgm:spPr/>
      <dgm:t>
        <a:bodyPr/>
        <a:lstStyle/>
        <a:p>
          <a:endParaRPr lang="en-US"/>
        </a:p>
      </dgm:t>
    </dgm:pt>
    <dgm:pt modelId="{7E6CF042-9DCE-4497-8452-0873FCD114A8}" type="sibTrans" cxnId="{DFDA06B2-D94D-4005-87CC-2E2F72021DB4}">
      <dgm:prSet/>
      <dgm:spPr/>
      <dgm:t>
        <a:bodyPr/>
        <a:lstStyle/>
        <a:p>
          <a:endParaRPr lang="en-US"/>
        </a:p>
      </dgm:t>
    </dgm:pt>
    <dgm:pt modelId="{7CDB4706-1AD2-4723-A045-49E4A26F3131}">
      <dgm:prSet/>
      <dgm:spPr/>
      <dgm:t>
        <a:bodyPr/>
        <a:lstStyle/>
        <a:p>
          <a:r>
            <a:rPr lang="en-GB"/>
            <a:t>By the end of today’s session students should have an understanding of possible reform suggestions in areas such as immigration and asylum, human trafficking and county lines.</a:t>
          </a:r>
          <a:endParaRPr lang="en-US"/>
        </a:p>
      </dgm:t>
    </dgm:pt>
    <dgm:pt modelId="{FF875C52-AE41-4F48-9072-D436F5BF9E30}" type="parTrans" cxnId="{129C9CE5-D34D-465A-A2EF-2CE6AC694665}">
      <dgm:prSet/>
      <dgm:spPr/>
      <dgm:t>
        <a:bodyPr/>
        <a:lstStyle/>
        <a:p>
          <a:endParaRPr lang="en-US"/>
        </a:p>
      </dgm:t>
    </dgm:pt>
    <dgm:pt modelId="{098157C4-BD37-4E88-AEEF-E27A82A616CB}" type="sibTrans" cxnId="{129C9CE5-D34D-465A-A2EF-2CE6AC694665}">
      <dgm:prSet/>
      <dgm:spPr/>
      <dgm:t>
        <a:bodyPr/>
        <a:lstStyle/>
        <a:p>
          <a:endParaRPr lang="en-US"/>
        </a:p>
      </dgm:t>
    </dgm:pt>
    <dgm:pt modelId="{904E5060-B7ED-4754-B267-B7022C66318F}" type="pres">
      <dgm:prSet presAssocID="{905EDFC8-1AD0-41CE-8A73-C75138050C9F}" presName="linear" presStyleCnt="0">
        <dgm:presLayoutVars>
          <dgm:animLvl val="lvl"/>
          <dgm:resizeHandles val="exact"/>
        </dgm:presLayoutVars>
      </dgm:prSet>
      <dgm:spPr/>
    </dgm:pt>
    <dgm:pt modelId="{8E2C5E9D-4066-4F49-9C0C-7A856423F21F}" type="pres">
      <dgm:prSet presAssocID="{38BA139A-CD08-45A5-986E-F8A4BDF6D22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66B2DD9-B5BF-4426-99CA-563ADB849635}" type="pres">
      <dgm:prSet presAssocID="{7E6CF042-9DCE-4497-8452-0873FCD114A8}" presName="spacer" presStyleCnt="0"/>
      <dgm:spPr/>
    </dgm:pt>
    <dgm:pt modelId="{0124796C-A0B6-44A6-9AE2-0EE4545B9808}" type="pres">
      <dgm:prSet presAssocID="{7CDB4706-1AD2-4723-A045-49E4A26F3131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7F6E500-DDBA-4E08-844C-B18F8F542203}" type="presOf" srcId="{38BA139A-CD08-45A5-986E-F8A4BDF6D229}" destId="{8E2C5E9D-4066-4F49-9C0C-7A856423F21F}" srcOrd="0" destOrd="0" presId="urn:microsoft.com/office/officeart/2005/8/layout/vList2"/>
    <dgm:cxn modelId="{A632245D-2C7C-4FA0-BB5F-82DD4365D4E3}" type="presOf" srcId="{905EDFC8-1AD0-41CE-8A73-C75138050C9F}" destId="{904E5060-B7ED-4754-B267-B7022C66318F}" srcOrd="0" destOrd="0" presId="urn:microsoft.com/office/officeart/2005/8/layout/vList2"/>
    <dgm:cxn modelId="{F1D9E98A-D2BC-4A27-99FB-E4178F0AEDA0}" type="presOf" srcId="{7CDB4706-1AD2-4723-A045-49E4A26F3131}" destId="{0124796C-A0B6-44A6-9AE2-0EE4545B9808}" srcOrd="0" destOrd="0" presId="urn:microsoft.com/office/officeart/2005/8/layout/vList2"/>
    <dgm:cxn modelId="{DFDA06B2-D94D-4005-87CC-2E2F72021DB4}" srcId="{905EDFC8-1AD0-41CE-8A73-C75138050C9F}" destId="{38BA139A-CD08-45A5-986E-F8A4BDF6D229}" srcOrd="0" destOrd="0" parTransId="{26814A01-940C-4E8E-89AF-34B0DA7D8A33}" sibTransId="{7E6CF042-9DCE-4497-8452-0873FCD114A8}"/>
    <dgm:cxn modelId="{129C9CE5-D34D-465A-A2EF-2CE6AC694665}" srcId="{905EDFC8-1AD0-41CE-8A73-C75138050C9F}" destId="{7CDB4706-1AD2-4723-A045-49E4A26F3131}" srcOrd="1" destOrd="0" parTransId="{FF875C52-AE41-4F48-9072-D436F5BF9E30}" sibTransId="{098157C4-BD37-4E88-AEEF-E27A82A616CB}"/>
    <dgm:cxn modelId="{1BA9D5B7-547F-4528-86A8-A2FAD4C6F329}" type="presParOf" srcId="{904E5060-B7ED-4754-B267-B7022C66318F}" destId="{8E2C5E9D-4066-4F49-9C0C-7A856423F21F}" srcOrd="0" destOrd="0" presId="urn:microsoft.com/office/officeart/2005/8/layout/vList2"/>
    <dgm:cxn modelId="{26EE73F0-C2B8-494B-A8DF-D858D097B573}" type="presParOf" srcId="{904E5060-B7ED-4754-B267-B7022C66318F}" destId="{566B2DD9-B5BF-4426-99CA-563ADB849635}" srcOrd="1" destOrd="0" presId="urn:microsoft.com/office/officeart/2005/8/layout/vList2"/>
    <dgm:cxn modelId="{125AF1B9-6DA7-4F9C-A79B-A58C65BC7E2C}" type="presParOf" srcId="{904E5060-B7ED-4754-B267-B7022C66318F}" destId="{0124796C-A0B6-44A6-9AE2-0EE4545B980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D131016-92E9-4663-928B-DF016326D384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C840126-FE7B-4A8C-B7D9-9F2FE2C63D30}">
      <dgm:prSet/>
      <dgm:spPr/>
      <dgm:t>
        <a:bodyPr/>
        <a:lstStyle/>
        <a:p>
          <a:r>
            <a:rPr lang="en-GB"/>
            <a:t>Immigration and asylum </a:t>
          </a:r>
          <a:endParaRPr lang="en-US"/>
        </a:p>
      </dgm:t>
    </dgm:pt>
    <dgm:pt modelId="{D0FF7B14-5F42-4B88-A146-841D67076E46}" type="parTrans" cxnId="{171E0122-6A6A-487B-A391-2EEF3DD36253}">
      <dgm:prSet/>
      <dgm:spPr/>
      <dgm:t>
        <a:bodyPr/>
        <a:lstStyle/>
        <a:p>
          <a:endParaRPr lang="en-US"/>
        </a:p>
      </dgm:t>
    </dgm:pt>
    <dgm:pt modelId="{EF022421-6646-4BDC-8739-5CE8137329FB}" type="sibTrans" cxnId="{171E0122-6A6A-487B-A391-2EEF3DD36253}">
      <dgm:prSet/>
      <dgm:spPr/>
      <dgm:t>
        <a:bodyPr/>
        <a:lstStyle/>
        <a:p>
          <a:endParaRPr lang="en-US"/>
        </a:p>
      </dgm:t>
    </dgm:pt>
    <dgm:pt modelId="{3654A223-FF8D-4078-81AD-D09D5533B846}">
      <dgm:prSet/>
      <dgm:spPr/>
      <dgm:t>
        <a:bodyPr/>
        <a:lstStyle/>
        <a:p>
          <a:r>
            <a:rPr lang="en-GB"/>
            <a:t>Human Trafficking </a:t>
          </a:r>
          <a:endParaRPr lang="en-US"/>
        </a:p>
      </dgm:t>
    </dgm:pt>
    <dgm:pt modelId="{78DDD773-279D-4F07-A1AD-DBCDBD70399A}" type="parTrans" cxnId="{21EE663F-00C8-4BAF-B683-1A5DA7A87A73}">
      <dgm:prSet/>
      <dgm:spPr/>
      <dgm:t>
        <a:bodyPr/>
        <a:lstStyle/>
        <a:p>
          <a:endParaRPr lang="en-US"/>
        </a:p>
      </dgm:t>
    </dgm:pt>
    <dgm:pt modelId="{CDF35CAB-0CE6-4954-95D7-97D3394F898C}" type="sibTrans" cxnId="{21EE663F-00C8-4BAF-B683-1A5DA7A87A73}">
      <dgm:prSet/>
      <dgm:spPr/>
      <dgm:t>
        <a:bodyPr/>
        <a:lstStyle/>
        <a:p>
          <a:endParaRPr lang="en-US"/>
        </a:p>
      </dgm:t>
    </dgm:pt>
    <dgm:pt modelId="{F1E4E526-051A-4ACC-AEB0-83C8455446A5}">
      <dgm:prSet/>
      <dgm:spPr/>
      <dgm:t>
        <a:bodyPr/>
        <a:lstStyle/>
        <a:p>
          <a:r>
            <a:rPr lang="en-GB"/>
            <a:t>County Lines </a:t>
          </a:r>
          <a:endParaRPr lang="en-US"/>
        </a:p>
      </dgm:t>
    </dgm:pt>
    <dgm:pt modelId="{4A591B7C-C113-4371-B418-ADD8265196BC}" type="parTrans" cxnId="{57438A7F-A1AA-4CB7-B52D-4E3F41859982}">
      <dgm:prSet/>
      <dgm:spPr/>
      <dgm:t>
        <a:bodyPr/>
        <a:lstStyle/>
        <a:p>
          <a:endParaRPr lang="en-US"/>
        </a:p>
      </dgm:t>
    </dgm:pt>
    <dgm:pt modelId="{DA03095F-52FA-48EA-9C0F-BEB66519B7C4}" type="sibTrans" cxnId="{57438A7F-A1AA-4CB7-B52D-4E3F41859982}">
      <dgm:prSet/>
      <dgm:spPr/>
      <dgm:t>
        <a:bodyPr/>
        <a:lstStyle/>
        <a:p>
          <a:endParaRPr lang="en-US"/>
        </a:p>
      </dgm:t>
    </dgm:pt>
    <dgm:pt modelId="{6E288703-BBBD-4047-BCF5-4892169B830C}" type="pres">
      <dgm:prSet presAssocID="{7D131016-92E9-4663-928B-DF016326D384}" presName="vert0" presStyleCnt="0">
        <dgm:presLayoutVars>
          <dgm:dir/>
          <dgm:animOne val="branch"/>
          <dgm:animLvl val="lvl"/>
        </dgm:presLayoutVars>
      </dgm:prSet>
      <dgm:spPr/>
    </dgm:pt>
    <dgm:pt modelId="{57A7DF6E-FB17-4D5F-A249-C4BD93DED915}" type="pres">
      <dgm:prSet presAssocID="{DC840126-FE7B-4A8C-B7D9-9F2FE2C63D30}" presName="thickLine" presStyleLbl="alignNode1" presStyleIdx="0" presStyleCnt="3"/>
      <dgm:spPr/>
    </dgm:pt>
    <dgm:pt modelId="{A210274D-738E-49DB-886F-20F26EA09F0E}" type="pres">
      <dgm:prSet presAssocID="{DC840126-FE7B-4A8C-B7D9-9F2FE2C63D30}" presName="horz1" presStyleCnt="0"/>
      <dgm:spPr/>
    </dgm:pt>
    <dgm:pt modelId="{55DF7B0D-596D-42D6-BC82-F0806523D72F}" type="pres">
      <dgm:prSet presAssocID="{DC840126-FE7B-4A8C-B7D9-9F2FE2C63D30}" presName="tx1" presStyleLbl="revTx" presStyleIdx="0" presStyleCnt="3"/>
      <dgm:spPr/>
    </dgm:pt>
    <dgm:pt modelId="{2D415152-5C80-415E-8C85-6CAE6F5C86EE}" type="pres">
      <dgm:prSet presAssocID="{DC840126-FE7B-4A8C-B7D9-9F2FE2C63D30}" presName="vert1" presStyleCnt="0"/>
      <dgm:spPr/>
    </dgm:pt>
    <dgm:pt modelId="{414A6076-95DD-4A7A-8241-C87AB057EC27}" type="pres">
      <dgm:prSet presAssocID="{3654A223-FF8D-4078-81AD-D09D5533B846}" presName="thickLine" presStyleLbl="alignNode1" presStyleIdx="1" presStyleCnt="3"/>
      <dgm:spPr/>
    </dgm:pt>
    <dgm:pt modelId="{30BC8767-9093-41BF-9D12-F69AE3BA5C71}" type="pres">
      <dgm:prSet presAssocID="{3654A223-FF8D-4078-81AD-D09D5533B846}" presName="horz1" presStyleCnt="0"/>
      <dgm:spPr/>
    </dgm:pt>
    <dgm:pt modelId="{E8BB2A93-AB70-48FF-81B2-3B25B139D57A}" type="pres">
      <dgm:prSet presAssocID="{3654A223-FF8D-4078-81AD-D09D5533B846}" presName="tx1" presStyleLbl="revTx" presStyleIdx="1" presStyleCnt="3"/>
      <dgm:spPr/>
    </dgm:pt>
    <dgm:pt modelId="{E6949F71-E25C-47C1-A7A9-BA74250F8F58}" type="pres">
      <dgm:prSet presAssocID="{3654A223-FF8D-4078-81AD-D09D5533B846}" presName="vert1" presStyleCnt="0"/>
      <dgm:spPr/>
    </dgm:pt>
    <dgm:pt modelId="{C73F68B1-E977-4674-83D5-F91523296AB9}" type="pres">
      <dgm:prSet presAssocID="{F1E4E526-051A-4ACC-AEB0-83C8455446A5}" presName="thickLine" presStyleLbl="alignNode1" presStyleIdx="2" presStyleCnt="3"/>
      <dgm:spPr/>
    </dgm:pt>
    <dgm:pt modelId="{2BA40BB6-571B-4EB0-8F2C-2B14BA7CC6AF}" type="pres">
      <dgm:prSet presAssocID="{F1E4E526-051A-4ACC-AEB0-83C8455446A5}" presName="horz1" presStyleCnt="0"/>
      <dgm:spPr/>
    </dgm:pt>
    <dgm:pt modelId="{F43C5A16-DF3C-4145-8478-330ED4B102FB}" type="pres">
      <dgm:prSet presAssocID="{F1E4E526-051A-4ACC-AEB0-83C8455446A5}" presName="tx1" presStyleLbl="revTx" presStyleIdx="2" presStyleCnt="3"/>
      <dgm:spPr/>
    </dgm:pt>
    <dgm:pt modelId="{73474644-2102-4BE6-BFB9-25F21D435093}" type="pres">
      <dgm:prSet presAssocID="{F1E4E526-051A-4ACC-AEB0-83C8455446A5}" presName="vert1" presStyleCnt="0"/>
      <dgm:spPr/>
    </dgm:pt>
  </dgm:ptLst>
  <dgm:cxnLst>
    <dgm:cxn modelId="{171E0122-6A6A-487B-A391-2EEF3DD36253}" srcId="{7D131016-92E9-4663-928B-DF016326D384}" destId="{DC840126-FE7B-4A8C-B7D9-9F2FE2C63D30}" srcOrd="0" destOrd="0" parTransId="{D0FF7B14-5F42-4B88-A146-841D67076E46}" sibTransId="{EF022421-6646-4BDC-8739-5CE8137329FB}"/>
    <dgm:cxn modelId="{37665C26-2D5D-4F5A-9498-5BB1EF28CFF1}" type="presOf" srcId="{7D131016-92E9-4663-928B-DF016326D384}" destId="{6E288703-BBBD-4047-BCF5-4892169B830C}" srcOrd="0" destOrd="0" presId="urn:microsoft.com/office/officeart/2008/layout/LinedList"/>
    <dgm:cxn modelId="{21EE663F-00C8-4BAF-B683-1A5DA7A87A73}" srcId="{7D131016-92E9-4663-928B-DF016326D384}" destId="{3654A223-FF8D-4078-81AD-D09D5533B846}" srcOrd="1" destOrd="0" parTransId="{78DDD773-279D-4F07-A1AD-DBCDBD70399A}" sibTransId="{CDF35CAB-0CE6-4954-95D7-97D3394F898C}"/>
    <dgm:cxn modelId="{57438A7F-A1AA-4CB7-B52D-4E3F41859982}" srcId="{7D131016-92E9-4663-928B-DF016326D384}" destId="{F1E4E526-051A-4ACC-AEB0-83C8455446A5}" srcOrd="2" destOrd="0" parTransId="{4A591B7C-C113-4371-B418-ADD8265196BC}" sibTransId="{DA03095F-52FA-48EA-9C0F-BEB66519B7C4}"/>
    <dgm:cxn modelId="{5A12C6CA-71E8-4C53-B110-1CCD2CB32CB9}" type="presOf" srcId="{3654A223-FF8D-4078-81AD-D09D5533B846}" destId="{E8BB2A93-AB70-48FF-81B2-3B25B139D57A}" srcOrd="0" destOrd="0" presId="urn:microsoft.com/office/officeart/2008/layout/LinedList"/>
    <dgm:cxn modelId="{BBCC5CCD-8788-47F2-8542-05F8F9F96F24}" type="presOf" srcId="{DC840126-FE7B-4A8C-B7D9-9F2FE2C63D30}" destId="{55DF7B0D-596D-42D6-BC82-F0806523D72F}" srcOrd="0" destOrd="0" presId="urn:microsoft.com/office/officeart/2008/layout/LinedList"/>
    <dgm:cxn modelId="{9BF819CE-9831-4DE9-B4DF-6AF07D63A657}" type="presOf" srcId="{F1E4E526-051A-4ACC-AEB0-83C8455446A5}" destId="{F43C5A16-DF3C-4145-8478-330ED4B102FB}" srcOrd="0" destOrd="0" presId="urn:microsoft.com/office/officeart/2008/layout/LinedList"/>
    <dgm:cxn modelId="{8AE27366-F518-44EE-AE96-220419B31A71}" type="presParOf" srcId="{6E288703-BBBD-4047-BCF5-4892169B830C}" destId="{57A7DF6E-FB17-4D5F-A249-C4BD93DED915}" srcOrd="0" destOrd="0" presId="urn:microsoft.com/office/officeart/2008/layout/LinedList"/>
    <dgm:cxn modelId="{5DE1FA39-FA45-48B5-8210-1043A0EC8886}" type="presParOf" srcId="{6E288703-BBBD-4047-BCF5-4892169B830C}" destId="{A210274D-738E-49DB-886F-20F26EA09F0E}" srcOrd="1" destOrd="0" presId="urn:microsoft.com/office/officeart/2008/layout/LinedList"/>
    <dgm:cxn modelId="{52C0A1AC-17A7-4B38-A641-3FED62F10AE1}" type="presParOf" srcId="{A210274D-738E-49DB-886F-20F26EA09F0E}" destId="{55DF7B0D-596D-42D6-BC82-F0806523D72F}" srcOrd="0" destOrd="0" presId="urn:microsoft.com/office/officeart/2008/layout/LinedList"/>
    <dgm:cxn modelId="{F6AAB124-38E3-4231-8C9A-47DC63F49217}" type="presParOf" srcId="{A210274D-738E-49DB-886F-20F26EA09F0E}" destId="{2D415152-5C80-415E-8C85-6CAE6F5C86EE}" srcOrd="1" destOrd="0" presId="urn:microsoft.com/office/officeart/2008/layout/LinedList"/>
    <dgm:cxn modelId="{45826E17-CC3D-4740-AA58-FC47F4C82EE0}" type="presParOf" srcId="{6E288703-BBBD-4047-BCF5-4892169B830C}" destId="{414A6076-95DD-4A7A-8241-C87AB057EC27}" srcOrd="2" destOrd="0" presId="urn:microsoft.com/office/officeart/2008/layout/LinedList"/>
    <dgm:cxn modelId="{2B94D424-ED73-4EE7-97CF-9C10BF73DE51}" type="presParOf" srcId="{6E288703-BBBD-4047-BCF5-4892169B830C}" destId="{30BC8767-9093-41BF-9D12-F69AE3BA5C71}" srcOrd="3" destOrd="0" presId="urn:microsoft.com/office/officeart/2008/layout/LinedList"/>
    <dgm:cxn modelId="{BC980AFA-3B8A-4CEC-969A-CE28D4B8180B}" type="presParOf" srcId="{30BC8767-9093-41BF-9D12-F69AE3BA5C71}" destId="{E8BB2A93-AB70-48FF-81B2-3B25B139D57A}" srcOrd="0" destOrd="0" presId="urn:microsoft.com/office/officeart/2008/layout/LinedList"/>
    <dgm:cxn modelId="{D93F6133-5997-4D37-93C7-5F3DDA841847}" type="presParOf" srcId="{30BC8767-9093-41BF-9D12-F69AE3BA5C71}" destId="{E6949F71-E25C-47C1-A7A9-BA74250F8F58}" srcOrd="1" destOrd="0" presId="urn:microsoft.com/office/officeart/2008/layout/LinedList"/>
    <dgm:cxn modelId="{C092B70D-6EBC-474E-A1FC-58DBD7357A82}" type="presParOf" srcId="{6E288703-BBBD-4047-BCF5-4892169B830C}" destId="{C73F68B1-E977-4674-83D5-F91523296AB9}" srcOrd="4" destOrd="0" presId="urn:microsoft.com/office/officeart/2008/layout/LinedList"/>
    <dgm:cxn modelId="{88704EA4-BDEC-4857-A697-6B50B27A1693}" type="presParOf" srcId="{6E288703-BBBD-4047-BCF5-4892169B830C}" destId="{2BA40BB6-571B-4EB0-8F2C-2B14BA7CC6AF}" srcOrd="5" destOrd="0" presId="urn:microsoft.com/office/officeart/2008/layout/LinedList"/>
    <dgm:cxn modelId="{9289DA67-8F6F-4267-810D-37922429BC68}" type="presParOf" srcId="{2BA40BB6-571B-4EB0-8F2C-2B14BA7CC6AF}" destId="{F43C5A16-DF3C-4145-8478-330ED4B102FB}" srcOrd="0" destOrd="0" presId="urn:microsoft.com/office/officeart/2008/layout/LinedList"/>
    <dgm:cxn modelId="{4E3754C9-52FC-4106-9D8E-771211757206}" type="presParOf" srcId="{2BA40BB6-571B-4EB0-8F2C-2B14BA7CC6AF}" destId="{73474644-2102-4BE6-BFB9-25F21D43509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2BD9260-1727-4B0E-933B-6296F2CCBA5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12BE6A1-BCF1-4CAE-82CF-39D70DE05BAD}">
      <dgm:prSet/>
      <dgm:spPr/>
      <dgm:t>
        <a:bodyPr/>
        <a:lstStyle/>
        <a:p>
          <a:r>
            <a:rPr lang="en-GB"/>
            <a:t>Increasing removals </a:t>
          </a:r>
          <a:endParaRPr lang="en-US"/>
        </a:p>
      </dgm:t>
    </dgm:pt>
    <dgm:pt modelId="{6BCFFBCA-D321-46FF-A574-E329BBD716AB}" type="parTrans" cxnId="{E8FC205D-F9E9-4207-A86B-B5E111989A1B}">
      <dgm:prSet/>
      <dgm:spPr/>
      <dgm:t>
        <a:bodyPr/>
        <a:lstStyle/>
        <a:p>
          <a:endParaRPr lang="en-US"/>
        </a:p>
      </dgm:t>
    </dgm:pt>
    <dgm:pt modelId="{F51317AF-855A-4606-AE18-C8E275D63D93}" type="sibTrans" cxnId="{E8FC205D-F9E9-4207-A86B-B5E111989A1B}">
      <dgm:prSet/>
      <dgm:spPr/>
      <dgm:t>
        <a:bodyPr/>
        <a:lstStyle/>
        <a:p>
          <a:endParaRPr lang="en-US"/>
        </a:p>
      </dgm:t>
    </dgm:pt>
    <dgm:pt modelId="{70AD4082-698A-43F5-9EC8-05A23B705A14}">
      <dgm:prSet/>
      <dgm:spPr/>
      <dgm:t>
        <a:bodyPr/>
        <a:lstStyle/>
        <a:p>
          <a:r>
            <a:rPr lang="en-GB"/>
            <a:t>Changes to the ECHR</a:t>
          </a:r>
          <a:endParaRPr lang="en-US"/>
        </a:p>
      </dgm:t>
    </dgm:pt>
    <dgm:pt modelId="{243533A8-DC76-4444-997F-C0B742BAA0D0}" type="parTrans" cxnId="{49B4A587-68E1-4005-A59C-C58D037CF567}">
      <dgm:prSet/>
      <dgm:spPr/>
      <dgm:t>
        <a:bodyPr/>
        <a:lstStyle/>
        <a:p>
          <a:endParaRPr lang="en-US"/>
        </a:p>
      </dgm:t>
    </dgm:pt>
    <dgm:pt modelId="{0A0F4D43-A4BC-4B65-8CFB-2A2364030E9E}" type="sibTrans" cxnId="{49B4A587-68E1-4005-A59C-C58D037CF567}">
      <dgm:prSet/>
      <dgm:spPr/>
      <dgm:t>
        <a:bodyPr/>
        <a:lstStyle/>
        <a:p>
          <a:endParaRPr lang="en-US"/>
        </a:p>
      </dgm:t>
    </dgm:pt>
    <dgm:pt modelId="{D4C03D4F-CBD6-4A09-A7FC-D8551185D0A8}">
      <dgm:prSet/>
      <dgm:spPr/>
      <dgm:t>
        <a:bodyPr/>
        <a:lstStyle/>
        <a:p>
          <a:r>
            <a:rPr lang="en-GB"/>
            <a:t>Modern Slavery Law</a:t>
          </a:r>
          <a:endParaRPr lang="en-US"/>
        </a:p>
      </dgm:t>
    </dgm:pt>
    <dgm:pt modelId="{FD01423F-69E5-40D8-B695-351662ED0EC1}" type="parTrans" cxnId="{87CED415-7A9D-4C00-AA70-65AB754AC7DC}">
      <dgm:prSet/>
      <dgm:spPr/>
      <dgm:t>
        <a:bodyPr/>
        <a:lstStyle/>
        <a:p>
          <a:endParaRPr lang="en-US"/>
        </a:p>
      </dgm:t>
    </dgm:pt>
    <dgm:pt modelId="{B8E48F31-B602-42C5-8587-C5529C4C9EF7}" type="sibTrans" cxnId="{87CED415-7A9D-4C00-AA70-65AB754AC7DC}">
      <dgm:prSet/>
      <dgm:spPr/>
      <dgm:t>
        <a:bodyPr/>
        <a:lstStyle/>
        <a:p>
          <a:endParaRPr lang="en-US"/>
        </a:p>
      </dgm:t>
    </dgm:pt>
    <dgm:pt modelId="{7ABF2970-65DE-47D7-B38B-E1AC7AF72B6D}" type="pres">
      <dgm:prSet presAssocID="{12BD9260-1727-4B0E-933B-6296F2CCBA5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7129804-5FFB-476A-9719-DA57E1FD8BF8}" type="pres">
      <dgm:prSet presAssocID="{512BE6A1-BCF1-4CAE-82CF-39D70DE05BAD}" presName="hierRoot1" presStyleCnt="0"/>
      <dgm:spPr/>
    </dgm:pt>
    <dgm:pt modelId="{C518BF97-9611-47D5-97C8-2EA55BB1A125}" type="pres">
      <dgm:prSet presAssocID="{512BE6A1-BCF1-4CAE-82CF-39D70DE05BAD}" presName="composite" presStyleCnt="0"/>
      <dgm:spPr/>
    </dgm:pt>
    <dgm:pt modelId="{79151B11-6220-40B2-8C3D-63B85E054C4D}" type="pres">
      <dgm:prSet presAssocID="{512BE6A1-BCF1-4CAE-82CF-39D70DE05BAD}" presName="background" presStyleLbl="node0" presStyleIdx="0" presStyleCnt="3"/>
      <dgm:spPr/>
    </dgm:pt>
    <dgm:pt modelId="{2B917D03-C8A8-4E88-A1B6-7E45A5F26A9D}" type="pres">
      <dgm:prSet presAssocID="{512BE6A1-BCF1-4CAE-82CF-39D70DE05BAD}" presName="text" presStyleLbl="fgAcc0" presStyleIdx="0" presStyleCnt="3">
        <dgm:presLayoutVars>
          <dgm:chPref val="3"/>
        </dgm:presLayoutVars>
      </dgm:prSet>
      <dgm:spPr/>
    </dgm:pt>
    <dgm:pt modelId="{66E90FA3-084A-4A98-A712-6FFB8DDEA764}" type="pres">
      <dgm:prSet presAssocID="{512BE6A1-BCF1-4CAE-82CF-39D70DE05BAD}" presName="hierChild2" presStyleCnt="0"/>
      <dgm:spPr/>
    </dgm:pt>
    <dgm:pt modelId="{CF72374F-FD8E-4469-896F-6543D4246C90}" type="pres">
      <dgm:prSet presAssocID="{70AD4082-698A-43F5-9EC8-05A23B705A14}" presName="hierRoot1" presStyleCnt="0"/>
      <dgm:spPr/>
    </dgm:pt>
    <dgm:pt modelId="{513099DD-DC2B-412C-9852-D381B11A490C}" type="pres">
      <dgm:prSet presAssocID="{70AD4082-698A-43F5-9EC8-05A23B705A14}" presName="composite" presStyleCnt="0"/>
      <dgm:spPr/>
    </dgm:pt>
    <dgm:pt modelId="{E4010D1B-75FE-4DC8-9AE2-6694C11839AF}" type="pres">
      <dgm:prSet presAssocID="{70AD4082-698A-43F5-9EC8-05A23B705A14}" presName="background" presStyleLbl="node0" presStyleIdx="1" presStyleCnt="3"/>
      <dgm:spPr/>
    </dgm:pt>
    <dgm:pt modelId="{CFA8186A-7B48-4FD1-A3FA-4E5E9F9C65D0}" type="pres">
      <dgm:prSet presAssocID="{70AD4082-698A-43F5-9EC8-05A23B705A14}" presName="text" presStyleLbl="fgAcc0" presStyleIdx="1" presStyleCnt="3">
        <dgm:presLayoutVars>
          <dgm:chPref val="3"/>
        </dgm:presLayoutVars>
      </dgm:prSet>
      <dgm:spPr/>
    </dgm:pt>
    <dgm:pt modelId="{DA844D48-ADC0-4037-B36B-5A1F6F2B8C85}" type="pres">
      <dgm:prSet presAssocID="{70AD4082-698A-43F5-9EC8-05A23B705A14}" presName="hierChild2" presStyleCnt="0"/>
      <dgm:spPr/>
    </dgm:pt>
    <dgm:pt modelId="{B7C4E2AD-E00A-4BCA-AF07-BD7D0B1C6D1F}" type="pres">
      <dgm:prSet presAssocID="{D4C03D4F-CBD6-4A09-A7FC-D8551185D0A8}" presName="hierRoot1" presStyleCnt="0"/>
      <dgm:spPr/>
    </dgm:pt>
    <dgm:pt modelId="{DB7DE585-FE53-425C-A132-53F931996687}" type="pres">
      <dgm:prSet presAssocID="{D4C03D4F-CBD6-4A09-A7FC-D8551185D0A8}" presName="composite" presStyleCnt="0"/>
      <dgm:spPr/>
    </dgm:pt>
    <dgm:pt modelId="{2F6F840C-F604-47E5-974D-746D7A1150EC}" type="pres">
      <dgm:prSet presAssocID="{D4C03D4F-CBD6-4A09-A7FC-D8551185D0A8}" presName="background" presStyleLbl="node0" presStyleIdx="2" presStyleCnt="3"/>
      <dgm:spPr/>
    </dgm:pt>
    <dgm:pt modelId="{4C5B96B9-2914-42B0-87D7-1F3B0B8E92DB}" type="pres">
      <dgm:prSet presAssocID="{D4C03D4F-CBD6-4A09-A7FC-D8551185D0A8}" presName="text" presStyleLbl="fgAcc0" presStyleIdx="2" presStyleCnt="3">
        <dgm:presLayoutVars>
          <dgm:chPref val="3"/>
        </dgm:presLayoutVars>
      </dgm:prSet>
      <dgm:spPr/>
    </dgm:pt>
    <dgm:pt modelId="{B5218E12-918D-4FDD-AF6F-F2EE111ACDC8}" type="pres">
      <dgm:prSet presAssocID="{D4C03D4F-CBD6-4A09-A7FC-D8551185D0A8}" presName="hierChild2" presStyleCnt="0"/>
      <dgm:spPr/>
    </dgm:pt>
  </dgm:ptLst>
  <dgm:cxnLst>
    <dgm:cxn modelId="{87CED415-7A9D-4C00-AA70-65AB754AC7DC}" srcId="{12BD9260-1727-4B0E-933B-6296F2CCBA5A}" destId="{D4C03D4F-CBD6-4A09-A7FC-D8551185D0A8}" srcOrd="2" destOrd="0" parTransId="{FD01423F-69E5-40D8-B695-351662ED0EC1}" sibTransId="{B8E48F31-B602-42C5-8587-C5529C4C9EF7}"/>
    <dgm:cxn modelId="{E8FC205D-F9E9-4207-A86B-B5E111989A1B}" srcId="{12BD9260-1727-4B0E-933B-6296F2CCBA5A}" destId="{512BE6A1-BCF1-4CAE-82CF-39D70DE05BAD}" srcOrd="0" destOrd="0" parTransId="{6BCFFBCA-D321-46FF-A574-E329BBD716AB}" sibTransId="{F51317AF-855A-4606-AE18-C8E275D63D93}"/>
    <dgm:cxn modelId="{A1A97552-DFE7-435B-BE3C-E2EA73DE9D95}" type="presOf" srcId="{12BD9260-1727-4B0E-933B-6296F2CCBA5A}" destId="{7ABF2970-65DE-47D7-B38B-E1AC7AF72B6D}" srcOrd="0" destOrd="0" presId="urn:microsoft.com/office/officeart/2005/8/layout/hierarchy1"/>
    <dgm:cxn modelId="{0A41E657-A188-4AC0-8D34-68306E8B4345}" type="presOf" srcId="{D4C03D4F-CBD6-4A09-A7FC-D8551185D0A8}" destId="{4C5B96B9-2914-42B0-87D7-1F3B0B8E92DB}" srcOrd="0" destOrd="0" presId="urn:microsoft.com/office/officeart/2005/8/layout/hierarchy1"/>
    <dgm:cxn modelId="{7F4F6578-2C8F-4021-B5F9-7CC4CA5B016F}" type="presOf" srcId="{512BE6A1-BCF1-4CAE-82CF-39D70DE05BAD}" destId="{2B917D03-C8A8-4E88-A1B6-7E45A5F26A9D}" srcOrd="0" destOrd="0" presId="urn:microsoft.com/office/officeart/2005/8/layout/hierarchy1"/>
    <dgm:cxn modelId="{49B4A587-68E1-4005-A59C-C58D037CF567}" srcId="{12BD9260-1727-4B0E-933B-6296F2CCBA5A}" destId="{70AD4082-698A-43F5-9EC8-05A23B705A14}" srcOrd="1" destOrd="0" parTransId="{243533A8-DC76-4444-997F-C0B742BAA0D0}" sibTransId="{0A0F4D43-A4BC-4B65-8CFB-2A2364030E9E}"/>
    <dgm:cxn modelId="{9CD3D2A1-6E04-468A-A3C2-13866632681A}" type="presOf" srcId="{70AD4082-698A-43F5-9EC8-05A23B705A14}" destId="{CFA8186A-7B48-4FD1-A3FA-4E5E9F9C65D0}" srcOrd="0" destOrd="0" presId="urn:microsoft.com/office/officeart/2005/8/layout/hierarchy1"/>
    <dgm:cxn modelId="{D21E5ACA-F3AD-46B1-8A9A-670905F2D6BD}" type="presParOf" srcId="{7ABF2970-65DE-47D7-B38B-E1AC7AF72B6D}" destId="{E7129804-5FFB-476A-9719-DA57E1FD8BF8}" srcOrd="0" destOrd="0" presId="urn:microsoft.com/office/officeart/2005/8/layout/hierarchy1"/>
    <dgm:cxn modelId="{34A61750-DB6C-46C7-89B5-7296EABF9EB1}" type="presParOf" srcId="{E7129804-5FFB-476A-9719-DA57E1FD8BF8}" destId="{C518BF97-9611-47D5-97C8-2EA55BB1A125}" srcOrd="0" destOrd="0" presId="urn:microsoft.com/office/officeart/2005/8/layout/hierarchy1"/>
    <dgm:cxn modelId="{8CC60522-6A95-4619-A45D-26EA14AA5BA1}" type="presParOf" srcId="{C518BF97-9611-47D5-97C8-2EA55BB1A125}" destId="{79151B11-6220-40B2-8C3D-63B85E054C4D}" srcOrd="0" destOrd="0" presId="urn:microsoft.com/office/officeart/2005/8/layout/hierarchy1"/>
    <dgm:cxn modelId="{1258C8A2-02E7-4C9F-80CD-C0559936AA42}" type="presParOf" srcId="{C518BF97-9611-47D5-97C8-2EA55BB1A125}" destId="{2B917D03-C8A8-4E88-A1B6-7E45A5F26A9D}" srcOrd="1" destOrd="0" presId="urn:microsoft.com/office/officeart/2005/8/layout/hierarchy1"/>
    <dgm:cxn modelId="{64C94F01-6469-433D-8427-DFF7DE6D05C5}" type="presParOf" srcId="{E7129804-5FFB-476A-9719-DA57E1FD8BF8}" destId="{66E90FA3-084A-4A98-A712-6FFB8DDEA764}" srcOrd="1" destOrd="0" presId="urn:microsoft.com/office/officeart/2005/8/layout/hierarchy1"/>
    <dgm:cxn modelId="{08B1768E-51D4-4D27-B83B-89D7C921BEEE}" type="presParOf" srcId="{7ABF2970-65DE-47D7-B38B-E1AC7AF72B6D}" destId="{CF72374F-FD8E-4469-896F-6543D4246C90}" srcOrd="1" destOrd="0" presId="urn:microsoft.com/office/officeart/2005/8/layout/hierarchy1"/>
    <dgm:cxn modelId="{2C106971-3736-4066-B354-8A14396FC47F}" type="presParOf" srcId="{CF72374F-FD8E-4469-896F-6543D4246C90}" destId="{513099DD-DC2B-412C-9852-D381B11A490C}" srcOrd="0" destOrd="0" presId="urn:microsoft.com/office/officeart/2005/8/layout/hierarchy1"/>
    <dgm:cxn modelId="{D5EC11C8-BC3F-480B-9290-E5C9AEA7F7D2}" type="presParOf" srcId="{513099DD-DC2B-412C-9852-D381B11A490C}" destId="{E4010D1B-75FE-4DC8-9AE2-6694C11839AF}" srcOrd="0" destOrd="0" presId="urn:microsoft.com/office/officeart/2005/8/layout/hierarchy1"/>
    <dgm:cxn modelId="{ADA26FF4-4D16-485C-9986-80ACEC10C6BD}" type="presParOf" srcId="{513099DD-DC2B-412C-9852-D381B11A490C}" destId="{CFA8186A-7B48-4FD1-A3FA-4E5E9F9C65D0}" srcOrd="1" destOrd="0" presId="urn:microsoft.com/office/officeart/2005/8/layout/hierarchy1"/>
    <dgm:cxn modelId="{22BCD803-AFE2-4FA7-9F02-B5634768576D}" type="presParOf" srcId="{CF72374F-FD8E-4469-896F-6543D4246C90}" destId="{DA844D48-ADC0-4037-B36B-5A1F6F2B8C85}" srcOrd="1" destOrd="0" presId="urn:microsoft.com/office/officeart/2005/8/layout/hierarchy1"/>
    <dgm:cxn modelId="{CC119061-6918-4E05-9FAF-C4288BC81CF6}" type="presParOf" srcId="{7ABF2970-65DE-47D7-B38B-E1AC7AF72B6D}" destId="{B7C4E2AD-E00A-4BCA-AF07-BD7D0B1C6D1F}" srcOrd="2" destOrd="0" presId="urn:microsoft.com/office/officeart/2005/8/layout/hierarchy1"/>
    <dgm:cxn modelId="{C2DAC7BD-0D22-4852-884C-BD3661B8DB06}" type="presParOf" srcId="{B7C4E2AD-E00A-4BCA-AF07-BD7D0B1C6D1F}" destId="{DB7DE585-FE53-425C-A132-53F931996687}" srcOrd="0" destOrd="0" presId="urn:microsoft.com/office/officeart/2005/8/layout/hierarchy1"/>
    <dgm:cxn modelId="{93BB7EEC-6C51-41F1-80ED-A57E368226FB}" type="presParOf" srcId="{DB7DE585-FE53-425C-A132-53F931996687}" destId="{2F6F840C-F604-47E5-974D-746D7A1150EC}" srcOrd="0" destOrd="0" presId="urn:microsoft.com/office/officeart/2005/8/layout/hierarchy1"/>
    <dgm:cxn modelId="{421CC8A8-7398-4A46-ADC7-C1EB2DCD690B}" type="presParOf" srcId="{DB7DE585-FE53-425C-A132-53F931996687}" destId="{4C5B96B9-2914-42B0-87D7-1F3B0B8E92DB}" srcOrd="1" destOrd="0" presId="urn:microsoft.com/office/officeart/2005/8/layout/hierarchy1"/>
    <dgm:cxn modelId="{20DD02CC-DA84-4296-8AA3-D4ED5287CF85}" type="presParOf" srcId="{B7C4E2AD-E00A-4BCA-AF07-BD7D0B1C6D1F}" destId="{B5218E12-918D-4FDD-AF6F-F2EE111ACDC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52D3666-8693-411F-90C6-E7A1F31D0129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2699468-1D43-4D3B-9E0D-4C370296BC26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Human trafficking and modern slavery: UK government action | EHRC</a:t>
          </a:r>
          <a:r>
            <a:rPr lang="en-GB"/>
            <a:t> </a:t>
          </a:r>
          <a:endParaRPr lang="en-US"/>
        </a:p>
      </dgm:t>
    </dgm:pt>
    <dgm:pt modelId="{F5DE8399-0B91-460E-9871-EFC6396A1145}" type="parTrans" cxnId="{6311D075-BC39-41E0-94D2-DE7404BD3800}">
      <dgm:prSet/>
      <dgm:spPr/>
      <dgm:t>
        <a:bodyPr/>
        <a:lstStyle/>
        <a:p>
          <a:endParaRPr lang="en-US"/>
        </a:p>
      </dgm:t>
    </dgm:pt>
    <dgm:pt modelId="{1A3DA747-8591-4F9A-AF4C-345795DD61E9}" type="sibTrans" cxnId="{6311D075-BC39-41E0-94D2-DE7404BD3800}">
      <dgm:prSet/>
      <dgm:spPr/>
      <dgm:t>
        <a:bodyPr/>
        <a:lstStyle/>
        <a:p>
          <a:endParaRPr lang="en-US"/>
        </a:p>
      </dgm:t>
    </dgm:pt>
    <dgm:pt modelId="{834BF2EC-3E6D-4251-8E20-4F1F560253A6}">
      <dgm:prSet/>
      <dgm:spPr/>
      <dgm:t>
        <a:bodyPr/>
        <a:lstStyle/>
        <a:p>
          <a:r>
            <a:rPr lang="en-GB"/>
            <a:t>Specific reference to women and girls </a:t>
          </a:r>
          <a:endParaRPr lang="en-US"/>
        </a:p>
      </dgm:t>
    </dgm:pt>
    <dgm:pt modelId="{F8B1A985-BFB1-4337-AE0D-B2B143CA8565}" type="parTrans" cxnId="{43D072ED-62C9-4C77-A944-7E48410A133D}">
      <dgm:prSet/>
      <dgm:spPr/>
      <dgm:t>
        <a:bodyPr/>
        <a:lstStyle/>
        <a:p>
          <a:endParaRPr lang="en-US"/>
        </a:p>
      </dgm:t>
    </dgm:pt>
    <dgm:pt modelId="{D592BCD8-0927-44E9-B63D-23A788BD639A}" type="sibTrans" cxnId="{43D072ED-62C9-4C77-A944-7E48410A133D}">
      <dgm:prSet/>
      <dgm:spPr/>
      <dgm:t>
        <a:bodyPr/>
        <a:lstStyle/>
        <a:p>
          <a:endParaRPr lang="en-US"/>
        </a:p>
      </dgm:t>
    </dgm:pt>
    <dgm:pt modelId="{ED3F664A-6D7F-474D-92AD-81DCEFD400BD}" type="pres">
      <dgm:prSet presAssocID="{552D3666-8693-411F-90C6-E7A1F31D012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28CCB56-F34B-4DFD-BBEA-BA6DADA175E2}" type="pres">
      <dgm:prSet presAssocID="{B2699468-1D43-4D3B-9E0D-4C370296BC26}" presName="hierRoot1" presStyleCnt="0"/>
      <dgm:spPr/>
    </dgm:pt>
    <dgm:pt modelId="{734FF9B8-99A3-42A0-ADF6-457513E7A638}" type="pres">
      <dgm:prSet presAssocID="{B2699468-1D43-4D3B-9E0D-4C370296BC26}" presName="composite" presStyleCnt="0"/>
      <dgm:spPr/>
    </dgm:pt>
    <dgm:pt modelId="{BF008CDD-67C2-40A3-AD37-EABCD36981DC}" type="pres">
      <dgm:prSet presAssocID="{B2699468-1D43-4D3B-9E0D-4C370296BC26}" presName="background" presStyleLbl="node0" presStyleIdx="0" presStyleCnt="2"/>
      <dgm:spPr/>
    </dgm:pt>
    <dgm:pt modelId="{A5723A68-B5F0-4BA7-8AEF-50E49AFFF142}" type="pres">
      <dgm:prSet presAssocID="{B2699468-1D43-4D3B-9E0D-4C370296BC26}" presName="text" presStyleLbl="fgAcc0" presStyleIdx="0" presStyleCnt="2">
        <dgm:presLayoutVars>
          <dgm:chPref val="3"/>
        </dgm:presLayoutVars>
      </dgm:prSet>
      <dgm:spPr/>
    </dgm:pt>
    <dgm:pt modelId="{0F9ACFD9-6D69-4106-A91A-E2247BB2DB0F}" type="pres">
      <dgm:prSet presAssocID="{B2699468-1D43-4D3B-9E0D-4C370296BC26}" presName="hierChild2" presStyleCnt="0"/>
      <dgm:spPr/>
    </dgm:pt>
    <dgm:pt modelId="{1F3F5D86-525A-471C-B966-B9AA3558CBC2}" type="pres">
      <dgm:prSet presAssocID="{834BF2EC-3E6D-4251-8E20-4F1F560253A6}" presName="hierRoot1" presStyleCnt="0"/>
      <dgm:spPr/>
    </dgm:pt>
    <dgm:pt modelId="{373AF3D4-74C3-4175-BBF8-B7A53F494D62}" type="pres">
      <dgm:prSet presAssocID="{834BF2EC-3E6D-4251-8E20-4F1F560253A6}" presName="composite" presStyleCnt="0"/>
      <dgm:spPr/>
    </dgm:pt>
    <dgm:pt modelId="{0601D7FE-4F48-4CBA-BA68-E3372305ABFB}" type="pres">
      <dgm:prSet presAssocID="{834BF2EC-3E6D-4251-8E20-4F1F560253A6}" presName="background" presStyleLbl="node0" presStyleIdx="1" presStyleCnt="2"/>
      <dgm:spPr/>
    </dgm:pt>
    <dgm:pt modelId="{7486D6A9-98AA-4EEF-8E58-257AD1D33831}" type="pres">
      <dgm:prSet presAssocID="{834BF2EC-3E6D-4251-8E20-4F1F560253A6}" presName="text" presStyleLbl="fgAcc0" presStyleIdx="1" presStyleCnt="2">
        <dgm:presLayoutVars>
          <dgm:chPref val="3"/>
        </dgm:presLayoutVars>
      </dgm:prSet>
      <dgm:spPr/>
    </dgm:pt>
    <dgm:pt modelId="{B6DF9872-F99A-4573-8AFD-6D183BA541EF}" type="pres">
      <dgm:prSet presAssocID="{834BF2EC-3E6D-4251-8E20-4F1F560253A6}" presName="hierChild2" presStyleCnt="0"/>
      <dgm:spPr/>
    </dgm:pt>
  </dgm:ptLst>
  <dgm:cxnLst>
    <dgm:cxn modelId="{E578895E-FB40-45F2-A332-D71A571F591F}" type="presOf" srcId="{834BF2EC-3E6D-4251-8E20-4F1F560253A6}" destId="{7486D6A9-98AA-4EEF-8E58-257AD1D33831}" srcOrd="0" destOrd="0" presId="urn:microsoft.com/office/officeart/2005/8/layout/hierarchy1"/>
    <dgm:cxn modelId="{67944C54-93A1-493D-BC82-19EE60C1EF7D}" type="presOf" srcId="{B2699468-1D43-4D3B-9E0D-4C370296BC26}" destId="{A5723A68-B5F0-4BA7-8AEF-50E49AFFF142}" srcOrd="0" destOrd="0" presId="urn:microsoft.com/office/officeart/2005/8/layout/hierarchy1"/>
    <dgm:cxn modelId="{6311D075-BC39-41E0-94D2-DE7404BD3800}" srcId="{552D3666-8693-411F-90C6-E7A1F31D0129}" destId="{B2699468-1D43-4D3B-9E0D-4C370296BC26}" srcOrd="0" destOrd="0" parTransId="{F5DE8399-0B91-460E-9871-EFC6396A1145}" sibTransId="{1A3DA747-8591-4F9A-AF4C-345795DD61E9}"/>
    <dgm:cxn modelId="{0D3D01D1-6312-4FBE-B9BD-7E24A552DB08}" type="presOf" srcId="{552D3666-8693-411F-90C6-E7A1F31D0129}" destId="{ED3F664A-6D7F-474D-92AD-81DCEFD400BD}" srcOrd="0" destOrd="0" presId="urn:microsoft.com/office/officeart/2005/8/layout/hierarchy1"/>
    <dgm:cxn modelId="{43D072ED-62C9-4C77-A944-7E48410A133D}" srcId="{552D3666-8693-411F-90C6-E7A1F31D0129}" destId="{834BF2EC-3E6D-4251-8E20-4F1F560253A6}" srcOrd="1" destOrd="0" parTransId="{F8B1A985-BFB1-4337-AE0D-B2B143CA8565}" sibTransId="{D592BCD8-0927-44E9-B63D-23A788BD639A}"/>
    <dgm:cxn modelId="{85CCDAAC-F225-4B64-B804-ADD616A0B857}" type="presParOf" srcId="{ED3F664A-6D7F-474D-92AD-81DCEFD400BD}" destId="{B28CCB56-F34B-4DFD-BBEA-BA6DADA175E2}" srcOrd="0" destOrd="0" presId="urn:microsoft.com/office/officeart/2005/8/layout/hierarchy1"/>
    <dgm:cxn modelId="{9F66CBDE-5ED0-42EE-A0C4-CB87FB074217}" type="presParOf" srcId="{B28CCB56-F34B-4DFD-BBEA-BA6DADA175E2}" destId="{734FF9B8-99A3-42A0-ADF6-457513E7A638}" srcOrd="0" destOrd="0" presId="urn:microsoft.com/office/officeart/2005/8/layout/hierarchy1"/>
    <dgm:cxn modelId="{8AE4169E-65C2-4068-B3CB-6FD25E7B5460}" type="presParOf" srcId="{734FF9B8-99A3-42A0-ADF6-457513E7A638}" destId="{BF008CDD-67C2-40A3-AD37-EABCD36981DC}" srcOrd="0" destOrd="0" presId="urn:microsoft.com/office/officeart/2005/8/layout/hierarchy1"/>
    <dgm:cxn modelId="{F2FAC325-3F30-4ABB-89B2-E5DF77B524E6}" type="presParOf" srcId="{734FF9B8-99A3-42A0-ADF6-457513E7A638}" destId="{A5723A68-B5F0-4BA7-8AEF-50E49AFFF142}" srcOrd="1" destOrd="0" presId="urn:microsoft.com/office/officeart/2005/8/layout/hierarchy1"/>
    <dgm:cxn modelId="{F168F46A-E47A-43E2-A51E-5E0293699200}" type="presParOf" srcId="{B28CCB56-F34B-4DFD-BBEA-BA6DADA175E2}" destId="{0F9ACFD9-6D69-4106-A91A-E2247BB2DB0F}" srcOrd="1" destOrd="0" presId="urn:microsoft.com/office/officeart/2005/8/layout/hierarchy1"/>
    <dgm:cxn modelId="{EDEACD98-D7FC-48E7-857D-DBD5C4F59940}" type="presParOf" srcId="{ED3F664A-6D7F-474D-92AD-81DCEFD400BD}" destId="{1F3F5D86-525A-471C-B966-B9AA3558CBC2}" srcOrd="1" destOrd="0" presId="urn:microsoft.com/office/officeart/2005/8/layout/hierarchy1"/>
    <dgm:cxn modelId="{4AFB74C0-9232-427E-8E30-987C55AF8D05}" type="presParOf" srcId="{1F3F5D86-525A-471C-B966-B9AA3558CBC2}" destId="{373AF3D4-74C3-4175-BBF8-B7A53F494D62}" srcOrd="0" destOrd="0" presId="urn:microsoft.com/office/officeart/2005/8/layout/hierarchy1"/>
    <dgm:cxn modelId="{0B93FDE3-9582-4C33-B481-B3DA6FD6EEC4}" type="presParOf" srcId="{373AF3D4-74C3-4175-BBF8-B7A53F494D62}" destId="{0601D7FE-4F48-4CBA-BA68-E3372305ABFB}" srcOrd="0" destOrd="0" presId="urn:microsoft.com/office/officeart/2005/8/layout/hierarchy1"/>
    <dgm:cxn modelId="{8CEEE45B-322C-41E7-9F02-5A15FA76BA90}" type="presParOf" srcId="{373AF3D4-74C3-4175-BBF8-B7A53F494D62}" destId="{7486D6A9-98AA-4EEF-8E58-257AD1D33831}" srcOrd="1" destOrd="0" presId="urn:microsoft.com/office/officeart/2005/8/layout/hierarchy1"/>
    <dgm:cxn modelId="{916F9817-31FD-4B19-8185-D1436F21C86B}" type="presParOf" srcId="{1F3F5D86-525A-471C-B966-B9AA3558CBC2}" destId="{B6DF9872-F99A-4573-8AFD-6D183BA541E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6959533-A37A-4C73-9983-3F8E4E8F2F19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B615C36-E522-4E4A-9A98-C5AFECE6109B}">
      <dgm:prSet/>
      <dgm:spPr/>
      <dgm:t>
        <a:bodyPr/>
        <a:lstStyle/>
        <a:p>
          <a:r>
            <a:rPr lang="en-GB"/>
            <a:t>Document – Protecting Lives, Building Homes: A plan to halve knife crime </a:t>
          </a:r>
          <a:endParaRPr lang="en-US"/>
        </a:p>
      </dgm:t>
    </dgm:pt>
    <dgm:pt modelId="{051BD9E6-AC0A-433F-AC75-FFFE6956A4DA}" type="parTrans" cxnId="{70CD6026-3AF0-4619-BE1C-09FAE50F75B1}">
      <dgm:prSet/>
      <dgm:spPr/>
      <dgm:t>
        <a:bodyPr/>
        <a:lstStyle/>
        <a:p>
          <a:endParaRPr lang="en-US"/>
        </a:p>
      </dgm:t>
    </dgm:pt>
    <dgm:pt modelId="{0A5E877D-C865-4A6D-B853-B0E0A9F8CF8F}" type="sibTrans" cxnId="{70CD6026-3AF0-4619-BE1C-09FAE50F75B1}">
      <dgm:prSet/>
      <dgm:spPr/>
      <dgm:t>
        <a:bodyPr/>
        <a:lstStyle/>
        <a:p>
          <a:endParaRPr lang="en-US"/>
        </a:p>
      </dgm:t>
    </dgm:pt>
    <dgm:pt modelId="{07588DAC-F1F9-4839-B169-0CF434EA5EBF}">
      <dgm:prSet/>
      <dgm:spPr/>
      <dgm:t>
        <a:bodyPr/>
        <a:lstStyle/>
        <a:p>
          <a:r>
            <a:rPr lang="en-GB"/>
            <a:t>Link: </a:t>
          </a:r>
          <a:r>
            <a:rPr lang="en-GB">
              <a:hlinkClick xmlns:r="http://schemas.openxmlformats.org/officeDocument/2006/relationships" r:id="rId1"/>
            </a:rPr>
            <a:t>Protecting Lives, Building Hope - A Plan to Halve Knife Crime</a:t>
          </a:r>
          <a:r>
            <a:rPr lang="en-GB"/>
            <a:t> </a:t>
          </a:r>
          <a:endParaRPr lang="en-US"/>
        </a:p>
      </dgm:t>
    </dgm:pt>
    <dgm:pt modelId="{0FE9362C-B110-43ED-88A3-50F5B8EB1E37}" type="parTrans" cxnId="{C68FD50E-94F4-44A7-ACF6-FFB7F20149B6}">
      <dgm:prSet/>
      <dgm:spPr/>
      <dgm:t>
        <a:bodyPr/>
        <a:lstStyle/>
        <a:p>
          <a:endParaRPr lang="en-US"/>
        </a:p>
      </dgm:t>
    </dgm:pt>
    <dgm:pt modelId="{CC56F1DC-770E-4ADE-83E4-11D6D4CA51FA}" type="sibTrans" cxnId="{C68FD50E-94F4-44A7-ACF6-FFB7F20149B6}">
      <dgm:prSet/>
      <dgm:spPr/>
      <dgm:t>
        <a:bodyPr/>
        <a:lstStyle/>
        <a:p>
          <a:endParaRPr lang="en-US"/>
        </a:p>
      </dgm:t>
    </dgm:pt>
    <dgm:pt modelId="{92F8361C-1A6A-4DA4-83FA-4984259EF683}">
      <dgm:prSet/>
      <dgm:spPr/>
      <dgm:t>
        <a:bodyPr/>
        <a:lstStyle/>
        <a:p>
          <a:r>
            <a:rPr lang="en-GB"/>
            <a:t>Creation of British transport police county lines taskforce </a:t>
          </a:r>
          <a:endParaRPr lang="en-US"/>
        </a:p>
      </dgm:t>
    </dgm:pt>
    <dgm:pt modelId="{8A8D6BA7-5500-42C6-AD5B-C92F359C01C4}" type="parTrans" cxnId="{4B956BF0-4671-48A4-9EF2-7B1C86A4E76A}">
      <dgm:prSet/>
      <dgm:spPr/>
      <dgm:t>
        <a:bodyPr/>
        <a:lstStyle/>
        <a:p>
          <a:endParaRPr lang="en-US"/>
        </a:p>
      </dgm:t>
    </dgm:pt>
    <dgm:pt modelId="{1C2A2BFC-18FC-403D-8094-C9BB7A9B65D4}" type="sibTrans" cxnId="{4B956BF0-4671-48A4-9EF2-7B1C86A4E76A}">
      <dgm:prSet/>
      <dgm:spPr/>
      <dgm:t>
        <a:bodyPr/>
        <a:lstStyle/>
        <a:p>
          <a:endParaRPr lang="en-US"/>
        </a:p>
      </dgm:t>
    </dgm:pt>
    <dgm:pt modelId="{FEEC99AC-0F29-40D1-8F67-FE770EFC2A85}">
      <dgm:prSet/>
      <dgm:spPr/>
      <dgm:t>
        <a:bodyPr/>
        <a:lstStyle/>
        <a:p>
          <a:r>
            <a:rPr lang="en-GB"/>
            <a:t>New offences </a:t>
          </a:r>
          <a:endParaRPr lang="en-US"/>
        </a:p>
      </dgm:t>
    </dgm:pt>
    <dgm:pt modelId="{2BE591E0-A62B-46B3-984C-775CF59AFB61}" type="parTrans" cxnId="{E5368FD2-F146-4117-AF40-B2625CDB105A}">
      <dgm:prSet/>
      <dgm:spPr/>
      <dgm:t>
        <a:bodyPr/>
        <a:lstStyle/>
        <a:p>
          <a:endParaRPr lang="en-US"/>
        </a:p>
      </dgm:t>
    </dgm:pt>
    <dgm:pt modelId="{ED1FF2AF-18CF-4ECB-9986-5B0F37003430}" type="sibTrans" cxnId="{E5368FD2-F146-4117-AF40-B2625CDB105A}">
      <dgm:prSet/>
      <dgm:spPr/>
      <dgm:t>
        <a:bodyPr/>
        <a:lstStyle/>
        <a:p>
          <a:endParaRPr lang="en-US"/>
        </a:p>
      </dgm:t>
    </dgm:pt>
    <dgm:pt modelId="{F32DF44F-8F91-48A2-992A-0B6872DE9AC6}" type="pres">
      <dgm:prSet presAssocID="{F6959533-A37A-4C73-9983-3F8E4E8F2F19}" presName="vert0" presStyleCnt="0">
        <dgm:presLayoutVars>
          <dgm:dir/>
          <dgm:animOne val="branch"/>
          <dgm:animLvl val="lvl"/>
        </dgm:presLayoutVars>
      </dgm:prSet>
      <dgm:spPr/>
    </dgm:pt>
    <dgm:pt modelId="{4A254411-441C-434D-BD11-B1B24ED13126}" type="pres">
      <dgm:prSet presAssocID="{3B615C36-E522-4E4A-9A98-C5AFECE6109B}" presName="thickLine" presStyleLbl="alignNode1" presStyleIdx="0" presStyleCnt="4"/>
      <dgm:spPr/>
    </dgm:pt>
    <dgm:pt modelId="{A7048214-C0FE-4256-A2C6-93A61885C4AB}" type="pres">
      <dgm:prSet presAssocID="{3B615C36-E522-4E4A-9A98-C5AFECE6109B}" presName="horz1" presStyleCnt="0"/>
      <dgm:spPr/>
    </dgm:pt>
    <dgm:pt modelId="{DE187786-642C-4C28-AC00-CFE800E4D1DA}" type="pres">
      <dgm:prSet presAssocID="{3B615C36-E522-4E4A-9A98-C5AFECE6109B}" presName="tx1" presStyleLbl="revTx" presStyleIdx="0" presStyleCnt="4"/>
      <dgm:spPr/>
    </dgm:pt>
    <dgm:pt modelId="{AD13C533-1F51-423A-931B-4B3082C87C4B}" type="pres">
      <dgm:prSet presAssocID="{3B615C36-E522-4E4A-9A98-C5AFECE6109B}" presName="vert1" presStyleCnt="0"/>
      <dgm:spPr/>
    </dgm:pt>
    <dgm:pt modelId="{302A40DB-9449-488F-B8C8-918F7D963C43}" type="pres">
      <dgm:prSet presAssocID="{07588DAC-F1F9-4839-B169-0CF434EA5EBF}" presName="thickLine" presStyleLbl="alignNode1" presStyleIdx="1" presStyleCnt="4"/>
      <dgm:spPr/>
    </dgm:pt>
    <dgm:pt modelId="{2552919B-92AB-4DBA-B92D-C7954C90760A}" type="pres">
      <dgm:prSet presAssocID="{07588DAC-F1F9-4839-B169-0CF434EA5EBF}" presName="horz1" presStyleCnt="0"/>
      <dgm:spPr/>
    </dgm:pt>
    <dgm:pt modelId="{50496352-537B-435E-9D86-CBF5B6C16EF1}" type="pres">
      <dgm:prSet presAssocID="{07588DAC-F1F9-4839-B169-0CF434EA5EBF}" presName="tx1" presStyleLbl="revTx" presStyleIdx="1" presStyleCnt="4"/>
      <dgm:spPr/>
    </dgm:pt>
    <dgm:pt modelId="{32DEA88D-75FA-47A5-AEE4-A2F4F416FFA5}" type="pres">
      <dgm:prSet presAssocID="{07588DAC-F1F9-4839-B169-0CF434EA5EBF}" presName="vert1" presStyleCnt="0"/>
      <dgm:spPr/>
    </dgm:pt>
    <dgm:pt modelId="{AB39C96D-23DB-441A-B86A-06F9FFD4817B}" type="pres">
      <dgm:prSet presAssocID="{92F8361C-1A6A-4DA4-83FA-4984259EF683}" presName="thickLine" presStyleLbl="alignNode1" presStyleIdx="2" presStyleCnt="4"/>
      <dgm:spPr/>
    </dgm:pt>
    <dgm:pt modelId="{325CF8CB-9F72-4D6A-984F-E2AD9BA1AB59}" type="pres">
      <dgm:prSet presAssocID="{92F8361C-1A6A-4DA4-83FA-4984259EF683}" presName="horz1" presStyleCnt="0"/>
      <dgm:spPr/>
    </dgm:pt>
    <dgm:pt modelId="{94D373DC-CBF8-4C53-A527-3A97D0EBF4D6}" type="pres">
      <dgm:prSet presAssocID="{92F8361C-1A6A-4DA4-83FA-4984259EF683}" presName="tx1" presStyleLbl="revTx" presStyleIdx="2" presStyleCnt="4"/>
      <dgm:spPr/>
    </dgm:pt>
    <dgm:pt modelId="{EEFF0D36-70A3-4394-865D-05D34A36AAAF}" type="pres">
      <dgm:prSet presAssocID="{92F8361C-1A6A-4DA4-83FA-4984259EF683}" presName="vert1" presStyleCnt="0"/>
      <dgm:spPr/>
    </dgm:pt>
    <dgm:pt modelId="{7FF8BE1F-5650-4B29-8C04-095C600ABE81}" type="pres">
      <dgm:prSet presAssocID="{FEEC99AC-0F29-40D1-8F67-FE770EFC2A85}" presName="thickLine" presStyleLbl="alignNode1" presStyleIdx="3" presStyleCnt="4"/>
      <dgm:spPr/>
    </dgm:pt>
    <dgm:pt modelId="{D201098F-6DA9-4ED1-8953-3FE32143BC23}" type="pres">
      <dgm:prSet presAssocID="{FEEC99AC-0F29-40D1-8F67-FE770EFC2A85}" presName="horz1" presStyleCnt="0"/>
      <dgm:spPr/>
    </dgm:pt>
    <dgm:pt modelId="{DAF1B513-746B-4525-BA97-920E211177D4}" type="pres">
      <dgm:prSet presAssocID="{FEEC99AC-0F29-40D1-8F67-FE770EFC2A85}" presName="tx1" presStyleLbl="revTx" presStyleIdx="3" presStyleCnt="4"/>
      <dgm:spPr/>
    </dgm:pt>
    <dgm:pt modelId="{3DEFDB6D-F885-4623-AA7E-03610642E828}" type="pres">
      <dgm:prSet presAssocID="{FEEC99AC-0F29-40D1-8F67-FE770EFC2A85}" presName="vert1" presStyleCnt="0"/>
      <dgm:spPr/>
    </dgm:pt>
  </dgm:ptLst>
  <dgm:cxnLst>
    <dgm:cxn modelId="{C68FD50E-94F4-44A7-ACF6-FFB7F20149B6}" srcId="{F6959533-A37A-4C73-9983-3F8E4E8F2F19}" destId="{07588DAC-F1F9-4839-B169-0CF434EA5EBF}" srcOrd="1" destOrd="0" parTransId="{0FE9362C-B110-43ED-88A3-50F5B8EB1E37}" sibTransId="{CC56F1DC-770E-4ADE-83E4-11D6D4CA51FA}"/>
    <dgm:cxn modelId="{70CD6026-3AF0-4619-BE1C-09FAE50F75B1}" srcId="{F6959533-A37A-4C73-9983-3F8E4E8F2F19}" destId="{3B615C36-E522-4E4A-9A98-C5AFECE6109B}" srcOrd="0" destOrd="0" parTransId="{051BD9E6-AC0A-433F-AC75-FFFE6956A4DA}" sibTransId="{0A5E877D-C865-4A6D-B853-B0E0A9F8CF8F}"/>
    <dgm:cxn modelId="{ED1D0927-EE98-4FD9-B90E-88D4C1A97D36}" type="presOf" srcId="{07588DAC-F1F9-4839-B169-0CF434EA5EBF}" destId="{50496352-537B-435E-9D86-CBF5B6C16EF1}" srcOrd="0" destOrd="0" presId="urn:microsoft.com/office/officeart/2008/layout/LinedList"/>
    <dgm:cxn modelId="{B6F81E29-50FC-4FFE-83DC-C8E99B3D4D3D}" type="presOf" srcId="{92F8361C-1A6A-4DA4-83FA-4984259EF683}" destId="{94D373DC-CBF8-4C53-A527-3A97D0EBF4D6}" srcOrd="0" destOrd="0" presId="urn:microsoft.com/office/officeart/2008/layout/LinedList"/>
    <dgm:cxn modelId="{D6FD22A8-EE7C-47CC-AAD7-F30B90C49020}" type="presOf" srcId="{3B615C36-E522-4E4A-9A98-C5AFECE6109B}" destId="{DE187786-642C-4C28-AC00-CFE800E4D1DA}" srcOrd="0" destOrd="0" presId="urn:microsoft.com/office/officeart/2008/layout/LinedList"/>
    <dgm:cxn modelId="{A01753CF-BF27-4EEB-9D18-F1BF722E46EC}" type="presOf" srcId="{FEEC99AC-0F29-40D1-8F67-FE770EFC2A85}" destId="{DAF1B513-746B-4525-BA97-920E211177D4}" srcOrd="0" destOrd="0" presId="urn:microsoft.com/office/officeart/2008/layout/LinedList"/>
    <dgm:cxn modelId="{E5368FD2-F146-4117-AF40-B2625CDB105A}" srcId="{F6959533-A37A-4C73-9983-3F8E4E8F2F19}" destId="{FEEC99AC-0F29-40D1-8F67-FE770EFC2A85}" srcOrd="3" destOrd="0" parTransId="{2BE591E0-A62B-46B3-984C-775CF59AFB61}" sibTransId="{ED1FF2AF-18CF-4ECB-9986-5B0F37003430}"/>
    <dgm:cxn modelId="{F73F97DE-40C4-4B40-9778-70C45C2A5EB1}" type="presOf" srcId="{F6959533-A37A-4C73-9983-3F8E4E8F2F19}" destId="{F32DF44F-8F91-48A2-992A-0B6872DE9AC6}" srcOrd="0" destOrd="0" presId="urn:microsoft.com/office/officeart/2008/layout/LinedList"/>
    <dgm:cxn modelId="{4B956BF0-4671-48A4-9EF2-7B1C86A4E76A}" srcId="{F6959533-A37A-4C73-9983-3F8E4E8F2F19}" destId="{92F8361C-1A6A-4DA4-83FA-4984259EF683}" srcOrd="2" destOrd="0" parTransId="{8A8D6BA7-5500-42C6-AD5B-C92F359C01C4}" sibTransId="{1C2A2BFC-18FC-403D-8094-C9BB7A9B65D4}"/>
    <dgm:cxn modelId="{F72B918D-53DE-4F8F-98F5-C23FFCBCD6F0}" type="presParOf" srcId="{F32DF44F-8F91-48A2-992A-0B6872DE9AC6}" destId="{4A254411-441C-434D-BD11-B1B24ED13126}" srcOrd="0" destOrd="0" presId="urn:microsoft.com/office/officeart/2008/layout/LinedList"/>
    <dgm:cxn modelId="{165156B9-9D8C-41C6-A06D-20DFA851258B}" type="presParOf" srcId="{F32DF44F-8F91-48A2-992A-0B6872DE9AC6}" destId="{A7048214-C0FE-4256-A2C6-93A61885C4AB}" srcOrd="1" destOrd="0" presId="urn:microsoft.com/office/officeart/2008/layout/LinedList"/>
    <dgm:cxn modelId="{CC573B57-1157-4A0A-B138-C4931805D5A4}" type="presParOf" srcId="{A7048214-C0FE-4256-A2C6-93A61885C4AB}" destId="{DE187786-642C-4C28-AC00-CFE800E4D1DA}" srcOrd="0" destOrd="0" presId="urn:microsoft.com/office/officeart/2008/layout/LinedList"/>
    <dgm:cxn modelId="{9F5A82DE-650D-4555-A8A6-3B986A6275A2}" type="presParOf" srcId="{A7048214-C0FE-4256-A2C6-93A61885C4AB}" destId="{AD13C533-1F51-423A-931B-4B3082C87C4B}" srcOrd="1" destOrd="0" presId="urn:microsoft.com/office/officeart/2008/layout/LinedList"/>
    <dgm:cxn modelId="{4D12D2F6-8F2B-4B48-89D7-132E37EF7AF8}" type="presParOf" srcId="{F32DF44F-8F91-48A2-992A-0B6872DE9AC6}" destId="{302A40DB-9449-488F-B8C8-918F7D963C43}" srcOrd="2" destOrd="0" presId="urn:microsoft.com/office/officeart/2008/layout/LinedList"/>
    <dgm:cxn modelId="{EB184843-01A0-441E-A6C3-C6D561D91D1E}" type="presParOf" srcId="{F32DF44F-8F91-48A2-992A-0B6872DE9AC6}" destId="{2552919B-92AB-4DBA-B92D-C7954C90760A}" srcOrd="3" destOrd="0" presId="urn:microsoft.com/office/officeart/2008/layout/LinedList"/>
    <dgm:cxn modelId="{806AD965-874C-4657-A36C-719027FE6131}" type="presParOf" srcId="{2552919B-92AB-4DBA-B92D-C7954C90760A}" destId="{50496352-537B-435E-9D86-CBF5B6C16EF1}" srcOrd="0" destOrd="0" presId="urn:microsoft.com/office/officeart/2008/layout/LinedList"/>
    <dgm:cxn modelId="{A611450F-CB36-48E9-AF0B-3228E64FFECF}" type="presParOf" srcId="{2552919B-92AB-4DBA-B92D-C7954C90760A}" destId="{32DEA88D-75FA-47A5-AEE4-A2F4F416FFA5}" srcOrd="1" destOrd="0" presId="urn:microsoft.com/office/officeart/2008/layout/LinedList"/>
    <dgm:cxn modelId="{1ACA7507-70B3-40FD-8FEB-19B6F0E7E8DC}" type="presParOf" srcId="{F32DF44F-8F91-48A2-992A-0B6872DE9AC6}" destId="{AB39C96D-23DB-441A-B86A-06F9FFD4817B}" srcOrd="4" destOrd="0" presId="urn:microsoft.com/office/officeart/2008/layout/LinedList"/>
    <dgm:cxn modelId="{8916AD27-EFB2-42B4-94B7-573FE3BE63D8}" type="presParOf" srcId="{F32DF44F-8F91-48A2-992A-0B6872DE9AC6}" destId="{325CF8CB-9F72-4D6A-984F-E2AD9BA1AB59}" srcOrd="5" destOrd="0" presId="urn:microsoft.com/office/officeart/2008/layout/LinedList"/>
    <dgm:cxn modelId="{77E76AA1-1082-4D6D-9CCB-163B020CA3B2}" type="presParOf" srcId="{325CF8CB-9F72-4D6A-984F-E2AD9BA1AB59}" destId="{94D373DC-CBF8-4C53-A527-3A97D0EBF4D6}" srcOrd="0" destOrd="0" presId="urn:microsoft.com/office/officeart/2008/layout/LinedList"/>
    <dgm:cxn modelId="{389E2396-B738-4E27-8C0B-79A995A45780}" type="presParOf" srcId="{325CF8CB-9F72-4D6A-984F-E2AD9BA1AB59}" destId="{EEFF0D36-70A3-4394-865D-05D34A36AAAF}" srcOrd="1" destOrd="0" presId="urn:microsoft.com/office/officeart/2008/layout/LinedList"/>
    <dgm:cxn modelId="{5EFF2741-3EF5-4EDE-B7F5-E57B4F920BCD}" type="presParOf" srcId="{F32DF44F-8F91-48A2-992A-0B6872DE9AC6}" destId="{7FF8BE1F-5650-4B29-8C04-095C600ABE81}" srcOrd="6" destOrd="0" presId="urn:microsoft.com/office/officeart/2008/layout/LinedList"/>
    <dgm:cxn modelId="{A25D5B3D-FE2E-47B0-B584-9BF398270922}" type="presParOf" srcId="{F32DF44F-8F91-48A2-992A-0B6872DE9AC6}" destId="{D201098F-6DA9-4ED1-8953-3FE32143BC23}" srcOrd="7" destOrd="0" presId="urn:microsoft.com/office/officeart/2008/layout/LinedList"/>
    <dgm:cxn modelId="{0222B31B-4E4B-4D84-88EE-34E706C3DF7B}" type="presParOf" srcId="{D201098F-6DA9-4ED1-8953-3FE32143BC23}" destId="{DAF1B513-746B-4525-BA97-920E211177D4}" srcOrd="0" destOrd="0" presId="urn:microsoft.com/office/officeart/2008/layout/LinedList"/>
    <dgm:cxn modelId="{BC3759F6-4E4F-48BA-9B04-BCEC92887DD9}" type="presParOf" srcId="{D201098F-6DA9-4ED1-8953-3FE32143BC23}" destId="{3DEFDB6D-F885-4623-AA7E-03610642E82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8E5B36A-65D5-4443-A239-26E7D80A7962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6DCC98F-17A2-40BE-BB1B-C6E809F76527}">
      <dgm:prSet/>
      <dgm:spPr/>
      <dgm:t>
        <a:bodyPr/>
        <a:lstStyle/>
        <a:p>
          <a:r>
            <a:rPr lang="en-GB"/>
            <a:t>Reform suggestions. </a:t>
          </a:r>
          <a:endParaRPr lang="en-US"/>
        </a:p>
      </dgm:t>
    </dgm:pt>
    <dgm:pt modelId="{3FC28B5C-25AC-4210-9E73-C27D465BDC44}" type="parTrans" cxnId="{64358E71-D52A-463F-94DF-E46B960A96CE}">
      <dgm:prSet/>
      <dgm:spPr/>
      <dgm:t>
        <a:bodyPr/>
        <a:lstStyle/>
        <a:p>
          <a:endParaRPr lang="en-US"/>
        </a:p>
      </dgm:t>
    </dgm:pt>
    <dgm:pt modelId="{16289D54-C158-4D9A-8CC3-857B31297E82}" type="sibTrans" cxnId="{64358E71-D52A-463F-94DF-E46B960A96CE}">
      <dgm:prSet/>
      <dgm:spPr/>
      <dgm:t>
        <a:bodyPr/>
        <a:lstStyle/>
        <a:p>
          <a:endParaRPr lang="en-US"/>
        </a:p>
      </dgm:t>
    </dgm:pt>
    <dgm:pt modelId="{4A88412C-CC8F-482E-B3CD-05A36DFF509A}">
      <dgm:prSet/>
      <dgm:spPr/>
      <dgm:t>
        <a:bodyPr/>
        <a:lstStyle/>
        <a:p>
          <a:r>
            <a:rPr lang="en-GB"/>
            <a:t>Please see the notes section of each slides for the links to the document where the information is from. </a:t>
          </a:r>
          <a:endParaRPr lang="en-US"/>
        </a:p>
      </dgm:t>
    </dgm:pt>
    <dgm:pt modelId="{7F50E5F1-32E8-4158-B08E-EBC11C431B72}" type="parTrans" cxnId="{A528ACF7-53CC-49A4-939A-FA9C57AF720A}">
      <dgm:prSet/>
      <dgm:spPr/>
      <dgm:t>
        <a:bodyPr/>
        <a:lstStyle/>
        <a:p>
          <a:endParaRPr lang="en-US"/>
        </a:p>
      </dgm:t>
    </dgm:pt>
    <dgm:pt modelId="{507D5A90-40CC-4E2E-B3C2-ABBD232489D9}" type="sibTrans" cxnId="{A528ACF7-53CC-49A4-939A-FA9C57AF720A}">
      <dgm:prSet/>
      <dgm:spPr/>
      <dgm:t>
        <a:bodyPr/>
        <a:lstStyle/>
        <a:p>
          <a:endParaRPr lang="en-US"/>
        </a:p>
      </dgm:t>
    </dgm:pt>
    <dgm:pt modelId="{A157946B-1628-46EF-9C0D-9522B368E59C}" type="pres">
      <dgm:prSet presAssocID="{58E5B36A-65D5-4443-A239-26E7D80A796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53D17B7-DCAF-456B-97AB-161D619F530E}" type="pres">
      <dgm:prSet presAssocID="{96DCC98F-17A2-40BE-BB1B-C6E809F76527}" presName="hierRoot1" presStyleCnt="0"/>
      <dgm:spPr/>
    </dgm:pt>
    <dgm:pt modelId="{BDBE4E0D-4F4D-43E2-9F80-A4EE7C2CF605}" type="pres">
      <dgm:prSet presAssocID="{96DCC98F-17A2-40BE-BB1B-C6E809F76527}" presName="composite" presStyleCnt="0"/>
      <dgm:spPr/>
    </dgm:pt>
    <dgm:pt modelId="{52156ED3-5BDE-4AB7-B6FA-61D25CE337AF}" type="pres">
      <dgm:prSet presAssocID="{96DCC98F-17A2-40BE-BB1B-C6E809F76527}" presName="background" presStyleLbl="node0" presStyleIdx="0" presStyleCnt="2"/>
      <dgm:spPr/>
    </dgm:pt>
    <dgm:pt modelId="{B3037312-35D1-42EB-982D-698B6297038C}" type="pres">
      <dgm:prSet presAssocID="{96DCC98F-17A2-40BE-BB1B-C6E809F76527}" presName="text" presStyleLbl="fgAcc0" presStyleIdx="0" presStyleCnt="2">
        <dgm:presLayoutVars>
          <dgm:chPref val="3"/>
        </dgm:presLayoutVars>
      </dgm:prSet>
      <dgm:spPr/>
    </dgm:pt>
    <dgm:pt modelId="{73667940-6582-4B0E-889E-3401FDCD5EFB}" type="pres">
      <dgm:prSet presAssocID="{96DCC98F-17A2-40BE-BB1B-C6E809F76527}" presName="hierChild2" presStyleCnt="0"/>
      <dgm:spPr/>
    </dgm:pt>
    <dgm:pt modelId="{5BF1AAFD-8D62-4646-BAD8-4BE34C13A5F4}" type="pres">
      <dgm:prSet presAssocID="{4A88412C-CC8F-482E-B3CD-05A36DFF509A}" presName="hierRoot1" presStyleCnt="0"/>
      <dgm:spPr/>
    </dgm:pt>
    <dgm:pt modelId="{0CBD99FE-4A01-4862-986B-E48831173149}" type="pres">
      <dgm:prSet presAssocID="{4A88412C-CC8F-482E-B3CD-05A36DFF509A}" presName="composite" presStyleCnt="0"/>
      <dgm:spPr/>
    </dgm:pt>
    <dgm:pt modelId="{4F69FC67-ABC5-44D3-899E-917229A1A2D1}" type="pres">
      <dgm:prSet presAssocID="{4A88412C-CC8F-482E-B3CD-05A36DFF509A}" presName="background" presStyleLbl="node0" presStyleIdx="1" presStyleCnt="2"/>
      <dgm:spPr/>
    </dgm:pt>
    <dgm:pt modelId="{4EF45D5C-744B-4ECA-884A-4FC85EB54957}" type="pres">
      <dgm:prSet presAssocID="{4A88412C-CC8F-482E-B3CD-05A36DFF509A}" presName="text" presStyleLbl="fgAcc0" presStyleIdx="1" presStyleCnt="2">
        <dgm:presLayoutVars>
          <dgm:chPref val="3"/>
        </dgm:presLayoutVars>
      </dgm:prSet>
      <dgm:spPr/>
    </dgm:pt>
    <dgm:pt modelId="{6925D306-EB86-4D72-8FE5-C51F25C988CD}" type="pres">
      <dgm:prSet presAssocID="{4A88412C-CC8F-482E-B3CD-05A36DFF509A}" presName="hierChild2" presStyleCnt="0"/>
      <dgm:spPr/>
    </dgm:pt>
  </dgm:ptLst>
  <dgm:cxnLst>
    <dgm:cxn modelId="{64358E71-D52A-463F-94DF-E46B960A96CE}" srcId="{58E5B36A-65D5-4443-A239-26E7D80A7962}" destId="{96DCC98F-17A2-40BE-BB1B-C6E809F76527}" srcOrd="0" destOrd="0" parTransId="{3FC28B5C-25AC-4210-9E73-C27D465BDC44}" sibTransId="{16289D54-C158-4D9A-8CC3-857B31297E82}"/>
    <dgm:cxn modelId="{DF5A3988-9DB8-417E-A912-7B328E94438A}" type="presOf" srcId="{4A88412C-CC8F-482E-B3CD-05A36DFF509A}" destId="{4EF45D5C-744B-4ECA-884A-4FC85EB54957}" srcOrd="0" destOrd="0" presId="urn:microsoft.com/office/officeart/2005/8/layout/hierarchy1"/>
    <dgm:cxn modelId="{78CF0DD2-35CA-4BE3-8F16-B945CF7588D6}" type="presOf" srcId="{58E5B36A-65D5-4443-A239-26E7D80A7962}" destId="{A157946B-1628-46EF-9C0D-9522B368E59C}" srcOrd="0" destOrd="0" presId="urn:microsoft.com/office/officeart/2005/8/layout/hierarchy1"/>
    <dgm:cxn modelId="{4FAE36F5-766B-494C-9E9D-31E869ADBCF9}" type="presOf" srcId="{96DCC98F-17A2-40BE-BB1B-C6E809F76527}" destId="{B3037312-35D1-42EB-982D-698B6297038C}" srcOrd="0" destOrd="0" presId="urn:microsoft.com/office/officeart/2005/8/layout/hierarchy1"/>
    <dgm:cxn modelId="{A528ACF7-53CC-49A4-939A-FA9C57AF720A}" srcId="{58E5B36A-65D5-4443-A239-26E7D80A7962}" destId="{4A88412C-CC8F-482E-B3CD-05A36DFF509A}" srcOrd="1" destOrd="0" parTransId="{7F50E5F1-32E8-4158-B08E-EBC11C431B72}" sibTransId="{507D5A90-40CC-4E2E-B3C2-ABBD232489D9}"/>
    <dgm:cxn modelId="{75EA74BC-7B99-4D7C-8EDD-A1E02B5501C7}" type="presParOf" srcId="{A157946B-1628-46EF-9C0D-9522B368E59C}" destId="{553D17B7-DCAF-456B-97AB-161D619F530E}" srcOrd="0" destOrd="0" presId="urn:microsoft.com/office/officeart/2005/8/layout/hierarchy1"/>
    <dgm:cxn modelId="{0706AA87-D276-4BA2-8CDF-BED3F0A045C3}" type="presParOf" srcId="{553D17B7-DCAF-456B-97AB-161D619F530E}" destId="{BDBE4E0D-4F4D-43E2-9F80-A4EE7C2CF605}" srcOrd="0" destOrd="0" presId="urn:microsoft.com/office/officeart/2005/8/layout/hierarchy1"/>
    <dgm:cxn modelId="{F2CEEAC1-92C0-4EB3-8BDA-54513B70CF62}" type="presParOf" srcId="{BDBE4E0D-4F4D-43E2-9F80-A4EE7C2CF605}" destId="{52156ED3-5BDE-4AB7-B6FA-61D25CE337AF}" srcOrd="0" destOrd="0" presId="urn:microsoft.com/office/officeart/2005/8/layout/hierarchy1"/>
    <dgm:cxn modelId="{96F9B075-62D9-47D6-94E0-39094679149D}" type="presParOf" srcId="{BDBE4E0D-4F4D-43E2-9F80-A4EE7C2CF605}" destId="{B3037312-35D1-42EB-982D-698B6297038C}" srcOrd="1" destOrd="0" presId="urn:microsoft.com/office/officeart/2005/8/layout/hierarchy1"/>
    <dgm:cxn modelId="{91D0970B-D20A-4F45-AD8E-7E2C063F57CE}" type="presParOf" srcId="{553D17B7-DCAF-456B-97AB-161D619F530E}" destId="{73667940-6582-4B0E-889E-3401FDCD5EFB}" srcOrd="1" destOrd="0" presId="urn:microsoft.com/office/officeart/2005/8/layout/hierarchy1"/>
    <dgm:cxn modelId="{65C41930-DE95-4163-8939-DC1693D8FB72}" type="presParOf" srcId="{A157946B-1628-46EF-9C0D-9522B368E59C}" destId="{5BF1AAFD-8D62-4646-BAD8-4BE34C13A5F4}" srcOrd="1" destOrd="0" presId="urn:microsoft.com/office/officeart/2005/8/layout/hierarchy1"/>
    <dgm:cxn modelId="{3E44F06E-57E4-4B77-B6D9-48E8074ED620}" type="presParOf" srcId="{5BF1AAFD-8D62-4646-BAD8-4BE34C13A5F4}" destId="{0CBD99FE-4A01-4862-986B-E48831173149}" srcOrd="0" destOrd="0" presId="urn:microsoft.com/office/officeart/2005/8/layout/hierarchy1"/>
    <dgm:cxn modelId="{FB315A43-DDE8-454F-AE9B-F7CD0A6EF5E3}" type="presParOf" srcId="{0CBD99FE-4A01-4862-986B-E48831173149}" destId="{4F69FC67-ABC5-44D3-899E-917229A1A2D1}" srcOrd="0" destOrd="0" presId="urn:microsoft.com/office/officeart/2005/8/layout/hierarchy1"/>
    <dgm:cxn modelId="{6C6F0384-E9DE-48A0-B9AC-70BCD4B68062}" type="presParOf" srcId="{0CBD99FE-4A01-4862-986B-E48831173149}" destId="{4EF45D5C-744B-4ECA-884A-4FC85EB54957}" srcOrd="1" destOrd="0" presId="urn:microsoft.com/office/officeart/2005/8/layout/hierarchy1"/>
    <dgm:cxn modelId="{03D0D995-9A76-4CCB-8369-4AFCE72F5FB2}" type="presParOf" srcId="{5BF1AAFD-8D62-4646-BAD8-4BE34C13A5F4}" destId="{6925D306-EB86-4D72-8FE5-C51F25C988C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8D70E4-EA7D-4EA1-8D50-570CADEDF209}">
      <dsp:nvSpPr>
        <dsp:cNvPr id="0" name=""/>
        <dsp:cNvSpPr/>
      </dsp:nvSpPr>
      <dsp:spPr>
        <a:xfrm>
          <a:off x="0" y="1516"/>
          <a:ext cx="5906327" cy="6460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465840-AB44-4B0E-A3BF-B37877EA683F}">
      <dsp:nvSpPr>
        <dsp:cNvPr id="0" name=""/>
        <dsp:cNvSpPr/>
      </dsp:nvSpPr>
      <dsp:spPr>
        <a:xfrm>
          <a:off x="195419" y="146869"/>
          <a:ext cx="355308" cy="3553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EFFC4F-D7F8-4B20-AAFE-BAF7B63005B8}">
      <dsp:nvSpPr>
        <dsp:cNvPr id="0" name=""/>
        <dsp:cNvSpPr/>
      </dsp:nvSpPr>
      <dsp:spPr>
        <a:xfrm>
          <a:off x="746147" y="1516"/>
          <a:ext cx="5160180" cy="646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370" tIns="68370" rIns="68370" bIns="683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Aims and Learning objectives </a:t>
          </a:r>
          <a:endParaRPr lang="en-US" sz="1900" kern="1200"/>
        </a:p>
      </dsp:txBody>
      <dsp:txXfrm>
        <a:off x="746147" y="1516"/>
        <a:ext cx="5160180" cy="646015"/>
      </dsp:txXfrm>
    </dsp:sp>
    <dsp:sp modelId="{4EBDF8DD-36A1-472E-A9C1-96588558B120}">
      <dsp:nvSpPr>
        <dsp:cNvPr id="0" name=""/>
        <dsp:cNvSpPr/>
      </dsp:nvSpPr>
      <dsp:spPr>
        <a:xfrm>
          <a:off x="0" y="809035"/>
          <a:ext cx="5906327" cy="6460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513168-678A-4AD9-A540-EB48C422EBBE}">
      <dsp:nvSpPr>
        <dsp:cNvPr id="0" name=""/>
        <dsp:cNvSpPr/>
      </dsp:nvSpPr>
      <dsp:spPr>
        <a:xfrm>
          <a:off x="195419" y="954389"/>
          <a:ext cx="355308" cy="3553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BB1350-0428-461F-ADBD-E9813F223EA1}">
      <dsp:nvSpPr>
        <dsp:cNvPr id="0" name=""/>
        <dsp:cNvSpPr/>
      </dsp:nvSpPr>
      <dsp:spPr>
        <a:xfrm>
          <a:off x="746147" y="809035"/>
          <a:ext cx="5160180" cy="646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370" tIns="68370" rIns="68370" bIns="683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Question 3 </a:t>
          </a:r>
          <a:endParaRPr lang="en-US" sz="1900" kern="1200"/>
        </a:p>
      </dsp:txBody>
      <dsp:txXfrm>
        <a:off x="746147" y="809035"/>
        <a:ext cx="5160180" cy="646015"/>
      </dsp:txXfrm>
    </dsp:sp>
    <dsp:sp modelId="{8CE66A12-5BDC-4224-9ECD-3EC0E4D44771}">
      <dsp:nvSpPr>
        <dsp:cNvPr id="0" name=""/>
        <dsp:cNvSpPr/>
      </dsp:nvSpPr>
      <dsp:spPr>
        <a:xfrm>
          <a:off x="0" y="1616554"/>
          <a:ext cx="5906327" cy="6460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2F55BA-F72C-44E2-9A7D-25852E1DC18B}">
      <dsp:nvSpPr>
        <dsp:cNvPr id="0" name=""/>
        <dsp:cNvSpPr/>
      </dsp:nvSpPr>
      <dsp:spPr>
        <a:xfrm>
          <a:off x="195419" y="1761908"/>
          <a:ext cx="355308" cy="3553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D226E7-0EE2-49ED-A10C-620AEC7E75B6}">
      <dsp:nvSpPr>
        <dsp:cNvPr id="0" name=""/>
        <dsp:cNvSpPr/>
      </dsp:nvSpPr>
      <dsp:spPr>
        <a:xfrm>
          <a:off x="746147" y="1616554"/>
          <a:ext cx="5160180" cy="646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370" tIns="68370" rIns="68370" bIns="683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Reform suggestions </a:t>
          </a:r>
          <a:endParaRPr lang="en-US" sz="1900" kern="1200"/>
        </a:p>
      </dsp:txBody>
      <dsp:txXfrm>
        <a:off x="746147" y="1616554"/>
        <a:ext cx="5160180" cy="646015"/>
      </dsp:txXfrm>
    </dsp:sp>
    <dsp:sp modelId="{653C7977-8ED7-4376-90D4-CF9B7E8776EF}">
      <dsp:nvSpPr>
        <dsp:cNvPr id="0" name=""/>
        <dsp:cNvSpPr/>
      </dsp:nvSpPr>
      <dsp:spPr>
        <a:xfrm>
          <a:off x="0" y="2424074"/>
          <a:ext cx="5906327" cy="6460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414258-3924-446C-A69C-020AC3AC1590}">
      <dsp:nvSpPr>
        <dsp:cNvPr id="0" name=""/>
        <dsp:cNvSpPr/>
      </dsp:nvSpPr>
      <dsp:spPr>
        <a:xfrm>
          <a:off x="195419" y="2569427"/>
          <a:ext cx="355308" cy="3553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3DF99F-2775-485C-A113-E6BB0DB12CF2}">
      <dsp:nvSpPr>
        <dsp:cNvPr id="0" name=""/>
        <dsp:cNvSpPr/>
      </dsp:nvSpPr>
      <dsp:spPr>
        <a:xfrm>
          <a:off x="746147" y="2424074"/>
          <a:ext cx="5160180" cy="646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370" tIns="68370" rIns="68370" bIns="683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Suggested readings </a:t>
          </a:r>
          <a:endParaRPr lang="en-US" sz="1900" kern="1200"/>
        </a:p>
      </dsp:txBody>
      <dsp:txXfrm>
        <a:off x="746147" y="2424074"/>
        <a:ext cx="5160180" cy="646015"/>
      </dsp:txXfrm>
    </dsp:sp>
    <dsp:sp modelId="{55D7293B-216D-4E62-B28C-DD311D6E9639}">
      <dsp:nvSpPr>
        <dsp:cNvPr id="0" name=""/>
        <dsp:cNvSpPr/>
      </dsp:nvSpPr>
      <dsp:spPr>
        <a:xfrm>
          <a:off x="0" y="3231593"/>
          <a:ext cx="5906327" cy="6460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4F1F75-123D-458B-AC66-C93452CBB183}">
      <dsp:nvSpPr>
        <dsp:cNvPr id="0" name=""/>
        <dsp:cNvSpPr/>
      </dsp:nvSpPr>
      <dsp:spPr>
        <a:xfrm>
          <a:off x="195419" y="3376947"/>
          <a:ext cx="355308" cy="35530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92D038-1E88-4AEE-90A2-F08687E52799}">
      <dsp:nvSpPr>
        <dsp:cNvPr id="0" name=""/>
        <dsp:cNvSpPr/>
      </dsp:nvSpPr>
      <dsp:spPr>
        <a:xfrm>
          <a:off x="746147" y="3231593"/>
          <a:ext cx="5160180" cy="646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370" tIns="68370" rIns="68370" bIns="683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Summary </a:t>
          </a:r>
          <a:endParaRPr lang="en-US" sz="1900" kern="1200"/>
        </a:p>
      </dsp:txBody>
      <dsp:txXfrm>
        <a:off x="746147" y="3231593"/>
        <a:ext cx="5160180" cy="646015"/>
      </dsp:txXfrm>
    </dsp:sp>
    <dsp:sp modelId="{00315A4E-0EB6-4DD1-BC78-094482F578E5}">
      <dsp:nvSpPr>
        <dsp:cNvPr id="0" name=""/>
        <dsp:cNvSpPr/>
      </dsp:nvSpPr>
      <dsp:spPr>
        <a:xfrm>
          <a:off x="0" y="4039113"/>
          <a:ext cx="5906327" cy="6460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314B7B-3254-4A86-919C-6E0972613280}">
      <dsp:nvSpPr>
        <dsp:cNvPr id="0" name=""/>
        <dsp:cNvSpPr/>
      </dsp:nvSpPr>
      <dsp:spPr>
        <a:xfrm>
          <a:off x="195419" y="4184466"/>
          <a:ext cx="355308" cy="35530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DC65AC-FF58-42F8-A8D3-00AFF41E352E}">
      <dsp:nvSpPr>
        <dsp:cNvPr id="0" name=""/>
        <dsp:cNvSpPr/>
      </dsp:nvSpPr>
      <dsp:spPr>
        <a:xfrm>
          <a:off x="746147" y="4039113"/>
          <a:ext cx="5160180" cy="646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370" tIns="68370" rIns="68370" bIns="683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Thank you, any questions?</a:t>
          </a:r>
          <a:endParaRPr lang="en-US" sz="1900" kern="1200"/>
        </a:p>
      </dsp:txBody>
      <dsp:txXfrm>
        <a:off x="746147" y="4039113"/>
        <a:ext cx="5160180" cy="6460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2C5E9D-4066-4F49-9C0C-7A856423F21F}">
      <dsp:nvSpPr>
        <dsp:cNvPr id="0" name=""/>
        <dsp:cNvSpPr/>
      </dsp:nvSpPr>
      <dsp:spPr>
        <a:xfrm>
          <a:off x="0" y="400124"/>
          <a:ext cx="5728344" cy="201825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aim of today’s session is to discuss reform suggestions for the three topics for element 3 of your assessment. </a:t>
          </a:r>
          <a:endParaRPr lang="en-US" sz="2300" kern="1200"/>
        </a:p>
      </dsp:txBody>
      <dsp:txXfrm>
        <a:off x="98523" y="498647"/>
        <a:ext cx="5531298" cy="1821204"/>
      </dsp:txXfrm>
    </dsp:sp>
    <dsp:sp modelId="{0124796C-A0B6-44A6-9AE2-0EE4545B9808}">
      <dsp:nvSpPr>
        <dsp:cNvPr id="0" name=""/>
        <dsp:cNvSpPr/>
      </dsp:nvSpPr>
      <dsp:spPr>
        <a:xfrm>
          <a:off x="0" y="2484615"/>
          <a:ext cx="5728344" cy="201825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20796183"/>
                <a:satOff val="-568"/>
                <a:lumOff val="-3138"/>
                <a:alphaOff val="0"/>
                <a:tint val="98000"/>
                <a:lumMod val="102000"/>
              </a:schemeClr>
              <a:schemeClr val="accent5">
                <a:hueOff val="20796183"/>
                <a:satOff val="-568"/>
                <a:lumOff val="-3138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By the end of today’s session students should have an understanding of possible reform suggestions in areas such as immigration and asylum, human trafficking and county lines.</a:t>
          </a:r>
          <a:endParaRPr lang="en-US" sz="2300" kern="1200"/>
        </a:p>
      </dsp:txBody>
      <dsp:txXfrm>
        <a:off x="98523" y="2583138"/>
        <a:ext cx="5531298" cy="18212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A7DF6E-FB17-4D5F-A249-C4BD93DED915}">
      <dsp:nvSpPr>
        <dsp:cNvPr id="0" name=""/>
        <dsp:cNvSpPr/>
      </dsp:nvSpPr>
      <dsp:spPr>
        <a:xfrm>
          <a:off x="0" y="2394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5DF7B0D-596D-42D6-BC82-F0806523D72F}">
      <dsp:nvSpPr>
        <dsp:cNvPr id="0" name=""/>
        <dsp:cNvSpPr/>
      </dsp:nvSpPr>
      <dsp:spPr>
        <a:xfrm>
          <a:off x="0" y="2394"/>
          <a:ext cx="5728344" cy="1632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/>
            <a:t>Immigration and asylum </a:t>
          </a:r>
          <a:endParaRPr lang="en-US" sz="4500" kern="1200"/>
        </a:p>
      </dsp:txBody>
      <dsp:txXfrm>
        <a:off x="0" y="2394"/>
        <a:ext cx="5728344" cy="1632733"/>
      </dsp:txXfrm>
    </dsp:sp>
    <dsp:sp modelId="{414A6076-95DD-4A7A-8241-C87AB057EC27}">
      <dsp:nvSpPr>
        <dsp:cNvPr id="0" name=""/>
        <dsp:cNvSpPr/>
      </dsp:nvSpPr>
      <dsp:spPr>
        <a:xfrm>
          <a:off x="0" y="1635128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939188"/>
                <a:satOff val="-4386"/>
                <a:lumOff val="-2843"/>
                <a:alphaOff val="0"/>
                <a:tint val="98000"/>
                <a:lumMod val="102000"/>
              </a:schemeClr>
              <a:schemeClr val="accent2">
                <a:hueOff val="-1939188"/>
                <a:satOff val="-4386"/>
                <a:lumOff val="-2843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1939188"/>
              <a:satOff val="-4386"/>
              <a:lumOff val="-284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8BB2A93-AB70-48FF-81B2-3B25B139D57A}">
      <dsp:nvSpPr>
        <dsp:cNvPr id="0" name=""/>
        <dsp:cNvSpPr/>
      </dsp:nvSpPr>
      <dsp:spPr>
        <a:xfrm>
          <a:off x="0" y="1635128"/>
          <a:ext cx="5728344" cy="1632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/>
            <a:t>Human Trafficking </a:t>
          </a:r>
          <a:endParaRPr lang="en-US" sz="4500" kern="1200"/>
        </a:p>
      </dsp:txBody>
      <dsp:txXfrm>
        <a:off x="0" y="1635128"/>
        <a:ext cx="5728344" cy="1632733"/>
      </dsp:txXfrm>
    </dsp:sp>
    <dsp:sp modelId="{C73F68B1-E977-4674-83D5-F91523296AB9}">
      <dsp:nvSpPr>
        <dsp:cNvPr id="0" name=""/>
        <dsp:cNvSpPr/>
      </dsp:nvSpPr>
      <dsp:spPr>
        <a:xfrm>
          <a:off x="0" y="3267861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3878375"/>
                <a:satOff val="-8771"/>
                <a:lumOff val="-5686"/>
                <a:alphaOff val="0"/>
                <a:tint val="98000"/>
                <a:lumMod val="102000"/>
              </a:schemeClr>
              <a:schemeClr val="accent2">
                <a:hueOff val="-3878375"/>
                <a:satOff val="-8771"/>
                <a:lumOff val="-5686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3878375"/>
              <a:satOff val="-8771"/>
              <a:lumOff val="-568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43C5A16-DF3C-4145-8478-330ED4B102FB}">
      <dsp:nvSpPr>
        <dsp:cNvPr id="0" name=""/>
        <dsp:cNvSpPr/>
      </dsp:nvSpPr>
      <dsp:spPr>
        <a:xfrm>
          <a:off x="0" y="3267861"/>
          <a:ext cx="5728344" cy="1632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/>
            <a:t>County Lines </a:t>
          </a:r>
          <a:endParaRPr lang="en-US" sz="4500" kern="1200"/>
        </a:p>
      </dsp:txBody>
      <dsp:txXfrm>
        <a:off x="0" y="3267861"/>
        <a:ext cx="5728344" cy="163273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151B11-6220-40B2-8C3D-63B85E054C4D}">
      <dsp:nvSpPr>
        <dsp:cNvPr id="0" name=""/>
        <dsp:cNvSpPr/>
      </dsp:nvSpPr>
      <dsp:spPr>
        <a:xfrm>
          <a:off x="0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917D03-C8A8-4E88-A1B6-7E45A5F26A9D}">
      <dsp:nvSpPr>
        <dsp:cNvPr id="0" name=""/>
        <dsp:cNvSpPr/>
      </dsp:nvSpPr>
      <dsp:spPr>
        <a:xfrm>
          <a:off x="329830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Increasing removals </a:t>
          </a:r>
          <a:endParaRPr lang="en-US" sz="3500" kern="1200"/>
        </a:p>
      </dsp:txBody>
      <dsp:txXfrm>
        <a:off x="385039" y="1087643"/>
        <a:ext cx="2858055" cy="1774562"/>
      </dsp:txXfrm>
    </dsp:sp>
    <dsp:sp modelId="{E4010D1B-75FE-4DC8-9AE2-6694C11839AF}">
      <dsp:nvSpPr>
        <dsp:cNvPr id="0" name=""/>
        <dsp:cNvSpPr/>
      </dsp:nvSpPr>
      <dsp:spPr>
        <a:xfrm>
          <a:off x="3628134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A8186A-7B48-4FD1-A3FA-4E5E9F9C65D0}">
      <dsp:nvSpPr>
        <dsp:cNvPr id="0" name=""/>
        <dsp:cNvSpPr/>
      </dsp:nvSpPr>
      <dsp:spPr>
        <a:xfrm>
          <a:off x="3957965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Changes to the ECHR</a:t>
          </a:r>
          <a:endParaRPr lang="en-US" sz="3500" kern="1200"/>
        </a:p>
      </dsp:txBody>
      <dsp:txXfrm>
        <a:off x="4013174" y="1087643"/>
        <a:ext cx="2858055" cy="1774562"/>
      </dsp:txXfrm>
    </dsp:sp>
    <dsp:sp modelId="{2F6F840C-F604-47E5-974D-746D7A1150EC}">
      <dsp:nvSpPr>
        <dsp:cNvPr id="0" name=""/>
        <dsp:cNvSpPr/>
      </dsp:nvSpPr>
      <dsp:spPr>
        <a:xfrm>
          <a:off x="7256269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5B96B9-2914-42B0-87D7-1F3B0B8E92DB}">
      <dsp:nvSpPr>
        <dsp:cNvPr id="0" name=""/>
        <dsp:cNvSpPr/>
      </dsp:nvSpPr>
      <dsp:spPr>
        <a:xfrm>
          <a:off x="7586100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Modern Slavery Law</a:t>
          </a:r>
          <a:endParaRPr lang="en-US" sz="3500" kern="1200"/>
        </a:p>
      </dsp:txBody>
      <dsp:txXfrm>
        <a:off x="7641309" y="1087643"/>
        <a:ext cx="2858055" cy="177456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008CDD-67C2-40A3-AD37-EABCD36981DC}">
      <dsp:nvSpPr>
        <dsp:cNvPr id="0" name=""/>
        <dsp:cNvSpPr/>
      </dsp:nvSpPr>
      <dsp:spPr>
        <a:xfrm>
          <a:off x="1288" y="8007"/>
          <a:ext cx="4521910" cy="28714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5723A68-B5F0-4BA7-8AEF-50E49AFFF142}">
      <dsp:nvSpPr>
        <dsp:cNvPr id="0" name=""/>
        <dsp:cNvSpPr/>
      </dsp:nvSpPr>
      <dsp:spPr>
        <a:xfrm>
          <a:off x="503722" y="485320"/>
          <a:ext cx="4521910" cy="2871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>
              <a:hlinkClick xmlns:r="http://schemas.openxmlformats.org/officeDocument/2006/relationships" r:id="rId2"/>
            </a:rPr>
            <a:t>Human trafficking and modern slavery: UK government action | EHRC</a:t>
          </a:r>
          <a:r>
            <a:rPr lang="en-GB" sz="3400" kern="1200"/>
            <a:t> </a:t>
          </a:r>
          <a:endParaRPr lang="en-US" sz="3400" kern="1200"/>
        </a:p>
      </dsp:txBody>
      <dsp:txXfrm>
        <a:off x="587823" y="569421"/>
        <a:ext cx="4353708" cy="2703210"/>
      </dsp:txXfrm>
    </dsp:sp>
    <dsp:sp modelId="{0601D7FE-4F48-4CBA-BA68-E3372305ABFB}">
      <dsp:nvSpPr>
        <dsp:cNvPr id="0" name=""/>
        <dsp:cNvSpPr/>
      </dsp:nvSpPr>
      <dsp:spPr>
        <a:xfrm>
          <a:off x="5528067" y="8007"/>
          <a:ext cx="4521910" cy="28714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486D6A9-98AA-4EEF-8E58-257AD1D33831}">
      <dsp:nvSpPr>
        <dsp:cNvPr id="0" name=""/>
        <dsp:cNvSpPr/>
      </dsp:nvSpPr>
      <dsp:spPr>
        <a:xfrm>
          <a:off x="6030501" y="485320"/>
          <a:ext cx="4521910" cy="2871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Specific reference to women and girls </a:t>
          </a:r>
          <a:endParaRPr lang="en-US" sz="3400" kern="1200"/>
        </a:p>
      </dsp:txBody>
      <dsp:txXfrm>
        <a:off x="6114602" y="569421"/>
        <a:ext cx="4353708" cy="270321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254411-441C-434D-BD11-B1B24ED13126}">
      <dsp:nvSpPr>
        <dsp:cNvPr id="0" name=""/>
        <dsp:cNvSpPr/>
      </dsp:nvSpPr>
      <dsp:spPr>
        <a:xfrm>
          <a:off x="0" y="0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187786-642C-4C28-AC00-CFE800E4D1DA}">
      <dsp:nvSpPr>
        <dsp:cNvPr id="0" name=""/>
        <dsp:cNvSpPr/>
      </dsp:nvSpPr>
      <dsp:spPr>
        <a:xfrm>
          <a:off x="0" y="0"/>
          <a:ext cx="10554574" cy="909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Document – Protecting Lives, Building Homes: A plan to halve knife crime </a:t>
          </a:r>
          <a:endParaRPr lang="en-US" sz="2500" kern="1200"/>
        </a:p>
      </dsp:txBody>
      <dsp:txXfrm>
        <a:off x="0" y="0"/>
        <a:ext cx="10554574" cy="909127"/>
      </dsp:txXfrm>
    </dsp:sp>
    <dsp:sp modelId="{302A40DB-9449-488F-B8C8-918F7D963C43}">
      <dsp:nvSpPr>
        <dsp:cNvPr id="0" name=""/>
        <dsp:cNvSpPr/>
      </dsp:nvSpPr>
      <dsp:spPr>
        <a:xfrm>
          <a:off x="0" y="909127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496352-537B-435E-9D86-CBF5B6C16EF1}">
      <dsp:nvSpPr>
        <dsp:cNvPr id="0" name=""/>
        <dsp:cNvSpPr/>
      </dsp:nvSpPr>
      <dsp:spPr>
        <a:xfrm>
          <a:off x="0" y="909127"/>
          <a:ext cx="10554574" cy="909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Link: </a:t>
          </a:r>
          <a:r>
            <a:rPr lang="en-GB" sz="2500" kern="1200">
              <a:hlinkClick xmlns:r="http://schemas.openxmlformats.org/officeDocument/2006/relationships" r:id="rId1"/>
            </a:rPr>
            <a:t>Protecting Lives, Building Hope - A Plan to Halve Knife Crime</a:t>
          </a:r>
          <a:r>
            <a:rPr lang="en-GB" sz="2500" kern="1200"/>
            <a:t> </a:t>
          </a:r>
          <a:endParaRPr lang="en-US" sz="2500" kern="1200"/>
        </a:p>
      </dsp:txBody>
      <dsp:txXfrm>
        <a:off x="0" y="909127"/>
        <a:ext cx="10554574" cy="909127"/>
      </dsp:txXfrm>
    </dsp:sp>
    <dsp:sp modelId="{AB39C96D-23DB-441A-B86A-06F9FFD4817B}">
      <dsp:nvSpPr>
        <dsp:cNvPr id="0" name=""/>
        <dsp:cNvSpPr/>
      </dsp:nvSpPr>
      <dsp:spPr>
        <a:xfrm>
          <a:off x="0" y="181825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D373DC-CBF8-4C53-A527-3A97D0EBF4D6}">
      <dsp:nvSpPr>
        <dsp:cNvPr id="0" name=""/>
        <dsp:cNvSpPr/>
      </dsp:nvSpPr>
      <dsp:spPr>
        <a:xfrm>
          <a:off x="0" y="1818255"/>
          <a:ext cx="10554574" cy="909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Creation of British transport police county lines taskforce </a:t>
          </a:r>
          <a:endParaRPr lang="en-US" sz="2500" kern="1200"/>
        </a:p>
      </dsp:txBody>
      <dsp:txXfrm>
        <a:off x="0" y="1818255"/>
        <a:ext cx="10554574" cy="909127"/>
      </dsp:txXfrm>
    </dsp:sp>
    <dsp:sp modelId="{7FF8BE1F-5650-4B29-8C04-095C600ABE81}">
      <dsp:nvSpPr>
        <dsp:cNvPr id="0" name=""/>
        <dsp:cNvSpPr/>
      </dsp:nvSpPr>
      <dsp:spPr>
        <a:xfrm>
          <a:off x="0" y="2727383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F1B513-746B-4525-BA97-920E211177D4}">
      <dsp:nvSpPr>
        <dsp:cNvPr id="0" name=""/>
        <dsp:cNvSpPr/>
      </dsp:nvSpPr>
      <dsp:spPr>
        <a:xfrm>
          <a:off x="0" y="2727383"/>
          <a:ext cx="10554574" cy="909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New offences </a:t>
          </a:r>
          <a:endParaRPr lang="en-US" sz="2500" kern="1200"/>
        </a:p>
      </dsp:txBody>
      <dsp:txXfrm>
        <a:off x="0" y="2727383"/>
        <a:ext cx="10554574" cy="90912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156ED3-5BDE-4AB7-B6FA-61D25CE337AF}">
      <dsp:nvSpPr>
        <dsp:cNvPr id="0" name=""/>
        <dsp:cNvSpPr/>
      </dsp:nvSpPr>
      <dsp:spPr>
        <a:xfrm>
          <a:off x="1288" y="8007"/>
          <a:ext cx="4521910" cy="28714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037312-35D1-42EB-982D-698B6297038C}">
      <dsp:nvSpPr>
        <dsp:cNvPr id="0" name=""/>
        <dsp:cNvSpPr/>
      </dsp:nvSpPr>
      <dsp:spPr>
        <a:xfrm>
          <a:off x="503722" y="485320"/>
          <a:ext cx="4521910" cy="2871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Reform suggestions. </a:t>
          </a:r>
          <a:endParaRPr lang="en-US" sz="3100" kern="1200"/>
        </a:p>
      </dsp:txBody>
      <dsp:txXfrm>
        <a:off x="587823" y="569421"/>
        <a:ext cx="4353708" cy="2703210"/>
      </dsp:txXfrm>
    </dsp:sp>
    <dsp:sp modelId="{4F69FC67-ABC5-44D3-899E-917229A1A2D1}">
      <dsp:nvSpPr>
        <dsp:cNvPr id="0" name=""/>
        <dsp:cNvSpPr/>
      </dsp:nvSpPr>
      <dsp:spPr>
        <a:xfrm>
          <a:off x="5528067" y="8007"/>
          <a:ext cx="4521910" cy="28714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EF45D5C-744B-4ECA-884A-4FC85EB54957}">
      <dsp:nvSpPr>
        <dsp:cNvPr id="0" name=""/>
        <dsp:cNvSpPr/>
      </dsp:nvSpPr>
      <dsp:spPr>
        <a:xfrm>
          <a:off x="6030501" y="485320"/>
          <a:ext cx="4521910" cy="2871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Please see the notes section of each slides for the links to the document where the information is from. </a:t>
          </a:r>
          <a:endParaRPr lang="en-US" sz="3100" kern="1200"/>
        </a:p>
      </dsp:txBody>
      <dsp:txXfrm>
        <a:off x="6114602" y="569421"/>
        <a:ext cx="4353708" cy="27032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449168-C5C4-4025-981C-4E2F76E2E78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F88E5E-BCFC-4935-9990-ADD709FCA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471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library.parliament.uk/research-briefings/cbp-10575/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Immigration reforms - House of Commons Library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F88E5E-BCFC-4935-9990-ADD709FCA3C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9104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F88E5E-BCFC-4935-9990-ADD709FCA3C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4081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4/16/2026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4/16/2026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4/16/2026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4/16/2026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4/16/2026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4/16/2026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4/16/2026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4/16/2026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4/16/2026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image" Target="../media/image1.jpe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image" Target="../media/image1.jpeg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image" Target="../media/image1.jpeg"/><Relationship Id="rId9" Type="http://schemas.microsoft.com/office/2007/relationships/diagramDrawing" Target="../diagrams/drawing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.xml"/><Relationship Id="rId9" Type="http://schemas.microsoft.com/office/2007/relationships/diagramDrawing" Target="../diagrams/drawing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5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2839A1C-34CB-4C3C-8531-CA67525FDE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F7D73D-C616-B7D6-C09F-D2EBB5A38D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9" y="1032918"/>
            <a:ext cx="5452533" cy="4792165"/>
          </a:xfrm>
          <a:effectLst/>
        </p:spPr>
        <p:txBody>
          <a:bodyPr anchor="ctr">
            <a:normAutofit/>
          </a:bodyPr>
          <a:lstStyle/>
          <a:p>
            <a:r>
              <a:rPr lang="en-GB" sz="6600"/>
              <a:t>Reform Suggestions</a:t>
            </a:r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FAC94EAF-F7F7-4727-AE69-A7036B4A5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642B77-7923-3C3E-F356-F40603D9AA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2281574"/>
            <a:ext cx="3994015" cy="2294852"/>
          </a:xfrm>
          <a:effectLst/>
        </p:spPr>
        <p:txBody>
          <a:bodyPr anchor="ctr">
            <a:normAutofit/>
          </a:bodyPr>
          <a:lstStyle/>
          <a:p>
            <a:pPr algn="ctr"/>
            <a:r>
              <a:rPr lang="en-GB" sz="2800"/>
              <a:t>By Zita Draper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9963512-E7B5-1528-BF9C-8407D92F95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2399" y="5972356"/>
            <a:ext cx="733245" cy="733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2139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29"/>
    </mc:Choice>
    <mc:Fallback>
      <p:transition spd="slow" advTm="59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70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59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4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EF46B7-7F6D-A769-287E-8C9712132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91" y="1741714"/>
            <a:ext cx="3518452" cy="4117749"/>
          </a:xfrm>
        </p:spPr>
        <p:txBody>
          <a:bodyPr anchor="t">
            <a:normAutofit/>
          </a:bodyPr>
          <a:lstStyle/>
          <a:p>
            <a:r>
              <a:rPr lang="en-GB" u="sng" dirty="0"/>
              <a:t>Content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5B0F97-F429-7D5B-759E-77EF40F663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5979630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DBA8A8A-3622-7112-256B-C46F5E3DAB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40897" y="5666117"/>
            <a:ext cx="1049547" cy="1049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44869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3996"/>
    </mc:Choice>
    <mc:Fallback>
      <p:transition spd="slow" advTm="239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9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4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9AD3E1-E87F-4CBE-5DA8-41DFA71FB0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u="sng" dirty="0"/>
              <a:t>Aims and learning objectives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320204-4577-FDFE-B82A-B691EFB9E4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7413438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A5FB0F4-92F6-7B20-78D6-D63F806529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86906" y="5867400"/>
            <a:ext cx="825260" cy="825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239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183"/>
    </mc:Choice>
    <mc:Fallback>
      <p:transition spd="slow" advTm="251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18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4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28A910-E6AD-08B7-4949-E8428E444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u="sng" dirty="0"/>
              <a:t>Question 3</a:t>
            </a:r>
            <a:r>
              <a:rPr lang="en-GB" sz="4400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D4B3AA-681D-860D-BAC0-4FCD4A5A22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7946462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538D8F3-76E8-0DDE-717E-FE28E71F32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63901" y="5815642"/>
            <a:ext cx="877019" cy="877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7448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537"/>
    </mc:Choice>
    <mc:Fallback>
      <p:transition spd="slow" advTm="195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5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3F943-AC2D-E257-05CF-33216AA26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u="sng" dirty="0"/>
              <a:t>Immigration and asylum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0847C4-F4D9-E6CB-64DD-A343A3E9388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9C2481F-D56F-5C6F-6C88-5FD3B9FD02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6393" y="6147758"/>
            <a:ext cx="579408" cy="579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4520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690"/>
    </mc:Choice>
    <mc:Fallback>
      <p:transition spd="slow" advTm="546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64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6824CE-083D-4ED5-94A5-655345BBE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0785D83B-2124-40CD-9E29-811BC2B7C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54D41-E41B-94EE-96BC-5E7426480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Human Trafficking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0A2355-8B85-891A-9AF9-2099029A1E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2904533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A448DB-9514-0E06-9F72-DA72DB50F6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7894" y="5859463"/>
            <a:ext cx="787190" cy="787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7517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9758"/>
    </mc:Choice>
    <mc:Fallback>
      <p:transition spd="slow" advTm="29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7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D8199-F64F-7A81-873B-8F49F60128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County lines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73E54C-65DC-E08C-C871-A7AA6118AD4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101FE44-DBC9-76FF-9AD8-B3D3655FB6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52399" y="5858798"/>
            <a:ext cx="897123" cy="897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5415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677"/>
    </mc:Choice>
    <mc:Fallback>
      <p:transition spd="slow" advTm="896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2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F58D4-5ABF-2170-3E50-1D53B6373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Summary</a:t>
            </a:r>
            <a:r>
              <a:rPr lang="en-GB" dirty="0"/>
              <a:t> 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56190538-0E3D-B1FA-61D9-141B53A824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3219368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3732570-7D32-7461-CB72-AB427C9F20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35147" y="5733691"/>
            <a:ext cx="924464" cy="924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4635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082"/>
    </mc:Choice>
    <mc:Fallback>
      <p:transition spd="slow" advTm="150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7743172-17A8-4FA4-8434-B813E03B7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23">
            <a:extLst>
              <a:ext uri="{FF2B5EF4-FFF2-40B4-BE49-F238E27FC236}">
                <a16:creationId xmlns:a16="http://schemas.microsoft.com/office/drawing/2014/main" id="{4CE1233C-FD2F-489E-BFDE-086F5FED6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4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2B19029-7FF0-DFE2-1A16-E87DBA87AB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1514" y="1800225"/>
            <a:ext cx="3444211" cy="4241136"/>
          </a:xfrm>
        </p:spPr>
        <p:txBody>
          <a:bodyPr anchor="t">
            <a:normAutofit/>
          </a:bodyPr>
          <a:lstStyle/>
          <a:p>
            <a:r>
              <a:rPr lang="en-GB" sz="440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93654FEB-8612-20E1-7177-81B9FC8FAA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1514" y="457198"/>
            <a:ext cx="3444211" cy="1343025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Any Questions?</a:t>
            </a:r>
          </a:p>
        </p:txBody>
      </p:sp>
      <p:pic>
        <p:nvPicPr>
          <p:cNvPr id="9" name="Graphic 8" descr="Handshake">
            <a:extLst>
              <a:ext uri="{FF2B5EF4-FFF2-40B4-BE49-F238E27FC236}">
                <a16:creationId xmlns:a16="http://schemas.microsoft.com/office/drawing/2014/main" id="{BD6F8674-517C-8A96-2E4A-11DC9FECD04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715554" y="643465"/>
            <a:ext cx="5397897" cy="5397897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09C8CEE-1B50-42AE-BDF3-96BE4F9C4B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46714" y="5543909"/>
            <a:ext cx="1252268" cy="1252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3239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1948"/>
    </mc:Choice>
    <mc:Fallback>
      <p:transition spd="slow" advTm="119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20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1194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/>
      <p:bldP spid="5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0</TotalTime>
  <Words>196</Words>
  <Application>Microsoft Office PowerPoint</Application>
  <PresentationFormat>Widescreen</PresentationFormat>
  <Paragraphs>36</Paragraphs>
  <Slides>9</Slides>
  <Notes>2</Notes>
  <HiddenSlides>0</HiddenSlides>
  <MMClips>9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Century Gothic</vt:lpstr>
      <vt:lpstr>Wingdings 2</vt:lpstr>
      <vt:lpstr>Quotable</vt:lpstr>
      <vt:lpstr>Reform Suggestions</vt:lpstr>
      <vt:lpstr>Content </vt:lpstr>
      <vt:lpstr>Aims and learning objectives </vt:lpstr>
      <vt:lpstr>Question 3 </vt:lpstr>
      <vt:lpstr>Immigration and asylum </vt:lpstr>
      <vt:lpstr>Human Trafficking </vt:lpstr>
      <vt:lpstr>County lines 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2026-04-16T07:13:21Z</dcterms:created>
  <dcterms:modified xsi:type="dcterms:W3CDTF">2026-04-16T09:46:40Z</dcterms:modified>
</cp:coreProperties>
</file>