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handoutMasterIdLst>
    <p:handoutMasterId r:id="rId18"/>
  </p:handoutMasterIdLst>
  <p:sldIdLst>
    <p:sldId id="339" r:id="rId2"/>
    <p:sldId id="301" r:id="rId3"/>
    <p:sldId id="340" r:id="rId4"/>
    <p:sldId id="341" r:id="rId5"/>
    <p:sldId id="342" r:id="rId6"/>
    <p:sldId id="343" r:id="rId7"/>
    <p:sldId id="344" r:id="rId8"/>
    <p:sldId id="345" r:id="rId9"/>
    <p:sldId id="346" r:id="rId10"/>
    <p:sldId id="347" r:id="rId11"/>
    <p:sldId id="348" r:id="rId12"/>
    <p:sldId id="349" r:id="rId13"/>
    <p:sldId id="350" r:id="rId14"/>
    <p:sldId id="351" r:id="rId15"/>
    <p:sldId id="314" r:id="rId16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8578E42-1C81-410D-9DBE-508DEBA73177}" v="440" dt="2023-03-11T08:23:40.8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40" autoAdjust="0"/>
    <p:restoredTop sz="93385" autoAdjust="0"/>
  </p:normalViewPr>
  <p:slideViewPr>
    <p:cSldViewPr>
      <p:cViewPr varScale="1">
        <p:scale>
          <a:sx n="105" d="100"/>
          <a:sy n="105" d="100"/>
        </p:scale>
        <p:origin x="712" y="17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ad Elkhashen" userId="f6773d4c-e24e-4e81-9dfb-d11fc303467b" providerId="ADAL" clId="{47209EB6-F550-4C79-83AD-12F8F922F919}"/>
    <pc:docChg chg="addSld delSld modSld">
      <pc:chgData name="Emad Elkhashen" userId="f6773d4c-e24e-4e81-9dfb-d11fc303467b" providerId="ADAL" clId="{47209EB6-F550-4C79-83AD-12F8F922F919}" dt="2022-03-13T23:14:45.135" v="19" actId="47"/>
      <pc:docMkLst>
        <pc:docMk/>
      </pc:docMkLst>
      <pc:sldChg chg="del">
        <pc:chgData name="Emad Elkhashen" userId="f6773d4c-e24e-4e81-9dfb-d11fc303467b" providerId="ADAL" clId="{47209EB6-F550-4C79-83AD-12F8F922F919}" dt="2022-03-13T23:14:26.285" v="1" actId="47"/>
        <pc:sldMkLst>
          <pc:docMk/>
          <pc:sldMk cId="3180564613" sldId="284"/>
        </pc:sldMkLst>
      </pc:sldChg>
      <pc:sldChg chg="del">
        <pc:chgData name="Emad Elkhashen" userId="f6773d4c-e24e-4e81-9dfb-d11fc303467b" providerId="ADAL" clId="{47209EB6-F550-4C79-83AD-12F8F922F919}" dt="2022-03-13T23:14:32.353" v="3" actId="47"/>
        <pc:sldMkLst>
          <pc:docMk/>
          <pc:sldMk cId="1232010220" sldId="286"/>
        </pc:sldMkLst>
      </pc:sldChg>
      <pc:sldChg chg="del">
        <pc:chgData name="Emad Elkhashen" userId="f6773d4c-e24e-4e81-9dfb-d11fc303467b" providerId="ADAL" clId="{47209EB6-F550-4C79-83AD-12F8F922F919}" dt="2022-03-13T23:14:32.772" v="4" actId="47"/>
        <pc:sldMkLst>
          <pc:docMk/>
          <pc:sldMk cId="3879930335" sldId="287"/>
        </pc:sldMkLst>
      </pc:sldChg>
      <pc:sldChg chg="del">
        <pc:chgData name="Emad Elkhashen" userId="f6773d4c-e24e-4e81-9dfb-d11fc303467b" providerId="ADAL" clId="{47209EB6-F550-4C79-83AD-12F8F922F919}" dt="2022-03-13T23:14:33.088" v="5" actId="47"/>
        <pc:sldMkLst>
          <pc:docMk/>
          <pc:sldMk cId="1796715754" sldId="288"/>
        </pc:sldMkLst>
      </pc:sldChg>
      <pc:sldChg chg="del">
        <pc:chgData name="Emad Elkhashen" userId="f6773d4c-e24e-4e81-9dfb-d11fc303467b" providerId="ADAL" clId="{47209EB6-F550-4C79-83AD-12F8F922F919}" dt="2022-03-13T23:14:33.320" v="6" actId="47"/>
        <pc:sldMkLst>
          <pc:docMk/>
          <pc:sldMk cId="1300498021" sldId="289"/>
        </pc:sldMkLst>
      </pc:sldChg>
      <pc:sldChg chg="del">
        <pc:chgData name="Emad Elkhashen" userId="f6773d4c-e24e-4e81-9dfb-d11fc303467b" providerId="ADAL" clId="{47209EB6-F550-4C79-83AD-12F8F922F919}" dt="2022-03-13T23:14:33.536" v="7" actId="47"/>
        <pc:sldMkLst>
          <pc:docMk/>
          <pc:sldMk cId="1407142887" sldId="290"/>
        </pc:sldMkLst>
      </pc:sldChg>
      <pc:sldChg chg="del">
        <pc:chgData name="Emad Elkhashen" userId="f6773d4c-e24e-4e81-9dfb-d11fc303467b" providerId="ADAL" clId="{47209EB6-F550-4C79-83AD-12F8F922F919}" dt="2022-03-13T23:14:33.747" v="8" actId="47"/>
        <pc:sldMkLst>
          <pc:docMk/>
          <pc:sldMk cId="4260648438" sldId="291"/>
        </pc:sldMkLst>
      </pc:sldChg>
      <pc:sldChg chg="del">
        <pc:chgData name="Emad Elkhashen" userId="f6773d4c-e24e-4e81-9dfb-d11fc303467b" providerId="ADAL" clId="{47209EB6-F550-4C79-83AD-12F8F922F919}" dt="2022-03-13T23:14:33.940" v="9" actId="47"/>
        <pc:sldMkLst>
          <pc:docMk/>
          <pc:sldMk cId="4125389484" sldId="292"/>
        </pc:sldMkLst>
      </pc:sldChg>
      <pc:sldChg chg="del">
        <pc:chgData name="Emad Elkhashen" userId="f6773d4c-e24e-4e81-9dfb-d11fc303467b" providerId="ADAL" clId="{47209EB6-F550-4C79-83AD-12F8F922F919}" dt="2022-03-13T23:14:34.172" v="10" actId="47"/>
        <pc:sldMkLst>
          <pc:docMk/>
          <pc:sldMk cId="1568202155" sldId="293"/>
        </pc:sldMkLst>
      </pc:sldChg>
      <pc:sldChg chg="del">
        <pc:chgData name="Emad Elkhashen" userId="f6773d4c-e24e-4e81-9dfb-d11fc303467b" providerId="ADAL" clId="{47209EB6-F550-4C79-83AD-12F8F922F919}" dt="2022-03-13T23:14:34.772" v="11" actId="47"/>
        <pc:sldMkLst>
          <pc:docMk/>
          <pc:sldMk cId="555869595" sldId="294"/>
        </pc:sldMkLst>
      </pc:sldChg>
      <pc:sldChg chg="del">
        <pc:chgData name="Emad Elkhashen" userId="f6773d4c-e24e-4e81-9dfb-d11fc303467b" providerId="ADAL" clId="{47209EB6-F550-4C79-83AD-12F8F922F919}" dt="2022-03-13T23:14:35.257" v="12" actId="47"/>
        <pc:sldMkLst>
          <pc:docMk/>
          <pc:sldMk cId="3494708570" sldId="295"/>
        </pc:sldMkLst>
      </pc:sldChg>
      <pc:sldChg chg="del">
        <pc:chgData name="Emad Elkhashen" userId="f6773d4c-e24e-4e81-9dfb-d11fc303467b" providerId="ADAL" clId="{47209EB6-F550-4C79-83AD-12F8F922F919}" dt="2022-03-13T23:14:35.473" v="13" actId="47"/>
        <pc:sldMkLst>
          <pc:docMk/>
          <pc:sldMk cId="3493679313" sldId="296"/>
        </pc:sldMkLst>
      </pc:sldChg>
      <pc:sldChg chg="del">
        <pc:chgData name="Emad Elkhashen" userId="f6773d4c-e24e-4e81-9dfb-d11fc303467b" providerId="ADAL" clId="{47209EB6-F550-4C79-83AD-12F8F922F919}" dt="2022-03-13T23:14:35.673" v="14" actId="47"/>
        <pc:sldMkLst>
          <pc:docMk/>
          <pc:sldMk cId="3775181761" sldId="297"/>
        </pc:sldMkLst>
      </pc:sldChg>
      <pc:sldChg chg="del">
        <pc:chgData name="Emad Elkhashen" userId="f6773d4c-e24e-4e81-9dfb-d11fc303467b" providerId="ADAL" clId="{47209EB6-F550-4C79-83AD-12F8F922F919}" dt="2022-03-13T23:14:35.858" v="15" actId="47"/>
        <pc:sldMkLst>
          <pc:docMk/>
          <pc:sldMk cId="1254968280" sldId="298"/>
        </pc:sldMkLst>
      </pc:sldChg>
      <pc:sldChg chg="del">
        <pc:chgData name="Emad Elkhashen" userId="f6773d4c-e24e-4e81-9dfb-d11fc303467b" providerId="ADAL" clId="{47209EB6-F550-4C79-83AD-12F8F922F919}" dt="2022-03-13T23:14:36.089" v="16" actId="47"/>
        <pc:sldMkLst>
          <pc:docMk/>
          <pc:sldMk cId="2430880283" sldId="299"/>
        </pc:sldMkLst>
      </pc:sldChg>
      <pc:sldChg chg="del">
        <pc:chgData name="Emad Elkhashen" userId="f6773d4c-e24e-4e81-9dfb-d11fc303467b" providerId="ADAL" clId="{47209EB6-F550-4C79-83AD-12F8F922F919}" dt="2022-03-13T23:14:36.322" v="17" actId="47"/>
        <pc:sldMkLst>
          <pc:docMk/>
          <pc:sldMk cId="4102911918" sldId="300"/>
        </pc:sldMkLst>
      </pc:sldChg>
      <pc:sldChg chg="del">
        <pc:chgData name="Emad Elkhashen" userId="f6773d4c-e24e-4e81-9dfb-d11fc303467b" providerId="ADAL" clId="{47209EB6-F550-4C79-83AD-12F8F922F919}" dt="2022-03-13T23:14:36.552" v="18" actId="47"/>
        <pc:sldMkLst>
          <pc:docMk/>
          <pc:sldMk cId="1008844191" sldId="301"/>
        </pc:sldMkLst>
      </pc:sldChg>
      <pc:sldChg chg="del">
        <pc:chgData name="Emad Elkhashen" userId="f6773d4c-e24e-4e81-9dfb-d11fc303467b" providerId="ADAL" clId="{47209EB6-F550-4C79-83AD-12F8F922F919}" dt="2022-03-13T23:14:45.135" v="19" actId="47"/>
        <pc:sldMkLst>
          <pc:docMk/>
          <pc:sldMk cId="142072765" sldId="314"/>
        </pc:sldMkLst>
      </pc:sldChg>
      <pc:sldChg chg="modSp add mod">
        <pc:chgData name="Emad Elkhashen" userId="f6773d4c-e24e-4e81-9dfb-d11fc303467b" providerId="ADAL" clId="{47209EB6-F550-4C79-83AD-12F8F922F919}" dt="2022-03-13T23:14:29.051" v="2" actId="20577"/>
        <pc:sldMkLst>
          <pc:docMk/>
          <pc:sldMk cId="4040249169" sldId="315"/>
        </pc:sldMkLst>
        <pc:spChg chg="mod">
          <ac:chgData name="Emad Elkhashen" userId="f6773d4c-e24e-4e81-9dfb-d11fc303467b" providerId="ADAL" clId="{47209EB6-F550-4C79-83AD-12F8F922F919}" dt="2022-03-13T23:14:29.051" v="2" actId="20577"/>
          <ac:spMkLst>
            <pc:docMk/>
            <pc:sldMk cId="4040249169" sldId="315"/>
            <ac:spMk id="2052" creationId="{00000000-0000-0000-0000-000000000000}"/>
          </ac:spMkLst>
        </pc:spChg>
      </pc:sldChg>
    </pc:docChg>
  </pc:docChgLst>
  <pc:docChgLst>
    <pc:chgData name="Ivana Rozic" userId="3146e45c-111e-47f4-abdb-d162ebf290e2" providerId="ADAL" clId="{88578E42-1C81-410D-9DBE-508DEBA73177}"/>
    <pc:docChg chg="undo redo custSel addSld delSld modSld">
      <pc:chgData name="Ivana Rozic" userId="3146e45c-111e-47f4-abdb-d162ebf290e2" providerId="ADAL" clId="{88578E42-1C81-410D-9DBE-508DEBA73177}" dt="2023-03-11T08:29:45.009" v="726" actId="207"/>
      <pc:docMkLst>
        <pc:docMk/>
      </pc:docMkLst>
      <pc:sldChg chg="modSp mod">
        <pc:chgData name="Ivana Rozic" userId="3146e45c-111e-47f4-abdb-d162ebf290e2" providerId="ADAL" clId="{88578E42-1C81-410D-9DBE-508DEBA73177}" dt="2023-03-11T08:29:08.001" v="724" actId="207"/>
        <pc:sldMkLst>
          <pc:docMk/>
          <pc:sldMk cId="2310660391" sldId="302"/>
        </pc:sldMkLst>
        <pc:spChg chg="mod">
          <ac:chgData name="Ivana Rozic" userId="3146e45c-111e-47f4-abdb-d162ebf290e2" providerId="ADAL" clId="{88578E42-1C81-410D-9DBE-508DEBA73177}" dt="2023-03-11T08:29:08.001" v="724" actId="207"/>
          <ac:spMkLst>
            <pc:docMk/>
            <pc:sldMk cId="2310660391" sldId="302"/>
            <ac:spMk id="25602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8T14:19:59.818" v="721"/>
          <ac:spMkLst>
            <pc:docMk/>
            <pc:sldMk cId="2310660391" sldId="302"/>
            <ac:spMk id="25603" creationId="{00000000-0000-0000-0000-000000000000}"/>
          </ac:spMkLst>
        </pc:spChg>
      </pc:sldChg>
      <pc:sldChg chg="addSp delSp modSp add del mod modAnim">
        <pc:chgData name="Ivana Rozic" userId="3146e45c-111e-47f4-abdb-d162ebf290e2" providerId="ADAL" clId="{88578E42-1C81-410D-9DBE-508DEBA73177}" dt="2023-03-08T14:20:09.425" v="722"/>
        <pc:sldMkLst>
          <pc:docMk/>
          <pc:sldMk cId="3061731956" sldId="303"/>
        </pc:sldMkLst>
        <pc:spChg chg="mod">
          <ac:chgData name="Ivana Rozic" userId="3146e45c-111e-47f4-abdb-d162ebf290e2" providerId="ADAL" clId="{88578E42-1C81-410D-9DBE-508DEBA73177}" dt="2023-03-07T22:44:56.642" v="532" actId="1076"/>
          <ac:spMkLst>
            <pc:docMk/>
            <pc:sldMk cId="3061731956" sldId="303"/>
            <ac:spMk id="2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22:45:02.354" v="535" actId="1076"/>
          <ac:spMkLst>
            <pc:docMk/>
            <pc:sldMk cId="3061731956" sldId="303"/>
            <ac:spMk id="26626" creationId="{00000000-0000-0000-0000-000000000000}"/>
          </ac:spMkLst>
        </pc:spChg>
        <pc:graphicFrameChg chg="add del mod">
          <ac:chgData name="Ivana Rozic" userId="3146e45c-111e-47f4-abdb-d162ebf290e2" providerId="ADAL" clId="{88578E42-1C81-410D-9DBE-508DEBA73177}" dt="2023-03-07T16:24:07.572" v="183" actId="478"/>
          <ac:graphicFrameMkLst>
            <pc:docMk/>
            <pc:sldMk cId="3061731956" sldId="303"/>
            <ac:graphicFrameMk id="3" creationId="{AEB4D404-4D8F-EBFF-23FE-1C4184D9BA71}"/>
          </ac:graphicFrameMkLst>
        </pc:graphicFrameChg>
        <pc:picChg chg="add mod">
          <ac:chgData name="Ivana Rozic" userId="3146e45c-111e-47f4-abdb-d162ebf290e2" providerId="ADAL" clId="{88578E42-1C81-410D-9DBE-508DEBA73177}" dt="2023-03-07T22:44:59.169" v="534" actId="1076"/>
          <ac:picMkLst>
            <pc:docMk/>
            <pc:sldMk cId="3061731956" sldId="303"/>
            <ac:picMk id="3" creationId="{4915C378-AFC0-4228-649C-48AF026636F3}"/>
          </ac:picMkLst>
        </pc:picChg>
      </pc:sldChg>
      <pc:sldChg chg="addSp delSp modSp mod modAnim">
        <pc:chgData name="Ivana Rozic" userId="3146e45c-111e-47f4-abdb-d162ebf290e2" providerId="ADAL" clId="{88578E42-1C81-410D-9DBE-508DEBA73177}" dt="2023-03-07T23:00:30.702" v="556" actId="1076"/>
        <pc:sldMkLst>
          <pc:docMk/>
          <pc:sldMk cId="1519284673" sldId="304"/>
        </pc:sldMkLst>
        <pc:spChg chg="mod">
          <ac:chgData name="Ivana Rozic" userId="3146e45c-111e-47f4-abdb-d162ebf290e2" providerId="ADAL" clId="{88578E42-1C81-410D-9DBE-508DEBA73177}" dt="2023-03-07T23:00:04.390" v="549" actId="6549"/>
          <ac:spMkLst>
            <pc:docMk/>
            <pc:sldMk cId="1519284673" sldId="304"/>
            <ac:spMk id="18435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16:24:23.942" v="184" actId="108"/>
          <ac:spMkLst>
            <pc:docMk/>
            <pc:sldMk cId="1519284673" sldId="304"/>
            <ac:spMk id="27650" creationId="{00000000-0000-0000-0000-000000000000}"/>
          </ac:spMkLst>
        </pc:spChg>
        <pc:graphicFrameChg chg="add del mod">
          <ac:chgData name="Ivana Rozic" userId="3146e45c-111e-47f4-abdb-d162ebf290e2" providerId="ADAL" clId="{88578E42-1C81-410D-9DBE-508DEBA73177}" dt="2023-03-07T23:00:08.637" v="551"/>
          <ac:graphicFrameMkLst>
            <pc:docMk/>
            <pc:sldMk cId="1519284673" sldId="304"/>
            <ac:graphicFrameMk id="2" creationId="{5BD1C832-EE0F-73B8-60F3-A6BC05B60CBF}"/>
          </ac:graphicFrameMkLst>
        </pc:graphicFrameChg>
        <pc:picChg chg="add mod">
          <ac:chgData name="Ivana Rozic" userId="3146e45c-111e-47f4-abdb-d162ebf290e2" providerId="ADAL" clId="{88578E42-1C81-410D-9DBE-508DEBA73177}" dt="2023-03-07T23:00:30.702" v="556" actId="1076"/>
          <ac:picMkLst>
            <pc:docMk/>
            <pc:sldMk cId="1519284673" sldId="304"/>
            <ac:picMk id="3" creationId="{54745A51-3E0C-ED6A-19C7-C1BAAF8D08FA}"/>
          </ac:picMkLst>
        </pc:picChg>
      </pc:sldChg>
      <pc:sldChg chg="addSp modSp mod modAnim">
        <pc:chgData name="Ivana Rozic" userId="3146e45c-111e-47f4-abdb-d162ebf290e2" providerId="ADAL" clId="{88578E42-1C81-410D-9DBE-508DEBA73177}" dt="2023-03-07T23:30:43.984" v="720" actId="1076"/>
        <pc:sldMkLst>
          <pc:docMk/>
          <pc:sldMk cId="2261871344" sldId="305"/>
        </pc:sldMkLst>
        <pc:spChg chg="mod">
          <ac:chgData name="Ivana Rozic" userId="3146e45c-111e-47f4-abdb-d162ebf290e2" providerId="ADAL" clId="{88578E42-1C81-410D-9DBE-508DEBA73177}" dt="2023-03-07T23:30:33.971" v="719" actId="14100"/>
          <ac:spMkLst>
            <pc:docMk/>
            <pc:sldMk cId="2261871344" sldId="305"/>
            <ac:spMk id="20483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23:29:17.651" v="714" actId="404"/>
          <ac:spMkLst>
            <pc:docMk/>
            <pc:sldMk cId="2261871344" sldId="305"/>
            <ac:spMk id="28674" creationId="{00000000-0000-0000-0000-000000000000}"/>
          </ac:spMkLst>
        </pc:spChg>
        <pc:picChg chg="add mod">
          <ac:chgData name="Ivana Rozic" userId="3146e45c-111e-47f4-abdb-d162ebf290e2" providerId="ADAL" clId="{88578E42-1C81-410D-9DBE-508DEBA73177}" dt="2023-03-07T23:30:43.984" v="720" actId="1076"/>
          <ac:picMkLst>
            <pc:docMk/>
            <pc:sldMk cId="2261871344" sldId="305"/>
            <ac:picMk id="2" creationId="{87E1BB4C-4D3D-AABE-BC78-85E75A3645AB}"/>
          </ac:picMkLst>
        </pc:picChg>
      </pc:sldChg>
      <pc:sldChg chg="addSp delSp modSp mod modAnim">
        <pc:chgData name="Ivana Rozic" userId="3146e45c-111e-47f4-abdb-d162ebf290e2" providerId="ADAL" clId="{88578E42-1C81-410D-9DBE-508DEBA73177}" dt="2023-03-07T23:29:13.153" v="713" actId="404"/>
        <pc:sldMkLst>
          <pc:docMk/>
          <pc:sldMk cId="4191678002" sldId="306"/>
        </pc:sldMkLst>
        <pc:spChg chg="mod">
          <ac:chgData name="Ivana Rozic" userId="3146e45c-111e-47f4-abdb-d162ebf290e2" providerId="ADAL" clId="{88578E42-1C81-410D-9DBE-508DEBA73177}" dt="2023-03-07T23:29:04.293" v="711" actId="1076"/>
          <ac:spMkLst>
            <pc:docMk/>
            <pc:sldMk cId="4191678002" sldId="306"/>
            <ac:spMk id="21507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23:29:13.153" v="713" actId="404"/>
          <ac:spMkLst>
            <pc:docMk/>
            <pc:sldMk cId="4191678002" sldId="306"/>
            <ac:spMk id="29698" creationId="{00000000-0000-0000-0000-000000000000}"/>
          </ac:spMkLst>
        </pc:spChg>
        <pc:graphicFrameChg chg="add del mod">
          <ac:chgData name="Ivana Rozic" userId="3146e45c-111e-47f4-abdb-d162ebf290e2" providerId="ADAL" clId="{88578E42-1C81-410D-9DBE-508DEBA73177}" dt="2023-03-07T23:28:21.378" v="704"/>
          <ac:graphicFrameMkLst>
            <pc:docMk/>
            <pc:sldMk cId="4191678002" sldId="306"/>
            <ac:graphicFrameMk id="2" creationId="{B3128211-6EB5-8065-DB7F-C2334F66CC6C}"/>
          </ac:graphicFrameMkLst>
        </pc:graphicFrameChg>
        <pc:picChg chg="add mod">
          <ac:chgData name="Ivana Rozic" userId="3146e45c-111e-47f4-abdb-d162ebf290e2" providerId="ADAL" clId="{88578E42-1C81-410D-9DBE-508DEBA73177}" dt="2023-03-07T23:29:06.015" v="712" actId="1076"/>
          <ac:picMkLst>
            <pc:docMk/>
            <pc:sldMk cId="4191678002" sldId="306"/>
            <ac:picMk id="3" creationId="{92B6AC92-B740-2186-FB84-1D1C5D8560E9}"/>
          </ac:picMkLst>
        </pc:picChg>
      </pc:sldChg>
      <pc:sldChg chg="modSp mod">
        <pc:chgData name="Ivana Rozic" userId="3146e45c-111e-47f4-abdb-d162ebf290e2" providerId="ADAL" clId="{88578E42-1C81-410D-9DBE-508DEBA73177}" dt="2023-03-11T08:29:30.413" v="725" actId="207"/>
        <pc:sldMkLst>
          <pc:docMk/>
          <pc:sldMk cId="1292729385" sldId="307"/>
        </pc:sldMkLst>
        <pc:spChg chg="mod">
          <ac:chgData name="Ivana Rozic" userId="3146e45c-111e-47f4-abdb-d162ebf290e2" providerId="ADAL" clId="{88578E42-1C81-410D-9DBE-508DEBA73177}" dt="2023-03-11T08:29:30.413" v="725" actId="207"/>
          <ac:spMkLst>
            <pc:docMk/>
            <pc:sldMk cId="1292729385" sldId="307"/>
            <ac:spMk id="30722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16:41:08.768" v="398" actId="6549"/>
          <ac:spMkLst>
            <pc:docMk/>
            <pc:sldMk cId="1292729385" sldId="307"/>
            <ac:spMk id="30723" creationId="{00000000-0000-0000-0000-000000000000}"/>
          </ac:spMkLst>
        </pc:spChg>
      </pc:sldChg>
      <pc:sldChg chg="addSp delSp modSp mod modAnim">
        <pc:chgData name="Ivana Rozic" userId="3146e45c-111e-47f4-abdb-d162ebf290e2" providerId="ADAL" clId="{88578E42-1C81-410D-9DBE-508DEBA73177}" dt="2023-03-07T23:21:55.209" v="690"/>
        <pc:sldMkLst>
          <pc:docMk/>
          <pc:sldMk cId="207559206" sldId="308"/>
        </pc:sldMkLst>
        <pc:spChg chg="mod">
          <ac:chgData name="Ivana Rozic" userId="3146e45c-111e-47f4-abdb-d162ebf290e2" providerId="ADAL" clId="{88578E42-1C81-410D-9DBE-508DEBA73177}" dt="2023-03-07T23:11:33.875" v="661" actId="1076"/>
          <ac:spMkLst>
            <pc:docMk/>
            <pc:sldMk cId="207559206" sldId="308"/>
            <ac:spMk id="23555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23:11:38.787" v="662" actId="1076"/>
          <ac:spMkLst>
            <pc:docMk/>
            <pc:sldMk cId="207559206" sldId="308"/>
            <ac:spMk id="31746" creationId="{00000000-0000-0000-0000-000000000000}"/>
          </ac:spMkLst>
        </pc:spChg>
        <pc:graphicFrameChg chg="add del mod">
          <ac:chgData name="Ivana Rozic" userId="3146e45c-111e-47f4-abdb-d162ebf290e2" providerId="ADAL" clId="{88578E42-1C81-410D-9DBE-508DEBA73177}" dt="2023-03-07T23:09:02.389" v="559"/>
          <ac:graphicFrameMkLst>
            <pc:docMk/>
            <pc:sldMk cId="207559206" sldId="308"/>
            <ac:graphicFrameMk id="2" creationId="{2F795B31-C53F-C7E1-7BD1-7BC04FC60778}"/>
          </ac:graphicFrameMkLst>
        </pc:graphicFrameChg>
        <pc:picChg chg="add mod">
          <ac:chgData name="Ivana Rozic" userId="3146e45c-111e-47f4-abdb-d162ebf290e2" providerId="ADAL" clId="{88578E42-1C81-410D-9DBE-508DEBA73177}" dt="2023-03-07T23:11:41.936" v="663" actId="1076"/>
          <ac:picMkLst>
            <pc:docMk/>
            <pc:sldMk cId="207559206" sldId="308"/>
            <ac:picMk id="3" creationId="{B1DBD4D0-2DB0-1C92-AB9D-FA6BAAE65E69}"/>
          </ac:picMkLst>
        </pc:picChg>
      </pc:sldChg>
      <pc:sldChg chg="addSp delSp modSp mod">
        <pc:chgData name="Ivana Rozic" userId="3146e45c-111e-47f4-abdb-d162ebf290e2" providerId="ADAL" clId="{88578E42-1C81-410D-9DBE-508DEBA73177}" dt="2023-03-07T23:13:11.144" v="672" actId="1076"/>
        <pc:sldMkLst>
          <pc:docMk/>
          <pc:sldMk cId="2634545975" sldId="309"/>
        </pc:sldMkLst>
        <pc:spChg chg="mod">
          <ac:chgData name="Ivana Rozic" userId="3146e45c-111e-47f4-abdb-d162ebf290e2" providerId="ADAL" clId="{88578E42-1C81-410D-9DBE-508DEBA73177}" dt="2023-03-07T16:43:31.091" v="410" actId="108"/>
          <ac:spMkLst>
            <pc:docMk/>
            <pc:sldMk cId="2634545975" sldId="309"/>
            <ac:spMk id="32770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23:12:45.250" v="666" actId="20577"/>
          <ac:spMkLst>
            <pc:docMk/>
            <pc:sldMk cId="2634545975" sldId="309"/>
            <ac:spMk id="32771" creationId="{00000000-0000-0000-0000-000000000000}"/>
          </ac:spMkLst>
        </pc:spChg>
        <pc:graphicFrameChg chg="add del mod">
          <ac:chgData name="Ivana Rozic" userId="3146e45c-111e-47f4-abdb-d162ebf290e2" providerId="ADAL" clId="{88578E42-1C81-410D-9DBE-508DEBA73177}" dt="2023-03-07T23:12:48.400" v="668"/>
          <ac:graphicFrameMkLst>
            <pc:docMk/>
            <pc:sldMk cId="2634545975" sldId="309"/>
            <ac:graphicFrameMk id="2" creationId="{04873BA4-6A90-E8D4-05AF-563A4554C9F4}"/>
          </ac:graphicFrameMkLst>
        </pc:graphicFrameChg>
        <pc:picChg chg="add mod">
          <ac:chgData name="Ivana Rozic" userId="3146e45c-111e-47f4-abdb-d162ebf290e2" providerId="ADAL" clId="{88578E42-1C81-410D-9DBE-508DEBA73177}" dt="2023-03-07T23:13:11.144" v="672" actId="1076"/>
          <ac:picMkLst>
            <pc:docMk/>
            <pc:sldMk cId="2634545975" sldId="309"/>
            <ac:picMk id="3" creationId="{70397D8D-F4AC-C0DB-ED67-FD7187A0458A}"/>
          </ac:picMkLst>
        </pc:picChg>
      </pc:sldChg>
      <pc:sldChg chg="modSp mod">
        <pc:chgData name="Ivana Rozic" userId="3146e45c-111e-47f4-abdb-d162ebf290e2" providerId="ADAL" clId="{88578E42-1C81-410D-9DBE-508DEBA73177}" dt="2023-03-11T08:29:45.009" v="726" actId="207"/>
        <pc:sldMkLst>
          <pc:docMk/>
          <pc:sldMk cId="1291443226" sldId="310"/>
        </pc:sldMkLst>
        <pc:spChg chg="mod">
          <ac:chgData name="Ivana Rozic" userId="3146e45c-111e-47f4-abdb-d162ebf290e2" providerId="ADAL" clId="{88578E42-1C81-410D-9DBE-508DEBA73177}" dt="2023-03-11T08:29:45.009" v="726" actId="207"/>
          <ac:spMkLst>
            <pc:docMk/>
            <pc:sldMk cId="1291443226" sldId="310"/>
            <ac:spMk id="33794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16:50:47.002" v="469" actId="948"/>
          <ac:spMkLst>
            <pc:docMk/>
            <pc:sldMk cId="1291443226" sldId="310"/>
            <ac:spMk id="33795" creationId="{00000000-0000-0000-0000-000000000000}"/>
          </ac:spMkLst>
        </pc:spChg>
      </pc:sldChg>
      <pc:sldChg chg="addSp modSp mod modAnim">
        <pc:chgData name="Ivana Rozic" userId="3146e45c-111e-47f4-abdb-d162ebf290e2" providerId="ADAL" clId="{88578E42-1C81-410D-9DBE-508DEBA73177}" dt="2023-03-07T23:18:17.483" v="678" actId="1076"/>
        <pc:sldMkLst>
          <pc:docMk/>
          <pc:sldMk cId="3652362888" sldId="311"/>
        </pc:sldMkLst>
        <pc:spChg chg="mod">
          <ac:chgData name="Ivana Rozic" userId="3146e45c-111e-47f4-abdb-d162ebf290e2" providerId="ADAL" clId="{88578E42-1C81-410D-9DBE-508DEBA73177}" dt="2023-03-07T23:15:32.957" v="674" actId="6549"/>
          <ac:spMkLst>
            <pc:docMk/>
            <pc:sldMk cId="3652362888" sldId="311"/>
            <ac:spMk id="26627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16:50:59.176" v="470" actId="108"/>
          <ac:spMkLst>
            <pc:docMk/>
            <pc:sldMk cId="3652362888" sldId="311"/>
            <ac:spMk id="34818" creationId="{00000000-0000-0000-0000-000000000000}"/>
          </ac:spMkLst>
        </pc:spChg>
        <pc:picChg chg="add mod">
          <ac:chgData name="Ivana Rozic" userId="3146e45c-111e-47f4-abdb-d162ebf290e2" providerId="ADAL" clId="{88578E42-1C81-410D-9DBE-508DEBA73177}" dt="2023-03-07T23:18:17.483" v="678" actId="1076"/>
          <ac:picMkLst>
            <pc:docMk/>
            <pc:sldMk cId="3652362888" sldId="311"/>
            <ac:picMk id="2" creationId="{BBD0D2BD-C9E0-C069-508A-35B81B51CB96}"/>
          </ac:picMkLst>
        </pc:picChg>
      </pc:sldChg>
      <pc:sldChg chg="addSp modSp mod modAnim">
        <pc:chgData name="Ivana Rozic" userId="3146e45c-111e-47f4-abdb-d162ebf290e2" providerId="ADAL" clId="{88578E42-1C81-410D-9DBE-508DEBA73177}" dt="2023-03-07T23:21:39.920" v="689"/>
        <pc:sldMkLst>
          <pc:docMk/>
          <pc:sldMk cId="4264995644" sldId="312"/>
        </pc:sldMkLst>
        <pc:spChg chg="mod">
          <ac:chgData name="Ivana Rozic" userId="3146e45c-111e-47f4-abdb-d162ebf290e2" providerId="ADAL" clId="{88578E42-1C81-410D-9DBE-508DEBA73177}" dt="2023-03-07T23:21:11.788" v="683" actId="6549"/>
          <ac:spMkLst>
            <pc:docMk/>
            <pc:sldMk cId="4264995644" sldId="312"/>
            <ac:spMk id="27651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16:51:54.994" v="475" actId="108"/>
          <ac:spMkLst>
            <pc:docMk/>
            <pc:sldMk cId="4264995644" sldId="312"/>
            <ac:spMk id="35842" creationId="{00000000-0000-0000-0000-000000000000}"/>
          </ac:spMkLst>
        </pc:spChg>
        <pc:picChg chg="add mod">
          <ac:chgData name="Ivana Rozic" userId="3146e45c-111e-47f4-abdb-d162ebf290e2" providerId="ADAL" clId="{88578E42-1C81-410D-9DBE-508DEBA73177}" dt="2023-03-07T23:21:31.252" v="687" actId="1076"/>
          <ac:picMkLst>
            <pc:docMk/>
            <pc:sldMk cId="4264995644" sldId="312"/>
            <ac:picMk id="2" creationId="{A583EF40-21CC-CECD-7318-6AA61F186B39}"/>
          </ac:picMkLst>
        </pc:picChg>
      </pc:sldChg>
      <pc:sldChg chg="modSp mod">
        <pc:chgData name="Ivana Rozic" userId="3146e45c-111e-47f4-abdb-d162ebf290e2" providerId="ADAL" clId="{88578E42-1C81-410D-9DBE-508DEBA73177}" dt="2023-03-07T16:56:35.631" v="495" actId="20577"/>
        <pc:sldMkLst>
          <pc:docMk/>
          <pc:sldMk cId="2016504641" sldId="313"/>
        </pc:sldMkLst>
        <pc:spChg chg="mod">
          <ac:chgData name="Ivana Rozic" userId="3146e45c-111e-47f4-abdb-d162ebf290e2" providerId="ADAL" clId="{88578E42-1C81-410D-9DBE-508DEBA73177}" dt="2023-03-07T16:56:35.631" v="495" actId="20577"/>
          <ac:spMkLst>
            <pc:docMk/>
            <pc:sldMk cId="2016504641" sldId="313"/>
            <ac:spMk id="28675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16:56:26.060" v="493" actId="108"/>
          <ac:spMkLst>
            <pc:docMk/>
            <pc:sldMk cId="2016504641" sldId="313"/>
            <ac:spMk id="36866" creationId="{00000000-0000-0000-0000-000000000000}"/>
          </ac:spMkLst>
        </pc:spChg>
      </pc:sldChg>
      <pc:sldChg chg="del">
        <pc:chgData name="Ivana Rozic" userId="3146e45c-111e-47f4-abdb-d162ebf290e2" providerId="ADAL" clId="{88578E42-1C81-410D-9DBE-508DEBA73177}" dt="2023-03-06T18:57:40.730" v="3" actId="47"/>
        <pc:sldMkLst>
          <pc:docMk/>
          <pc:sldMk cId="4040249169" sldId="315"/>
        </pc:sldMkLst>
      </pc:sldChg>
      <pc:sldChg chg="modSp add mod">
        <pc:chgData name="Ivana Rozic" userId="3146e45c-111e-47f4-abdb-d162ebf290e2" providerId="ADAL" clId="{88578E42-1C81-410D-9DBE-508DEBA73177}" dt="2023-03-06T18:57:32.513" v="2" actId="6549"/>
        <pc:sldMkLst>
          <pc:docMk/>
          <pc:sldMk cId="1954859827" sldId="339"/>
        </pc:sldMkLst>
        <pc:spChg chg="mod">
          <ac:chgData name="Ivana Rozic" userId="3146e45c-111e-47f4-abdb-d162ebf290e2" providerId="ADAL" clId="{88578E42-1C81-410D-9DBE-508DEBA73177}" dt="2023-03-06T18:57:32.513" v="2" actId="6549"/>
          <ac:spMkLst>
            <pc:docMk/>
            <pc:sldMk cId="1954859827" sldId="339"/>
            <ac:spMk id="2051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F5E2DE24-15A6-4430-9C5C-BA151A814E5B}" type="slidenum">
              <a:rPr lang="en-GB" altLang="en-US" smtClean="0"/>
              <a:pPr>
                <a:spcBef>
                  <a:spcPct val="0"/>
                </a:spcBef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73508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499B58-9205-4FF2-9B7C-AECC93D72618}" type="datetime1">
              <a:rPr lang="en-GB" altLang="en-US" smtClean="0"/>
              <a:t>10/02/2025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72E1F8-BCFB-44C6-B696-7A74408526EC}" type="datetime1">
              <a:rPr lang="en-GB" altLang="en-US" smtClean="0"/>
              <a:t>10/02/2025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D873EB-E076-48DF-B502-812D079C0797}" type="datetime1">
              <a:rPr lang="en-GB" altLang="en-US" smtClean="0"/>
              <a:t>10/02/2025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E35E3E-DC75-4665-AEA7-86DC4BF45934}" type="datetime1">
              <a:rPr lang="en-GB" altLang="en-US" smtClean="0"/>
              <a:t>10/02/2025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F34A0-4761-46B5-B509-A7563F218A83}" type="datetime1">
              <a:rPr lang="en-GB" altLang="en-US" smtClean="0"/>
              <a:t>10/02/2025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DB6942-DACB-4879-90C5-D0ADF3FD036D}" type="datetime1">
              <a:rPr lang="en-GB" altLang="en-US" smtClean="0"/>
              <a:t>10/02/2025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1118F0-C6F5-456C-8138-3AE0A7B3937D}" type="datetime1">
              <a:rPr lang="en-GB" altLang="en-US" smtClean="0"/>
              <a:t>10/02/2025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0A634-D170-423C-9AEA-9F8F779036BA}" type="datetime1">
              <a:rPr lang="en-GB" altLang="en-US" smtClean="0"/>
              <a:t>10/02/2025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913935-A17A-4230-B338-B38EDD3D1A9B}" type="datetime1">
              <a:rPr lang="en-GB" altLang="en-US" smtClean="0"/>
              <a:t>10/02/2025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BA4B8F-3D98-4382-B8AB-0DF34334EBF8}" type="datetime1">
              <a:rPr lang="en-GB" altLang="en-US" smtClean="0"/>
              <a:t>10/02/2025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0D71B9-D667-4267-B204-C96A2458EBAA}" type="datetime1">
              <a:rPr lang="en-GB" altLang="en-US" smtClean="0"/>
              <a:t>10/02/2025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DE6D1B9-AA3E-46AF-B30D-93A94EFC84BA}" type="datetime1">
              <a:rPr lang="en-GB" altLang="en-US" smtClean="0"/>
              <a:t>10/02/2025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23392" y="1196752"/>
            <a:ext cx="10873208" cy="281673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en-GB" sz="6000" dirty="0">
                <a:solidFill>
                  <a:schemeClr val="accent2"/>
                </a:solidFill>
                <a:ea typeface="ＭＳ Ｐゴシック" charset="0"/>
              </a:rPr>
              <a:t>LCBB5011</a:t>
            </a:r>
            <a:br>
              <a:rPr lang="en-GB" sz="6000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6000" b="1" dirty="0">
                <a:solidFill>
                  <a:schemeClr val="accent2"/>
                </a:solidFill>
                <a:ea typeface="ＭＳ Ｐゴシック" charset="0"/>
              </a:rPr>
              <a:t>Essentials of Accounting &amp; Finance</a:t>
            </a:r>
            <a:br>
              <a:rPr lang="en-GB" b="1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000" dirty="0">
                <a:solidFill>
                  <a:schemeClr val="accent2"/>
                </a:solidFill>
                <a:ea typeface="ＭＳ Ｐゴシック" charset="0"/>
              </a:rPr>
              <a:t>Week 7 Session 2</a:t>
            </a:r>
            <a:endParaRPr lang="en-GB" cap="none" dirty="0">
              <a:ea typeface="ＭＳ Ｐゴシック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3A5521FE-B377-A2AC-430A-4B0D8CC79E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1564" y="4189504"/>
            <a:ext cx="7448871" cy="1008112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dirty="0">
                <a:solidFill>
                  <a:schemeClr val="accent2"/>
                </a:solidFill>
                <a:ea typeface="ＭＳ Ｐゴシック" charset="0"/>
              </a:rPr>
              <a:t> </a:t>
            </a:r>
            <a:r>
              <a:rPr lang="en-GB" altLang="en-US" sz="3200" b="1" dirty="0">
                <a:solidFill>
                  <a:schemeClr val="accent2"/>
                </a:solidFill>
                <a:ea typeface="ＭＳ Ｐゴシック" charset="0"/>
              </a:rPr>
              <a:t>Cost classification and break-even analysis</a:t>
            </a:r>
          </a:p>
          <a:p>
            <a:pPr eaLnBrk="1" hangingPunct="1">
              <a:defRPr/>
            </a:pPr>
            <a:endParaRPr lang="en-GB" altLang="en-US" b="1" dirty="0">
              <a:solidFill>
                <a:schemeClr val="accent2"/>
              </a:solidFill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4859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9ED3DB6-215D-44C9-868A-1853E5BFB8A2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400"/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684065"/>
          </a:xfrm>
        </p:spPr>
        <p:txBody>
          <a:bodyPr/>
          <a:lstStyle/>
          <a:p>
            <a:pPr eaLnBrk="1" hangingPunct="1"/>
            <a:r>
              <a:rPr lang="en-GB" altLang="en-US" u="sng" dirty="0">
                <a:ea typeface="ＭＳ Ｐゴシック" panose="020B0600070205080204" pitchFamily="34" charset="-128"/>
              </a:rPr>
              <a:t>VARIABLE COSTS</a:t>
            </a: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974500"/>
            <a:ext cx="11319048" cy="5357441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2800" dirty="0">
                <a:ea typeface="ＭＳ Ｐゴシック" panose="020B0600070205080204" pitchFamily="34" charset="-128"/>
              </a:rPr>
              <a:t>A cost that varies directly with changes in the level of activity over a defined period of time. </a:t>
            </a:r>
            <a:r>
              <a:rPr lang="en-GB" altLang="en-US" sz="28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Examples ? 100 bottles -  2 oranges per bottle </a:t>
            </a:r>
          </a:p>
          <a:p>
            <a:pPr marL="0" indent="0" eaLnBrk="1" hangingPunct="1">
              <a:buNone/>
            </a:pPr>
            <a:endParaRPr lang="en-GB" altLang="en-US" sz="2800" dirty="0">
              <a:ea typeface="ＭＳ Ｐゴシック" panose="020B0600070205080204" pitchFamily="34" charset="-128"/>
            </a:endParaRPr>
          </a:p>
        </p:txBody>
      </p:sp>
      <p:grpSp>
        <p:nvGrpSpPr>
          <p:cNvPr id="21509" name="Group 8"/>
          <p:cNvGrpSpPr>
            <a:grpSpLocks/>
          </p:cNvGrpSpPr>
          <p:nvPr/>
        </p:nvGrpSpPr>
        <p:grpSpPr bwMode="auto">
          <a:xfrm>
            <a:off x="3183731" y="1844824"/>
            <a:ext cx="5824537" cy="3816350"/>
            <a:chOff x="911" y="811"/>
            <a:chExt cx="3976" cy="2448"/>
          </a:xfrm>
        </p:grpSpPr>
        <p:sp>
          <p:nvSpPr>
            <p:cNvPr id="21510" name="AutoShape 9"/>
            <p:cNvSpPr>
              <a:spLocks noChangeArrowheads="1"/>
            </p:cNvSpPr>
            <p:nvPr/>
          </p:nvSpPr>
          <p:spPr bwMode="auto">
            <a:xfrm>
              <a:off x="983" y="811"/>
              <a:ext cx="3896" cy="2414"/>
            </a:xfrm>
            <a:prstGeom prst="roundRect">
              <a:avLst>
                <a:gd name="adj" fmla="val 9694"/>
              </a:avLst>
            </a:prstGeom>
            <a:solidFill>
              <a:srgbClr val="DAB8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1511" name="AutoShape 10"/>
            <p:cNvSpPr>
              <a:spLocks noChangeArrowheads="1"/>
            </p:cNvSpPr>
            <p:nvPr/>
          </p:nvSpPr>
          <p:spPr bwMode="auto">
            <a:xfrm>
              <a:off x="937" y="811"/>
              <a:ext cx="439" cy="2448"/>
            </a:xfrm>
            <a:prstGeom prst="cube">
              <a:avLst>
                <a:gd name="adj" fmla="val 11435"/>
              </a:avLst>
            </a:pr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1512" name="Text Box 11"/>
            <p:cNvSpPr txBox="1">
              <a:spLocks noChangeArrowheads="1"/>
            </p:cNvSpPr>
            <p:nvPr/>
          </p:nvSpPr>
          <p:spPr bwMode="auto">
            <a:xfrm>
              <a:off x="911" y="923"/>
              <a:ext cx="451" cy="4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600" b="1"/>
                <a:t>Cost</a:t>
              </a:r>
              <a:r>
                <a:rPr lang="en-GB" altLang="en-US" sz="1800" b="1"/>
                <a:t> (£)</a:t>
              </a:r>
            </a:p>
          </p:txBody>
        </p:sp>
        <p:sp>
          <p:nvSpPr>
            <p:cNvPr id="21513" name="AutoShape 12"/>
            <p:cNvSpPr>
              <a:spLocks noChangeArrowheads="1"/>
            </p:cNvSpPr>
            <p:nvPr/>
          </p:nvSpPr>
          <p:spPr bwMode="auto">
            <a:xfrm>
              <a:off x="1324" y="2954"/>
              <a:ext cx="3563" cy="305"/>
            </a:xfrm>
            <a:prstGeom prst="cube">
              <a:avLst>
                <a:gd name="adj" fmla="val 14565"/>
              </a:avLst>
            </a:pr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1514" name="Text Box 13"/>
            <p:cNvSpPr txBox="1">
              <a:spLocks noChangeArrowheads="1"/>
            </p:cNvSpPr>
            <p:nvPr/>
          </p:nvSpPr>
          <p:spPr bwMode="auto">
            <a:xfrm>
              <a:off x="1955" y="3000"/>
              <a:ext cx="2769" cy="2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Volume of activity (units of output)</a:t>
              </a:r>
              <a:r>
                <a:rPr lang="en-GB" altLang="en-US" sz="1400" b="1"/>
                <a:t> </a:t>
              </a:r>
            </a:p>
          </p:txBody>
        </p:sp>
        <p:sp>
          <p:nvSpPr>
            <p:cNvPr id="21515" name="Text Box 14"/>
            <p:cNvSpPr txBox="1">
              <a:spLocks noChangeArrowheads="1"/>
            </p:cNvSpPr>
            <p:nvPr/>
          </p:nvSpPr>
          <p:spPr bwMode="auto">
            <a:xfrm>
              <a:off x="1163" y="2928"/>
              <a:ext cx="199" cy="2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0</a:t>
              </a:r>
            </a:p>
          </p:txBody>
        </p:sp>
        <p:sp>
          <p:nvSpPr>
            <p:cNvPr id="21516" name="Line 15"/>
            <p:cNvSpPr>
              <a:spLocks noChangeShapeType="1"/>
            </p:cNvSpPr>
            <p:nvPr/>
          </p:nvSpPr>
          <p:spPr bwMode="auto">
            <a:xfrm flipV="1">
              <a:off x="1355" y="1523"/>
              <a:ext cx="3521" cy="1442"/>
            </a:xfrm>
            <a:prstGeom prst="line">
              <a:avLst/>
            </a:prstGeom>
            <a:noFill/>
            <a:ln w="82550">
              <a:solidFill>
                <a:srgbClr val="CC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5624977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61987"/>
          </a:xfrm>
        </p:spPr>
        <p:txBody>
          <a:bodyPr/>
          <a:lstStyle/>
          <a:p>
            <a:r>
              <a:rPr lang="en-GB" altLang="en-US" u="sng" dirty="0">
                <a:ea typeface="ＭＳ Ｐゴシック" panose="020B0600070205080204" pitchFamily="34" charset="-128"/>
              </a:rPr>
              <a:t>VARIABLE COSTS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335360" y="1106488"/>
            <a:ext cx="11449272" cy="5445125"/>
          </a:xfrm>
        </p:spPr>
        <p:txBody>
          <a:bodyPr/>
          <a:lstStyle/>
          <a:p>
            <a:pPr marL="0" indent="0">
              <a:buNone/>
            </a:pPr>
            <a:endParaRPr lang="en-GB" altLang="en-US" sz="2800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altLang="en-US" sz="2800" dirty="0">
              <a:ea typeface="ＭＳ Ｐゴシック" panose="020B0600070205080204" pitchFamily="34" charset="-128"/>
            </a:endParaRPr>
          </a:p>
          <a:p>
            <a:pPr marL="0" indent="0"/>
            <a:r>
              <a:rPr lang="en-GB" altLang="en-US" sz="2400" dirty="0">
                <a:ea typeface="ＭＳ Ｐゴシック" panose="020B0600070205080204" pitchFamily="34" charset="-128"/>
              </a:rPr>
              <a:t>What could these variable cost be?</a:t>
            </a:r>
          </a:p>
          <a:p>
            <a:pPr marL="0" indent="0"/>
            <a:r>
              <a:rPr lang="en-GB" altLang="en-US" sz="2400" dirty="0">
                <a:ea typeface="ＭＳ Ｐゴシック" panose="020B0600070205080204" pitchFamily="34" charset="-128"/>
              </a:rPr>
              <a:t>In this case the variable costs is £2 to produce each cake</a:t>
            </a:r>
          </a:p>
          <a:p>
            <a:pPr marL="0" indent="0"/>
            <a:r>
              <a:rPr lang="en-GB" altLang="en-US" sz="2400" dirty="0">
                <a:ea typeface="ＭＳ Ｐゴシック" panose="020B0600070205080204" pitchFamily="34" charset="-128"/>
              </a:rPr>
              <a:t>What if you make no cakes?</a:t>
            </a:r>
          </a:p>
          <a:p>
            <a:pPr marL="0" indent="0"/>
            <a:endParaRPr lang="en-GB" altLang="en-US" sz="2400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r>
              <a:rPr lang="en-GB" altLang="en-US" sz="2800" dirty="0">
                <a:ea typeface="ＭＳ Ｐゴシック" panose="020B0600070205080204" pitchFamily="34" charset="-128"/>
              </a:rPr>
              <a:t>The </a:t>
            </a:r>
            <a:r>
              <a:rPr lang="en-GB" altLang="en-US" sz="28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TOTAL COST</a:t>
            </a:r>
            <a:r>
              <a:rPr lang="en-GB" altLang="en-US" sz="2800" dirty="0">
                <a:ea typeface="ＭＳ Ｐゴシック" panose="020B0600070205080204" pitchFamily="34" charset="-128"/>
              </a:rPr>
              <a:t> will </a:t>
            </a:r>
            <a:r>
              <a:rPr lang="en-GB" altLang="en-US" sz="28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INCREASE</a:t>
            </a:r>
            <a:r>
              <a:rPr lang="en-GB" altLang="en-US" sz="2800" dirty="0">
                <a:ea typeface="ＭＳ Ｐゴシック" panose="020B0600070205080204" pitchFamily="34" charset="-128"/>
              </a:rPr>
              <a:t> as input </a:t>
            </a:r>
            <a:r>
              <a:rPr lang="en-GB" altLang="en-US" sz="28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INCREASES</a:t>
            </a:r>
            <a:r>
              <a:rPr lang="en-GB" altLang="en-US" sz="2800" dirty="0">
                <a:ea typeface="ＭＳ Ｐゴシック" panose="020B0600070205080204" pitchFamily="34" charset="-128"/>
              </a:rPr>
              <a:t> because we need more variable costs to make more cakes!! </a:t>
            </a:r>
          </a:p>
          <a:p>
            <a:pPr marL="0" indent="0">
              <a:buNone/>
            </a:pPr>
            <a:r>
              <a:rPr lang="en-GB" altLang="en-US" sz="28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THE UNIT COST STAYS THE SAME</a:t>
            </a:r>
          </a:p>
          <a:p>
            <a:pPr marL="0" indent="0">
              <a:buNone/>
            </a:pPr>
            <a:endParaRPr lang="en-GB" altLang="en-US" sz="2800" dirty="0">
              <a:ea typeface="ＭＳ Ｐゴシック" panose="020B0600070205080204" pitchFamily="34" charset="-128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702EB37-3A3B-4D45-94FB-A1E9BDBED48E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40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2207568" y="1268760"/>
          <a:ext cx="6096000" cy="742950"/>
        </p:xfrm>
        <a:graphic>
          <a:graphicData uri="http://schemas.openxmlformats.org/drawingml/2006/table">
            <a:tbl>
              <a:tblPr/>
              <a:tblGrid>
                <a:gridCol w="2232025">
                  <a:extLst>
                    <a:ext uri="{9D8B030D-6E8A-4147-A177-3AD203B41FA5}">
                      <a16:colId xmlns:a16="http://schemas.microsoft.com/office/drawing/2014/main" val="677140354"/>
                    </a:ext>
                  </a:extLst>
                </a:gridCol>
                <a:gridCol w="1223963">
                  <a:extLst>
                    <a:ext uri="{9D8B030D-6E8A-4147-A177-3AD203B41FA5}">
                      <a16:colId xmlns:a16="http://schemas.microsoft.com/office/drawing/2014/main" val="2184042721"/>
                    </a:ext>
                  </a:extLst>
                </a:gridCol>
                <a:gridCol w="1223962">
                  <a:extLst>
                    <a:ext uri="{9D8B030D-6E8A-4147-A177-3AD203B41FA5}">
                      <a16:colId xmlns:a16="http://schemas.microsoft.com/office/drawing/2014/main" val="2274512131"/>
                    </a:ext>
                  </a:extLst>
                </a:gridCol>
                <a:gridCol w="1416050">
                  <a:extLst>
                    <a:ext uri="{9D8B030D-6E8A-4147-A177-3AD203B41FA5}">
                      <a16:colId xmlns:a16="http://schemas.microsoft.com/office/drawing/2014/main" val="1456991105"/>
                    </a:ext>
                  </a:extLst>
                </a:gridCol>
              </a:tblGrid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Output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200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300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889313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Total variable cost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£200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£400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£600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63120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846976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u="sng">
                <a:ea typeface="ＭＳ Ｐゴシック" panose="020B0600070205080204" pitchFamily="34" charset="-128"/>
              </a:rPr>
              <a:t>EXAMPLES OF VARIABLE COSTS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>
          <a:xfrm>
            <a:off x="767408" y="1196752"/>
            <a:ext cx="10972800" cy="4032250"/>
          </a:xfrm>
        </p:spPr>
        <p:txBody>
          <a:bodyPr/>
          <a:lstStyle/>
          <a:p>
            <a:r>
              <a:rPr lang="en-GB" altLang="en-US" b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Material</a:t>
            </a:r>
            <a:r>
              <a:rPr lang="en-GB" altLang="en-US" dirty="0">
                <a:ea typeface="ＭＳ Ｐゴシック" panose="020B0600070205080204" pitchFamily="34" charset="-128"/>
              </a:rPr>
              <a:t> used to manufacture a unit of output or to provide a type of service.</a:t>
            </a:r>
          </a:p>
          <a:p>
            <a:r>
              <a:rPr lang="en-GB" altLang="en-US" b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Labour costs </a:t>
            </a:r>
            <a:r>
              <a:rPr lang="en-GB" altLang="en-US" dirty="0">
                <a:ea typeface="ＭＳ Ｐゴシック" panose="020B0600070205080204" pitchFamily="34" charset="-128"/>
              </a:rPr>
              <a:t>of manufacturing a unit of output or providing a type of service</a:t>
            </a:r>
          </a:p>
          <a:p>
            <a:r>
              <a:rPr lang="en-GB" altLang="en-US" b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Commission</a:t>
            </a:r>
            <a:r>
              <a:rPr lang="en-GB" altLang="en-US" dirty="0">
                <a:ea typeface="ＭＳ Ｐゴシック" panose="020B0600070205080204" pitchFamily="34" charset="-128"/>
              </a:rPr>
              <a:t> paid to a salesperson</a:t>
            </a:r>
          </a:p>
          <a:p>
            <a:r>
              <a:rPr lang="en-GB" altLang="en-US" b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Royalty</a:t>
            </a:r>
            <a:r>
              <a:rPr lang="en-GB" altLang="en-US" dirty="0">
                <a:ea typeface="ＭＳ Ｐゴシック" panose="020B0600070205080204" pitchFamily="34" charset="-128"/>
              </a:rPr>
              <a:t> payments for each unit produced.</a:t>
            </a:r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5584255-3A53-452E-A4E6-E0CEEB6C86E1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23156868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3F1579E-76CF-4B57-9BC0-DC1E4E4ADFB5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400"/>
          </a:p>
        </p:txBody>
      </p:sp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608262"/>
          </a:xfrm>
        </p:spPr>
        <p:txBody>
          <a:bodyPr/>
          <a:lstStyle/>
          <a:p>
            <a:pPr eaLnBrk="1" hangingPunct="1"/>
            <a:r>
              <a:rPr lang="en-GB" altLang="en-US" sz="4000" u="sng" dirty="0">
                <a:ea typeface="ＭＳ Ｐゴシック" panose="020B0600070205080204" pitchFamily="34" charset="-128"/>
              </a:rPr>
              <a:t>SEMI-VARIABLE COSTS</a:t>
            </a:r>
          </a:p>
        </p:txBody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51384" y="1057987"/>
            <a:ext cx="10945216" cy="5062987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2800" dirty="0">
                <a:ea typeface="ＭＳ Ｐゴシック" panose="020B0600070205080204" pitchFamily="34" charset="-128"/>
              </a:rPr>
              <a:t>Costs that have an element of both fixed and variable costs. </a:t>
            </a:r>
            <a:r>
              <a:rPr lang="en-GB" altLang="en-US" sz="20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Gas safety checks – Annually – when old; more regular checks </a:t>
            </a:r>
          </a:p>
          <a:p>
            <a:pPr marL="0" indent="0" eaLnBrk="1" hangingPunct="1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 eaLnBrk="1" hangingPunct="1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</p:txBody>
      </p:sp>
      <p:grpSp>
        <p:nvGrpSpPr>
          <p:cNvPr id="24581" name="Group 4"/>
          <p:cNvGrpSpPr>
            <a:grpSpLocks/>
          </p:cNvGrpSpPr>
          <p:nvPr/>
        </p:nvGrpSpPr>
        <p:grpSpPr bwMode="auto">
          <a:xfrm>
            <a:off x="2351584" y="1988840"/>
            <a:ext cx="7742237" cy="3546475"/>
            <a:chOff x="427" y="816"/>
            <a:chExt cx="4877" cy="2589"/>
          </a:xfrm>
        </p:grpSpPr>
        <p:sp>
          <p:nvSpPr>
            <p:cNvPr id="24582" name="AutoShape 5"/>
            <p:cNvSpPr>
              <a:spLocks noChangeArrowheads="1"/>
            </p:cNvSpPr>
            <p:nvPr/>
          </p:nvSpPr>
          <p:spPr bwMode="auto">
            <a:xfrm>
              <a:off x="1356" y="2433"/>
              <a:ext cx="816" cy="671"/>
            </a:xfrm>
            <a:prstGeom prst="roundRect">
              <a:avLst>
                <a:gd name="adj" fmla="val 16667"/>
              </a:avLst>
            </a:prstGeom>
            <a:solidFill>
              <a:srgbClr val="E5CE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83" name="AutoShape 6"/>
            <p:cNvSpPr>
              <a:spLocks noChangeArrowheads="1"/>
            </p:cNvSpPr>
            <p:nvPr/>
          </p:nvSpPr>
          <p:spPr bwMode="auto">
            <a:xfrm>
              <a:off x="561" y="896"/>
              <a:ext cx="832" cy="2496"/>
            </a:xfrm>
            <a:prstGeom prst="cube">
              <a:avLst>
                <a:gd name="adj" fmla="val 11435"/>
              </a:avLst>
            </a:pr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84" name="Text Box 7"/>
            <p:cNvSpPr txBox="1">
              <a:spLocks noChangeArrowheads="1"/>
            </p:cNvSpPr>
            <p:nvPr/>
          </p:nvSpPr>
          <p:spPr bwMode="auto">
            <a:xfrm>
              <a:off x="427" y="896"/>
              <a:ext cx="1038" cy="9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Maintenance cost (£)</a:t>
              </a:r>
            </a:p>
            <a:p>
              <a:pPr algn="ctr" eaLnBrk="1" hangingPunct="1">
                <a:spcBef>
                  <a:spcPct val="50000"/>
                </a:spcBef>
                <a:buFontTx/>
                <a:buNone/>
              </a:pPr>
              <a:br>
                <a:rPr lang="en-GB" altLang="en-US" sz="1800" b="1"/>
              </a:br>
              <a:r>
                <a:rPr lang="en-GB" altLang="en-US" sz="1800" b="1"/>
                <a:t> </a:t>
              </a:r>
            </a:p>
          </p:txBody>
        </p:sp>
        <p:sp>
          <p:nvSpPr>
            <p:cNvPr id="24585" name="AutoShape 8"/>
            <p:cNvSpPr>
              <a:spLocks noChangeArrowheads="1"/>
            </p:cNvSpPr>
            <p:nvPr/>
          </p:nvSpPr>
          <p:spPr bwMode="auto">
            <a:xfrm>
              <a:off x="1296" y="3062"/>
              <a:ext cx="4008" cy="330"/>
            </a:xfrm>
            <a:prstGeom prst="cube">
              <a:avLst>
                <a:gd name="adj" fmla="val 20750"/>
              </a:avLst>
            </a:pr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86" name="Text Box 9"/>
            <p:cNvSpPr txBox="1">
              <a:spLocks noChangeArrowheads="1"/>
            </p:cNvSpPr>
            <p:nvPr/>
          </p:nvSpPr>
          <p:spPr bwMode="auto">
            <a:xfrm>
              <a:off x="1161" y="3101"/>
              <a:ext cx="205" cy="2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700" b="1"/>
                <a:t>0</a:t>
              </a:r>
            </a:p>
          </p:txBody>
        </p:sp>
        <p:sp>
          <p:nvSpPr>
            <p:cNvPr id="24587" name="Line 10"/>
            <p:cNvSpPr>
              <a:spLocks noChangeShapeType="1"/>
            </p:cNvSpPr>
            <p:nvPr/>
          </p:nvSpPr>
          <p:spPr bwMode="auto">
            <a:xfrm flipV="1">
              <a:off x="1351" y="1641"/>
              <a:ext cx="3780" cy="810"/>
            </a:xfrm>
            <a:prstGeom prst="line">
              <a:avLst/>
            </a:prstGeom>
            <a:noFill/>
            <a:ln w="82550">
              <a:solidFill>
                <a:srgbClr val="CC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88" name="Oval 11"/>
            <p:cNvSpPr>
              <a:spLocks noChangeArrowheads="1"/>
            </p:cNvSpPr>
            <p:nvPr/>
          </p:nvSpPr>
          <p:spPr bwMode="auto">
            <a:xfrm>
              <a:off x="2414" y="1915"/>
              <a:ext cx="97" cy="103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89" name="Oval 12"/>
            <p:cNvSpPr>
              <a:spLocks noChangeArrowheads="1"/>
            </p:cNvSpPr>
            <p:nvPr/>
          </p:nvSpPr>
          <p:spPr bwMode="auto">
            <a:xfrm>
              <a:off x="2834" y="2392"/>
              <a:ext cx="97" cy="101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90" name="Oval 13"/>
            <p:cNvSpPr>
              <a:spLocks noChangeArrowheads="1"/>
            </p:cNvSpPr>
            <p:nvPr/>
          </p:nvSpPr>
          <p:spPr bwMode="auto">
            <a:xfrm>
              <a:off x="3168" y="2005"/>
              <a:ext cx="97" cy="103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91" name="Oval 14"/>
            <p:cNvSpPr>
              <a:spLocks noChangeArrowheads="1"/>
            </p:cNvSpPr>
            <p:nvPr/>
          </p:nvSpPr>
          <p:spPr bwMode="auto">
            <a:xfrm>
              <a:off x="3296" y="2167"/>
              <a:ext cx="98" cy="10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92" name="Oval 15"/>
            <p:cNvSpPr>
              <a:spLocks noChangeArrowheads="1"/>
            </p:cNvSpPr>
            <p:nvPr/>
          </p:nvSpPr>
          <p:spPr bwMode="auto">
            <a:xfrm>
              <a:off x="3485" y="1620"/>
              <a:ext cx="97" cy="101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93" name="Oval 16"/>
            <p:cNvSpPr>
              <a:spLocks noChangeArrowheads="1"/>
            </p:cNvSpPr>
            <p:nvPr/>
          </p:nvSpPr>
          <p:spPr bwMode="auto">
            <a:xfrm>
              <a:off x="3793" y="1691"/>
              <a:ext cx="98" cy="103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94" name="Oval 17"/>
            <p:cNvSpPr>
              <a:spLocks noChangeArrowheads="1"/>
            </p:cNvSpPr>
            <p:nvPr/>
          </p:nvSpPr>
          <p:spPr bwMode="auto">
            <a:xfrm>
              <a:off x="3776" y="1986"/>
              <a:ext cx="98" cy="10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95" name="Oval 18"/>
            <p:cNvSpPr>
              <a:spLocks noChangeArrowheads="1"/>
            </p:cNvSpPr>
            <p:nvPr/>
          </p:nvSpPr>
          <p:spPr bwMode="auto">
            <a:xfrm>
              <a:off x="4076" y="1691"/>
              <a:ext cx="97" cy="103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96" name="Oval 19"/>
            <p:cNvSpPr>
              <a:spLocks noChangeArrowheads="1"/>
            </p:cNvSpPr>
            <p:nvPr/>
          </p:nvSpPr>
          <p:spPr bwMode="auto">
            <a:xfrm>
              <a:off x="4162" y="2068"/>
              <a:ext cx="97" cy="103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97" name="Oval 20"/>
            <p:cNvSpPr>
              <a:spLocks noChangeArrowheads="1"/>
            </p:cNvSpPr>
            <p:nvPr/>
          </p:nvSpPr>
          <p:spPr bwMode="auto">
            <a:xfrm>
              <a:off x="4359" y="1915"/>
              <a:ext cx="97" cy="103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98" name="Oval 21"/>
            <p:cNvSpPr>
              <a:spLocks noChangeArrowheads="1"/>
            </p:cNvSpPr>
            <p:nvPr/>
          </p:nvSpPr>
          <p:spPr bwMode="auto">
            <a:xfrm>
              <a:off x="4522" y="1575"/>
              <a:ext cx="97" cy="101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99" name="Oval 22"/>
            <p:cNvSpPr>
              <a:spLocks noChangeArrowheads="1"/>
            </p:cNvSpPr>
            <p:nvPr/>
          </p:nvSpPr>
          <p:spPr bwMode="auto">
            <a:xfrm>
              <a:off x="4727" y="1278"/>
              <a:ext cx="98" cy="103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600" name="Oval 23"/>
            <p:cNvSpPr>
              <a:spLocks noChangeArrowheads="1"/>
            </p:cNvSpPr>
            <p:nvPr/>
          </p:nvSpPr>
          <p:spPr bwMode="auto">
            <a:xfrm>
              <a:off x="4684" y="1960"/>
              <a:ext cx="98" cy="103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601" name="Oval 24"/>
            <p:cNvSpPr>
              <a:spLocks noChangeArrowheads="1"/>
            </p:cNvSpPr>
            <p:nvPr/>
          </p:nvSpPr>
          <p:spPr bwMode="auto">
            <a:xfrm>
              <a:off x="4984" y="1718"/>
              <a:ext cx="98" cy="10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602" name="AutoShape 25"/>
            <p:cNvSpPr>
              <a:spLocks noChangeArrowheads="1"/>
            </p:cNvSpPr>
            <p:nvPr/>
          </p:nvSpPr>
          <p:spPr bwMode="auto">
            <a:xfrm>
              <a:off x="1503" y="816"/>
              <a:ext cx="1541" cy="617"/>
            </a:xfrm>
            <a:prstGeom prst="roundRect">
              <a:avLst>
                <a:gd name="adj" fmla="val 16667"/>
              </a:avLst>
            </a:prstGeom>
            <a:solidFill>
              <a:srgbClr val="E5CE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603" name="Text Box 26"/>
            <p:cNvSpPr txBox="1">
              <a:spLocks noChangeArrowheads="1"/>
            </p:cNvSpPr>
            <p:nvPr/>
          </p:nvSpPr>
          <p:spPr bwMode="auto">
            <a:xfrm>
              <a:off x="1465" y="852"/>
              <a:ext cx="1674" cy="6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700" b="1" i="1" dirty="0"/>
                <a:t>The slope of this line gives the variable cost per unit of activity</a:t>
              </a:r>
              <a:r>
                <a:rPr lang="en-GB" altLang="en-US" sz="1400" b="1" dirty="0"/>
                <a:t> </a:t>
              </a:r>
            </a:p>
          </p:txBody>
        </p:sp>
        <p:sp>
          <p:nvSpPr>
            <p:cNvPr id="24604" name="Text Box 27"/>
            <p:cNvSpPr txBox="1">
              <a:spLocks noChangeArrowheads="1"/>
            </p:cNvSpPr>
            <p:nvPr/>
          </p:nvSpPr>
          <p:spPr bwMode="auto">
            <a:xfrm>
              <a:off x="1429" y="2480"/>
              <a:ext cx="672" cy="6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700" b="1" i="1"/>
                <a:t>Fixed - cost</a:t>
              </a:r>
              <a:br>
                <a:rPr lang="en-GB" altLang="en-US" sz="1700" b="1" i="1"/>
              </a:br>
              <a:r>
                <a:rPr lang="en-GB" altLang="en-US" sz="1700" b="1" i="1"/>
                <a:t>element</a:t>
              </a:r>
              <a:r>
                <a:rPr lang="en-GB" altLang="en-US" sz="1400" b="1"/>
                <a:t> </a:t>
              </a:r>
            </a:p>
          </p:txBody>
        </p:sp>
        <p:sp>
          <p:nvSpPr>
            <p:cNvPr id="24605" name="AutoShape 28"/>
            <p:cNvSpPr>
              <a:spLocks noChangeArrowheads="1"/>
            </p:cNvSpPr>
            <p:nvPr/>
          </p:nvSpPr>
          <p:spPr bwMode="auto">
            <a:xfrm rot="5400000" flipV="1">
              <a:off x="1776" y="1664"/>
              <a:ext cx="696" cy="368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83 w 21600"/>
                <a:gd name="T13" fmla="*/ 5400 h 21600"/>
                <a:gd name="T14" fmla="*/ 19645 w 21600"/>
                <a:gd name="T15" fmla="*/ 162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7697" y="0"/>
                  </a:moveTo>
                  <a:lnTo>
                    <a:pt x="17697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7697" y="16200"/>
                  </a:lnTo>
                  <a:lnTo>
                    <a:pt x="17697" y="21600"/>
                  </a:lnTo>
                  <a:lnTo>
                    <a:pt x="21600" y="10800"/>
                  </a:lnTo>
                  <a:lnTo>
                    <a:pt x="17697" y="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lnTo>
                    <a:pt x="135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lnTo>
                    <a:pt x="0" y="5400"/>
                  </a:lnTo>
                  <a:close/>
                </a:path>
              </a:pathLst>
            </a:custGeom>
            <a:solidFill>
              <a:srgbClr val="E5CEB7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6" name="Text Box 29"/>
            <p:cNvSpPr txBox="1">
              <a:spLocks noChangeArrowheads="1"/>
            </p:cNvSpPr>
            <p:nvPr/>
          </p:nvSpPr>
          <p:spPr bwMode="auto">
            <a:xfrm>
              <a:off x="2385" y="3137"/>
              <a:ext cx="2768" cy="2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Volume of activity (units of output)</a:t>
              </a:r>
              <a:r>
                <a:rPr lang="en-GB" altLang="en-US" sz="1400" b="1"/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412376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82D25E5-1F57-475D-8010-8F0B6F8BDEB4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400"/>
          </a:p>
        </p:txBody>
      </p:sp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 dirty="0">
                <a:ea typeface="ＭＳ Ｐゴシック" panose="020B0600070205080204" pitchFamily="34" charset="-128"/>
              </a:rPr>
              <a:t>STEPPED FIXED COSTS</a:t>
            </a:r>
          </a:p>
        </p:txBody>
      </p:sp>
      <p:grpSp>
        <p:nvGrpSpPr>
          <p:cNvPr id="25604" name="Group 4"/>
          <p:cNvGrpSpPr>
            <a:grpSpLocks/>
          </p:cNvGrpSpPr>
          <p:nvPr/>
        </p:nvGrpSpPr>
        <p:grpSpPr bwMode="auto">
          <a:xfrm>
            <a:off x="2882106" y="1268760"/>
            <a:ext cx="6427787" cy="4010025"/>
            <a:chOff x="831" y="744"/>
            <a:chExt cx="4049" cy="2508"/>
          </a:xfrm>
        </p:grpSpPr>
        <p:sp>
          <p:nvSpPr>
            <p:cNvPr id="25605" name="AutoShape 5"/>
            <p:cNvSpPr>
              <a:spLocks noChangeArrowheads="1"/>
            </p:cNvSpPr>
            <p:nvPr/>
          </p:nvSpPr>
          <p:spPr bwMode="auto">
            <a:xfrm>
              <a:off x="1097" y="747"/>
              <a:ext cx="3781" cy="2414"/>
            </a:xfrm>
            <a:prstGeom prst="roundRect">
              <a:avLst>
                <a:gd name="adj" fmla="val 9694"/>
              </a:avLst>
            </a:prstGeom>
            <a:solidFill>
              <a:srgbClr val="DAB8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grpSp>
          <p:nvGrpSpPr>
            <p:cNvPr id="25606" name="Group 6"/>
            <p:cNvGrpSpPr>
              <a:grpSpLocks/>
            </p:cNvGrpSpPr>
            <p:nvPr/>
          </p:nvGrpSpPr>
          <p:grpSpPr bwMode="auto">
            <a:xfrm>
              <a:off x="831" y="744"/>
              <a:ext cx="4049" cy="2508"/>
              <a:chOff x="831" y="744"/>
              <a:chExt cx="4049" cy="2508"/>
            </a:xfrm>
          </p:grpSpPr>
          <p:sp>
            <p:nvSpPr>
              <p:cNvPr id="25607" name="AutoShape 7"/>
              <p:cNvSpPr>
                <a:spLocks noChangeArrowheads="1"/>
              </p:cNvSpPr>
              <p:nvPr/>
            </p:nvSpPr>
            <p:spPr bwMode="auto">
              <a:xfrm>
                <a:off x="858" y="744"/>
                <a:ext cx="442" cy="2508"/>
              </a:xfrm>
              <a:prstGeom prst="cube">
                <a:avLst>
                  <a:gd name="adj" fmla="val 11435"/>
                </a:avLst>
              </a:pr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/>
              </a:p>
            </p:txBody>
          </p:sp>
          <p:sp>
            <p:nvSpPr>
              <p:cNvPr id="25608" name="Text Box 8"/>
              <p:cNvSpPr txBox="1">
                <a:spLocks noChangeArrowheads="1"/>
              </p:cNvSpPr>
              <p:nvPr/>
            </p:nvSpPr>
            <p:spPr bwMode="auto">
              <a:xfrm>
                <a:off x="831" y="867"/>
                <a:ext cx="589" cy="5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 b="1"/>
                  <a:t>Rent cost (£)</a:t>
                </a:r>
              </a:p>
            </p:txBody>
          </p:sp>
          <p:sp>
            <p:nvSpPr>
              <p:cNvPr id="25609" name="AutoShape 9"/>
              <p:cNvSpPr>
                <a:spLocks noChangeArrowheads="1"/>
              </p:cNvSpPr>
              <p:nvPr/>
            </p:nvSpPr>
            <p:spPr bwMode="auto">
              <a:xfrm>
                <a:off x="1246" y="2940"/>
                <a:ext cx="3634" cy="312"/>
              </a:xfrm>
              <a:prstGeom prst="cube">
                <a:avLst>
                  <a:gd name="adj" fmla="val 14565"/>
                </a:avLst>
              </a:pr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/>
              </a:p>
            </p:txBody>
          </p:sp>
          <p:sp>
            <p:nvSpPr>
              <p:cNvPr id="25610" name="Text Box 10"/>
              <p:cNvSpPr txBox="1">
                <a:spLocks noChangeArrowheads="1"/>
              </p:cNvSpPr>
              <p:nvPr/>
            </p:nvSpPr>
            <p:spPr bwMode="auto">
              <a:xfrm>
                <a:off x="2081" y="3004"/>
                <a:ext cx="2663" cy="22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 algn="r"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 b="1"/>
                  <a:t>Volume of activity (units of output)</a:t>
                </a:r>
                <a:endParaRPr lang="en-GB" altLang="en-US" sz="1400" b="1"/>
              </a:p>
            </p:txBody>
          </p:sp>
          <p:sp>
            <p:nvSpPr>
              <p:cNvPr id="25611" name="Text Box 11"/>
              <p:cNvSpPr txBox="1">
                <a:spLocks noChangeArrowheads="1"/>
              </p:cNvSpPr>
              <p:nvPr/>
            </p:nvSpPr>
            <p:spPr bwMode="auto">
              <a:xfrm>
                <a:off x="1062" y="2413"/>
                <a:ext cx="231" cy="22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 b="1"/>
                  <a:t>R</a:t>
                </a:r>
              </a:p>
            </p:txBody>
          </p:sp>
          <p:grpSp>
            <p:nvGrpSpPr>
              <p:cNvPr id="25612" name="Group 12"/>
              <p:cNvGrpSpPr>
                <a:grpSpLocks/>
              </p:cNvGrpSpPr>
              <p:nvPr/>
            </p:nvGrpSpPr>
            <p:grpSpPr bwMode="auto">
              <a:xfrm>
                <a:off x="1277" y="1787"/>
                <a:ext cx="3592" cy="776"/>
                <a:chOff x="1189" y="1771"/>
                <a:chExt cx="3656" cy="776"/>
              </a:xfrm>
            </p:grpSpPr>
            <p:sp>
              <p:nvSpPr>
                <p:cNvPr id="25614" name="Line 13"/>
                <p:cNvSpPr>
                  <a:spLocks noChangeShapeType="1"/>
                </p:cNvSpPr>
                <p:nvPr/>
              </p:nvSpPr>
              <p:spPr bwMode="auto">
                <a:xfrm>
                  <a:off x="1189" y="2523"/>
                  <a:ext cx="1315" cy="0"/>
                </a:xfrm>
                <a:prstGeom prst="line">
                  <a:avLst/>
                </a:prstGeom>
                <a:noFill/>
                <a:ln w="82550">
                  <a:solidFill>
                    <a:srgbClr val="CC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5615" name="Line 14"/>
                <p:cNvSpPr>
                  <a:spLocks noChangeShapeType="1"/>
                </p:cNvSpPr>
                <p:nvPr/>
              </p:nvSpPr>
              <p:spPr bwMode="auto">
                <a:xfrm flipV="1">
                  <a:off x="2526" y="2135"/>
                  <a:ext cx="0" cy="412"/>
                </a:xfrm>
                <a:prstGeom prst="line">
                  <a:avLst/>
                </a:prstGeom>
                <a:noFill/>
                <a:ln w="82550">
                  <a:solidFill>
                    <a:srgbClr val="CC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5616" name="Line 15"/>
                <p:cNvSpPr>
                  <a:spLocks noChangeShapeType="1"/>
                </p:cNvSpPr>
                <p:nvPr/>
              </p:nvSpPr>
              <p:spPr bwMode="auto">
                <a:xfrm>
                  <a:off x="2503" y="2160"/>
                  <a:ext cx="1377" cy="0"/>
                </a:xfrm>
                <a:prstGeom prst="line">
                  <a:avLst/>
                </a:prstGeom>
                <a:noFill/>
                <a:ln w="82550">
                  <a:solidFill>
                    <a:srgbClr val="CC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5617" name="Line 16"/>
                <p:cNvSpPr>
                  <a:spLocks noChangeShapeType="1"/>
                </p:cNvSpPr>
                <p:nvPr/>
              </p:nvSpPr>
              <p:spPr bwMode="auto">
                <a:xfrm flipV="1">
                  <a:off x="3857" y="1771"/>
                  <a:ext cx="0" cy="412"/>
                </a:xfrm>
                <a:prstGeom prst="line">
                  <a:avLst/>
                </a:prstGeom>
                <a:noFill/>
                <a:ln w="82550">
                  <a:solidFill>
                    <a:srgbClr val="CC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5618" name="Line 17"/>
                <p:cNvSpPr>
                  <a:spLocks noChangeShapeType="1"/>
                </p:cNvSpPr>
                <p:nvPr/>
              </p:nvSpPr>
              <p:spPr bwMode="auto">
                <a:xfrm>
                  <a:off x="3842" y="1796"/>
                  <a:ext cx="1003" cy="0"/>
                </a:xfrm>
                <a:prstGeom prst="line">
                  <a:avLst/>
                </a:prstGeom>
                <a:noFill/>
                <a:ln w="82550">
                  <a:solidFill>
                    <a:srgbClr val="CC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25613" name="Text Box 18"/>
              <p:cNvSpPr txBox="1">
                <a:spLocks noChangeArrowheads="1"/>
              </p:cNvSpPr>
              <p:nvPr/>
            </p:nvSpPr>
            <p:spPr bwMode="auto">
              <a:xfrm>
                <a:off x="1095" y="2936"/>
                <a:ext cx="197" cy="23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 b="1"/>
                  <a:t>0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360941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62B6086-E209-4D7A-BB2C-A77ABBE6661F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400"/>
          </a:p>
        </p:txBody>
      </p:sp>
      <p:sp>
        <p:nvSpPr>
          <p:cNvPr id="266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>
                <a:ea typeface="ＭＳ Ｐゴシック" panose="020B0600070205080204" pitchFamily="34" charset="-128"/>
              </a:rPr>
              <a:t>TOTAL COST</a:t>
            </a:r>
          </a:p>
        </p:txBody>
      </p:sp>
      <p:grpSp>
        <p:nvGrpSpPr>
          <p:cNvPr id="26628" name="Group 4"/>
          <p:cNvGrpSpPr>
            <a:grpSpLocks/>
          </p:cNvGrpSpPr>
          <p:nvPr/>
        </p:nvGrpSpPr>
        <p:grpSpPr bwMode="auto">
          <a:xfrm>
            <a:off x="2711451" y="2073275"/>
            <a:ext cx="6791325" cy="3030672"/>
            <a:chOff x="787" y="768"/>
            <a:chExt cx="4278" cy="2555"/>
          </a:xfrm>
        </p:grpSpPr>
        <p:sp>
          <p:nvSpPr>
            <p:cNvPr id="26629" name="Rectangle 5"/>
            <p:cNvSpPr>
              <a:spLocks noChangeArrowheads="1"/>
            </p:cNvSpPr>
            <p:nvPr/>
          </p:nvSpPr>
          <p:spPr bwMode="auto">
            <a:xfrm>
              <a:off x="1204" y="2256"/>
              <a:ext cx="3780" cy="792"/>
            </a:xfrm>
            <a:prstGeom prst="rect">
              <a:avLst/>
            </a:prstGeom>
            <a:solidFill>
              <a:srgbClr val="86B87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6630" name="AutoShape 6"/>
            <p:cNvSpPr>
              <a:spLocks noChangeArrowheads="1"/>
            </p:cNvSpPr>
            <p:nvPr/>
          </p:nvSpPr>
          <p:spPr bwMode="auto">
            <a:xfrm flipH="1">
              <a:off x="1247" y="1417"/>
              <a:ext cx="3736" cy="844"/>
            </a:xfrm>
            <a:prstGeom prst="rtTriangle">
              <a:avLst/>
            </a:prstGeom>
            <a:solidFill>
              <a:srgbClr val="CCCE6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6631" name="AutoShape 7"/>
            <p:cNvSpPr>
              <a:spLocks noChangeArrowheads="1"/>
            </p:cNvSpPr>
            <p:nvPr/>
          </p:nvSpPr>
          <p:spPr bwMode="auto">
            <a:xfrm>
              <a:off x="3812" y="1083"/>
              <a:ext cx="276" cy="542"/>
            </a:xfrm>
            <a:prstGeom prst="downArrow">
              <a:avLst>
                <a:gd name="adj1" fmla="val 50000"/>
                <a:gd name="adj2" fmla="val 33511"/>
              </a:avLst>
            </a:prstGeom>
            <a:solidFill>
              <a:srgbClr val="800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6632" name="AutoShape 8"/>
            <p:cNvSpPr>
              <a:spLocks noChangeArrowheads="1"/>
            </p:cNvSpPr>
            <p:nvPr/>
          </p:nvSpPr>
          <p:spPr bwMode="auto">
            <a:xfrm>
              <a:off x="822" y="768"/>
              <a:ext cx="456" cy="2496"/>
            </a:xfrm>
            <a:prstGeom prst="cube">
              <a:avLst>
                <a:gd name="adj" fmla="val 11435"/>
              </a:avLst>
            </a:pr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6633" name="Text Box 9"/>
            <p:cNvSpPr txBox="1">
              <a:spLocks noChangeArrowheads="1"/>
            </p:cNvSpPr>
            <p:nvPr/>
          </p:nvSpPr>
          <p:spPr bwMode="auto">
            <a:xfrm>
              <a:off x="787" y="846"/>
              <a:ext cx="468" cy="5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Cost (£)</a:t>
              </a:r>
            </a:p>
          </p:txBody>
        </p:sp>
        <p:sp>
          <p:nvSpPr>
            <p:cNvPr id="26634" name="AutoShape 10"/>
            <p:cNvSpPr>
              <a:spLocks noChangeArrowheads="1"/>
            </p:cNvSpPr>
            <p:nvPr/>
          </p:nvSpPr>
          <p:spPr bwMode="auto">
            <a:xfrm>
              <a:off x="1223" y="2948"/>
              <a:ext cx="3768" cy="316"/>
            </a:xfrm>
            <a:prstGeom prst="cube">
              <a:avLst>
                <a:gd name="adj" fmla="val 14565"/>
              </a:avLst>
            </a:pr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6635" name="Text Box 11"/>
            <p:cNvSpPr txBox="1">
              <a:spLocks noChangeArrowheads="1"/>
            </p:cNvSpPr>
            <p:nvPr/>
          </p:nvSpPr>
          <p:spPr bwMode="auto">
            <a:xfrm>
              <a:off x="2452" y="3012"/>
              <a:ext cx="2613" cy="3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Volume of activity (units of output)</a:t>
              </a:r>
            </a:p>
          </p:txBody>
        </p:sp>
        <p:sp>
          <p:nvSpPr>
            <p:cNvPr id="26636" name="Text Box 12"/>
            <p:cNvSpPr txBox="1">
              <a:spLocks noChangeArrowheads="1"/>
            </p:cNvSpPr>
            <p:nvPr/>
          </p:nvSpPr>
          <p:spPr bwMode="auto">
            <a:xfrm>
              <a:off x="1057" y="2920"/>
              <a:ext cx="207" cy="3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0</a:t>
              </a:r>
            </a:p>
          </p:txBody>
        </p:sp>
        <p:sp>
          <p:nvSpPr>
            <p:cNvPr id="26637" name="Line 13"/>
            <p:cNvSpPr>
              <a:spLocks noChangeShapeType="1"/>
            </p:cNvSpPr>
            <p:nvPr/>
          </p:nvSpPr>
          <p:spPr bwMode="auto">
            <a:xfrm>
              <a:off x="1255" y="2270"/>
              <a:ext cx="3728" cy="0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638" name="Line 14"/>
            <p:cNvSpPr>
              <a:spLocks noChangeShapeType="1"/>
            </p:cNvSpPr>
            <p:nvPr/>
          </p:nvSpPr>
          <p:spPr bwMode="auto">
            <a:xfrm flipV="1">
              <a:off x="1255" y="1430"/>
              <a:ext cx="3732" cy="827"/>
            </a:xfrm>
            <a:prstGeom prst="line">
              <a:avLst/>
            </a:prstGeom>
            <a:noFill/>
            <a:ln w="76200">
              <a:solidFill>
                <a:srgbClr val="800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639" name="Text Box 15"/>
            <p:cNvSpPr txBox="1">
              <a:spLocks noChangeArrowheads="1"/>
            </p:cNvSpPr>
            <p:nvPr/>
          </p:nvSpPr>
          <p:spPr bwMode="auto">
            <a:xfrm>
              <a:off x="1053" y="2171"/>
              <a:ext cx="207" cy="3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F</a:t>
              </a:r>
            </a:p>
          </p:txBody>
        </p:sp>
        <p:sp>
          <p:nvSpPr>
            <p:cNvPr id="26640" name="AutoShape 16"/>
            <p:cNvSpPr>
              <a:spLocks noChangeArrowheads="1"/>
            </p:cNvSpPr>
            <p:nvPr/>
          </p:nvSpPr>
          <p:spPr bwMode="auto">
            <a:xfrm>
              <a:off x="3344" y="1008"/>
              <a:ext cx="842" cy="297"/>
            </a:xfrm>
            <a:prstGeom prst="roundRect">
              <a:avLst>
                <a:gd name="adj" fmla="val 30204"/>
              </a:avLst>
            </a:prstGeom>
            <a:solidFill>
              <a:srgbClr val="E5CE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6641" name="Text Box 17"/>
            <p:cNvSpPr txBox="1">
              <a:spLocks noChangeArrowheads="1"/>
            </p:cNvSpPr>
            <p:nvPr/>
          </p:nvSpPr>
          <p:spPr bwMode="auto">
            <a:xfrm>
              <a:off x="3359" y="1038"/>
              <a:ext cx="804" cy="3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 i="1"/>
                <a:t>Total cost</a:t>
              </a:r>
            </a:p>
          </p:txBody>
        </p:sp>
        <p:sp>
          <p:nvSpPr>
            <p:cNvPr id="26642" name="Text Box 18"/>
            <p:cNvSpPr txBox="1">
              <a:spLocks noChangeArrowheads="1"/>
            </p:cNvSpPr>
            <p:nvPr/>
          </p:nvSpPr>
          <p:spPr bwMode="auto">
            <a:xfrm>
              <a:off x="2604" y="2444"/>
              <a:ext cx="985" cy="3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 i="1"/>
                <a:t>Fixed costs</a:t>
              </a:r>
            </a:p>
          </p:txBody>
        </p:sp>
        <p:sp>
          <p:nvSpPr>
            <p:cNvPr id="26643" name="Text Box 19"/>
            <p:cNvSpPr txBox="1">
              <a:spLocks noChangeArrowheads="1"/>
            </p:cNvSpPr>
            <p:nvPr/>
          </p:nvSpPr>
          <p:spPr bwMode="auto">
            <a:xfrm>
              <a:off x="4069" y="1744"/>
              <a:ext cx="804" cy="5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 i="1"/>
                <a:t>Variable costs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735345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u="sng">
                <a:ea typeface="ＭＳ Ｐゴシック" panose="020B0600070205080204" pitchFamily="34" charset="-128"/>
              </a:rPr>
              <a:t>LET</a:t>
            </a:r>
            <a:r>
              <a:rPr lang="ja-JP" altLang="en-GB" sz="3600" u="sng">
                <a:ea typeface="ＭＳ Ｐゴシック" panose="020B0600070205080204" pitchFamily="34" charset="-128"/>
              </a:rPr>
              <a:t>’</a:t>
            </a:r>
            <a:r>
              <a:rPr lang="en-GB" altLang="ja-JP" sz="3600" u="sng">
                <a:ea typeface="ＭＳ Ｐゴシック" panose="020B0600070205080204" pitchFamily="34" charset="-128"/>
              </a:rPr>
              <a:t>S GET BACK TO OUR CAKES….</a:t>
            </a:r>
            <a:endParaRPr lang="en-GB" altLang="en-US" sz="3600" u="sng">
              <a:ea typeface="ＭＳ Ｐゴシック" panose="020B0600070205080204" pitchFamily="34" charset="-128"/>
            </a:endParaRPr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>
          <a:xfrm>
            <a:off x="609600" y="1412875"/>
            <a:ext cx="10972800" cy="3960341"/>
          </a:xfrm>
        </p:spPr>
        <p:txBody>
          <a:bodyPr/>
          <a:lstStyle/>
          <a:p>
            <a:pPr marL="0" indent="0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altLang="en-US" sz="2800" dirty="0">
              <a:ea typeface="ＭＳ Ｐゴシック" panose="020B0600070205080204" pitchFamily="34" charset="-128"/>
            </a:endParaRPr>
          </a:p>
          <a:p>
            <a:pPr marL="0" indent="0"/>
            <a:endParaRPr lang="en-GB" altLang="en-US" sz="2400" dirty="0">
              <a:ea typeface="ＭＳ Ｐゴシック" panose="020B0600070205080204" pitchFamily="34" charset="-128"/>
            </a:endParaRPr>
          </a:p>
          <a:p>
            <a:pPr marL="0" indent="0"/>
            <a:r>
              <a:rPr lang="en-GB" altLang="en-US" sz="2400" dirty="0">
                <a:ea typeface="ＭＳ Ｐゴシック" panose="020B0600070205080204" pitchFamily="34" charset="-128"/>
              </a:rPr>
              <a:t>The VARIABLE COSTS is £2 to produce each cake</a:t>
            </a:r>
          </a:p>
          <a:p>
            <a:pPr marL="0" indent="0">
              <a:buNone/>
            </a:pPr>
            <a:endParaRPr lang="en-GB" altLang="en-US" sz="2400" dirty="0">
              <a:ea typeface="ＭＳ Ｐゴシック" panose="020B0600070205080204" pitchFamily="34" charset="-128"/>
            </a:endParaRPr>
          </a:p>
          <a:p>
            <a:pPr marL="0" indent="0"/>
            <a:r>
              <a:rPr lang="en-GB" altLang="en-US" sz="2400" dirty="0">
                <a:ea typeface="ＭＳ Ｐゴシック" panose="020B0600070205080204" pitchFamily="34" charset="-128"/>
              </a:rPr>
              <a:t>Our FIXED COSTS were £3000 for the period</a:t>
            </a:r>
          </a:p>
          <a:p>
            <a:pPr marL="0" indent="0">
              <a:buNone/>
            </a:pPr>
            <a:endParaRPr lang="en-GB" altLang="en-US" sz="2400" dirty="0">
              <a:ea typeface="ＭＳ Ｐゴシック" panose="020B0600070205080204" pitchFamily="34" charset="-128"/>
            </a:endParaRPr>
          </a:p>
          <a:p>
            <a:pPr marL="0" indent="0"/>
            <a:r>
              <a:rPr lang="en-GB" altLang="en-US" sz="2400" dirty="0">
                <a:ea typeface="ＭＳ Ｐゴシック" panose="020B0600070205080204" pitchFamily="34" charset="-128"/>
              </a:rPr>
              <a:t>We sell each cake for £14 (they really are exceedingly good cakes!!)</a:t>
            </a:r>
          </a:p>
          <a:p>
            <a:pPr marL="0" indent="0">
              <a:buNone/>
            </a:pPr>
            <a:endParaRPr lang="en-GB" altLang="en-US" sz="2800" dirty="0">
              <a:ea typeface="ＭＳ Ｐゴシック" panose="020B0600070205080204" pitchFamily="34" charset="-128"/>
            </a:endParaRPr>
          </a:p>
          <a:p>
            <a:pPr marL="0" indent="0"/>
            <a:endParaRPr lang="en-GB" altLang="en-US" sz="2800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F8D904F-F517-4E2B-B186-73941FE6880B}" type="slidenum">
              <a:rPr lang="en-GB" altLang="en-US" sz="1400">
                <a:solidFill>
                  <a:srgbClr val="000000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400">
              <a:solidFill>
                <a:srgbClr val="000000"/>
              </a:solidFill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2279651" y="1700213"/>
          <a:ext cx="6911975" cy="914400"/>
        </p:xfrm>
        <a:graphic>
          <a:graphicData uri="http://schemas.openxmlformats.org/drawingml/2006/table">
            <a:tbl>
              <a:tblPr/>
              <a:tblGrid>
                <a:gridCol w="2808288">
                  <a:extLst>
                    <a:ext uri="{9D8B030D-6E8A-4147-A177-3AD203B41FA5}">
                      <a16:colId xmlns:a16="http://schemas.microsoft.com/office/drawing/2014/main" val="4273128547"/>
                    </a:ext>
                  </a:extLst>
                </a:gridCol>
                <a:gridCol w="1368425">
                  <a:extLst>
                    <a:ext uri="{9D8B030D-6E8A-4147-A177-3AD203B41FA5}">
                      <a16:colId xmlns:a16="http://schemas.microsoft.com/office/drawing/2014/main" val="1311166988"/>
                    </a:ext>
                  </a:extLst>
                </a:gridCol>
                <a:gridCol w="1223962">
                  <a:extLst>
                    <a:ext uri="{9D8B030D-6E8A-4147-A177-3AD203B41FA5}">
                      <a16:colId xmlns:a16="http://schemas.microsoft.com/office/drawing/2014/main" val="2197878800"/>
                    </a:ext>
                  </a:extLst>
                </a:gridCol>
                <a:gridCol w="1511300">
                  <a:extLst>
                    <a:ext uri="{9D8B030D-6E8A-4147-A177-3AD203B41FA5}">
                      <a16:colId xmlns:a16="http://schemas.microsoft.com/office/drawing/2014/main" val="3698334006"/>
                    </a:ext>
                  </a:extLst>
                </a:gridCol>
              </a:tblGrid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Output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200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300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3927616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Total variable cost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£200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£400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£600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26350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111748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Content Placeholder 2"/>
          <p:cNvSpPr>
            <a:spLocks noGrp="1"/>
          </p:cNvSpPr>
          <p:nvPr>
            <p:ph idx="1"/>
          </p:nvPr>
        </p:nvSpPr>
        <p:spPr>
          <a:xfrm>
            <a:off x="609600" y="404815"/>
            <a:ext cx="11103024" cy="4824386"/>
          </a:xfrm>
        </p:spPr>
        <p:txBody>
          <a:bodyPr/>
          <a:lstStyle/>
          <a:p>
            <a:r>
              <a:rPr lang="en-GB" altLang="en-US" sz="2800" dirty="0">
                <a:ea typeface="ＭＳ Ｐゴシック" panose="020B0600070205080204" pitchFamily="34" charset="-128"/>
              </a:rPr>
              <a:t>The obvious question:</a:t>
            </a:r>
          </a:p>
          <a:p>
            <a:pPr lvl="1"/>
            <a:r>
              <a:rPr lang="en-GB" altLang="en-US" sz="2400" dirty="0">
                <a:ea typeface="ＭＳ Ｐゴシック" panose="020B0600070205080204" pitchFamily="34" charset="-128"/>
              </a:rPr>
              <a:t>How many cakes do we have to make and sell to cover all of our costs</a:t>
            </a:r>
          </a:p>
          <a:p>
            <a:r>
              <a:rPr lang="en-GB" altLang="en-US" sz="2800" dirty="0">
                <a:ea typeface="ＭＳ Ｐゴシック" panose="020B0600070205080204" pitchFamily="34" charset="-128"/>
              </a:rPr>
              <a:t>This point is known as BREAKEVEN</a:t>
            </a:r>
          </a:p>
          <a:p>
            <a:r>
              <a:rPr lang="en-GB" altLang="en-US" sz="2800" dirty="0">
                <a:ea typeface="ＭＳ Ｐゴシック" panose="020B0600070205080204" pitchFamily="34" charset="-128"/>
              </a:rPr>
              <a:t>We need to understand CONTRIBUTION</a:t>
            </a:r>
          </a:p>
          <a:p>
            <a:pPr algn="ctr">
              <a:buFontTx/>
              <a:buNone/>
            </a:pPr>
            <a:endParaRPr lang="en-GB" altLang="en-US" sz="2800" dirty="0">
              <a:ea typeface="ＭＳ Ｐゴシック" panose="020B0600070205080204" pitchFamily="34" charset="-128"/>
            </a:endParaRPr>
          </a:p>
          <a:p>
            <a:pPr algn="ctr">
              <a:buFontTx/>
              <a:buNone/>
            </a:pPr>
            <a:r>
              <a:rPr lang="en-GB" altLang="en-US" sz="2800" dirty="0">
                <a:ea typeface="ＭＳ Ｐゴシック" panose="020B0600070205080204" pitchFamily="34" charset="-128"/>
              </a:rPr>
              <a:t>Selling price per unit  £14</a:t>
            </a:r>
          </a:p>
          <a:p>
            <a:pPr algn="ctr">
              <a:buFontTx/>
              <a:buNone/>
            </a:pPr>
            <a:r>
              <a:rPr lang="en-GB" altLang="en-US" sz="2800" dirty="0">
                <a:ea typeface="ＭＳ Ｐゴシック" panose="020B0600070205080204" pitchFamily="34" charset="-128"/>
              </a:rPr>
              <a:t>Variable cost per unit    </a:t>
            </a:r>
            <a:r>
              <a:rPr lang="en-GB" altLang="en-US" sz="2800" u="sng" dirty="0">
                <a:ea typeface="ＭＳ Ｐゴシック" panose="020B0600070205080204" pitchFamily="34" charset="-128"/>
              </a:rPr>
              <a:t> 2</a:t>
            </a:r>
          </a:p>
          <a:p>
            <a:pPr algn="ctr">
              <a:buFontTx/>
              <a:buNone/>
            </a:pPr>
            <a:r>
              <a:rPr lang="en-GB" altLang="en-US" sz="2800" dirty="0">
                <a:ea typeface="ＭＳ Ｐゴシック" panose="020B0600070205080204" pitchFamily="34" charset="-128"/>
              </a:rPr>
              <a:t>Contribution per unit    12</a:t>
            </a:r>
          </a:p>
          <a:p>
            <a:pPr algn="just"/>
            <a:r>
              <a:rPr lang="en-GB" altLang="en-US" sz="2800" dirty="0">
                <a:ea typeface="ＭＳ Ｐゴシック" panose="020B0600070205080204" pitchFamily="34" charset="-128"/>
              </a:rPr>
              <a:t>CONTRIBUTION = EXCESS OF SALES REVENUE OVER VARIABLE COSTS.</a:t>
            </a:r>
          </a:p>
        </p:txBody>
      </p:sp>
      <p:sp>
        <p:nvSpPr>
          <p:cNvPr id="29699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E38AFD6-C733-42EE-BE03-6DC7BDAE49ED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9194524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7B2F283-7946-4316-9989-96D75B035E39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400"/>
          </a:p>
        </p:txBody>
      </p:sp>
      <p:sp>
        <p:nvSpPr>
          <p:cNvPr id="3072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>
                <a:ea typeface="ＭＳ Ｐゴシック" panose="020B0600070205080204" pitchFamily="34" charset="-128"/>
              </a:rPr>
              <a:t>BREAK EVEN CHART</a:t>
            </a:r>
          </a:p>
        </p:txBody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19288" y="1700213"/>
            <a:ext cx="8229600" cy="4525962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>
                <a:ea typeface="ＭＳ Ｐゴシック" panose="020B0600070205080204" pitchFamily="34" charset="-128"/>
              </a:rPr>
              <a:t> </a:t>
            </a:r>
          </a:p>
        </p:txBody>
      </p:sp>
      <p:grpSp>
        <p:nvGrpSpPr>
          <p:cNvPr id="30725" name="Group 4"/>
          <p:cNvGrpSpPr>
            <a:grpSpLocks/>
          </p:cNvGrpSpPr>
          <p:nvPr/>
        </p:nvGrpSpPr>
        <p:grpSpPr bwMode="auto">
          <a:xfrm>
            <a:off x="2556669" y="1262062"/>
            <a:ext cx="6954837" cy="4333875"/>
            <a:chOff x="701" y="666"/>
            <a:chExt cx="4381" cy="2730"/>
          </a:xfrm>
        </p:grpSpPr>
        <p:sp>
          <p:nvSpPr>
            <p:cNvPr id="30726" name="AutoShape 5"/>
            <p:cNvSpPr>
              <a:spLocks noChangeArrowheads="1"/>
            </p:cNvSpPr>
            <p:nvPr/>
          </p:nvSpPr>
          <p:spPr bwMode="auto">
            <a:xfrm flipH="1">
              <a:off x="3632" y="984"/>
              <a:ext cx="1440" cy="784"/>
            </a:xfrm>
            <a:prstGeom prst="rtTriangle">
              <a:avLst/>
            </a:prstGeom>
            <a:solidFill>
              <a:srgbClr val="8AAA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27" name="AutoShape 6"/>
            <p:cNvSpPr>
              <a:spLocks noChangeArrowheads="1"/>
            </p:cNvSpPr>
            <p:nvPr/>
          </p:nvSpPr>
          <p:spPr bwMode="auto">
            <a:xfrm flipH="1">
              <a:off x="1184" y="1472"/>
              <a:ext cx="3888" cy="864"/>
            </a:xfrm>
            <a:prstGeom prst="rtTriangle">
              <a:avLst/>
            </a:prstGeom>
            <a:solidFill>
              <a:srgbClr val="CCCE6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28" name="Rectangle 7"/>
            <p:cNvSpPr>
              <a:spLocks noChangeArrowheads="1"/>
            </p:cNvSpPr>
            <p:nvPr/>
          </p:nvSpPr>
          <p:spPr bwMode="auto">
            <a:xfrm>
              <a:off x="1184" y="2344"/>
              <a:ext cx="3888" cy="816"/>
            </a:xfrm>
            <a:prstGeom prst="rect">
              <a:avLst/>
            </a:prstGeom>
            <a:solidFill>
              <a:srgbClr val="86B87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29" name="AutoShape 8"/>
            <p:cNvSpPr>
              <a:spLocks noChangeArrowheads="1"/>
            </p:cNvSpPr>
            <p:nvPr/>
          </p:nvSpPr>
          <p:spPr bwMode="auto">
            <a:xfrm flipV="1">
              <a:off x="1208" y="1848"/>
              <a:ext cx="2280" cy="1208"/>
            </a:xfrm>
            <a:prstGeom prst="rtTriangle">
              <a:avLst/>
            </a:prstGeom>
            <a:solidFill>
              <a:srgbClr val="CED2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30" name="AutoShape 9"/>
            <p:cNvSpPr>
              <a:spLocks noChangeArrowheads="1"/>
            </p:cNvSpPr>
            <p:nvPr/>
          </p:nvSpPr>
          <p:spPr bwMode="auto">
            <a:xfrm flipV="1">
              <a:off x="1144" y="1848"/>
              <a:ext cx="2280" cy="480"/>
            </a:xfrm>
            <a:prstGeom prst="rtTriangle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31" name="AutoShape 10"/>
            <p:cNvSpPr>
              <a:spLocks noChangeArrowheads="1"/>
            </p:cNvSpPr>
            <p:nvPr/>
          </p:nvSpPr>
          <p:spPr bwMode="auto">
            <a:xfrm rot="-1963213">
              <a:off x="4007" y="844"/>
              <a:ext cx="290" cy="572"/>
            </a:xfrm>
            <a:prstGeom prst="downArrow">
              <a:avLst>
                <a:gd name="adj1" fmla="val 50000"/>
                <a:gd name="adj2" fmla="val 33659"/>
              </a:avLst>
            </a:prstGeom>
            <a:solidFill>
              <a:srgbClr val="3333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32" name="AutoShape 11"/>
            <p:cNvSpPr>
              <a:spLocks noChangeArrowheads="1"/>
            </p:cNvSpPr>
            <p:nvPr/>
          </p:nvSpPr>
          <p:spPr bwMode="auto">
            <a:xfrm rot="-1963213">
              <a:off x="3215" y="1260"/>
              <a:ext cx="290" cy="572"/>
            </a:xfrm>
            <a:prstGeom prst="downArrow">
              <a:avLst>
                <a:gd name="adj1" fmla="val 50000"/>
                <a:gd name="adj2" fmla="val 33659"/>
              </a:avLst>
            </a:prstGeom>
            <a:solidFill>
              <a:srgbClr val="99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33" name="AutoShape 12"/>
            <p:cNvSpPr>
              <a:spLocks noChangeArrowheads="1"/>
            </p:cNvSpPr>
            <p:nvPr/>
          </p:nvSpPr>
          <p:spPr bwMode="auto">
            <a:xfrm>
              <a:off x="1602" y="1615"/>
              <a:ext cx="290" cy="572"/>
            </a:xfrm>
            <a:prstGeom prst="downArrow">
              <a:avLst>
                <a:gd name="adj1" fmla="val 50000"/>
                <a:gd name="adj2" fmla="val 33659"/>
              </a:avLst>
            </a:prstGeom>
            <a:solidFill>
              <a:srgbClr val="800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34" name="AutoShape 13"/>
            <p:cNvSpPr>
              <a:spLocks noChangeArrowheads="1"/>
            </p:cNvSpPr>
            <p:nvPr/>
          </p:nvSpPr>
          <p:spPr bwMode="auto">
            <a:xfrm>
              <a:off x="736" y="682"/>
              <a:ext cx="481" cy="2714"/>
            </a:xfrm>
            <a:prstGeom prst="cube">
              <a:avLst>
                <a:gd name="adj" fmla="val 11435"/>
              </a:avLst>
            </a:pr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35" name="Text Box 14"/>
            <p:cNvSpPr txBox="1">
              <a:spLocks noChangeArrowheads="1"/>
            </p:cNvSpPr>
            <p:nvPr/>
          </p:nvSpPr>
          <p:spPr bwMode="auto">
            <a:xfrm>
              <a:off x="701" y="797"/>
              <a:ext cx="494" cy="4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Cost (£)</a:t>
              </a:r>
            </a:p>
          </p:txBody>
        </p:sp>
        <p:sp>
          <p:nvSpPr>
            <p:cNvPr id="30736" name="AutoShape 15"/>
            <p:cNvSpPr>
              <a:spLocks noChangeArrowheads="1"/>
            </p:cNvSpPr>
            <p:nvPr/>
          </p:nvSpPr>
          <p:spPr bwMode="auto">
            <a:xfrm>
              <a:off x="1160" y="3062"/>
              <a:ext cx="3922" cy="334"/>
            </a:xfrm>
            <a:prstGeom prst="cube">
              <a:avLst>
                <a:gd name="adj" fmla="val 14565"/>
              </a:avLst>
            </a:pr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37" name="Text Box 16"/>
            <p:cNvSpPr txBox="1">
              <a:spLocks noChangeArrowheads="1"/>
            </p:cNvSpPr>
            <p:nvPr/>
          </p:nvSpPr>
          <p:spPr bwMode="auto">
            <a:xfrm>
              <a:off x="2251" y="3140"/>
              <a:ext cx="278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Volume of activity (units of output)</a:t>
              </a:r>
            </a:p>
          </p:txBody>
        </p:sp>
        <p:sp>
          <p:nvSpPr>
            <p:cNvPr id="30738" name="Text Box 17"/>
            <p:cNvSpPr txBox="1">
              <a:spLocks noChangeArrowheads="1"/>
            </p:cNvSpPr>
            <p:nvPr/>
          </p:nvSpPr>
          <p:spPr bwMode="auto">
            <a:xfrm>
              <a:off x="985" y="3033"/>
              <a:ext cx="218" cy="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700" b="1"/>
                <a:t>0</a:t>
              </a:r>
            </a:p>
          </p:txBody>
        </p:sp>
        <p:sp>
          <p:nvSpPr>
            <p:cNvPr id="30739" name="Line 18"/>
            <p:cNvSpPr>
              <a:spLocks noChangeShapeType="1"/>
            </p:cNvSpPr>
            <p:nvPr/>
          </p:nvSpPr>
          <p:spPr bwMode="auto">
            <a:xfrm>
              <a:off x="1194" y="2348"/>
              <a:ext cx="3874" cy="0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740" name="Line 19"/>
            <p:cNvSpPr>
              <a:spLocks noChangeShapeType="1"/>
            </p:cNvSpPr>
            <p:nvPr/>
          </p:nvSpPr>
          <p:spPr bwMode="auto">
            <a:xfrm flipV="1">
              <a:off x="1194" y="1473"/>
              <a:ext cx="3886" cy="861"/>
            </a:xfrm>
            <a:prstGeom prst="line">
              <a:avLst/>
            </a:prstGeom>
            <a:noFill/>
            <a:ln w="76200">
              <a:solidFill>
                <a:srgbClr val="800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741" name="Text Box 20"/>
            <p:cNvSpPr txBox="1">
              <a:spLocks noChangeArrowheads="1"/>
            </p:cNvSpPr>
            <p:nvPr/>
          </p:nvSpPr>
          <p:spPr bwMode="auto">
            <a:xfrm>
              <a:off x="980" y="2243"/>
              <a:ext cx="218" cy="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700" b="1"/>
                <a:t>F</a:t>
              </a:r>
            </a:p>
          </p:txBody>
        </p:sp>
        <p:sp>
          <p:nvSpPr>
            <p:cNvPr id="30742" name="AutoShape 21"/>
            <p:cNvSpPr>
              <a:spLocks noChangeArrowheads="1"/>
            </p:cNvSpPr>
            <p:nvPr/>
          </p:nvSpPr>
          <p:spPr bwMode="auto">
            <a:xfrm>
              <a:off x="1448" y="1486"/>
              <a:ext cx="769" cy="353"/>
            </a:xfrm>
            <a:prstGeom prst="roundRect">
              <a:avLst>
                <a:gd name="adj" fmla="val 16667"/>
              </a:avLst>
            </a:prstGeom>
            <a:solidFill>
              <a:srgbClr val="E5CE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43" name="Text Box 22"/>
            <p:cNvSpPr txBox="1">
              <a:spLocks noChangeArrowheads="1"/>
            </p:cNvSpPr>
            <p:nvPr/>
          </p:nvSpPr>
          <p:spPr bwMode="auto">
            <a:xfrm>
              <a:off x="1374" y="1539"/>
              <a:ext cx="916" cy="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700" b="1" i="1"/>
                <a:t>Total cost</a:t>
              </a:r>
            </a:p>
          </p:txBody>
        </p:sp>
        <p:sp>
          <p:nvSpPr>
            <p:cNvPr id="30744" name="Text Box 23"/>
            <p:cNvSpPr txBox="1">
              <a:spLocks noChangeArrowheads="1"/>
            </p:cNvSpPr>
            <p:nvPr/>
          </p:nvSpPr>
          <p:spPr bwMode="auto">
            <a:xfrm>
              <a:off x="3003" y="2584"/>
              <a:ext cx="1079" cy="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700" b="1" i="1"/>
                <a:t>Fixed costs</a:t>
              </a:r>
            </a:p>
          </p:txBody>
        </p:sp>
        <p:sp>
          <p:nvSpPr>
            <p:cNvPr id="30745" name="Text Box 24"/>
            <p:cNvSpPr txBox="1">
              <a:spLocks noChangeArrowheads="1"/>
            </p:cNvSpPr>
            <p:nvPr/>
          </p:nvSpPr>
          <p:spPr bwMode="auto">
            <a:xfrm>
              <a:off x="3918" y="1805"/>
              <a:ext cx="848" cy="3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700" b="1" i="1"/>
                <a:t>Variable costs</a:t>
              </a:r>
            </a:p>
          </p:txBody>
        </p:sp>
        <p:sp>
          <p:nvSpPr>
            <p:cNvPr id="30746" name="Line 25"/>
            <p:cNvSpPr>
              <a:spLocks noChangeShapeType="1"/>
            </p:cNvSpPr>
            <p:nvPr/>
          </p:nvSpPr>
          <p:spPr bwMode="auto">
            <a:xfrm flipV="1">
              <a:off x="1194" y="994"/>
              <a:ext cx="3875" cy="2075"/>
            </a:xfrm>
            <a:prstGeom prst="line">
              <a:avLst/>
            </a:prstGeom>
            <a:noFill/>
            <a:ln w="76200">
              <a:solidFill>
                <a:srgbClr val="3333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747" name="AutoShape 26"/>
            <p:cNvSpPr>
              <a:spLocks noChangeArrowheads="1"/>
            </p:cNvSpPr>
            <p:nvPr/>
          </p:nvSpPr>
          <p:spPr bwMode="auto">
            <a:xfrm>
              <a:off x="2638" y="1071"/>
              <a:ext cx="970" cy="388"/>
            </a:xfrm>
            <a:prstGeom prst="roundRect">
              <a:avLst>
                <a:gd name="adj" fmla="val 16667"/>
              </a:avLst>
            </a:prstGeom>
            <a:solidFill>
              <a:srgbClr val="E5CE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48" name="Text Box 27"/>
            <p:cNvSpPr txBox="1">
              <a:spLocks noChangeArrowheads="1"/>
            </p:cNvSpPr>
            <p:nvPr/>
          </p:nvSpPr>
          <p:spPr bwMode="auto">
            <a:xfrm>
              <a:off x="2681" y="1065"/>
              <a:ext cx="893" cy="3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700" b="1" i="1"/>
                <a:t>Break-even point</a:t>
              </a:r>
            </a:p>
          </p:txBody>
        </p:sp>
        <p:sp>
          <p:nvSpPr>
            <p:cNvPr id="30749" name="AutoShape 28"/>
            <p:cNvSpPr>
              <a:spLocks noChangeArrowheads="1"/>
            </p:cNvSpPr>
            <p:nvPr/>
          </p:nvSpPr>
          <p:spPr bwMode="auto">
            <a:xfrm>
              <a:off x="3789" y="684"/>
              <a:ext cx="953" cy="359"/>
            </a:xfrm>
            <a:prstGeom prst="roundRect">
              <a:avLst>
                <a:gd name="adj" fmla="val 16667"/>
              </a:avLst>
            </a:prstGeom>
            <a:solidFill>
              <a:srgbClr val="E5CE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50" name="Text Box 29"/>
            <p:cNvSpPr txBox="1">
              <a:spLocks noChangeArrowheads="1"/>
            </p:cNvSpPr>
            <p:nvPr/>
          </p:nvSpPr>
          <p:spPr bwMode="auto">
            <a:xfrm>
              <a:off x="3799" y="666"/>
              <a:ext cx="957" cy="3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700" b="1" i="1"/>
                <a:t>Total sales revenue</a:t>
              </a:r>
            </a:p>
          </p:txBody>
        </p:sp>
        <p:sp>
          <p:nvSpPr>
            <p:cNvPr id="30751" name="Text Box 30"/>
            <p:cNvSpPr txBox="1">
              <a:spLocks noChangeArrowheads="1"/>
            </p:cNvSpPr>
            <p:nvPr/>
          </p:nvSpPr>
          <p:spPr bwMode="auto">
            <a:xfrm rot="-1497965">
              <a:off x="4445" y="1233"/>
              <a:ext cx="582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2000" b="1"/>
                <a:t>Profit</a:t>
              </a:r>
            </a:p>
          </p:txBody>
        </p:sp>
        <p:sp>
          <p:nvSpPr>
            <p:cNvPr id="30752" name="Text Box 31"/>
            <p:cNvSpPr txBox="1">
              <a:spLocks noChangeArrowheads="1"/>
            </p:cNvSpPr>
            <p:nvPr/>
          </p:nvSpPr>
          <p:spPr bwMode="auto">
            <a:xfrm rot="-1181588">
              <a:off x="2305" y="2036"/>
              <a:ext cx="494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2000" b="1"/>
                <a:t>Loss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43362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AF70FD5-51E5-4768-B665-6B5CC1A11CBE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400"/>
          </a:p>
        </p:txBody>
      </p:sp>
      <p:sp>
        <p:nvSpPr>
          <p:cNvPr id="3174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>
                <a:ea typeface="ＭＳ Ｐゴシック" panose="020B0600070205080204" pitchFamily="34" charset="-128"/>
              </a:rPr>
              <a:t>ALGEBRAIC APPROACH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>
                <a:ea typeface="ＭＳ Ｐゴシック" panose="020B0600070205080204" pitchFamily="34" charset="-128"/>
              </a:rPr>
              <a:t>Selling price per unit – Variable cost per unit   =  Contribution per unit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altLang="en-US" sz="2000" dirty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>
                <a:ea typeface="ＭＳ Ｐゴシック" panose="020B0600070205080204" pitchFamily="34" charset="-128"/>
              </a:rPr>
              <a:t>Break even point is where: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000" dirty="0">
              <a:ea typeface="ＭＳ Ｐゴシック" panose="020B0600070205080204" pitchFamily="34" charset="-128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>
                <a:ea typeface="ＭＳ Ｐゴシック" panose="020B0600070205080204" pitchFamily="34" charset="-128"/>
              </a:rPr>
              <a:t>Sales revenue = Total costs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>
                <a:ea typeface="ＭＳ Ｐゴシック" panose="020B0600070205080204" pitchFamily="34" charset="-128"/>
              </a:rPr>
              <a:t>and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>
                <a:ea typeface="ＭＳ Ｐゴシック" panose="020B0600070205080204" pitchFamily="34" charset="-128"/>
              </a:rPr>
              <a:t>Contribution = Fixed costs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altLang="en-US" sz="2000" dirty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>
                <a:ea typeface="ＭＳ Ｐゴシック" panose="020B0600070205080204" pitchFamily="34" charset="-128"/>
              </a:rPr>
              <a:t>Break even point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000" u="sng" dirty="0">
                <a:ea typeface="ＭＳ Ｐゴシック" panose="020B0600070205080204" pitchFamily="34" charset="-128"/>
              </a:rPr>
              <a:t>      Fixed costs      </a:t>
            </a:r>
            <a:r>
              <a:rPr lang="en-GB" altLang="en-US" sz="1400" u="sng" dirty="0">
                <a:ea typeface="ＭＳ Ｐゴシック" panose="020B0600070205080204" pitchFamily="34" charset="-128"/>
              </a:rPr>
              <a:t>.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>
                <a:ea typeface="ＭＳ Ｐゴシック" panose="020B0600070205080204" pitchFamily="34" charset="-128"/>
              </a:rPr>
              <a:t>Contribution per unit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dirty="0">
                <a:ea typeface="ＭＳ Ｐゴシック" panose="020B0600070205080204" pitchFamily="34" charset="-128"/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158218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B2755B4-CD85-43F6-9FF7-8879D0CF624B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400"/>
          </a:p>
        </p:txBody>
      </p:sp>
      <p:sp>
        <p:nvSpPr>
          <p:cNvPr id="3277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>
                <a:ea typeface="ＭＳ Ｐゴシック" panose="020B0600070205080204" pitchFamily="34" charset="-128"/>
              </a:rPr>
              <a:t>FURTHER APPLICATIONS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0"/>
            <a:ext cx="8229600" cy="478155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2400" u="sng" dirty="0">
                <a:ea typeface="ＭＳ Ｐゴシック" panose="020B0600070205080204" pitchFamily="34" charset="-128"/>
              </a:rPr>
              <a:t>1. Margin of safety</a:t>
            </a:r>
          </a:p>
          <a:p>
            <a:pPr marL="0" indent="0" eaLnBrk="1" hangingPunct="1"/>
            <a:r>
              <a:rPr lang="en-GB" altLang="en-US" sz="2400" dirty="0">
                <a:ea typeface="ＭＳ Ｐゴシック" panose="020B0600070205080204" pitchFamily="34" charset="-128"/>
              </a:rPr>
              <a:t>The excess of planned or actual sales above the break even point.</a:t>
            </a:r>
          </a:p>
          <a:p>
            <a:pPr marL="0" indent="0" eaLnBrk="1" hangingPunct="1"/>
            <a:r>
              <a:rPr lang="en-GB" altLang="en-US" sz="2400" dirty="0">
                <a:ea typeface="ＭＳ Ｐゴシック" panose="020B0600070205080204" pitchFamily="34" charset="-128"/>
              </a:rPr>
              <a:t>If we normally sell 300 cakes and we have to sell 250 cakes to breakeven – our margin of safety is 300 – 250 = 50 cakes </a:t>
            </a:r>
          </a:p>
          <a:p>
            <a:pPr marL="0" indent="0" eaLnBrk="1" hangingPunct="1"/>
            <a:r>
              <a:rPr lang="en-GB" altLang="en-US" sz="2400" dirty="0">
                <a:ea typeface="ＭＳ Ｐゴシック" panose="020B0600070205080204" pitchFamily="34" charset="-128"/>
              </a:rPr>
              <a:t>What is it?</a:t>
            </a:r>
          </a:p>
          <a:p>
            <a:pPr lvl="1" eaLnBrk="1" hangingPunct="1"/>
            <a:r>
              <a:rPr lang="en-GB" altLang="en-US" sz="20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Measure the amount by which sales can fall before we start making a loss</a:t>
            </a:r>
          </a:p>
          <a:p>
            <a:pPr marL="0" indent="0" eaLnBrk="1" hangingPunct="1">
              <a:buNone/>
            </a:pPr>
            <a:endParaRPr lang="en-GB" altLang="en-US" sz="24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835277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u="sng">
                <a:ea typeface="ＭＳ Ｐゴシック" panose="020B0600070205080204" pitchFamily="34" charset="-128"/>
              </a:rPr>
              <a:t>FURTHER APPLICATIONS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  <a:defRPr/>
            </a:pPr>
            <a:r>
              <a:rPr lang="en-GB" u="sng" dirty="0">
                <a:solidFill>
                  <a:srgbClr val="000000"/>
                </a:solidFill>
                <a:ea typeface="+mn-ea"/>
              </a:rPr>
              <a:t>2. Target profit</a:t>
            </a:r>
          </a:p>
          <a:p>
            <a:pPr marL="0" indent="0" eaLnBrk="1" hangingPunct="1">
              <a:buNone/>
              <a:defRPr/>
            </a:pPr>
            <a:endParaRPr lang="en-GB" sz="2800" dirty="0">
              <a:solidFill>
                <a:srgbClr val="000000"/>
              </a:solidFill>
            </a:endParaRPr>
          </a:p>
          <a:p>
            <a:pPr marL="0" indent="0" eaLnBrk="1" hangingPunct="1">
              <a:buNone/>
              <a:defRPr/>
            </a:pPr>
            <a:r>
              <a:rPr lang="en-GB" sz="2800" dirty="0">
                <a:solidFill>
                  <a:srgbClr val="000000"/>
                </a:solidFill>
              </a:rPr>
              <a:t>Target sales in units  = </a:t>
            </a:r>
            <a:r>
              <a:rPr lang="en-GB" sz="2800" u="sng" dirty="0">
                <a:solidFill>
                  <a:srgbClr val="000000"/>
                </a:solidFill>
              </a:rPr>
              <a:t>Fixed costs + Target Profit </a:t>
            </a:r>
          </a:p>
          <a:p>
            <a:pPr marL="0" indent="0" eaLnBrk="1" hangingPunct="1">
              <a:buNone/>
              <a:defRPr/>
            </a:pPr>
            <a:r>
              <a:rPr lang="en-GB" sz="2800" dirty="0">
                <a:solidFill>
                  <a:srgbClr val="000000"/>
                </a:solidFill>
              </a:rPr>
              <a:t>                                           Contribution per unit</a:t>
            </a:r>
          </a:p>
          <a:p>
            <a:pPr marL="0" indent="0" eaLnBrk="1" hangingPunct="1">
              <a:buNone/>
              <a:defRPr/>
            </a:pPr>
            <a:endParaRPr lang="en-GB" sz="2800" dirty="0">
              <a:solidFill>
                <a:srgbClr val="000000"/>
              </a:solidFill>
            </a:endParaRPr>
          </a:p>
          <a:p>
            <a:pPr eaLnBrk="1" hangingPunct="1">
              <a:defRPr/>
            </a:pPr>
            <a:r>
              <a:rPr lang="en-GB" sz="2800" dirty="0">
                <a:solidFill>
                  <a:srgbClr val="000000"/>
                </a:solidFill>
              </a:rPr>
              <a:t>Level of sales necessary to cover fixed costs and make a </a:t>
            </a:r>
            <a:r>
              <a:rPr lang="en-GB" sz="2800" dirty="0">
                <a:solidFill>
                  <a:srgbClr val="FF0000"/>
                </a:solidFill>
              </a:rPr>
              <a:t>specified profit.</a:t>
            </a:r>
          </a:p>
          <a:p>
            <a:pPr eaLnBrk="1" hangingPunct="1">
              <a:defRPr/>
            </a:pPr>
            <a:endParaRPr lang="en-GB" sz="2800" dirty="0">
              <a:solidFill>
                <a:srgbClr val="FF0000"/>
              </a:solidFill>
            </a:endParaRPr>
          </a:p>
          <a:p>
            <a:pPr>
              <a:defRPr/>
            </a:pPr>
            <a:endParaRPr lang="en-GB" dirty="0">
              <a:ea typeface="+mn-ea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DD3A673-300F-4FFF-B097-B7925B20D8CE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16312839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u="sng">
                <a:ea typeface="ＭＳ Ｐゴシック" panose="020B0600070205080204" pitchFamily="34" charset="-128"/>
              </a:rPr>
              <a:t>TYPICAL SCENARIOS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96752"/>
            <a:ext cx="10814992" cy="4032448"/>
          </a:xfrm>
        </p:spPr>
        <p:txBody>
          <a:bodyPr/>
          <a:lstStyle/>
          <a:p>
            <a:pPr algn="just">
              <a:defRPr/>
            </a:pPr>
            <a:r>
              <a:rPr lang="en-GB" sz="2800" dirty="0"/>
              <a:t>What happens to the breakeven point when selling price changes?</a:t>
            </a:r>
          </a:p>
          <a:p>
            <a:pPr marL="0" indent="0" algn="just">
              <a:buNone/>
              <a:defRPr/>
            </a:pPr>
            <a:endParaRPr lang="en-GB" sz="2800" dirty="0"/>
          </a:p>
          <a:p>
            <a:pPr algn="just">
              <a:defRPr/>
            </a:pPr>
            <a:r>
              <a:rPr lang="en-GB" sz="2800" dirty="0"/>
              <a:t>What happens to the </a:t>
            </a:r>
            <a:r>
              <a:rPr lang="en-GB" sz="2800" dirty="0">
                <a:solidFill>
                  <a:srgbClr val="FF0000"/>
                </a:solidFill>
              </a:rPr>
              <a:t>breakeven</a:t>
            </a:r>
            <a:r>
              <a:rPr lang="en-GB" sz="2800" dirty="0"/>
              <a:t> point when the variable cost per unit changes?</a:t>
            </a:r>
          </a:p>
          <a:p>
            <a:pPr marL="0" indent="0" algn="just">
              <a:buNone/>
              <a:defRPr/>
            </a:pPr>
            <a:endParaRPr lang="en-GB" sz="2800" dirty="0"/>
          </a:p>
          <a:p>
            <a:pPr algn="just">
              <a:defRPr/>
            </a:pPr>
            <a:r>
              <a:rPr lang="en-GB" sz="2800" dirty="0"/>
              <a:t>What happens to the breakeven point when the fixed costs change?</a:t>
            </a: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ABD1C4E-5747-4809-BF7E-2FCC95ABC2F6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29347863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BF7ABF8-2D9D-4686-A4E8-0A065A1072C3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400"/>
          </a:p>
        </p:txBody>
      </p:sp>
      <p:sp>
        <p:nvSpPr>
          <p:cNvPr id="3584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>
                <a:ea typeface="ＭＳ Ｐゴシック" panose="020B0600070205080204" pitchFamily="34" charset="-128"/>
              </a:rPr>
              <a:t>LIMITATIONS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268760"/>
            <a:ext cx="10972800" cy="3917032"/>
          </a:xfrm>
        </p:spPr>
        <p:txBody>
          <a:bodyPr/>
          <a:lstStyle/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Assumes variable costs increase at a steady rate in line with activity.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Few costs are truly variable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Fixed costs are only fixed to a certain point.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Analysis complicated with multiple products.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Ignores other factors</a:t>
            </a:r>
          </a:p>
        </p:txBody>
      </p:sp>
    </p:spTree>
    <p:extLst>
      <p:ext uri="{BB962C8B-B14F-4D97-AF65-F5344CB8AC3E}">
        <p14:creationId xmlns:p14="http://schemas.microsoft.com/office/powerpoint/2010/main" val="3901102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3201</TotalTime>
  <Words>641</Words>
  <Application>Microsoft Macintosh PowerPoint</Application>
  <PresentationFormat>Widescreen</PresentationFormat>
  <Paragraphs>146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ＭＳ Ｐゴシック</vt:lpstr>
      <vt:lpstr>Arial</vt:lpstr>
      <vt:lpstr>Myriad Pro</vt:lpstr>
      <vt:lpstr>Verdana</vt:lpstr>
      <vt:lpstr>20140311PresentationUWTSDTemplate</vt:lpstr>
      <vt:lpstr>LCBB5011 Essentials of Accounting &amp; Finance Week 7 Session 2</vt:lpstr>
      <vt:lpstr>VARIABLE COSTS</vt:lpstr>
      <vt:lpstr>VARIABLE COSTS</vt:lpstr>
      <vt:lpstr>EXAMPLES OF VARIABLE COSTS</vt:lpstr>
      <vt:lpstr>SEMI-VARIABLE COSTS</vt:lpstr>
      <vt:lpstr>STEPPED FIXED COSTS</vt:lpstr>
      <vt:lpstr>TOTAL COST</vt:lpstr>
      <vt:lpstr>LET’S GET BACK TO OUR CAKES….</vt:lpstr>
      <vt:lpstr>PowerPoint Presentation</vt:lpstr>
      <vt:lpstr>BREAK EVEN CHART</vt:lpstr>
      <vt:lpstr>ALGEBRAIC APPROACH</vt:lpstr>
      <vt:lpstr>FURTHER APPLICATIONS</vt:lpstr>
      <vt:lpstr>FURTHER APPLICATIONS</vt:lpstr>
      <vt:lpstr>TYPICAL SCENARIOS</vt:lpstr>
      <vt:lpstr>LIMITATIONS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Winifred Soribe</cp:lastModifiedBy>
  <cp:revision>148</cp:revision>
  <cp:lastPrinted>2018-07-09T15:27:01Z</cp:lastPrinted>
  <dcterms:created xsi:type="dcterms:W3CDTF">2002-10-07T19:43:58Z</dcterms:created>
  <dcterms:modified xsi:type="dcterms:W3CDTF">2025-02-10T13:16:06Z</dcterms:modified>
</cp:coreProperties>
</file>