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8" r:id="rId15"/>
    <p:sldId id="269" r:id="rId16"/>
    <p:sldId id="270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2" d="100"/>
          <a:sy n="52" d="100"/>
        </p:scale>
        <p:origin x="-27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36A92-5F5B-5741-B6F3-6CD58B66E033}" type="datetimeFigureOut">
              <a:rPr lang="en-US" smtClean="0"/>
              <a:t>03/12/20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B72BB-340E-A847-8652-D96784847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766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36A92-5F5B-5741-B6F3-6CD58B66E033}" type="datetimeFigureOut">
              <a:rPr lang="en-US" smtClean="0"/>
              <a:t>03/12/20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B72BB-340E-A847-8652-D96784847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113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36A92-5F5B-5741-B6F3-6CD58B66E033}" type="datetimeFigureOut">
              <a:rPr lang="en-US" smtClean="0"/>
              <a:t>03/12/20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B72BB-340E-A847-8652-D96784847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910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36A92-5F5B-5741-B6F3-6CD58B66E033}" type="datetimeFigureOut">
              <a:rPr lang="en-US" smtClean="0"/>
              <a:t>03/12/20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B72BB-340E-A847-8652-D96784847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901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36A92-5F5B-5741-B6F3-6CD58B66E033}" type="datetimeFigureOut">
              <a:rPr lang="en-US" smtClean="0"/>
              <a:t>03/12/20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B72BB-340E-A847-8652-D96784847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916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36A92-5F5B-5741-B6F3-6CD58B66E033}" type="datetimeFigureOut">
              <a:rPr lang="en-US" smtClean="0"/>
              <a:t>03/12/20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B72BB-340E-A847-8652-D96784847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222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36A92-5F5B-5741-B6F3-6CD58B66E033}" type="datetimeFigureOut">
              <a:rPr lang="en-US" smtClean="0"/>
              <a:t>03/12/20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B72BB-340E-A847-8652-D96784847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515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36A92-5F5B-5741-B6F3-6CD58B66E033}" type="datetimeFigureOut">
              <a:rPr lang="en-US" smtClean="0"/>
              <a:t>03/12/20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B72BB-340E-A847-8652-D96784847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967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36A92-5F5B-5741-B6F3-6CD58B66E033}" type="datetimeFigureOut">
              <a:rPr lang="en-US" smtClean="0"/>
              <a:t>03/12/20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B72BB-340E-A847-8652-D96784847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660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36A92-5F5B-5741-B6F3-6CD58B66E033}" type="datetimeFigureOut">
              <a:rPr lang="en-US" smtClean="0"/>
              <a:t>03/12/20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B72BB-340E-A847-8652-D96784847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48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36A92-5F5B-5741-B6F3-6CD58B66E033}" type="datetimeFigureOut">
              <a:rPr lang="en-US" smtClean="0"/>
              <a:t>03/12/20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B72BB-340E-A847-8652-D96784847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262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A36A92-5F5B-5741-B6F3-6CD58B66E033}" type="datetimeFigureOut">
              <a:rPr lang="en-US" smtClean="0"/>
              <a:t>03/12/20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2B72BB-340E-A847-8652-D96784847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19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4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5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7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8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youtu.be/9ByQoGs992Y" TargetMode="External"/><Relationship Id="rId3" Type="http://schemas.openxmlformats.org/officeDocument/2006/relationships/image" Target="../media/image1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128592592_230246361783250_7156352542897846513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6317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8950115_650277628975338_9213980437427347586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3528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29311182_2718701678341431_6440363240354806189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4566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8519035_2775939082620934_683410141932810351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1262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29550861_1593996504135962_8406089802123877189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101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8762965_376302643465062_8342448701106980450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014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28697204_2740825926178670_7802978755433304650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2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8772243_658311688194818_4916403409559211530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0159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8793640_170451978119534_7601863414067947087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5357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9017523_180533750381609_4765740369116423768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6788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28711601_153737733104150_7989315587193758579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8578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8787627_187383329716676_4980591202465582285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7258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8650298_143834837102083_7334601328293593970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6419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8723585_3032055917021716_8511437920898358829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094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3515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29567920_1318909201786519_4680305256530277818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1263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8643206_382316059747209_1146045505445373367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4083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29529324_810863312794956_8564889687809405634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6759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29215750_862803947828207_4367355294379695197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5905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29393077_143170277197334_1404451636784564916_n.jp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5"/>
            <a:ext cx="9144000" cy="685353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 rot="21264231">
            <a:off x="3079017" y="3054690"/>
            <a:ext cx="404244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2"/>
                </a:solidFill>
              </a:rPr>
              <a:t>https://</a:t>
            </a:r>
            <a:r>
              <a:rPr lang="en-US" sz="2000" dirty="0" err="1">
                <a:solidFill>
                  <a:schemeClr val="accent2"/>
                </a:solidFill>
              </a:rPr>
              <a:t>youtu.be</a:t>
            </a:r>
            <a:r>
              <a:rPr lang="en-US" sz="2000" dirty="0" smtClean="0">
                <a:solidFill>
                  <a:schemeClr val="accent2"/>
                </a:solidFill>
              </a:rPr>
              <a:t>/</a:t>
            </a:r>
            <a:r>
              <a:rPr lang="en-US" sz="2000" dirty="0" smtClean="0">
                <a:solidFill>
                  <a:schemeClr val="accent2"/>
                </a:solidFill>
                <a:hlinkClick r:id="rId2"/>
              </a:rPr>
              <a:t>How to Draw CUTE! (Character Design Course Sneak PEEK)</a:t>
            </a:r>
            <a:endParaRPr lang="en-US" sz="20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4965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18</Words>
  <Application>Microsoft Macintosh PowerPoint</Application>
  <PresentationFormat>On-screen Show (4:3)</PresentationFormat>
  <Paragraphs>1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ALICE SAMUEL</dc:creator>
  <cp:lastModifiedBy>ALICE SAMUEL</cp:lastModifiedBy>
  <cp:revision>7</cp:revision>
  <dcterms:created xsi:type="dcterms:W3CDTF">2020-11-30T12:23:01Z</dcterms:created>
  <dcterms:modified xsi:type="dcterms:W3CDTF">2020-12-03T11:26:06Z</dcterms:modified>
</cp:coreProperties>
</file>