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9" r:id="rId3"/>
    <p:sldId id="269" r:id="rId4"/>
    <p:sldId id="261" r:id="rId5"/>
    <p:sldId id="270" r:id="rId6"/>
    <p:sldId id="262" r:id="rId7"/>
    <p:sldId id="271" r:id="rId8"/>
    <p:sldId id="263" r:id="rId9"/>
    <p:sldId id="272" r:id="rId10"/>
    <p:sldId id="264" r:id="rId11"/>
    <p:sldId id="273" r:id="rId12"/>
    <p:sldId id="274" r:id="rId13"/>
  </p:sldIdLst>
  <p:sldSz cx="9144000" cy="6858000" type="screen4x3"/>
  <p:notesSz cx="6858000" cy="9144000"/>
  <p:custDataLst>
    <p:tags r:id="rId15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FF0000"/>
    <a:srgbClr val="FF3300"/>
    <a:srgbClr val="66FFFF"/>
    <a:srgbClr val="FF99CC"/>
    <a:srgbClr val="000099"/>
    <a:srgbClr val="0080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74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888" y="-736"/>
      </p:cViewPr>
      <p:guideLst>
        <p:guide orient="horz" pos="2160"/>
        <p:guide pos="431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004" cy="36004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interSettings" Target="printerSettings/printerSettings1.bin"/><Relationship Id="rId15" Type="http://schemas.openxmlformats.org/officeDocument/2006/relationships/tags" Target="tags/tag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6E13DC-72BC-4CF0-BF8C-0C8507E2FC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988CD0-10BC-486B-9F80-A0E17816E8A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E1C05A-389F-4C16-AEC1-8A77403ECB5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F9EC7-B816-48CB-9D15-69E973BC75EE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E50050-063C-47FE-8874-3EFADBBE721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0848D6-DBCD-4D63-BFAC-67137D34BDFD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095EAC-5132-4B05-80CB-7FD5FBB34FD9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9DCD80-F9C5-4CDD-B5B6-F803C4D753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85079F-AED4-44D2-8624-40D69F3E464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3DFF98-7347-449B-A0F0-C1DBC94A91AF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B15B98-F24D-434A-A5E0-3265B4E7D817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7F69347B-BA21-40AC-B47C-C5F43215475D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Tebygolrwydd: Ffracsiynau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47732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 dirty="0">
                <a:solidFill>
                  <a:srgbClr val="D60093"/>
                </a:solidFill>
                <a:latin typeface="Comic Sans MS" pitchFamily="66" charset="0"/>
              </a:rPr>
              <a:t>Rhowch y tebygolrwydd</a:t>
            </a:r>
          </a:p>
          <a:p>
            <a:pPr algn="ctr">
              <a:defRPr b="0" i="0"/>
            </a:pPr>
            <a:r>
              <a:rPr lang="x-none" sz="3000" b="0" dirty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x-none" sz="3000" b="1" dirty="0">
                <a:solidFill>
                  <a:srgbClr val="D60093"/>
                </a:solidFill>
                <a:latin typeface="Comic Sans MS" pitchFamily="66" charset="0"/>
              </a:rPr>
              <a:t>y bydd y canlynol yn digwydd </a:t>
            </a:r>
            <a:r>
              <a:rPr lang="cy-GB" sz="3000" b="1" dirty="0" smtClean="0">
                <a:solidFill>
                  <a:srgbClr val="D60093"/>
                </a:solidFill>
                <a:latin typeface="Comic Sans MS" pitchFamily="66" charset="0"/>
              </a:rPr>
              <a:t>fel </a:t>
            </a:r>
            <a:r>
              <a:rPr lang="x-none" sz="3000" b="1" dirty="0" smtClean="0">
                <a:solidFill>
                  <a:srgbClr val="D60093"/>
                </a:solidFill>
                <a:latin typeface="Comic Sans MS" pitchFamily="66" charset="0"/>
              </a:rPr>
              <a:t>ffracsiwn</a:t>
            </a:r>
            <a:endParaRPr lang="x-none" sz="3000" b="1" dirty="0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4" grpId="0" animBg="1"/>
      <p:bldP spid="69635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81" name="AutoShape 33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68" name="AutoShape 20"/>
          <p:cNvSpPr>
            <a:spLocks noChangeArrowheads="1"/>
          </p:cNvSpPr>
          <p:nvPr/>
        </p:nvSpPr>
        <p:spPr>
          <a:xfrm>
            <a:off x="7396163" y="3008313"/>
            <a:ext cx="14747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69" name="AutoShape 21"/>
          <p:cNvSpPr>
            <a:spLocks noChangeArrowheads="1"/>
          </p:cNvSpPr>
          <p:nvPr/>
        </p:nvSpPr>
        <p:spPr>
          <a:xfrm>
            <a:off x="244475" y="4730750"/>
            <a:ext cx="65976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70" name="AutoShape 22"/>
          <p:cNvSpPr>
            <a:spLocks noChangeArrowheads="1"/>
          </p:cNvSpPr>
          <p:nvPr/>
        </p:nvSpPr>
        <p:spPr>
          <a:xfrm>
            <a:off x="7404100" y="4759325"/>
            <a:ext cx="1474788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67" name="AutoShape 19"/>
          <p:cNvSpPr>
            <a:spLocks noChangeArrowheads="1"/>
          </p:cNvSpPr>
          <p:nvPr/>
        </p:nvSpPr>
        <p:spPr>
          <a:xfrm>
            <a:off x="236538" y="2979738"/>
            <a:ext cx="66055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0" name="Text Box 2"/>
          <p:cNvSpPr txBox="1">
            <a:spLocks noChangeArrowheads="1"/>
          </p:cNvSpPr>
          <p:nvPr/>
        </p:nvSpPr>
        <p:spPr>
          <a:xfrm>
            <a:off x="419100" y="3576638"/>
            <a:ext cx="642302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c</a:t>
            </a:r>
            <a:r>
              <a:rPr lang="x-none" sz="2800" b="1" dirty="0" smtClean="0">
                <a:latin typeface="Comic Sans MS" pitchFamily="66" charset="0"/>
              </a:rPr>
              <a:t>och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>
          <a:xfrm>
            <a:off x="7886700" y="3100388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>
          <a:xfrm>
            <a:off x="7732713" y="3832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53253" name="Line 5"/>
          <p:cNvSpPr>
            <a:spLocks noChangeShapeType="1"/>
          </p:cNvSpPr>
          <p:nvPr/>
        </p:nvSpPr>
        <p:spPr>
          <a:xfrm>
            <a:off x="7788275" y="3776663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>
          <a:xfrm>
            <a:off x="419100" y="5324475"/>
            <a:ext cx="642302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g</a:t>
            </a:r>
            <a:r>
              <a:rPr lang="x-none" sz="2800" b="1" dirty="0" smtClean="0">
                <a:latin typeface="Comic Sans MS" pitchFamily="66" charset="0"/>
              </a:rPr>
              <a:t>las </a:t>
            </a:r>
            <a:r>
              <a:rPr lang="x-none" sz="2800" b="1" dirty="0">
                <a:latin typeface="Comic Sans MS" pitchFamily="66" charset="0"/>
              </a:rPr>
              <a:t>=</a:t>
            </a:r>
            <a:r>
              <a:rPr lang="x-none" sz="2800" b="0" dirty="0">
                <a:latin typeface="Comic Sans MS" pitchFamily="66" charset="0"/>
              </a:rPr>
              <a:t>  </a:t>
            </a:r>
          </a:p>
        </p:txBody>
      </p:sp>
      <p:sp>
        <p:nvSpPr>
          <p:cNvPr id="53255" name="Text Box 7"/>
          <p:cNvSpPr txBox="1">
            <a:spLocks noChangeArrowheads="1"/>
          </p:cNvSpPr>
          <p:nvPr/>
        </p:nvSpPr>
        <p:spPr>
          <a:xfrm>
            <a:off x="7886700" y="4848225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53256" name="Text Box 8"/>
          <p:cNvSpPr txBox="1">
            <a:spLocks noChangeArrowheads="1"/>
          </p:cNvSpPr>
          <p:nvPr/>
        </p:nvSpPr>
        <p:spPr>
          <a:xfrm>
            <a:off x="7732713" y="55800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53257" name="Line 9"/>
          <p:cNvSpPr>
            <a:spLocks noChangeShapeType="1"/>
          </p:cNvSpPr>
          <p:nvPr/>
        </p:nvSpPr>
        <p:spPr>
          <a:xfrm>
            <a:off x="7788275" y="5524500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3271" name="AutoShape 23"/>
          <p:cNvSpPr>
            <a:spLocks noChangeArrowheads="1"/>
          </p:cNvSpPr>
          <p:nvPr/>
        </p:nvSpPr>
        <p:spPr>
          <a:xfrm>
            <a:off x="817563" y="323850"/>
            <a:ext cx="985837" cy="936625"/>
          </a:xfrm>
          <a:prstGeom prst="star5">
            <a:avLst/>
          </a:prstGeom>
          <a:solidFill>
            <a:srgbClr val="FF33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72" name="AutoShape 24"/>
          <p:cNvSpPr>
            <a:spLocks noChangeArrowheads="1"/>
          </p:cNvSpPr>
          <p:nvPr/>
        </p:nvSpPr>
        <p:spPr>
          <a:xfrm>
            <a:off x="2379663" y="323850"/>
            <a:ext cx="985837" cy="936625"/>
          </a:xfrm>
          <a:prstGeom prst="star5">
            <a:avLst/>
          </a:prstGeom>
          <a:solidFill>
            <a:srgbClr val="FF33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73" name="AutoShape 25"/>
          <p:cNvSpPr>
            <a:spLocks noChangeArrowheads="1"/>
          </p:cNvSpPr>
          <p:nvPr/>
        </p:nvSpPr>
        <p:spPr>
          <a:xfrm>
            <a:off x="3941763" y="323850"/>
            <a:ext cx="985837" cy="936625"/>
          </a:xfrm>
          <a:prstGeom prst="star5">
            <a:avLst/>
          </a:prstGeom>
          <a:solidFill>
            <a:srgbClr val="FF33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74" name="AutoShape 26"/>
          <p:cNvSpPr>
            <a:spLocks noChangeArrowheads="1"/>
          </p:cNvSpPr>
          <p:nvPr/>
        </p:nvSpPr>
        <p:spPr>
          <a:xfrm>
            <a:off x="5503863" y="323850"/>
            <a:ext cx="985837" cy="936625"/>
          </a:xfrm>
          <a:prstGeom prst="star5">
            <a:avLst/>
          </a:prstGeom>
          <a:solidFill>
            <a:srgbClr val="00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75" name="AutoShape 27"/>
          <p:cNvSpPr>
            <a:spLocks noChangeArrowheads="1"/>
          </p:cNvSpPr>
          <p:nvPr/>
        </p:nvSpPr>
        <p:spPr>
          <a:xfrm>
            <a:off x="7067550" y="325438"/>
            <a:ext cx="985838" cy="936625"/>
          </a:xfrm>
          <a:prstGeom prst="star5">
            <a:avLst/>
          </a:prstGeom>
          <a:solidFill>
            <a:srgbClr val="00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76" name="AutoShape 28"/>
          <p:cNvSpPr>
            <a:spLocks noChangeArrowheads="1"/>
          </p:cNvSpPr>
          <p:nvPr/>
        </p:nvSpPr>
        <p:spPr>
          <a:xfrm>
            <a:off x="823913" y="1493838"/>
            <a:ext cx="985837" cy="936625"/>
          </a:xfrm>
          <a:prstGeom prst="star5">
            <a:avLst/>
          </a:prstGeom>
          <a:solidFill>
            <a:srgbClr val="00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77" name="AutoShape 29"/>
          <p:cNvSpPr>
            <a:spLocks noChangeArrowheads="1"/>
          </p:cNvSpPr>
          <p:nvPr/>
        </p:nvSpPr>
        <p:spPr>
          <a:xfrm>
            <a:off x="2386013" y="1493838"/>
            <a:ext cx="985837" cy="936625"/>
          </a:xfrm>
          <a:prstGeom prst="star5">
            <a:avLst/>
          </a:prstGeom>
          <a:solidFill>
            <a:srgbClr val="00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78" name="AutoShape 30"/>
          <p:cNvSpPr>
            <a:spLocks noChangeArrowheads="1"/>
          </p:cNvSpPr>
          <p:nvPr/>
        </p:nvSpPr>
        <p:spPr>
          <a:xfrm>
            <a:off x="3948113" y="1493838"/>
            <a:ext cx="985837" cy="936625"/>
          </a:xfrm>
          <a:prstGeom prst="star5">
            <a:avLst/>
          </a:prstGeom>
          <a:solidFill>
            <a:srgbClr val="00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79" name="AutoShape 31"/>
          <p:cNvSpPr>
            <a:spLocks noChangeArrowheads="1"/>
          </p:cNvSpPr>
          <p:nvPr/>
        </p:nvSpPr>
        <p:spPr>
          <a:xfrm>
            <a:off x="5510213" y="1493838"/>
            <a:ext cx="985837" cy="936625"/>
          </a:xfrm>
          <a:prstGeom prst="star5">
            <a:avLst/>
          </a:prstGeom>
          <a:solidFill>
            <a:srgbClr val="00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80" name="AutoShape 32"/>
          <p:cNvSpPr>
            <a:spLocks noChangeArrowheads="1"/>
          </p:cNvSpPr>
          <p:nvPr/>
        </p:nvSpPr>
        <p:spPr>
          <a:xfrm>
            <a:off x="7073900" y="1495425"/>
            <a:ext cx="985838" cy="936625"/>
          </a:xfrm>
          <a:prstGeom prst="star5">
            <a:avLst/>
          </a:prstGeom>
          <a:solidFill>
            <a:srgbClr val="00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3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 animBg="1"/>
      <p:bldP spid="53251" grpId="1" animBg="1"/>
      <p:bldP spid="53252" grpId="2" animBg="1"/>
      <p:bldP spid="53253" grpId="3" animBg="1"/>
      <p:bldP spid="53254" grpId="4" animBg="1"/>
      <p:bldP spid="53255" grpId="5" animBg="1"/>
      <p:bldP spid="53256" grpId="6" animBg="1"/>
      <p:bldP spid="53257" grpId="7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AutoShape 2"/>
          <p:cNvSpPr>
            <a:spLocks noChangeArrowheads="1"/>
          </p:cNvSpPr>
          <p:nvPr/>
        </p:nvSpPr>
        <p:spPr>
          <a:xfrm>
            <a:off x="7396163" y="3008313"/>
            <a:ext cx="14747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>
          <a:xfrm>
            <a:off x="244475" y="4730750"/>
            <a:ext cx="65976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>
          <a:xfrm>
            <a:off x="7404100" y="4759325"/>
            <a:ext cx="1474788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>
          <a:xfrm>
            <a:off x="236538" y="2979738"/>
            <a:ext cx="66055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>
          <a:xfrm>
            <a:off x="419100" y="3576638"/>
            <a:ext cx="6423025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g</a:t>
            </a:r>
            <a:r>
              <a:rPr lang="x-none" sz="2800" b="1" dirty="0" smtClean="0">
                <a:latin typeface="Comic Sans MS" pitchFamily="66" charset="0"/>
              </a:rPr>
              <a:t>wyrdd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>
          <a:xfrm>
            <a:off x="7886700" y="3100388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>
          <a:xfrm>
            <a:off x="7732713" y="3832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63497" name="Line 9"/>
          <p:cNvSpPr>
            <a:spLocks noChangeShapeType="1"/>
          </p:cNvSpPr>
          <p:nvPr/>
        </p:nvSpPr>
        <p:spPr>
          <a:xfrm>
            <a:off x="7788275" y="3776663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>
          <a:xfrm>
            <a:off x="419100" y="5324475"/>
            <a:ext cx="6423025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p</a:t>
            </a:r>
            <a:r>
              <a:rPr lang="x-none" sz="2800" b="1" dirty="0" smtClean="0">
                <a:latin typeface="Comic Sans MS" pitchFamily="66" charset="0"/>
              </a:rPr>
              <a:t>orffor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>
          <a:xfrm>
            <a:off x="7886700" y="4848225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>
          <a:xfrm>
            <a:off x="7732713" y="55800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63501" name="Line 13"/>
          <p:cNvSpPr>
            <a:spLocks noChangeShapeType="1"/>
          </p:cNvSpPr>
          <p:nvPr/>
        </p:nvSpPr>
        <p:spPr>
          <a:xfrm>
            <a:off x="7788275" y="5524500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3502" name="AutoShape 14"/>
          <p:cNvSpPr>
            <a:spLocks noChangeArrowheads="1"/>
          </p:cNvSpPr>
          <p:nvPr/>
        </p:nvSpPr>
        <p:spPr>
          <a:xfrm>
            <a:off x="817563" y="323850"/>
            <a:ext cx="985837" cy="936625"/>
          </a:xfrm>
          <a:prstGeom prst="star5">
            <a:avLst/>
          </a:prstGeom>
          <a:solidFill>
            <a:srgbClr val="33CC33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503" name="AutoShape 15"/>
          <p:cNvSpPr>
            <a:spLocks noChangeArrowheads="1"/>
          </p:cNvSpPr>
          <p:nvPr/>
        </p:nvSpPr>
        <p:spPr>
          <a:xfrm>
            <a:off x="2379663" y="323850"/>
            <a:ext cx="985837" cy="936625"/>
          </a:xfrm>
          <a:prstGeom prst="star5">
            <a:avLst/>
          </a:prstGeom>
          <a:solidFill>
            <a:srgbClr val="33CC33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>
          <a:xfrm>
            <a:off x="3941763" y="323850"/>
            <a:ext cx="985837" cy="936625"/>
          </a:xfrm>
          <a:prstGeom prst="star5">
            <a:avLst/>
          </a:prstGeom>
          <a:solidFill>
            <a:srgbClr val="99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505" name="AutoShape 17"/>
          <p:cNvSpPr>
            <a:spLocks noChangeArrowheads="1"/>
          </p:cNvSpPr>
          <p:nvPr/>
        </p:nvSpPr>
        <p:spPr>
          <a:xfrm>
            <a:off x="5503863" y="323850"/>
            <a:ext cx="985837" cy="936625"/>
          </a:xfrm>
          <a:prstGeom prst="star5">
            <a:avLst/>
          </a:prstGeom>
          <a:solidFill>
            <a:srgbClr val="99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506" name="AutoShape 18"/>
          <p:cNvSpPr>
            <a:spLocks noChangeArrowheads="1"/>
          </p:cNvSpPr>
          <p:nvPr/>
        </p:nvSpPr>
        <p:spPr>
          <a:xfrm>
            <a:off x="7067550" y="325438"/>
            <a:ext cx="985838" cy="936625"/>
          </a:xfrm>
          <a:prstGeom prst="star5">
            <a:avLst/>
          </a:prstGeom>
          <a:solidFill>
            <a:srgbClr val="99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507" name="AutoShape 19"/>
          <p:cNvSpPr>
            <a:spLocks noChangeArrowheads="1"/>
          </p:cNvSpPr>
          <p:nvPr/>
        </p:nvSpPr>
        <p:spPr>
          <a:xfrm>
            <a:off x="823913" y="1493838"/>
            <a:ext cx="985837" cy="936625"/>
          </a:xfrm>
          <a:prstGeom prst="star5">
            <a:avLst/>
          </a:prstGeom>
          <a:solidFill>
            <a:srgbClr val="33CC33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508" name="AutoShape 20"/>
          <p:cNvSpPr>
            <a:spLocks noChangeArrowheads="1"/>
          </p:cNvSpPr>
          <p:nvPr/>
        </p:nvSpPr>
        <p:spPr>
          <a:xfrm>
            <a:off x="2386013" y="1493838"/>
            <a:ext cx="985837" cy="936625"/>
          </a:xfrm>
          <a:prstGeom prst="star5">
            <a:avLst/>
          </a:prstGeom>
          <a:solidFill>
            <a:srgbClr val="33CC33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509" name="AutoShape 21"/>
          <p:cNvSpPr>
            <a:spLocks noChangeArrowheads="1"/>
          </p:cNvSpPr>
          <p:nvPr/>
        </p:nvSpPr>
        <p:spPr>
          <a:xfrm>
            <a:off x="3948113" y="1493838"/>
            <a:ext cx="985837" cy="936625"/>
          </a:xfrm>
          <a:prstGeom prst="star5">
            <a:avLst/>
          </a:prstGeom>
          <a:solidFill>
            <a:srgbClr val="99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510" name="AutoShape 22"/>
          <p:cNvSpPr>
            <a:spLocks noChangeArrowheads="1"/>
          </p:cNvSpPr>
          <p:nvPr/>
        </p:nvSpPr>
        <p:spPr>
          <a:xfrm>
            <a:off x="5510213" y="1493838"/>
            <a:ext cx="985837" cy="936625"/>
          </a:xfrm>
          <a:prstGeom prst="star5">
            <a:avLst/>
          </a:prstGeom>
          <a:solidFill>
            <a:srgbClr val="99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511" name="AutoShape 23"/>
          <p:cNvSpPr>
            <a:spLocks noChangeArrowheads="1"/>
          </p:cNvSpPr>
          <p:nvPr/>
        </p:nvSpPr>
        <p:spPr>
          <a:xfrm>
            <a:off x="7073900" y="1495425"/>
            <a:ext cx="985838" cy="936625"/>
          </a:xfrm>
          <a:prstGeom prst="star5">
            <a:avLst/>
          </a:prstGeom>
          <a:solidFill>
            <a:srgbClr val="9966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512" name="AutoShape 2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3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 animBg="1"/>
      <p:bldP spid="63495" grpId="1" animBg="1"/>
      <p:bldP spid="63496" grpId="2" animBg="1"/>
      <p:bldP spid="63497" grpId="3" animBg="1"/>
      <p:bldP spid="63498" grpId="4" animBg="1"/>
      <p:bldP spid="63499" grpId="5" animBg="1"/>
      <p:bldP spid="63500" grpId="6" animBg="1"/>
      <p:bldP spid="63501" grpId="7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AutoShape 2"/>
          <p:cNvSpPr>
            <a:spLocks noChangeArrowheads="1"/>
          </p:cNvSpPr>
          <p:nvPr/>
        </p:nvSpPr>
        <p:spPr>
          <a:xfrm>
            <a:off x="7396163" y="3008313"/>
            <a:ext cx="14747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299" name="AutoShape 3"/>
          <p:cNvSpPr>
            <a:spLocks noChangeArrowheads="1"/>
          </p:cNvSpPr>
          <p:nvPr/>
        </p:nvSpPr>
        <p:spPr>
          <a:xfrm>
            <a:off x="244475" y="4730750"/>
            <a:ext cx="65976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00" name="AutoShape 4"/>
          <p:cNvSpPr>
            <a:spLocks noChangeArrowheads="1"/>
          </p:cNvSpPr>
          <p:nvPr/>
        </p:nvSpPr>
        <p:spPr>
          <a:xfrm>
            <a:off x="7404100" y="4759325"/>
            <a:ext cx="1474788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01" name="AutoShape 5"/>
          <p:cNvSpPr>
            <a:spLocks noChangeArrowheads="1"/>
          </p:cNvSpPr>
          <p:nvPr/>
        </p:nvSpPr>
        <p:spPr>
          <a:xfrm>
            <a:off x="236538" y="2979738"/>
            <a:ext cx="66055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>
          <a:xfrm>
            <a:off x="419100" y="3576638"/>
            <a:ext cx="642302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o</a:t>
            </a:r>
            <a:r>
              <a:rPr lang="x-none" sz="2800" b="1" dirty="0" smtClean="0">
                <a:latin typeface="Comic Sans MS" pitchFamily="66" charset="0"/>
              </a:rPr>
              <a:t>ren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55303" name="Text Box 7"/>
          <p:cNvSpPr txBox="1">
            <a:spLocks noChangeArrowheads="1"/>
          </p:cNvSpPr>
          <p:nvPr/>
        </p:nvSpPr>
        <p:spPr>
          <a:xfrm>
            <a:off x="7886700" y="3100388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55304" name="Text Box 8"/>
          <p:cNvSpPr txBox="1">
            <a:spLocks noChangeArrowheads="1"/>
          </p:cNvSpPr>
          <p:nvPr/>
        </p:nvSpPr>
        <p:spPr>
          <a:xfrm>
            <a:off x="7732713" y="3832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55305" name="Line 9"/>
          <p:cNvSpPr>
            <a:spLocks noChangeShapeType="1"/>
          </p:cNvSpPr>
          <p:nvPr/>
        </p:nvSpPr>
        <p:spPr>
          <a:xfrm>
            <a:off x="7788275" y="3776663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5306" name="Text Box 10"/>
          <p:cNvSpPr txBox="1">
            <a:spLocks noChangeArrowheads="1"/>
          </p:cNvSpPr>
          <p:nvPr/>
        </p:nvSpPr>
        <p:spPr>
          <a:xfrm>
            <a:off x="419100" y="5324475"/>
            <a:ext cx="642302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g</a:t>
            </a:r>
            <a:r>
              <a:rPr lang="x-none" sz="2800" b="1" dirty="0" smtClean="0">
                <a:latin typeface="Comic Sans MS" pitchFamily="66" charset="0"/>
              </a:rPr>
              <a:t>las </a:t>
            </a:r>
            <a:r>
              <a:rPr lang="x-none" sz="2800" b="1" dirty="0">
                <a:latin typeface="Comic Sans MS" pitchFamily="66" charset="0"/>
              </a:rPr>
              <a:t>=</a:t>
            </a:r>
            <a:r>
              <a:rPr lang="x-none" sz="2800" b="0" dirty="0">
                <a:latin typeface="Comic Sans MS" pitchFamily="66" charset="0"/>
              </a:rPr>
              <a:t>  </a:t>
            </a:r>
          </a:p>
        </p:txBody>
      </p:sp>
      <p:sp>
        <p:nvSpPr>
          <p:cNvPr id="55307" name="Text Box 11"/>
          <p:cNvSpPr txBox="1">
            <a:spLocks noChangeArrowheads="1"/>
          </p:cNvSpPr>
          <p:nvPr/>
        </p:nvSpPr>
        <p:spPr>
          <a:xfrm>
            <a:off x="7886700" y="4848225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55308" name="Text Box 12"/>
          <p:cNvSpPr txBox="1">
            <a:spLocks noChangeArrowheads="1"/>
          </p:cNvSpPr>
          <p:nvPr/>
        </p:nvSpPr>
        <p:spPr>
          <a:xfrm>
            <a:off x="7732713" y="55800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55309" name="Line 13"/>
          <p:cNvSpPr>
            <a:spLocks noChangeShapeType="1"/>
          </p:cNvSpPr>
          <p:nvPr/>
        </p:nvSpPr>
        <p:spPr>
          <a:xfrm>
            <a:off x="7788275" y="5524500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5310" name="AutoShape 14"/>
          <p:cNvSpPr>
            <a:spLocks noChangeArrowheads="1"/>
          </p:cNvSpPr>
          <p:nvPr/>
        </p:nvSpPr>
        <p:spPr>
          <a:xfrm>
            <a:off x="1066800" y="3175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11" name="AutoShape 15"/>
          <p:cNvSpPr>
            <a:spLocks noChangeArrowheads="1"/>
          </p:cNvSpPr>
          <p:nvPr/>
        </p:nvSpPr>
        <p:spPr>
          <a:xfrm>
            <a:off x="2278063" y="3190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12" name="AutoShape 16"/>
          <p:cNvSpPr>
            <a:spLocks noChangeArrowheads="1"/>
          </p:cNvSpPr>
          <p:nvPr/>
        </p:nvSpPr>
        <p:spPr>
          <a:xfrm>
            <a:off x="3489325" y="3190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13" name="AutoShape 17"/>
          <p:cNvSpPr>
            <a:spLocks noChangeArrowheads="1"/>
          </p:cNvSpPr>
          <p:nvPr/>
        </p:nvSpPr>
        <p:spPr>
          <a:xfrm>
            <a:off x="4700588" y="3190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14" name="AutoShape 18"/>
          <p:cNvSpPr>
            <a:spLocks noChangeArrowheads="1"/>
          </p:cNvSpPr>
          <p:nvPr/>
        </p:nvSpPr>
        <p:spPr>
          <a:xfrm>
            <a:off x="5911850" y="3175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15" name="AutoShape 19"/>
          <p:cNvSpPr>
            <a:spLocks noChangeArrowheads="1"/>
          </p:cNvSpPr>
          <p:nvPr/>
        </p:nvSpPr>
        <p:spPr>
          <a:xfrm>
            <a:off x="7124700" y="3175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16" name="AutoShape 20"/>
          <p:cNvSpPr>
            <a:spLocks noChangeArrowheads="1"/>
          </p:cNvSpPr>
          <p:nvPr/>
        </p:nvSpPr>
        <p:spPr>
          <a:xfrm>
            <a:off x="1063625" y="14224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17" name="AutoShape 21"/>
          <p:cNvSpPr>
            <a:spLocks noChangeArrowheads="1"/>
          </p:cNvSpPr>
          <p:nvPr/>
        </p:nvSpPr>
        <p:spPr>
          <a:xfrm>
            <a:off x="2274888" y="14239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3399FF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18" name="AutoShape 22"/>
          <p:cNvSpPr>
            <a:spLocks noChangeArrowheads="1"/>
          </p:cNvSpPr>
          <p:nvPr/>
        </p:nvSpPr>
        <p:spPr>
          <a:xfrm>
            <a:off x="3486150" y="14239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3399FF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19" name="AutoShape 23"/>
          <p:cNvSpPr>
            <a:spLocks noChangeArrowheads="1"/>
          </p:cNvSpPr>
          <p:nvPr/>
        </p:nvSpPr>
        <p:spPr>
          <a:xfrm>
            <a:off x="4697413" y="14239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3399FF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20" name="AutoShape 24"/>
          <p:cNvSpPr>
            <a:spLocks noChangeArrowheads="1"/>
          </p:cNvSpPr>
          <p:nvPr/>
        </p:nvSpPr>
        <p:spPr>
          <a:xfrm>
            <a:off x="5908675" y="14224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3399FF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21" name="AutoShape 25"/>
          <p:cNvSpPr>
            <a:spLocks noChangeArrowheads="1"/>
          </p:cNvSpPr>
          <p:nvPr/>
        </p:nvSpPr>
        <p:spPr>
          <a:xfrm>
            <a:off x="7121525" y="14224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3399FF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22" name="AutoShape 2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5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5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2" grpId="0" animBg="1"/>
      <p:bldP spid="55303" grpId="1" animBg="1"/>
      <p:bldP spid="55304" grpId="2" animBg="1"/>
      <p:bldP spid="55305" grpId="3" animBg="1"/>
      <p:bldP spid="55306" grpId="4" animBg="1"/>
      <p:bldP spid="55307" grpId="5" animBg="1"/>
      <p:bldP spid="55308" grpId="6" animBg="1"/>
      <p:bldP spid="55309" grpId="7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AutoShape 2"/>
          <p:cNvSpPr>
            <a:spLocks noChangeArrowheads="1"/>
          </p:cNvSpPr>
          <p:nvPr/>
        </p:nvSpPr>
        <p:spPr>
          <a:xfrm>
            <a:off x="7396163" y="3008313"/>
            <a:ext cx="14747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>
          <a:xfrm>
            <a:off x="244475" y="4730750"/>
            <a:ext cx="65976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>
          <a:xfrm>
            <a:off x="7404100" y="4759325"/>
            <a:ext cx="1474788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>
          <a:xfrm>
            <a:off x="236538" y="2979738"/>
            <a:ext cx="66055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>
          <a:xfrm>
            <a:off x="419100" y="3576638"/>
            <a:ext cx="642302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m</a:t>
            </a:r>
            <a:r>
              <a:rPr lang="x-none" sz="2800" b="1" dirty="0" smtClean="0">
                <a:latin typeface="Comic Sans MS" pitchFamily="66" charset="0"/>
              </a:rPr>
              <a:t>elyn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>
          <a:xfrm>
            <a:off x="7732713" y="3100388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>
          <a:xfrm>
            <a:off x="7732713" y="3832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64521" name="Line 9"/>
          <p:cNvSpPr>
            <a:spLocks noChangeShapeType="1"/>
          </p:cNvSpPr>
          <p:nvPr/>
        </p:nvSpPr>
        <p:spPr>
          <a:xfrm>
            <a:off x="7788275" y="3776663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>
          <a:xfrm>
            <a:off x="419100" y="5324475"/>
            <a:ext cx="642302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g</a:t>
            </a:r>
            <a:r>
              <a:rPr lang="x-none" sz="2800" b="1" dirty="0" smtClean="0">
                <a:latin typeface="Comic Sans MS" pitchFamily="66" charset="0"/>
              </a:rPr>
              <a:t>wyrdd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>
          <a:xfrm>
            <a:off x="7886700" y="4848225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>
          <a:xfrm>
            <a:off x="7732713" y="55800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64525" name="Line 13"/>
          <p:cNvSpPr>
            <a:spLocks noChangeShapeType="1"/>
          </p:cNvSpPr>
          <p:nvPr/>
        </p:nvSpPr>
        <p:spPr>
          <a:xfrm>
            <a:off x="7788275" y="5524500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4526" name="AutoShape 14"/>
          <p:cNvSpPr>
            <a:spLocks noChangeArrowheads="1"/>
          </p:cNvSpPr>
          <p:nvPr/>
        </p:nvSpPr>
        <p:spPr>
          <a:xfrm>
            <a:off x="1066800" y="3175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27" name="AutoShape 15"/>
          <p:cNvSpPr>
            <a:spLocks noChangeArrowheads="1"/>
          </p:cNvSpPr>
          <p:nvPr/>
        </p:nvSpPr>
        <p:spPr>
          <a:xfrm>
            <a:off x="2278063" y="3190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28" name="AutoShape 16"/>
          <p:cNvSpPr>
            <a:spLocks noChangeArrowheads="1"/>
          </p:cNvSpPr>
          <p:nvPr/>
        </p:nvSpPr>
        <p:spPr>
          <a:xfrm>
            <a:off x="3489325" y="3190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29" name="AutoShape 17"/>
          <p:cNvSpPr>
            <a:spLocks noChangeArrowheads="1"/>
          </p:cNvSpPr>
          <p:nvPr/>
        </p:nvSpPr>
        <p:spPr>
          <a:xfrm>
            <a:off x="4700588" y="3190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30" name="AutoShape 18"/>
          <p:cNvSpPr>
            <a:spLocks noChangeArrowheads="1"/>
          </p:cNvSpPr>
          <p:nvPr/>
        </p:nvSpPr>
        <p:spPr>
          <a:xfrm>
            <a:off x="5911850" y="3175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31" name="AutoShape 19"/>
          <p:cNvSpPr>
            <a:spLocks noChangeArrowheads="1"/>
          </p:cNvSpPr>
          <p:nvPr/>
        </p:nvSpPr>
        <p:spPr>
          <a:xfrm>
            <a:off x="7124700" y="3175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32" name="AutoShape 20"/>
          <p:cNvSpPr>
            <a:spLocks noChangeArrowheads="1"/>
          </p:cNvSpPr>
          <p:nvPr/>
        </p:nvSpPr>
        <p:spPr>
          <a:xfrm>
            <a:off x="1063625" y="14224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33" name="AutoShape 21"/>
          <p:cNvSpPr>
            <a:spLocks noChangeArrowheads="1"/>
          </p:cNvSpPr>
          <p:nvPr/>
        </p:nvSpPr>
        <p:spPr>
          <a:xfrm>
            <a:off x="2274888" y="14239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34" name="AutoShape 22"/>
          <p:cNvSpPr>
            <a:spLocks noChangeArrowheads="1"/>
          </p:cNvSpPr>
          <p:nvPr/>
        </p:nvSpPr>
        <p:spPr>
          <a:xfrm>
            <a:off x="3486150" y="14239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35" name="AutoShape 23"/>
          <p:cNvSpPr>
            <a:spLocks noChangeArrowheads="1"/>
          </p:cNvSpPr>
          <p:nvPr/>
        </p:nvSpPr>
        <p:spPr>
          <a:xfrm>
            <a:off x="4697413" y="1423988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36" name="AutoShape 24"/>
          <p:cNvSpPr>
            <a:spLocks noChangeArrowheads="1"/>
          </p:cNvSpPr>
          <p:nvPr/>
        </p:nvSpPr>
        <p:spPr>
          <a:xfrm>
            <a:off x="5908675" y="14224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37" name="AutoShape 25"/>
          <p:cNvSpPr>
            <a:spLocks noChangeArrowheads="1"/>
          </p:cNvSpPr>
          <p:nvPr/>
        </p:nvSpPr>
        <p:spPr>
          <a:xfrm>
            <a:off x="7121525" y="1422400"/>
            <a:ext cx="838200" cy="838200"/>
          </a:xfrm>
          <a:prstGeom prst="smileyFace">
            <a:avLst>
              <a:gd name="adj" fmla="val 4653"/>
            </a:avLst>
          </a:prstGeom>
          <a:solidFill>
            <a:srgbClr val="0099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38" name="AutoShape 2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4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 animBg="1"/>
      <p:bldP spid="64519" grpId="1" animBg="1"/>
      <p:bldP spid="64520" grpId="2" animBg="1"/>
      <p:bldP spid="64521" grpId="3" animBg="1"/>
      <p:bldP spid="64522" grpId="4" animBg="1"/>
      <p:bldP spid="64523" grpId="5" animBg="1"/>
      <p:bldP spid="64524" grpId="6" animBg="1"/>
      <p:bldP spid="64525" grpId="7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AutoShape 2"/>
          <p:cNvSpPr>
            <a:spLocks noChangeArrowheads="1"/>
          </p:cNvSpPr>
          <p:nvPr/>
        </p:nvSpPr>
        <p:spPr>
          <a:xfrm>
            <a:off x="7396163" y="3008313"/>
            <a:ext cx="14747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3" name="AutoShape 3"/>
          <p:cNvSpPr>
            <a:spLocks noChangeArrowheads="1"/>
          </p:cNvSpPr>
          <p:nvPr/>
        </p:nvSpPr>
        <p:spPr>
          <a:xfrm>
            <a:off x="244475" y="4730750"/>
            <a:ext cx="65976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4" name="AutoShape 4"/>
          <p:cNvSpPr>
            <a:spLocks noChangeArrowheads="1"/>
          </p:cNvSpPr>
          <p:nvPr/>
        </p:nvSpPr>
        <p:spPr>
          <a:xfrm>
            <a:off x="7404100" y="4759325"/>
            <a:ext cx="1474788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5" name="AutoShape 5"/>
          <p:cNvSpPr>
            <a:spLocks noChangeArrowheads="1"/>
          </p:cNvSpPr>
          <p:nvPr/>
        </p:nvSpPr>
        <p:spPr>
          <a:xfrm>
            <a:off x="236538" y="2979738"/>
            <a:ext cx="66055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>
          <a:xfrm>
            <a:off x="419100" y="3576638"/>
            <a:ext cx="642302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c</a:t>
            </a:r>
            <a:r>
              <a:rPr lang="x-none" sz="2800" b="1" dirty="0" smtClean="0">
                <a:latin typeface="Comic Sans MS" pitchFamily="66" charset="0"/>
              </a:rPr>
              <a:t>och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56327" name="Text Box 7"/>
          <p:cNvSpPr txBox="1">
            <a:spLocks noChangeArrowheads="1"/>
          </p:cNvSpPr>
          <p:nvPr/>
        </p:nvSpPr>
        <p:spPr>
          <a:xfrm>
            <a:off x="7886700" y="3100388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56328" name="Text Box 8"/>
          <p:cNvSpPr txBox="1">
            <a:spLocks noChangeArrowheads="1"/>
          </p:cNvSpPr>
          <p:nvPr/>
        </p:nvSpPr>
        <p:spPr>
          <a:xfrm>
            <a:off x="7732713" y="3832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56329" name="Line 9"/>
          <p:cNvSpPr>
            <a:spLocks noChangeShapeType="1"/>
          </p:cNvSpPr>
          <p:nvPr/>
        </p:nvSpPr>
        <p:spPr>
          <a:xfrm>
            <a:off x="7788275" y="3776663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6330" name="Text Box 10"/>
          <p:cNvSpPr txBox="1">
            <a:spLocks noChangeArrowheads="1"/>
          </p:cNvSpPr>
          <p:nvPr/>
        </p:nvSpPr>
        <p:spPr>
          <a:xfrm>
            <a:off x="419100" y="5324475"/>
            <a:ext cx="642302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p</a:t>
            </a:r>
            <a:r>
              <a:rPr lang="x-none" sz="2800" b="1" dirty="0" smtClean="0">
                <a:latin typeface="Comic Sans MS" pitchFamily="66" charset="0"/>
              </a:rPr>
              <a:t>orffor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56331" name="Text Box 11"/>
          <p:cNvSpPr txBox="1">
            <a:spLocks noChangeArrowheads="1"/>
          </p:cNvSpPr>
          <p:nvPr/>
        </p:nvSpPr>
        <p:spPr>
          <a:xfrm>
            <a:off x="7886700" y="4848225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56332" name="Text Box 12"/>
          <p:cNvSpPr txBox="1">
            <a:spLocks noChangeArrowheads="1"/>
          </p:cNvSpPr>
          <p:nvPr/>
        </p:nvSpPr>
        <p:spPr>
          <a:xfrm>
            <a:off x="7732713" y="55800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56333" name="Line 13"/>
          <p:cNvSpPr>
            <a:spLocks noChangeShapeType="1"/>
          </p:cNvSpPr>
          <p:nvPr/>
        </p:nvSpPr>
        <p:spPr>
          <a:xfrm>
            <a:off x="7788275" y="5524500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6334" name="AutoShape 14"/>
          <p:cNvSpPr>
            <a:spLocks noChangeArrowheads="1"/>
          </p:cNvSpPr>
          <p:nvPr/>
        </p:nvSpPr>
        <p:spPr>
          <a:xfrm>
            <a:off x="935038" y="327025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35" name="AutoShape 15"/>
          <p:cNvSpPr>
            <a:spLocks noChangeArrowheads="1"/>
          </p:cNvSpPr>
          <p:nvPr/>
        </p:nvSpPr>
        <p:spPr>
          <a:xfrm>
            <a:off x="1974850" y="327025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36" name="AutoShape 16"/>
          <p:cNvSpPr>
            <a:spLocks noChangeArrowheads="1"/>
          </p:cNvSpPr>
          <p:nvPr/>
        </p:nvSpPr>
        <p:spPr>
          <a:xfrm>
            <a:off x="3014663" y="327025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37" name="AutoShape 17"/>
          <p:cNvSpPr>
            <a:spLocks noChangeArrowheads="1"/>
          </p:cNvSpPr>
          <p:nvPr/>
        </p:nvSpPr>
        <p:spPr>
          <a:xfrm>
            <a:off x="4054475" y="327025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38" name="AutoShape 18"/>
          <p:cNvSpPr>
            <a:spLocks noChangeArrowheads="1"/>
          </p:cNvSpPr>
          <p:nvPr/>
        </p:nvSpPr>
        <p:spPr>
          <a:xfrm>
            <a:off x="5094288" y="327025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39" name="AutoShape 19"/>
          <p:cNvSpPr>
            <a:spLocks noChangeArrowheads="1"/>
          </p:cNvSpPr>
          <p:nvPr/>
        </p:nvSpPr>
        <p:spPr>
          <a:xfrm>
            <a:off x="6134100" y="327025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40" name="AutoShape 20"/>
          <p:cNvSpPr>
            <a:spLocks noChangeArrowheads="1"/>
          </p:cNvSpPr>
          <p:nvPr/>
        </p:nvSpPr>
        <p:spPr>
          <a:xfrm>
            <a:off x="7175500" y="327025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41" name="AutoShape 21"/>
          <p:cNvSpPr>
            <a:spLocks noChangeArrowheads="1"/>
          </p:cNvSpPr>
          <p:nvPr/>
        </p:nvSpPr>
        <p:spPr>
          <a:xfrm>
            <a:off x="1544638" y="1193800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42" name="AutoShape 22"/>
          <p:cNvSpPr>
            <a:spLocks noChangeArrowheads="1"/>
          </p:cNvSpPr>
          <p:nvPr/>
        </p:nvSpPr>
        <p:spPr>
          <a:xfrm>
            <a:off x="2584450" y="1193800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43" name="AutoShape 23"/>
          <p:cNvSpPr>
            <a:spLocks noChangeArrowheads="1"/>
          </p:cNvSpPr>
          <p:nvPr/>
        </p:nvSpPr>
        <p:spPr>
          <a:xfrm>
            <a:off x="3624263" y="1193800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44" name="AutoShape 24"/>
          <p:cNvSpPr>
            <a:spLocks noChangeArrowheads="1"/>
          </p:cNvSpPr>
          <p:nvPr/>
        </p:nvSpPr>
        <p:spPr>
          <a:xfrm>
            <a:off x="4664075" y="1193800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45" name="AutoShape 25"/>
          <p:cNvSpPr>
            <a:spLocks noChangeArrowheads="1"/>
          </p:cNvSpPr>
          <p:nvPr/>
        </p:nvSpPr>
        <p:spPr>
          <a:xfrm>
            <a:off x="5703888" y="1193800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46" name="AutoShape 26"/>
          <p:cNvSpPr>
            <a:spLocks noChangeArrowheads="1"/>
          </p:cNvSpPr>
          <p:nvPr/>
        </p:nvSpPr>
        <p:spPr>
          <a:xfrm>
            <a:off x="6743700" y="1193800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48" name="AutoShape 2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6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6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6" grpId="0" animBg="1"/>
      <p:bldP spid="56327" grpId="1" animBg="1"/>
      <p:bldP spid="56328" grpId="2" animBg="1"/>
      <p:bldP spid="56329" grpId="3" animBg="1"/>
      <p:bldP spid="56330" grpId="4" animBg="1"/>
      <p:bldP spid="56331" grpId="5" animBg="1"/>
      <p:bldP spid="56332" grpId="6" animBg="1"/>
      <p:bldP spid="56333" grpId="7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AutoShape 2"/>
          <p:cNvSpPr>
            <a:spLocks noChangeArrowheads="1"/>
          </p:cNvSpPr>
          <p:nvPr/>
        </p:nvSpPr>
        <p:spPr>
          <a:xfrm>
            <a:off x="7396163" y="3008313"/>
            <a:ext cx="14747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>
          <a:xfrm>
            <a:off x="244475" y="4730750"/>
            <a:ext cx="65976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>
          <a:xfrm>
            <a:off x="7404100" y="4759325"/>
            <a:ext cx="1474788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>
          <a:xfrm>
            <a:off x="236538" y="2979738"/>
            <a:ext cx="66055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>
          <a:xfrm>
            <a:off x="419100" y="3576638"/>
            <a:ext cx="642302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g</a:t>
            </a:r>
            <a:r>
              <a:rPr lang="x-none" sz="2800" b="1" dirty="0" smtClean="0">
                <a:latin typeface="Comic Sans MS" pitchFamily="66" charset="0"/>
              </a:rPr>
              <a:t>wyrdd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>
          <a:xfrm>
            <a:off x="7732713" y="3100388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>
          <a:xfrm>
            <a:off x="7732713" y="3832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65545" name="Line 9"/>
          <p:cNvSpPr>
            <a:spLocks noChangeShapeType="1"/>
          </p:cNvSpPr>
          <p:nvPr/>
        </p:nvSpPr>
        <p:spPr>
          <a:xfrm>
            <a:off x="7788275" y="3776663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>
          <a:xfrm>
            <a:off x="419100" y="5324475"/>
            <a:ext cx="642302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o</a:t>
            </a:r>
            <a:r>
              <a:rPr lang="x-none" sz="2800" b="1" dirty="0" smtClean="0">
                <a:latin typeface="Comic Sans MS" pitchFamily="66" charset="0"/>
              </a:rPr>
              <a:t>ren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>
          <a:xfrm>
            <a:off x="7886700" y="4848225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>
          <a:xfrm>
            <a:off x="7732713" y="55800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65549" name="Line 13"/>
          <p:cNvSpPr>
            <a:spLocks noChangeShapeType="1"/>
          </p:cNvSpPr>
          <p:nvPr/>
        </p:nvSpPr>
        <p:spPr>
          <a:xfrm>
            <a:off x="7788275" y="5524500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5550" name="AutoShape 14"/>
          <p:cNvSpPr>
            <a:spLocks noChangeArrowheads="1"/>
          </p:cNvSpPr>
          <p:nvPr/>
        </p:nvSpPr>
        <p:spPr>
          <a:xfrm>
            <a:off x="935038" y="327025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99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51" name="AutoShape 15"/>
          <p:cNvSpPr>
            <a:spLocks noChangeArrowheads="1"/>
          </p:cNvSpPr>
          <p:nvPr/>
        </p:nvSpPr>
        <p:spPr>
          <a:xfrm>
            <a:off x="1974850" y="327025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99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52" name="AutoShape 16"/>
          <p:cNvSpPr>
            <a:spLocks noChangeArrowheads="1"/>
          </p:cNvSpPr>
          <p:nvPr/>
        </p:nvSpPr>
        <p:spPr>
          <a:xfrm>
            <a:off x="3014663" y="327025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99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53" name="AutoShape 17"/>
          <p:cNvSpPr>
            <a:spLocks noChangeArrowheads="1"/>
          </p:cNvSpPr>
          <p:nvPr/>
        </p:nvSpPr>
        <p:spPr>
          <a:xfrm>
            <a:off x="4054475" y="327025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9933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54" name="AutoShape 18"/>
          <p:cNvSpPr>
            <a:spLocks noChangeArrowheads="1"/>
          </p:cNvSpPr>
          <p:nvPr/>
        </p:nvSpPr>
        <p:spPr>
          <a:xfrm>
            <a:off x="5094288" y="327025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99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55" name="AutoShape 19"/>
          <p:cNvSpPr>
            <a:spLocks noChangeArrowheads="1"/>
          </p:cNvSpPr>
          <p:nvPr/>
        </p:nvSpPr>
        <p:spPr>
          <a:xfrm>
            <a:off x="6134100" y="327025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99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56" name="AutoShape 20"/>
          <p:cNvSpPr>
            <a:spLocks noChangeArrowheads="1"/>
          </p:cNvSpPr>
          <p:nvPr/>
        </p:nvSpPr>
        <p:spPr>
          <a:xfrm>
            <a:off x="7175500" y="327025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99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57" name="AutoShape 21"/>
          <p:cNvSpPr>
            <a:spLocks noChangeArrowheads="1"/>
          </p:cNvSpPr>
          <p:nvPr/>
        </p:nvSpPr>
        <p:spPr>
          <a:xfrm>
            <a:off x="1544638" y="1193800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9933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58" name="AutoShape 22"/>
          <p:cNvSpPr>
            <a:spLocks noChangeArrowheads="1"/>
          </p:cNvSpPr>
          <p:nvPr/>
        </p:nvSpPr>
        <p:spPr>
          <a:xfrm>
            <a:off x="2584450" y="1193800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99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59" name="AutoShape 23"/>
          <p:cNvSpPr>
            <a:spLocks noChangeArrowheads="1"/>
          </p:cNvSpPr>
          <p:nvPr/>
        </p:nvSpPr>
        <p:spPr>
          <a:xfrm>
            <a:off x="3624263" y="1193800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99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60" name="AutoShape 24"/>
          <p:cNvSpPr>
            <a:spLocks noChangeArrowheads="1"/>
          </p:cNvSpPr>
          <p:nvPr/>
        </p:nvSpPr>
        <p:spPr>
          <a:xfrm>
            <a:off x="4664075" y="1193800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99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61" name="AutoShape 25"/>
          <p:cNvSpPr>
            <a:spLocks noChangeArrowheads="1"/>
          </p:cNvSpPr>
          <p:nvPr/>
        </p:nvSpPr>
        <p:spPr>
          <a:xfrm>
            <a:off x="5703888" y="1193800"/>
            <a:ext cx="668337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99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62" name="AutoShape 26"/>
          <p:cNvSpPr>
            <a:spLocks noChangeArrowheads="1"/>
          </p:cNvSpPr>
          <p:nvPr/>
        </p:nvSpPr>
        <p:spPr>
          <a:xfrm>
            <a:off x="6743700" y="1193800"/>
            <a:ext cx="668338" cy="582613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9933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63" name="AutoShape 2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5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 animBg="1"/>
      <p:bldP spid="65543" grpId="1" animBg="1"/>
      <p:bldP spid="65544" grpId="2" animBg="1"/>
      <p:bldP spid="65545" grpId="3" animBg="1"/>
      <p:bldP spid="65546" grpId="4" animBg="1"/>
      <p:bldP spid="65547" grpId="5" animBg="1"/>
      <p:bldP spid="65548" grpId="6" animBg="1"/>
      <p:bldP spid="65549" grpId="7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AutoShape 2"/>
          <p:cNvSpPr>
            <a:spLocks noChangeArrowheads="1"/>
          </p:cNvSpPr>
          <p:nvPr/>
        </p:nvSpPr>
        <p:spPr>
          <a:xfrm>
            <a:off x="7396163" y="3008313"/>
            <a:ext cx="14747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7" name="AutoShape 3"/>
          <p:cNvSpPr>
            <a:spLocks noChangeArrowheads="1"/>
          </p:cNvSpPr>
          <p:nvPr/>
        </p:nvSpPr>
        <p:spPr>
          <a:xfrm>
            <a:off x="244475" y="4730750"/>
            <a:ext cx="65976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8" name="AutoShape 4"/>
          <p:cNvSpPr>
            <a:spLocks noChangeArrowheads="1"/>
          </p:cNvSpPr>
          <p:nvPr/>
        </p:nvSpPr>
        <p:spPr>
          <a:xfrm>
            <a:off x="7404100" y="4759325"/>
            <a:ext cx="1474788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9" name="AutoShape 5"/>
          <p:cNvSpPr>
            <a:spLocks noChangeArrowheads="1"/>
          </p:cNvSpPr>
          <p:nvPr/>
        </p:nvSpPr>
        <p:spPr>
          <a:xfrm>
            <a:off x="236538" y="2979738"/>
            <a:ext cx="66055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>
          <a:xfrm>
            <a:off x="419100" y="3576638"/>
            <a:ext cx="642302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m</a:t>
            </a:r>
            <a:r>
              <a:rPr lang="x-none" sz="2800" b="1" dirty="0" smtClean="0">
                <a:latin typeface="Comic Sans MS" pitchFamily="66" charset="0"/>
              </a:rPr>
              <a:t>elyn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57351" name="Text Box 7"/>
          <p:cNvSpPr txBox="1">
            <a:spLocks noChangeArrowheads="1"/>
          </p:cNvSpPr>
          <p:nvPr/>
        </p:nvSpPr>
        <p:spPr>
          <a:xfrm>
            <a:off x="7732713" y="3100388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57352" name="Text Box 8"/>
          <p:cNvSpPr txBox="1">
            <a:spLocks noChangeArrowheads="1"/>
          </p:cNvSpPr>
          <p:nvPr/>
        </p:nvSpPr>
        <p:spPr>
          <a:xfrm>
            <a:off x="7732713" y="3832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57353" name="Line 9"/>
          <p:cNvSpPr>
            <a:spLocks noChangeShapeType="1"/>
          </p:cNvSpPr>
          <p:nvPr/>
        </p:nvSpPr>
        <p:spPr>
          <a:xfrm>
            <a:off x="7788275" y="3776663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7354" name="Text Box 10"/>
          <p:cNvSpPr txBox="1">
            <a:spLocks noChangeArrowheads="1"/>
          </p:cNvSpPr>
          <p:nvPr/>
        </p:nvSpPr>
        <p:spPr>
          <a:xfrm>
            <a:off x="419100" y="5324475"/>
            <a:ext cx="642302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g</a:t>
            </a:r>
            <a:r>
              <a:rPr lang="x-none" sz="2800" b="1" dirty="0" smtClean="0">
                <a:latin typeface="Comic Sans MS" pitchFamily="66" charset="0"/>
              </a:rPr>
              <a:t>las </a:t>
            </a:r>
            <a:r>
              <a:rPr lang="x-none" sz="2800" b="1" dirty="0">
                <a:latin typeface="Comic Sans MS" pitchFamily="66" charset="0"/>
              </a:rPr>
              <a:t>=</a:t>
            </a:r>
            <a:r>
              <a:rPr lang="x-none" sz="2800" b="0" dirty="0">
                <a:latin typeface="Comic Sans MS" pitchFamily="66" charset="0"/>
              </a:rPr>
              <a:t>  </a:t>
            </a:r>
          </a:p>
        </p:txBody>
      </p:sp>
      <p:sp>
        <p:nvSpPr>
          <p:cNvPr id="57355" name="Text Box 11"/>
          <p:cNvSpPr txBox="1">
            <a:spLocks noChangeArrowheads="1"/>
          </p:cNvSpPr>
          <p:nvPr/>
        </p:nvSpPr>
        <p:spPr>
          <a:xfrm>
            <a:off x="7886700" y="4848225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57356" name="Text Box 12"/>
          <p:cNvSpPr txBox="1">
            <a:spLocks noChangeArrowheads="1"/>
          </p:cNvSpPr>
          <p:nvPr/>
        </p:nvSpPr>
        <p:spPr>
          <a:xfrm>
            <a:off x="7732713" y="55800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57357" name="Line 13"/>
          <p:cNvSpPr>
            <a:spLocks noChangeShapeType="1"/>
          </p:cNvSpPr>
          <p:nvPr/>
        </p:nvSpPr>
        <p:spPr>
          <a:xfrm>
            <a:off x="7788275" y="5524500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7358" name="AutoShape 14"/>
          <p:cNvSpPr>
            <a:spLocks noChangeArrowheads="1"/>
          </p:cNvSpPr>
          <p:nvPr/>
        </p:nvSpPr>
        <p:spPr>
          <a:xfrm>
            <a:off x="290513" y="311150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59" name="AutoShape 15"/>
          <p:cNvSpPr>
            <a:spLocks noChangeArrowheads="1"/>
          </p:cNvSpPr>
          <p:nvPr/>
        </p:nvSpPr>
        <p:spPr>
          <a:xfrm>
            <a:off x="1246188" y="311150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60" name="AutoShape 16"/>
          <p:cNvSpPr>
            <a:spLocks noChangeArrowheads="1"/>
          </p:cNvSpPr>
          <p:nvPr/>
        </p:nvSpPr>
        <p:spPr>
          <a:xfrm>
            <a:off x="2201863" y="312738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61" name="AutoShape 17"/>
          <p:cNvSpPr>
            <a:spLocks noChangeArrowheads="1"/>
          </p:cNvSpPr>
          <p:nvPr/>
        </p:nvSpPr>
        <p:spPr>
          <a:xfrm>
            <a:off x="3157538" y="311150"/>
            <a:ext cx="677862" cy="968375"/>
          </a:xfrm>
          <a:prstGeom prst="moon">
            <a:avLst>
              <a:gd name="adj" fmla="val 50000"/>
            </a:avLst>
          </a:prstGeom>
          <a:solidFill>
            <a:srgbClr val="00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62" name="AutoShape 18"/>
          <p:cNvSpPr>
            <a:spLocks noChangeArrowheads="1"/>
          </p:cNvSpPr>
          <p:nvPr/>
        </p:nvSpPr>
        <p:spPr>
          <a:xfrm>
            <a:off x="4113213" y="312738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63" name="AutoShape 19"/>
          <p:cNvSpPr>
            <a:spLocks noChangeArrowheads="1"/>
          </p:cNvSpPr>
          <p:nvPr/>
        </p:nvSpPr>
        <p:spPr>
          <a:xfrm>
            <a:off x="5068888" y="311150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64" name="AutoShape 20"/>
          <p:cNvSpPr>
            <a:spLocks noChangeArrowheads="1"/>
          </p:cNvSpPr>
          <p:nvPr/>
        </p:nvSpPr>
        <p:spPr>
          <a:xfrm>
            <a:off x="6024563" y="312738"/>
            <a:ext cx="677862" cy="968375"/>
          </a:xfrm>
          <a:prstGeom prst="moon">
            <a:avLst>
              <a:gd name="adj" fmla="val 50000"/>
            </a:avLst>
          </a:prstGeom>
          <a:solidFill>
            <a:srgbClr val="00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65" name="AutoShape 21"/>
          <p:cNvSpPr>
            <a:spLocks noChangeArrowheads="1"/>
          </p:cNvSpPr>
          <p:nvPr/>
        </p:nvSpPr>
        <p:spPr>
          <a:xfrm>
            <a:off x="6980238" y="312738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66" name="AutoShape 22"/>
          <p:cNvSpPr>
            <a:spLocks noChangeArrowheads="1"/>
          </p:cNvSpPr>
          <p:nvPr/>
        </p:nvSpPr>
        <p:spPr>
          <a:xfrm>
            <a:off x="7935913" y="312738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67" name="AutoShape 23"/>
          <p:cNvSpPr>
            <a:spLocks noChangeArrowheads="1"/>
          </p:cNvSpPr>
          <p:nvPr/>
        </p:nvSpPr>
        <p:spPr>
          <a:xfrm>
            <a:off x="287338" y="1589088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68" name="AutoShape 24"/>
          <p:cNvSpPr>
            <a:spLocks noChangeArrowheads="1"/>
          </p:cNvSpPr>
          <p:nvPr/>
        </p:nvSpPr>
        <p:spPr>
          <a:xfrm>
            <a:off x="1243013" y="1589088"/>
            <a:ext cx="677862" cy="968375"/>
          </a:xfrm>
          <a:prstGeom prst="moon">
            <a:avLst>
              <a:gd name="adj" fmla="val 50000"/>
            </a:avLst>
          </a:prstGeom>
          <a:solidFill>
            <a:srgbClr val="00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69" name="AutoShape 25"/>
          <p:cNvSpPr>
            <a:spLocks noChangeArrowheads="1"/>
          </p:cNvSpPr>
          <p:nvPr/>
        </p:nvSpPr>
        <p:spPr>
          <a:xfrm>
            <a:off x="2198688" y="1590675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70" name="AutoShape 26"/>
          <p:cNvSpPr>
            <a:spLocks noChangeArrowheads="1"/>
          </p:cNvSpPr>
          <p:nvPr/>
        </p:nvSpPr>
        <p:spPr>
          <a:xfrm>
            <a:off x="3154363" y="1589088"/>
            <a:ext cx="677862" cy="968375"/>
          </a:xfrm>
          <a:prstGeom prst="moon">
            <a:avLst>
              <a:gd name="adj" fmla="val 50000"/>
            </a:avLst>
          </a:prstGeom>
          <a:solidFill>
            <a:srgbClr val="00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71" name="AutoShape 27"/>
          <p:cNvSpPr>
            <a:spLocks noChangeArrowheads="1"/>
          </p:cNvSpPr>
          <p:nvPr/>
        </p:nvSpPr>
        <p:spPr>
          <a:xfrm>
            <a:off x="4110038" y="1590675"/>
            <a:ext cx="677862" cy="968375"/>
          </a:xfrm>
          <a:prstGeom prst="moon">
            <a:avLst>
              <a:gd name="adj" fmla="val 50000"/>
            </a:avLst>
          </a:prstGeom>
          <a:solidFill>
            <a:srgbClr val="00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72" name="AutoShape 28"/>
          <p:cNvSpPr>
            <a:spLocks noChangeArrowheads="1"/>
          </p:cNvSpPr>
          <p:nvPr/>
        </p:nvSpPr>
        <p:spPr>
          <a:xfrm>
            <a:off x="5065713" y="1589088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73" name="AutoShape 29"/>
          <p:cNvSpPr>
            <a:spLocks noChangeArrowheads="1"/>
          </p:cNvSpPr>
          <p:nvPr/>
        </p:nvSpPr>
        <p:spPr>
          <a:xfrm>
            <a:off x="6021388" y="1590675"/>
            <a:ext cx="677862" cy="968375"/>
          </a:xfrm>
          <a:prstGeom prst="moon">
            <a:avLst>
              <a:gd name="adj" fmla="val 50000"/>
            </a:avLst>
          </a:prstGeom>
          <a:solidFill>
            <a:srgbClr val="00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74" name="AutoShape 30"/>
          <p:cNvSpPr>
            <a:spLocks noChangeArrowheads="1"/>
          </p:cNvSpPr>
          <p:nvPr/>
        </p:nvSpPr>
        <p:spPr>
          <a:xfrm>
            <a:off x="6977063" y="1590675"/>
            <a:ext cx="677862" cy="968375"/>
          </a:xfrm>
          <a:prstGeom prst="moon">
            <a:avLst>
              <a:gd name="adj" fmla="val 5000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75" name="AutoShape 31"/>
          <p:cNvSpPr>
            <a:spLocks noChangeArrowheads="1"/>
          </p:cNvSpPr>
          <p:nvPr/>
        </p:nvSpPr>
        <p:spPr>
          <a:xfrm>
            <a:off x="7932738" y="1590675"/>
            <a:ext cx="677862" cy="968375"/>
          </a:xfrm>
          <a:prstGeom prst="moon">
            <a:avLst>
              <a:gd name="adj" fmla="val 50000"/>
            </a:avLst>
          </a:prstGeom>
          <a:solidFill>
            <a:srgbClr val="00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76" name="AutoShape 32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7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7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50" grpId="0" animBg="1"/>
      <p:bldP spid="57351" grpId="1" animBg="1"/>
      <p:bldP spid="57352" grpId="2" animBg="1"/>
      <p:bldP spid="57353" grpId="3" animBg="1"/>
      <p:bldP spid="57354" grpId="4" animBg="1"/>
      <p:bldP spid="57355" grpId="5" animBg="1"/>
      <p:bldP spid="57356" grpId="6" animBg="1"/>
      <p:bldP spid="57357" grpId="7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AutoShape 2"/>
          <p:cNvSpPr>
            <a:spLocks noChangeArrowheads="1"/>
          </p:cNvSpPr>
          <p:nvPr/>
        </p:nvSpPr>
        <p:spPr>
          <a:xfrm>
            <a:off x="7396163" y="3008313"/>
            <a:ext cx="14747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>
          <a:xfrm>
            <a:off x="244475" y="4730750"/>
            <a:ext cx="65976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>
          <a:xfrm>
            <a:off x="7404100" y="4759325"/>
            <a:ext cx="1474788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>
          <a:xfrm>
            <a:off x="236538" y="2979738"/>
            <a:ext cx="66055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>
          <a:xfrm>
            <a:off x="419100" y="3576638"/>
            <a:ext cx="642302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p</a:t>
            </a:r>
            <a:r>
              <a:rPr lang="x-none" sz="2800" b="1" dirty="0" smtClean="0">
                <a:latin typeface="Comic Sans MS" pitchFamily="66" charset="0"/>
              </a:rPr>
              <a:t>inc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>
          <a:xfrm>
            <a:off x="7886700" y="3100388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>
          <a:xfrm>
            <a:off x="7732713" y="3832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66569" name="Line 9"/>
          <p:cNvSpPr>
            <a:spLocks noChangeShapeType="1"/>
          </p:cNvSpPr>
          <p:nvPr/>
        </p:nvSpPr>
        <p:spPr>
          <a:xfrm>
            <a:off x="7788275" y="3776663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>
          <a:xfrm>
            <a:off x="419100" y="5324475"/>
            <a:ext cx="642302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g</a:t>
            </a:r>
            <a:r>
              <a:rPr lang="x-none" sz="2800" b="1" dirty="0" smtClean="0">
                <a:latin typeface="Comic Sans MS" pitchFamily="66" charset="0"/>
              </a:rPr>
              <a:t>wyrdd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>
          <a:xfrm>
            <a:off x="7732713" y="4848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>
          <a:xfrm>
            <a:off x="7732713" y="55800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66573" name="Line 13"/>
          <p:cNvSpPr>
            <a:spLocks noChangeShapeType="1"/>
          </p:cNvSpPr>
          <p:nvPr/>
        </p:nvSpPr>
        <p:spPr>
          <a:xfrm>
            <a:off x="7788275" y="5524500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6574" name="AutoShape 14"/>
          <p:cNvSpPr>
            <a:spLocks noChangeArrowheads="1"/>
          </p:cNvSpPr>
          <p:nvPr/>
        </p:nvSpPr>
        <p:spPr>
          <a:xfrm>
            <a:off x="290513" y="311150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75" name="AutoShape 15"/>
          <p:cNvSpPr>
            <a:spLocks noChangeArrowheads="1"/>
          </p:cNvSpPr>
          <p:nvPr/>
        </p:nvSpPr>
        <p:spPr>
          <a:xfrm>
            <a:off x="1246188" y="311150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76" name="AutoShape 16"/>
          <p:cNvSpPr>
            <a:spLocks noChangeArrowheads="1"/>
          </p:cNvSpPr>
          <p:nvPr/>
        </p:nvSpPr>
        <p:spPr>
          <a:xfrm>
            <a:off x="2201863" y="312738"/>
            <a:ext cx="677862" cy="968375"/>
          </a:xfrm>
          <a:prstGeom prst="moon">
            <a:avLst>
              <a:gd name="adj" fmla="val 50000"/>
            </a:avLst>
          </a:prstGeom>
          <a:solidFill>
            <a:srgbClr val="FF99CC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77" name="AutoShape 17"/>
          <p:cNvSpPr>
            <a:spLocks noChangeArrowheads="1"/>
          </p:cNvSpPr>
          <p:nvPr/>
        </p:nvSpPr>
        <p:spPr>
          <a:xfrm>
            <a:off x="3157538" y="311150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78" name="AutoShape 18"/>
          <p:cNvSpPr>
            <a:spLocks noChangeArrowheads="1"/>
          </p:cNvSpPr>
          <p:nvPr/>
        </p:nvSpPr>
        <p:spPr>
          <a:xfrm>
            <a:off x="4113213" y="312738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79" name="AutoShape 19"/>
          <p:cNvSpPr>
            <a:spLocks noChangeArrowheads="1"/>
          </p:cNvSpPr>
          <p:nvPr/>
        </p:nvSpPr>
        <p:spPr>
          <a:xfrm>
            <a:off x="5068888" y="311150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80" name="AutoShape 20"/>
          <p:cNvSpPr>
            <a:spLocks noChangeArrowheads="1"/>
          </p:cNvSpPr>
          <p:nvPr/>
        </p:nvSpPr>
        <p:spPr>
          <a:xfrm>
            <a:off x="6024563" y="312738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81" name="AutoShape 21"/>
          <p:cNvSpPr>
            <a:spLocks noChangeArrowheads="1"/>
          </p:cNvSpPr>
          <p:nvPr/>
        </p:nvSpPr>
        <p:spPr>
          <a:xfrm>
            <a:off x="6980238" y="312738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82" name="AutoShape 22"/>
          <p:cNvSpPr>
            <a:spLocks noChangeArrowheads="1"/>
          </p:cNvSpPr>
          <p:nvPr/>
        </p:nvSpPr>
        <p:spPr>
          <a:xfrm>
            <a:off x="7935913" y="312738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83" name="AutoShape 23"/>
          <p:cNvSpPr>
            <a:spLocks noChangeArrowheads="1"/>
          </p:cNvSpPr>
          <p:nvPr/>
        </p:nvSpPr>
        <p:spPr>
          <a:xfrm>
            <a:off x="287338" y="1589088"/>
            <a:ext cx="677862" cy="968375"/>
          </a:xfrm>
          <a:prstGeom prst="moon">
            <a:avLst>
              <a:gd name="adj" fmla="val 50000"/>
            </a:avLst>
          </a:prstGeom>
          <a:solidFill>
            <a:srgbClr val="FF99CC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84" name="AutoShape 24"/>
          <p:cNvSpPr>
            <a:spLocks noChangeArrowheads="1"/>
          </p:cNvSpPr>
          <p:nvPr/>
        </p:nvSpPr>
        <p:spPr>
          <a:xfrm>
            <a:off x="1243013" y="1589088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85" name="AutoShape 25"/>
          <p:cNvSpPr>
            <a:spLocks noChangeArrowheads="1"/>
          </p:cNvSpPr>
          <p:nvPr/>
        </p:nvSpPr>
        <p:spPr>
          <a:xfrm>
            <a:off x="2198688" y="1590675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86" name="AutoShape 26"/>
          <p:cNvSpPr>
            <a:spLocks noChangeArrowheads="1"/>
          </p:cNvSpPr>
          <p:nvPr/>
        </p:nvSpPr>
        <p:spPr>
          <a:xfrm>
            <a:off x="3154363" y="1589088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87" name="AutoShape 27"/>
          <p:cNvSpPr>
            <a:spLocks noChangeArrowheads="1"/>
          </p:cNvSpPr>
          <p:nvPr/>
        </p:nvSpPr>
        <p:spPr>
          <a:xfrm>
            <a:off x="4110038" y="1590675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88" name="AutoShape 28"/>
          <p:cNvSpPr>
            <a:spLocks noChangeArrowheads="1"/>
          </p:cNvSpPr>
          <p:nvPr/>
        </p:nvSpPr>
        <p:spPr>
          <a:xfrm>
            <a:off x="5065713" y="1589088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89" name="AutoShape 29"/>
          <p:cNvSpPr>
            <a:spLocks noChangeArrowheads="1"/>
          </p:cNvSpPr>
          <p:nvPr/>
        </p:nvSpPr>
        <p:spPr>
          <a:xfrm>
            <a:off x="6021388" y="1590675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90" name="AutoShape 30"/>
          <p:cNvSpPr>
            <a:spLocks noChangeArrowheads="1"/>
          </p:cNvSpPr>
          <p:nvPr/>
        </p:nvSpPr>
        <p:spPr>
          <a:xfrm>
            <a:off x="6977063" y="1590675"/>
            <a:ext cx="677862" cy="968375"/>
          </a:xfrm>
          <a:prstGeom prst="moon">
            <a:avLst>
              <a:gd name="adj" fmla="val 50000"/>
            </a:avLst>
          </a:prstGeom>
          <a:solidFill>
            <a:srgbClr val="008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91" name="AutoShape 31"/>
          <p:cNvSpPr>
            <a:spLocks noChangeArrowheads="1"/>
          </p:cNvSpPr>
          <p:nvPr/>
        </p:nvSpPr>
        <p:spPr>
          <a:xfrm>
            <a:off x="7932738" y="1590675"/>
            <a:ext cx="677862" cy="968375"/>
          </a:xfrm>
          <a:prstGeom prst="moon">
            <a:avLst>
              <a:gd name="adj" fmla="val 50000"/>
            </a:avLst>
          </a:prstGeom>
          <a:solidFill>
            <a:srgbClr val="FF99CC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92" name="AutoShape 32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6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 animBg="1"/>
      <p:bldP spid="66567" grpId="1" animBg="1"/>
      <p:bldP spid="66568" grpId="2" animBg="1"/>
      <p:bldP spid="66569" grpId="3" animBg="1"/>
      <p:bldP spid="66570" grpId="4" animBg="1"/>
      <p:bldP spid="66571" grpId="5" animBg="1"/>
      <p:bldP spid="66572" grpId="6" animBg="1"/>
      <p:bldP spid="66573" grpId="7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AutoShape 2"/>
          <p:cNvSpPr>
            <a:spLocks noChangeArrowheads="1"/>
          </p:cNvSpPr>
          <p:nvPr/>
        </p:nvSpPr>
        <p:spPr>
          <a:xfrm>
            <a:off x="7396163" y="3008313"/>
            <a:ext cx="14747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1" name="AutoShape 3"/>
          <p:cNvSpPr>
            <a:spLocks noChangeArrowheads="1"/>
          </p:cNvSpPr>
          <p:nvPr/>
        </p:nvSpPr>
        <p:spPr>
          <a:xfrm>
            <a:off x="244475" y="4730750"/>
            <a:ext cx="65976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2" name="AutoShape 4"/>
          <p:cNvSpPr>
            <a:spLocks noChangeArrowheads="1"/>
          </p:cNvSpPr>
          <p:nvPr/>
        </p:nvSpPr>
        <p:spPr>
          <a:xfrm>
            <a:off x="7404100" y="4759325"/>
            <a:ext cx="1474788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3" name="AutoShape 5"/>
          <p:cNvSpPr>
            <a:spLocks noChangeArrowheads="1"/>
          </p:cNvSpPr>
          <p:nvPr/>
        </p:nvSpPr>
        <p:spPr>
          <a:xfrm>
            <a:off x="236538" y="2979738"/>
            <a:ext cx="66055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>
          <a:xfrm>
            <a:off x="419100" y="3576638"/>
            <a:ext cx="6423025" cy="9541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g</a:t>
            </a:r>
            <a:r>
              <a:rPr lang="x-none" sz="2800" b="1" dirty="0" smtClean="0">
                <a:latin typeface="Comic Sans MS" pitchFamily="66" charset="0"/>
              </a:rPr>
              <a:t>las </a:t>
            </a:r>
            <a:r>
              <a:rPr lang="cy-GB" sz="2800" b="1" dirty="0">
                <a:latin typeface="Comic Sans MS" pitchFamily="66" charset="0"/>
              </a:rPr>
              <a:t>g</a:t>
            </a:r>
            <a:r>
              <a:rPr lang="x-none" sz="2800" b="1" dirty="0" smtClean="0">
                <a:latin typeface="Comic Sans MS" pitchFamily="66" charset="0"/>
              </a:rPr>
              <a:t>olau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58375" name="Text Box 7"/>
          <p:cNvSpPr txBox="1">
            <a:spLocks noChangeArrowheads="1"/>
          </p:cNvSpPr>
          <p:nvPr/>
        </p:nvSpPr>
        <p:spPr>
          <a:xfrm>
            <a:off x="7886700" y="3100388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58376" name="Text Box 8"/>
          <p:cNvSpPr txBox="1">
            <a:spLocks noChangeArrowheads="1"/>
          </p:cNvSpPr>
          <p:nvPr/>
        </p:nvSpPr>
        <p:spPr>
          <a:xfrm>
            <a:off x="7732713" y="3832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23</a:t>
            </a:r>
          </a:p>
        </p:txBody>
      </p:sp>
      <p:sp>
        <p:nvSpPr>
          <p:cNvPr id="58377" name="Line 9"/>
          <p:cNvSpPr>
            <a:spLocks noChangeShapeType="1"/>
          </p:cNvSpPr>
          <p:nvPr/>
        </p:nvSpPr>
        <p:spPr>
          <a:xfrm>
            <a:off x="7788275" y="3776663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8378" name="Text Box 10"/>
          <p:cNvSpPr txBox="1">
            <a:spLocks noChangeArrowheads="1"/>
          </p:cNvSpPr>
          <p:nvPr/>
        </p:nvSpPr>
        <p:spPr>
          <a:xfrm>
            <a:off x="419100" y="5324475"/>
            <a:ext cx="642302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m</a:t>
            </a:r>
            <a:r>
              <a:rPr lang="x-none" sz="2800" b="1" dirty="0" smtClean="0">
                <a:latin typeface="Comic Sans MS" pitchFamily="66" charset="0"/>
              </a:rPr>
              <a:t>elyn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58379" name="Text Box 11"/>
          <p:cNvSpPr txBox="1">
            <a:spLocks noChangeArrowheads="1"/>
          </p:cNvSpPr>
          <p:nvPr/>
        </p:nvSpPr>
        <p:spPr>
          <a:xfrm>
            <a:off x="7886700" y="4848225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58380" name="Text Box 12"/>
          <p:cNvSpPr txBox="1">
            <a:spLocks noChangeArrowheads="1"/>
          </p:cNvSpPr>
          <p:nvPr/>
        </p:nvSpPr>
        <p:spPr>
          <a:xfrm>
            <a:off x="7732713" y="55800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23</a:t>
            </a:r>
          </a:p>
        </p:txBody>
      </p:sp>
      <p:sp>
        <p:nvSpPr>
          <p:cNvPr id="58381" name="Line 13"/>
          <p:cNvSpPr>
            <a:spLocks noChangeShapeType="1"/>
          </p:cNvSpPr>
          <p:nvPr/>
        </p:nvSpPr>
        <p:spPr>
          <a:xfrm>
            <a:off x="7788275" y="5524500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8382" name="AutoShape 14"/>
          <p:cNvSpPr>
            <a:spLocks noChangeArrowheads="1"/>
          </p:cNvSpPr>
          <p:nvPr/>
        </p:nvSpPr>
        <p:spPr>
          <a:xfrm>
            <a:off x="731838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FF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83" name="AutoShape 15"/>
          <p:cNvSpPr>
            <a:spLocks noChangeArrowheads="1"/>
          </p:cNvSpPr>
          <p:nvPr/>
        </p:nvSpPr>
        <p:spPr>
          <a:xfrm>
            <a:off x="1725613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84" name="AutoShape 16"/>
          <p:cNvSpPr>
            <a:spLocks noChangeArrowheads="1"/>
          </p:cNvSpPr>
          <p:nvPr/>
        </p:nvSpPr>
        <p:spPr>
          <a:xfrm>
            <a:off x="2719388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85" name="AutoShape 17"/>
          <p:cNvSpPr>
            <a:spLocks noChangeArrowheads="1"/>
          </p:cNvSpPr>
          <p:nvPr/>
        </p:nvSpPr>
        <p:spPr>
          <a:xfrm>
            <a:off x="3714750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FF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86" name="AutoShape 18"/>
          <p:cNvSpPr>
            <a:spLocks noChangeArrowheads="1"/>
          </p:cNvSpPr>
          <p:nvPr/>
        </p:nvSpPr>
        <p:spPr>
          <a:xfrm>
            <a:off x="4708525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87" name="AutoShape 19"/>
          <p:cNvSpPr>
            <a:spLocks noChangeArrowheads="1"/>
          </p:cNvSpPr>
          <p:nvPr/>
        </p:nvSpPr>
        <p:spPr>
          <a:xfrm>
            <a:off x="5703888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88" name="AutoShape 20"/>
          <p:cNvSpPr>
            <a:spLocks noChangeArrowheads="1"/>
          </p:cNvSpPr>
          <p:nvPr/>
        </p:nvSpPr>
        <p:spPr>
          <a:xfrm>
            <a:off x="6697663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89" name="AutoShape 21"/>
          <p:cNvSpPr>
            <a:spLocks noChangeArrowheads="1"/>
          </p:cNvSpPr>
          <p:nvPr/>
        </p:nvSpPr>
        <p:spPr>
          <a:xfrm>
            <a:off x="7693025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90" name="AutoShape 22"/>
          <p:cNvSpPr>
            <a:spLocks noChangeArrowheads="1"/>
          </p:cNvSpPr>
          <p:nvPr/>
        </p:nvSpPr>
        <p:spPr>
          <a:xfrm>
            <a:off x="728663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91" name="AutoShape 23"/>
          <p:cNvSpPr>
            <a:spLocks noChangeArrowheads="1"/>
          </p:cNvSpPr>
          <p:nvPr/>
        </p:nvSpPr>
        <p:spPr>
          <a:xfrm>
            <a:off x="1722438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92" name="AutoShape 24"/>
          <p:cNvSpPr>
            <a:spLocks noChangeArrowheads="1"/>
          </p:cNvSpPr>
          <p:nvPr/>
        </p:nvSpPr>
        <p:spPr>
          <a:xfrm>
            <a:off x="2716213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93" name="AutoShape 25"/>
          <p:cNvSpPr>
            <a:spLocks noChangeArrowheads="1"/>
          </p:cNvSpPr>
          <p:nvPr/>
        </p:nvSpPr>
        <p:spPr>
          <a:xfrm>
            <a:off x="3711575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94" name="AutoShape 26"/>
          <p:cNvSpPr>
            <a:spLocks noChangeArrowheads="1"/>
          </p:cNvSpPr>
          <p:nvPr/>
        </p:nvSpPr>
        <p:spPr>
          <a:xfrm>
            <a:off x="4705350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95" name="AutoShape 27"/>
          <p:cNvSpPr>
            <a:spLocks noChangeArrowheads="1"/>
          </p:cNvSpPr>
          <p:nvPr/>
        </p:nvSpPr>
        <p:spPr>
          <a:xfrm>
            <a:off x="5700713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96" name="AutoShape 28"/>
          <p:cNvSpPr>
            <a:spLocks noChangeArrowheads="1"/>
          </p:cNvSpPr>
          <p:nvPr/>
        </p:nvSpPr>
        <p:spPr>
          <a:xfrm>
            <a:off x="6694488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97" name="AutoShape 29"/>
          <p:cNvSpPr>
            <a:spLocks noChangeArrowheads="1"/>
          </p:cNvSpPr>
          <p:nvPr/>
        </p:nvSpPr>
        <p:spPr>
          <a:xfrm>
            <a:off x="7689850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98" name="AutoShape 30"/>
          <p:cNvSpPr>
            <a:spLocks noChangeArrowheads="1"/>
          </p:cNvSpPr>
          <p:nvPr/>
        </p:nvSpPr>
        <p:spPr>
          <a:xfrm>
            <a:off x="1230313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FF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99" name="AutoShape 31"/>
          <p:cNvSpPr>
            <a:spLocks noChangeArrowheads="1"/>
          </p:cNvSpPr>
          <p:nvPr/>
        </p:nvSpPr>
        <p:spPr>
          <a:xfrm>
            <a:off x="2224088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400" name="AutoShape 32"/>
          <p:cNvSpPr>
            <a:spLocks noChangeArrowheads="1"/>
          </p:cNvSpPr>
          <p:nvPr/>
        </p:nvSpPr>
        <p:spPr>
          <a:xfrm>
            <a:off x="3217863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401" name="AutoShape 33"/>
          <p:cNvSpPr>
            <a:spLocks noChangeArrowheads="1"/>
          </p:cNvSpPr>
          <p:nvPr/>
        </p:nvSpPr>
        <p:spPr>
          <a:xfrm>
            <a:off x="4213225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402" name="AutoShape 34"/>
          <p:cNvSpPr>
            <a:spLocks noChangeArrowheads="1"/>
          </p:cNvSpPr>
          <p:nvPr/>
        </p:nvSpPr>
        <p:spPr>
          <a:xfrm>
            <a:off x="5207000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403" name="AutoShape 35"/>
          <p:cNvSpPr>
            <a:spLocks noChangeArrowheads="1"/>
          </p:cNvSpPr>
          <p:nvPr/>
        </p:nvSpPr>
        <p:spPr>
          <a:xfrm>
            <a:off x="6202363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404" name="AutoShape 36"/>
          <p:cNvSpPr>
            <a:spLocks noChangeArrowheads="1"/>
          </p:cNvSpPr>
          <p:nvPr/>
        </p:nvSpPr>
        <p:spPr>
          <a:xfrm>
            <a:off x="7196138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406" name="AutoShape 3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8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8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4" grpId="0" animBg="1"/>
      <p:bldP spid="58375" grpId="1" animBg="1"/>
      <p:bldP spid="58376" grpId="2" animBg="1"/>
      <p:bldP spid="58377" grpId="3" animBg="1"/>
      <p:bldP spid="58378" grpId="4" animBg="1"/>
      <p:bldP spid="58379" grpId="5" animBg="1"/>
      <p:bldP spid="58380" grpId="6" animBg="1"/>
      <p:bldP spid="58381" grpId="7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AutoShape 2"/>
          <p:cNvSpPr>
            <a:spLocks noChangeArrowheads="1"/>
          </p:cNvSpPr>
          <p:nvPr/>
        </p:nvSpPr>
        <p:spPr>
          <a:xfrm>
            <a:off x="7396163" y="3008313"/>
            <a:ext cx="14747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>
          <a:xfrm>
            <a:off x="244475" y="4730750"/>
            <a:ext cx="65976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>
          <a:xfrm>
            <a:off x="7404100" y="4759325"/>
            <a:ext cx="1474788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>
          <a:xfrm>
            <a:off x="236538" y="2979738"/>
            <a:ext cx="6605587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chemeClr val="bg1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>
          <a:xfrm>
            <a:off x="419100" y="3576638"/>
            <a:ext cx="642302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c</a:t>
            </a:r>
            <a:r>
              <a:rPr lang="x-none" sz="2800" b="1" dirty="0" smtClean="0">
                <a:latin typeface="Comic Sans MS" pitchFamily="66" charset="0"/>
              </a:rPr>
              <a:t>och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>
          <a:xfrm>
            <a:off x="7886700" y="3100388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>
          <a:xfrm>
            <a:off x="7732713" y="3832225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23</a:t>
            </a:r>
          </a:p>
        </p:txBody>
      </p:sp>
      <p:sp>
        <p:nvSpPr>
          <p:cNvPr id="67593" name="Line 9"/>
          <p:cNvSpPr>
            <a:spLocks noChangeShapeType="1"/>
          </p:cNvSpPr>
          <p:nvPr/>
        </p:nvSpPr>
        <p:spPr>
          <a:xfrm>
            <a:off x="7788275" y="3776663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>
          <a:xfrm>
            <a:off x="419100" y="5324475"/>
            <a:ext cx="642302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800" b="1" dirty="0">
                <a:latin typeface="Comic Sans MS" pitchFamily="66" charset="0"/>
              </a:rPr>
              <a:t>Y tebygolrwydd </a:t>
            </a:r>
            <a:r>
              <a:rPr lang="cy-GB" sz="2800" b="1" dirty="0" smtClean="0">
                <a:latin typeface="Comic Sans MS" pitchFamily="66" charset="0"/>
              </a:rPr>
              <a:t>o ddewis </a:t>
            </a:r>
            <a:r>
              <a:rPr lang="cy-GB" sz="2800" b="1" dirty="0">
                <a:latin typeface="Comic Sans MS" pitchFamily="66" charset="0"/>
              </a:rPr>
              <a:t>p</a:t>
            </a:r>
            <a:r>
              <a:rPr lang="x-none" sz="2800" b="1" dirty="0" smtClean="0">
                <a:latin typeface="Comic Sans MS" pitchFamily="66" charset="0"/>
              </a:rPr>
              <a:t>orffor </a:t>
            </a:r>
            <a:r>
              <a:rPr lang="x-none" sz="2800" b="1" dirty="0">
                <a:latin typeface="Comic Sans MS" pitchFamily="66" charset="0"/>
              </a:rPr>
              <a:t>= </a:t>
            </a: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>
          <a:xfrm>
            <a:off x="7886700" y="4848225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>
          <a:xfrm>
            <a:off x="7732713" y="55800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FF3300"/>
                </a:solidFill>
                <a:latin typeface="Comic Sans MS" pitchFamily="66" charset="0"/>
              </a:rPr>
              <a:t>23</a:t>
            </a:r>
          </a:p>
        </p:txBody>
      </p:sp>
      <p:sp>
        <p:nvSpPr>
          <p:cNvPr id="67597" name="Line 13"/>
          <p:cNvSpPr>
            <a:spLocks noChangeShapeType="1"/>
          </p:cNvSpPr>
          <p:nvPr/>
        </p:nvSpPr>
        <p:spPr>
          <a:xfrm>
            <a:off x="7788275" y="5524500"/>
            <a:ext cx="688975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7598" name="AutoShape 14"/>
          <p:cNvSpPr>
            <a:spLocks noChangeArrowheads="1"/>
          </p:cNvSpPr>
          <p:nvPr/>
        </p:nvSpPr>
        <p:spPr>
          <a:xfrm>
            <a:off x="731838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FF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99" name="AutoShape 15"/>
          <p:cNvSpPr>
            <a:spLocks noChangeArrowheads="1"/>
          </p:cNvSpPr>
          <p:nvPr/>
        </p:nvSpPr>
        <p:spPr>
          <a:xfrm>
            <a:off x="1725613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00" name="AutoShape 16"/>
          <p:cNvSpPr>
            <a:spLocks noChangeArrowheads="1"/>
          </p:cNvSpPr>
          <p:nvPr/>
        </p:nvSpPr>
        <p:spPr>
          <a:xfrm>
            <a:off x="2719388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01" name="AutoShape 17"/>
          <p:cNvSpPr>
            <a:spLocks noChangeArrowheads="1"/>
          </p:cNvSpPr>
          <p:nvPr/>
        </p:nvSpPr>
        <p:spPr>
          <a:xfrm>
            <a:off x="3714750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FF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02" name="AutoShape 18"/>
          <p:cNvSpPr>
            <a:spLocks noChangeArrowheads="1"/>
          </p:cNvSpPr>
          <p:nvPr/>
        </p:nvSpPr>
        <p:spPr>
          <a:xfrm>
            <a:off x="4708525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03" name="AutoShape 19"/>
          <p:cNvSpPr>
            <a:spLocks noChangeArrowheads="1"/>
          </p:cNvSpPr>
          <p:nvPr/>
        </p:nvSpPr>
        <p:spPr>
          <a:xfrm>
            <a:off x="5703888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04" name="AutoShape 20"/>
          <p:cNvSpPr>
            <a:spLocks noChangeArrowheads="1"/>
          </p:cNvSpPr>
          <p:nvPr/>
        </p:nvSpPr>
        <p:spPr>
          <a:xfrm>
            <a:off x="6697663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05" name="AutoShape 21"/>
          <p:cNvSpPr>
            <a:spLocks noChangeArrowheads="1"/>
          </p:cNvSpPr>
          <p:nvPr/>
        </p:nvSpPr>
        <p:spPr>
          <a:xfrm>
            <a:off x="7693025" y="3683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06" name="AutoShape 22"/>
          <p:cNvSpPr>
            <a:spLocks noChangeArrowheads="1"/>
          </p:cNvSpPr>
          <p:nvPr/>
        </p:nvSpPr>
        <p:spPr>
          <a:xfrm>
            <a:off x="728663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07" name="AutoShape 23"/>
          <p:cNvSpPr>
            <a:spLocks noChangeArrowheads="1"/>
          </p:cNvSpPr>
          <p:nvPr/>
        </p:nvSpPr>
        <p:spPr>
          <a:xfrm>
            <a:off x="1722438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08" name="AutoShape 24"/>
          <p:cNvSpPr>
            <a:spLocks noChangeArrowheads="1"/>
          </p:cNvSpPr>
          <p:nvPr/>
        </p:nvSpPr>
        <p:spPr>
          <a:xfrm>
            <a:off x="2716213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09" name="AutoShape 25"/>
          <p:cNvSpPr>
            <a:spLocks noChangeArrowheads="1"/>
          </p:cNvSpPr>
          <p:nvPr/>
        </p:nvSpPr>
        <p:spPr>
          <a:xfrm>
            <a:off x="3711575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10" name="AutoShape 26"/>
          <p:cNvSpPr>
            <a:spLocks noChangeArrowheads="1"/>
          </p:cNvSpPr>
          <p:nvPr/>
        </p:nvSpPr>
        <p:spPr>
          <a:xfrm>
            <a:off x="4705350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11" name="AutoShape 27"/>
          <p:cNvSpPr>
            <a:spLocks noChangeArrowheads="1"/>
          </p:cNvSpPr>
          <p:nvPr/>
        </p:nvSpPr>
        <p:spPr>
          <a:xfrm>
            <a:off x="5700713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12" name="AutoShape 28"/>
          <p:cNvSpPr>
            <a:spLocks noChangeArrowheads="1"/>
          </p:cNvSpPr>
          <p:nvPr/>
        </p:nvSpPr>
        <p:spPr>
          <a:xfrm>
            <a:off x="6694488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13" name="AutoShape 29"/>
          <p:cNvSpPr>
            <a:spLocks noChangeArrowheads="1"/>
          </p:cNvSpPr>
          <p:nvPr/>
        </p:nvSpPr>
        <p:spPr>
          <a:xfrm>
            <a:off x="7689850" y="2032000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14" name="AutoShape 30"/>
          <p:cNvSpPr>
            <a:spLocks noChangeArrowheads="1"/>
          </p:cNvSpPr>
          <p:nvPr/>
        </p:nvSpPr>
        <p:spPr>
          <a:xfrm>
            <a:off x="1230313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FF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15" name="AutoShape 31"/>
          <p:cNvSpPr>
            <a:spLocks noChangeArrowheads="1"/>
          </p:cNvSpPr>
          <p:nvPr/>
        </p:nvSpPr>
        <p:spPr>
          <a:xfrm>
            <a:off x="2224088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16" name="AutoShape 32"/>
          <p:cNvSpPr>
            <a:spLocks noChangeArrowheads="1"/>
          </p:cNvSpPr>
          <p:nvPr/>
        </p:nvSpPr>
        <p:spPr>
          <a:xfrm>
            <a:off x="3217863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17" name="AutoShape 33"/>
          <p:cNvSpPr>
            <a:spLocks noChangeArrowheads="1"/>
          </p:cNvSpPr>
          <p:nvPr/>
        </p:nvSpPr>
        <p:spPr>
          <a:xfrm>
            <a:off x="4213225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6600FF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18" name="AutoShape 34"/>
          <p:cNvSpPr>
            <a:spLocks noChangeArrowheads="1"/>
          </p:cNvSpPr>
          <p:nvPr/>
        </p:nvSpPr>
        <p:spPr>
          <a:xfrm>
            <a:off x="5207000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19" name="AutoShape 35"/>
          <p:cNvSpPr>
            <a:spLocks noChangeArrowheads="1"/>
          </p:cNvSpPr>
          <p:nvPr/>
        </p:nvSpPr>
        <p:spPr>
          <a:xfrm>
            <a:off x="6202363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20" name="AutoShape 36"/>
          <p:cNvSpPr>
            <a:spLocks noChangeArrowheads="1"/>
          </p:cNvSpPr>
          <p:nvPr/>
        </p:nvSpPr>
        <p:spPr>
          <a:xfrm>
            <a:off x="7196138" y="1179513"/>
            <a:ext cx="635000" cy="549275"/>
          </a:xfrm>
          <a:prstGeom prst="hexagon">
            <a:avLst>
              <a:gd name="adj" fmla="val 28902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621" name="AutoShape 3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7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 animBg="1"/>
      <p:bldP spid="67591" grpId="1" animBg="1"/>
      <p:bldP spid="67592" grpId="2" animBg="1"/>
      <p:bldP spid="67593" grpId="3" animBg="1"/>
      <p:bldP spid="67594" grpId="4" animBg="1"/>
      <p:bldP spid="67595" grpId="5" animBg="1"/>
      <p:bldP spid="67596" grpId="6" animBg="1"/>
      <p:bldP spid="67597" grpId="7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183</Words>
  <Application>Microsoft Macintosh PowerPoint</Application>
  <PresentationFormat>On-screen Show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Dafydd Charles</cp:lastModifiedBy>
  <cp:revision>27</cp:revision>
  <dcterms:created xsi:type="dcterms:W3CDTF">2006-03-03T16:34:11Z</dcterms:created>
  <dcterms:modified xsi:type="dcterms:W3CDTF">2014-09-24T17:22:45Z</dcterms:modified>
</cp:coreProperties>
</file>