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515" autoAdjust="0"/>
    <p:restoredTop sz="86456" autoAdjust="0"/>
  </p:normalViewPr>
  <p:slideViewPr>
    <p:cSldViewPr snapToGrid="0">
      <p:cViewPr varScale="1">
        <p:scale>
          <a:sx n="62" d="100"/>
          <a:sy n="62" d="100"/>
        </p:scale>
        <p:origin x="834"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ata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2.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22.png"/><Relationship Id="rId7" Type="http://schemas.openxmlformats.org/officeDocument/2006/relationships/image" Target="../media/image26.png"/><Relationship Id="rId2" Type="http://schemas.openxmlformats.org/officeDocument/2006/relationships/image" Target="../media/image21.svg"/><Relationship Id="rId1" Type="http://schemas.openxmlformats.org/officeDocument/2006/relationships/image" Target="../media/image20.png"/><Relationship Id="rId6" Type="http://schemas.openxmlformats.org/officeDocument/2006/relationships/image" Target="../media/image25.svg"/><Relationship Id="rId5" Type="http://schemas.openxmlformats.org/officeDocument/2006/relationships/image" Target="../media/image24.png"/><Relationship Id="rId10" Type="http://schemas.openxmlformats.org/officeDocument/2006/relationships/image" Target="../media/image29.svg"/><Relationship Id="rId4" Type="http://schemas.openxmlformats.org/officeDocument/2006/relationships/image" Target="../media/image23.svg"/><Relationship Id="rId9" Type="http://schemas.openxmlformats.org/officeDocument/2006/relationships/image" Target="../media/image28.png"/></Relationships>
</file>

<file path=ppt/diagrams/_rels/drawing6.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svg"/><Relationship Id="rId1" Type="http://schemas.openxmlformats.org/officeDocument/2006/relationships/image" Target="../media/image32.png"/><Relationship Id="rId6" Type="http://schemas.openxmlformats.org/officeDocument/2006/relationships/image" Target="../media/image38.svg"/><Relationship Id="rId5" Type="http://schemas.openxmlformats.org/officeDocument/2006/relationships/image" Target="../media/image37.png"/><Relationship Id="rId4" Type="http://schemas.openxmlformats.org/officeDocument/2006/relationships/image" Target="../media/image36.sv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6185D69-BD49-4EF4-B585-819EDDDCFF39}"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2EB0EA12-487D-4747-AC56-6C71F4E3D4DD}">
      <dgm:prSet/>
      <dgm:spPr/>
      <dgm:t>
        <a:bodyPr/>
        <a:lstStyle/>
        <a:p>
          <a:r>
            <a:rPr lang="en-GB"/>
            <a:t>A great an innovation that we all use in our day to day lives is the refrigerator which improves in food quality and cutting down in food waste.</a:t>
          </a:r>
          <a:endParaRPr lang="en-US"/>
        </a:p>
      </dgm:t>
    </dgm:pt>
    <dgm:pt modelId="{177FC2C0-94C5-4377-BA28-1FF28B7E550D}" type="parTrans" cxnId="{683EAA29-1B58-4176-9D3D-20DCA5CAFE5F}">
      <dgm:prSet/>
      <dgm:spPr/>
      <dgm:t>
        <a:bodyPr/>
        <a:lstStyle/>
        <a:p>
          <a:endParaRPr lang="en-US"/>
        </a:p>
      </dgm:t>
    </dgm:pt>
    <dgm:pt modelId="{27E10D74-53C8-458D-B9A3-34CF06ADC63C}" type="sibTrans" cxnId="{683EAA29-1B58-4176-9D3D-20DCA5CAFE5F}">
      <dgm:prSet/>
      <dgm:spPr/>
      <dgm:t>
        <a:bodyPr/>
        <a:lstStyle/>
        <a:p>
          <a:endParaRPr lang="en-US"/>
        </a:p>
      </dgm:t>
    </dgm:pt>
    <dgm:pt modelId="{10B1F651-0549-420F-985C-C761BB85DD42}">
      <dgm:prSet/>
      <dgm:spPr/>
      <dgm:t>
        <a:bodyPr/>
        <a:lstStyle/>
        <a:p>
          <a:r>
            <a:rPr lang="en-GB" dirty="0"/>
            <a:t>The light bulb by Thomas Eddison which every household still uses. If this was not created we would still be using candles.</a:t>
          </a:r>
          <a:endParaRPr lang="en-US" dirty="0"/>
        </a:p>
      </dgm:t>
    </dgm:pt>
    <dgm:pt modelId="{903E9FC3-2215-409F-82AA-6C35B0791FA8}" type="parTrans" cxnId="{C61CBF88-A501-45D7-95AC-A5C411D8B57D}">
      <dgm:prSet/>
      <dgm:spPr/>
      <dgm:t>
        <a:bodyPr/>
        <a:lstStyle/>
        <a:p>
          <a:endParaRPr lang="en-US"/>
        </a:p>
      </dgm:t>
    </dgm:pt>
    <dgm:pt modelId="{3968DCCE-B1F3-40A7-B7BF-157A5559696B}" type="sibTrans" cxnId="{C61CBF88-A501-45D7-95AC-A5C411D8B57D}">
      <dgm:prSet/>
      <dgm:spPr/>
      <dgm:t>
        <a:bodyPr/>
        <a:lstStyle/>
        <a:p>
          <a:endParaRPr lang="en-US"/>
        </a:p>
      </dgm:t>
    </dgm:pt>
    <dgm:pt modelId="{6973ACFE-F81D-456E-AF9F-3210FAE0C448}">
      <dgm:prSet/>
      <dgm:spPr/>
      <dgm:t>
        <a:bodyPr/>
        <a:lstStyle/>
        <a:p>
          <a:r>
            <a:rPr lang="en-GB" dirty="0"/>
            <a:t>Charles Babbage who created the computer. This is a great innovation as if we did not use computers we would still be using typewriters and that would not be very sufficient.</a:t>
          </a:r>
          <a:endParaRPr lang="en-US" dirty="0"/>
        </a:p>
      </dgm:t>
    </dgm:pt>
    <dgm:pt modelId="{1838ED90-EA10-460B-B924-08D136DAA468}" type="parTrans" cxnId="{61C2AC84-060D-48F9-ADF0-B2CF547ED9CD}">
      <dgm:prSet/>
      <dgm:spPr/>
      <dgm:t>
        <a:bodyPr/>
        <a:lstStyle/>
        <a:p>
          <a:endParaRPr lang="en-US"/>
        </a:p>
      </dgm:t>
    </dgm:pt>
    <dgm:pt modelId="{E5091E61-9A39-4E21-B3C5-EB9A14F1E418}" type="sibTrans" cxnId="{61C2AC84-060D-48F9-ADF0-B2CF547ED9CD}">
      <dgm:prSet/>
      <dgm:spPr/>
      <dgm:t>
        <a:bodyPr/>
        <a:lstStyle/>
        <a:p>
          <a:endParaRPr lang="en-US"/>
        </a:p>
      </dgm:t>
    </dgm:pt>
    <dgm:pt modelId="{C4EFE005-F6F7-4A09-8B3E-24DA88C3BB44}">
      <dgm:prSet/>
      <dgm:spPr/>
      <dgm:t>
        <a:bodyPr/>
        <a:lstStyle/>
        <a:p>
          <a:r>
            <a:rPr lang="en-GB"/>
            <a:t>However not all innovations are great as if certain innovations were not created or thought of we would not a lot of problems we have in the world</a:t>
          </a:r>
          <a:endParaRPr lang="en-US"/>
        </a:p>
      </dgm:t>
    </dgm:pt>
    <dgm:pt modelId="{06A08180-B2E9-4ED3-91F9-9B921B068CEC}" type="parTrans" cxnId="{B6BE3914-AAA3-4A83-B506-502A460E0AF4}">
      <dgm:prSet/>
      <dgm:spPr/>
      <dgm:t>
        <a:bodyPr/>
        <a:lstStyle/>
        <a:p>
          <a:endParaRPr lang="en-US"/>
        </a:p>
      </dgm:t>
    </dgm:pt>
    <dgm:pt modelId="{AA361D7E-E917-4F7A-B0FF-45B993DBB1D5}" type="sibTrans" cxnId="{B6BE3914-AAA3-4A83-B506-502A460E0AF4}">
      <dgm:prSet/>
      <dgm:spPr/>
      <dgm:t>
        <a:bodyPr/>
        <a:lstStyle/>
        <a:p>
          <a:endParaRPr lang="en-US"/>
        </a:p>
      </dgm:t>
    </dgm:pt>
    <dgm:pt modelId="{B33DD92F-CD25-4D06-A279-ECD614C767EC}" type="pres">
      <dgm:prSet presAssocID="{06185D69-BD49-4EF4-B585-819EDDDCFF39}" presName="root" presStyleCnt="0">
        <dgm:presLayoutVars>
          <dgm:dir/>
          <dgm:resizeHandles val="exact"/>
        </dgm:presLayoutVars>
      </dgm:prSet>
      <dgm:spPr/>
    </dgm:pt>
    <dgm:pt modelId="{DED28B62-293C-4374-BA78-9A7C28C7D719}" type="pres">
      <dgm:prSet presAssocID="{06185D69-BD49-4EF4-B585-819EDDDCFF39}" presName="container" presStyleCnt="0">
        <dgm:presLayoutVars>
          <dgm:dir/>
          <dgm:resizeHandles val="exact"/>
        </dgm:presLayoutVars>
      </dgm:prSet>
      <dgm:spPr/>
    </dgm:pt>
    <dgm:pt modelId="{50167532-E7DF-471C-818E-6F0254591DA1}" type="pres">
      <dgm:prSet presAssocID="{2EB0EA12-487D-4747-AC56-6C71F4E3D4DD}" presName="compNode" presStyleCnt="0"/>
      <dgm:spPr/>
    </dgm:pt>
    <dgm:pt modelId="{7147284F-742B-4144-951B-11DF9CAB3EC5}" type="pres">
      <dgm:prSet presAssocID="{2EB0EA12-487D-4747-AC56-6C71F4E3D4DD}" presName="iconBgRect" presStyleLbl="bgShp" presStyleIdx="0" presStyleCnt="4"/>
      <dgm:spPr/>
    </dgm:pt>
    <dgm:pt modelId="{C0D2AA04-43B1-4EAC-B8DF-9C5E43651F46}" type="pres">
      <dgm:prSet presAssocID="{2EB0EA12-487D-4747-AC56-6C71F4E3D4DD}"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rapes"/>
        </a:ext>
      </dgm:extLst>
    </dgm:pt>
    <dgm:pt modelId="{02DB1C83-B9BE-4236-A659-47ADFCA794F4}" type="pres">
      <dgm:prSet presAssocID="{2EB0EA12-487D-4747-AC56-6C71F4E3D4DD}" presName="spaceRect" presStyleCnt="0"/>
      <dgm:spPr/>
    </dgm:pt>
    <dgm:pt modelId="{C00E0AD0-2550-47C3-914E-0458BF1C7B90}" type="pres">
      <dgm:prSet presAssocID="{2EB0EA12-487D-4747-AC56-6C71F4E3D4DD}" presName="textRect" presStyleLbl="revTx" presStyleIdx="0" presStyleCnt="4">
        <dgm:presLayoutVars>
          <dgm:chMax val="1"/>
          <dgm:chPref val="1"/>
        </dgm:presLayoutVars>
      </dgm:prSet>
      <dgm:spPr/>
    </dgm:pt>
    <dgm:pt modelId="{B658468D-0C16-4A79-97E9-7468726AD117}" type="pres">
      <dgm:prSet presAssocID="{27E10D74-53C8-458D-B9A3-34CF06ADC63C}" presName="sibTrans" presStyleLbl="sibTrans2D1" presStyleIdx="0" presStyleCnt="0"/>
      <dgm:spPr/>
    </dgm:pt>
    <dgm:pt modelId="{E15270F7-792C-4B33-BE04-09A3303EC5C3}" type="pres">
      <dgm:prSet presAssocID="{10B1F651-0549-420F-985C-C761BB85DD42}" presName="compNode" presStyleCnt="0"/>
      <dgm:spPr/>
    </dgm:pt>
    <dgm:pt modelId="{BE060D39-3F07-4A15-B2BE-B1CCD07DA47A}" type="pres">
      <dgm:prSet presAssocID="{10B1F651-0549-420F-985C-C761BB85DD42}" presName="iconBgRect" presStyleLbl="bgShp" presStyleIdx="1" presStyleCnt="4"/>
      <dgm:spPr/>
    </dgm:pt>
    <dgm:pt modelId="{C9B026AB-8C95-474B-8AB0-176A82B6645D}" type="pres">
      <dgm:prSet presAssocID="{10B1F651-0549-420F-985C-C761BB85DD4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bulb"/>
        </a:ext>
      </dgm:extLst>
    </dgm:pt>
    <dgm:pt modelId="{B294DE35-B00E-4935-9EE1-30E0CE249B16}" type="pres">
      <dgm:prSet presAssocID="{10B1F651-0549-420F-985C-C761BB85DD42}" presName="spaceRect" presStyleCnt="0"/>
      <dgm:spPr/>
    </dgm:pt>
    <dgm:pt modelId="{F9D935E5-15E8-4A15-A79A-6979CF45F053}" type="pres">
      <dgm:prSet presAssocID="{10B1F651-0549-420F-985C-C761BB85DD42}" presName="textRect" presStyleLbl="revTx" presStyleIdx="1" presStyleCnt="4">
        <dgm:presLayoutVars>
          <dgm:chMax val="1"/>
          <dgm:chPref val="1"/>
        </dgm:presLayoutVars>
      </dgm:prSet>
      <dgm:spPr/>
    </dgm:pt>
    <dgm:pt modelId="{A5CBFBCB-7ED9-498B-9B73-A35B89EBD4BE}" type="pres">
      <dgm:prSet presAssocID="{3968DCCE-B1F3-40A7-B7BF-157A5559696B}" presName="sibTrans" presStyleLbl="sibTrans2D1" presStyleIdx="0" presStyleCnt="0"/>
      <dgm:spPr/>
    </dgm:pt>
    <dgm:pt modelId="{E21E7B38-510A-4E11-AA2F-A7820D234874}" type="pres">
      <dgm:prSet presAssocID="{6973ACFE-F81D-456E-AF9F-3210FAE0C448}" presName="compNode" presStyleCnt="0"/>
      <dgm:spPr/>
    </dgm:pt>
    <dgm:pt modelId="{4C6E2CA5-A0FB-489C-90DA-2CD2DA10E2E9}" type="pres">
      <dgm:prSet presAssocID="{6973ACFE-F81D-456E-AF9F-3210FAE0C448}" presName="iconBgRect" presStyleLbl="bgShp" presStyleIdx="2" presStyleCnt="4"/>
      <dgm:spPr/>
    </dgm:pt>
    <dgm:pt modelId="{A714ECB1-8816-4837-80E5-CC638CA39886}" type="pres">
      <dgm:prSet presAssocID="{6973ACFE-F81D-456E-AF9F-3210FAE0C44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mputer"/>
        </a:ext>
      </dgm:extLst>
    </dgm:pt>
    <dgm:pt modelId="{4CB4B779-66DD-49F2-9C45-36F0309FB371}" type="pres">
      <dgm:prSet presAssocID="{6973ACFE-F81D-456E-AF9F-3210FAE0C448}" presName="spaceRect" presStyleCnt="0"/>
      <dgm:spPr/>
    </dgm:pt>
    <dgm:pt modelId="{6AD04DB7-33E4-492D-8248-CFEBF970D717}" type="pres">
      <dgm:prSet presAssocID="{6973ACFE-F81D-456E-AF9F-3210FAE0C448}" presName="textRect" presStyleLbl="revTx" presStyleIdx="2" presStyleCnt="4">
        <dgm:presLayoutVars>
          <dgm:chMax val="1"/>
          <dgm:chPref val="1"/>
        </dgm:presLayoutVars>
      </dgm:prSet>
      <dgm:spPr/>
    </dgm:pt>
    <dgm:pt modelId="{5C79ED4C-D44E-43A0-B8B3-115D0BDB7E3B}" type="pres">
      <dgm:prSet presAssocID="{E5091E61-9A39-4E21-B3C5-EB9A14F1E418}" presName="sibTrans" presStyleLbl="sibTrans2D1" presStyleIdx="0" presStyleCnt="0"/>
      <dgm:spPr/>
    </dgm:pt>
    <dgm:pt modelId="{92798603-D6DA-4D68-B486-6EC42F8E469C}" type="pres">
      <dgm:prSet presAssocID="{C4EFE005-F6F7-4A09-8B3E-24DA88C3BB44}" presName="compNode" presStyleCnt="0"/>
      <dgm:spPr/>
    </dgm:pt>
    <dgm:pt modelId="{013788C4-90DA-4DF5-9043-A60D1CFE9EAC}" type="pres">
      <dgm:prSet presAssocID="{C4EFE005-F6F7-4A09-8B3E-24DA88C3BB44}" presName="iconBgRect" presStyleLbl="bgShp" presStyleIdx="3" presStyleCnt="4"/>
      <dgm:spPr/>
    </dgm:pt>
    <dgm:pt modelId="{698027C6-10E9-4AB4-B29C-5A3A43174A49}" type="pres">
      <dgm:prSet presAssocID="{C4EFE005-F6F7-4A09-8B3E-24DA88C3BB4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 Bulb and Gear"/>
        </a:ext>
      </dgm:extLst>
    </dgm:pt>
    <dgm:pt modelId="{58F06F38-C178-4535-98BD-F682658351D1}" type="pres">
      <dgm:prSet presAssocID="{C4EFE005-F6F7-4A09-8B3E-24DA88C3BB44}" presName="spaceRect" presStyleCnt="0"/>
      <dgm:spPr/>
    </dgm:pt>
    <dgm:pt modelId="{A9364440-BAE2-4251-A753-A3C6223B3613}" type="pres">
      <dgm:prSet presAssocID="{C4EFE005-F6F7-4A09-8B3E-24DA88C3BB44}" presName="textRect" presStyleLbl="revTx" presStyleIdx="3" presStyleCnt="4">
        <dgm:presLayoutVars>
          <dgm:chMax val="1"/>
          <dgm:chPref val="1"/>
        </dgm:presLayoutVars>
      </dgm:prSet>
      <dgm:spPr/>
    </dgm:pt>
  </dgm:ptLst>
  <dgm:cxnLst>
    <dgm:cxn modelId="{B6BE3914-AAA3-4A83-B506-502A460E0AF4}" srcId="{06185D69-BD49-4EF4-B585-819EDDDCFF39}" destId="{C4EFE005-F6F7-4A09-8B3E-24DA88C3BB44}" srcOrd="3" destOrd="0" parTransId="{06A08180-B2E9-4ED3-91F9-9B921B068CEC}" sibTransId="{AA361D7E-E917-4F7A-B0FF-45B993DBB1D5}"/>
    <dgm:cxn modelId="{8566EE1C-312A-4960-AA6E-95863B0CCE45}" type="presOf" srcId="{10B1F651-0549-420F-985C-C761BB85DD42}" destId="{F9D935E5-15E8-4A15-A79A-6979CF45F053}" srcOrd="0" destOrd="0" presId="urn:microsoft.com/office/officeart/2018/2/layout/IconCircleList"/>
    <dgm:cxn modelId="{683EAA29-1B58-4176-9D3D-20DCA5CAFE5F}" srcId="{06185D69-BD49-4EF4-B585-819EDDDCFF39}" destId="{2EB0EA12-487D-4747-AC56-6C71F4E3D4DD}" srcOrd="0" destOrd="0" parTransId="{177FC2C0-94C5-4377-BA28-1FF28B7E550D}" sibTransId="{27E10D74-53C8-458D-B9A3-34CF06ADC63C}"/>
    <dgm:cxn modelId="{F85D8232-59D6-46FE-A72C-46AE3C23285D}" type="presOf" srcId="{3968DCCE-B1F3-40A7-B7BF-157A5559696B}" destId="{A5CBFBCB-7ED9-498B-9B73-A35B89EBD4BE}" srcOrd="0" destOrd="0" presId="urn:microsoft.com/office/officeart/2018/2/layout/IconCircleList"/>
    <dgm:cxn modelId="{9AF3E64F-B0BB-43B2-A6CE-F9FBF446862C}" type="presOf" srcId="{C4EFE005-F6F7-4A09-8B3E-24DA88C3BB44}" destId="{A9364440-BAE2-4251-A753-A3C6223B3613}" srcOrd="0" destOrd="0" presId="urn:microsoft.com/office/officeart/2018/2/layout/IconCircleList"/>
    <dgm:cxn modelId="{35EB1250-3212-47AE-AE15-9AF4B412064A}" type="presOf" srcId="{2EB0EA12-487D-4747-AC56-6C71F4E3D4DD}" destId="{C00E0AD0-2550-47C3-914E-0458BF1C7B90}" srcOrd="0" destOrd="0" presId="urn:microsoft.com/office/officeart/2018/2/layout/IconCircleList"/>
    <dgm:cxn modelId="{61C2AC84-060D-48F9-ADF0-B2CF547ED9CD}" srcId="{06185D69-BD49-4EF4-B585-819EDDDCFF39}" destId="{6973ACFE-F81D-456E-AF9F-3210FAE0C448}" srcOrd="2" destOrd="0" parTransId="{1838ED90-EA10-460B-B924-08D136DAA468}" sibTransId="{E5091E61-9A39-4E21-B3C5-EB9A14F1E418}"/>
    <dgm:cxn modelId="{C61CBF88-A501-45D7-95AC-A5C411D8B57D}" srcId="{06185D69-BD49-4EF4-B585-819EDDDCFF39}" destId="{10B1F651-0549-420F-985C-C761BB85DD42}" srcOrd="1" destOrd="0" parTransId="{903E9FC3-2215-409F-82AA-6C35B0791FA8}" sibTransId="{3968DCCE-B1F3-40A7-B7BF-157A5559696B}"/>
    <dgm:cxn modelId="{DD9CCB8D-8450-438F-956E-8857C1B6EDEB}" type="presOf" srcId="{E5091E61-9A39-4E21-B3C5-EB9A14F1E418}" destId="{5C79ED4C-D44E-43A0-B8B3-115D0BDB7E3B}" srcOrd="0" destOrd="0" presId="urn:microsoft.com/office/officeart/2018/2/layout/IconCircleList"/>
    <dgm:cxn modelId="{2ECE6DCC-25FB-42E5-BC94-7BC4F71B6420}" type="presOf" srcId="{6973ACFE-F81D-456E-AF9F-3210FAE0C448}" destId="{6AD04DB7-33E4-492D-8248-CFEBF970D717}" srcOrd="0" destOrd="0" presId="urn:microsoft.com/office/officeart/2018/2/layout/IconCircleList"/>
    <dgm:cxn modelId="{4C5698D7-0D80-4C0F-B755-877A6F5A4870}" type="presOf" srcId="{27E10D74-53C8-458D-B9A3-34CF06ADC63C}" destId="{B658468D-0C16-4A79-97E9-7468726AD117}" srcOrd="0" destOrd="0" presId="urn:microsoft.com/office/officeart/2018/2/layout/IconCircleList"/>
    <dgm:cxn modelId="{3BF025E9-5FC0-4963-9A24-410D6D7EC701}" type="presOf" srcId="{06185D69-BD49-4EF4-B585-819EDDDCFF39}" destId="{B33DD92F-CD25-4D06-A279-ECD614C767EC}" srcOrd="0" destOrd="0" presId="urn:microsoft.com/office/officeart/2018/2/layout/IconCircleList"/>
    <dgm:cxn modelId="{8BA6BE2B-C7A2-476A-8D56-A046D49D704C}" type="presParOf" srcId="{B33DD92F-CD25-4D06-A279-ECD614C767EC}" destId="{DED28B62-293C-4374-BA78-9A7C28C7D719}" srcOrd="0" destOrd="0" presId="urn:microsoft.com/office/officeart/2018/2/layout/IconCircleList"/>
    <dgm:cxn modelId="{36ACBB59-BD88-4AD9-B6AF-CC2DAF6AB2CD}" type="presParOf" srcId="{DED28B62-293C-4374-BA78-9A7C28C7D719}" destId="{50167532-E7DF-471C-818E-6F0254591DA1}" srcOrd="0" destOrd="0" presId="urn:microsoft.com/office/officeart/2018/2/layout/IconCircleList"/>
    <dgm:cxn modelId="{525916FA-5EFF-472D-B639-6F9939C98790}" type="presParOf" srcId="{50167532-E7DF-471C-818E-6F0254591DA1}" destId="{7147284F-742B-4144-951B-11DF9CAB3EC5}" srcOrd="0" destOrd="0" presId="urn:microsoft.com/office/officeart/2018/2/layout/IconCircleList"/>
    <dgm:cxn modelId="{56DA2E8D-98E4-4C89-A3AE-BE2B33A42967}" type="presParOf" srcId="{50167532-E7DF-471C-818E-6F0254591DA1}" destId="{C0D2AA04-43B1-4EAC-B8DF-9C5E43651F46}" srcOrd="1" destOrd="0" presId="urn:microsoft.com/office/officeart/2018/2/layout/IconCircleList"/>
    <dgm:cxn modelId="{DD9B438D-A1B2-41CA-98B0-936CD9B6FC99}" type="presParOf" srcId="{50167532-E7DF-471C-818E-6F0254591DA1}" destId="{02DB1C83-B9BE-4236-A659-47ADFCA794F4}" srcOrd="2" destOrd="0" presId="urn:microsoft.com/office/officeart/2018/2/layout/IconCircleList"/>
    <dgm:cxn modelId="{F23F2CC9-3DA3-441E-BCB4-CB80961C2B93}" type="presParOf" srcId="{50167532-E7DF-471C-818E-6F0254591DA1}" destId="{C00E0AD0-2550-47C3-914E-0458BF1C7B90}" srcOrd="3" destOrd="0" presId="urn:microsoft.com/office/officeart/2018/2/layout/IconCircleList"/>
    <dgm:cxn modelId="{E2C5EE61-1329-4C94-87E7-429CE1F2B760}" type="presParOf" srcId="{DED28B62-293C-4374-BA78-9A7C28C7D719}" destId="{B658468D-0C16-4A79-97E9-7468726AD117}" srcOrd="1" destOrd="0" presId="urn:microsoft.com/office/officeart/2018/2/layout/IconCircleList"/>
    <dgm:cxn modelId="{949D6E54-0790-41FA-B2DF-BA8B4917E8B3}" type="presParOf" srcId="{DED28B62-293C-4374-BA78-9A7C28C7D719}" destId="{E15270F7-792C-4B33-BE04-09A3303EC5C3}" srcOrd="2" destOrd="0" presId="urn:microsoft.com/office/officeart/2018/2/layout/IconCircleList"/>
    <dgm:cxn modelId="{1074F0FA-E4E0-4228-8748-8C2B009F8AA1}" type="presParOf" srcId="{E15270F7-792C-4B33-BE04-09A3303EC5C3}" destId="{BE060D39-3F07-4A15-B2BE-B1CCD07DA47A}" srcOrd="0" destOrd="0" presId="urn:microsoft.com/office/officeart/2018/2/layout/IconCircleList"/>
    <dgm:cxn modelId="{2C3B957C-51F7-4E36-9B1C-2BD003FCBA9E}" type="presParOf" srcId="{E15270F7-792C-4B33-BE04-09A3303EC5C3}" destId="{C9B026AB-8C95-474B-8AB0-176A82B6645D}" srcOrd="1" destOrd="0" presId="urn:microsoft.com/office/officeart/2018/2/layout/IconCircleList"/>
    <dgm:cxn modelId="{CC4432E5-3EB4-4F19-A092-7F2582D1B60E}" type="presParOf" srcId="{E15270F7-792C-4B33-BE04-09A3303EC5C3}" destId="{B294DE35-B00E-4935-9EE1-30E0CE249B16}" srcOrd="2" destOrd="0" presId="urn:microsoft.com/office/officeart/2018/2/layout/IconCircleList"/>
    <dgm:cxn modelId="{49467E8A-1F46-4C16-9A16-C060BAA9C44F}" type="presParOf" srcId="{E15270F7-792C-4B33-BE04-09A3303EC5C3}" destId="{F9D935E5-15E8-4A15-A79A-6979CF45F053}" srcOrd="3" destOrd="0" presId="urn:microsoft.com/office/officeart/2018/2/layout/IconCircleList"/>
    <dgm:cxn modelId="{EB4AEC5E-CE35-428F-BE54-BEF2CDB49372}" type="presParOf" srcId="{DED28B62-293C-4374-BA78-9A7C28C7D719}" destId="{A5CBFBCB-7ED9-498B-9B73-A35B89EBD4BE}" srcOrd="3" destOrd="0" presId="urn:microsoft.com/office/officeart/2018/2/layout/IconCircleList"/>
    <dgm:cxn modelId="{1FF9F1FD-7822-4626-8448-E49C94447C6B}" type="presParOf" srcId="{DED28B62-293C-4374-BA78-9A7C28C7D719}" destId="{E21E7B38-510A-4E11-AA2F-A7820D234874}" srcOrd="4" destOrd="0" presId="urn:microsoft.com/office/officeart/2018/2/layout/IconCircleList"/>
    <dgm:cxn modelId="{4F929273-D75E-4677-8C45-5FFD49320700}" type="presParOf" srcId="{E21E7B38-510A-4E11-AA2F-A7820D234874}" destId="{4C6E2CA5-A0FB-489C-90DA-2CD2DA10E2E9}" srcOrd="0" destOrd="0" presId="urn:microsoft.com/office/officeart/2018/2/layout/IconCircleList"/>
    <dgm:cxn modelId="{1D60256F-8D0B-4F15-8578-A5FF7C7CC305}" type="presParOf" srcId="{E21E7B38-510A-4E11-AA2F-A7820D234874}" destId="{A714ECB1-8816-4837-80E5-CC638CA39886}" srcOrd="1" destOrd="0" presId="urn:microsoft.com/office/officeart/2018/2/layout/IconCircleList"/>
    <dgm:cxn modelId="{5AD47D4D-2BD7-400A-A28E-E76AB2C6B191}" type="presParOf" srcId="{E21E7B38-510A-4E11-AA2F-A7820D234874}" destId="{4CB4B779-66DD-49F2-9C45-36F0309FB371}" srcOrd="2" destOrd="0" presId="urn:microsoft.com/office/officeart/2018/2/layout/IconCircleList"/>
    <dgm:cxn modelId="{296B225D-63E3-4343-A4B0-0B59BF551682}" type="presParOf" srcId="{E21E7B38-510A-4E11-AA2F-A7820D234874}" destId="{6AD04DB7-33E4-492D-8248-CFEBF970D717}" srcOrd="3" destOrd="0" presId="urn:microsoft.com/office/officeart/2018/2/layout/IconCircleList"/>
    <dgm:cxn modelId="{4C1663EE-3771-4DB9-8B7A-24846DF47FA1}" type="presParOf" srcId="{DED28B62-293C-4374-BA78-9A7C28C7D719}" destId="{5C79ED4C-D44E-43A0-B8B3-115D0BDB7E3B}" srcOrd="5" destOrd="0" presId="urn:microsoft.com/office/officeart/2018/2/layout/IconCircleList"/>
    <dgm:cxn modelId="{EA8494C1-80EF-428E-B019-707388606359}" type="presParOf" srcId="{DED28B62-293C-4374-BA78-9A7C28C7D719}" destId="{92798603-D6DA-4D68-B486-6EC42F8E469C}" srcOrd="6" destOrd="0" presId="urn:microsoft.com/office/officeart/2018/2/layout/IconCircleList"/>
    <dgm:cxn modelId="{BE9F1DBF-DDC1-4880-BAD5-76D7EAF39499}" type="presParOf" srcId="{92798603-D6DA-4D68-B486-6EC42F8E469C}" destId="{013788C4-90DA-4DF5-9043-A60D1CFE9EAC}" srcOrd="0" destOrd="0" presId="urn:microsoft.com/office/officeart/2018/2/layout/IconCircleList"/>
    <dgm:cxn modelId="{B0635ACA-2E6E-4062-878B-D71B8CE99EEF}" type="presParOf" srcId="{92798603-D6DA-4D68-B486-6EC42F8E469C}" destId="{698027C6-10E9-4AB4-B29C-5A3A43174A49}" srcOrd="1" destOrd="0" presId="urn:microsoft.com/office/officeart/2018/2/layout/IconCircleList"/>
    <dgm:cxn modelId="{149CB0F7-73CE-4682-8730-B040F780E854}" type="presParOf" srcId="{92798603-D6DA-4D68-B486-6EC42F8E469C}" destId="{58F06F38-C178-4535-98BD-F682658351D1}" srcOrd="2" destOrd="0" presId="urn:microsoft.com/office/officeart/2018/2/layout/IconCircleList"/>
    <dgm:cxn modelId="{33C6CC0F-6BE9-487D-BA6C-B881E056E6C0}" type="presParOf" srcId="{92798603-D6DA-4D68-B486-6EC42F8E469C}" destId="{A9364440-BAE2-4251-A753-A3C6223B3613}"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F4B4DCE-87D2-464C-A9B8-7CF3D7989303}"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3473BB5-128F-4F7E-BC33-DA55A381EBD0}">
      <dgm:prSet/>
      <dgm:spPr/>
      <dgm:t>
        <a:bodyPr/>
        <a:lstStyle/>
        <a:p>
          <a:pPr>
            <a:lnSpc>
              <a:spcPct val="100000"/>
            </a:lnSpc>
          </a:pPr>
          <a:r>
            <a:rPr lang="en-GB"/>
            <a:t>Innovation has it pros and cons as mentioned in the previous slides but I believe that innovation is a great thing as if there wasn’t innovations the world would be stuck at a stand still and we wouldn’t progress as a society</a:t>
          </a:r>
          <a:endParaRPr lang="en-US"/>
        </a:p>
      </dgm:t>
    </dgm:pt>
    <dgm:pt modelId="{FCEAF00B-F006-4559-9EAD-40576BA1FE65}" type="parTrans" cxnId="{58CF62DE-0F60-4081-A2FA-C74BAC4C76CA}">
      <dgm:prSet/>
      <dgm:spPr/>
      <dgm:t>
        <a:bodyPr/>
        <a:lstStyle/>
        <a:p>
          <a:endParaRPr lang="en-US"/>
        </a:p>
      </dgm:t>
    </dgm:pt>
    <dgm:pt modelId="{AB09F472-3589-4FBA-8CCF-E4E0DBA1A8D4}" type="sibTrans" cxnId="{58CF62DE-0F60-4081-A2FA-C74BAC4C76CA}">
      <dgm:prSet/>
      <dgm:spPr/>
      <dgm:t>
        <a:bodyPr/>
        <a:lstStyle/>
        <a:p>
          <a:endParaRPr lang="en-US"/>
        </a:p>
      </dgm:t>
    </dgm:pt>
    <dgm:pt modelId="{657F2878-17E8-4665-9BE0-25BBB7321A2B}">
      <dgm:prSet/>
      <dgm:spPr/>
      <dgm:t>
        <a:bodyPr/>
        <a:lstStyle/>
        <a:p>
          <a:pPr>
            <a:lnSpc>
              <a:spcPct val="100000"/>
            </a:lnSpc>
          </a:pPr>
          <a:r>
            <a:rPr lang="en-GB"/>
            <a:t>For example if we did not have certain innovations such as a lightbulb, we will be living in a very different world compared to now.</a:t>
          </a:r>
          <a:endParaRPr lang="en-US"/>
        </a:p>
      </dgm:t>
    </dgm:pt>
    <dgm:pt modelId="{3F442CF0-5D8E-42AF-A05C-EAC91AAFEFA2}" type="parTrans" cxnId="{54656DCC-B195-43C7-B32E-AEEE0CF29243}">
      <dgm:prSet/>
      <dgm:spPr/>
      <dgm:t>
        <a:bodyPr/>
        <a:lstStyle/>
        <a:p>
          <a:endParaRPr lang="en-US"/>
        </a:p>
      </dgm:t>
    </dgm:pt>
    <dgm:pt modelId="{7B1E25D4-BB7B-4B5A-8CAA-1F316DFAED05}" type="sibTrans" cxnId="{54656DCC-B195-43C7-B32E-AEEE0CF29243}">
      <dgm:prSet/>
      <dgm:spPr/>
      <dgm:t>
        <a:bodyPr/>
        <a:lstStyle/>
        <a:p>
          <a:endParaRPr lang="en-US"/>
        </a:p>
      </dgm:t>
    </dgm:pt>
    <dgm:pt modelId="{18CC8DDA-FF19-4411-BF70-7CC6EB096276}">
      <dgm:prSet/>
      <dgm:spPr/>
      <dgm:t>
        <a:bodyPr/>
        <a:lstStyle/>
        <a:p>
          <a:pPr>
            <a:lnSpc>
              <a:spcPct val="100000"/>
            </a:lnSpc>
          </a:pPr>
          <a:r>
            <a:rPr lang="en-GB"/>
            <a:t>The innovations of other people should be a motivator for us all as if they can create such great innovations and they are only human we also have the ability to create an innovation too if we apply ourselves and work hard.</a:t>
          </a:r>
          <a:endParaRPr lang="en-US"/>
        </a:p>
      </dgm:t>
    </dgm:pt>
    <dgm:pt modelId="{81A4F6AE-D20B-4136-9F70-56FD4D30C8EA}" type="parTrans" cxnId="{E0121DB6-F2CD-47F1-BB37-456CB74EC842}">
      <dgm:prSet/>
      <dgm:spPr/>
      <dgm:t>
        <a:bodyPr/>
        <a:lstStyle/>
        <a:p>
          <a:endParaRPr lang="en-US"/>
        </a:p>
      </dgm:t>
    </dgm:pt>
    <dgm:pt modelId="{020FE730-F33C-4EBF-88C9-1EFAA8D3E213}" type="sibTrans" cxnId="{E0121DB6-F2CD-47F1-BB37-456CB74EC842}">
      <dgm:prSet/>
      <dgm:spPr/>
      <dgm:t>
        <a:bodyPr/>
        <a:lstStyle/>
        <a:p>
          <a:endParaRPr lang="en-US"/>
        </a:p>
      </dgm:t>
    </dgm:pt>
    <dgm:pt modelId="{120CAC6C-EC53-4844-AFF6-05DC4F239E4D}" type="pres">
      <dgm:prSet presAssocID="{0F4B4DCE-87D2-464C-A9B8-7CF3D7989303}" presName="root" presStyleCnt="0">
        <dgm:presLayoutVars>
          <dgm:dir/>
          <dgm:resizeHandles val="exact"/>
        </dgm:presLayoutVars>
      </dgm:prSet>
      <dgm:spPr/>
    </dgm:pt>
    <dgm:pt modelId="{17C66870-44A4-4E23-BCCF-14A73D810A3E}" type="pres">
      <dgm:prSet presAssocID="{53473BB5-128F-4F7E-BC33-DA55A381EBD0}" presName="compNode" presStyleCnt="0"/>
      <dgm:spPr/>
    </dgm:pt>
    <dgm:pt modelId="{77CCAE28-661A-477C-9BCA-446C77600427}" type="pres">
      <dgm:prSet presAssocID="{53473BB5-128F-4F7E-BC33-DA55A381EBD0}" presName="bgRect" presStyleLbl="bgShp" presStyleIdx="0" presStyleCnt="3"/>
      <dgm:spPr/>
    </dgm:pt>
    <dgm:pt modelId="{9B51111E-ADF4-4004-BD10-A017F4735B29}" type="pres">
      <dgm:prSet presAssocID="{53473BB5-128F-4F7E-BC33-DA55A381EBD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ghtbulb"/>
        </a:ext>
      </dgm:extLst>
    </dgm:pt>
    <dgm:pt modelId="{C44DC204-23B3-4D3F-B130-9755E9D02B4B}" type="pres">
      <dgm:prSet presAssocID="{53473BB5-128F-4F7E-BC33-DA55A381EBD0}" presName="spaceRect" presStyleCnt="0"/>
      <dgm:spPr/>
    </dgm:pt>
    <dgm:pt modelId="{7D988F29-E242-488E-80B5-C96B1B84CF8E}" type="pres">
      <dgm:prSet presAssocID="{53473BB5-128F-4F7E-BC33-DA55A381EBD0}" presName="parTx" presStyleLbl="revTx" presStyleIdx="0" presStyleCnt="3">
        <dgm:presLayoutVars>
          <dgm:chMax val="0"/>
          <dgm:chPref val="0"/>
        </dgm:presLayoutVars>
      </dgm:prSet>
      <dgm:spPr/>
    </dgm:pt>
    <dgm:pt modelId="{E21E797E-B4E2-4BF2-BE06-83FC91B5A9FA}" type="pres">
      <dgm:prSet presAssocID="{AB09F472-3589-4FBA-8CCF-E4E0DBA1A8D4}" presName="sibTrans" presStyleCnt="0"/>
      <dgm:spPr/>
    </dgm:pt>
    <dgm:pt modelId="{2DE9CFE1-8C39-486F-873F-31DA483D2290}" type="pres">
      <dgm:prSet presAssocID="{657F2878-17E8-4665-9BE0-25BBB7321A2B}" presName="compNode" presStyleCnt="0"/>
      <dgm:spPr/>
    </dgm:pt>
    <dgm:pt modelId="{05020688-10CC-45BA-9534-D65F5344168E}" type="pres">
      <dgm:prSet presAssocID="{657F2878-17E8-4665-9BE0-25BBB7321A2B}" presName="bgRect" presStyleLbl="bgShp" presStyleIdx="1" presStyleCnt="3"/>
      <dgm:spPr/>
    </dgm:pt>
    <dgm:pt modelId="{651B7D3C-7BA8-4282-8B03-637916169116}" type="pres">
      <dgm:prSet presAssocID="{657F2878-17E8-4665-9BE0-25BBB7321A2B}"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ight Bulb and Gear"/>
        </a:ext>
      </dgm:extLst>
    </dgm:pt>
    <dgm:pt modelId="{BF6E1DB9-7011-4C39-B9B1-FF81E13266E7}" type="pres">
      <dgm:prSet presAssocID="{657F2878-17E8-4665-9BE0-25BBB7321A2B}" presName="spaceRect" presStyleCnt="0"/>
      <dgm:spPr/>
    </dgm:pt>
    <dgm:pt modelId="{CFE44CCA-2720-475F-8918-624C86B648D1}" type="pres">
      <dgm:prSet presAssocID="{657F2878-17E8-4665-9BE0-25BBB7321A2B}" presName="parTx" presStyleLbl="revTx" presStyleIdx="1" presStyleCnt="3">
        <dgm:presLayoutVars>
          <dgm:chMax val="0"/>
          <dgm:chPref val="0"/>
        </dgm:presLayoutVars>
      </dgm:prSet>
      <dgm:spPr/>
    </dgm:pt>
    <dgm:pt modelId="{90AEDE4C-740E-4571-A142-D95DD63D2252}" type="pres">
      <dgm:prSet presAssocID="{7B1E25D4-BB7B-4B5A-8CAA-1F316DFAED05}" presName="sibTrans" presStyleCnt="0"/>
      <dgm:spPr/>
    </dgm:pt>
    <dgm:pt modelId="{91AF77DE-39B6-4BFA-9F4E-043A7A7D77AB}" type="pres">
      <dgm:prSet presAssocID="{18CC8DDA-FF19-4411-BF70-7CC6EB096276}" presName="compNode" presStyleCnt="0"/>
      <dgm:spPr/>
    </dgm:pt>
    <dgm:pt modelId="{E43B7234-BCAD-4CA8-AB11-970658C1D3A5}" type="pres">
      <dgm:prSet presAssocID="{18CC8DDA-FF19-4411-BF70-7CC6EB096276}" presName="bgRect" presStyleLbl="bgShp" presStyleIdx="2" presStyleCnt="3"/>
      <dgm:spPr/>
    </dgm:pt>
    <dgm:pt modelId="{ACB54B70-FCAF-4DBB-B94B-A7E0FB5DDA1C}" type="pres">
      <dgm:prSet presAssocID="{18CC8DDA-FF19-4411-BF70-7CC6EB09627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Group Brainstorm"/>
        </a:ext>
      </dgm:extLst>
    </dgm:pt>
    <dgm:pt modelId="{AF8425DA-7EA7-44D9-A652-B16E8B23F73C}" type="pres">
      <dgm:prSet presAssocID="{18CC8DDA-FF19-4411-BF70-7CC6EB096276}" presName="spaceRect" presStyleCnt="0"/>
      <dgm:spPr/>
    </dgm:pt>
    <dgm:pt modelId="{A0C6420E-6A9F-40B7-BBBC-FA9F4C6CBFFD}" type="pres">
      <dgm:prSet presAssocID="{18CC8DDA-FF19-4411-BF70-7CC6EB096276}" presName="parTx" presStyleLbl="revTx" presStyleIdx="2" presStyleCnt="3">
        <dgm:presLayoutVars>
          <dgm:chMax val="0"/>
          <dgm:chPref val="0"/>
        </dgm:presLayoutVars>
      </dgm:prSet>
      <dgm:spPr/>
    </dgm:pt>
  </dgm:ptLst>
  <dgm:cxnLst>
    <dgm:cxn modelId="{3C1B2E8B-5179-47C9-BDE0-04B94555AB41}" type="presOf" srcId="{657F2878-17E8-4665-9BE0-25BBB7321A2B}" destId="{CFE44CCA-2720-475F-8918-624C86B648D1}" srcOrd="0" destOrd="0" presId="urn:microsoft.com/office/officeart/2018/2/layout/IconVerticalSolidList"/>
    <dgm:cxn modelId="{67A2289D-1269-486C-89E7-DEFDA94CF38F}" type="presOf" srcId="{0F4B4DCE-87D2-464C-A9B8-7CF3D7989303}" destId="{120CAC6C-EC53-4844-AFF6-05DC4F239E4D}" srcOrd="0" destOrd="0" presId="urn:microsoft.com/office/officeart/2018/2/layout/IconVerticalSolidList"/>
    <dgm:cxn modelId="{E0121DB6-F2CD-47F1-BB37-456CB74EC842}" srcId="{0F4B4DCE-87D2-464C-A9B8-7CF3D7989303}" destId="{18CC8DDA-FF19-4411-BF70-7CC6EB096276}" srcOrd="2" destOrd="0" parTransId="{81A4F6AE-D20B-4136-9F70-56FD4D30C8EA}" sibTransId="{020FE730-F33C-4EBF-88C9-1EFAA8D3E213}"/>
    <dgm:cxn modelId="{54656DCC-B195-43C7-B32E-AEEE0CF29243}" srcId="{0F4B4DCE-87D2-464C-A9B8-7CF3D7989303}" destId="{657F2878-17E8-4665-9BE0-25BBB7321A2B}" srcOrd="1" destOrd="0" parTransId="{3F442CF0-5D8E-42AF-A05C-EAC91AAFEFA2}" sibTransId="{7B1E25D4-BB7B-4B5A-8CAA-1F316DFAED05}"/>
    <dgm:cxn modelId="{D7A7EECF-9384-4049-A743-26FD388A29DE}" type="presOf" srcId="{53473BB5-128F-4F7E-BC33-DA55A381EBD0}" destId="{7D988F29-E242-488E-80B5-C96B1B84CF8E}" srcOrd="0" destOrd="0" presId="urn:microsoft.com/office/officeart/2018/2/layout/IconVerticalSolidList"/>
    <dgm:cxn modelId="{58CF62DE-0F60-4081-A2FA-C74BAC4C76CA}" srcId="{0F4B4DCE-87D2-464C-A9B8-7CF3D7989303}" destId="{53473BB5-128F-4F7E-BC33-DA55A381EBD0}" srcOrd="0" destOrd="0" parTransId="{FCEAF00B-F006-4559-9EAD-40576BA1FE65}" sibTransId="{AB09F472-3589-4FBA-8CCF-E4E0DBA1A8D4}"/>
    <dgm:cxn modelId="{3EE959F0-E753-4A0A-B6D4-ACFDD6B271E4}" type="presOf" srcId="{18CC8DDA-FF19-4411-BF70-7CC6EB096276}" destId="{A0C6420E-6A9F-40B7-BBBC-FA9F4C6CBFFD}" srcOrd="0" destOrd="0" presId="urn:microsoft.com/office/officeart/2018/2/layout/IconVerticalSolidList"/>
    <dgm:cxn modelId="{7D38D2F7-A6D5-48D6-B419-0D7724D12AEC}" type="presParOf" srcId="{120CAC6C-EC53-4844-AFF6-05DC4F239E4D}" destId="{17C66870-44A4-4E23-BCCF-14A73D810A3E}" srcOrd="0" destOrd="0" presId="urn:microsoft.com/office/officeart/2018/2/layout/IconVerticalSolidList"/>
    <dgm:cxn modelId="{CBB16037-E3D7-4ACE-A2DD-13E8CFC61558}" type="presParOf" srcId="{17C66870-44A4-4E23-BCCF-14A73D810A3E}" destId="{77CCAE28-661A-477C-9BCA-446C77600427}" srcOrd="0" destOrd="0" presId="urn:microsoft.com/office/officeart/2018/2/layout/IconVerticalSolidList"/>
    <dgm:cxn modelId="{9B73AA63-3694-4905-BBAD-9A9C7AEE51DE}" type="presParOf" srcId="{17C66870-44A4-4E23-BCCF-14A73D810A3E}" destId="{9B51111E-ADF4-4004-BD10-A017F4735B29}" srcOrd="1" destOrd="0" presId="urn:microsoft.com/office/officeart/2018/2/layout/IconVerticalSolidList"/>
    <dgm:cxn modelId="{7BBF90AE-5FA5-4749-83B7-507F645935E6}" type="presParOf" srcId="{17C66870-44A4-4E23-BCCF-14A73D810A3E}" destId="{C44DC204-23B3-4D3F-B130-9755E9D02B4B}" srcOrd="2" destOrd="0" presId="urn:microsoft.com/office/officeart/2018/2/layout/IconVerticalSolidList"/>
    <dgm:cxn modelId="{DD812FEA-BC2F-43DA-9CFA-4425DE79D1E4}" type="presParOf" srcId="{17C66870-44A4-4E23-BCCF-14A73D810A3E}" destId="{7D988F29-E242-488E-80B5-C96B1B84CF8E}" srcOrd="3" destOrd="0" presId="urn:microsoft.com/office/officeart/2018/2/layout/IconVerticalSolidList"/>
    <dgm:cxn modelId="{D9FB9FB7-39A0-4BCA-9B9A-A29E17EF677D}" type="presParOf" srcId="{120CAC6C-EC53-4844-AFF6-05DC4F239E4D}" destId="{E21E797E-B4E2-4BF2-BE06-83FC91B5A9FA}" srcOrd="1" destOrd="0" presId="urn:microsoft.com/office/officeart/2018/2/layout/IconVerticalSolidList"/>
    <dgm:cxn modelId="{AB7CABA7-5312-4DF2-B9FE-84969CB9EA4D}" type="presParOf" srcId="{120CAC6C-EC53-4844-AFF6-05DC4F239E4D}" destId="{2DE9CFE1-8C39-486F-873F-31DA483D2290}" srcOrd="2" destOrd="0" presId="urn:microsoft.com/office/officeart/2018/2/layout/IconVerticalSolidList"/>
    <dgm:cxn modelId="{A96F4164-443D-411D-9B64-52BFC6AA6388}" type="presParOf" srcId="{2DE9CFE1-8C39-486F-873F-31DA483D2290}" destId="{05020688-10CC-45BA-9534-D65F5344168E}" srcOrd="0" destOrd="0" presId="urn:microsoft.com/office/officeart/2018/2/layout/IconVerticalSolidList"/>
    <dgm:cxn modelId="{21DEB099-F70D-41C7-B3D4-C6B5BE53D308}" type="presParOf" srcId="{2DE9CFE1-8C39-486F-873F-31DA483D2290}" destId="{651B7D3C-7BA8-4282-8B03-637916169116}" srcOrd="1" destOrd="0" presId="urn:microsoft.com/office/officeart/2018/2/layout/IconVerticalSolidList"/>
    <dgm:cxn modelId="{2C716945-0FFB-4EDA-92AB-5C51780D9F93}" type="presParOf" srcId="{2DE9CFE1-8C39-486F-873F-31DA483D2290}" destId="{BF6E1DB9-7011-4C39-B9B1-FF81E13266E7}" srcOrd="2" destOrd="0" presId="urn:microsoft.com/office/officeart/2018/2/layout/IconVerticalSolidList"/>
    <dgm:cxn modelId="{21EBBEF1-3E3F-47B5-BC55-C0F159FA184F}" type="presParOf" srcId="{2DE9CFE1-8C39-486F-873F-31DA483D2290}" destId="{CFE44CCA-2720-475F-8918-624C86B648D1}" srcOrd="3" destOrd="0" presId="urn:microsoft.com/office/officeart/2018/2/layout/IconVerticalSolidList"/>
    <dgm:cxn modelId="{F3AABBE7-3300-4910-937D-1F403355B4FB}" type="presParOf" srcId="{120CAC6C-EC53-4844-AFF6-05DC4F239E4D}" destId="{90AEDE4C-740E-4571-A142-D95DD63D2252}" srcOrd="3" destOrd="0" presId="urn:microsoft.com/office/officeart/2018/2/layout/IconVerticalSolidList"/>
    <dgm:cxn modelId="{B1CCDABA-1BEB-4CFC-9947-B587D266EAD6}" type="presParOf" srcId="{120CAC6C-EC53-4844-AFF6-05DC4F239E4D}" destId="{91AF77DE-39B6-4BFA-9F4E-043A7A7D77AB}" srcOrd="4" destOrd="0" presId="urn:microsoft.com/office/officeart/2018/2/layout/IconVerticalSolidList"/>
    <dgm:cxn modelId="{40E7FCC6-940B-45E7-B521-595581E09371}" type="presParOf" srcId="{91AF77DE-39B6-4BFA-9F4E-043A7A7D77AB}" destId="{E43B7234-BCAD-4CA8-AB11-970658C1D3A5}" srcOrd="0" destOrd="0" presId="urn:microsoft.com/office/officeart/2018/2/layout/IconVerticalSolidList"/>
    <dgm:cxn modelId="{FDF24238-94C8-4B70-BFE5-A47A327FFF3B}" type="presParOf" srcId="{91AF77DE-39B6-4BFA-9F4E-043A7A7D77AB}" destId="{ACB54B70-FCAF-4DBB-B94B-A7E0FB5DDA1C}" srcOrd="1" destOrd="0" presId="urn:microsoft.com/office/officeart/2018/2/layout/IconVerticalSolidList"/>
    <dgm:cxn modelId="{69F98089-A4EA-4A14-8A6A-E5242C052C67}" type="presParOf" srcId="{91AF77DE-39B6-4BFA-9F4E-043A7A7D77AB}" destId="{AF8425DA-7EA7-44D9-A652-B16E8B23F73C}" srcOrd="2" destOrd="0" presId="urn:microsoft.com/office/officeart/2018/2/layout/IconVerticalSolidList"/>
    <dgm:cxn modelId="{96E08BF6-FBEB-4FF0-AF66-17EF02B26DCA}" type="presParOf" srcId="{91AF77DE-39B6-4BFA-9F4E-043A7A7D77AB}" destId="{A0C6420E-6A9F-40B7-BBBC-FA9F4C6CBFFD}"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4B5A65C-757F-4678-9618-88106F8E0F7E}"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100F645A-9AE2-4589-8E4E-6794945BCA31}">
      <dgm:prSet/>
      <dgm:spPr/>
      <dgm:t>
        <a:bodyPr/>
        <a:lstStyle/>
        <a:p>
          <a:r>
            <a:rPr lang="en-GB"/>
            <a:t>A changemaker is essentially someone who is taking creative action to solve a social problem. </a:t>
          </a:r>
          <a:endParaRPr lang="en-US"/>
        </a:p>
      </dgm:t>
    </dgm:pt>
    <dgm:pt modelId="{9051C277-992F-4E7A-B8E7-E62A86EE4539}" type="parTrans" cxnId="{51C4CB93-D7A0-447F-9575-01213CD2050D}">
      <dgm:prSet/>
      <dgm:spPr/>
      <dgm:t>
        <a:bodyPr/>
        <a:lstStyle/>
        <a:p>
          <a:endParaRPr lang="en-US"/>
        </a:p>
      </dgm:t>
    </dgm:pt>
    <dgm:pt modelId="{778F5C91-0E7B-476C-9321-E1067834B384}" type="sibTrans" cxnId="{51C4CB93-D7A0-447F-9575-01213CD2050D}">
      <dgm:prSet/>
      <dgm:spPr/>
      <dgm:t>
        <a:bodyPr/>
        <a:lstStyle/>
        <a:p>
          <a:endParaRPr lang="en-US"/>
        </a:p>
      </dgm:t>
    </dgm:pt>
    <dgm:pt modelId="{52F213DE-2694-4AF6-A7AB-F5F39FB7DDBF}">
      <dgm:prSet/>
      <dgm:spPr/>
      <dgm:t>
        <a:bodyPr/>
        <a:lstStyle/>
        <a:p>
          <a:r>
            <a:rPr lang="en-GB"/>
            <a:t>For example Isatou Ceesay known as the queen of plastic recycling educated women in her country Gambia to recycle plastic and started the first recycling centre in 1997 </a:t>
          </a:r>
          <a:endParaRPr lang="en-US"/>
        </a:p>
      </dgm:t>
    </dgm:pt>
    <dgm:pt modelId="{B2039B4F-736F-4D64-B531-79B80A7BC1DD}" type="parTrans" cxnId="{04927A72-521E-4D85-8AA8-AEEA8827650C}">
      <dgm:prSet/>
      <dgm:spPr/>
      <dgm:t>
        <a:bodyPr/>
        <a:lstStyle/>
        <a:p>
          <a:endParaRPr lang="en-US"/>
        </a:p>
      </dgm:t>
    </dgm:pt>
    <dgm:pt modelId="{08657E0D-B1F4-43F2-ABAB-BB2756A03584}" type="sibTrans" cxnId="{04927A72-521E-4D85-8AA8-AEEA8827650C}">
      <dgm:prSet/>
      <dgm:spPr/>
      <dgm:t>
        <a:bodyPr/>
        <a:lstStyle/>
        <a:p>
          <a:endParaRPr lang="en-US"/>
        </a:p>
      </dgm:t>
    </dgm:pt>
    <dgm:pt modelId="{7D42C3F4-903F-4851-A7F2-013C1480CA97}">
      <dgm:prSet/>
      <dgm:spPr/>
      <dgm:t>
        <a:bodyPr/>
        <a:lstStyle/>
        <a:p>
          <a:r>
            <a:rPr lang="en-GB" dirty="0"/>
            <a:t>But most importantly a changemaker is someone who is able to identity key problems and see it as an opportunity to build a solution such as the case with </a:t>
          </a:r>
          <a:r>
            <a:rPr lang="en-GB" dirty="0" err="1"/>
            <a:t>Isatou</a:t>
          </a:r>
          <a:r>
            <a:rPr lang="en-GB" dirty="0"/>
            <a:t> Ceesay above. </a:t>
          </a:r>
          <a:endParaRPr lang="en-US" dirty="0"/>
        </a:p>
      </dgm:t>
    </dgm:pt>
    <dgm:pt modelId="{2E7EC94B-4A0F-4D5F-9B78-5E53742B273A}" type="parTrans" cxnId="{17C446E4-AD31-4E5C-A7D3-363DF865E12E}">
      <dgm:prSet/>
      <dgm:spPr/>
      <dgm:t>
        <a:bodyPr/>
        <a:lstStyle/>
        <a:p>
          <a:endParaRPr lang="en-US"/>
        </a:p>
      </dgm:t>
    </dgm:pt>
    <dgm:pt modelId="{DA86ECDE-B476-4D54-BD2D-0440044B5FA4}" type="sibTrans" cxnId="{17C446E4-AD31-4E5C-A7D3-363DF865E12E}">
      <dgm:prSet/>
      <dgm:spPr/>
      <dgm:t>
        <a:bodyPr/>
        <a:lstStyle/>
        <a:p>
          <a:endParaRPr lang="en-US"/>
        </a:p>
      </dgm:t>
    </dgm:pt>
    <dgm:pt modelId="{5EEE52A3-9F3D-47F3-A12A-4EF6E46828B8}" type="pres">
      <dgm:prSet presAssocID="{54B5A65C-757F-4678-9618-88106F8E0F7E}" presName="diagram" presStyleCnt="0">
        <dgm:presLayoutVars>
          <dgm:dir/>
          <dgm:resizeHandles val="exact"/>
        </dgm:presLayoutVars>
      </dgm:prSet>
      <dgm:spPr/>
    </dgm:pt>
    <dgm:pt modelId="{94DA688C-FE05-4E3F-98DD-ED931532726B}" type="pres">
      <dgm:prSet presAssocID="{100F645A-9AE2-4589-8E4E-6794945BCA31}" presName="node" presStyleLbl="node1" presStyleIdx="0" presStyleCnt="3">
        <dgm:presLayoutVars>
          <dgm:bulletEnabled val="1"/>
        </dgm:presLayoutVars>
      </dgm:prSet>
      <dgm:spPr/>
    </dgm:pt>
    <dgm:pt modelId="{31EE2797-0D51-4B13-AD21-AAE70EFB1DCD}" type="pres">
      <dgm:prSet presAssocID="{778F5C91-0E7B-476C-9321-E1067834B384}" presName="sibTrans" presStyleCnt="0"/>
      <dgm:spPr/>
    </dgm:pt>
    <dgm:pt modelId="{50622EE1-AC2F-4C39-B2EF-0CB40B60B055}" type="pres">
      <dgm:prSet presAssocID="{52F213DE-2694-4AF6-A7AB-F5F39FB7DDBF}" presName="node" presStyleLbl="node1" presStyleIdx="1" presStyleCnt="3">
        <dgm:presLayoutVars>
          <dgm:bulletEnabled val="1"/>
        </dgm:presLayoutVars>
      </dgm:prSet>
      <dgm:spPr/>
    </dgm:pt>
    <dgm:pt modelId="{84DCFA8D-9F74-45E1-B8AB-447BF2366B69}" type="pres">
      <dgm:prSet presAssocID="{08657E0D-B1F4-43F2-ABAB-BB2756A03584}" presName="sibTrans" presStyleCnt="0"/>
      <dgm:spPr/>
    </dgm:pt>
    <dgm:pt modelId="{A7E7AFED-94E5-4E35-9E43-4EA736868953}" type="pres">
      <dgm:prSet presAssocID="{7D42C3F4-903F-4851-A7F2-013C1480CA97}" presName="node" presStyleLbl="node1" presStyleIdx="2" presStyleCnt="3">
        <dgm:presLayoutVars>
          <dgm:bulletEnabled val="1"/>
        </dgm:presLayoutVars>
      </dgm:prSet>
      <dgm:spPr/>
    </dgm:pt>
  </dgm:ptLst>
  <dgm:cxnLst>
    <dgm:cxn modelId="{0C95F019-BA1C-4DB9-8C0F-DF4FCF7DC458}" type="presOf" srcId="{54B5A65C-757F-4678-9618-88106F8E0F7E}" destId="{5EEE52A3-9F3D-47F3-A12A-4EF6E46828B8}" srcOrd="0" destOrd="0" presId="urn:microsoft.com/office/officeart/2005/8/layout/default"/>
    <dgm:cxn modelId="{1D4B614A-9D4C-4920-BF00-AA6AAF94C25F}" type="presOf" srcId="{100F645A-9AE2-4589-8E4E-6794945BCA31}" destId="{94DA688C-FE05-4E3F-98DD-ED931532726B}" srcOrd="0" destOrd="0" presId="urn:microsoft.com/office/officeart/2005/8/layout/default"/>
    <dgm:cxn modelId="{04927A72-521E-4D85-8AA8-AEEA8827650C}" srcId="{54B5A65C-757F-4678-9618-88106F8E0F7E}" destId="{52F213DE-2694-4AF6-A7AB-F5F39FB7DDBF}" srcOrd="1" destOrd="0" parTransId="{B2039B4F-736F-4D64-B531-79B80A7BC1DD}" sibTransId="{08657E0D-B1F4-43F2-ABAB-BB2756A03584}"/>
    <dgm:cxn modelId="{51C4CB93-D7A0-447F-9575-01213CD2050D}" srcId="{54B5A65C-757F-4678-9618-88106F8E0F7E}" destId="{100F645A-9AE2-4589-8E4E-6794945BCA31}" srcOrd="0" destOrd="0" parTransId="{9051C277-992F-4E7A-B8E7-E62A86EE4539}" sibTransId="{778F5C91-0E7B-476C-9321-E1067834B384}"/>
    <dgm:cxn modelId="{C85E6EB7-3B6B-4F03-9C52-AE9D589A258A}" type="presOf" srcId="{7D42C3F4-903F-4851-A7F2-013C1480CA97}" destId="{A7E7AFED-94E5-4E35-9E43-4EA736868953}" srcOrd="0" destOrd="0" presId="urn:microsoft.com/office/officeart/2005/8/layout/default"/>
    <dgm:cxn modelId="{9A277BDD-6182-4976-B251-6366A3C248DD}" type="presOf" srcId="{52F213DE-2694-4AF6-A7AB-F5F39FB7DDBF}" destId="{50622EE1-AC2F-4C39-B2EF-0CB40B60B055}" srcOrd="0" destOrd="0" presId="urn:microsoft.com/office/officeart/2005/8/layout/default"/>
    <dgm:cxn modelId="{17C446E4-AD31-4E5C-A7D3-363DF865E12E}" srcId="{54B5A65C-757F-4678-9618-88106F8E0F7E}" destId="{7D42C3F4-903F-4851-A7F2-013C1480CA97}" srcOrd="2" destOrd="0" parTransId="{2E7EC94B-4A0F-4D5F-9B78-5E53742B273A}" sibTransId="{DA86ECDE-B476-4D54-BD2D-0440044B5FA4}"/>
    <dgm:cxn modelId="{D5DA776A-D737-41AE-958C-4CF0559F6ADA}" type="presParOf" srcId="{5EEE52A3-9F3D-47F3-A12A-4EF6E46828B8}" destId="{94DA688C-FE05-4E3F-98DD-ED931532726B}" srcOrd="0" destOrd="0" presId="urn:microsoft.com/office/officeart/2005/8/layout/default"/>
    <dgm:cxn modelId="{BD080A9A-7594-432E-A077-A2CDEC7026AF}" type="presParOf" srcId="{5EEE52A3-9F3D-47F3-A12A-4EF6E46828B8}" destId="{31EE2797-0D51-4B13-AD21-AAE70EFB1DCD}" srcOrd="1" destOrd="0" presId="urn:microsoft.com/office/officeart/2005/8/layout/default"/>
    <dgm:cxn modelId="{FBBCAFC8-5EC5-49A8-864E-27B262C0E46D}" type="presParOf" srcId="{5EEE52A3-9F3D-47F3-A12A-4EF6E46828B8}" destId="{50622EE1-AC2F-4C39-B2EF-0CB40B60B055}" srcOrd="2" destOrd="0" presId="urn:microsoft.com/office/officeart/2005/8/layout/default"/>
    <dgm:cxn modelId="{1521ABA3-552E-4567-932A-AF10C1A803C5}" type="presParOf" srcId="{5EEE52A3-9F3D-47F3-A12A-4EF6E46828B8}" destId="{84DCFA8D-9F74-45E1-B8AB-447BF2366B69}" srcOrd="3" destOrd="0" presId="urn:microsoft.com/office/officeart/2005/8/layout/default"/>
    <dgm:cxn modelId="{4DE62B3A-1B25-45DB-B46D-962ACC19AF57}" type="presParOf" srcId="{5EEE52A3-9F3D-47F3-A12A-4EF6E46828B8}" destId="{A7E7AFED-94E5-4E35-9E43-4EA736868953}" srcOrd="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ECDFF50-35DC-431C-8E5D-B951C4380620}"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0279ED7C-924A-48A5-83FF-950B9908E952}">
      <dgm:prSet/>
      <dgm:spPr/>
      <dgm:t>
        <a:bodyPr/>
        <a:lstStyle/>
        <a:p>
          <a:r>
            <a:rPr lang="en-GB"/>
            <a:t>Olafur Eliasson he hauled 30 Icebergs to London to show the public the effects of climate change. He explained this was caused by global warming. That really is eye opening. He took creative action to demonstrate a problem</a:t>
          </a:r>
          <a:endParaRPr lang="en-US"/>
        </a:p>
      </dgm:t>
    </dgm:pt>
    <dgm:pt modelId="{07921776-7D62-46E1-BCAE-9BFEB7E0CD24}" type="parTrans" cxnId="{40093474-6A41-4949-8EB1-A5D30081811B}">
      <dgm:prSet/>
      <dgm:spPr/>
      <dgm:t>
        <a:bodyPr/>
        <a:lstStyle/>
        <a:p>
          <a:endParaRPr lang="en-US"/>
        </a:p>
      </dgm:t>
    </dgm:pt>
    <dgm:pt modelId="{492B602F-20A7-42E9-9EE4-F4DFE22D3949}" type="sibTrans" cxnId="{40093474-6A41-4949-8EB1-A5D30081811B}">
      <dgm:prSet/>
      <dgm:spPr/>
      <dgm:t>
        <a:bodyPr/>
        <a:lstStyle/>
        <a:p>
          <a:endParaRPr lang="en-US"/>
        </a:p>
      </dgm:t>
    </dgm:pt>
    <dgm:pt modelId="{F9A93299-3055-4CA2-9BF9-062BE6D8FFCB}">
      <dgm:prSet/>
      <dgm:spPr/>
      <dgm:t>
        <a:bodyPr/>
        <a:lstStyle/>
        <a:p>
          <a:r>
            <a:rPr lang="en-GB"/>
            <a:t>I believe all humans are changemakers in their own way. The difference we make is small but is big in the long run. </a:t>
          </a:r>
          <a:endParaRPr lang="en-US"/>
        </a:p>
      </dgm:t>
    </dgm:pt>
    <dgm:pt modelId="{F122CA22-80CC-42A2-8DC3-E817F4FB86BD}" type="parTrans" cxnId="{F4290B5D-B2CF-4573-B04B-D832514D7012}">
      <dgm:prSet/>
      <dgm:spPr/>
      <dgm:t>
        <a:bodyPr/>
        <a:lstStyle/>
        <a:p>
          <a:endParaRPr lang="en-US"/>
        </a:p>
      </dgm:t>
    </dgm:pt>
    <dgm:pt modelId="{7D963295-A7BD-413A-9117-464A0AF8749F}" type="sibTrans" cxnId="{F4290B5D-B2CF-4573-B04B-D832514D7012}">
      <dgm:prSet/>
      <dgm:spPr/>
      <dgm:t>
        <a:bodyPr/>
        <a:lstStyle/>
        <a:p>
          <a:endParaRPr lang="en-US"/>
        </a:p>
      </dgm:t>
    </dgm:pt>
    <dgm:pt modelId="{68BEFF5C-24A2-4B84-9C64-E844FAA59D85}">
      <dgm:prSet/>
      <dgm:spPr/>
      <dgm:t>
        <a:bodyPr/>
        <a:lstStyle/>
        <a:p>
          <a:r>
            <a:rPr lang="en-GB"/>
            <a:t>Such as using recyclable items which helps the world. And opting to use public transport or cycle instead of using a vehicle where possible to help with climate change. </a:t>
          </a:r>
          <a:endParaRPr lang="en-US"/>
        </a:p>
      </dgm:t>
    </dgm:pt>
    <dgm:pt modelId="{CD0ED1BF-2F66-4392-B0B5-1B6115DB5268}" type="parTrans" cxnId="{609043D5-1B23-4B47-958C-312D0ABFBC4F}">
      <dgm:prSet/>
      <dgm:spPr/>
      <dgm:t>
        <a:bodyPr/>
        <a:lstStyle/>
        <a:p>
          <a:endParaRPr lang="en-US"/>
        </a:p>
      </dgm:t>
    </dgm:pt>
    <dgm:pt modelId="{CEF5D69D-9695-40AE-B364-53E4F707A5E9}" type="sibTrans" cxnId="{609043D5-1B23-4B47-958C-312D0ABFBC4F}">
      <dgm:prSet/>
      <dgm:spPr/>
      <dgm:t>
        <a:bodyPr/>
        <a:lstStyle/>
        <a:p>
          <a:endParaRPr lang="en-US"/>
        </a:p>
      </dgm:t>
    </dgm:pt>
    <dgm:pt modelId="{5CD2C9AA-9ACC-48BB-AEBC-AF2A904D3B0B}" type="pres">
      <dgm:prSet presAssocID="{CECDFF50-35DC-431C-8E5D-B951C4380620}" presName="linear" presStyleCnt="0">
        <dgm:presLayoutVars>
          <dgm:animLvl val="lvl"/>
          <dgm:resizeHandles val="exact"/>
        </dgm:presLayoutVars>
      </dgm:prSet>
      <dgm:spPr/>
    </dgm:pt>
    <dgm:pt modelId="{0233AD41-8907-4814-A14B-3B7755E30FE9}" type="pres">
      <dgm:prSet presAssocID="{0279ED7C-924A-48A5-83FF-950B9908E952}" presName="parentText" presStyleLbl="node1" presStyleIdx="0" presStyleCnt="3">
        <dgm:presLayoutVars>
          <dgm:chMax val="0"/>
          <dgm:bulletEnabled val="1"/>
        </dgm:presLayoutVars>
      </dgm:prSet>
      <dgm:spPr/>
    </dgm:pt>
    <dgm:pt modelId="{C9390538-5882-456A-BB1F-493692BA24AB}" type="pres">
      <dgm:prSet presAssocID="{492B602F-20A7-42E9-9EE4-F4DFE22D3949}" presName="spacer" presStyleCnt="0"/>
      <dgm:spPr/>
    </dgm:pt>
    <dgm:pt modelId="{BBA2C48C-76E6-4A8A-BF65-AA7F98FA16FA}" type="pres">
      <dgm:prSet presAssocID="{F9A93299-3055-4CA2-9BF9-062BE6D8FFCB}" presName="parentText" presStyleLbl="node1" presStyleIdx="1" presStyleCnt="3">
        <dgm:presLayoutVars>
          <dgm:chMax val="0"/>
          <dgm:bulletEnabled val="1"/>
        </dgm:presLayoutVars>
      </dgm:prSet>
      <dgm:spPr/>
    </dgm:pt>
    <dgm:pt modelId="{03532DFE-A8CD-4B62-B393-68AFE31F407C}" type="pres">
      <dgm:prSet presAssocID="{7D963295-A7BD-413A-9117-464A0AF8749F}" presName="spacer" presStyleCnt="0"/>
      <dgm:spPr/>
    </dgm:pt>
    <dgm:pt modelId="{9ED425F8-8DEA-4FA7-8D64-0651D616C662}" type="pres">
      <dgm:prSet presAssocID="{68BEFF5C-24A2-4B84-9C64-E844FAA59D85}" presName="parentText" presStyleLbl="node1" presStyleIdx="2" presStyleCnt="3">
        <dgm:presLayoutVars>
          <dgm:chMax val="0"/>
          <dgm:bulletEnabled val="1"/>
        </dgm:presLayoutVars>
      </dgm:prSet>
      <dgm:spPr/>
    </dgm:pt>
  </dgm:ptLst>
  <dgm:cxnLst>
    <dgm:cxn modelId="{A512283B-6A92-4965-A47C-E900D82D33FD}" type="presOf" srcId="{CECDFF50-35DC-431C-8E5D-B951C4380620}" destId="{5CD2C9AA-9ACC-48BB-AEBC-AF2A904D3B0B}" srcOrd="0" destOrd="0" presId="urn:microsoft.com/office/officeart/2005/8/layout/vList2"/>
    <dgm:cxn modelId="{F4290B5D-B2CF-4573-B04B-D832514D7012}" srcId="{CECDFF50-35DC-431C-8E5D-B951C4380620}" destId="{F9A93299-3055-4CA2-9BF9-062BE6D8FFCB}" srcOrd="1" destOrd="0" parTransId="{F122CA22-80CC-42A2-8DC3-E817F4FB86BD}" sibTransId="{7D963295-A7BD-413A-9117-464A0AF8749F}"/>
    <dgm:cxn modelId="{40093474-6A41-4949-8EB1-A5D30081811B}" srcId="{CECDFF50-35DC-431C-8E5D-B951C4380620}" destId="{0279ED7C-924A-48A5-83FF-950B9908E952}" srcOrd="0" destOrd="0" parTransId="{07921776-7D62-46E1-BCAE-9BFEB7E0CD24}" sibTransId="{492B602F-20A7-42E9-9EE4-F4DFE22D3949}"/>
    <dgm:cxn modelId="{E3345697-8683-4D5F-AB1A-080897DFFF7F}" type="presOf" srcId="{F9A93299-3055-4CA2-9BF9-062BE6D8FFCB}" destId="{BBA2C48C-76E6-4A8A-BF65-AA7F98FA16FA}" srcOrd="0" destOrd="0" presId="urn:microsoft.com/office/officeart/2005/8/layout/vList2"/>
    <dgm:cxn modelId="{609043D5-1B23-4B47-958C-312D0ABFBC4F}" srcId="{CECDFF50-35DC-431C-8E5D-B951C4380620}" destId="{68BEFF5C-24A2-4B84-9C64-E844FAA59D85}" srcOrd="2" destOrd="0" parTransId="{CD0ED1BF-2F66-4392-B0B5-1B6115DB5268}" sibTransId="{CEF5D69D-9695-40AE-B364-53E4F707A5E9}"/>
    <dgm:cxn modelId="{279941D9-FEB7-48D4-B947-B1F9704EF0A1}" type="presOf" srcId="{0279ED7C-924A-48A5-83FF-950B9908E952}" destId="{0233AD41-8907-4814-A14B-3B7755E30FE9}" srcOrd="0" destOrd="0" presId="urn:microsoft.com/office/officeart/2005/8/layout/vList2"/>
    <dgm:cxn modelId="{C7F5D0EA-B746-438B-A608-3563AF9E667B}" type="presOf" srcId="{68BEFF5C-24A2-4B84-9C64-E844FAA59D85}" destId="{9ED425F8-8DEA-4FA7-8D64-0651D616C662}" srcOrd="0" destOrd="0" presId="urn:microsoft.com/office/officeart/2005/8/layout/vList2"/>
    <dgm:cxn modelId="{19A600E8-9FB6-4974-8E09-F91F59D73E1E}" type="presParOf" srcId="{5CD2C9AA-9ACC-48BB-AEBC-AF2A904D3B0B}" destId="{0233AD41-8907-4814-A14B-3B7755E30FE9}" srcOrd="0" destOrd="0" presId="urn:microsoft.com/office/officeart/2005/8/layout/vList2"/>
    <dgm:cxn modelId="{4D7CAFD3-8F9F-4A84-B9D6-68FC23276A90}" type="presParOf" srcId="{5CD2C9AA-9ACC-48BB-AEBC-AF2A904D3B0B}" destId="{C9390538-5882-456A-BB1F-493692BA24AB}" srcOrd="1" destOrd="0" presId="urn:microsoft.com/office/officeart/2005/8/layout/vList2"/>
    <dgm:cxn modelId="{6B0A7B29-AD92-4571-839A-50BC4C189FAB}" type="presParOf" srcId="{5CD2C9AA-9ACC-48BB-AEBC-AF2A904D3B0B}" destId="{BBA2C48C-76E6-4A8A-BF65-AA7F98FA16FA}" srcOrd="2" destOrd="0" presId="urn:microsoft.com/office/officeart/2005/8/layout/vList2"/>
    <dgm:cxn modelId="{E2073C03-8470-4B62-A0A0-823A567E4041}" type="presParOf" srcId="{5CD2C9AA-9ACC-48BB-AEBC-AF2A904D3B0B}" destId="{03532DFE-A8CD-4B62-B393-68AFE31F407C}" srcOrd="3" destOrd="0" presId="urn:microsoft.com/office/officeart/2005/8/layout/vList2"/>
    <dgm:cxn modelId="{E14CA8C6-8DA0-447B-906A-69D3E4A4E25C}" type="presParOf" srcId="{5CD2C9AA-9ACC-48BB-AEBC-AF2A904D3B0B}" destId="{9ED425F8-8DEA-4FA7-8D64-0651D616C662}"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E34DC7D6-1953-4293-982C-D5DC87C718F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C06E61C-FA1E-44EA-A761-8E57F9EA1712}">
      <dgm:prSet/>
      <dgm:spPr/>
      <dgm:t>
        <a:bodyPr/>
        <a:lstStyle/>
        <a:p>
          <a:pPr>
            <a:lnSpc>
              <a:spcPct val="100000"/>
            </a:lnSpc>
          </a:pPr>
          <a:r>
            <a:rPr lang="en-GB"/>
            <a:t>The main advantage of having a professional social media account is that it gives you an Online Prescence</a:t>
          </a:r>
          <a:endParaRPr lang="en-US"/>
        </a:p>
      </dgm:t>
    </dgm:pt>
    <dgm:pt modelId="{6CDBABEA-7FFB-495C-9DC0-5885D5354525}" type="parTrans" cxnId="{6643E453-A830-4C64-A537-1F44C12688EF}">
      <dgm:prSet/>
      <dgm:spPr/>
      <dgm:t>
        <a:bodyPr/>
        <a:lstStyle/>
        <a:p>
          <a:endParaRPr lang="en-US"/>
        </a:p>
      </dgm:t>
    </dgm:pt>
    <dgm:pt modelId="{E2F3DCA2-7182-491A-8C1A-CAAD31334E25}" type="sibTrans" cxnId="{6643E453-A830-4C64-A537-1F44C12688EF}">
      <dgm:prSet/>
      <dgm:spPr/>
      <dgm:t>
        <a:bodyPr/>
        <a:lstStyle/>
        <a:p>
          <a:endParaRPr lang="en-US"/>
        </a:p>
      </dgm:t>
    </dgm:pt>
    <dgm:pt modelId="{1DF2AB52-8166-4966-8CE4-5C782F9E039D}">
      <dgm:prSet/>
      <dgm:spPr/>
      <dgm:t>
        <a:bodyPr/>
        <a:lstStyle/>
        <a:p>
          <a:pPr>
            <a:lnSpc>
              <a:spcPct val="100000"/>
            </a:lnSpc>
          </a:pPr>
          <a:r>
            <a:rPr lang="en-GB"/>
            <a:t>It can be a very powerful tool if used correctly and how can it open many opportunities for you.</a:t>
          </a:r>
          <a:endParaRPr lang="en-US"/>
        </a:p>
      </dgm:t>
    </dgm:pt>
    <dgm:pt modelId="{F4559C23-7FDE-48DA-9141-7915EFA02F47}" type="parTrans" cxnId="{2ABB4378-0469-4A52-8E4C-096BB44A0BEB}">
      <dgm:prSet/>
      <dgm:spPr/>
      <dgm:t>
        <a:bodyPr/>
        <a:lstStyle/>
        <a:p>
          <a:endParaRPr lang="en-US"/>
        </a:p>
      </dgm:t>
    </dgm:pt>
    <dgm:pt modelId="{C03AFBF5-AF99-4A71-9244-03EDA5E2664D}" type="sibTrans" cxnId="{2ABB4378-0469-4A52-8E4C-096BB44A0BEB}">
      <dgm:prSet/>
      <dgm:spPr/>
      <dgm:t>
        <a:bodyPr/>
        <a:lstStyle/>
        <a:p>
          <a:endParaRPr lang="en-US"/>
        </a:p>
      </dgm:t>
    </dgm:pt>
    <dgm:pt modelId="{0DD09E53-43D0-4000-98D1-D9DAA0933592}">
      <dgm:prSet/>
      <dgm:spPr/>
      <dgm:t>
        <a:bodyPr/>
        <a:lstStyle/>
        <a:p>
          <a:pPr>
            <a:lnSpc>
              <a:spcPct val="100000"/>
            </a:lnSpc>
          </a:pPr>
          <a:r>
            <a:rPr lang="en-GB"/>
            <a:t>An example of a good social media application is LinkedIN</a:t>
          </a:r>
          <a:endParaRPr lang="en-US"/>
        </a:p>
      </dgm:t>
    </dgm:pt>
    <dgm:pt modelId="{391CC856-9C40-4CA2-A005-171D232D9363}" type="parTrans" cxnId="{E9930673-CD98-4F1F-A6F2-90FD521A19F9}">
      <dgm:prSet/>
      <dgm:spPr/>
      <dgm:t>
        <a:bodyPr/>
        <a:lstStyle/>
        <a:p>
          <a:endParaRPr lang="en-US"/>
        </a:p>
      </dgm:t>
    </dgm:pt>
    <dgm:pt modelId="{8578AC99-86CA-41D1-857C-EF5CB2B1E398}" type="sibTrans" cxnId="{E9930673-CD98-4F1F-A6F2-90FD521A19F9}">
      <dgm:prSet/>
      <dgm:spPr/>
      <dgm:t>
        <a:bodyPr/>
        <a:lstStyle/>
        <a:p>
          <a:endParaRPr lang="en-US"/>
        </a:p>
      </dgm:t>
    </dgm:pt>
    <dgm:pt modelId="{CDB8E99E-2C67-4957-9DCD-C1805DE678EC}">
      <dgm:prSet/>
      <dgm:spPr/>
      <dgm:t>
        <a:bodyPr/>
        <a:lstStyle/>
        <a:p>
          <a:pPr>
            <a:lnSpc>
              <a:spcPct val="100000"/>
            </a:lnSpc>
          </a:pPr>
          <a:r>
            <a:rPr lang="en-GB"/>
            <a:t>A quote I would like to mention is by ‘Tom Peters’ who says our most important job is to be a marketer for the brand called ‘YOU’</a:t>
          </a:r>
          <a:endParaRPr lang="en-US"/>
        </a:p>
      </dgm:t>
    </dgm:pt>
    <dgm:pt modelId="{D894614E-5970-4D61-BE2F-4251FC47CE7C}" type="parTrans" cxnId="{3CDF86E5-F7FB-4B71-8E18-AD0713EBB7C9}">
      <dgm:prSet/>
      <dgm:spPr/>
      <dgm:t>
        <a:bodyPr/>
        <a:lstStyle/>
        <a:p>
          <a:endParaRPr lang="en-US"/>
        </a:p>
      </dgm:t>
    </dgm:pt>
    <dgm:pt modelId="{AEAEFF4D-9ED5-44FC-8D0D-7F6AB2BCCAEA}" type="sibTrans" cxnId="{3CDF86E5-F7FB-4B71-8E18-AD0713EBB7C9}">
      <dgm:prSet/>
      <dgm:spPr/>
      <dgm:t>
        <a:bodyPr/>
        <a:lstStyle/>
        <a:p>
          <a:endParaRPr lang="en-US"/>
        </a:p>
      </dgm:t>
    </dgm:pt>
    <dgm:pt modelId="{021622C0-14EA-4079-934A-1B2ED4ABACEA}">
      <dgm:prSet/>
      <dgm:spPr/>
      <dgm:t>
        <a:bodyPr/>
        <a:lstStyle/>
        <a:p>
          <a:pPr>
            <a:lnSpc>
              <a:spcPct val="100000"/>
            </a:lnSpc>
          </a:pPr>
          <a:r>
            <a:rPr lang="en-GB"/>
            <a:t>I’d like to add to this quote saying the best way we can do that is by being on Social Media and maintaining an online Prescence </a:t>
          </a:r>
          <a:endParaRPr lang="en-US"/>
        </a:p>
      </dgm:t>
    </dgm:pt>
    <dgm:pt modelId="{8C45AC3D-7B77-4302-974F-B0D74111B1CB}" type="parTrans" cxnId="{D70E9FB3-E0EA-4104-A434-A3A8E969C759}">
      <dgm:prSet/>
      <dgm:spPr/>
      <dgm:t>
        <a:bodyPr/>
        <a:lstStyle/>
        <a:p>
          <a:endParaRPr lang="en-US"/>
        </a:p>
      </dgm:t>
    </dgm:pt>
    <dgm:pt modelId="{85B4C23A-7BA3-4C6A-821C-0E2B8543AC5A}" type="sibTrans" cxnId="{D70E9FB3-E0EA-4104-A434-A3A8E969C759}">
      <dgm:prSet/>
      <dgm:spPr/>
      <dgm:t>
        <a:bodyPr/>
        <a:lstStyle/>
        <a:p>
          <a:endParaRPr lang="en-US"/>
        </a:p>
      </dgm:t>
    </dgm:pt>
    <dgm:pt modelId="{09637F34-60E3-48DC-81CE-F76DB1CFA33E}" type="pres">
      <dgm:prSet presAssocID="{E34DC7D6-1953-4293-982C-D5DC87C718FB}" presName="root" presStyleCnt="0">
        <dgm:presLayoutVars>
          <dgm:dir/>
          <dgm:resizeHandles val="exact"/>
        </dgm:presLayoutVars>
      </dgm:prSet>
      <dgm:spPr/>
    </dgm:pt>
    <dgm:pt modelId="{EFE68064-D48B-42FF-B412-F0958AFF5BC8}" type="pres">
      <dgm:prSet presAssocID="{8C06E61C-FA1E-44EA-A761-8E57F9EA1712}" presName="compNode" presStyleCnt="0"/>
      <dgm:spPr/>
    </dgm:pt>
    <dgm:pt modelId="{58C70832-75F5-4378-A93C-70584A55096E}" type="pres">
      <dgm:prSet presAssocID="{8C06E61C-FA1E-44EA-A761-8E57F9EA1712}" presName="bgRect" presStyleLbl="bgShp" presStyleIdx="0" presStyleCnt="5"/>
      <dgm:spPr/>
    </dgm:pt>
    <dgm:pt modelId="{53080E73-E505-419A-B374-7976F48D4EF8}" type="pres">
      <dgm:prSet presAssocID="{8C06E61C-FA1E-44EA-A761-8E57F9EA1712}"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Connections"/>
        </a:ext>
      </dgm:extLst>
    </dgm:pt>
    <dgm:pt modelId="{C429CA49-A6D5-438F-8D7F-AE9B9D1E5340}" type="pres">
      <dgm:prSet presAssocID="{8C06E61C-FA1E-44EA-A761-8E57F9EA1712}" presName="spaceRect" presStyleCnt="0"/>
      <dgm:spPr/>
    </dgm:pt>
    <dgm:pt modelId="{855C3FAB-CB14-4C3D-B63A-DE48C6D2B801}" type="pres">
      <dgm:prSet presAssocID="{8C06E61C-FA1E-44EA-A761-8E57F9EA1712}" presName="parTx" presStyleLbl="revTx" presStyleIdx="0" presStyleCnt="5">
        <dgm:presLayoutVars>
          <dgm:chMax val="0"/>
          <dgm:chPref val="0"/>
        </dgm:presLayoutVars>
      </dgm:prSet>
      <dgm:spPr/>
    </dgm:pt>
    <dgm:pt modelId="{72736D32-BD86-4D84-8376-3C93C60D2409}" type="pres">
      <dgm:prSet presAssocID="{E2F3DCA2-7182-491A-8C1A-CAAD31334E25}" presName="sibTrans" presStyleCnt="0"/>
      <dgm:spPr/>
    </dgm:pt>
    <dgm:pt modelId="{6240943B-0872-4EA4-ABA8-EEDD9727FAED}" type="pres">
      <dgm:prSet presAssocID="{1DF2AB52-8166-4966-8CE4-5C782F9E039D}" presName="compNode" presStyleCnt="0"/>
      <dgm:spPr/>
    </dgm:pt>
    <dgm:pt modelId="{80445C14-5B57-4BB2-AFC9-FE87CBB469A1}" type="pres">
      <dgm:prSet presAssocID="{1DF2AB52-8166-4966-8CE4-5C782F9E039D}" presName="bgRect" presStyleLbl="bgShp" presStyleIdx="1" presStyleCnt="5"/>
      <dgm:spPr/>
    </dgm:pt>
    <dgm:pt modelId="{B1313F9A-7AA0-488D-A6B6-6AA24295A6D4}" type="pres">
      <dgm:prSet presAssocID="{1DF2AB52-8166-4966-8CE4-5C782F9E039D}"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Tools"/>
        </a:ext>
      </dgm:extLst>
    </dgm:pt>
    <dgm:pt modelId="{BB2FEF3E-1D4C-4A07-B824-880843F5D022}" type="pres">
      <dgm:prSet presAssocID="{1DF2AB52-8166-4966-8CE4-5C782F9E039D}" presName="spaceRect" presStyleCnt="0"/>
      <dgm:spPr/>
    </dgm:pt>
    <dgm:pt modelId="{AA41C881-984E-4ED0-9D4C-6C1C6D6ADB53}" type="pres">
      <dgm:prSet presAssocID="{1DF2AB52-8166-4966-8CE4-5C782F9E039D}" presName="parTx" presStyleLbl="revTx" presStyleIdx="1" presStyleCnt="5">
        <dgm:presLayoutVars>
          <dgm:chMax val="0"/>
          <dgm:chPref val="0"/>
        </dgm:presLayoutVars>
      </dgm:prSet>
      <dgm:spPr/>
    </dgm:pt>
    <dgm:pt modelId="{4EDCFE7E-9849-49EA-9DD8-A0BF7D11DBA1}" type="pres">
      <dgm:prSet presAssocID="{C03AFBF5-AF99-4A71-9244-03EDA5E2664D}" presName="sibTrans" presStyleCnt="0"/>
      <dgm:spPr/>
    </dgm:pt>
    <dgm:pt modelId="{E4EBA3B6-A2FC-44A2-AA31-9C2176FB4059}" type="pres">
      <dgm:prSet presAssocID="{0DD09E53-43D0-4000-98D1-D9DAA0933592}" presName="compNode" presStyleCnt="0"/>
      <dgm:spPr/>
    </dgm:pt>
    <dgm:pt modelId="{49F4667D-E9D6-46C7-837D-2FAD134763CD}" type="pres">
      <dgm:prSet presAssocID="{0DD09E53-43D0-4000-98D1-D9DAA0933592}" presName="bgRect" presStyleLbl="bgShp" presStyleIdx="2" presStyleCnt="5"/>
      <dgm:spPr/>
    </dgm:pt>
    <dgm:pt modelId="{ACF09966-C5A6-485F-A033-1E844136297D}" type="pres">
      <dgm:prSet presAssocID="{0DD09E53-43D0-4000-98D1-D9DAA0933592}"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heckmark"/>
        </a:ext>
      </dgm:extLst>
    </dgm:pt>
    <dgm:pt modelId="{07CC568A-E4B9-4732-BC01-6ABFCF55A981}" type="pres">
      <dgm:prSet presAssocID="{0DD09E53-43D0-4000-98D1-D9DAA0933592}" presName="spaceRect" presStyleCnt="0"/>
      <dgm:spPr/>
    </dgm:pt>
    <dgm:pt modelId="{49685B06-FE36-4A42-B1BE-79B159553337}" type="pres">
      <dgm:prSet presAssocID="{0DD09E53-43D0-4000-98D1-D9DAA0933592}" presName="parTx" presStyleLbl="revTx" presStyleIdx="2" presStyleCnt="5">
        <dgm:presLayoutVars>
          <dgm:chMax val="0"/>
          <dgm:chPref val="0"/>
        </dgm:presLayoutVars>
      </dgm:prSet>
      <dgm:spPr/>
    </dgm:pt>
    <dgm:pt modelId="{4009C309-1E63-4569-9E64-8B318EB99D0C}" type="pres">
      <dgm:prSet presAssocID="{8578AC99-86CA-41D1-857C-EF5CB2B1E398}" presName="sibTrans" presStyleCnt="0"/>
      <dgm:spPr/>
    </dgm:pt>
    <dgm:pt modelId="{3B7A2080-901B-4D74-A86A-334CF321F9F2}" type="pres">
      <dgm:prSet presAssocID="{CDB8E99E-2C67-4957-9DCD-C1805DE678EC}" presName="compNode" presStyleCnt="0"/>
      <dgm:spPr/>
    </dgm:pt>
    <dgm:pt modelId="{9D32232B-9EB5-4F7E-A03B-F2D958BE0724}" type="pres">
      <dgm:prSet presAssocID="{CDB8E99E-2C67-4957-9DCD-C1805DE678EC}" presName="bgRect" presStyleLbl="bgShp" presStyleIdx="3" presStyleCnt="5"/>
      <dgm:spPr/>
    </dgm:pt>
    <dgm:pt modelId="{43958255-D950-43E0-BD4E-22586718F47B}" type="pres">
      <dgm:prSet presAssocID="{CDB8E99E-2C67-4957-9DCD-C1805DE678E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otes"/>
        </a:ext>
      </dgm:extLst>
    </dgm:pt>
    <dgm:pt modelId="{09039A2C-990B-431F-83F1-5A4A89E8EA40}" type="pres">
      <dgm:prSet presAssocID="{CDB8E99E-2C67-4957-9DCD-C1805DE678EC}" presName="spaceRect" presStyleCnt="0"/>
      <dgm:spPr/>
    </dgm:pt>
    <dgm:pt modelId="{461EE896-33B5-4764-9959-17C81F7A2CC6}" type="pres">
      <dgm:prSet presAssocID="{CDB8E99E-2C67-4957-9DCD-C1805DE678EC}" presName="parTx" presStyleLbl="revTx" presStyleIdx="3" presStyleCnt="5">
        <dgm:presLayoutVars>
          <dgm:chMax val="0"/>
          <dgm:chPref val="0"/>
        </dgm:presLayoutVars>
      </dgm:prSet>
      <dgm:spPr/>
    </dgm:pt>
    <dgm:pt modelId="{0624EF03-1835-4DBE-AF77-7FF7A02AD8A0}" type="pres">
      <dgm:prSet presAssocID="{AEAEFF4D-9ED5-44FC-8D0D-7F6AB2BCCAEA}" presName="sibTrans" presStyleCnt="0"/>
      <dgm:spPr/>
    </dgm:pt>
    <dgm:pt modelId="{476AF4D7-4824-4F58-B4A5-71AB45E1033B}" type="pres">
      <dgm:prSet presAssocID="{021622C0-14EA-4079-934A-1B2ED4ABACEA}" presName="compNode" presStyleCnt="0"/>
      <dgm:spPr/>
    </dgm:pt>
    <dgm:pt modelId="{DA1A070E-1755-4786-8F05-C58183DA9B41}" type="pres">
      <dgm:prSet presAssocID="{021622C0-14EA-4079-934A-1B2ED4ABACEA}" presName="bgRect" presStyleLbl="bgShp" presStyleIdx="4" presStyleCnt="5"/>
      <dgm:spPr/>
    </dgm:pt>
    <dgm:pt modelId="{FF7E35FC-4467-4BD1-9B83-F82FB1E76A12}" type="pres">
      <dgm:prSet presAssocID="{021622C0-14EA-4079-934A-1B2ED4ABACE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Thumbs Up Sign"/>
        </a:ext>
      </dgm:extLst>
    </dgm:pt>
    <dgm:pt modelId="{0C21CBA7-853F-4833-BC50-AC5A9680636C}" type="pres">
      <dgm:prSet presAssocID="{021622C0-14EA-4079-934A-1B2ED4ABACEA}" presName="spaceRect" presStyleCnt="0"/>
      <dgm:spPr/>
    </dgm:pt>
    <dgm:pt modelId="{CACD6350-9CF3-429E-994F-96DA0242DBDF}" type="pres">
      <dgm:prSet presAssocID="{021622C0-14EA-4079-934A-1B2ED4ABACEA}" presName="parTx" presStyleLbl="revTx" presStyleIdx="4" presStyleCnt="5">
        <dgm:presLayoutVars>
          <dgm:chMax val="0"/>
          <dgm:chPref val="0"/>
        </dgm:presLayoutVars>
      </dgm:prSet>
      <dgm:spPr/>
    </dgm:pt>
  </dgm:ptLst>
  <dgm:cxnLst>
    <dgm:cxn modelId="{61E7C30C-57B0-486C-AFE0-3908C5B2446D}" type="presOf" srcId="{8C06E61C-FA1E-44EA-A761-8E57F9EA1712}" destId="{855C3FAB-CB14-4C3D-B63A-DE48C6D2B801}" srcOrd="0" destOrd="0" presId="urn:microsoft.com/office/officeart/2018/2/layout/IconVerticalSolidList"/>
    <dgm:cxn modelId="{B51B8C3C-0DD4-45C1-BBF5-00E538A1E0A3}" type="presOf" srcId="{E34DC7D6-1953-4293-982C-D5DC87C718FB}" destId="{09637F34-60E3-48DC-81CE-F76DB1CFA33E}" srcOrd="0" destOrd="0" presId="urn:microsoft.com/office/officeart/2018/2/layout/IconVerticalSolidList"/>
    <dgm:cxn modelId="{D220E649-4608-4F80-856B-8662BCF4ED7F}" type="presOf" srcId="{021622C0-14EA-4079-934A-1B2ED4ABACEA}" destId="{CACD6350-9CF3-429E-994F-96DA0242DBDF}" srcOrd="0" destOrd="0" presId="urn:microsoft.com/office/officeart/2018/2/layout/IconVerticalSolidList"/>
    <dgm:cxn modelId="{E9930673-CD98-4F1F-A6F2-90FD521A19F9}" srcId="{E34DC7D6-1953-4293-982C-D5DC87C718FB}" destId="{0DD09E53-43D0-4000-98D1-D9DAA0933592}" srcOrd="2" destOrd="0" parTransId="{391CC856-9C40-4CA2-A005-171D232D9363}" sibTransId="{8578AC99-86CA-41D1-857C-EF5CB2B1E398}"/>
    <dgm:cxn modelId="{6643E453-A830-4C64-A537-1F44C12688EF}" srcId="{E34DC7D6-1953-4293-982C-D5DC87C718FB}" destId="{8C06E61C-FA1E-44EA-A761-8E57F9EA1712}" srcOrd="0" destOrd="0" parTransId="{6CDBABEA-7FFB-495C-9DC0-5885D5354525}" sibTransId="{E2F3DCA2-7182-491A-8C1A-CAAD31334E25}"/>
    <dgm:cxn modelId="{2ABB4378-0469-4A52-8E4C-096BB44A0BEB}" srcId="{E34DC7D6-1953-4293-982C-D5DC87C718FB}" destId="{1DF2AB52-8166-4966-8CE4-5C782F9E039D}" srcOrd="1" destOrd="0" parTransId="{F4559C23-7FDE-48DA-9141-7915EFA02F47}" sibTransId="{C03AFBF5-AF99-4A71-9244-03EDA5E2664D}"/>
    <dgm:cxn modelId="{D70E9FB3-E0EA-4104-A434-A3A8E969C759}" srcId="{E34DC7D6-1953-4293-982C-D5DC87C718FB}" destId="{021622C0-14EA-4079-934A-1B2ED4ABACEA}" srcOrd="4" destOrd="0" parTransId="{8C45AC3D-7B77-4302-974F-B0D74111B1CB}" sibTransId="{85B4C23A-7BA3-4C6A-821C-0E2B8543AC5A}"/>
    <dgm:cxn modelId="{268572E3-2340-46A2-ABAA-B11F7F5FCED3}" type="presOf" srcId="{1DF2AB52-8166-4966-8CE4-5C782F9E039D}" destId="{AA41C881-984E-4ED0-9D4C-6C1C6D6ADB53}" srcOrd="0" destOrd="0" presId="urn:microsoft.com/office/officeart/2018/2/layout/IconVerticalSolidList"/>
    <dgm:cxn modelId="{3CDF86E5-F7FB-4B71-8E18-AD0713EBB7C9}" srcId="{E34DC7D6-1953-4293-982C-D5DC87C718FB}" destId="{CDB8E99E-2C67-4957-9DCD-C1805DE678EC}" srcOrd="3" destOrd="0" parTransId="{D894614E-5970-4D61-BE2F-4251FC47CE7C}" sibTransId="{AEAEFF4D-9ED5-44FC-8D0D-7F6AB2BCCAEA}"/>
    <dgm:cxn modelId="{3CB00AFE-3D4C-4D1D-860E-52059D324F50}" type="presOf" srcId="{0DD09E53-43D0-4000-98D1-D9DAA0933592}" destId="{49685B06-FE36-4A42-B1BE-79B159553337}" srcOrd="0" destOrd="0" presId="urn:microsoft.com/office/officeart/2018/2/layout/IconVerticalSolidList"/>
    <dgm:cxn modelId="{2B0C02FF-F7A6-480A-81B6-FC0B623569C0}" type="presOf" srcId="{CDB8E99E-2C67-4957-9DCD-C1805DE678EC}" destId="{461EE896-33B5-4764-9959-17C81F7A2CC6}" srcOrd="0" destOrd="0" presId="urn:microsoft.com/office/officeart/2018/2/layout/IconVerticalSolidList"/>
    <dgm:cxn modelId="{CDCB661D-ECBA-45CF-919B-F34BAC920B1F}" type="presParOf" srcId="{09637F34-60E3-48DC-81CE-F76DB1CFA33E}" destId="{EFE68064-D48B-42FF-B412-F0958AFF5BC8}" srcOrd="0" destOrd="0" presId="urn:microsoft.com/office/officeart/2018/2/layout/IconVerticalSolidList"/>
    <dgm:cxn modelId="{A3997B95-80DB-4EEA-A924-6899B59E1F23}" type="presParOf" srcId="{EFE68064-D48B-42FF-B412-F0958AFF5BC8}" destId="{58C70832-75F5-4378-A93C-70584A55096E}" srcOrd="0" destOrd="0" presId="urn:microsoft.com/office/officeart/2018/2/layout/IconVerticalSolidList"/>
    <dgm:cxn modelId="{682D76F3-A619-4352-9886-17257E29E250}" type="presParOf" srcId="{EFE68064-D48B-42FF-B412-F0958AFF5BC8}" destId="{53080E73-E505-419A-B374-7976F48D4EF8}" srcOrd="1" destOrd="0" presId="urn:microsoft.com/office/officeart/2018/2/layout/IconVerticalSolidList"/>
    <dgm:cxn modelId="{5A86C192-088C-416E-AEBC-3E452CA123C0}" type="presParOf" srcId="{EFE68064-D48B-42FF-B412-F0958AFF5BC8}" destId="{C429CA49-A6D5-438F-8D7F-AE9B9D1E5340}" srcOrd="2" destOrd="0" presId="urn:microsoft.com/office/officeart/2018/2/layout/IconVerticalSolidList"/>
    <dgm:cxn modelId="{0C839F4E-C681-4482-B860-4EB7FB0F996E}" type="presParOf" srcId="{EFE68064-D48B-42FF-B412-F0958AFF5BC8}" destId="{855C3FAB-CB14-4C3D-B63A-DE48C6D2B801}" srcOrd="3" destOrd="0" presId="urn:microsoft.com/office/officeart/2018/2/layout/IconVerticalSolidList"/>
    <dgm:cxn modelId="{91F2E373-8B89-40D8-9D69-EE5F28C82831}" type="presParOf" srcId="{09637F34-60E3-48DC-81CE-F76DB1CFA33E}" destId="{72736D32-BD86-4D84-8376-3C93C60D2409}" srcOrd="1" destOrd="0" presId="urn:microsoft.com/office/officeart/2018/2/layout/IconVerticalSolidList"/>
    <dgm:cxn modelId="{444B3D50-3AE4-4851-8478-4537D49C6C1B}" type="presParOf" srcId="{09637F34-60E3-48DC-81CE-F76DB1CFA33E}" destId="{6240943B-0872-4EA4-ABA8-EEDD9727FAED}" srcOrd="2" destOrd="0" presId="urn:microsoft.com/office/officeart/2018/2/layout/IconVerticalSolidList"/>
    <dgm:cxn modelId="{F21A9C03-BBA8-4187-877C-23CE57AD13DE}" type="presParOf" srcId="{6240943B-0872-4EA4-ABA8-EEDD9727FAED}" destId="{80445C14-5B57-4BB2-AFC9-FE87CBB469A1}" srcOrd="0" destOrd="0" presId="urn:microsoft.com/office/officeart/2018/2/layout/IconVerticalSolidList"/>
    <dgm:cxn modelId="{FE6A8254-0B95-467E-9128-A0772B422540}" type="presParOf" srcId="{6240943B-0872-4EA4-ABA8-EEDD9727FAED}" destId="{B1313F9A-7AA0-488D-A6B6-6AA24295A6D4}" srcOrd="1" destOrd="0" presId="urn:microsoft.com/office/officeart/2018/2/layout/IconVerticalSolidList"/>
    <dgm:cxn modelId="{D323C951-5175-480E-9DB1-504790172D02}" type="presParOf" srcId="{6240943B-0872-4EA4-ABA8-EEDD9727FAED}" destId="{BB2FEF3E-1D4C-4A07-B824-880843F5D022}" srcOrd="2" destOrd="0" presId="urn:microsoft.com/office/officeart/2018/2/layout/IconVerticalSolidList"/>
    <dgm:cxn modelId="{083F7807-7B5B-4B1F-85E7-07D2A291A38E}" type="presParOf" srcId="{6240943B-0872-4EA4-ABA8-EEDD9727FAED}" destId="{AA41C881-984E-4ED0-9D4C-6C1C6D6ADB53}" srcOrd="3" destOrd="0" presId="urn:microsoft.com/office/officeart/2018/2/layout/IconVerticalSolidList"/>
    <dgm:cxn modelId="{30A2E35C-8207-4660-B767-1F0EE51FBDFA}" type="presParOf" srcId="{09637F34-60E3-48DC-81CE-F76DB1CFA33E}" destId="{4EDCFE7E-9849-49EA-9DD8-A0BF7D11DBA1}" srcOrd="3" destOrd="0" presId="urn:microsoft.com/office/officeart/2018/2/layout/IconVerticalSolidList"/>
    <dgm:cxn modelId="{A7071624-FDC1-4A16-8DA1-EAD9A76BC936}" type="presParOf" srcId="{09637F34-60E3-48DC-81CE-F76DB1CFA33E}" destId="{E4EBA3B6-A2FC-44A2-AA31-9C2176FB4059}" srcOrd="4" destOrd="0" presId="urn:microsoft.com/office/officeart/2018/2/layout/IconVerticalSolidList"/>
    <dgm:cxn modelId="{9799E3D8-7130-437B-8521-D959A9E02AD0}" type="presParOf" srcId="{E4EBA3B6-A2FC-44A2-AA31-9C2176FB4059}" destId="{49F4667D-E9D6-46C7-837D-2FAD134763CD}" srcOrd="0" destOrd="0" presId="urn:microsoft.com/office/officeart/2018/2/layout/IconVerticalSolidList"/>
    <dgm:cxn modelId="{6345E084-9345-4A82-B9BC-0E118C73880A}" type="presParOf" srcId="{E4EBA3B6-A2FC-44A2-AA31-9C2176FB4059}" destId="{ACF09966-C5A6-485F-A033-1E844136297D}" srcOrd="1" destOrd="0" presId="urn:microsoft.com/office/officeart/2018/2/layout/IconVerticalSolidList"/>
    <dgm:cxn modelId="{0E69C43E-2432-40F6-A19B-355E05B5FF10}" type="presParOf" srcId="{E4EBA3B6-A2FC-44A2-AA31-9C2176FB4059}" destId="{07CC568A-E4B9-4732-BC01-6ABFCF55A981}" srcOrd="2" destOrd="0" presId="urn:microsoft.com/office/officeart/2018/2/layout/IconVerticalSolidList"/>
    <dgm:cxn modelId="{593A9EBA-5D2E-41BE-B10E-0D1E2F2BA93A}" type="presParOf" srcId="{E4EBA3B6-A2FC-44A2-AA31-9C2176FB4059}" destId="{49685B06-FE36-4A42-B1BE-79B159553337}" srcOrd="3" destOrd="0" presId="urn:microsoft.com/office/officeart/2018/2/layout/IconVerticalSolidList"/>
    <dgm:cxn modelId="{6AAC9430-9348-450E-9519-F2DCF7CCC4FB}" type="presParOf" srcId="{09637F34-60E3-48DC-81CE-F76DB1CFA33E}" destId="{4009C309-1E63-4569-9E64-8B318EB99D0C}" srcOrd="5" destOrd="0" presId="urn:microsoft.com/office/officeart/2018/2/layout/IconVerticalSolidList"/>
    <dgm:cxn modelId="{42476037-7BFF-4C3F-B25C-5FE641EB54AC}" type="presParOf" srcId="{09637F34-60E3-48DC-81CE-F76DB1CFA33E}" destId="{3B7A2080-901B-4D74-A86A-334CF321F9F2}" srcOrd="6" destOrd="0" presId="urn:microsoft.com/office/officeart/2018/2/layout/IconVerticalSolidList"/>
    <dgm:cxn modelId="{72F719FF-A13C-47E3-A6F0-24D252AA67B7}" type="presParOf" srcId="{3B7A2080-901B-4D74-A86A-334CF321F9F2}" destId="{9D32232B-9EB5-4F7E-A03B-F2D958BE0724}" srcOrd="0" destOrd="0" presId="urn:microsoft.com/office/officeart/2018/2/layout/IconVerticalSolidList"/>
    <dgm:cxn modelId="{6228AC2D-46AA-4EE1-BA27-29F0F79799A4}" type="presParOf" srcId="{3B7A2080-901B-4D74-A86A-334CF321F9F2}" destId="{43958255-D950-43E0-BD4E-22586718F47B}" srcOrd="1" destOrd="0" presId="urn:microsoft.com/office/officeart/2018/2/layout/IconVerticalSolidList"/>
    <dgm:cxn modelId="{FBEB1513-6759-471F-9A67-E7201CAC2CF0}" type="presParOf" srcId="{3B7A2080-901B-4D74-A86A-334CF321F9F2}" destId="{09039A2C-990B-431F-83F1-5A4A89E8EA40}" srcOrd="2" destOrd="0" presId="urn:microsoft.com/office/officeart/2018/2/layout/IconVerticalSolidList"/>
    <dgm:cxn modelId="{6CCC24EA-8386-4097-9A26-2E0EA87DED37}" type="presParOf" srcId="{3B7A2080-901B-4D74-A86A-334CF321F9F2}" destId="{461EE896-33B5-4764-9959-17C81F7A2CC6}" srcOrd="3" destOrd="0" presId="urn:microsoft.com/office/officeart/2018/2/layout/IconVerticalSolidList"/>
    <dgm:cxn modelId="{F2C05F96-35C7-4010-9D18-EA238D2B972A}" type="presParOf" srcId="{09637F34-60E3-48DC-81CE-F76DB1CFA33E}" destId="{0624EF03-1835-4DBE-AF77-7FF7A02AD8A0}" srcOrd="7" destOrd="0" presId="urn:microsoft.com/office/officeart/2018/2/layout/IconVerticalSolidList"/>
    <dgm:cxn modelId="{C322C3E0-EBDA-45ED-879A-E0B2754BC28E}" type="presParOf" srcId="{09637F34-60E3-48DC-81CE-F76DB1CFA33E}" destId="{476AF4D7-4824-4F58-B4A5-71AB45E1033B}" srcOrd="8" destOrd="0" presId="urn:microsoft.com/office/officeart/2018/2/layout/IconVerticalSolidList"/>
    <dgm:cxn modelId="{C656152D-3CDC-4439-928E-76FB74904BD8}" type="presParOf" srcId="{476AF4D7-4824-4F58-B4A5-71AB45E1033B}" destId="{DA1A070E-1755-4786-8F05-C58183DA9B41}" srcOrd="0" destOrd="0" presId="urn:microsoft.com/office/officeart/2018/2/layout/IconVerticalSolidList"/>
    <dgm:cxn modelId="{3DAE5C62-A673-42EA-813A-66B36ABDD71D}" type="presParOf" srcId="{476AF4D7-4824-4F58-B4A5-71AB45E1033B}" destId="{FF7E35FC-4467-4BD1-9B83-F82FB1E76A12}" srcOrd="1" destOrd="0" presId="urn:microsoft.com/office/officeart/2018/2/layout/IconVerticalSolidList"/>
    <dgm:cxn modelId="{C1A344C6-4512-4EBA-A661-8F1D5C60E0FD}" type="presParOf" srcId="{476AF4D7-4824-4F58-B4A5-71AB45E1033B}" destId="{0C21CBA7-853F-4833-BC50-AC5A9680636C}" srcOrd="2" destOrd="0" presId="urn:microsoft.com/office/officeart/2018/2/layout/IconVerticalSolidList"/>
    <dgm:cxn modelId="{5FB93369-B73C-413E-8B63-9C2BADE1172A}" type="presParOf" srcId="{476AF4D7-4824-4F58-B4A5-71AB45E1033B}" destId="{CACD6350-9CF3-429E-994F-96DA0242DBDF}"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12F0A709-E645-4510-A6F1-1BDFCA205AF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E6FE5B79-449D-42E4-81E1-CC22A6CD220C}">
      <dgm:prSet/>
      <dgm:spPr/>
      <dgm:t>
        <a:bodyPr/>
        <a:lstStyle/>
        <a:p>
          <a:pPr>
            <a:lnSpc>
              <a:spcPct val="100000"/>
            </a:lnSpc>
          </a:pPr>
          <a:r>
            <a:rPr lang="en-GB" dirty="0"/>
            <a:t>The Pygmalion effect is an effective piece of research as it  expands on what success actually is. </a:t>
          </a:r>
          <a:endParaRPr lang="en-US" dirty="0"/>
        </a:p>
      </dgm:t>
    </dgm:pt>
    <dgm:pt modelId="{CACB6F30-61B1-43EF-AF25-D5CC9A888B9B}" type="parTrans" cxnId="{AA4BC936-6540-4D50-BF53-C00F33087B57}">
      <dgm:prSet/>
      <dgm:spPr/>
      <dgm:t>
        <a:bodyPr/>
        <a:lstStyle/>
        <a:p>
          <a:endParaRPr lang="en-US"/>
        </a:p>
      </dgm:t>
    </dgm:pt>
    <dgm:pt modelId="{40851516-D47E-4551-BD3C-5B6D18E5E2A9}" type="sibTrans" cxnId="{AA4BC936-6540-4D50-BF53-C00F33087B57}">
      <dgm:prSet/>
      <dgm:spPr/>
      <dgm:t>
        <a:bodyPr/>
        <a:lstStyle/>
        <a:p>
          <a:endParaRPr lang="en-US"/>
        </a:p>
      </dgm:t>
    </dgm:pt>
    <dgm:pt modelId="{087F08C7-376F-47E1-8FDB-50895A4C2CCE}">
      <dgm:prSet/>
      <dgm:spPr/>
      <dgm:t>
        <a:bodyPr/>
        <a:lstStyle/>
        <a:p>
          <a:pPr>
            <a:lnSpc>
              <a:spcPct val="100000"/>
            </a:lnSpc>
          </a:pPr>
          <a:r>
            <a:rPr lang="en-GB"/>
            <a:t>It basically explained that if you have higher expectations, it will give you higher results and better performance but on the other hand if you don’t have a high expectation the situation will be the complete opposite.</a:t>
          </a:r>
          <a:endParaRPr lang="en-US"/>
        </a:p>
      </dgm:t>
    </dgm:pt>
    <dgm:pt modelId="{B1CE791C-AECC-4791-8A67-C8B4170BB82D}" type="parTrans" cxnId="{2E8BA664-33A4-4328-9679-0B2F56620386}">
      <dgm:prSet/>
      <dgm:spPr/>
      <dgm:t>
        <a:bodyPr/>
        <a:lstStyle/>
        <a:p>
          <a:endParaRPr lang="en-US"/>
        </a:p>
      </dgm:t>
    </dgm:pt>
    <dgm:pt modelId="{7E182BCF-AD67-4316-AED2-66BC9DBC5513}" type="sibTrans" cxnId="{2E8BA664-33A4-4328-9679-0B2F56620386}">
      <dgm:prSet/>
      <dgm:spPr/>
      <dgm:t>
        <a:bodyPr/>
        <a:lstStyle/>
        <a:p>
          <a:endParaRPr lang="en-US"/>
        </a:p>
      </dgm:t>
    </dgm:pt>
    <dgm:pt modelId="{ABF91434-E264-4932-B856-CD0A88469C27}">
      <dgm:prSet/>
      <dgm:spPr/>
      <dgm:t>
        <a:bodyPr/>
        <a:lstStyle/>
        <a:p>
          <a:pPr>
            <a:lnSpc>
              <a:spcPct val="100000"/>
            </a:lnSpc>
          </a:pPr>
          <a:r>
            <a:rPr lang="en-GB"/>
            <a:t>Most people believe success is measured by academic and career progression, but it also is about being able to do things you love to do.</a:t>
          </a:r>
          <a:endParaRPr lang="en-US"/>
        </a:p>
      </dgm:t>
    </dgm:pt>
    <dgm:pt modelId="{8903D35B-AD2D-4F06-BB09-F13F97A26272}" type="parTrans" cxnId="{180F4CA8-2C77-43EF-A626-0D2837A794D1}">
      <dgm:prSet/>
      <dgm:spPr/>
      <dgm:t>
        <a:bodyPr/>
        <a:lstStyle/>
        <a:p>
          <a:endParaRPr lang="en-US"/>
        </a:p>
      </dgm:t>
    </dgm:pt>
    <dgm:pt modelId="{C92E3E1C-A20F-4132-A5FE-61D931950A11}" type="sibTrans" cxnId="{180F4CA8-2C77-43EF-A626-0D2837A794D1}">
      <dgm:prSet/>
      <dgm:spPr/>
      <dgm:t>
        <a:bodyPr/>
        <a:lstStyle/>
        <a:p>
          <a:endParaRPr lang="en-US"/>
        </a:p>
      </dgm:t>
    </dgm:pt>
    <dgm:pt modelId="{1DE95F1C-EDCC-47C1-A59F-1D6BA2393813}" type="pres">
      <dgm:prSet presAssocID="{12F0A709-E645-4510-A6F1-1BDFCA205AF1}" presName="root" presStyleCnt="0">
        <dgm:presLayoutVars>
          <dgm:dir/>
          <dgm:resizeHandles val="exact"/>
        </dgm:presLayoutVars>
      </dgm:prSet>
      <dgm:spPr/>
    </dgm:pt>
    <dgm:pt modelId="{AB709771-C41A-4BA5-B255-9E930418FB4A}" type="pres">
      <dgm:prSet presAssocID="{E6FE5B79-449D-42E4-81E1-CC22A6CD220C}" presName="compNode" presStyleCnt="0"/>
      <dgm:spPr/>
    </dgm:pt>
    <dgm:pt modelId="{FC24B00C-7DB6-4616-B67A-1E228CB6FE76}" type="pres">
      <dgm:prSet presAssocID="{E6FE5B79-449D-42E4-81E1-CC22A6CD220C}" presName="bgRect" presStyleLbl="bgShp" presStyleIdx="0" presStyleCnt="3"/>
      <dgm:spPr/>
    </dgm:pt>
    <dgm:pt modelId="{F4A97BB4-2BAB-46A2-AC1D-1FCBBBF6488E}" type="pres">
      <dgm:prSet presAssocID="{E6FE5B79-449D-42E4-81E1-CC22A6CD220C}"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ght Bulb and Gear"/>
        </a:ext>
      </dgm:extLst>
    </dgm:pt>
    <dgm:pt modelId="{4E4EA637-8AD4-4CA3-842E-BD863A48EFFD}" type="pres">
      <dgm:prSet presAssocID="{E6FE5B79-449D-42E4-81E1-CC22A6CD220C}" presName="spaceRect" presStyleCnt="0"/>
      <dgm:spPr/>
    </dgm:pt>
    <dgm:pt modelId="{5B715F1D-3365-4CFB-B61A-EA4AA20069BD}" type="pres">
      <dgm:prSet presAssocID="{E6FE5B79-449D-42E4-81E1-CC22A6CD220C}" presName="parTx" presStyleLbl="revTx" presStyleIdx="0" presStyleCnt="3">
        <dgm:presLayoutVars>
          <dgm:chMax val="0"/>
          <dgm:chPref val="0"/>
        </dgm:presLayoutVars>
      </dgm:prSet>
      <dgm:spPr/>
    </dgm:pt>
    <dgm:pt modelId="{1F271AAE-757A-41A2-BEED-684D7988FD20}" type="pres">
      <dgm:prSet presAssocID="{40851516-D47E-4551-BD3C-5B6D18E5E2A9}" presName="sibTrans" presStyleCnt="0"/>
      <dgm:spPr/>
    </dgm:pt>
    <dgm:pt modelId="{7BED7AF1-6E11-4B9C-A942-992B0038AEE2}" type="pres">
      <dgm:prSet presAssocID="{087F08C7-376F-47E1-8FDB-50895A4C2CCE}" presName="compNode" presStyleCnt="0"/>
      <dgm:spPr/>
    </dgm:pt>
    <dgm:pt modelId="{C248F1BD-69DF-4719-85AA-C86081ED12A5}" type="pres">
      <dgm:prSet presAssocID="{087F08C7-376F-47E1-8FDB-50895A4C2CCE}" presName="bgRect" presStyleLbl="bgShp" presStyleIdx="1" presStyleCnt="3"/>
      <dgm:spPr/>
    </dgm:pt>
    <dgm:pt modelId="{80C6D6C8-0EBC-452E-9019-19AC0EB8E2EB}" type="pres">
      <dgm:prSet presAssocID="{087F08C7-376F-47E1-8FDB-50895A4C2CCE}"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Presentation with Checklist"/>
        </a:ext>
      </dgm:extLst>
    </dgm:pt>
    <dgm:pt modelId="{60211B92-7865-48C4-8721-88BA2CF6B6AE}" type="pres">
      <dgm:prSet presAssocID="{087F08C7-376F-47E1-8FDB-50895A4C2CCE}" presName="spaceRect" presStyleCnt="0"/>
      <dgm:spPr/>
    </dgm:pt>
    <dgm:pt modelId="{F2CCC723-0DBB-43B3-8B27-48DBA17CE375}" type="pres">
      <dgm:prSet presAssocID="{087F08C7-376F-47E1-8FDB-50895A4C2CCE}" presName="parTx" presStyleLbl="revTx" presStyleIdx="1" presStyleCnt="3">
        <dgm:presLayoutVars>
          <dgm:chMax val="0"/>
          <dgm:chPref val="0"/>
        </dgm:presLayoutVars>
      </dgm:prSet>
      <dgm:spPr/>
    </dgm:pt>
    <dgm:pt modelId="{075A5F5A-E4D9-4243-B694-D2EF69C44F16}" type="pres">
      <dgm:prSet presAssocID="{7E182BCF-AD67-4316-AED2-66BC9DBC5513}" presName="sibTrans" presStyleCnt="0"/>
      <dgm:spPr/>
    </dgm:pt>
    <dgm:pt modelId="{18A705C3-3402-41A9-BBEA-BD2421515CAC}" type="pres">
      <dgm:prSet presAssocID="{ABF91434-E264-4932-B856-CD0A88469C27}" presName="compNode" presStyleCnt="0"/>
      <dgm:spPr/>
    </dgm:pt>
    <dgm:pt modelId="{05593983-C5DD-4E0D-B7FE-89CE76F4466A}" type="pres">
      <dgm:prSet presAssocID="{ABF91434-E264-4932-B856-CD0A88469C27}" presName="bgRect" presStyleLbl="bgShp" presStyleIdx="2" presStyleCnt="3"/>
      <dgm:spPr/>
    </dgm:pt>
    <dgm:pt modelId="{DCC93C38-B27F-43A9-AA6C-A8D181FB592C}" type="pres">
      <dgm:prSet presAssocID="{ABF91434-E264-4932-B856-CD0A88469C27}"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lassroom"/>
        </a:ext>
      </dgm:extLst>
    </dgm:pt>
    <dgm:pt modelId="{D23C2551-22F5-4622-840E-FABE4E52B6E7}" type="pres">
      <dgm:prSet presAssocID="{ABF91434-E264-4932-B856-CD0A88469C27}" presName="spaceRect" presStyleCnt="0"/>
      <dgm:spPr/>
    </dgm:pt>
    <dgm:pt modelId="{FBE06942-4364-441F-A115-B7724AC6A003}" type="pres">
      <dgm:prSet presAssocID="{ABF91434-E264-4932-B856-CD0A88469C27}" presName="parTx" presStyleLbl="revTx" presStyleIdx="2" presStyleCnt="3">
        <dgm:presLayoutVars>
          <dgm:chMax val="0"/>
          <dgm:chPref val="0"/>
        </dgm:presLayoutVars>
      </dgm:prSet>
      <dgm:spPr/>
    </dgm:pt>
  </dgm:ptLst>
  <dgm:cxnLst>
    <dgm:cxn modelId="{3314950B-3B77-44AF-AC98-267BF62F1D55}" type="presOf" srcId="{12F0A709-E645-4510-A6F1-1BDFCA205AF1}" destId="{1DE95F1C-EDCC-47C1-A59F-1D6BA2393813}" srcOrd="0" destOrd="0" presId="urn:microsoft.com/office/officeart/2018/2/layout/IconVerticalSolidList"/>
    <dgm:cxn modelId="{AA4BC936-6540-4D50-BF53-C00F33087B57}" srcId="{12F0A709-E645-4510-A6F1-1BDFCA205AF1}" destId="{E6FE5B79-449D-42E4-81E1-CC22A6CD220C}" srcOrd="0" destOrd="0" parTransId="{CACB6F30-61B1-43EF-AF25-D5CC9A888B9B}" sibTransId="{40851516-D47E-4551-BD3C-5B6D18E5E2A9}"/>
    <dgm:cxn modelId="{2E8BA664-33A4-4328-9679-0B2F56620386}" srcId="{12F0A709-E645-4510-A6F1-1BDFCA205AF1}" destId="{087F08C7-376F-47E1-8FDB-50895A4C2CCE}" srcOrd="1" destOrd="0" parTransId="{B1CE791C-AECC-4791-8A67-C8B4170BB82D}" sibTransId="{7E182BCF-AD67-4316-AED2-66BC9DBC5513}"/>
    <dgm:cxn modelId="{FC49A46A-4743-448C-84BD-CF75A8A2AE7F}" type="presOf" srcId="{ABF91434-E264-4932-B856-CD0A88469C27}" destId="{FBE06942-4364-441F-A115-B7724AC6A003}" srcOrd="0" destOrd="0" presId="urn:microsoft.com/office/officeart/2018/2/layout/IconVerticalSolidList"/>
    <dgm:cxn modelId="{180F4CA8-2C77-43EF-A626-0D2837A794D1}" srcId="{12F0A709-E645-4510-A6F1-1BDFCA205AF1}" destId="{ABF91434-E264-4932-B856-CD0A88469C27}" srcOrd="2" destOrd="0" parTransId="{8903D35B-AD2D-4F06-BB09-F13F97A26272}" sibTransId="{C92E3E1C-A20F-4132-A5FE-61D931950A11}"/>
    <dgm:cxn modelId="{003331B8-F617-4BA8-AB45-8B21F03A6C69}" type="presOf" srcId="{E6FE5B79-449D-42E4-81E1-CC22A6CD220C}" destId="{5B715F1D-3365-4CFB-B61A-EA4AA20069BD}" srcOrd="0" destOrd="0" presId="urn:microsoft.com/office/officeart/2018/2/layout/IconVerticalSolidList"/>
    <dgm:cxn modelId="{41BAEDE6-BA18-4A5C-9601-F81D4E3A9B2A}" type="presOf" srcId="{087F08C7-376F-47E1-8FDB-50895A4C2CCE}" destId="{F2CCC723-0DBB-43B3-8B27-48DBA17CE375}" srcOrd="0" destOrd="0" presId="urn:microsoft.com/office/officeart/2018/2/layout/IconVerticalSolidList"/>
    <dgm:cxn modelId="{D982FB22-D10A-4714-A980-40F82F8C1426}" type="presParOf" srcId="{1DE95F1C-EDCC-47C1-A59F-1D6BA2393813}" destId="{AB709771-C41A-4BA5-B255-9E930418FB4A}" srcOrd="0" destOrd="0" presId="urn:microsoft.com/office/officeart/2018/2/layout/IconVerticalSolidList"/>
    <dgm:cxn modelId="{296EB0FA-22EB-4F86-A5E1-E3B082C95FC9}" type="presParOf" srcId="{AB709771-C41A-4BA5-B255-9E930418FB4A}" destId="{FC24B00C-7DB6-4616-B67A-1E228CB6FE76}" srcOrd="0" destOrd="0" presId="urn:microsoft.com/office/officeart/2018/2/layout/IconVerticalSolidList"/>
    <dgm:cxn modelId="{282289B7-E0DF-4D7A-9AF9-2917D654BC33}" type="presParOf" srcId="{AB709771-C41A-4BA5-B255-9E930418FB4A}" destId="{F4A97BB4-2BAB-46A2-AC1D-1FCBBBF6488E}" srcOrd="1" destOrd="0" presId="urn:microsoft.com/office/officeart/2018/2/layout/IconVerticalSolidList"/>
    <dgm:cxn modelId="{14BB5ACF-7D09-4041-A1CD-9BF95AFEF028}" type="presParOf" srcId="{AB709771-C41A-4BA5-B255-9E930418FB4A}" destId="{4E4EA637-8AD4-4CA3-842E-BD863A48EFFD}" srcOrd="2" destOrd="0" presId="urn:microsoft.com/office/officeart/2018/2/layout/IconVerticalSolidList"/>
    <dgm:cxn modelId="{38FFA90F-652A-4258-89A0-61EE90B3AF53}" type="presParOf" srcId="{AB709771-C41A-4BA5-B255-9E930418FB4A}" destId="{5B715F1D-3365-4CFB-B61A-EA4AA20069BD}" srcOrd="3" destOrd="0" presId="urn:microsoft.com/office/officeart/2018/2/layout/IconVerticalSolidList"/>
    <dgm:cxn modelId="{9560F389-DAEE-40FB-99D0-9F43A90457CC}" type="presParOf" srcId="{1DE95F1C-EDCC-47C1-A59F-1D6BA2393813}" destId="{1F271AAE-757A-41A2-BEED-684D7988FD20}" srcOrd="1" destOrd="0" presId="urn:microsoft.com/office/officeart/2018/2/layout/IconVerticalSolidList"/>
    <dgm:cxn modelId="{1549BDBC-C2F0-495A-839F-FC0EBCAB7006}" type="presParOf" srcId="{1DE95F1C-EDCC-47C1-A59F-1D6BA2393813}" destId="{7BED7AF1-6E11-4B9C-A942-992B0038AEE2}" srcOrd="2" destOrd="0" presId="urn:microsoft.com/office/officeart/2018/2/layout/IconVerticalSolidList"/>
    <dgm:cxn modelId="{8CC51197-E2B1-4D79-80A7-2384AC1C4442}" type="presParOf" srcId="{7BED7AF1-6E11-4B9C-A942-992B0038AEE2}" destId="{C248F1BD-69DF-4719-85AA-C86081ED12A5}" srcOrd="0" destOrd="0" presId="urn:microsoft.com/office/officeart/2018/2/layout/IconVerticalSolidList"/>
    <dgm:cxn modelId="{E516397B-DA1D-4A6A-9AED-EEF32FAC3B1B}" type="presParOf" srcId="{7BED7AF1-6E11-4B9C-A942-992B0038AEE2}" destId="{80C6D6C8-0EBC-452E-9019-19AC0EB8E2EB}" srcOrd="1" destOrd="0" presId="urn:microsoft.com/office/officeart/2018/2/layout/IconVerticalSolidList"/>
    <dgm:cxn modelId="{5F1F1A95-745B-44AF-AF24-4C0BF8E36EB0}" type="presParOf" srcId="{7BED7AF1-6E11-4B9C-A942-992B0038AEE2}" destId="{60211B92-7865-48C4-8721-88BA2CF6B6AE}" srcOrd="2" destOrd="0" presId="urn:microsoft.com/office/officeart/2018/2/layout/IconVerticalSolidList"/>
    <dgm:cxn modelId="{B2708B78-7711-4AF8-8271-7567CEEA1A1B}" type="presParOf" srcId="{7BED7AF1-6E11-4B9C-A942-992B0038AEE2}" destId="{F2CCC723-0DBB-43B3-8B27-48DBA17CE375}" srcOrd="3" destOrd="0" presId="urn:microsoft.com/office/officeart/2018/2/layout/IconVerticalSolidList"/>
    <dgm:cxn modelId="{143B8A0C-D773-4F8E-8E2B-47A16478DEF2}" type="presParOf" srcId="{1DE95F1C-EDCC-47C1-A59F-1D6BA2393813}" destId="{075A5F5A-E4D9-4243-B694-D2EF69C44F16}" srcOrd="3" destOrd="0" presId="urn:microsoft.com/office/officeart/2018/2/layout/IconVerticalSolidList"/>
    <dgm:cxn modelId="{B0DCC966-EF82-4D01-A7FE-9E6BC6C80E48}" type="presParOf" srcId="{1DE95F1C-EDCC-47C1-A59F-1D6BA2393813}" destId="{18A705C3-3402-41A9-BBEA-BD2421515CAC}" srcOrd="4" destOrd="0" presId="urn:microsoft.com/office/officeart/2018/2/layout/IconVerticalSolidList"/>
    <dgm:cxn modelId="{EA567EA5-3FA1-4738-818F-EFEAB5BAB143}" type="presParOf" srcId="{18A705C3-3402-41A9-BBEA-BD2421515CAC}" destId="{05593983-C5DD-4E0D-B7FE-89CE76F4466A}" srcOrd="0" destOrd="0" presId="urn:microsoft.com/office/officeart/2018/2/layout/IconVerticalSolidList"/>
    <dgm:cxn modelId="{0FF03E07-1577-4BEB-9688-BD756C5F1906}" type="presParOf" srcId="{18A705C3-3402-41A9-BBEA-BD2421515CAC}" destId="{DCC93C38-B27F-43A9-AA6C-A8D181FB592C}" srcOrd="1" destOrd="0" presId="urn:microsoft.com/office/officeart/2018/2/layout/IconVerticalSolidList"/>
    <dgm:cxn modelId="{51909ECE-ECE2-4E22-8E92-A376795CC0FE}" type="presParOf" srcId="{18A705C3-3402-41A9-BBEA-BD2421515CAC}" destId="{D23C2551-22F5-4622-840E-FABE4E52B6E7}" srcOrd="2" destOrd="0" presId="urn:microsoft.com/office/officeart/2018/2/layout/IconVerticalSolidList"/>
    <dgm:cxn modelId="{F00822DD-24EC-4DC7-8DA7-1AF8190399F0}" type="presParOf" srcId="{18A705C3-3402-41A9-BBEA-BD2421515CAC}" destId="{FBE06942-4364-441F-A115-B7724AC6A00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147284F-742B-4144-951B-11DF9CAB3EC5}">
      <dsp:nvSpPr>
        <dsp:cNvPr id="0" name=""/>
        <dsp:cNvSpPr/>
      </dsp:nvSpPr>
      <dsp:spPr>
        <a:xfrm>
          <a:off x="212335" y="469890"/>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D2AA04-43B1-4EAC-B8DF-9C5E43651F46}">
      <dsp:nvSpPr>
        <dsp:cNvPr id="0" name=""/>
        <dsp:cNvSpPr/>
      </dsp:nvSpPr>
      <dsp:spPr>
        <a:xfrm>
          <a:off x="492877" y="750432"/>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00E0AD0-2550-47C3-914E-0458BF1C7B90}">
      <dsp:nvSpPr>
        <dsp:cNvPr id="0" name=""/>
        <dsp:cNvSpPr/>
      </dsp:nvSpPr>
      <dsp:spPr>
        <a:xfrm>
          <a:off x="1834517"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A great an innovation that we all use in our day to day lives is the refrigerator which improves in food quality and cutting down in food waste.</a:t>
          </a:r>
          <a:endParaRPr lang="en-US" sz="1600" kern="1200"/>
        </a:p>
      </dsp:txBody>
      <dsp:txXfrm>
        <a:off x="1834517" y="469890"/>
        <a:ext cx="3148942" cy="1335915"/>
      </dsp:txXfrm>
    </dsp:sp>
    <dsp:sp modelId="{BE060D39-3F07-4A15-B2BE-B1CCD07DA47A}">
      <dsp:nvSpPr>
        <dsp:cNvPr id="0" name=""/>
        <dsp:cNvSpPr/>
      </dsp:nvSpPr>
      <dsp:spPr>
        <a:xfrm>
          <a:off x="5532139" y="469890"/>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9B026AB-8C95-474B-8AB0-176A82B6645D}">
      <dsp:nvSpPr>
        <dsp:cNvPr id="0" name=""/>
        <dsp:cNvSpPr/>
      </dsp:nvSpPr>
      <dsp:spPr>
        <a:xfrm>
          <a:off x="5812681" y="750432"/>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9D935E5-15E8-4A15-A79A-6979CF45F053}">
      <dsp:nvSpPr>
        <dsp:cNvPr id="0" name=""/>
        <dsp:cNvSpPr/>
      </dsp:nvSpPr>
      <dsp:spPr>
        <a:xfrm>
          <a:off x="7154322" y="469890"/>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The light bulb by Thomas Eddison which every household still uses. If this was not created we would still be using candles.</a:t>
          </a:r>
          <a:endParaRPr lang="en-US" sz="1600" kern="1200" dirty="0"/>
        </a:p>
      </dsp:txBody>
      <dsp:txXfrm>
        <a:off x="7154322" y="469890"/>
        <a:ext cx="3148942" cy="1335915"/>
      </dsp:txXfrm>
    </dsp:sp>
    <dsp:sp modelId="{4C6E2CA5-A0FB-489C-90DA-2CD2DA10E2E9}">
      <dsp:nvSpPr>
        <dsp:cNvPr id="0" name=""/>
        <dsp:cNvSpPr/>
      </dsp:nvSpPr>
      <dsp:spPr>
        <a:xfrm>
          <a:off x="212335" y="2545532"/>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14ECB1-8816-4837-80E5-CC638CA39886}">
      <dsp:nvSpPr>
        <dsp:cNvPr id="0" name=""/>
        <dsp:cNvSpPr/>
      </dsp:nvSpPr>
      <dsp:spPr>
        <a:xfrm>
          <a:off x="492877" y="2826074"/>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AD04DB7-33E4-492D-8248-CFEBF970D717}">
      <dsp:nvSpPr>
        <dsp:cNvPr id="0" name=""/>
        <dsp:cNvSpPr/>
      </dsp:nvSpPr>
      <dsp:spPr>
        <a:xfrm>
          <a:off x="1834517"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dirty="0"/>
            <a:t>Charles Babbage who created the computer. This is a great innovation as if we did not use computers we would still be using typewriters and that would not be very sufficient.</a:t>
          </a:r>
          <a:endParaRPr lang="en-US" sz="1600" kern="1200" dirty="0"/>
        </a:p>
      </dsp:txBody>
      <dsp:txXfrm>
        <a:off x="1834517" y="2545532"/>
        <a:ext cx="3148942" cy="1335915"/>
      </dsp:txXfrm>
    </dsp:sp>
    <dsp:sp modelId="{013788C4-90DA-4DF5-9043-A60D1CFE9EAC}">
      <dsp:nvSpPr>
        <dsp:cNvPr id="0" name=""/>
        <dsp:cNvSpPr/>
      </dsp:nvSpPr>
      <dsp:spPr>
        <a:xfrm>
          <a:off x="5532139" y="2545532"/>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98027C6-10E9-4AB4-B29C-5A3A43174A49}">
      <dsp:nvSpPr>
        <dsp:cNvPr id="0" name=""/>
        <dsp:cNvSpPr/>
      </dsp:nvSpPr>
      <dsp:spPr>
        <a:xfrm>
          <a:off x="5812681" y="2826074"/>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364440-BAE2-4251-A753-A3C6223B3613}">
      <dsp:nvSpPr>
        <dsp:cNvPr id="0" name=""/>
        <dsp:cNvSpPr/>
      </dsp:nvSpPr>
      <dsp:spPr>
        <a:xfrm>
          <a:off x="7154322" y="2545532"/>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GB" sz="1600" kern="1200"/>
            <a:t>However not all innovations are great as if certain innovations were not created or thought of we would not a lot of problems we have in the world</a:t>
          </a:r>
          <a:endParaRPr lang="en-US" sz="1600" kern="1200"/>
        </a:p>
      </dsp:txBody>
      <dsp:txXfrm>
        <a:off x="7154322" y="2545532"/>
        <a:ext cx="3148942" cy="1335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7CCAE28-661A-477C-9BCA-446C77600427}">
      <dsp:nvSpPr>
        <dsp:cNvPr id="0" name=""/>
        <dsp:cNvSpPr/>
      </dsp:nvSpPr>
      <dsp:spPr>
        <a:xfrm>
          <a:off x="0" y="699"/>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1111E-ADF4-4004-BD10-A017F4735B29}">
      <dsp:nvSpPr>
        <dsp:cNvPr id="0" name=""/>
        <dsp:cNvSpPr/>
      </dsp:nvSpPr>
      <dsp:spPr>
        <a:xfrm>
          <a:off x="495087" y="368946"/>
          <a:ext cx="900159" cy="9001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D988F29-E242-488E-80B5-C96B1B84CF8E}">
      <dsp:nvSpPr>
        <dsp:cNvPr id="0" name=""/>
        <dsp:cNvSpPr/>
      </dsp:nvSpPr>
      <dsp:spPr>
        <a:xfrm>
          <a:off x="1890334" y="699"/>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711200">
            <a:lnSpc>
              <a:spcPct val="100000"/>
            </a:lnSpc>
            <a:spcBef>
              <a:spcPct val="0"/>
            </a:spcBef>
            <a:spcAft>
              <a:spcPct val="35000"/>
            </a:spcAft>
            <a:buNone/>
          </a:pPr>
          <a:r>
            <a:rPr lang="en-GB" sz="1600" kern="1200"/>
            <a:t>Innovation has it pros and cons as mentioned in the previous slides but I believe that innovation is a great thing as if there wasn’t innovations the world would be stuck at a stand still and we wouldn’t progress as a society</a:t>
          </a:r>
          <a:endParaRPr lang="en-US" sz="1600" kern="1200"/>
        </a:p>
      </dsp:txBody>
      <dsp:txXfrm>
        <a:off x="1890334" y="699"/>
        <a:ext cx="4681078" cy="1636653"/>
      </dsp:txXfrm>
    </dsp:sp>
    <dsp:sp modelId="{05020688-10CC-45BA-9534-D65F5344168E}">
      <dsp:nvSpPr>
        <dsp:cNvPr id="0" name=""/>
        <dsp:cNvSpPr/>
      </dsp:nvSpPr>
      <dsp:spPr>
        <a:xfrm>
          <a:off x="0" y="2046516"/>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1B7D3C-7BA8-4282-8B03-637916169116}">
      <dsp:nvSpPr>
        <dsp:cNvPr id="0" name=""/>
        <dsp:cNvSpPr/>
      </dsp:nvSpPr>
      <dsp:spPr>
        <a:xfrm>
          <a:off x="495087" y="2414763"/>
          <a:ext cx="900159" cy="9001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E44CCA-2720-475F-8918-624C86B648D1}">
      <dsp:nvSpPr>
        <dsp:cNvPr id="0" name=""/>
        <dsp:cNvSpPr/>
      </dsp:nvSpPr>
      <dsp:spPr>
        <a:xfrm>
          <a:off x="1890334" y="2046516"/>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711200">
            <a:lnSpc>
              <a:spcPct val="100000"/>
            </a:lnSpc>
            <a:spcBef>
              <a:spcPct val="0"/>
            </a:spcBef>
            <a:spcAft>
              <a:spcPct val="35000"/>
            </a:spcAft>
            <a:buNone/>
          </a:pPr>
          <a:r>
            <a:rPr lang="en-GB" sz="1600" kern="1200"/>
            <a:t>For example if we did not have certain innovations such as a lightbulb, we will be living in a very different world compared to now.</a:t>
          </a:r>
          <a:endParaRPr lang="en-US" sz="1600" kern="1200"/>
        </a:p>
      </dsp:txBody>
      <dsp:txXfrm>
        <a:off x="1890334" y="2046516"/>
        <a:ext cx="4681078" cy="1636653"/>
      </dsp:txXfrm>
    </dsp:sp>
    <dsp:sp modelId="{E43B7234-BCAD-4CA8-AB11-970658C1D3A5}">
      <dsp:nvSpPr>
        <dsp:cNvPr id="0" name=""/>
        <dsp:cNvSpPr/>
      </dsp:nvSpPr>
      <dsp:spPr>
        <a:xfrm>
          <a:off x="0" y="4092333"/>
          <a:ext cx="6571413" cy="163665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B54B70-FCAF-4DBB-B94B-A7E0FB5DDA1C}">
      <dsp:nvSpPr>
        <dsp:cNvPr id="0" name=""/>
        <dsp:cNvSpPr/>
      </dsp:nvSpPr>
      <dsp:spPr>
        <a:xfrm>
          <a:off x="495087" y="4460580"/>
          <a:ext cx="900159" cy="9001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0C6420E-6A9F-40B7-BBBC-FA9F4C6CBFFD}">
      <dsp:nvSpPr>
        <dsp:cNvPr id="0" name=""/>
        <dsp:cNvSpPr/>
      </dsp:nvSpPr>
      <dsp:spPr>
        <a:xfrm>
          <a:off x="1890334" y="4092333"/>
          <a:ext cx="4681078" cy="16366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3212" tIns="173212" rIns="173212" bIns="173212" numCol="1" spcCol="1270" anchor="ctr" anchorCtr="0">
          <a:noAutofit/>
        </a:bodyPr>
        <a:lstStyle/>
        <a:p>
          <a:pPr marL="0" lvl="0" indent="0" algn="l" defTabSz="711200">
            <a:lnSpc>
              <a:spcPct val="100000"/>
            </a:lnSpc>
            <a:spcBef>
              <a:spcPct val="0"/>
            </a:spcBef>
            <a:spcAft>
              <a:spcPct val="35000"/>
            </a:spcAft>
            <a:buNone/>
          </a:pPr>
          <a:r>
            <a:rPr lang="en-GB" sz="1600" kern="1200"/>
            <a:t>The innovations of other people should be a motivator for us all as if they can create such great innovations and they are only human we also have the ability to create an innovation too if we apply ourselves and work hard.</a:t>
          </a:r>
          <a:endParaRPr lang="en-US" sz="1600" kern="1200"/>
        </a:p>
      </dsp:txBody>
      <dsp:txXfrm>
        <a:off x="1890334" y="4092333"/>
        <a:ext cx="4681078" cy="163665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DA688C-FE05-4E3F-98DD-ED931532726B}">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A changemaker is essentially someone who is taking creative action to solve a social problem. </a:t>
          </a:r>
          <a:endParaRPr lang="en-US" sz="1900" kern="1200"/>
        </a:p>
      </dsp:txBody>
      <dsp:txXfrm>
        <a:off x="1748064" y="2975"/>
        <a:ext cx="3342605" cy="2005563"/>
      </dsp:txXfrm>
    </dsp:sp>
    <dsp:sp modelId="{50622EE1-AC2F-4C39-B2EF-0CB40B60B055}">
      <dsp:nvSpPr>
        <dsp:cNvPr id="0" name=""/>
        <dsp:cNvSpPr/>
      </dsp:nvSpPr>
      <dsp:spPr>
        <a:xfrm>
          <a:off x="5424930" y="2975"/>
          <a:ext cx="3342605" cy="2005563"/>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For example Isatou Ceesay known as the queen of plastic recycling educated women in her country Gambia to recycle plastic and started the first recycling centre in 1997 </a:t>
          </a:r>
          <a:endParaRPr lang="en-US" sz="1900" kern="1200"/>
        </a:p>
      </dsp:txBody>
      <dsp:txXfrm>
        <a:off x="5424930" y="2975"/>
        <a:ext cx="3342605" cy="2005563"/>
      </dsp:txXfrm>
    </dsp:sp>
    <dsp:sp modelId="{A7E7AFED-94E5-4E35-9E43-4EA736868953}">
      <dsp:nvSpPr>
        <dsp:cNvPr id="0" name=""/>
        <dsp:cNvSpPr/>
      </dsp:nvSpPr>
      <dsp:spPr>
        <a:xfrm>
          <a:off x="3586497" y="2342799"/>
          <a:ext cx="3342605" cy="2005563"/>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dirty="0"/>
            <a:t>But most importantly a changemaker is someone who is able to identity key problems and see it as an opportunity to build a solution such as the case with </a:t>
          </a:r>
          <a:r>
            <a:rPr lang="en-GB" sz="1900" kern="1200" dirty="0" err="1"/>
            <a:t>Isatou</a:t>
          </a:r>
          <a:r>
            <a:rPr lang="en-GB" sz="1900" kern="1200" dirty="0"/>
            <a:t> Ceesay above. </a:t>
          </a:r>
          <a:endParaRPr lang="en-US" sz="1900" kern="1200" dirty="0"/>
        </a:p>
      </dsp:txBody>
      <dsp:txXfrm>
        <a:off x="3586497" y="2342799"/>
        <a:ext cx="3342605" cy="2005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233AD41-8907-4814-A14B-3B7755E30FE9}">
      <dsp:nvSpPr>
        <dsp:cNvPr id="0" name=""/>
        <dsp:cNvSpPr/>
      </dsp:nvSpPr>
      <dsp:spPr>
        <a:xfrm>
          <a:off x="0" y="42669"/>
          <a:ext cx="10515600" cy="1375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Olafur Eliasson he hauled 30 Icebergs to London to show the public the effects of climate change. He explained this was caused by global warming. That really is eye opening. He took creative action to demonstrate a problem</a:t>
          </a:r>
          <a:endParaRPr lang="en-US" sz="2400" kern="1200"/>
        </a:p>
      </dsp:txBody>
      <dsp:txXfrm>
        <a:off x="67167" y="109836"/>
        <a:ext cx="10381266" cy="1241586"/>
      </dsp:txXfrm>
    </dsp:sp>
    <dsp:sp modelId="{BBA2C48C-76E6-4A8A-BF65-AA7F98FA16FA}">
      <dsp:nvSpPr>
        <dsp:cNvPr id="0" name=""/>
        <dsp:cNvSpPr/>
      </dsp:nvSpPr>
      <dsp:spPr>
        <a:xfrm>
          <a:off x="0" y="1487709"/>
          <a:ext cx="10515600" cy="1375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 believe all humans are changemakers in their own way. The difference we make is small but is big in the long run. </a:t>
          </a:r>
          <a:endParaRPr lang="en-US" sz="2400" kern="1200"/>
        </a:p>
      </dsp:txBody>
      <dsp:txXfrm>
        <a:off x="67167" y="1554876"/>
        <a:ext cx="10381266" cy="1241586"/>
      </dsp:txXfrm>
    </dsp:sp>
    <dsp:sp modelId="{9ED425F8-8DEA-4FA7-8D64-0651D616C662}">
      <dsp:nvSpPr>
        <dsp:cNvPr id="0" name=""/>
        <dsp:cNvSpPr/>
      </dsp:nvSpPr>
      <dsp:spPr>
        <a:xfrm>
          <a:off x="0" y="2932749"/>
          <a:ext cx="10515600" cy="137592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Such as using recyclable items which helps the world. And opting to use public transport or cycle instead of using a vehicle where possible to help with climate change. </a:t>
          </a:r>
          <a:endParaRPr lang="en-US" sz="2400" kern="1200"/>
        </a:p>
      </dsp:txBody>
      <dsp:txXfrm>
        <a:off x="67167" y="2999916"/>
        <a:ext cx="10381266" cy="124158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8C70832-75F5-4378-A93C-70584A55096E}">
      <dsp:nvSpPr>
        <dsp:cNvPr id="0" name=""/>
        <dsp:cNvSpPr/>
      </dsp:nvSpPr>
      <dsp:spPr>
        <a:xfrm>
          <a:off x="0" y="3399"/>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080E73-E505-419A-B374-7976F48D4EF8}">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55C3FAB-CB14-4C3D-B63A-DE48C6D2B801}">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The main advantage of having a professional social media account is that it gives you an Online Prescence</a:t>
          </a:r>
          <a:endParaRPr lang="en-US" sz="1700" kern="1200"/>
        </a:p>
      </dsp:txBody>
      <dsp:txXfrm>
        <a:off x="836323" y="3399"/>
        <a:ext cx="9679276" cy="724089"/>
      </dsp:txXfrm>
    </dsp:sp>
    <dsp:sp modelId="{80445C14-5B57-4BB2-AFC9-FE87CBB469A1}">
      <dsp:nvSpPr>
        <dsp:cNvPr id="0" name=""/>
        <dsp:cNvSpPr/>
      </dsp:nvSpPr>
      <dsp:spPr>
        <a:xfrm>
          <a:off x="0" y="908511"/>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313F9A-7AA0-488D-A6B6-6AA24295A6D4}">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41C881-984E-4ED0-9D4C-6C1C6D6ADB53}">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It can be a very powerful tool if used correctly and how can it open many opportunities for you.</a:t>
          </a:r>
          <a:endParaRPr lang="en-US" sz="1700" kern="1200"/>
        </a:p>
      </dsp:txBody>
      <dsp:txXfrm>
        <a:off x="836323" y="908511"/>
        <a:ext cx="9679276" cy="724089"/>
      </dsp:txXfrm>
    </dsp:sp>
    <dsp:sp modelId="{49F4667D-E9D6-46C7-837D-2FAD134763CD}">
      <dsp:nvSpPr>
        <dsp:cNvPr id="0" name=""/>
        <dsp:cNvSpPr/>
      </dsp:nvSpPr>
      <dsp:spPr>
        <a:xfrm>
          <a:off x="0" y="1813624"/>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CF09966-C5A6-485F-A033-1E844136297D}">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9685B06-FE36-4A42-B1BE-79B159553337}">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An example of a good social media application is LinkedIN</a:t>
          </a:r>
          <a:endParaRPr lang="en-US" sz="1700" kern="1200"/>
        </a:p>
      </dsp:txBody>
      <dsp:txXfrm>
        <a:off x="836323" y="1813624"/>
        <a:ext cx="9679276" cy="724089"/>
      </dsp:txXfrm>
    </dsp:sp>
    <dsp:sp modelId="{9D32232B-9EB5-4F7E-A03B-F2D958BE0724}">
      <dsp:nvSpPr>
        <dsp:cNvPr id="0" name=""/>
        <dsp:cNvSpPr/>
      </dsp:nvSpPr>
      <dsp:spPr>
        <a:xfrm>
          <a:off x="0" y="2718736"/>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3958255-D950-43E0-BD4E-22586718F47B}">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61EE896-33B5-4764-9959-17C81F7A2CC6}">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A quote I would like to mention is by ‘Tom Peters’ who says our most important job is to be a marketer for the brand called ‘YOU’</a:t>
          </a:r>
          <a:endParaRPr lang="en-US" sz="1700" kern="1200"/>
        </a:p>
      </dsp:txBody>
      <dsp:txXfrm>
        <a:off x="836323" y="2718736"/>
        <a:ext cx="9679276" cy="724089"/>
      </dsp:txXfrm>
    </dsp:sp>
    <dsp:sp modelId="{DA1A070E-1755-4786-8F05-C58183DA9B41}">
      <dsp:nvSpPr>
        <dsp:cNvPr id="0" name=""/>
        <dsp:cNvSpPr/>
      </dsp:nvSpPr>
      <dsp:spPr>
        <a:xfrm>
          <a:off x="0" y="3623848"/>
          <a:ext cx="10515600" cy="72408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F7E35FC-4467-4BD1-9B83-F82FB1E76A12}">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ACD6350-9CF3-429E-994F-96DA0242DBDF}">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755650">
            <a:lnSpc>
              <a:spcPct val="100000"/>
            </a:lnSpc>
            <a:spcBef>
              <a:spcPct val="0"/>
            </a:spcBef>
            <a:spcAft>
              <a:spcPct val="35000"/>
            </a:spcAft>
            <a:buNone/>
          </a:pPr>
          <a:r>
            <a:rPr lang="en-GB" sz="1700" kern="1200"/>
            <a:t>I’d like to add to this quote saying the best way we can do that is by being on Social Media and maintaining an online Prescence </a:t>
          </a:r>
          <a:endParaRPr lang="en-US" sz="1700" kern="1200"/>
        </a:p>
      </dsp:txBody>
      <dsp:txXfrm>
        <a:off x="836323" y="3623848"/>
        <a:ext cx="9679276" cy="72408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C24B00C-7DB6-4616-B67A-1E228CB6FE76}">
      <dsp:nvSpPr>
        <dsp:cNvPr id="0" name=""/>
        <dsp:cNvSpPr/>
      </dsp:nvSpPr>
      <dsp:spPr>
        <a:xfrm>
          <a:off x="0" y="53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A97BB4-2BAB-46A2-AC1D-1FCBBBF6488E}">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B715F1D-3365-4CFB-B61A-EA4AA20069BD}">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100000"/>
            </a:lnSpc>
            <a:spcBef>
              <a:spcPct val="0"/>
            </a:spcBef>
            <a:spcAft>
              <a:spcPct val="35000"/>
            </a:spcAft>
            <a:buNone/>
          </a:pPr>
          <a:r>
            <a:rPr lang="en-GB" sz="2000" kern="1200" dirty="0"/>
            <a:t>The Pygmalion effect is an effective piece of research as it  expands on what success actually is. </a:t>
          </a:r>
          <a:endParaRPr lang="en-US" sz="2000" kern="1200" dirty="0"/>
        </a:p>
      </dsp:txBody>
      <dsp:txXfrm>
        <a:off x="1435590" y="531"/>
        <a:ext cx="9080009" cy="1242935"/>
      </dsp:txXfrm>
    </dsp:sp>
    <dsp:sp modelId="{C248F1BD-69DF-4719-85AA-C86081ED12A5}">
      <dsp:nvSpPr>
        <dsp:cNvPr id="0" name=""/>
        <dsp:cNvSpPr/>
      </dsp:nvSpPr>
      <dsp:spPr>
        <a:xfrm>
          <a:off x="0" y="1554201"/>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C6D6C8-0EBC-452E-9019-19AC0EB8E2EB}">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2CCC723-0DBB-43B3-8B27-48DBA17CE375}">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100000"/>
            </a:lnSpc>
            <a:spcBef>
              <a:spcPct val="0"/>
            </a:spcBef>
            <a:spcAft>
              <a:spcPct val="35000"/>
            </a:spcAft>
            <a:buNone/>
          </a:pPr>
          <a:r>
            <a:rPr lang="en-GB" sz="2000" kern="1200"/>
            <a:t>It basically explained that if you have higher expectations, it will give you higher results and better performance but on the other hand if you don’t have a high expectation the situation will be the complete opposite.</a:t>
          </a:r>
          <a:endParaRPr lang="en-US" sz="2000" kern="1200"/>
        </a:p>
      </dsp:txBody>
      <dsp:txXfrm>
        <a:off x="1435590" y="1554201"/>
        <a:ext cx="9080009" cy="1242935"/>
      </dsp:txXfrm>
    </dsp:sp>
    <dsp:sp modelId="{05593983-C5DD-4E0D-B7FE-89CE76F4466A}">
      <dsp:nvSpPr>
        <dsp:cNvPr id="0" name=""/>
        <dsp:cNvSpPr/>
      </dsp:nvSpPr>
      <dsp:spPr>
        <a:xfrm>
          <a:off x="0" y="3107870"/>
          <a:ext cx="10515600" cy="124293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CC93C38-B27F-43A9-AA6C-A8D181FB592C}">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E06942-4364-441F-A115-B7724AC6A003}">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889000">
            <a:lnSpc>
              <a:spcPct val="100000"/>
            </a:lnSpc>
            <a:spcBef>
              <a:spcPct val="0"/>
            </a:spcBef>
            <a:spcAft>
              <a:spcPct val="35000"/>
            </a:spcAft>
            <a:buNone/>
          </a:pPr>
          <a:r>
            <a:rPr lang="en-GB" sz="2000" kern="1200"/>
            <a:t>Most people believe success is measured by academic and career progression, but it also is about being able to do things you love to do.</a:t>
          </a:r>
          <a:endParaRPr lang="en-US" sz="2000" kern="1200"/>
        </a:p>
      </dsp:txBody>
      <dsp:txXfrm>
        <a:off x="1435590" y="3107870"/>
        <a:ext cx="9080009" cy="1242935"/>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EF27E6-B56F-43BE-B717-4515B36CD615}" type="datetimeFigureOut">
              <a:rPr lang="en-GB" smtClean="0"/>
              <a:t>19/07/2023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90CE401-D4F8-401C-89BD-716DDCBA59D0}" type="slidenum">
              <a:rPr lang="en-GB" smtClean="0"/>
              <a:t>‹#›</a:t>
            </a:fld>
            <a:endParaRPr lang="en-GB"/>
          </a:p>
        </p:txBody>
      </p:sp>
    </p:spTree>
    <p:extLst>
      <p:ext uri="{BB962C8B-B14F-4D97-AF65-F5344CB8AC3E}">
        <p14:creationId xmlns:p14="http://schemas.microsoft.com/office/powerpoint/2010/main" val="37658959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evening everyone, I would like to welcome you to my presentation on how innovation changes the world. The presentation will all be split into parts to make digesting all the information easier. </a:t>
            </a:r>
          </a:p>
        </p:txBody>
      </p:sp>
      <p:sp>
        <p:nvSpPr>
          <p:cNvPr id="4" name="Slide Number Placeholder 3"/>
          <p:cNvSpPr>
            <a:spLocks noGrp="1"/>
          </p:cNvSpPr>
          <p:nvPr>
            <p:ph type="sldNum" sz="quarter" idx="5"/>
          </p:nvPr>
        </p:nvSpPr>
        <p:spPr/>
        <p:txBody>
          <a:bodyPr/>
          <a:lstStyle/>
          <a:p>
            <a:fld id="{890CE401-D4F8-401C-89BD-716DDCBA59D0}" type="slidenum">
              <a:rPr lang="en-GB" smtClean="0"/>
              <a:t>1</a:t>
            </a:fld>
            <a:endParaRPr lang="en-GB"/>
          </a:p>
        </p:txBody>
      </p:sp>
    </p:spTree>
    <p:extLst>
      <p:ext uri="{BB962C8B-B14F-4D97-AF65-F5344CB8AC3E}">
        <p14:creationId xmlns:p14="http://schemas.microsoft.com/office/powerpoint/2010/main" val="38684213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was thinking about the innovations we currently use such as the light bulb created by Thomas Edison and how if we didn’t have that creation, we would still be using candles.</a:t>
            </a:r>
          </a:p>
          <a:p>
            <a:endParaRPr lang="en-GB" dirty="0"/>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Society 5.0 helped me understand the concept of innovation. We have come a long way in terms of innovation but with the concepts described it still shows we have a long way to go.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For example, an innovation that was explained with the refrigerator monitoring the condition of stored food to cut down waste. Sounds like a great innovation but is yet to be produced and how it will change the world drastically, improving in food quality and cutting down in food waste.</a:t>
            </a:r>
          </a:p>
          <a:p>
            <a:endParaRPr lang="en-GB" dirty="0"/>
          </a:p>
        </p:txBody>
      </p:sp>
      <p:sp>
        <p:nvSpPr>
          <p:cNvPr id="4" name="Slide Number Placeholder 3"/>
          <p:cNvSpPr>
            <a:spLocks noGrp="1"/>
          </p:cNvSpPr>
          <p:nvPr>
            <p:ph type="sldNum" sz="quarter" idx="5"/>
          </p:nvPr>
        </p:nvSpPr>
        <p:spPr/>
        <p:txBody>
          <a:bodyPr/>
          <a:lstStyle/>
          <a:p>
            <a:fld id="{890CE401-D4F8-401C-89BD-716DDCBA59D0}" type="slidenum">
              <a:rPr lang="en-GB" smtClean="0"/>
              <a:t>2</a:t>
            </a:fld>
            <a:endParaRPr lang="en-GB"/>
          </a:p>
        </p:txBody>
      </p:sp>
    </p:spTree>
    <p:extLst>
      <p:ext uri="{BB962C8B-B14F-4D97-AF65-F5344CB8AC3E}">
        <p14:creationId xmlns:p14="http://schemas.microsoft.com/office/powerpoint/2010/main" val="8376360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What did other people’s actions make me think?</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innovations of other people made me think if they can create such great innovations and they are only human I also have the ability to create an innovation too if I apply myself and work hard.</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Going through the slides also made me realise that if an innovation like a computer did not exist and was not invented it would be very difficult to complete this course and we probably would have still be using typewriters.</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dirty="0"/>
              <a:t>However not all innovations are great as</a:t>
            </a:r>
            <a:r>
              <a:rPr lang="en-GB" sz="1800" kern="100" dirty="0">
                <a:effectLst/>
                <a:ea typeface="Calibri" panose="020F0502020204030204" pitchFamily="34" charset="0"/>
                <a:cs typeface="Times New Roman" panose="02020603050405020304" pitchFamily="18" charset="0"/>
              </a:rPr>
              <a:t> if certain innovations were not created or thought of we would not a lot of problems we have in the world . For example, if a vehicle was not innovated we would not have problems with the climate from the fuel combustions.</a:t>
            </a:r>
          </a:p>
          <a:p>
            <a:pPr marL="0" marR="0" lvl="0" indent="0" algn="l" defTabSz="914400" rtl="0" eaLnBrk="1" fontAlgn="auto" latinLnBrk="0" hangingPunct="1">
              <a:lnSpc>
                <a:spcPct val="107000"/>
              </a:lnSpc>
              <a:spcBef>
                <a:spcPts val="0"/>
              </a:spcBef>
              <a:spcAft>
                <a:spcPts val="80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890CE401-D4F8-401C-89BD-716DDCBA59D0}" type="slidenum">
              <a:rPr lang="en-GB" smtClean="0"/>
              <a:t>3</a:t>
            </a:fld>
            <a:endParaRPr lang="en-GB"/>
          </a:p>
        </p:txBody>
      </p:sp>
    </p:spTree>
    <p:extLst>
      <p:ext uri="{BB962C8B-B14F-4D97-AF65-F5344CB8AC3E}">
        <p14:creationId xmlns:p14="http://schemas.microsoft.com/office/powerpoint/2010/main" val="21748395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How did I feel about the outcome?</a:t>
            </a:r>
          </a:p>
          <a:p>
            <a:pPr>
              <a:lnSpc>
                <a:spcPct val="107000"/>
              </a:lnSpc>
              <a:spcAft>
                <a:spcPts val="800"/>
              </a:spcAft>
            </a:pPr>
            <a:r>
              <a:rPr lang="en-GB" sz="1200" kern="100" dirty="0">
                <a:effectLst/>
                <a:latin typeface="Calibri" panose="020F0502020204030204" pitchFamily="34" charset="0"/>
                <a:ea typeface="Calibri" panose="020F0502020204030204" pitchFamily="34" charset="0"/>
                <a:cs typeface="Times New Roman" panose="02020603050405020304" pitchFamily="18" charset="0"/>
              </a:rPr>
              <a:t>I feel good about the outcome this presentation has also made me feel a lot better about myself as it established that we have the opportunity to create the future if we apply ourselves. And how the University provides me a platform to achieve my dreams of being an electrician and making a difference. </a:t>
            </a:r>
          </a:p>
          <a:p>
            <a:endParaRPr lang="en-GB" dirty="0"/>
          </a:p>
          <a:p>
            <a:endParaRPr lang="en-GB" dirty="0"/>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What do I think about it now?</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think of Innovation as a great thing as said before if we did not have certain innovations such as a lightbulb, we will be living in a very different world compared to now.</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1" fontAlgn="auto" latinLnBrk="0" hangingPunct="1">
              <a:lnSpc>
                <a:spcPct val="107000"/>
              </a:lnSpc>
              <a:spcBef>
                <a:spcPts val="0"/>
              </a:spcBef>
              <a:spcAft>
                <a:spcPts val="80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 have learned that I have the opportunity to create the future or innovate something great if I apply myself. And how the University provides me a platform to achieve my dreams of being an electrician and making a difference.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90CE401-D4F8-401C-89BD-716DDCBA59D0}" type="slidenum">
              <a:rPr lang="en-GB" smtClean="0"/>
              <a:t>4</a:t>
            </a:fld>
            <a:endParaRPr lang="en-GB"/>
          </a:p>
        </p:txBody>
      </p:sp>
    </p:spTree>
    <p:extLst>
      <p:ext uri="{BB962C8B-B14F-4D97-AF65-F5344CB8AC3E}">
        <p14:creationId xmlns:p14="http://schemas.microsoft.com/office/powerpoint/2010/main" val="2335048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Also it is important to understand what a change maker is and the relationship between change and creating value.</a:t>
            </a:r>
            <a:endParaRPr lang="en-GB" dirty="0"/>
          </a:p>
        </p:txBody>
      </p:sp>
      <p:sp>
        <p:nvSpPr>
          <p:cNvPr id="4" name="Slide Number Placeholder 3"/>
          <p:cNvSpPr>
            <a:spLocks noGrp="1"/>
          </p:cNvSpPr>
          <p:nvPr>
            <p:ph type="sldNum" sz="quarter" idx="5"/>
          </p:nvPr>
        </p:nvSpPr>
        <p:spPr/>
        <p:txBody>
          <a:bodyPr/>
          <a:lstStyle/>
          <a:p>
            <a:fld id="{890CE401-D4F8-401C-89BD-716DDCBA59D0}" type="slidenum">
              <a:rPr lang="en-GB" smtClean="0"/>
              <a:t>6</a:t>
            </a:fld>
            <a:endParaRPr lang="en-GB"/>
          </a:p>
        </p:txBody>
      </p:sp>
    </p:spTree>
    <p:extLst>
      <p:ext uri="{BB962C8B-B14F-4D97-AF65-F5344CB8AC3E}">
        <p14:creationId xmlns:p14="http://schemas.microsoft.com/office/powerpoint/2010/main" val="24597728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change of banning cups by the Scottish government is a great change I think. As mentioned on the article in the presentation 99.75% of single use cups do not get recycled. This is a great change which creates value as it helps the climate. </a:t>
            </a:r>
          </a:p>
          <a:p>
            <a:pPr>
              <a:lnSpc>
                <a:spcPct val="107000"/>
              </a:lnSpc>
              <a:spcAft>
                <a:spcPts val="800"/>
              </a:spcAft>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90CE401-D4F8-401C-89BD-716DDCBA59D0}" type="slidenum">
              <a:rPr lang="en-GB" smtClean="0"/>
              <a:t>7</a:t>
            </a:fld>
            <a:endParaRPr lang="en-GB"/>
          </a:p>
        </p:txBody>
      </p:sp>
    </p:spTree>
    <p:extLst>
      <p:ext uri="{BB962C8B-B14F-4D97-AF65-F5344CB8AC3E}">
        <p14:creationId xmlns:p14="http://schemas.microsoft.com/office/powerpoint/2010/main" val="344991131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may all use all sorts of social media for entertainment such as Instagram, </a:t>
            </a:r>
            <a:r>
              <a:rPr lang="en-GB" dirty="0" err="1"/>
              <a:t>Youtube</a:t>
            </a:r>
            <a:r>
              <a:rPr lang="en-GB" dirty="0"/>
              <a:t> and </a:t>
            </a:r>
            <a:r>
              <a:rPr lang="en-GB" dirty="0" err="1"/>
              <a:t>Tiktok</a:t>
            </a:r>
            <a:r>
              <a:rPr lang="en-GB" dirty="0"/>
              <a:t>. But we should also consider using it for professional reasons. I myself did not use to use social media until I came across </a:t>
            </a:r>
            <a:r>
              <a:rPr lang="en-GB" dirty="0" err="1"/>
              <a:t>LinkedIN</a:t>
            </a:r>
            <a:r>
              <a:rPr lang="en-GB" dirty="0"/>
              <a:t> and recognised how much of a good tool it is if used the right way.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00" dirty="0" err="1">
                <a:ea typeface="Calibri" panose="020F0502020204030204" pitchFamily="34" charset="0"/>
                <a:cs typeface="Times New Roman" panose="02020603050405020304" pitchFamily="18" charset="0"/>
              </a:rPr>
              <a:t>LinkedIN</a:t>
            </a:r>
            <a:r>
              <a:rPr lang="en-GB" sz="1200" kern="100" dirty="0">
                <a:ea typeface="Calibri" panose="020F0502020204030204" pitchFamily="34" charset="0"/>
                <a:cs typeface="Times New Roman" panose="02020603050405020304" pitchFamily="18" charset="0"/>
              </a:rPr>
              <a:t> is an app used by professionals and can allow you to maybe find your new job and it also allows you to network with other professionals. </a:t>
            </a:r>
            <a:endParaRPr lang="en-GB" sz="1200" kern="100" dirty="0">
              <a:effectLst/>
              <a:ea typeface="Calibri" panose="020F0502020204030204" pitchFamily="34" charset="0"/>
              <a:cs typeface="Times New Roman" panose="02020603050405020304" pitchFamily="18" charset="0"/>
            </a:endParaRP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But we should always remember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to keep my personal and professional profiles separate. And to keep sensitive details about myself off these profiles. </a:t>
            </a:r>
          </a:p>
          <a:p>
            <a:endParaRPr lang="en-GB" dirty="0"/>
          </a:p>
        </p:txBody>
      </p:sp>
      <p:sp>
        <p:nvSpPr>
          <p:cNvPr id="4" name="Slide Number Placeholder 3"/>
          <p:cNvSpPr>
            <a:spLocks noGrp="1"/>
          </p:cNvSpPr>
          <p:nvPr>
            <p:ph type="sldNum" sz="quarter" idx="5"/>
          </p:nvPr>
        </p:nvSpPr>
        <p:spPr/>
        <p:txBody>
          <a:bodyPr/>
          <a:lstStyle/>
          <a:p>
            <a:fld id="{890CE401-D4F8-401C-89BD-716DDCBA59D0}" type="slidenum">
              <a:rPr lang="en-GB" smtClean="0"/>
              <a:t>9</a:t>
            </a:fld>
            <a:endParaRPr lang="en-GB"/>
          </a:p>
        </p:txBody>
      </p:sp>
    </p:spTree>
    <p:extLst>
      <p:ext uri="{BB962C8B-B14F-4D97-AF65-F5344CB8AC3E}">
        <p14:creationId xmlns:p14="http://schemas.microsoft.com/office/powerpoint/2010/main" val="1646972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90CE401-D4F8-401C-89BD-716DDCBA59D0}" type="slidenum">
              <a:rPr lang="en-GB" smtClean="0"/>
              <a:t>11</a:t>
            </a:fld>
            <a:endParaRPr lang="en-GB"/>
          </a:p>
        </p:txBody>
      </p:sp>
    </p:spTree>
    <p:extLst>
      <p:ext uri="{BB962C8B-B14F-4D97-AF65-F5344CB8AC3E}">
        <p14:creationId xmlns:p14="http://schemas.microsoft.com/office/powerpoint/2010/main" val="293374321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When measuring success this slide re enforces the idea that no one else can measure or create success for me this is something that you have to create yourself.</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890CE401-D4F8-401C-89BD-716DDCBA59D0}" type="slidenum">
              <a:rPr lang="en-GB" smtClean="0"/>
              <a:t>12</a:t>
            </a:fld>
            <a:endParaRPr lang="en-GB"/>
          </a:p>
        </p:txBody>
      </p:sp>
    </p:spTree>
    <p:extLst>
      <p:ext uri="{BB962C8B-B14F-4D97-AF65-F5344CB8AC3E}">
        <p14:creationId xmlns:p14="http://schemas.microsoft.com/office/powerpoint/2010/main" val="402142069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6847D-1CF6-46BA-B46B-48BED0604A28}"/>
              </a:ext>
            </a:extLst>
          </p:cNvPr>
          <p:cNvSpPr>
            <a:spLocks noGrp="1"/>
          </p:cNvSpPr>
          <p:nvPr>
            <p:ph type="ctrTitle"/>
          </p:nvPr>
        </p:nvSpPr>
        <p:spPr>
          <a:xfrm>
            <a:off x="1524000" y="1122363"/>
            <a:ext cx="9144000" cy="2387600"/>
          </a:xfrm>
        </p:spPr>
        <p:txBody>
          <a:bodyPr anchor="b"/>
          <a:lstStyle>
            <a:lvl1pPr algn="ctr">
              <a:defRPr sz="6000" b="1" cap="all" spc="1500" baseline="0">
                <a:latin typeface="+mj-lt"/>
                <a:ea typeface="Source Sans Pro SemiBold" panose="020B0603030403020204" pitchFamily="34" charset="0"/>
              </a:defRPr>
            </a:lvl1pPr>
          </a:lstStyle>
          <a:p>
            <a:r>
              <a:rPr lang="en-US"/>
              <a:t>Click to edit Master title style</a:t>
            </a:r>
            <a:endParaRPr lang="en-US" dirty="0"/>
          </a:p>
        </p:txBody>
      </p:sp>
      <p:sp>
        <p:nvSpPr>
          <p:cNvPr id="3" name="Subtitle 2">
            <a:extLst>
              <a:ext uri="{FF2B5EF4-FFF2-40B4-BE49-F238E27FC236}">
                <a16:creationId xmlns:a16="http://schemas.microsoft.com/office/drawing/2014/main" id="{7FB4F5A5-C931-4A4C-B6B1-EF4C95965BFF}"/>
              </a:ext>
            </a:extLst>
          </p:cNvPr>
          <p:cNvSpPr>
            <a:spLocks noGrp="1"/>
          </p:cNvSpPr>
          <p:nvPr>
            <p:ph type="subTitle" idx="1"/>
          </p:nvPr>
        </p:nvSpPr>
        <p:spPr>
          <a:xfrm>
            <a:off x="1524000" y="3602038"/>
            <a:ext cx="9144000" cy="1655762"/>
          </a:xfrm>
        </p:spPr>
        <p:txBody>
          <a:bodyPr/>
          <a:lstStyle>
            <a:lvl1pPr marL="0" indent="0" algn="ctr">
              <a:buNone/>
              <a:defRPr sz="2400" cap="all" spc="4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7" name="Graphic 185">
            <a:extLst>
              <a:ext uri="{FF2B5EF4-FFF2-40B4-BE49-F238E27FC236}">
                <a16:creationId xmlns:a16="http://schemas.microsoft.com/office/drawing/2014/main" id="{8A351602-3772-4279-B0D3-A523F6F6EAB3}"/>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A5AAAA75-5FFB-4C07-AD4A-3146773E6CDD}"/>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1479895E-3847-44BB-8404-28F14219FB7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0E02F68-8149-4236-8D9F-6B550F78B93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56FCAAB-F073-4561-A484-42C7DD10DC26}"/>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CF8DB94-87A3-43E9-9BBB-301CFF0FB05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35DE4AEC-B6E4-439C-B716-EBE3D4D1DC76}"/>
              </a:ext>
            </a:extLst>
          </p:cNvPr>
          <p:cNvSpPr>
            <a:spLocks noGrp="1"/>
          </p:cNvSpPr>
          <p:nvPr>
            <p:ph type="dt" sz="half" idx="10"/>
          </p:nvPr>
        </p:nvSpPr>
        <p:spPr/>
        <p:txBody>
          <a:bodyPr/>
          <a:lstStyle/>
          <a:p>
            <a:fld id="{97BFF81C-1FCB-4DBA-8044-F1A0FCFD45A6}" type="datetime1">
              <a:rPr lang="en-US" smtClean="0"/>
              <a:t>7/19/2023</a:t>
            </a:fld>
            <a:endParaRPr lang="en-US" dirty="0"/>
          </a:p>
        </p:txBody>
      </p:sp>
      <p:sp>
        <p:nvSpPr>
          <p:cNvPr id="5" name="Footer Placeholder 4">
            <a:extLst>
              <a:ext uri="{FF2B5EF4-FFF2-40B4-BE49-F238E27FC236}">
                <a16:creationId xmlns:a16="http://schemas.microsoft.com/office/drawing/2014/main" id="{F478BC18-102E-45BF-8FEA-801E9C59D143}"/>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FAA8BF5F-B1F8-461F-9B3D-7D50D02423E7}"/>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7D6BF779-0B8C-4CC2-9268-9506AD0C5331}"/>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69994987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F88500-1605-41EA-A15F-9B79DF7E4050}"/>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C9B14AC8-25A5-4D7F-BF23-CB20AA2ECF5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8997F1B7-1EE7-4EA5-A5A4-866F9A810C9F}"/>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5E13483-2FB6-4753-8402-06FDC3498E0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88F0DF22-F640-4002-B783-DF1C6A9473F6}"/>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9C2787B8-7984-4332-B611-D3D3DE898FE0}"/>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AF3646C-B3D7-4F57-8FD2-CD93CEB39214}"/>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65FA7DA-93A0-43A4-834C-0F1BB9806A8C}"/>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21995D22-0146-4DE2-9E78-4C00333D499A}"/>
              </a:ext>
            </a:extLst>
          </p:cNvPr>
          <p:cNvSpPr>
            <a:spLocks noGrp="1"/>
          </p:cNvSpPr>
          <p:nvPr>
            <p:ph type="dt" sz="half" idx="10"/>
          </p:nvPr>
        </p:nvSpPr>
        <p:spPr/>
        <p:txBody>
          <a:bodyPr/>
          <a:lstStyle/>
          <a:p>
            <a:fld id="{5A87773D-8987-489A-A650-3D6F7D5C7C38}" type="datetime1">
              <a:rPr lang="en-US" smtClean="0"/>
              <a:t>7/19/2023</a:t>
            </a:fld>
            <a:endParaRPr lang="en-US" dirty="0"/>
          </a:p>
        </p:txBody>
      </p:sp>
      <p:sp>
        <p:nvSpPr>
          <p:cNvPr id="5" name="Footer Placeholder 4">
            <a:extLst>
              <a:ext uri="{FF2B5EF4-FFF2-40B4-BE49-F238E27FC236}">
                <a16:creationId xmlns:a16="http://schemas.microsoft.com/office/drawing/2014/main" id="{6459717A-A1FE-485D-AFFF-2C7026C710A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76DB88B-64CF-4100-8F07-D191DD7939F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04332FF-8349-42A5-B5C8-5EE3825CE25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35849174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2BFE6C-EBF1-47DE-8468-E7125172B7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4104992-D139-48DC-BCCE-D71EA23CA2E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grpSp>
        <p:nvGrpSpPr>
          <p:cNvPr id="7" name="Graphic 185">
            <a:extLst>
              <a:ext uri="{FF2B5EF4-FFF2-40B4-BE49-F238E27FC236}">
                <a16:creationId xmlns:a16="http://schemas.microsoft.com/office/drawing/2014/main" id="{A8C5E768-0E62-4DE7-A0AF-93121DA843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6402845F-9E8A-41E1-B051-1AAA46C997A2}"/>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AA45C410-5FD0-4339-A3BC-A865DE4190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C7B0B703-8BA8-483C-A433-C44C809687DE}"/>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ECCFA03D-B879-419B-88B9-F4F3645C8AF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6B0260A-6B2D-4F54-8614-60BC3103E166}"/>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751AB8F6-0796-47E9-B1D4-760B7CCFC75D}"/>
              </a:ext>
            </a:extLst>
          </p:cNvPr>
          <p:cNvSpPr>
            <a:spLocks noGrp="1"/>
          </p:cNvSpPr>
          <p:nvPr>
            <p:ph type="dt" sz="half" idx="10"/>
          </p:nvPr>
        </p:nvSpPr>
        <p:spPr/>
        <p:txBody>
          <a:bodyPr/>
          <a:lstStyle/>
          <a:p>
            <a:fld id="{97E150C1-1D78-4D80-810D-E9E86F6E88AB}" type="datetime1">
              <a:rPr lang="en-US" smtClean="0"/>
              <a:t>7/19/2023</a:t>
            </a:fld>
            <a:endParaRPr lang="en-US" dirty="0"/>
          </a:p>
        </p:txBody>
      </p:sp>
      <p:sp>
        <p:nvSpPr>
          <p:cNvPr id="5" name="Footer Placeholder 4">
            <a:extLst>
              <a:ext uri="{FF2B5EF4-FFF2-40B4-BE49-F238E27FC236}">
                <a16:creationId xmlns:a16="http://schemas.microsoft.com/office/drawing/2014/main" id="{37886FC0-7327-44D9-B689-0AE73FD25596}"/>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219D265-BFBA-4C93-9B1A-B9483AE6BF3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464F5FEB-DE92-47DA-8C46-DC088E8960A4}"/>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1000873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637BE-B22F-40EE-94F0-04549BC56238}"/>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A71582-4BAF-4211-AD4A-476ED6EB115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99DCF6B-C800-4345-BAE9-EE9FA65903F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8" name="Graphic 185">
            <a:extLst>
              <a:ext uri="{FF2B5EF4-FFF2-40B4-BE49-F238E27FC236}">
                <a16:creationId xmlns:a16="http://schemas.microsoft.com/office/drawing/2014/main" id="{E6190A1E-5381-43C4-B058-7758339984D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F7E35469-0BEA-4E5E-955F-1AA300A62DE5}"/>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58F650BE-565E-4A52-8143-7A87700FC5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286A3F89-AA2A-44E5-915E-C47A069EB68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5C57F514-AB27-4489-8D3C-01DD1025DDAD}"/>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0141169F-1C39-4D04-AF32-D0D14D004B05}"/>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93087465-759F-4895-8FC6-DD464FB918CA}"/>
              </a:ext>
            </a:extLst>
          </p:cNvPr>
          <p:cNvSpPr>
            <a:spLocks noGrp="1"/>
          </p:cNvSpPr>
          <p:nvPr>
            <p:ph type="dt" sz="half" idx="10"/>
          </p:nvPr>
        </p:nvSpPr>
        <p:spPr/>
        <p:txBody>
          <a:bodyPr/>
          <a:lstStyle/>
          <a:p>
            <a:fld id="{29E9CBD8-1588-4B6B-B74D-87480DDE94C0}" type="datetime1">
              <a:rPr lang="en-US" smtClean="0"/>
              <a:t>7/19/2023</a:t>
            </a:fld>
            <a:endParaRPr lang="en-US" dirty="0"/>
          </a:p>
        </p:txBody>
      </p:sp>
      <p:sp>
        <p:nvSpPr>
          <p:cNvPr id="6" name="Footer Placeholder 5">
            <a:extLst>
              <a:ext uri="{FF2B5EF4-FFF2-40B4-BE49-F238E27FC236}">
                <a16:creationId xmlns:a16="http://schemas.microsoft.com/office/drawing/2014/main" id="{92F1AA18-D8A5-44D9-881C-522258ED54D7}"/>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1C1BA574-A76A-4F4C-8CBD-768278B66E72}"/>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2793E083-ADC4-4391-83DD-781529A6611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2625113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1B666-D6BE-4FA8-9CF1-F15FD58B0CBF}"/>
              </a:ext>
            </a:extLst>
          </p:cNvPr>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BCE4B4A-DE64-4563-83CD-C40B1D681D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1DA0314-0202-4E6D-8352-C28376A9C08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87B56083-87B4-4603-B6FF-A9EB68E3E6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33708CF-F028-4917-A9CB-59BF5248A20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10" name="Graphic 185">
            <a:extLst>
              <a:ext uri="{FF2B5EF4-FFF2-40B4-BE49-F238E27FC236}">
                <a16:creationId xmlns:a16="http://schemas.microsoft.com/office/drawing/2014/main" id="{81B934BF-E239-47E1-93E9-EA3182162D21}"/>
              </a:ext>
            </a:extLst>
          </p:cNvPr>
          <p:cNvGrpSpPr/>
          <p:nvPr/>
        </p:nvGrpSpPr>
        <p:grpSpPr>
          <a:xfrm>
            <a:off x="10999563" y="5987064"/>
            <a:ext cx="1054467" cy="469689"/>
            <a:chOff x="9841624" y="4115729"/>
            <a:chExt cx="602170" cy="268223"/>
          </a:xfrm>
          <a:solidFill>
            <a:schemeClr val="tx1"/>
          </a:solidFill>
        </p:grpSpPr>
        <p:sp>
          <p:nvSpPr>
            <p:cNvPr id="11" name="Freeform: Shape 10">
              <a:extLst>
                <a:ext uri="{FF2B5EF4-FFF2-40B4-BE49-F238E27FC236}">
                  <a16:creationId xmlns:a16="http://schemas.microsoft.com/office/drawing/2014/main" id="{C3BBF177-5044-426A-93ED-64BDC84BF184}"/>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4270648-77F5-4D28-B691-DA57AA28FD73}"/>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086B770-2F70-4B7B-9525-286BBD63AD72}"/>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57DDC14D-7AE3-41CD-ADFC-A3601D4F9DF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42181834-8401-4B66-85EE-1CBF57807DAB}"/>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7" name="Date Placeholder 6">
            <a:extLst>
              <a:ext uri="{FF2B5EF4-FFF2-40B4-BE49-F238E27FC236}">
                <a16:creationId xmlns:a16="http://schemas.microsoft.com/office/drawing/2014/main" id="{A433C091-3B62-4087-9A97-63BBE28CFF17}"/>
              </a:ext>
            </a:extLst>
          </p:cNvPr>
          <p:cNvSpPr>
            <a:spLocks noGrp="1"/>
          </p:cNvSpPr>
          <p:nvPr>
            <p:ph type="dt" sz="half" idx="10"/>
          </p:nvPr>
        </p:nvSpPr>
        <p:spPr/>
        <p:txBody>
          <a:bodyPr/>
          <a:lstStyle/>
          <a:p>
            <a:fld id="{AD794440-721C-4D75-BD4F-4CFB3D51CDCA}" type="datetime1">
              <a:rPr lang="en-US" smtClean="0"/>
              <a:t>7/19/2023</a:t>
            </a:fld>
            <a:endParaRPr lang="en-US" dirty="0"/>
          </a:p>
        </p:txBody>
      </p:sp>
      <p:sp>
        <p:nvSpPr>
          <p:cNvPr id="8" name="Footer Placeholder 7">
            <a:extLst>
              <a:ext uri="{FF2B5EF4-FFF2-40B4-BE49-F238E27FC236}">
                <a16:creationId xmlns:a16="http://schemas.microsoft.com/office/drawing/2014/main" id="{870710C3-2723-4847-BCAF-96D9FAE50555}"/>
              </a:ext>
            </a:extLst>
          </p:cNvPr>
          <p:cNvSpPr>
            <a:spLocks noGrp="1"/>
          </p:cNvSpPr>
          <p:nvPr>
            <p:ph type="ftr" sz="quarter" idx="11"/>
          </p:nvPr>
        </p:nvSpPr>
        <p:spPr/>
        <p:txBody>
          <a:bodyPr/>
          <a:lstStyle/>
          <a:p>
            <a:r>
              <a:rPr lang="en-US" dirty="0"/>
              <a:t>Sample Footer Text</a:t>
            </a:r>
          </a:p>
        </p:txBody>
      </p:sp>
      <p:sp>
        <p:nvSpPr>
          <p:cNvPr id="9" name="Slide Number Placeholder 8">
            <a:extLst>
              <a:ext uri="{FF2B5EF4-FFF2-40B4-BE49-F238E27FC236}">
                <a16:creationId xmlns:a16="http://schemas.microsoft.com/office/drawing/2014/main" id="{96618B2C-95AC-4438-97FD-07ACF297B8FE}"/>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7" name="Oval 16">
            <a:extLst>
              <a:ext uri="{FF2B5EF4-FFF2-40B4-BE49-F238E27FC236}">
                <a16:creationId xmlns:a16="http://schemas.microsoft.com/office/drawing/2014/main" id="{D6B0F5A7-6E8A-4BCD-8F1F-233ECD21B262}"/>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2221724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29CF7F-748D-4598-983E-96A2BE26930A}"/>
              </a:ext>
            </a:extLst>
          </p:cNvPr>
          <p:cNvSpPr>
            <a:spLocks noGrp="1"/>
          </p:cNvSpPr>
          <p:nvPr>
            <p:ph type="title"/>
          </p:nvPr>
        </p:nvSpPr>
        <p:spPr/>
        <p:txBody>
          <a:bodyPr/>
          <a:lstStyle/>
          <a:p>
            <a:r>
              <a:rPr lang="en-US"/>
              <a:t>Click to edit Master title style</a:t>
            </a:r>
            <a:endParaRPr lang="en-US" dirty="0"/>
          </a:p>
        </p:txBody>
      </p:sp>
      <p:grpSp>
        <p:nvGrpSpPr>
          <p:cNvPr id="6" name="Graphic 185">
            <a:extLst>
              <a:ext uri="{FF2B5EF4-FFF2-40B4-BE49-F238E27FC236}">
                <a16:creationId xmlns:a16="http://schemas.microsoft.com/office/drawing/2014/main" id="{DFD4D3BE-80D4-4E69-9C76-F0D8517DF690}"/>
              </a:ext>
            </a:extLst>
          </p:cNvPr>
          <p:cNvGrpSpPr/>
          <p:nvPr/>
        </p:nvGrpSpPr>
        <p:grpSpPr>
          <a:xfrm>
            <a:off x="10999563" y="5987064"/>
            <a:ext cx="1054467" cy="469689"/>
            <a:chOff x="9841624" y="4115729"/>
            <a:chExt cx="602170" cy="268223"/>
          </a:xfrm>
          <a:solidFill>
            <a:schemeClr val="tx1"/>
          </a:solidFill>
        </p:grpSpPr>
        <p:sp>
          <p:nvSpPr>
            <p:cNvPr id="7" name="Freeform: Shape 6">
              <a:extLst>
                <a:ext uri="{FF2B5EF4-FFF2-40B4-BE49-F238E27FC236}">
                  <a16:creationId xmlns:a16="http://schemas.microsoft.com/office/drawing/2014/main" id="{A0B6E97F-00E1-4372-8978-8BCBDC9026E6}"/>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CC7651B7-7A30-4AFA-A4D7-0B0C5D2DDAA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FD2FC5CA-556B-4409-B084-34753A1F04E6}"/>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E63FB41-EE1F-4889-9096-3A38936330D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0DD19F3B-7B3E-4861-8FDA-D0116C96C16E}"/>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Date Placeholder 2">
            <a:extLst>
              <a:ext uri="{FF2B5EF4-FFF2-40B4-BE49-F238E27FC236}">
                <a16:creationId xmlns:a16="http://schemas.microsoft.com/office/drawing/2014/main" id="{410A2C46-C908-4010-AAE2-9FA41B145C4D}"/>
              </a:ext>
            </a:extLst>
          </p:cNvPr>
          <p:cNvSpPr>
            <a:spLocks noGrp="1"/>
          </p:cNvSpPr>
          <p:nvPr>
            <p:ph type="dt" sz="half" idx="10"/>
          </p:nvPr>
        </p:nvSpPr>
        <p:spPr/>
        <p:txBody>
          <a:bodyPr/>
          <a:lstStyle/>
          <a:p>
            <a:fld id="{B2701A64-483B-4532-94FB-D8F90CB6DEE0}" type="datetime1">
              <a:rPr lang="en-US" smtClean="0"/>
              <a:t>7/19/2023</a:t>
            </a:fld>
            <a:endParaRPr lang="en-US" dirty="0"/>
          </a:p>
        </p:txBody>
      </p:sp>
      <p:sp>
        <p:nvSpPr>
          <p:cNvPr id="4" name="Footer Placeholder 3">
            <a:extLst>
              <a:ext uri="{FF2B5EF4-FFF2-40B4-BE49-F238E27FC236}">
                <a16:creationId xmlns:a16="http://schemas.microsoft.com/office/drawing/2014/main" id="{C7CF5279-7D37-4D98-9A70-987C84F62C2B}"/>
              </a:ext>
            </a:extLst>
          </p:cNvPr>
          <p:cNvSpPr>
            <a:spLocks noGrp="1"/>
          </p:cNvSpPr>
          <p:nvPr>
            <p:ph type="ftr" sz="quarter" idx="11"/>
          </p:nvPr>
        </p:nvSpPr>
        <p:spPr/>
        <p:txBody>
          <a:bodyPr/>
          <a:lstStyle/>
          <a:p>
            <a:r>
              <a:rPr lang="en-US" dirty="0"/>
              <a:t>Sample Footer Text</a:t>
            </a:r>
          </a:p>
        </p:txBody>
      </p:sp>
      <p:sp>
        <p:nvSpPr>
          <p:cNvPr id="5" name="Slide Number Placeholder 4">
            <a:extLst>
              <a:ext uri="{FF2B5EF4-FFF2-40B4-BE49-F238E27FC236}">
                <a16:creationId xmlns:a16="http://schemas.microsoft.com/office/drawing/2014/main" id="{2896FAD0-59EF-49AA-BBC6-A0EC184DD2C9}"/>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3" name="Oval 12">
            <a:extLst>
              <a:ext uri="{FF2B5EF4-FFF2-40B4-BE49-F238E27FC236}">
                <a16:creationId xmlns:a16="http://schemas.microsoft.com/office/drawing/2014/main" id="{876EB399-18D2-46D5-8757-35FCFF8EA80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0116717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grpSp>
        <p:nvGrpSpPr>
          <p:cNvPr id="5" name="Graphic 185">
            <a:extLst>
              <a:ext uri="{FF2B5EF4-FFF2-40B4-BE49-F238E27FC236}">
                <a16:creationId xmlns:a16="http://schemas.microsoft.com/office/drawing/2014/main" id="{773CCE17-EE0F-40E0-B7AE-CF7677B64709}"/>
              </a:ext>
            </a:extLst>
          </p:cNvPr>
          <p:cNvGrpSpPr/>
          <p:nvPr/>
        </p:nvGrpSpPr>
        <p:grpSpPr>
          <a:xfrm>
            <a:off x="10999563" y="5987064"/>
            <a:ext cx="1054467" cy="469689"/>
            <a:chOff x="9841624" y="4115729"/>
            <a:chExt cx="602170" cy="268223"/>
          </a:xfrm>
          <a:solidFill>
            <a:schemeClr val="tx1"/>
          </a:solidFill>
        </p:grpSpPr>
        <p:sp>
          <p:nvSpPr>
            <p:cNvPr id="6" name="Freeform: Shape 5">
              <a:extLst>
                <a:ext uri="{FF2B5EF4-FFF2-40B4-BE49-F238E27FC236}">
                  <a16:creationId xmlns:a16="http://schemas.microsoft.com/office/drawing/2014/main" id="{B0AC6C4E-6EA5-454A-AB84-8B94D8B585EC}"/>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7" name="Freeform: Shape 6">
              <a:extLst>
                <a:ext uri="{FF2B5EF4-FFF2-40B4-BE49-F238E27FC236}">
                  <a16:creationId xmlns:a16="http://schemas.microsoft.com/office/drawing/2014/main" id="{B4329338-925B-4677-BA6E-4357D37DB54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8" name="Freeform: Shape 7">
              <a:extLst>
                <a:ext uri="{FF2B5EF4-FFF2-40B4-BE49-F238E27FC236}">
                  <a16:creationId xmlns:a16="http://schemas.microsoft.com/office/drawing/2014/main" id="{334C0A08-043F-4818-BA1D-BCC9F811A87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DCB185DD-ED0D-4633-8098-95C4A6F177C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AD50526-B611-40B6-BB45-AE82F0EF5992}"/>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2" name="Date Placeholder 1">
            <a:extLst>
              <a:ext uri="{FF2B5EF4-FFF2-40B4-BE49-F238E27FC236}">
                <a16:creationId xmlns:a16="http://schemas.microsoft.com/office/drawing/2014/main" id="{0708C302-4224-4668-8CAC-3267172A0C93}"/>
              </a:ext>
            </a:extLst>
          </p:cNvPr>
          <p:cNvSpPr>
            <a:spLocks noGrp="1"/>
          </p:cNvSpPr>
          <p:nvPr>
            <p:ph type="dt" sz="half" idx="10"/>
          </p:nvPr>
        </p:nvSpPr>
        <p:spPr/>
        <p:txBody>
          <a:bodyPr/>
          <a:lstStyle/>
          <a:p>
            <a:fld id="{6F18FB39-20FB-4E2E-B861-45B709B9C3C5}" type="datetime1">
              <a:rPr lang="en-US" smtClean="0"/>
              <a:t>7/19/2023</a:t>
            </a:fld>
            <a:endParaRPr lang="en-US" dirty="0"/>
          </a:p>
        </p:txBody>
      </p:sp>
      <p:sp>
        <p:nvSpPr>
          <p:cNvPr id="3" name="Footer Placeholder 2">
            <a:extLst>
              <a:ext uri="{FF2B5EF4-FFF2-40B4-BE49-F238E27FC236}">
                <a16:creationId xmlns:a16="http://schemas.microsoft.com/office/drawing/2014/main" id="{F0C8FC22-AEB6-4BAF-BF93-41A2C757CCC7}"/>
              </a:ext>
            </a:extLst>
          </p:cNvPr>
          <p:cNvSpPr>
            <a:spLocks noGrp="1"/>
          </p:cNvSpPr>
          <p:nvPr>
            <p:ph type="ftr" sz="quarter" idx="11"/>
          </p:nvPr>
        </p:nvSpPr>
        <p:spPr/>
        <p:txBody>
          <a:bodyPr/>
          <a:lstStyle/>
          <a:p>
            <a:r>
              <a:rPr lang="en-US" dirty="0"/>
              <a:t>Sample Footer Text</a:t>
            </a:r>
          </a:p>
        </p:txBody>
      </p:sp>
      <p:sp>
        <p:nvSpPr>
          <p:cNvPr id="4" name="Slide Number Placeholder 3">
            <a:extLst>
              <a:ext uri="{FF2B5EF4-FFF2-40B4-BE49-F238E27FC236}">
                <a16:creationId xmlns:a16="http://schemas.microsoft.com/office/drawing/2014/main" id="{252CA88A-5462-4F17-AFA0-52721ADDBB8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2" name="Oval 11">
            <a:extLst>
              <a:ext uri="{FF2B5EF4-FFF2-40B4-BE49-F238E27FC236}">
                <a16:creationId xmlns:a16="http://schemas.microsoft.com/office/drawing/2014/main" id="{70CCC791-94D7-4BB8-9EDF-423CEA1F6215}"/>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9717730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E6AC37-C5B5-462A-BE4A-E55CEBF2A34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A4B007F-32A8-4688-BBEF-4FCB99DF5EA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DF2E2EB-BF8A-44A4-8AE0-BD6C31B1D9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FC9E188F-54C8-4547-9F8C-525712AD7DB6}"/>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B99C4538-3939-47A9-A590-09FF21960653}"/>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541CA75-5D05-4996-A26D-CE0C909CD5F7}"/>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86305856-26BC-4BCC-BEF3-5E9CED94177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BC69651C-AC37-4CD2-8367-19297D7E2389}"/>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C3E9031B-BA8D-4D9D-9BB3-A16F7A80F85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269840A2-CF60-4C47-B955-E65BC451FE73}"/>
              </a:ext>
            </a:extLst>
          </p:cNvPr>
          <p:cNvSpPr>
            <a:spLocks noGrp="1"/>
          </p:cNvSpPr>
          <p:nvPr>
            <p:ph type="dt" sz="half" idx="10"/>
          </p:nvPr>
        </p:nvSpPr>
        <p:spPr/>
        <p:txBody>
          <a:bodyPr/>
          <a:lstStyle/>
          <a:p>
            <a:fld id="{AC48AC19-8BD6-476C-9770-8884373BCF00}" type="datetime1">
              <a:rPr lang="en-US" smtClean="0"/>
              <a:t>7/19/2023</a:t>
            </a:fld>
            <a:endParaRPr lang="en-US"/>
          </a:p>
        </p:txBody>
      </p:sp>
      <p:sp>
        <p:nvSpPr>
          <p:cNvPr id="6" name="Footer Placeholder 5">
            <a:extLst>
              <a:ext uri="{FF2B5EF4-FFF2-40B4-BE49-F238E27FC236}">
                <a16:creationId xmlns:a16="http://schemas.microsoft.com/office/drawing/2014/main" id="{3179DC6E-CC55-47AB-A405-5FB7EE2D191D}"/>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6D5D5E7D-EBA7-4DB0-8C78-7EB8A85FA4FF}"/>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C5B051DE-636E-4B3C-9886-2055CE23E49A}"/>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35349838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1D355-3146-41D1-B7DC-20B8ACE390A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FAD4AAFB-E8F8-4FD1-8C6A-ED2C3FAD503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2E051AF1-B16F-43B9-95CC-C17B570DEC8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grpSp>
        <p:nvGrpSpPr>
          <p:cNvPr id="8" name="Graphic 185">
            <a:extLst>
              <a:ext uri="{FF2B5EF4-FFF2-40B4-BE49-F238E27FC236}">
                <a16:creationId xmlns:a16="http://schemas.microsoft.com/office/drawing/2014/main" id="{C8B77273-9FF7-4B93-8385-AD09A5F86AE5}"/>
              </a:ext>
            </a:extLst>
          </p:cNvPr>
          <p:cNvGrpSpPr/>
          <p:nvPr/>
        </p:nvGrpSpPr>
        <p:grpSpPr>
          <a:xfrm>
            <a:off x="10999563" y="5987064"/>
            <a:ext cx="1054467" cy="469689"/>
            <a:chOff x="9841624" y="4115729"/>
            <a:chExt cx="602170" cy="268223"/>
          </a:xfrm>
          <a:solidFill>
            <a:schemeClr val="tx1"/>
          </a:solidFill>
        </p:grpSpPr>
        <p:sp>
          <p:nvSpPr>
            <p:cNvPr id="9" name="Freeform: Shape 8">
              <a:extLst>
                <a:ext uri="{FF2B5EF4-FFF2-40B4-BE49-F238E27FC236}">
                  <a16:creationId xmlns:a16="http://schemas.microsoft.com/office/drawing/2014/main" id="{3117A673-3729-4EAD-9E8C-52BEBF74B857}"/>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EE8DB752-94CD-4A94-BDE3-DD285EB89F3F}"/>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2F8DDFC-E5CA-4F36-B2BE-BCE49D4F6C95}"/>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0BB589AE-2F9C-4C83-8DC7-1205CB037525}"/>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7AC9A2DE-3C9E-4CD0-8C7A-CC5F9F9942E4}"/>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5" name="Date Placeholder 4">
            <a:extLst>
              <a:ext uri="{FF2B5EF4-FFF2-40B4-BE49-F238E27FC236}">
                <a16:creationId xmlns:a16="http://schemas.microsoft.com/office/drawing/2014/main" id="{D68C8714-2467-4715-934E-6787C84F7929}"/>
              </a:ext>
            </a:extLst>
          </p:cNvPr>
          <p:cNvSpPr>
            <a:spLocks noGrp="1"/>
          </p:cNvSpPr>
          <p:nvPr>
            <p:ph type="dt" sz="half" idx="10"/>
          </p:nvPr>
        </p:nvSpPr>
        <p:spPr/>
        <p:txBody>
          <a:bodyPr/>
          <a:lstStyle/>
          <a:p>
            <a:fld id="{F3F68C53-8AD1-4F09-9486-FB3406B99CFA}" type="datetime1">
              <a:rPr lang="en-US" smtClean="0"/>
              <a:t>7/19/2023</a:t>
            </a:fld>
            <a:endParaRPr lang="en-US" dirty="0"/>
          </a:p>
        </p:txBody>
      </p:sp>
      <p:sp>
        <p:nvSpPr>
          <p:cNvPr id="6" name="Footer Placeholder 5">
            <a:extLst>
              <a:ext uri="{FF2B5EF4-FFF2-40B4-BE49-F238E27FC236}">
                <a16:creationId xmlns:a16="http://schemas.microsoft.com/office/drawing/2014/main" id="{A46F13D6-03EC-4D31-8BB1-9FFDE3633C21}"/>
              </a:ext>
            </a:extLst>
          </p:cNvPr>
          <p:cNvSpPr>
            <a:spLocks noGrp="1"/>
          </p:cNvSpPr>
          <p:nvPr>
            <p:ph type="ftr" sz="quarter" idx="11"/>
          </p:nvPr>
        </p:nvSpPr>
        <p:spPr/>
        <p:txBody>
          <a:bodyPr/>
          <a:lstStyle/>
          <a:p>
            <a:r>
              <a:rPr lang="en-US" dirty="0"/>
              <a:t>Sample Footer Text</a:t>
            </a:r>
          </a:p>
        </p:txBody>
      </p:sp>
      <p:sp>
        <p:nvSpPr>
          <p:cNvPr id="7" name="Slide Number Placeholder 6">
            <a:extLst>
              <a:ext uri="{FF2B5EF4-FFF2-40B4-BE49-F238E27FC236}">
                <a16:creationId xmlns:a16="http://schemas.microsoft.com/office/drawing/2014/main" id="{7C65D4DD-A2A4-4DF6-9527-E5F12FEB936C}"/>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FD202F3A-9FDE-4E11-B865-FBAEC415F880}"/>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96068506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3A871-D377-4EC0-9ACF-86842F01E1D0}"/>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F3D53202-92A9-45A3-B812-777DB9578B4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7196FB0C-3A9D-4892-90C9-21F3459AAD9E}"/>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16938C96-CF0F-4B69-A695-913F11BFC6F0}"/>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3CA7E6BB-6B60-4BF5-9D3E-A3FE782EF5B0}"/>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3F693EDA-57B3-4AEB-863B-B198C2A5A8E3}"/>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B3A04A96-045F-4B6E-AEEE-11A2FA01B4FC}"/>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7FB357DC-5AD3-44F4-879B-5AD6B18AC36F}"/>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A2CA47F-83AD-4BE3-AC2F-6C17883F78C7}"/>
              </a:ext>
            </a:extLst>
          </p:cNvPr>
          <p:cNvSpPr>
            <a:spLocks noGrp="1"/>
          </p:cNvSpPr>
          <p:nvPr>
            <p:ph type="dt" sz="half" idx="10"/>
          </p:nvPr>
        </p:nvSpPr>
        <p:spPr/>
        <p:txBody>
          <a:bodyPr/>
          <a:lstStyle/>
          <a:p>
            <a:fld id="{FB9092B3-2D87-4CDF-B84B-C46E5F5D31F7}" type="datetime1">
              <a:rPr lang="en-US" smtClean="0"/>
              <a:t>7/19/2023</a:t>
            </a:fld>
            <a:endParaRPr lang="en-US" dirty="0"/>
          </a:p>
        </p:txBody>
      </p:sp>
      <p:sp>
        <p:nvSpPr>
          <p:cNvPr id="5" name="Footer Placeholder 4">
            <a:extLst>
              <a:ext uri="{FF2B5EF4-FFF2-40B4-BE49-F238E27FC236}">
                <a16:creationId xmlns:a16="http://schemas.microsoft.com/office/drawing/2014/main" id="{21118A72-3200-4597-A9C5-0D9ECFF3E8C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D70055A-71D4-49B4-8A8F-19AFDB84E958}"/>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5" name="Oval 14">
            <a:extLst>
              <a:ext uri="{FF2B5EF4-FFF2-40B4-BE49-F238E27FC236}">
                <a16:creationId xmlns:a16="http://schemas.microsoft.com/office/drawing/2014/main" id="{0B0E5D27-C447-432F-982D-B60FDD6F34AD}"/>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42045632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8C59DBB-9256-464D-8A6A-8BDA71541D6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6A25E310-E6CB-4838-8E9B-B288DA55277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grpSp>
        <p:nvGrpSpPr>
          <p:cNvPr id="7" name="Graphic 185">
            <a:extLst>
              <a:ext uri="{FF2B5EF4-FFF2-40B4-BE49-F238E27FC236}">
                <a16:creationId xmlns:a16="http://schemas.microsoft.com/office/drawing/2014/main" id="{BCF412A8-E798-47AD-ABD9-98D76A55D30B}"/>
              </a:ext>
            </a:extLst>
          </p:cNvPr>
          <p:cNvGrpSpPr/>
          <p:nvPr/>
        </p:nvGrpSpPr>
        <p:grpSpPr>
          <a:xfrm>
            <a:off x="10999563" y="5987064"/>
            <a:ext cx="1054467" cy="469689"/>
            <a:chOff x="9841624" y="4115729"/>
            <a:chExt cx="602170" cy="268223"/>
          </a:xfrm>
          <a:solidFill>
            <a:schemeClr val="tx1"/>
          </a:solidFill>
        </p:grpSpPr>
        <p:sp>
          <p:nvSpPr>
            <p:cNvPr id="8" name="Freeform: Shape 7">
              <a:extLst>
                <a:ext uri="{FF2B5EF4-FFF2-40B4-BE49-F238E27FC236}">
                  <a16:creationId xmlns:a16="http://schemas.microsoft.com/office/drawing/2014/main" id="{E70160C5-475D-401A-AEE2-2C04E99A1518}"/>
                </a:ext>
              </a:extLst>
            </p:cNvPr>
            <p:cNvSpPr/>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07CC7CE9-9C7F-49C2-8609-47BF523390F5}"/>
                </a:ext>
              </a:extLst>
            </p:cNvPr>
            <p:cNvSpPr/>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726FD5F1-978C-45AF-9086-D5DBE1F01681}"/>
                </a:ext>
              </a:extLst>
            </p:cNvPr>
            <p:cNvSpPr/>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3873AB1C-723A-4FB4-9B23-65BAF5074833}"/>
                </a:ext>
              </a:extLst>
            </p:cNvPr>
            <p:cNvSpPr/>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61DE5510-5094-4FA4-96E5-AD4841D1C38A}"/>
                </a:ext>
              </a:extLst>
            </p:cNvPr>
            <p:cNvSpPr/>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4" name="Date Placeholder 3">
            <a:extLst>
              <a:ext uri="{FF2B5EF4-FFF2-40B4-BE49-F238E27FC236}">
                <a16:creationId xmlns:a16="http://schemas.microsoft.com/office/drawing/2014/main" id="{F7CE2202-679F-48B0-B2DD-F6F54711224B}"/>
              </a:ext>
            </a:extLst>
          </p:cNvPr>
          <p:cNvSpPr>
            <a:spLocks noGrp="1"/>
          </p:cNvSpPr>
          <p:nvPr>
            <p:ph type="dt" sz="half" idx="10"/>
          </p:nvPr>
        </p:nvSpPr>
        <p:spPr/>
        <p:txBody>
          <a:bodyPr/>
          <a:lstStyle/>
          <a:p>
            <a:fld id="{3D769E57-47B1-47B0-B526-3153E4B1E729}" type="datetime1">
              <a:rPr lang="en-US" smtClean="0"/>
              <a:t>7/19/2023</a:t>
            </a:fld>
            <a:endParaRPr lang="en-US" dirty="0"/>
          </a:p>
        </p:txBody>
      </p:sp>
      <p:sp>
        <p:nvSpPr>
          <p:cNvPr id="5" name="Footer Placeholder 4">
            <a:extLst>
              <a:ext uri="{FF2B5EF4-FFF2-40B4-BE49-F238E27FC236}">
                <a16:creationId xmlns:a16="http://schemas.microsoft.com/office/drawing/2014/main" id="{D07BC83D-E4C0-49E1-ADA1-1AF403984BD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31BF211E-B2EA-4CDC-9E84-B6898394921B}"/>
              </a:ext>
            </a:extLst>
          </p:cNvPr>
          <p:cNvSpPr>
            <a:spLocks noGrp="1"/>
          </p:cNvSpPr>
          <p:nvPr>
            <p:ph type="sldNum" sz="quarter" idx="12"/>
          </p:nvPr>
        </p:nvSpPr>
        <p:spPr/>
        <p:txBody>
          <a:bodyPr/>
          <a:lstStyle/>
          <a:p>
            <a:fld id="{F3450C42-9A0B-4425-92C2-70FCF7C45734}" type="slidenum">
              <a:rPr lang="en-US" smtClean="0"/>
              <a:t>‹#›</a:t>
            </a:fld>
            <a:endParaRPr lang="en-US" dirty="0"/>
          </a:p>
        </p:txBody>
      </p:sp>
      <p:sp>
        <p:nvSpPr>
          <p:cNvPr id="14" name="Oval 13">
            <a:extLst>
              <a:ext uri="{FF2B5EF4-FFF2-40B4-BE49-F238E27FC236}">
                <a16:creationId xmlns:a16="http://schemas.microsoft.com/office/drawing/2014/main" id="{1FE2F5FD-5D31-4C1D-82F8-93624C7B0A3C}"/>
              </a:ext>
            </a:extLst>
          </p:cNvPr>
          <p:cNvSpPr/>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Tree>
    <p:extLst>
      <p:ext uri="{BB962C8B-B14F-4D97-AF65-F5344CB8AC3E}">
        <p14:creationId xmlns:p14="http://schemas.microsoft.com/office/powerpoint/2010/main" val="129883157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33F5C3-CD4B-4472-B59A-49D460CB1CD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772236B-AB2C-4D6F-AE15-700992DA917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090F509-07BE-4446-8772-F44E09936B7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b="1" cap="all" spc="100" baseline="0">
                <a:solidFill>
                  <a:schemeClr val="tx1">
                    <a:tint val="75000"/>
                  </a:schemeClr>
                </a:solidFill>
                <a:latin typeface="+mn-lt"/>
                <a:ea typeface="Source Sans Pro SemiBold" panose="020B0603030403020204" pitchFamily="34" charset="0"/>
              </a:defRPr>
            </a:lvl1pPr>
          </a:lstStyle>
          <a:p>
            <a:fld id="{BA543EDD-D0D2-447F-B24F-3717AF4B109D}" type="datetime1">
              <a:rPr lang="en-US" smtClean="0"/>
              <a:pPr/>
              <a:t>7/19/2023</a:t>
            </a:fld>
            <a:endParaRPr lang="en-US" dirty="0"/>
          </a:p>
        </p:txBody>
      </p:sp>
      <p:sp>
        <p:nvSpPr>
          <p:cNvPr id="5" name="Footer Placeholder 4">
            <a:extLst>
              <a:ext uri="{FF2B5EF4-FFF2-40B4-BE49-F238E27FC236}">
                <a16:creationId xmlns:a16="http://schemas.microsoft.com/office/drawing/2014/main" id="{501B927E-3833-4F85-99B5-56B5F1E540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b="1" cap="all" spc="100" baseline="0">
                <a:solidFill>
                  <a:schemeClr val="tx1">
                    <a:tint val="75000"/>
                  </a:schemeClr>
                </a:solidFill>
                <a:latin typeface="+mn-lt"/>
                <a:ea typeface="Source Sans Pro SemiBold" panose="020B0603030403020204" pitchFamily="34" charset="0"/>
              </a:defRPr>
            </a:lvl1pPr>
          </a:lstStyle>
          <a:p>
            <a:r>
              <a:rPr lang="en-US" dirty="0"/>
              <a:t>Sample Footer Text</a:t>
            </a:r>
          </a:p>
        </p:txBody>
      </p:sp>
      <p:sp>
        <p:nvSpPr>
          <p:cNvPr id="6" name="Slide Number Placeholder 5">
            <a:extLst>
              <a:ext uri="{FF2B5EF4-FFF2-40B4-BE49-F238E27FC236}">
                <a16:creationId xmlns:a16="http://schemas.microsoft.com/office/drawing/2014/main" id="{E628CB64-4E98-43DE-B543-7BE5B329DBA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b="1" cap="all" spc="100" baseline="0">
                <a:solidFill>
                  <a:schemeClr val="tx1">
                    <a:tint val="75000"/>
                  </a:schemeClr>
                </a:solidFill>
                <a:latin typeface="+mn-lt"/>
                <a:ea typeface="Source Sans Pro SemiBold" panose="020B0603030403020204" pitchFamily="34" charset="0"/>
              </a:defRPr>
            </a:lvl1pPr>
          </a:lstStyle>
          <a:p>
            <a:fld id="{F3450C42-9A0B-4425-92C2-70FCF7C45734}" type="slidenum">
              <a:rPr lang="en-US" smtClean="0"/>
              <a:pPr/>
              <a:t>‹#›</a:t>
            </a:fld>
            <a:endParaRPr lang="en-US" dirty="0"/>
          </a:p>
        </p:txBody>
      </p:sp>
    </p:spTree>
    <p:extLst>
      <p:ext uri="{BB962C8B-B14F-4D97-AF65-F5344CB8AC3E}">
        <p14:creationId xmlns:p14="http://schemas.microsoft.com/office/powerpoint/2010/main" val="608196397"/>
      </p:ext>
    </p:extLst>
  </p:cSld>
  <p:clrMap bg1="lt1" tx1="dk1" bg2="lt2" tx2="dk2" accent1="accent1" accent2="accent2" accent3="accent3" accent4="accent4" accent5="accent5" accent6="accent6" hlink="hlink" folHlink="folHlink"/>
  <p:sldLayoutIdLst>
    <p:sldLayoutId id="2147483681" r:id="rId1"/>
    <p:sldLayoutId id="2147483682" r:id="rId2"/>
    <p:sldLayoutId id="2147483683" r:id="rId3"/>
    <p:sldLayoutId id="2147483684" r:id="rId4"/>
    <p:sldLayoutId id="2147483685" r:id="rId5"/>
    <p:sldLayoutId id="2147483679" r:id="rId6"/>
    <p:sldLayoutId id="2147483675" r:id="rId7"/>
    <p:sldLayoutId id="2147483676" r:id="rId8"/>
    <p:sldLayoutId id="2147483677" r:id="rId9"/>
    <p:sldLayoutId id="2147483678" r:id="rId10"/>
    <p:sldLayoutId id="2147483680"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jpe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9.svg"/><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3.sv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4451559-81F2-4775-ACF4-DF3065AA0C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Freeform: Shape 11">
            <a:extLst>
              <a:ext uri="{FF2B5EF4-FFF2-40B4-BE49-F238E27FC236}">
                <a16:creationId xmlns:a16="http://schemas.microsoft.com/office/drawing/2014/main" id="{FB27F9D7-BBC0-437E-8255-BA784A415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4" name="Freeform: Shape 13">
            <a:extLst>
              <a:ext uri="{FF2B5EF4-FFF2-40B4-BE49-F238E27FC236}">
                <a16:creationId xmlns:a16="http://schemas.microsoft.com/office/drawing/2014/main" id="{4338F18C-1ACE-40BD-BA86-BC5FB14B15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6" name="Rectangle 15">
            <a:extLst>
              <a:ext uri="{FF2B5EF4-FFF2-40B4-BE49-F238E27FC236}">
                <a16:creationId xmlns:a16="http://schemas.microsoft.com/office/drawing/2014/main" id="{D6D3FFDA-09F9-434B-A54C-3BA968CC5C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18" name="Rectangle 17">
            <a:extLst>
              <a:ext uri="{FF2B5EF4-FFF2-40B4-BE49-F238E27FC236}">
                <a16:creationId xmlns:a16="http://schemas.microsoft.com/office/drawing/2014/main" id="{9E2F2EF4-82B2-4140-908D-6A19E22988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E85DD554-C440-40CC-98C8-539C1CC5B8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181731-D59B-EB63-45CF-F285E1C96455}"/>
              </a:ext>
            </a:extLst>
          </p:cNvPr>
          <p:cNvSpPr>
            <a:spLocks noGrp="1"/>
          </p:cNvSpPr>
          <p:nvPr>
            <p:ph type="ctrTitle"/>
          </p:nvPr>
        </p:nvSpPr>
        <p:spPr>
          <a:xfrm>
            <a:off x="1521269" y="799275"/>
            <a:ext cx="4579668" cy="3028072"/>
          </a:xfrm>
        </p:spPr>
        <p:txBody>
          <a:bodyPr>
            <a:normAutofit/>
          </a:bodyPr>
          <a:lstStyle/>
          <a:p>
            <a:r>
              <a:rPr lang="en-GB" sz="3300"/>
              <a:t>How Innovation Changes the World</a:t>
            </a:r>
          </a:p>
        </p:txBody>
      </p:sp>
      <p:sp>
        <p:nvSpPr>
          <p:cNvPr id="3" name="Subtitle 2">
            <a:extLst>
              <a:ext uri="{FF2B5EF4-FFF2-40B4-BE49-F238E27FC236}">
                <a16:creationId xmlns:a16="http://schemas.microsoft.com/office/drawing/2014/main" id="{179CD96A-E156-1384-C7F7-0464CB671733}"/>
              </a:ext>
            </a:extLst>
          </p:cNvPr>
          <p:cNvSpPr>
            <a:spLocks noGrp="1"/>
          </p:cNvSpPr>
          <p:nvPr>
            <p:ph type="subTitle" idx="1"/>
          </p:nvPr>
        </p:nvSpPr>
        <p:spPr>
          <a:xfrm>
            <a:off x="1521269" y="3919422"/>
            <a:ext cx="4579668" cy="1166797"/>
          </a:xfrm>
        </p:spPr>
        <p:txBody>
          <a:bodyPr>
            <a:normAutofit/>
          </a:bodyPr>
          <a:lstStyle/>
          <a:p>
            <a:r>
              <a:rPr lang="en-GB" dirty="0"/>
              <a:t>BY BADRUL ALAM</a:t>
            </a:r>
          </a:p>
        </p:txBody>
      </p:sp>
      <p:grpSp>
        <p:nvGrpSpPr>
          <p:cNvPr id="22" name="Graphic 185">
            <a:extLst>
              <a:ext uri="{FF2B5EF4-FFF2-40B4-BE49-F238E27FC236}">
                <a16:creationId xmlns:a16="http://schemas.microsoft.com/office/drawing/2014/main" id="{104222E9-8358-4916-9750-7360B852DA8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8345" y="1312929"/>
            <a:ext cx="843745" cy="375828"/>
            <a:chOff x="9841624" y="4115729"/>
            <a:chExt cx="602169" cy="268223"/>
          </a:xfrm>
          <a:solidFill>
            <a:schemeClr val="tx1"/>
          </a:solidFill>
        </p:grpSpPr>
        <p:sp>
          <p:nvSpPr>
            <p:cNvPr id="23" name="Freeform: Shape 22">
              <a:extLst>
                <a:ext uri="{FF2B5EF4-FFF2-40B4-BE49-F238E27FC236}">
                  <a16:creationId xmlns:a16="http://schemas.microsoft.com/office/drawing/2014/main" id="{A9AF59CF-4A2A-41BA-9CC5-8280A43DFB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4" name="Freeform: Shape 23">
              <a:extLst>
                <a:ext uri="{FF2B5EF4-FFF2-40B4-BE49-F238E27FC236}">
                  <a16:creationId xmlns:a16="http://schemas.microsoft.com/office/drawing/2014/main" id="{B0F44388-FD53-4AA9-928D-5F1A601D6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25" name="Freeform: Shape 24">
              <a:extLst>
                <a:ext uri="{FF2B5EF4-FFF2-40B4-BE49-F238E27FC236}">
                  <a16:creationId xmlns:a16="http://schemas.microsoft.com/office/drawing/2014/main" id="{10F8913D-CBD1-435B-AB49-24FDD29A45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6" name="Freeform: Shape 25">
              <a:extLst>
                <a:ext uri="{FF2B5EF4-FFF2-40B4-BE49-F238E27FC236}">
                  <a16:creationId xmlns:a16="http://schemas.microsoft.com/office/drawing/2014/main" id="{B3D1DEAD-DFB2-4410-A2FE-ECC5532A1C7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7" name="Freeform: Shape 26">
              <a:extLst>
                <a:ext uri="{FF2B5EF4-FFF2-40B4-BE49-F238E27FC236}">
                  <a16:creationId xmlns:a16="http://schemas.microsoft.com/office/drawing/2014/main" id="{D753AAB1-8B04-4543-81E5-DC30BA9C3F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pic>
        <p:nvPicPr>
          <p:cNvPr id="4" name="Picture 3" descr="Earth as a particle with gold and blue">
            <a:extLst>
              <a:ext uri="{FF2B5EF4-FFF2-40B4-BE49-F238E27FC236}">
                <a16:creationId xmlns:a16="http://schemas.microsoft.com/office/drawing/2014/main" id="{B6DB4931-3A6A-9CEB-0CC7-1E84DDA06D11}"/>
              </a:ext>
            </a:extLst>
          </p:cNvPr>
          <p:cNvPicPr>
            <a:picLocks noChangeAspect="1"/>
          </p:cNvPicPr>
          <p:nvPr/>
        </p:nvPicPr>
        <p:blipFill>
          <a:blip r:embed="rId3"/>
          <a:stretch>
            <a:fillRect/>
          </a:stretch>
        </p:blipFill>
        <p:spPr>
          <a:xfrm>
            <a:off x="8078216" y="1790390"/>
            <a:ext cx="3189561" cy="2129032"/>
          </a:xfrm>
          <a:prstGeom prst="rect">
            <a:avLst/>
          </a:prstGeom>
        </p:spPr>
      </p:pic>
      <p:sp>
        <p:nvSpPr>
          <p:cNvPr id="29" name="Oval 28">
            <a:extLst>
              <a:ext uri="{FF2B5EF4-FFF2-40B4-BE49-F238E27FC236}">
                <a16:creationId xmlns:a16="http://schemas.microsoft.com/office/drawing/2014/main" id="{92CC5FBB-C05B-4004-8615-9F83F22B8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4980" y="4074364"/>
            <a:ext cx="365125" cy="365125"/>
          </a:xfrm>
          <a:prstGeom prst="ellipse">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1" name="Oval 30">
            <a:extLst>
              <a:ext uri="{FF2B5EF4-FFF2-40B4-BE49-F238E27FC236}">
                <a16:creationId xmlns:a16="http://schemas.microsoft.com/office/drawing/2014/main" id="{47E04A9E-7A77-4C68-B7EC-5222AFF53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4980"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3" name="Freeform: Shape 32">
            <a:extLst>
              <a:ext uri="{FF2B5EF4-FFF2-40B4-BE49-F238E27FC236}">
                <a16:creationId xmlns:a16="http://schemas.microsoft.com/office/drawing/2014/main" id="{8A2FC649-5933-4BB1-9BDC-A70DADE319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35" name="Freeform: Shape 34">
            <a:extLst>
              <a:ext uri="{FF2B5EF4-FFF2-40B4-BE49-F238E27FC236}">
                <a16:creationId xmlns:a16="http://schemas.microsoft.com/office/drawing/2014/main" id="{89EFC1E9-BB97-4B2D-A3D6-D288EAB678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5" name="Picture 4" descr="Earth as a particle with gold and blue">
            <a:extLst>
              <a:ext uri="{FF2B5EF4-FFF2-40B4-BE49-F238E27FC236}">
                <a16:creationId xmlns:a16="http://schemas.microsoft.com/office/drawing/2014/main" id="{16C2CC8A-0AC5-3283-E988-A169DB398274}"/>
              </a:ext>
            </a:extLst>
          </p:cNvPr>
          <p:cNvPicPr>
            <a:picLocks noChangeAspect="1"/>
          </p:cNvPicPr>
          <p:nvPr/>
        </p:nvPicPr>
        <p:blipFill>
          <a:blip r:embed="rId4"/>
          <a:stretch>
            <a:fillRect/>
          </a:stretch>
        </p:blipFill>
        <p:spPr>
          <a:xfrm>
            <a:off x="8086804" y="4036162"/>
            <a:ext cx="3189561" cy="2129032"/>
          </a:xfrm>
          <a:prstGeom prst="rect">
            <a:avLst/>
          </a:prstGeom>
          <a:ln w="28575">
            <a:noFill/>
          </a:ln>
        </p:spPr>
      </p:pic>
    </p:spTree>
    <p:extLst>
      <p:ext uri="{BB962C8B-B14F-4D97-AF65-F5344CB8AC3E}">
        <p14:creationId xmlns:p14="http://schemas.microsoft.com/office/powerpoint/2010/main" val="7474340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FABD7C7-0752-C6DF-0C3A-3A8A0431DA6A}"/>
              </a:ext>
            </a:extLst>
          </p:cNvPr>
          <p:cNvSpPr>
            <a:spLocks noGrp="1"/>
          </p:cNvSpPr>
          <p:nvPr>
            <p:ph type="title"/>
          </p:nvPr>
        </p:nvSpPr>
        <p:spPr>
          <a:xfrm>
            <a:off x="6234865" y="568517"/>
            <a:ext cx="5248221" cy="886379"/>
          </a:xfrm>
        </p:spPr>
        <p:txBody>
          <a:bodyPr>
            <a:normAutofit/>
          </a:bodyPr>
          <a:lstStyle/>
          <a:p>
            <a:r>
              <a:rPr lang="en-GB" sz="2800"/>
              <a:t>What is innovation and how it changes the world? </a:t>
            </a:r>
          </a:p>
        </p:txBody>
      </p:sp>
      <p:pic>
        <p:nvPicPr>
          <p:cNvPr id="5" name="Picture 4" descr="Light bulb on yellow background with sketched light beams and cord">
            <a:extLst>
              <a:ext uri="{FF2B5EF4-FFF2-40B4-BE49-F238E27FC236}">
                <a16:creationId xmlns:a16="http://schemas.microsoft.com/office/drawing/2014/main" id="{7A0E0B2C-326B-F684-60BA-E27244B5997C}"/>
              </a:ext>
            </a:extLst>
          </p:cNvPr>
          <p:cNvPicPr>
            <a:picLocks noChangeAspect="1"/>
          </p:cNvPicPr>
          <p:nvPr/>
        </p:nvPicPr>
        <p:blipFill rotWithShape="1">
          <a:blip r:embed="rId3"/>
          <a:srcRect l="38500"/>
          <a:stretch/>
        </p:blipFill>
        <p:spPr>
          <a:xfrm>
            <a:off x="739959" y="1095407"/>
            <a:ext cx="4754947" cy="4754947"/>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1" name="Group 10">
            <a:extLst>
              <a:ext uri="{FF2B5EF4-FFF2-40B4-BE49-F238E27FC236}">
                <a16:creationId xmlns:a16="http://schemas.microsoft.com/office/drawing/2014/main" id="{B894EFA8-F425-4D19-A94B-445388B31E2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solidFill>
        </p:grpSpPr>
        <p:sp>
          <p:nvSpPr>
            <p:cNvPr id="12" name="Freeform: Shape 11">
              <a:extLst>
                <a:ext uri="{FF2B5EF4-FFF2-40B4-BE49-F238E27FC236}">
                  <a16:creationId xmlns:a16="http://schemas.microsoft.com/office/drawing/2014/main" id="{C5A741B9-65EC-4C5B-9FE0-4A18575771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3" name="Freeform: Shape 12">
              <a:extLst>
                <a:ext uri="{FF2B5EF4-FFF2-40B4-BE49-F238E27FC236}">
                  <a16:creationId xmlns:a16="http://schemas.microsoft.com/office/drawing/2014/main" id="{C0BB4301-41FA-4453-956F-A11CC664B6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5" name="Group 14">
            <a:extLst>
              <a:ext uri="{FF2B5EF4-FFF2-40B4-BE49-F238E27FC236}">
                <a16:creationId xmlns:a16="http://schemas.microsoft.com/office/drawing/2014/main" id="{C28CAB86-AA69-4EF8-A4E2-4E020497D0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tx1">
              <a:alpha val="20000"/>
            </a:schemeClr>
          </a:solidFill>
        </p:grpSpPr>
        <p:sp>
          <p:nvSpPr>
            <p:cNvPr id="16" name="Freeform: Shape 15">
              <a:extLst>
                <a:ext uri="{FF2B5EF4-FFF2-40B4-BE49-F238E27FC236}">
                  <a16:creationId xmlns:a16="http://schemas.microsoft.com/office/drawing/2014/main" id="{29A36BEE-5544-45FB-88F3-9E156F32EE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7" name="Freeform: Shape 16">
              <a:extLst>
                <a:ext uri="{FF2B5EF4-FFF2-40B4-BE49-F238E27FC236}">
                  <a16:creationId xmlns:a16="http://schemas.microsoft.com/office/drawing/2014/main" id="{5B49ECF4-1585-4D6B-AB63-D49C92945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9" name="Graphic 185">
            <a:extLst>
              <a:ext uri="{FF2B5EF4-FFF2-40B4-BE49-F238E27FC236}">
                <a16:creationId xmlns:a16="http://schemas.microsoft.com/office/drawing/2014/main" id="{617CAA5F-37E3-4DF6-9DD0-68A40D21611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alpha val="20000"/>
            </a:schemeClr>
          </a:solidFill>
        </p:grpSpPr>
        <p:sp>
          <p:nvSpPr>
            <p:cNvPr id="20" name="Freeform: Shape 19">
              <a:extLst>
                <a:ext uri="{FF2B5EF4-FFF2-40B4-BE49-F238E27FC236}">
                  <a16:creationId xmlns:a16="http://schemas.microsoft.com/office/drawing/2014/main" id="{2FCF03A3-80B7-45BC-AA40-A335CC8168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E9D3C77A-275B-4C9E-A407-B09450E564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DC6C5B5B-80BB-41D8-A377-C653EF1B0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DCA5D93A-E913-46A0-9684-20B6B4B8CA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FE6EFE8A-51D2-4AF6-A18C-29A9E5EF5A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3" name="Content Placeholder 2">
            <a:extLst>
              <a:ext uri="{FF2B5EF4-FFF2-40B4-BE49-F238E27FC236}">
                <a16:creationId xmlns:a16="http://schemas.microsoft.com/office/drawing/2014/main" id="{AEDA587D-E76C-60E4-F389-CEAD177E6AED}"/>
              </a:ext>
            </a:extLst>
          </p:cNvPr>
          <p:cNvSpPr>
            <a:spLocks noGrp="1"/>
          </p:cNvSpPr>
          <p:nvPr>
            <p:ph idx="1"/>
          </p:nvPr>
        </p:nvSpPr>
        <p:spPr>
          <a:xfrm>
            <a:off x="6234868" y="1820369"/>
            <a:ext cx="5217173" cy="4351338"/>
          </a:xfrm>
        </p:spPr>
        <p:txBody>
          <a:bodyPr>
            <a:normAutofit/>
          </a:bodyPr>
          <a:lstStyle/>
          <a:p>
            <a:r>
              <a:rPr lang="en-GB" sz="1800" kern="100" dirty="0">
                <a:ea typeface="Calibri" panose="020F0502020204030204" pitchFamily="34" charset="0"/>
                <a:cs typeface="Times New Roman" panose="02020603050405020304" pitchFamily="18" charset="0"/>
              </a:rPr>
              <a:t>The official meaning of innovation is the implementation of ideas that results in the production of maybe a new service or new goods.</a:t>
            </a:r>
            <a:endParaRPr lang="en-GB" sz="1800" kern="100" dirty="0">
              <a:effectLst/>
              <a:ea typeface="Calibri" panose="020F0502020204030204" pitchFamily="34" charset="0"/>
              <a:cs typeface="Times New Roman" panose="02020603050405020304" pitchFamily="18" charset="0"/>
            </a:endParaRPr>
          </a:p>
          <a:p>
            <a:r>
              <a:rPr lang="en-GB" sz="1800" kern="100" dirty="0">
                <a:effectLst/>
                <a:ea typeface="Calibri" panose="020F0502020204030204" pitchFamily="34" charset="0"/>
                <a:cs typeface="Times New Roman" panose="02020603050405020304" pitchFamily="18" charset="0"/>
              </a:rPr>
              <a:t>I think of Innovation as a great thing as said if we did not have certain innovations, we will be living in a very different world compared to now.</a:t>
            </a:r>
          </a:p>
          <a:p>
            <a:pPr marL="0" indent="0">
              <a:buNone/>
            </a:pPr>
            <a:endParaRPr lang="en-GB" sz="1800" kern="100" dirty="0">
              <a:effectLst/>
              <a:ea typeface="Calibri" panose="020F0502020204030204" pitchFamily="34" charset="0"/>
              <a:cs typeface="Times New Roman" panose="02020603050405020304" pitchFamily="18" charset="0"/>
            </a:endParaRPr>
          </a:p>
          <a:p>
            <a:r>
              <a:rPr lang="en-GB" sz="1800" dirty="0"/>
              <a:t>An example of how innovation changes the world is with the concept Society 5.0.</a:t>
            </a:r>
          </a:p>
          <a:p>
            <a:r>
              <a:rPr lang="en-GB" sz="1800" dirty="0"/>
              <a:t>Society 5.0 refers to a new society in which technological development is cantered on humans and seeks valuable solutions for people’s lives across the world </a:t>
            </a:r>
          </a:p>
          <a:p>
            <a:endParaRPr lang="en-GB" sz="1800" dirty="0"/>
          </a:p>
        </p:txBody>
      </p:sp>
      <p:grpSp>
        <p:nvGrpSpPr>
          <p:cNvPr id="26" name="Graphic 185">
            <a:extLst>
              <a:ext uri="{FF2B5EF4-FFF2-40B4-BE49-F238E27FC236}">
                <a16:creationId xmlns:a16="http://schemas.microsoft.com/office/drawing/2014/main" id="{582A903B-6B78-4F0A-B7C9-3D80499020B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tx1"/>
          </a:solidFill>
        </p:grpSpPr>
        <p:sp>
          <p:nvSpPr>
            <p:cNvPr id="27" name="Freeform: Shape 26">
              <a:extLst>
                <a:ext uri="{FF2B5EF4-FFF2-40B4-BE49-F238E27FC236}">
                  <a16:creationId xmlns:a16="http://schemas.microsoft.com/office/drawing/2014/main" id="{D510EA93-8F64-42C8-A630-D449506E95E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6CB53FC-E4DA-4001-928B-9998A85EA5B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D210B969-4FDF-4AAC-9397-63D5434958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70B3EF0-84EA-4F47-86A3-1EA1F644A4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259369A8-EF57-42A1-8EC8-F6A9F92A3A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240219541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3C41164-54B2-9480-0E85-A499D2A04E48}"/>
              </a:ext>
            </a:extLst>
          </p:cNvPr>
          <p:cNvSpPr>
            <a:spLocks noGrp="1"/>
          </p:cNvSpPr>
          <p:nvPr>
            <p:ph type="title"/>
          </p:nvPr>
        </p:nvSpPr>
        <p:spPr>
          <a:xfrm>
            <a:off x="1331088" y="565739"/>
            <a:ext cx="9745883" cy="1124949"/>
          </a:xfrm>
        </p:spPr>
        <p:txBody>
          <a:bodyPr>
            <a:normAutofit/>
          </a:bodyPr>
          <a:lstStyle/>
          <a:p>
            <a:r>
              <a:rPr lang="en-GB" dirty="0"/>
              <a:t>Some of The Greatest Innovations </a:t>
            </a:r>
          </a:p>
        </p:txBody>
      </p:sp>
      <p:sp>
        <p:nvSpPr>
          <p:cNvPr id="11" name="Freeform: Shape 10">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13" name="Freeform: Shape 12">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7" name="Oval 16">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35" name="Content Placeholder 2">
            <a:extLst>
              <a:ext uri="{FF2B5EF4-FFF2-40B4-BE49-F238E27FC236}">
                <a16:creationId xmlns:a16="http://schemas.microsoft.com/office/drawing/2014/main" id="{31190E4A-250C-3861-B0D9-CD8360448002}"/>
              </a:ext>
            </a:extLst>
          </p:cNvPr>
          <p:cNvGraphicFramePr>
            <a:graphicFrameLocks noGrp="1"/>
          </p:cNvGraphicFramePr>
          <p:nvPr>
            <p:ph idx="1"/>
            <p:extLst>
              <p:ext uri="{D42A27DB-BD31-4B8C-83A1-F6EECF244321}">
                <p14:modId xmlns:p14="http://schemas.microsoft.com/office/powerpoint/2010/main" val="221879257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600012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43385BC-8A9C-125D-FC25-20D230D89DAE}"/>
              </a:ext>
            </a:extLst>
          </p:cNvPr>
          <p:cNvSpPr>
            <a:spLocks noGrp="1"/>
          </p:cNvSpPr>
          <p:nvPr>
            <p:ph type="title"/>
          </p:nvPr>
        </p:nvSpPr>
        <p:spPr>
          <a:xfrm>
            <a:off x="838200" y="1195697"/>
            <a:ext cx="3200400" cy="4238118"/>
          </a:xfrm>
        </p:spPr>
        <p:txBody>
          <a:bodyPr>
            <a:normAutofit/>
          </a:bodyPr>
          <a:lstStyle/>
          <a:p>
            <a:r>
              <a:rPr lang="en-GB" dirty="0"/>
              <a:t>Conclusion </a:t>
            </a:r>
          </a:p>
        </p:txBody>
      </p:sp>
      <p:grpSp>
        <p:nvGrpSpPr>
          <p:cNvPr id="16"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solidFill>
        </p:grpSpPr>
        <p:sp>
          <p:nvSpPr>
            <p:cNvPr id="17" name="Freeform: Shape 16">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18" name="Freeform: Shape 17">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grpSp>
        <p:nvGrpSpPr>
          <p:cNvPr id="20" name="Graphic 38">
            <a:extLst>
              <a:ext uri="{FF2B5EF4-FFF2-40B4-BE49-F238E27FC236}">
                <a16:creationId xmlns:a16="http://schemas.microsoft.com/office/drawing/2014/main" id="{A8630B61-2CB6-4E0C-90A1-05A307F9CD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tx1">
              <a:alpha val="60000"/>
            </a:schemeClr>
          </a:solidFill>
        </p:grpSpPr>
        <p:sp>
          <p:nvSpPr>
            <p:cNvPr id="21" name="Freeform: Shape 20">
              <a:extLst>
                <a:ext uri="{FF2B5EF4-FFF2-40B4-BE49-F238E27FC236}">
                  <a16:creationId xmlns:a16="http://schemas.microsoft.com/office/drawing/2014/main" id="{7EB5F489-45BA-4254-B501-559099D885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dirty="0"/>
            </a:p>
          </p:txBody>
        </p:sp>
        <p:sp>
          <p:nvSpPr>
            <p:cNvPr id="22" name="Freeform: Shape 21">
              <a:extLst>
                <a:ext uri="{FF2B5EF4-FFF2-40B4-BE49-F238E27FC236}">
                  <a16:creationId xmlns:a16="http://schemas.microsoft.com/office/drawing/2014/main" id="{C8ECAADA-4087-4FFC-801E-BF007B413F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24" name="Oval 23">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26" name="Oval 25">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8"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tx1"/>
          </a:solidFill>
        </p:grpSpPr>
        <p:sp>
          <p:nvSpPr>
            <p:cNvPr id="29" name="Freeform: Shape 28">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dirty="0"/>
            </a:p>
          </p:txBody>
        </p:sp>
      </p:grpSp>
      <p:graphicFrame>
        <p:nvGraphicFramePr>
          <p:cNvPr id="9" name="Content Placeholder 2">
            <a:extLst>
              <a:ext uri="{FF2B5EF4-FFF2-40B4-BE49-F238E27FC236}">
                <a16:creationId xmlns:a16="http://schemas.microsoft.com/office/drawing/2014/main" id="{9C1AD8C7-EC8E-4151-B02C-478FD0D7627E}"/>
              </a:ext>
            </a:extLst>
          </p:cNvPr>
          <p:cNvGraphicFramePr>
            <a:graphicFrameLocks noGrp="1"/>
          </p:cNvGraphicFramePr>
          <p:nvPr>
            <p:ph idx="1"/>
            <p:extLst>
              <p:ext uri="{D42A27DB-BD31-4B8C-83A1-F6EECF244321}">
                <p14:modId xmlns:p14="http://schemas.microsoft.com/office/powerpoint/2010/main" val="4151818605"/>
              </p:ext>
            </p:extLst>
          </p:nvPr>
        </p:nvGraphicFramePr>
        <p:xfrm>
          <a:off x="4782386" y="447277"/>
          <a:ext cx="6571413" cy="572968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2828914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8"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9" name="Freeform: Shape 8">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1" name="Freeform: Shape 10">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5" name="Oval 14">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7" name="Rectangle 16">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A2B5CBEA-F125-49B6-8335-227C325B11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1" name="Freeform: Shape 20">
            <a:extLst>
              <a:ext uri="{FF2B5EF4-FFF2-40B4-BE49-F238E27FC236}">
                <a16:creationId xmlns:a16="http://schemas.microsoft.com/office/drawing/2014/main" id="{42B987A8-3C5A-4495-85A2-B7BBC3EAC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77454" y="3965691"/>
            <a:ext cx="3014546" cy="2892309"/>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sp>
        <p:nvSpPr>
          <p:cNvPr id="23" name="Rectangle 22">
            <a:extLst>
              <a:ext uri="{FF2B5EF4-FFF2-40B4-BE49-F238E27FC236}">
                <a16:creationId xmlns:a16="http://schemas.microsoft.com/office/drawing/2014/main" id="{2C1D3151-5F97-4860-B56C-C98BD62CC2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B32CDD2-9715-425B-9CCC-CF8CE92BE0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746453" y="857546"/>
            <a:ext cx="6964685" cy="5402463"/>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8CF5E676-CA04-4CED-9F1E-5026ED66E6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9" name="Freeform: Shape 28">
            <a:extLst>
              <a:ext uri="{FF2B5EF4-FFF2-40B4-BE49-F238E27FC236}">
                <a16:creationId xmlns:a16="http://schemas.microsoft.com/office/drawing/2014/main" id="{EB013C47-A4B4-4108-87AF-82C5CD7DFF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1"/>
            <a:ext cx="3799266" cy="4019910"/>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useBgFill="1">
        <p:nvSpPr>
          <p:cNvPr id="31" name="Rectangle 30">
            <a:extLst>
              <a:ext uri="{FF2B5EF4-FFF2-40B4-BE49-F238E27FC236}">
                <a16:creationId xmlns:a16="http://schemas.microsoft.com/office/drawing/2014/main" id="{8DE96824-E506-4448-8704-5EC7BF7BC5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613658" y="727769"/>
            <a:ext cx="6964685" cy="5402463"/>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Graphic 212">
            <a:extLst>
              <a:ext uri="{FF2B5EF4-FFF2-40B4-BE49-F238E27FC236}">
                <a16:creationId xmlns:a16="http://schemas.microsoft.com/office/drawing/2014/main" id="{4FB204DF-284E-45F6-A017-79A4DF57BC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rgbClr val="FFFFFF"/>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35" name="Graphic 212">
            <a:extLst>
              <a:ext uri="{FF2B5EF4-FFF2-40B4-BE49-F238E27FC236}">
                <a16:creationId xmlns:a16="http://schemas.microsoft.com/office/drawing/2014/main" id="{BC8E4194-D60D-466F-B2E4-E0A0C145FC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90971" y="136525"/>
            <a:ext cx="1035526" cy="1035526"/>
          </a:xfrm>
          <a:custGeom>
            <a:avLst/>
            <a:gdLst>
              <a:gd name="connsiteX0" fmla="*/ 403574 w 807148"/>
              <a:gd name="connsiteY0" fmla="*/ 0 h 807148"/>
              <a:gd name="connsiteX1" fmla="*/ 0 w 807148"/>
              <a:gd name="connsiteY1" fmla="*/ 403574 h 807148"/>
              <a:gd name="connsiteX2" fmla="*/ 403574 w 807148"/>
              <a:gd name="connsiteY2" fmla="*/ 807149 h 807148"/>
              <a:gd name="connsiteX3" fmla="*/ 807149 w 807148"/>
              <a:gd name="connsiteY3" fmla="*/ 403574 h 807148"/>
              <a:gd name="connsiteX4" fmla="*/ 403574 w 807148"/>
              <a:gd name="connsiteY4" fmla="*/ 0 h 807148"/>
              <a:gd name="connsiteX5" fmla="*/ 403574 w 807148"/>
              <a:gd name="connsiteY5" fmla="*/ 667988 h 807148"/>
              <a:gd name="connsiteX6" fmla="*/ 139160 w 807148"/>
              <a:gd name="connsiteY6" fmla="*/ 403574 h 807148"/>
              <a:gd name="connsiteX7" fmla="*/ 403574 w 807148"/>
              <a:gd name="connsiteY7" fmla="*/ 139160 h 807148"/>
              <a:gd name="connsiteX8" fmla="*/ 667988 w 807148"/>
              <a:gd name="connsiteY8" fmla="*/ 403574 h 807148"/>
              <a:gd name="connsiteX9" fmla="*/ 403574 w 807148"/>
              <a:gd name="connsiteY9" fmla="*/ 667988 h 807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7148" h="807148">
                <a:moveTo>
                  <a:pt x="403574" y="0"/>
                </a:moveTo>
                <a:cubicBezTo>
                  <a:pt x="180689" y="0"/>
                  <a:pt x="0" y="180689"/>
                  <a:pt x="0" y="403574"/>
                </a:cubicBezTo>
                <a:cubicBezTo>
                  <a:pt x="0" y="626459"/>
                  <a:pt x="180689" y="807149"/>
                  <a:pt x="403574" y="807149"/>
                </a:cubicBezTo>
                <a:cubicBezTo>
                  <a:pt x="626459" y="807149"/>
                  <a:pt x="807149" y="626459"/>
                  <a:pt x="807149" y="403574"/>
                </a:cubicBezTo>
                <a:cubicBezTo>
                  <a:pt x="807149" y="180689"/>
                  <a:pt x="626459" y="0"/>
                  <a:pt x="403574" y="0"/>
                </a:cubicBezTo>
                <a:close/>
                <a:moveTo>
                  <a:pt x="403574" y="667988"/>
                </a:moveTo>
                <a:cubicBezTo>
                  <a:pt x="257556" y="667988"/>
                  <a:pt x="139160" y="549593"/>
                  <a:pt x="139160" y="403574"/>
                </a:cubicBezTo>
                <a:cubicBezTo>
                  <a:pt x="139160" y="257556"/>
                  <a:pt x="257556" y="139160"/>
                  <a:pt x="403574" y="139160"/>
                </a:cubicBezTo>
                <a:cubicBezTo>
                  <a:pt x="549593" y="139160"/>
                  <a:pt x="667988" y="257556"/>
                  <a:pt x="667988" y="403574"/>
                </a:cubicBezTo>
                <a:cubicBezTo>
                  <a:pt x="667988" y="549593"/>
                  <a:pt x="549593" y="667988"/>
                  <a:pt x="403574" y="667988"/>
                </a:cubicBezTo>
                <a:close/>
              </a:path>
            </a:pathLst>
          </a:cu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lt1"/>
              </a:solidFill>
            </a:endParaRPr>
          </a:p>
        </p:txBody>
      </p:sp>
      <p:sp>
        <p:nvSpPr>
          <p:cNvPr id="2" name="Title 1">
            <a:extLst>
              <a:ext uri="{FF2B5EF4-FFF2-40B4-BE49-F238E27FC236}">
                <a16:creationId xmlns:a16="http://schemas.microsoft.com/office/drawing/2014/main" id="{376AECA1-7500-2FCE-AA47-046C49982B1B}"/>
              </a:ext>
            </a:extLst>
          </p:cNvPr>
          <p:cNvSpPr>
            <a:spLocks noGrp="1"/>
          </p:cNvSpPr>
          <p:nvPr>
            <p:ph type="title"/>
          </p:nvPr>
        </p:nvSpPr>
        <p:spPr>
          <a:xfrm>
            <a:off x="2886765" y="1017432"/>
            <a:ext cx="6418471" cy="3170574"/>
          </a:xfrm>
        </p:spPr>
        <p:txBody>
          <a:bodyPr vert="horz" lIns="91440" tIns="45720" rIns="91440" bIns="45720" rtlCol="0" anchor="b">
            <a:normAutofit/>
          </a:bodyPr>
          <a:lstStyle/>
          <a:p>
            <a:pPr algn="ctr"/>
            <a:r>
              <a:rPr lang="en-US" sz="4700" b="1" kern="1200" cap="all" spc="1500" baseline="0" dirty="0">
                <a:solidFill>
                  <a:schemeClr val="tx1"/>
                </a:solidFill>
                <a:latin typeface="+mj-lt"/>
                <a:ea typeface="Source Sans Pro SemiBold" panose="020B0603030403020204" pitchFamily="34" charset="0"/>
                <a:cs typeface="+mj-cs"/>
              </a:rPr>
              <a:t>Changemaker </a:t>
            </a:r>
          </a:p>
        </p:txBody>
      </p:sp>
      <p:sp>
        <p:nvSpPr>
          <p:cNvPr id="37" name="Freeform: Shape 36">
            <a:extLst>
              <a:ext uri="{FF2B5EF4-FFF2-40B4-BE49-F238E27FC236}">
                <a16:creationId xmlns:a16="http://schemas.microsoft.com/office/drawing/2014/main" id="{E16C8D8F-10E9-4498-ABDB-0F923F8B68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47955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sp>
        <p:nvSpPr>
          <p:cNvPr id="39" name="Freeform: Shape 38">
            <a:extLst>
              <a:ext uri="{FF2B5EF4-FFF2-40B4-BE49-F238E27FC236}">
                <a16:creationId xmlns:a16="http://schemas.microsoft.com/office/drawing/2014/main" id="{1E5A83E3-8A11-4492-BB6E-F5F2240316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9192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solidFill>
            <a:schemeClr val="tx1"/>
          </a:solidFill>
          <a:ln w="9525" cap="flat">
            <a:noFill/>
            <a:prstDash val="solid"/>
            <a:miter/>
          </a:ln>
        </p:spPr>
        <p:txBody>
          <a:bodyPr wrap="square" rtlCol="0" anchor="ctr">
            <a:noAutofit/>
          </a:bodyPr>
          <a:lstStyle/>
          <a:p>
            <a:endParaRPr lang="en-US"/>
          </a:p>
        </p:txBody>
      </p:sp>
      <p:grpSp>
        <p:nvGrpSpPr>
          <p:cNvPr id="41" name="Graphic 185">
            <a:extLst>
              <a:ext uri="{FF2B5EF4-FFF2-40B4-BE49-F238E27FC236}">
                <a16:creationId xmlns:a16="http://schemas.microsoft.com/office/drawing/2014/main" id="{FB9739EB-7F66-433D-841F-AB3CD18700B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41751" y="5783167"/>
            <a:ext cx="1054466" cy="469689"/>
            <a:chOff x="9841624" y="4115729"/>
            <a:chExt cx="602169" cy="268223"/>
          </a:xfrm>
          <a:solidFill>
            <a:schemeClr val="tx1"/>
          </a:solidFill>
        </p:grpSpPr>
        <p:sp>
          <p:nvSpPr>
            <p:cNvPr id="42" name="Freeform: Shape 41">
              <a:extLst>
                <a:ext uri="{FF2B5EF4-FFF2-40B4-BE49-F238E27FC236}">
                  <a16:creationId xmlns:a16="http://schemas.microsoft.com/office/drawing/2014/main" id="{104F2BBD-A005-4DCB-9566-F2351050BE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8B00DEC7-198B-49D1-98FD-018F3ECFCF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F14DFC82-B3B3-468E-91B3-1302CFC684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D3250EFE-214E-4B8E-AF96-036A514FF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AD058EBE-D4A5-4C43-B170-6A451F87A7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Tree>
    <p:extLst>
      <p:ext uri="{BB962C8B-B14F-4D97-AF65-F5344CB8AC3E}">
        <p14:creationId xmlns:p14="http://schemas.microsoft.com/office/powerpoint/2010/main" val="41090516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27">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50E84A-9E45-08F3-77CD-91AF0AB40536}"/>
              </a:ext>
            </a:extLst>
          </p:cNvPr>
          <p:cNvSpPr>
            <a:spLocks noGrp="1"/>
          </p:cNvSpPr>
          <p:nvPr>
            <p:ph type="title"/>
          </p:nvPr>
        </p:nvSpPr>
        <p:spPr>
          <a:xfrm>
            <a:off x="1331088" y="565739"/>
            <a:ext cx="9745883" cy="1124949"/>
          </a:xfrm>
        </p:spPr>
        <p:txBody>
          <a:bodyPr>
            <a:normAutofit/>
          </a:bodyPr>
          <a:lstStyle/>
          <a:p>
            <a:r>
              <a:rPr lang="en-GB"/>
              <a:t>What is a changemaker is?</a:t>
            </a:r>
          </a:p>
        </p:txBody>
      </p:sp>
      <p:sp>
        <p:nvSpPr>
          <p:cNvPr id="30" name="Freeform: Shape 29">
            <a:extLst>
              <a:ext uri="{FF2B5EF4-FFF2-40B4-BE49-F238E27FC236}">
                <a16:creationId xmlns:a16="http://schemas.microsoft.com/office/drawing/2014/main" id="{AAD42DD4-86F6-4FD2-869F-32D35E310C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1037"/>
            <a:ext cx="1170294" cy="274629"/>
          </a:xfrm>
          <a:custGeom>
            <a:avLst/>
            <a:gdLst>
              <a:gd name="connsiteX0" fmla="*/ 453342 w 1170294"/>
              <a:gd name="connsiteY0" fmla="*/ 0 h 274629"/>
              <a:gd name="connsiteX1" fmla="*/ 689085 w 1170294"/>
              <a:gd name="connsiteY1" fmla="*/ 235744 h 274629"/>
              <a:gd name="connsiteX2" fmla="*/ 924829 w 1170294"/>
              <a:gd name="connsiteY2" fmla="*/ 0 h 274629"/>
              <a:gd name="connsiteX3" fmla="*/ 1170294 w 1170294"/>
              <a:gd name="connsiteY3" fmla="*/ 24546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577 h 274629"/>
              <a:gd name="connsiteX11" fmla="*/ 215168 w 1170294"/>
              <a:gd name="connsiteY11" fmla="*/ 23574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5744"/>
                </a:lnTo>
                <a:lnTo>
                  <a:pt x="924829" y="0"/>
                </a:lnTo>
                <a:lnTo>
                  <a:pt x="1170294" y="245465"/>
                </a:lnTo>
                <a:lnTo>
                  <a:pt x="1153282" y="264908"/>
                </a:lnTo>
                <a:lnTo>
                  <a:pt x="924829" y="38885"/>
                </a:lnTo>
                <a:lnTo>
                  <a:pt x="689085" y="274629"/>
                </a:lnTo>
                <a:lnTo>
                  <a:pt x="453342" y="38885"/>
                </a:lnTo>
                <a:lnTo>
                  <a:pt x="215168" y="274629"/>
                </a:lnTo>
                <a:lnTo>
                  <a:pt x="0" y="59462"/>
                </a:lnTo>
                <a:lnTo>
                  <a:pt x="0" y="20577"/>
                </a:lnTo>
                <a:lnTo>
                  <a:pt x="215168" y="235744"/>
                </a:lnTo>
                <a:close/>
              </a:path>
            </a:pathLst>
          </a:custGeom>
          <a:solidFill>
            <a:schemeClr val="tx1"/>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lt1"/>
              </a:solidFill>
            </a:endParaRPr>
          </a:p>
        </p:txBody>
      </p:sp>
      <p:sp>
        <p:nvSpPr>
          <p:cNvPr id="32" name="Freeform: Shape 31">
            <a:extLst>
              <a:ext uri="{FF2B5EF4-FFF2-40B4-BE49-F238E27FC236}">
                <a16:creationId xmlns:a16="http://schemas.microsoft.com/office/drawing/2014/main" id="{4C36B8C5-0DEB-41B5-911D-572E2E835E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116069"/>
            <a:ext cx="1170294" cy="274629"/>
          </a:xfrm>
          <a:custGeom>
            <a:avLst/>
            <a:gdLst>
              <a:gd name="connsiteX0" fmla="*/ 453342 w 1170294"/>
              <a:gd name="connsiteY0" fmla="*/ 0 h 274629"/>
              <a:gd name="connsiteX1" fmla="*/ 689085 w 1170294"/>
              <a:gd name="connsiteY1" fmla="*/ 238174 h 274629"/>
              <a:gd name="connsiteX2" fmla="*/ 924829 w 1170294"/>
              <a:gd name="connsiteY2" fmla="*/ 0 h 274629"/>
              <a:gd name="connsiteX3" fmla="*/ 1170294 w 1170294"/>
              <a:gd name="connsiteY3" fmla="*/ 247895 h 274629"/>
              <a:gd name="connsiteX4" fmla="*/ 1153282 w 1170294"/>
              <a:gd name="connsiteY4" fmla="*/ 264908 h 274629"/>
              <a:gd name="connsiteX5" fmla="*/ 924829 w 1170294"/>
              <a:gd name="connsiteY5" fmla="*/ 38885 h 274629"/>
              <a:gd name="connsiteX6" fmla="*/ 689085 w 1170294"/>
              <a:gd name="connsiteY6" fmla="*/ 274629 h 274629"/>
              <a:gd name="connsiteX7" fmla="*/ 453342 w 1170294"/>
              <a:gd name="connsiteY7" fmla="*/ 38885 h 274629"/>
              <a:gd name="connsiteX8" fmla="*/ 215168 w 1170294"/>
              <a:gd name="connsiteY8" fmla="*/ 274629 h 274629"/>
              <a:gd name="connsiteX9" fmla="*/ 0 w 1170294"/>
              <a:gd name="connsiteY9" fmla="*/ 59462 h 274629"/>
              <a:gd name="connsiteX10" fmla="*/ 0 w 1170294"/>
              <a:gd name="connsiteY10" fmla="*/ 20789 h 274629"/>
              <a:gd name="connsiteX11" fmla="*/ 215168 w 1170294"/>
              <a:gd name="connsiteY11" fmla="*/ 238174 h 274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0294" h="274629">
                <a:moveTo>
                  <a:pt x="453342" y="0"/>
                </a:moveTo>
                <a:lnTo>
                  <a:pt x="689085" y="238174"/>
                </a:lnTo>
                <a:lnTo>
                  <a:pt x="924829" y="0"/>
                </a:lnTo>
                <a:lnTo>
                  <a:pt x="1170294" y="247895"/>
                </a:lnTo>
                <a:lnTo>
                  <a:pt x="1153282" y="264908"/>
                </a:lnTo>
                <a:lnTo>
                  <a:pt x="924829" y="38885"/>
                </a:lnTo>
                <a:lnTo>
                  <a:pt x="689085" y="274629"/>
                </a:lnTo>
                <a:lnTo>
                  <a:pt x="453342" y="38885"/>
                </a:lnTo>
                <a:lnTo>
                  <a:pt x="215168" y="274629"/>
                </a:lnTo>
                <a:lnTo>
                  <a:pt x="0" y="59462"/>
                </a:lnTo>
                <a:lnTo>
                  <a:pt x="0" y="20789"/>
                </a:lnTo>
                <a:lnTo>
                  <a:pt x="215168" y="238174"/>
                </a:lnTo>
                <a:close/>
              </a:path>
            </a:pathLst>
          </a:cu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Oval 33">
            <a:extLst>
              <a:ext uri="{FF2B5EF4-FFF2-40B4-BE49-F238E27FC236}">
                <a16:creationId xmlns:a16="http://schemas.microsoft.com/office/drawing/2014/main" id="{5D1FF148-6725-4278-A9A8-A9A6A3F261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36" name="Oval 35">
            <a:extLst>
              <a:ext uri="{FF2B5EF4-FFF2-40B4-BE49-F238E27FC236}">
                <a16:creationId xmlns:a16="http://schemas.microsoft.com/office/drawing/2014/main" id="{B247507B-4D21-4FF7-B49C-239309CF2A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590389" y="4752208"/>
            <a:ext cx="365021" cy="365021"/>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aphicFrame>
        <p:nvGraphicFramePr>
          <p:cNvPr id="5" name="Content Placeholder 2">
            <a:extLst>
              <a:ext uri="{FF2B5EF4-FFF2-40B4-BE49-F238E27FC236}">
                <a16:creationId xmlns:a16="http://schemas.microsoft.com/office/drawing/2014/main" id="{5872C4FA-6DCB-9ACD-8EC5-E264A5AE7455}"/>
              </a:ext>
            </a:extLst>
          </p:cNvPr>
          <p:cNvGraphicFramePr>
            <a:graphicFrameLocks noGrp="1"/>
          </p:cNvGraphicFramePr>
          <p:nvPr>
            <p:ph idx="1"/>
            <p:extLst>
              <p:ext uri="{D42A27DB-BD31-4B8C-83A1-F6EECF244321}">
                <p14:modId xmlns:p14="http://schemas.microsoft.com/office/powerpoint/2010/main" val="9051176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327310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EF2B1-DD73-C85F-F709-C904D409720A}"/>
              </a:ext>
            </a:extLst>
          </p:cNvPr>
          <p:cNvSpPr>
            <a:spLocks noGrp="1"/>
          </p:cNvSpPr>
          <p:nvPr>
            <p:ph type="title"/>
          </p:nvPr>
        </p:nvSpPr>
        <p:spPr/>
        <p:txBody>
          <a:bodyPr/>
          <a:lstStyle/>
          <a:p>
            <a:r>
              <a:rPr lang="en-GB"/>
              <a:t>How different changemakers create different values?</a:t>
            </a:r>
            <a:endParaRPr lang="en-GB" dirty="0"/>
          </a:p>
        </p:txBody>
      </p:sp>
      <p:graphicFrame>
        <p:nvGraphicFramePr>
          <p:cNvPr id="5" name="Content Placeholder 2">
            <a:extLst>
              <a:ext uri="{FF2B5EF4-FFF2-40B4-BE49-F238E27FC236}">
                <a16:creationId xmlns:a16="http://schemas.microsoft.com/office/drawing/2014/main" id="{0EF5E871-BB05-6E42-1B6F-2DECFC8A566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8083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1EE8AD20-D46A-4CDA-ACE9-CDEE6F001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3" name="Freeform: Shape 22">
            <a:extLst>
              <a:ext uri="{FF2B5EF4-FFF2-40B4-BE49-F238E27FC236}">
                <a16:creationId xmlns:a16="http://schemas.microsoft.com/office/drawing/2014/main" id="{9A19265B-5023-4F97-B3C5-6DC04937BD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5" name="Rectangle 24">
            <a:extLst>
              <a:ext uri="{FF2B5EF4-FFF2-40B4-BE49-F238E27FC236}">
                <a16:creationId xmlns:a16="http://schemas.microsoft.com/office/drawing/2014/main" id="{E167761E-9A06-42D7-A1E1-99C836918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7" name="Rectangle 26">
            <a:extLst>
              <a:ext uri="{FF2B5EF4-FFF2-40B4-BE49-F238E27FC236}">
                <a16:creationId xmlns:a16="http://schemas.microsoft.com/office/drawing/2014/main" id="{6E1810D1-939F-4DDF-9906-72FABD136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547FBA6C-82DB-4925-B184-33CC47C86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3FC668E-72AC-3E87-C5AF-C50D9B9245F4}"/>
              </a:ext>
            </a:extLst>
          </p:cNvPr>
          <p:cNvSpPr>
            <a:spLocks noGrp="1"/>
          </p:cNvSpPr>
          <p:nvPr>
            <p:ph type="title"/>
          </p:nvPr>
        </p:nvSpPr>
        <p:spPr>
          <a:xfrm>
            <a:off x="1521269" y="799275"/>
            <a:ext cx="4579668" cy="3028072"/>
          </a:xfrm>
        </p:spPr>
        <p:txBody>
          <a:bodyPr vert="horz" lIns="91440" tIns="45720" rIns="91440" bIns="45720" rtlCol="0" anchor="b">
            <a:normAutofit/>
          </a:bodyPr>
          <a:lstStyle/>
          <a:p>
            <a:pPr algn="ctr"/>
            <a:r>
              <a:rPr lang="en-US" sz="6000" b="1" cap="all" spc="1500" dirty="0">
                <a:ea typeface="Source Sans Pro SemiBold" panose="020B0603030403020204" pitchFamily="34" charset="0"/>
              </a:rPr>
              <a:t>BE IN IT TO WIN IT </a:t>
            </a:r>
          </a:p>
        </p:txBody>
      </p:sp>
      <p:grpSp>
        <p:nvGrpSpPr>
          <p:cNvPr id="31" name="Graphic 185">
            <a:extLst>
              <a:ext uri="{FF2B5EF4-FFF2-40B4-BE49-F238E27FC236}">
                <a16:creationId xmlns:a16="http://schemas.microsoft.com/office/drawing/2014/main" id="{0ECF8052-C3DA-4816-AE5E-732CDCFFDD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8345" y="1663988"/>
            <a:ext cx="843745" cy="375828"/>
            <a:chOff x="9841624" y="4115729"/>
            <a:chExt cx="602169" cy="268223"/>
          </a:xfrm>
          <a:solidFill>
            <a:schemeClr val="tx1"/>
          </a:solidFill>
        </p:grpSpPr>
        <p:sp>
          <p:nvSpPr>
            <p:cNvPr id="32" name="Freeform: Shape 31">
              <a:extLst>
                <a:ext uri="{FF2B5EF4-FFF2-40B4-BE49-F238E27FC236}">
                  <a16:creationId xmlns:a16="http://schemas.microsoft.com/office/drawing/2014/main" id="{F9E9B70F-47D9-47CF-8B0D-E5B282D6B8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3" name="Freeform: Shape 32">
              <a:extLst>
                <a:ext uri="{FF2B5EF4-FFF2-40B4-BE49-F238E27FC236}">
                  <a16:creationId xmlns:a16="http://schemas.microsoft.com/office/drawing/2014/main" id="{F75EF19C-EB14-4387-8C4D-AF88C873C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34" name="Freeform: Shape 33">
              <a:extLst>
                <a:ext uri="{FF2B5EF4-FFF2-40B4-BE49-F238E27FC236}">
                  <a16:creationId xmlns:a16="http://schemas.microsoft.com/office/drawing/2014/main" id="{A66EBC76-FA4E-4AF6-BFE7-FB8FABF3D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5" name="Freeform: Shape 34">
              <a:extLst>
                <a:ext uri="{FF2B5EF4-FFF2-40B4-BE49-F238E27FC236}">
                  <a16:creationId xmlns:a16="http://schemas.microsoft.com/office/drawing/2014/main" id="{230A0EA4-19B6-4636-835C-B994609562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6" name="Freeform: Shape 35">
              <a:extLst>
                <a:ext uri="{FF2B5EF4-FFF2-40B4-BE49-F238E27FC236}">
                  <a16:creationId xmlns:a16="http://schemas.microsoft.com/office/drawing/2014/main" id="{309F5BE7-809E-440D-9E1C-3AFCB358C1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sp>
        <p:nvSpPr>
          <p:cNvPr id="38" name="Oval 37">
            <a:extLst>
              <a:ext uri="{FF2B5EF4-FFF2-40B4-BE49-F238E27FC236}">
                <a16:creationId xmlns:a16="http://schemas.microsoft.com/office/drawing/2014/main" id="{98713B11-DA30-489D-95C2-E053A2067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61"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0" name="Oval 39">
            <a:extLst>
              <a:ext uri="{FF2B5EF4-FFF2-40B4-BE49-F238E27FC236}">
                <a16:creationId xmlns:a16="http://schemas.microsoft.com/office/drawing/2014/main" id="{533FDFCA-FA81-4883-8308-C418ED25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61"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Freeform: Shape 41">
            <a:extLst>
              <a:ext uri="{FF2B5EF4-FFF2-40B4-BE49-F238E27FC236}">
                <a16:creationId xmlns:a16="http://schemas.microsoft.com/office/drawing/2014/main" id="{3B563765-A6D6-464C-BDA7-A0A2F40AF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9841"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44" name="Freeform: Shape 43">
            <a:extLst>
              <a:ext uri="{FF2B5EF4-FFF2-40B4-BE49-F238E27FC236}">
                <a16:creationId xmlns:a16="http://schemas.microsoft.com/office/drawing/2014/main" id="{487CDD03-1100-46B3-B04A-D66410E5B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7" name="Graphic 6" descr="Podium">
            <a:extLst>
              <a:ext uri="{FF2B5EF4-FFF2-40B4-BE49-F238E27FC236}">
                <a16:creationId xmlns:a16="http://schemas.microsoft.com/office/drawing/2014/main" id="{ED101CEF-2620-A069-79F0-4AD64E511DD5}"/>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68418" y="1957246"/>
            <a:ext cx="4207948" cy="4207948"/>
          </a:xfrm>
          <a:prstGeom prst="rect">
            <a:avLst/>
          </a:prstGeom>
          <a:ln w="28575">
            <a:noFill/>
          </a:ln>
        </p:spPr>
      </p:pic>
    </p:spTree>
    <p:extLst>
      <p:ext uri="{BB962C8B-B14F-4D97-AF65-F5344CB8AC3E}">
        <p14:creationId xmlns:p14="http://schemas.microsoft.com/office/powerpoint/2010/main" val="42227107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45C8DB-4835-4E1C-3CFA-6D48101A497E}"/>
              </a:ext>
            </a:extLst>
          </p:cNvPr>
          <p:cNvSpPr>
            <a:spLocks noGrp="1"/>
          </p:cNvSpPr>
          <p:nvPr>
            <p:ph type="title"/>
          </p:nvPr>
        </p:nvSpPr>
        <p:spPr/>
        <p:txBody>
          <a:bodyPr/>
          <a:lstStyle/>
          <a:p>
            <a:r>
              <a:rPr lang="en-GB" dirty="0"/>
              <a:t>The advantages of social media </a:t>
            </a:r>
          </a:p>
        </p:txBody>
      </p:sp>
      <p:graphicFrame>
        <p:nvGraphicFramePr>
          <p:cNvPr id="5" name="Content Placeholder 2">
            <a:extLst>
              <a:ext uri="{FF2B5EF4-FFF2-40B4-BE49-F238E27FC236}">
                <a16:creationId xmlns:a16="http://schemas.microsoft.com/office/drawing/2014/main" id="{FD18663F-767B-3B2E-0992-9B4F66F69DF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435977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aphic 185">
            <a:extLst>
              <a:ext uri="{FF2B5EF4-FFF2-40B4-BE49-F238E27FC236}">
                <a16:creationId xmlns:a16="http://schemas.microsoft.com/office/drawing/2014/main" id="{8A351602-3772-4279-B0D3-A523F6F6EAB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999576" y="5987064"/>
            <a:ext cx="1054466" cy="469689"/>
            <a:chOff x="9841624" y="4115729"/>
            <a:chExt cx="602169" cy="268223"/>
          </a:xfrm>
          <a:solidFill>
            <a:schemeClr val="tx1"/>
          </a:solidFill>
        </p:grpSpPr>
        <p:sp>
          <p:nvSpPr>
            <p:cNvPr id="11" name="Freeform: Shape 10">
              <a:extLst>
                <a:ext uri="{FF2B5EF4-FFF2-40B4-BE49-F238E27FC236}">
                  <a16:creationId xmlns:a16="http://schemas.microsoft.com/office/drawing/2014/main" id="{A5AAAA75-5FFB-4C07-AD4A-3146773E6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2" name="Freeform: Shape 11">
              <a:extLst>
                <a:ext uri="{FF2B5EF4-FFF2-40B4-BE49-F238E27FC236}">
                  <a16:creationId xmlns:a16="http://schemas.microsoft.com/office/drawing/2014/main" id="{1479895E-3847-44BB-8404-28F14219FB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3" name="Freeform: Shape 12">
              <a:extLst>
                <a:ext uri="{FF2B5EF4-FFF2-40B4-BE49-F238E27FC236}">
                  <a16:creationId xmlns:a16="http://schemas.microsoft.com/office/drawing/2014/main" id="{50E02F68-8149-4236-8D9F-6B550F78B9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4" name="Freeform: Shape 13">
              <a:extLst>
                <a:ext uri="{FF2B5EF4-FFF2-40B4-BE49-F238E27FC236}">
                  <a16:creationId xmlns:a16="http://schemas.microsoft.com/office/drawing/2014/main" id="{956FCAAB-F073-4561-A484-42C7DD10DC2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6CF8DB94-87A3-43E9-9BBB-301CFF0FB0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7D6BF779-0B8C-4CC2-9268-9506AD0C53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20736" y="652894"/>
            <a:ext cx="319941" cy="319941"/>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useBgFill="1">
        <p:nvSpPr>
          <p:cNvPr id="19" name="Rectangle 18">
            <a:extLst>
              <a:ext uri="{FF2B5EF4-FFF2-40B4-BE49-F238E27FC236}">
                <a16:creationId xmlns:a16="http://schemas.microsoft.com/office/drawing/2014/main" id="{3A397E3E-B90C-4D82-BAAA-36F7AC6A45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Freeform: Shape 20">
            <a:extLst>
              <a:ext uri="{FF2B5EF4-FFF2-40B4-BE49-F238E27FC236}">
                <a16:creationId xmlns:a16="http://schemas.microsoft.com/office/drawing/2014/main" id="{1EE8AD20-D46A-4CDA-ACE9-CDEE6F0011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3" name="Freeform: Shape 22">
            <a:extLst>
              <a:ext uri="{FF2B5EF4-FFF2-40B4-BE49-F238E27FC236}">
                <a16:creationId xmlns:a16="http://schemas.microsoft.com/office/drawing/2014/main" id="{9A19265B-5023-4F97-B3C5-6DC04937BD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
            <a:ext cx="2134216" cy="2258161"/>
          </a:xfrm>
          <a:custGeom>
            <a:avLst/>
            <a:gdLst>
              <a:gd name="connsiteX0" fmla="*/ 2292284 w 3871489"/>
              <a:gd name="connsiteY0" fmla="*/ 0 h 4096327"/>
              <a:gd name="connsiteX1" fmla="*/ 3500914 w 3871489"/>
              <a:gd name="connsiteY1" fmla="*/ 0 h 4096327"/>
              <a:gd name="connsiteX2" fmla="*/ 3542229 w 3871489"/>
              <a:gd name="connsiteY2" fmla="*/ 68006 h 4096327"/>
              <a:gd name="connsiteX3" fmla="*/ 3871489 w 3871489"/>
              <a:gd name="connsiteY3" fmla="*/ 1368323 h 4096327"/>
              <a:gd name="connsiteX4" fmla="*/ 1143485 w 3871489"/>
              <a:gd name="connsiteY4" fmla="*/ 4096327 h 4096327"/>
              <a:gd name="connsiteX5" fmla="*/ 81633 w 3871489"/>
              <a:gd name="connsiteY5" fmla="*/ 3881944 h 4096327"/>
              <a:gd name="connsiteX6" fmla="*/ 0 w 3871489"/>
              <a:gd name="connsiteY6" fmla="*/ 3842618 h 4096327"/>
              <a:gd name="connsiteX7" fmla="*/ 0 w 3871489"/>
              <a:gd name="connsiteY7" fmla="*/ 2741475 h 4096327"/>
              <a:gd name="connsiteX8" fmla="*/ 6615 w 3871489"/>
              <a:gd name="connsiteY8" fmla="*/ 2747487 h 4096327"/>
              <a:gd name="connsiteX9" fmla="*/ 1143485 w 3871489"/>
              <a:gd name="connsiteY9" fmla="*/ 3155655 h 4096327"/>
              <a:gd name="connsiteX10" fmla="*/ 2930817 w 3871489"/>
              <a:gd name="connsiteY10" fmla="*/ 1368323 h 4096327"/>
              <a:gd name="connsiteX11" fmla="*/ 2407287 w 3871489"/>
              <a:gd name="connsiteY11" fmla="*/ 104524 h 409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71489" h="4096327">
                <a:moveTo>
                  <a:pt x="2292284" y="0"/>
                </a:moveTo>
                <a:lnTo>
                  <a:pt x="3500914" y="0"/>
                </a:lnTo>
                <a:lnTo>
                  <a:pt x="3542229" y="68006"/>
                </a:lnTo>
                <a:cubicBezTo>
                  <a:pt x="3752213" y="454545"/>
                  <a:pt x="3871489" y="897507"/>
                  <a:pt x="3871489" y="1368323"/>
                </a:cubicBezTo>
                <a:cubicBezTo>
                  <a:pt x="3871489" y="2874936"/>
                  <a:pt x="2650098" y="4096327"/>
                  <a:pt x="1143485" y="4096327"/>
                </a:cubicBezTo>
                <a:cubicBezTo>
                  <a:pt x="766832" y="4096327"/>
                  <a:pt x="408006" y="4019990"/>
                  <a:pt x="81633" y="3881944"/>
                </a:cubicBezTo>
                <a:lnTo>
                  <a:pt x="0" y="3842618"/>
                </a:lnTo>
                <a:lnTo>
                  <a:pt x="0" y="2741475"/>
                </a:lnTo>
                <a:lnTo>
                  <a:pt x="6615" y="2747487"/>
                </a:lnTo>
                <a:cubicBezTo>
                  <a:pt x="315579" y="3002472"/>
                  <a:pt x="711663" y="3155655"/>
                  <a:pt x="1143485" y="3155655"/>
                </a:cubicBezTo>
                <a:cubicBezTo>
                  <a:pt x="2130515" y="3155655"/>
                  <a:pt x="2930817" y="2355353"/>
                  <a:pt x="2930817" y="1368323"/>
                </a:cubicBezTo>
                <a:cubicBezTo>
                  <a:pt x="2930817" y="874812"/>
                  <a:pt x="2730741" y="427979"/>
                  <a:pt x="2407287" y="104524"/>
                </a:cubicBezTo>
                <a:close/>
              </a:path>
            </a:pathLst>
          </a:custGeom>
          <a:solidFill>
            <a:schemeClr val="accent1">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5" name="Rectangle 24">
            <a:extLst>
              <a:ext uri="{FF2B5EF4-FFF2-40B4-BE49-F238E27FC236}">
                <a16:creationId xmlns:a16="http://schemas.microsoft.com/office/drawing/2014/main" id="{E167761E-9A06-42D7-A1E1-99C836918D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27" name="Rectangle 26">
            <a:extLst>
              <a:ext uri="{FF2B5EF4-FFF2-40B4-BE49-F238E27FC236}">
                <a16:creationId xmlns:a16="http://schemas.microsoft.com/office/drawing/2014/main" id="{6E1810D1-939F-4DDF-9906-72FABD1360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81312" y="743744"/>
            <a:ext cx="4860256" cy="4589316"/>
          </a:xfrm>
          <a:prstGeom prst="rect">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547FBA6C-82DB-4925-B184-33CC47C86D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79729" y="648365"/>
            <a:ext cx="4860256" cy="4589316"/>
          </a:xfrm>
          <a:prstGeom prst="rect">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77A2C44-4DC4-06B1-D6E6-9D67440470A9}"/>
              </a:ext>
            </a:extLst>
          </p:cNvPr>
          <p:cNvSpPr>
            <a:spLocks noGrp="1"/>
          </p:cNvSpPr>
          <p:nvPr>
            <p:ph type="title"/>
          </p:nvPr>
        </p:nvSpPr>
        <p:spPr>
          <a:xfrm>
            <a:off x="1521269" y="799275"/>
            <a:ext cx="4579668" cy="3028072"/>
          </a:xfrm>
        </p:spPr>
        <p:txBody>
          <a:bodyPr vert="horz" lIns="91440" tIns="45720" rIns="91440" bIns="45720" rtlCol="0" anchor="b">
            <a:normAutofit/>
          </a:bodyPr>
          <a:lstStyle/>
          <a:p>
            <a:pPr algn="ctr"/>
            <a:r>
              <a:rPr lang="en-US" sz="3800" b="1" cap="all" spc="1500">
                <a:ea typeface="Source Sans Pro SemiBold" panose="020B0603030403020204" pitchFamily="34" charset="0"/>
              </a:rPr>
              <a:t>MEASURING SUCCESS </a:t>
            </a:r>
          </a:p>
        </p:txBody>
      </p:sp>
      <p:grpSp>
        <p:nvGrpSpPr>
          <p:cNvPr id="31" name="Graphic 185">
            <a:extLst>
              <a:ext uri="{FF2B5EF4-FFF2-40B4-BE49-F238E27FC236}">
                <a16:creationId xmlns:a16="http://schemas.microsoft.com/office/drawing/2014/main" id="{0ECF8052-C3DA-4816-AE5E-732CDCFFDDE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358345" y="1663988"/>
            <a:ext cx="843745" cy="375828"/>
            <a:chOff x="9841624" y="4115729"/>
            <a:chExt cx="602169" cy="268223"/>
          </a:xfrm>
          <a:solidFill>
            <a:schemeClr val="tx1"/>
          </a:solidFill>
        </p:grpSpPr>
        <p:sp>
          <p:nvSpPr>
            <p:cNvPr id="32" name="Freeform: Shape 31">
              <a:extLst>
                <a:ext uri="{FF2B5EF4-FFF2-40B4-BE49-F238E27FC236}">
                  <a16:creationId xmlns:a16="http://schemas.microsoft.com/office/drawing/2014/main" id="{F9E9B70F-47D9-47CF-8B0D-E5B282D6B8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3" name="Freeform: Shape 32">
              <a:extLst>
                <a:ext uri="{FF2B5EF4-FFF2-40B4-BE49-F238E27FC236}">
                  <a16:creationId xmlns:a16="http://schemas.microsoft.com/office/drawing/2014/main" id="{F75EF19C-EB14-4387-8C4D-AF88C873C91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34" name="Freeform: Shape 33">
              <a:extLst>
                <a:ext uri="{FF2B5EF4-FFF2-40B4-BE49-F238E27FC236}">
                  <a16:creationId xmlns:a16="http://schemas.microsoft.com/office/drawing/2014/main" id="{A66EBC76-FA4E-4AF6-BFE7-FB8FABF3D4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5" name="Freeform: Shape 34">
              <a:extLst>
                <a:ext uri="{FF2B5EF4-FFF2-40B4-BE49-F238E27FC236}">
                  <a16:creationId xmlns:a16="http://schemas.microsoft.com/office/drawing/2014/main" id="{230A0EA4-19B6-4636-835C-B994609562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36" name="Freeform: Shape 35">
              <a:extLst>
                <a:ext uri="{FF2B5EF4-FFF2-40B4-BE49-F238E27FC236}">
                  <a16:creationId xmlns:a16="http://schemas.microsoft.com/office/drawing/2014/main" id="{309F5BE7-809E-440D-9E1C-3AFCB358C19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grpSp>
      <p:sp>
        <p:nvSpPr>
          <p:cNvPr id="38" name="Oval 37">
            <a:extLst>
              <a:ext uri="{FF2B5EF4-FFF2-40B4-BE49-F238E27FC236}">
                <a16:creationId xmlns:a16="http://schemas.microsoft.com/office/drawing/2014/main" id="{98713B11-DA30-489D-95C2-E053A20672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61" y="4074364"/>
            <a:ext cx="365125" cy="365125"/>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solidFill>
                <a:schemeClr val="accent1"/>
              </a:solidFill>
            </a:endParaRPr>
          </a:p>
        </p:txBody>
      </p:sp>
      <p:sp>
        <p:nvSpPr>
          <p:cNvPr id="40" name="Oval 39">
            <a:extLst>
              <a:ext uri="{FF2B5EF4-FFF2-40B4-BE49-F238E27FC236}">
                <a16:creationId xmlns:a16="http://schemas.microsoft.com/office/drawing/2014/main" id="{533FDFCA-FA81-4883-8308-C418ED25B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76261" y="4074364"/>
            <a:ext cx="365125" cy="365125"/>
          </a:xfrm>
          <a:prstGeom prst="ellipse">
            <a:avLst/>
          </a:prstGeom>
          <a:solidFill>
            <a:schemeClr val="accent3">
              <a:lumMod val="20000"/>
              <a:lumOff val="8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42" name="Freeform: Shape 41">
            <a:extLst>
              <a:ext uri="{FF2B5EF4-FFF2-40B4-BE49-F238E27FC236}">
                <a16:creationId xmlns:a16="http://schemas.microsoft.com/office/drawing/2014/main" id="{3B563765-A6D6-464C-BDA7-A0A2F40AF4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99841"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solidFill>
                <a:schemeClr val="accent1"/>
              </a:solidFill>
            </a:endParaRPr>
          </a:p>
        </p:txBody>
      </p:sp>
      <p:sp>
        <p:nvSpPr>
          <p:cNvPr id="44" name="Freeform: Shape 43">
            <a:extLst>
              <a:ext uri="{FF2B5EF4-FFF2-40B4-BE49-F238E27FC236}">
                <a16:creationId xmlns:a16="http://schemas.microsoft.com/office/drawing/2014/main" id="{487CDD03-1100-46B3-B04A-D66410E5BF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02612" y="5333060"/>
            <a:ext cx="1589388" cy="1524940"/>
          </a:xfrm>
          <a:custGeom>
            <a:avLst/>
            <a:gdLst>
              <a:gd name="connsiteX0" fmla="*/ 2473947 w 3432581"/>
              <a:gd name="connsiteY0" fmla="*/ 0 h 3293393"/>
              <a:gd name="connsiteX1" fmla="*/ 3209623 w 3432581"/>
              <a:gd name="connsiteY1" fmla="*/ 111224 h 3293393"/>
              <a:gd name="connsiteX2" fmla="*/ 3432581 w 3432581"/>
              <a:gd name="connsiteY2" fmla="*/ 192828 h 3293393"/>
              <a:gd name="connsiteX3" fmla="*/ 3432581 w 3432581"/>
              <a:gd name="connsiteY3" fmla="*/ 3293393 h 3293393"/>
              <a:gd name="connsiteX4" fmla="*/ 141884 w 3432581"/>
              <a:gd name="connsiteY4" fmla="*/ 3293393 h 3293393"/>
              <a:gd name="connsiteX5" fmla="*/ 111224 w 3432581"/>
              <a:gd name="connsiteY5" fmla="*/ 3209623 h 3293393"/>
              <a:gd name="connsiteX6" fmla="*/ 0 w 3432581"/>
              <a:gd name="connsiteY6" fmla="*/ 2473947 h 3293393"/>
              <a:gd name="connsiteX7" fmla="*/ 2473947 w 3432581"/>
              <a:gd name="connsiteY7" fmla="*/ 0 h 3293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2581" h="3293393">
                <a:moveTo>
                  <a:pt x="2473947" y="0"/>
                </a:moveTo>
                <a:cubicBezTo>
                  <a:pt x="2730133" y="0"/>
                  <a:pt x="2977223" y="38940"/>
                  <a:pt x="3209623" y="111224"/>
                </a:cubicBezTo>
                <a:lnTo>
                  <a:pt x="3432581" y="192828"/>
                </a:lnTo>
                <a:lnTo>
                  <a:pt x="3432581" y="3293393"/>
                </a:lnTo>
                <a:lnTo>
                  <a:pt x="141884" y="3293393"/>
                </a:lnTo>
                <a:lnTo>
                  <a:pt x="111224" y="3209623"/>
                </a:lnTo>
                <a:cubicBezTo>
                  <a:pt x="38940" y="2977224"/>
                  <a:pt x="0" y="2730133"/>
                  <a:pt x="0" y="2473947"/>
                </a:cubicBezTo>
                <a:cubicBezTo>
                  <a:pt x="0" y="1107624"/>
                  <a:pt x="1107624" y="0"/>
                  <a:pt x="2473947" y="0"/>
                </a:cubicBezTo>
                <a:close/>
              </a:path>
            </a:pathLst>
          </a:custGeom>
          <a:solidFill>
            <a:schemeClr val="accent3">
              <a:alpha val="20000"/>
            </a:schemeClr>
          </a:solidFill>
          <a:ln w="28575">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dirty="0"/>
          </a:p>
        </p:txBody>
      </p:sp>
      <p:pic>
        <p:nvPicPr>
          <p:cNvPr id="7" name="Graphic 6" descr="Design">
            <a:extLst>
              <a:ext uri="{FF2B5EF4-FFF2-40B4-BE49-F238E27FC236}">
                <a16:creationId xmlns:a16="http://schemas.microsoft.com/office/drawing/2014/main" id="{66D3DDA5-9449-B774-DF3C-B385B38425C2}"/>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068418" y="1957246"/>
            <a:ext cx="4207948" cy="4207948"/>
          </a:xfrm>
          <a:prstGeom prst="rect">
            <a:avLst/>
          </a:prstGeom>
          <a:ln w="28575">
            <a:noFill/>
          </a:ln>
        </p:spPr>
      </p:pic>
    </p:spTree>
    <p:extLst>
      <p:ext uri="{BB962C8B-B14F-4D97-AF65-F5344CB8AC3E}">
        <p14:creationId xmlns:p14="http://schemas.microsoft.com/office/powerpoint/2010/main" val="28982570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A0118C5-4F8D-4CF4-BADD-53FEACC6C4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useBgFill="1">
        <p:nvSpPr>
          <p:cNvPr id="12" name="Oval 11">
            <a:extLst>
              <a:ext uri="{FF2B5EF4-FFF2-40B4-BE49-F238E27FC236}">
                <a16:creationId xmlns:a16="http://schemas.microsoft.com/office/drawing/2014/main" id="{EAED1919-54A1-41C9-B30B-A3FF3F58E3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026220" y="98104"/>
            <a:ext cx="4288094" cy="4288094"/>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Light Bulb and Gear">
            <a:extLst>
              <a:ext uri="{FF2B5EF4-FFF2-40B4-BE49-F238E27FC236}">
                <a16:creationId xmlns:a16="http://schemas.microsoft.com/office/drawing/2014/main" id="{1CEC20B1-4107-5486-21A6-30BD6371DF5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2869471" y="941355"/>
            <a:ext cx="2601592" cy="2601592"/>
          </a:xfrm>
          <a:prstGeom prst="rect">
            <a:avLst/>
          </a:prstGeom>
        </p:spPr>
      </p:pic>
      <p:grpSp>
        <p:nvGrpSpPr>
          <p:cNvPr id="14" name="Group 13">
            <a:extLst>
              <a:ext uri="{FF2B5EF4-FFF2-40B4-BE49-F238E27FC236}">
                <a16:creationId xmlns:a16="http://schemas.microsoft.com/office/drawing/2014/main" id="{C4751043-2EE3-4222-9979-8E61D93DA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1848" y="2813300"/>
            <a:ext cx="3757487" cy="3757487"/>
            <a:chOff x="1881974" y="1174396"/>
            <a:chExt cx="5290997" cy="5290997"/>
          </a:xfrm>
        </p:grpSpPr>
        <p:sp>
          <p:nvSpPr>
            <p:cNvPr id="15" name="Oval 14">
              <a:extLst>
                <a:ext uri="{FF2B5EF4-FFF2-40B4-BE49-F238E27FC236}">
                  <a16:creationId xmlns:a16="http://schemas.microsoft.com/office/drawing/2014/main" id="{03FD8213-DB67-4E29-9615-984DB59917F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rgbClr val="FFFFFF"/>
            </a:solidFill>
            <a:ln w="285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Oval 15">
              <a:extLst>
                <a:ext uri="{FF2B5EF4-FFF2-40B4-BE49-F238E27FC236}">
                  <a16:creationId xmlns:a16="http://schemas.microsoft.com/office/drawing/2014/main" id="{84EDB257-28CF-422F-AE6A-B99E3FE811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881974" y="1174396"/>
              <a:ext cx="5290997" cy="5290997"/>
            </a:xfrm>
            <a:prstGeom prst="ellipse">
              <a:avLst/>
            </a:prstGeom>
            <a:solidFill>
              <a:schemeClr val="accent1">
                <a:alpha val="20000"/>
              </a:schemeClr>
            </a:solid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useBgFill="1">
        <p:nvSpPr>
          <p:cNvPr id="18" name="Oval 17">
            <a:extLst>
              <a:ext uri="{FF2B5EF4-FFF2-40B4-BE49-F238E27FC236}">
                <a16:creationId xmlns:a16="http://schemas.microsoft.com/office/drawing/2014/main" id="{FFFEB18F-F81F-4CED-BE64-EB888A77C3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4350" y="2762501"/>
            <a:ext cx="3744592" cy="3744592"/>
          </a:xfrm>
          <a:prstGeom prst="ellipse">
            <a:avLst/>
          </a:prstGeom>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C912565-BA68-5F3D-F4DD-1A34DF7A87DD}"/>
              </a:ext>
            </a:extLst>
          </p:cNvPr>
          <p:cNvSpPr>
            <a:spLocks noGrp="1"/>
          </p:cNvSpPr>
          <p:nvPr>
            <p:ph type="title"/>
          </p:nvPr>
        </p:nvSpPr>
        <p:spPr>
          <a:xfrm>
            <a:off x="702591" y="3404608"/>
            <a:ext cx="3520789" cy="2666087"/>
          </a:xfrm>
        </p:spPr>
        <p:txBody>
          <a:bodyPr>
            <a:normAutofit/>
          </a:bodyPr>
          <a:lstStyle/>
          <a:p>
            <a:pPr algn="ctr"/>
            <a:r>
              <a:rPr lang="en-GB" dirty="0"/>
              <a:t>What does success mean?</a:t>
            </a:r>
            <a:endParaRPr lang="en-GB"/>
          </a:p>
        </p:txBody>
      </p:sp>
      <p:grpSp>
        <p:nvGrpSpPr>
          <p:cNvPr id="20" name="Graphic 190">
            <a:extLst>
              <a:ext uri="{FF2B5EF4-FFF2-40B4-BE49-F238E27FC236}">
                <a16:creationId xmlns:a16="http://schemas.microsoft.com/office/drawing/2014/main" id="{00E015F5-1A99-4E40-BC3D-7707802996B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93117" y="1193254"/>
            <a:ext cx="1291642" cy="429215"/>
            <a:chOff x="2504802" y="1755501"/>
            <a:chExt cx="1598829" cy="531293"/>
          </a:xfrm>
          <a:solidFill>
            <a:schemeClr val="tx1"/>
          </a:solidFill>
        </p:grpSpPr>
        <p:sp>
          <p:nvSpPr>
            <p:cNvPr id="21" name="Freeform: Shape 20">
              <a:extLst>
                <a:ext uri="{FF2B5EF4-FFF2-40B4-BE49-F238E27FC236}">
                  <a16:creationId xmlns:a16="http://schemas.microsoft.com/office/drawing/2014/main" id="{3FE6F571-2BB7-46DA-A3D9-B32ADDC16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2113855"/>
              <a:ext cx="1598614" cy="172939"/>
            </a:xfrm>
            <a:custGeom>
              <a:avLst/>
              <a:gdLst>
                <a:gd name="connsiteX0" fmla="*/ 1248648 w 1598614"/>
                <a:gd name="connsiteY0" fmla="*/ 172939 h 172939"/>
                <a:gd name="connsiteX1" fmla="*/ 1123031 w 1598614"/>
                <a:gd name="connsiteY1" fmla="*/ 92708 h 172939"/>
                <a:gd name="connsiteX2" fmla="*/ 1024085 w 1598614"/>
                <a:gd name="connsiteY2" fmla="*/ 29469 h 172939"/>
                <a:gd name="connsiteX3" fmla="*/ 925140 w 1598614"/>
                <a:gd name="connsiteY3" fmla="*/ 92708 h 172939"/>
                <a:gd name="connsiteX4" fmla="*/ 799522 w 1598614"/>
                <a:gd name="connsiteY4" fmla="*/ 172939 h 172939"/>
                <a:gd name="connsiteX5" fmla="*/ 799522 w 1598614"/>
                <a:gd name="connsiteY5" fmla="*/ 172939 h 172939"/>
                <a:gd name="connsiteX6" fmla="*/ 673905 w 1598614"/>
                <a:gd name="connsiteY6" fmla="*/ 92708 h 172939"/>
                <a:gd name="connsiteX7" fmla="*/ 574959 w 1598614"/>
                <a:gd name="connsiteY7" fmla="*/ 29469 h 172939"/>
                <a:gd name="connsiteX8" fmla="*/ 476014 w 1598614"/>
                <a:gd name="connsiteY8" fmla="*/ 92708 h 172939"/>
                <a:gd name="connsiteX9" fmla="*/ 350396 w 1598614"/>
                <a:gd name="connsiteY9" fmla="*/ 172939 h 172939"/>
                <a:gd name="connsiteX10" fmla="*/ 224778 w 1598614"/>
                <a:gd name="connsiteY10" fmla="*/ 92708 h 172939"/>
                <a:gd name="connsiteX11" fmla="*/ 125833 w 1598614"/>
                <a:gd name="connsiteY11" fmla="*/ 29469 h 172939"/>
                <a:gd name="connsiteX12" fmla="*/ 26887 w 1598614"/>
                <a:gd name="connsiteY12" fmla="*/ 92708 h 172939"/>
                <a:gd name="connsiteX13" fmla="*/ 0 w 1598614"/>
                <a:gd name="connsiteY13" fmla="*/ 80232 h 172939"/>
                <a:gd name="connsiteX14" fmla="*/ 125618 w 1598614"/>
                <a:gd name="connsiteY14" fmla="*/ 0 h 172939"/>
                <a:gd name="connsiteX15" fmla="*/ 251235 w 1598614"/>
                <a:gd name="connsiteY15" fmla="*/ 80232 h 172939"/>
                <a:gd name="connsiteX16" fmla="*/ 350181 w 1598614"/>
                <a:gd name="connsiteY16" fmla="*/ 143471 h 172939"/>
                <a:gd name="connsiteX17" fmla="*/ 449126 w 1598614"/>
                <a:gd name="connsiteY17" fmla="*/ 80232 h 172939"/>
                <a:gd name="connsiteX18" fmla="*/ 574744 w 1598614"/>
                <a:gd name="connsiteY18" fmla="*/ 0 h 172939"/>
                <a:gd name="connsiteX19" fmla="*/ 700362 w 1598614"/>
                <a:gd name="connsiteY19" fmla="*/ 80232 h 172939"/>
                <a:gd name="connsiteX20" fmla="*/ 799307 w 1598614"/>
                <a:gd name="connsiteY20" fmla="*/ 143471 h 172939"/>
                <a:gd name="connsiteX21" fmla="*/ 799307 w 1598614"/>
                <a:gd name="connsiteY21" fmla="*/ 143471 h 172939"/>
                <a:gd name="connsiteX22" fmla="*/ 898253 w 1598614"/>
                <a:gd name="connsiteY22" fmla="*/ 80232 h 172939"/>
                <a:gd name="connsiteX23" fmla="*/ 1023870 w 1598614"/>
                <a:gd name="connsiteY23" fmla="*/ 0 h 172939"/>
                <a:gd name="connsiteX24" fmla="*/ 1149488 w 1598614"/>
                <a:gd name="connsiteY24" fmla="*/ 80232 h 172939"/>
                <a:gd name="connsiteX25" fmla="*/ 1248433 w 1598614"/>
                <a:gd name="connsiteY25" fmla="*/ 143471 h 172939"/>
                <a:gd name="connsiteX26" fmla="*/ 1347379 w 1598614"/>
                <a:gd name="connsiteY26" fmla="*/ 80232 h 172939"/>
                <a:gd name="connsiteX27" fmla="*/ 1472997 w 1598614"/>
                <a:gd name="connsiteY27" fmla="*/ 0 h 172939"/>
                <a:gd name="connsiteX28" fmla="*/ 1598614 w 1598614"/>
                <a:gd name="connsiteY28" fmla="*/ 80232 h 172939"/>
                <a:gd name="connsiteX29" fmla="*/ 1571942 w 1598614"/>
                <a:gd name="connsiteY29" fmla="*/ 92708 h 172939"/>
                <a:gd name="connsiteX30" fmla="*/ 1472997 w 1598614"/>
                <a:gd name="connsiteY30" fmla="*/ 29469 h 172939"/>
                <a:gd name="connsiteX31" fmla="*/ 1374051 w 1598614"/>
                <a:gd name="connsiteY31" fmla="*/ 92708 h 172939"/>
                <a:gd name="connsiteX32" fmla="*/ 1248648 w 1598614"/>
                <a:gd name="connsiteY32" fmla="*/ 172939 h 172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614" h="172939">
                  <a:moveTo>
                    <a:pt x="1248648" y="172939"/>
                  </a:moveTo>
                  <a:cubicBezTo>
                    <a:pt x="1194229" y="172939"/>
                    <a:pt x="1146046" y="142180"/>
                    <a:pt x="1123031" y="92708"/>
                  </a:cubicBezTo>
                  <a:cubicBezTo>
                    <a:pt x="1104962" y="53775"/>
                    <a:pt x="1067105" y="29469"/>
                    <a:pt x="1024085" y="29469"/>
                  </a:cubicBezTo>
                  <a:cubicBezTo>
                    <a:pt x="981066" y="29469"/>
                    <a:pt x="943208" y="53775"/>
                    <a:pt x="925140" y="92708"/>
                  </a:cubicBezTo>
                  <a:cubicBezTo>
                    <a:pt x="902124" y="142180"/>
                    <a:pt x="853942" y="172939"/>
                    <a:pt x="799522" y="172939"/>
                  </a:cubicBezTo>
                  <a:cubicBezTo>
                    <a:pt x="799522" y="172939"/>
                    <a:pt x="799522" y="172939"/>
                    <a:pt x="799522" y="172939"/>
                  </a:cubicBezTo>
                  <a:cubicBezTo>
                    <a:pt x="744887" y="172939"/>
                    <a:pt x="696920" y="142180"/>
                    <a:pt x="673905" y="92708"/>
                  </a:cubicBezTo>
                  <a:cubicBezTo>
                    <a:pt x="655836" y="53775"/>
                    <a:pt x="617979" y="29469"/>
                    <a:pt x="574959" y="29469"/>
                  </a:cubicBezTo>
                  <a:cubicBezTo>
                    <a:pt x="531939" y="29469"/>
                    <a:pt x="494082" y="53775"/>
                    <a:pt x="476014" y="92708"/>
                  </a:cubicBezTo>
                  <a:cubicBezTo>
                    <a:pt x="452998" y="142180"/>
                    <a:pt x="405031" y="172939"/>
                    <a:pt x="350396" y="172939"/>
                  </a:cubicBezTo>
                  <a:cubicBezTo>
                    <a:pt x="295976" y="172939"/>
                    <a:pt x="247794" y="142180"/>
                    <a:pt x="224778" y="92708"/>
                  </a:cubicBezTo>
                  <a:cubicBezTo>
                    <a:pt x="206710" y="53775"/>
                    <a:pt x="168853" y="29469"/>
                    <a:pt x="125833" y="29469"/>
                  </a:cubicBezTo>
                  <a:cubicBezTo>
                    <a:pt x="82813" y="29469"/>
                    <a:pt x="44956" y="53775"/>
                    <a:pt x="26887" y="92708"/>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268" y="30759"/>
                    <a:pt x="969235" y="0"/>
                    <a:pt x="1023870" y="0"/>
                  </a:cubicBezTo>
                  <a:cubicBezTo>
                    <a:pt x="1078505" y="0"/>
                    <a:pt x="1126472" y="30759"/>
                    <a:pt x="1149488" y="80232"/>
                  </a:cubicBezTo>
                  <a:cubicBezTo>
                    <a:pt x="1167556" y="119165"/>
                    <a:pt x="1205414" y="143471"/>
                    <a:pt x="1248433" y="143471"/>
                  </a:cubicBezTo>
                  <a:cubicBezTo>
                    <a:pt x="1291453" y="143471"/>
                    <a:pt x="1329311" y="119165"/>
                    <a:pt x="1347379" y="80232"/>
                  </a:cubicBezTo>
                  <a:cubicBezTo>
                    <a:pt x="1370394" y="30759"/>
                    <a:pt x="1418361" y="0"/>
                    <a:pt x="1472997" y="0"/>
                  </a:cubicBezTo>
                  <a:cubicBezTo>
                    <a:pt x="1527632" y="0"/>
                    <a:pt x="1575814" y="30759"/>
                    <a:pt x="1598614" y="80232"/>
                  </a:cubicBezTo>
                  <a:lnTo>
                    <a:pt x="1571942" y="92708"/>
                  </a:lnTo>
                  <a:cubicBezTo>
                    <a:pt x="1553874" y="53775"/>
                    <a:pt x="1515801" y="29469"/>
                    <a:pt x="1472997" y="29469"/>
                  </a:cubicBezTo>
                  <a:cubicBezTo>
                    <a:pt x="1429977" y="29469"/>
                    <a:pt x="1392119" y="53775"/>
                    <a:pt x="1374051" y="92708"/>
                  </a:cubicBezTo>
                  <a:cubicBezTo>
                    <a:pt x="1351251" y="142180"/>
                    <a:pt x="1303069" y="172939"/>
                    <a:pt x="1248648" y="172939"/>
                  </a:cubicBezTo>
                  <a:close/>
                </a:path>
              </a:pathLst>
            </a:custGeom>
            <a:grpFill/>
            <a:ln w="21496" cap="flat">
              <a:noFill/>
              <a:prstDash val="solid"/>
              <a:miter/>
            </a:ln>
          </p:spPr>
          <p:txBody>
            <a:bodyPr rtlCol="0" anchor="ctr"/>
            <a:lstStyle/>
            <a:p>
              <a:endParaRPr lang="en-US"/>
            </a:p>
          </p:txBody>
        </p:sp>
        <p:sp>
          <p:nvSpPr>
            <p:cNvPr id="22" name="Freeform: Shape 21">
              <a:extLst>
                <a:ext uri="{FF2B5EF4-FFF2-40B4-BE49-F238E27FC236}">
                  <a16:creationId xmlns:a16="http://schemas.microsoft.com/office/drawing/2014/main" id="{A905CC16-753C-4B9F-B3E2-C456795AED6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504802" y="1755501"/>
              <a:ext cx="1598829" cy="172724"/>
            </a:xfrm>
            <a:custGeom>
              <a:avLst/>
              <a:gdLst>
                <a:gd name="connsiteX0" fmla="*/ 1248648 w 1598829"/>
                <a:gd name="connsiteY0" fmla="*/ 172724 h 172724"/>
                <a:gd name="connsiteX1" fmla="*/ 1123031 w 1598829"/>
                <a:gd name="connsiteY1" fmla="*/ 92492 h 172724"/>
                <a:gd name="connsiteX2" fmla="*/ 1024085 w 1598829"/>
                <a:gd name="connsiteY2" fmla="*/ 29253 h 172724"/>
                <a:gd name="connsiteX3" fmla="*/ 925140 w 1598829"/>
                <a:gd name="connsiteY3" fmla="*/ 92492 h 172724"/>
                <a:gd name="connsiteX4" fmla="*/ 799522 w 1598829"/>
                <a:gd name="connsiteY4" fmla="*/ 172724 h 172724"/>
                <a:gd name="connsiteX5" fmla="*/ 799522 w 1598829"/>
                <a:gd name="connsiteY5" fmla="*/ 172724 h 172724"/>
                <a:gd name="connsiteX6" fmla="*/ 673905 w 1598829"/>
                <a:gd name="connsiteY6" fmla="*/ 92492 h 172724"/>
                <a:gd name="connsiteX7" fmla="*/ 574959 w 1598829"/>
                <a:gd name="connsiteY7" fmla="*/ 29253 h 172724"/>
                <a:gd name="connsiteX8" fmla="*/ 476014 w 1598829"/>
                <a:gd name="connsiteY8" fmla="*/ 92492 h 172724"/>
                <a:gd name="connsiteX9" fmla="*/ 350396 w 1598829"/>
                <a:gd name="connsiteY9" fmla="*/ 172724 h 172724"/>
                <a:gd name="connsiteX10" fmla="*/ 224778 w 1598829"/>
                <a:gd name="connsiteY10" fmla="*/ 92492 h 172724"/>
                <a:gd name="connsiteX11" fmla="*/ 125833 w 1598829"/>
                <a:gd name="connsiteY11" fmla="*/ 29253 h 172724"/>
                <a:gd name="connsiteX12" fmla="*/ 26887 w 1598829"/>
                <a:gd name="connsiteY12" fmla="*/ 92492 h 172724"/>
                <a:gd name="connsiteX13" fmla="*/ 0 w 1598829"/>
                <a:gd name="connsiteY13" fmla="*/ 80232 h 172724"/>
                <a:gd name="connsiteX14" fmla="*/ 125618 w 1598829"/>
                <a:gd name="connsiteY14" fmla="*/ 0 h 172724"/>
                <a:gd name="connsiteX15" fmla="*/ 251235 w 1598829"/>
                <a:gd name="connsiteY15" fmla="*/ 80232 h 172724"/>
                <a:gd name="connsiteX16" fmla="*/ 350181 w 1598829"/>
                <a:gd name="connsiteY16" fmla="*/ 143471 h 172724"/>
                <a:gd name="connsiteX17" fmla="*/ 449126 w 1598829"/>
                <a:gd name="connsiteY17" fmla="*/ 80232 h 172724"/>
                <a:gd name="connsiteX18" fmla="*/ 574744 w 1598829"/>
                <a:gd name="connsiteY18" fmla="*/ 0 h 172724"/>
                <a:gd name="connsiteX19" fmla="*/ 700362 w 1598829"/>
                <a:gd name="connsiteY19" fmla="*/ 80232 h 172724"/>
                <a:gd name="connsiteX20" fmla="*/ 799307 w 1598829"/>
                <a:gd name="connsiteY20" fmla="*/ 143471 h 172724"/>
                <a:gd name="connsiteX21" fmla="*/ 799307 w 1598829"/>
                <a:gd name="connsiteY21" fmla="*/ 143471 h 172724"/>
                <a:gd name="connsiteX22" fmla="*/ 898253 w 1598829"/>
                <a:gd name="connsiteY22" fmla="*/ 80232 h 172724"/>
                <a:gd name="connsiteX23" fmla="*/ 1024085 w 1598829"/>
                <a:gd name="connsiteY23" fmla="*/ 0 h 172724"/>
                <a:gd name="connsiteX24" fmla="*/ 1149703 w 1598829"/>
                <a:gd name="connsiteY24" fmla="*/ 80232 h 172724"/>
                <a:gd name="connsiteX25" fmla="*/ 1248648 w 1598829"/>
                <a:gd name="connsiteY25" fmla="*/ 143471 h 172724"/>
                <a:gd name="connsiteX26" fmla="*/ 1347594 w 1598829"/>
                <a:gd name="connsiteY26" fmla="*/ 80232 h 172724"/>
                <a:gd name="connsiteX27" fmla="*/ 1473212 w 1598829"/>
                <a:gd name="connsiteY27" fmla="*/ 0 h 172724"/>
                <a:gd name="connsiteX28" fmla="*/ 1598829 w 1598829"/>
                <a:gd name="connsiteY28" fmla="*/ 80232 h 172724"/>
                <a:gd name="connsiteX29" fmla="*/ 1572157 w 1598829"/>
                <a:gd name="connsiteY29" fmla="*/ 92492 h 172724"/>
                <a:gd name="connsiteX30" fmla="*/ 1473212 w 1598829"/>
                <a:gd name="connsiteY30" fmla="*/ 29253 h 172724"/>
                <a:gd name="connsiteX31" fmla="*/ 1374266 w 1598829"/>
                <a:gd name="connsiteY31" fmla="*/ 92492 h 172724"/>
                <a:gd name="connsiteX32" fmla="*/ 1248648 w 1598829"/>
                <a:gd name="connsiteY32" fmla="*/ 172724 h 17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598829" h="172724">
                  <a:moveTo>
                    <a:pt x="1248648" y="172724"/>
                  </a:moveTo>
                  <a:cubicBezTo>
                    <a:pt x="1194229" y="172724"/>
                    <a:pt x="1146046" y="141965"/>
                    <a:pt x="1123031" y="92492"/>
                  </a:cubicBezTo>
                  <a:cubicBezTo>
                    <a:pt x="1104962" y="53560"/>
                    <a:pt x="1067105" y="29253"/>
                    <a:pt x="1024085" y="29253"/>
                  </a:cubicBezTo>
                  <a:cubicBezTo>
                    <a:pt x="981066" y="29253"/>
                    <a:pt x="943208" y="53560"/>
                    <a:pt x="925140" y="92492"/>
                  </a:cubicBezTo>
                  <a:cubicBezTo>
                    <a:pt x="902124" y="141965"/>
                    <a:pt x="853942" y="172724"/>
                    <a:pt x="799522" y="172724"/>
                  </a:cubicBezTo>
                  <a:cubicBezTo>
                    <a:pt x="799522" y="172724"/>
                    <a:pt x="799522" y="172724"/>
                    <a:pt x="799522" y="172724"/>
                  </a:cubicBezTo>
                  <a:cubicBezTo>
                    <a:pt x="744887" y="172724"/>
                    <a:pt x="696920" y="141965"/>
                    <a:pt x="673905" y="92492"/>
                  </a:cubicBezTo>
                  <a:cubicBezTo>
                    <a:pt x="655836" y="53560"/>
                    <a:pt x="617979" y="29253"/>
                    <a:pt x="574959" y="29253"/>
                  </a:cubicBezTo>
                  <a:cubicBezTo>
                    <a:pt x="531939" y="29253"/>
                    <a:pt x="494082" y="53560"/>
                    <a:pt x="476014" y="92492"/>
                  </a:cubicBezTo>
                  <a:cubicBezTo>
                    <a:pt x="452998" y="141965"/>
                    <a:pt x="405031" y="172724"/>
                    <a:pt x="350396" y="172724"/>
                  </a:cubicBezTo>
                  <a:cubicBezTo>
                    <a:pt x="295976" y="172724"/>
                    <a:pt x="247794" y="141965"/>
                    <a:pt x="224778" y="92492"/>
                  </a:cubicBezTo>
                  <a:cubicBezTo>
                    <a:pt x="206710" y="53560"/>
                    <a:pt x="168853" y="29253"/>
                    <a:pt x="125833" y="29253"/>
                  </a:cubicBezTo>
                  <a:cubicBezTo>
                    <a:pt x="82813" y="29253"/>
                    <a:pt x="44956" y="53560"/>
                    <a:pt x="26887" y="92492"/>
                  </a:cubicBezTo>
                  <a:lnTo>
                    <a:pt x="0" y="80232"/>
                  </a:lnTo>
                  <a:cubicBezTo>
                    <a:pt x="23016" y="30759"/>
                    <a:pt x="70983" y="0"/>
                    <a:pt x="125618" y="0"/>
                  </a:cubicBezTo>
                  <a:cubicBezTo>
                    <a:pt x="180253" y="0"/>
                    <a:pt x="228220" y="30759"/>
                    <a:pt x="251235" y="80232"/>
                  </a:cubicBezTo>
                  <a:cubicBezTo>
                    <a:pt x="269304" y="119165"/>
                    <a:pt x="307376" y="143471"/>
                    <a:pt x="350181" y="143471"/>
                  </a:cubicBezTo>
                  <a:cubicBezTo>
                    <a:pt x="393201" y="143471"/>
                    <a:pt x="431058" y="119165"/>
                    <a:pt x="449126" y="80232"/>
                  </a:cubicBezTo>
                  <a:cubicBezTo>
                    <a:pt x="472142" y="30759"/>
                    <a:pt x="520324" y="0"/>
                    <a:pt x="574744" y="0"/>
                  </a:cubicBezTo>
                  <a:cubicBezTo>
                    <a:pt x="629164" y="0"/>
                    <a:pt x="677346" y="30759"/>
                    <a:pt x="700362" y="80232"/>
                  </a:cubicBezTo>
                  <a:cubicBezTo>
                    <a:pt x="718430" y="119165"/>
                    <a:pt x="756287" y="143471"/>
                    <a:pt x="799307" y="143471"/>
                  </a:cubicBezTo>
                  <a:lnTo>
                    <a:pt x="799307" y="143471"/>
                  </a:lnTo>
                  <a:cubicBezTo>
                    <a:pt x="842327" y="143471"/>
                    <a:pt x="880184" y="119165"/>
                    <a:pt x="898253" y="80232"/>
                  </a:cubicBezTo>
                  <a:cubicBezTo>
                    <a:pt x="921483" y="30759"/>
                    <a:pt x="969450" y="0"/>
                    <a:pt x="1024085" y="0"/>
                  </a:cubicBezTo>
                  <a:cubicBezTo>
                    <a:pt x="1078720" y="0"/>
                    <a:pt x="1126688" y="30759"/>
                    <a:pt x="1149703" y="80232"/>
                  </a:cubicBezTo>
                  <a:cubicBezTo>
                    <a:pt x="1167771" y="119165"/>
                    <a:pt x="1205629" y="143471"/>
                    <a:pt x="1248648" y="143471"/>
                  </a:cubicBezTo>
                  <a:cubicBezTo>
                    <a:pt x="1291668" y="143471"/>
                    <a:pt x="1329526" y="119165"/>
                    <a:pt x="1347594" y="80232"/>
                  </a:cubicBezTo>
                  <a:cubicBezTo>
                    <a:pt x="1370610" y="30759"/>
                    <a:pt x="1418792" y="0"/>
                    <a:pt x="1473212" y="0"/>
                  </a:cubicBezTo>
                  <a:cubicBezTo>
                    <a:pt x="1527847" y="0"/>
                    <a:pt x="1576029" y="30759"/>
                    <a:pt x="1598829" y="80232"/>
                  </a:cubicBezTo>
                  <a:lnTo>
                    <a:pt x="1572157" y="92492"/>
                  </a:lnTo>
                  <a:cubicBezTo>
                    <a:pt x="1554089" y="53560"/>
                    <a:pt x="1516016" y="29253"/>
                    <a:pt x="1473212" y="29253"/>
                  </a:cubicBezTo>
                  <a:cubicBezTo>
                    <a:pt x="1430192" y="29253"/>
                    <a:pt x="1392335" y="53560"/>
                    <a:pt x="1374266" y="92492"/>
                  </a:cubicBezTo>
                  <a:cubicBezTo>
                    <a:pt x="1351251" y="141965"/>
                    <a:pt x="1303069" y="172724"/>
                    <a:pt x="1248648" y="172724"/>
                  </a:cubicBezTo>
                  <a:close/>
                </a:path>
              </a:pathLst>
            </a:custGeom>
            <a:grpFill/>
            <a:ln w="21496" cap="flat">
              <a:noFill/>
              <a:prstDash val="solid"/>
              <a:miter/>
            </a:ln>
          </p:spPr>
          <p:txBody>
            <a:bodyPr rtlCol="0" anchor="ctr"/>
            <a:lstStyle/>
            <a:p>
              <a:endParaRPr lang="en-US"/>
            </a:p>
          </p:txBody>
        </p:sp>
      </p:grpSp>
      <p:grpSp>
        <p:nvGrpSpPr>
          <p:cNvPr id="24" name="Graphic 4">
            <a:extLst>
              <a:ext uri="{FF2B5EF4-FFF2-40B4-BE49-F238E27FC236}">
                <a16:creationId xmlns:a16="http://schemas.microsoft.com/office/drawing/2014/main" id="{5468B3A9-705E-43C3-A742-0619B0D8F2E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80915" y="4748271"/>
            <a:ext cx="1330536" cy="1330521"/>
            <a:chOff x="5734037" y="3067039"/>
            <a:chExt cx="724483" cy="724489"/>
          </a:xfrm>
          <a:solidFill>
            <a:schemeClr val="tx1"/>
          </a:solidFill>
        </p:grpSpPr>
        <p:sp>
          <p:nvSpPr>
            <p:cNvPr id="25" name="Freeform: Shape 24">
              <a:extLst>
                <a:ext uri="{FF2B5EF4-FFF2-40B4-BE49-F238E27FC236}">
                  <a16:creationId xmlns:a16="http://schemas.microsoft.com/office/drawing/2014/main" id="{29D439AD-5D67-497C-B831-D17FC3E592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067039"/>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23F54BF2-C71C-45C5-9408-3B5E011B0F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2BBABE17-DB56-44AB-934B-63C07C79F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CB483D20-A128-4076-AF54-88646172B80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E5EFA818-FDDA-49E9-B11F-E9DC1854A9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EA1F8728-F8F7-4828-A718-A15E7663EA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8DA1F73F-AA1D-41D7-BAAB-292FD94A3E5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D9441DEA-C85E-4B9C-A48D-8437854C4C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26284"/>
              <a:ext cx="14192" cy="14097"/>
            </a:xfrm>
            <a:custGeom>
              <a:avLst/>
              <a:gdLst>
                <a:gd name="connsiteX0" fmla="*/ 14192 w 14192"/>
                <a:gd name="connsiteY0" fmla="*/ 7049 h 14097"/>
                <a:gd name="connsiteX1" fmla="*/ 7144 w 14192"/>
                <a:gd name="connsiteY1" fmla="*/ 14097 h 14097"/>
                <a:gd name="connsiteX2" fmla="*/ 0 w 14192"/>
                <a:gd name="connsiteY2" fmla="*/ 7049 h 14097"/>
                <a:gd name="connsiteX3" fmla="*/ 7049 w 14192"/>
                <a:gd name="connsiteY3" fmla="*/ 0 h 14097"/>
                <a:gd name="connsiteX4" fmla="*/ 14192 w 14192"/>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9"/>
                  </a:moveTo>
                  <a:cubicBezTo>
                    <a:pt x="14192" y="10954"/>
                    <a:pt x="11049" y="14097"/>
                    <a:pt x="7144" y="14097"/>
                  </a:cubicBezTo>
                  <a:cubicBezTo>
                    <a:pt x="3239" y="14097"/>
                    <a:pt x="0" y="10954"/>
                    <a:pt x="0" y="7049"/>
                  </a:cubicBezTo>
                  <a:cubicBezTo>
                    <a:pt x="0" y="3143"/>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15EBAA20-1368-4495-8D7C-820FAD8ECF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2628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0FB92591-626C-4D2B-A3E6-EC8742D67B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5" name="Freeform: Shape 34">
              <a:extLst>
                <a:ext uri="{FF2B5EF4-FFF2-40B4-BE49-F238E27FC236}">
                  <a16:creationId xmlns:a16="http://schemas.microsoft.com/office/drawing/2014/main" id="{D392448D-513F-4528-9D8D-A151982041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6" name="Freeform: Shape 35">
              <a:extLst>
                <a:ext uri="{FF2B5EF4-FFF2-40B4-BE49-F238E27FC236}">
                  <a16:creationId xmlns:a16="http://schemas.microsoft.com/office/drawing/2014/main" id="{61946BAE-1546-4EA4-A108-A799BF5D2C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7" name="Freeform: Shape 36">
              <a:extLst>
                <a:ext uri="{FF2B5EF4-FFF2-40B4-BE49-F238E27FC236}">
                  <a16:creationId xmlns:a16="http://schemas.microsoft.com/office/drawing/2014/main" id="{42A8EC93-6A35-4D37-A8CB-59362BF875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126284"/>
              <a:ext cx="14097" cy="14097"/>
            </a:xfrm>
            <a:custGeom>
              <a:avLst/>
              <a:gdLst>
                <a:gd name="connsiteX0" fmla="*/ 14097 w 14097"/>
                <a:gd name="connsiteY0" fmla="*/ 7049 h 14097"/>
                <a:gd name="connsiteX1" fmla="*/ 7048 w 14097"/>
                <a:gd name="connsiteY1" fmla="*/ 14097 h 14097"/>
                <a:gd name="connsiteX2" fmla="*/ 0 w 14097"/>
                <a:gd name="connsiteY2" fmla="*/ 7049 h 14097"/>
                <a:gd name="connsiteX3" fmla="*/ 7048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38" name="Freeform: Shape 37">
              <a:extLst>
                <a:ext uri="{FF2B5EF4-FFF2-40B4-BE49-F238E27FC236}">
                  <a16:creationId xmlns:a16="http://schemas.microsoft.com/office/drawing/2014/main" id="{AFC3ECA2-E914-4D83-ABF9-B9FFD96E92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2628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39" name="Freeform: Shape 38">
              <a:extLst>
                <a:ext uri="{FF2B5EF4-FFF2-40B4-BE49-F238E27FC236}">
                  <a16:creationId xmlns:a16="http://schemas.microsoft.com/office/drawing/2014/main" id="{712B1108-9AAC-4F10-A64F-0D6963E518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18543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0" name="Freeform: Shape 39">
              <a:extLst>
                <a:ext uri="{FF2B5EF4-FFF2-40B4-BE49-F238E27FC236}">
                  <a16:creationId xmlns:a16="http://schemas.microsoft.com/office/drawing/2014/main" id="{284CDA0C-B2AB-4791-83B1-C053C061D61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1" name="Freeform: Shape 40">
              <a:extLst>
                <a:ext uri="{FF2B5EF4-FFF2-40B4-BE49-F238E27FC236}">
                  <a16:creationId xmlns:a16="http://schemas.microsoft.com/office/drawing/2014/main" id="{F857BF6B-E0CA-49C0-8827-B44CE8B928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2" name="Freeform: Shape 41">
              <a:extLst>
                <a:ext uri="{FF2B5EF4-FFF2-40B4-BE49-F238E27FC236}">
                  <a16:creationId xmlns:a16="http://schemas.microsoft.com/office/drawing/2014/main" id="{6D7B06A7-ADDF-4F27-B11F-08422FC180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3" name="Freeform: Shape 42">
              <a:extLst>
                <a:ext uri="{FF2B5EF4-FFF2-40B4-BE49-F238E27FC236}">
                  <a16:creationId xmlns:a16="http://schemas.microsoft.com/office/drawing/2014/main" id="{E8B0DA6C-71D7-4FCB-AE4C-035E0ADB50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4" name="Freeform: Shape 43">
              <a:extLst>
                <a:ext uri="{FF2B5EF4-FFF2-40B4-BE49-F238E27FC236}">
                  <a16:creationId xmlns:a16="http://schemas.microsoft.com/office/drawing/2014/main" id="{EB078173-ADFB-480D-91A4-4D71C01098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18543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45" name="Freeform: Shape 44">
              <a:extLst>
                <a:ext uri="{FF2B5EF4-FFF2-40B4-BE49-F238E27FC236}">
                  <a16:creationId xmlns:a16="http://schemas.microsoft.com/office/drawing/2014/main" id="{AAA4027A-C97B-4C9A-B04C-EBE2112200A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18543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46" name="Freeform: Shape 45">
              <a:extLst>
                <a:ext uri="{FF2B5EF4-FFF2-40B4-BE49-F238E27FC236}">
                  <a16:creationId xmlns:a16="http://schemas.microsoft.com/office/drawing/2014/main" id="{C06DA92D-C6D0-4C7D-98CF-D9576912E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24467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47" name="Freeform: Shape 46">
              <a:extLst>
                <a:ext uri="{FF2B5EF4-FFF2-40B4-BE49-F238E27FC236}">
                  <a16:creationId xmlns:a16="http://schemas.microsoft.com/office/drawing/2014/main" id="{D6601653-3941-4C9B-BD39-62EECE23AE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244677"/>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8" name="Freeform: Shape 47">
              <a:extLst>
                <a:ext uri="{FF2B5EF4-FFF2-40B4-BE49-F238E27FC236}">
                  <a16:creationId xmlns:a16="http://schemas.microsoft.com/office/drawing/2014/main" id="{2BC4A394-4FFE-4BFE-9A59-2B624E0711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49" name="Freeform: Shape 48">
              <a:extLst>
                <a:ext uri="{FF2B5EF4-FFF2-40B4-BE49-F238E27FC236}">
                  <a16:creationId xmlns:a16="http://schemas.microsoft.com/office/drawing/2014/main" id="{EB4EABA5-FDCF-4F6F-8FF1-6FDFF50580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0" name="Freeform: Shape 49">
              <a:extLst>
                <a:ext uri="{FF2B5EF4-FFF2-40B4-BE49-F238E27FC236}">
                  <a16:creationId xmlns:a16="http://schemas.microsoft.com/office/drawing/2014/main" id="{10F3C940-2320-488A-B24C-AB0A4FB539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1" name="Freeform: Shape 50">
              <a:extLst>
                <a:ext uri="{FF2B5EF4-FFF2-40B4-BE49-F238E27FC236}">
                  <a16:creationId xmlns:a16="http://schemas.microsoft.com/office/drawing/2014/main" id="{F525BA82-37D8-47ED-AFF6-AE57124A4E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24467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2" name="Freeform: Shape 51">
              <a:extLst>
                <a:ext uri="{FF2B5EF4-FFF2-40B4-BE49-F238E27FC236}">
                  <a16:creationId xmlns:a16="http://schemas.microsoft.com/office/drawing/2014/main" id="{C2D78955-C80F-4DA3-83AA-D28A5A6FAD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244677"/>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53" name="Freeform: Shape 52">
              <a:extLst>
                <a:ext uri="{FF2B5EF4-FFF2-40B4-BE49-F238E27FC236}">
                  <a16:creationId xmlns:a16="http://schemas.microsoft.com/office/drawing/2014/main" id="{BC23DAAC-7C06-4012-8CBB-8E3126B68B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03829"/>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54" name="Freeform: Shape 53">
              <a:extLst>
                <a:ext uri="{FF2B5EF4-FFF2-40B4-BE49-F238E27FC236}">
                  <a16:creationId xmlns:a16="http://schemas.microsoft.com/office/drawing/2014/main" id="{60D19F80-DC80-49EC-8EDD-7889092C18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5" name="Freeform: Shape 54">
              <a:extLst>
                <a:ext uri="{FF2B5EF4-FFF2-40B4-BE49-F238E27FC236}">
                  <a16:creationId xmlns:a16="http://schemas.microsoft.com/office/drawing/2014/main" id="{11F50BB3-EA39-4693-BAE1-1101EF0A41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6" name="Freeform: Shape 55">
              <a:extLst>
                <a:ext uri="{FF2B5EF4-FFF2-40B4-BE49-F238E27FC236}">
                  <a16:creationId xmlns:a16="http://schemas.microsoft.com/office/drawing/2014/main" id="{00EFD45B-69A8-47F6-A5BF-779F7EB49F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7" name="Freeform: Shape 56">
              <a:extLst>
                <a:ext uri="{FF2B5EF4-FFF2-40B4-BE49-F238E27FC236}">
                  <a16:creationId xmlns:a16="http://schemas.microsoft.com/office/drawing/2014/main" id="{9E53C464-7272-4EBC-830B-CB29A96988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8" name="Freeform: Shape 57">
              <a:extLst>
                <a:ext uri="{FF2B5EF4-FFF2-40B4-BE49-F238E27FC236}">
                  <a16:creationId xmlns:a16="http://schemas.microsoft.com/office/drawing/2014/main" id="{B6BF10CE-C2AD-487A-9402-8D5C746ECF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03829"/>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59" name="Freeform: Shape 58">
              <a:extLst>
                <a:ext uri="{FF2B5EF4-FFF2-40B4-BE49-F238E27FC236}">
                  <a16:creationId xmlns:a16="http://schemas.microsoft.com/office/drawing/2014/main" id="{1064C7FE-F8EB-47EF-97FA-348A520599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0" name="Freeform: Shape 59">
              <a:extLst>
                <a:ext uri="{FF2B5EF4-FFF2-40B4-BE49-F238E27FC236}">
                  <a16:creationId xmlns:a16="http://schemas.microsoft.com/office/drawing/2014/main" id="{A991C553-06A1-4F26-BBBC-80F7E11E7A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363074"/>
              <a:ext cx="14192" cy="14097"/>
            </a:xfrm>
            <a:custGeom>
              <a:avLst/>
              <a:gdLst>
                <a:gd name="connsiteX0" fmla="*/ 14192 w 14192"/>
                <a:gd name="connsiteY0" fmla="*/ 7048 h 14097"/>
                <a:gd name="connsiteX1" fmla="*/ 7144 w 14192"/>
                <a:gd name="connsiteY1" fmla="*/ 14097 h 14097"/>
                <a:gd name="connsiteX2" fmla="*/ 0 w 14192"/>
                <a:gd name="connsiteY2" fmla="*/ 7048 h 14097"/>
                <a:gd name="connsiteX3" fmla="*/ 7049 w 14192"/>
                <a:gd name="connsiteY3" fmla="*/ 0 h 14097"/>
                <a:gd name="connsiteX4" fmla="*/ 14192 w 14192"/>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7">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1" name="Freeform: Shape 60">
              <a:extLst>
                <a:ext uri="{FF2B5EF4-FFF2-40B4-BE49-F238E27FC236}">
                  <a16:creationId xmlns:a16="http://schemas.microsoft.com/office/drawing/2014/main" id="{BCE9C081-2191-4C84-956E-F106BB015C9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2" name="Freeform: Shape 61">
              <a:extLst>
                <a:ext uri="{FF2B5EF4-FFF2-40B4-BE49-F238E27FC236}">
                  <a16:creationId xmlns:a16="http://schemas.microsoft.com/office/drawing/2014/main" id="{292F6F03-BC34-40C6-8F17-7A169CD72FE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3" name="Freeform: Shape 62">
              <a:extLst>
                <a:ext uri="{FF2B5EF4-FFF2-40B4-BE49-F238E27FC236}">
                  <a16:creationId xmlns:a16="http://schemas.microsoft.com/office/drawing/2014/main" id="{A5101B80-7351-4F0F-AB7D-3E40B4D266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4" name="Freeform: Shape 63">
              <a:extLst>
                <a:ext uri="{FF2B5EF4-FFF2-40B4-BE49-F238E27FC236}">
                  <a16:creationId xmlns:a16="http://schemas.microsoft.com/office/drawing/2014/main" id="{0570EE1D-95AC-4660-8E96-7C8A36FEB6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5" name="Freeform: Shape 64">
              <a:extLst>
                <a:ext uri="{FF2B5EF4-FFF2-40B4-BE49-F238E27FC236}">
                  <a16:creationId xmlns:a16="http://schemas.microsoft.com/office/drawing/2014/main" id="{385D9A56-2D15-4E0A-B981-E168F09064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363074"/>
              <a:ext cx="14097" cy="14097"/>
            </a:xfrm>
            <a:custGeom>
              <a:avLst/>
              <a:gdLst>
                <a:gd name="connsiteX0" fmla="*/ 14097 w 14097"/>
                <a:gd name="connsiteY0" fmla="*/ 7048 h 14097"/>
                <a:gd name="connsiteX1" fmla="*/ 7048 w 14097"/>
                <a:gd name="connsiteY1" fmla="*/ 14097 h 14097"/>
                <a:gd name="connsiteX2" fmla="*/ 0 w 14097"/>
                <a:gd name="connsiteY2" fmla="*/ 7048 h 14097"/>
                <a:gd name="connsiteX3" fmla="*/ 7048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6" name="Freeform: Shape 65">
              <a:extLst>
                <a:ext uri="{FF2B5EF4-FFF2-40B4-BE49-F238E27FC236}">
                  <a16:creationId xmlns:a16="http://schemas.microsoft.com/office/drawing/2014/main" id="{28D0BA2F-9273-4EAA-AD17-C4EFE11403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67" name="Freeform: Shape 66">
              <a:extLst>
                <a:ext uri="{FF2B5EF4-FFF2-40B4-BE49-F238E27FC236}">
                  <a16:creationId xmlns:a16="http://schemas.microsoft.com/office/drawing/2014/main" id="{512CC54E-7976-4DC9-984C-45C2A23A72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2222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68" name="Freeform: Shape 67">
              <a:extLst>
                <a:ext uri="{FF2B5EF4-FFF2-40B4-BE49-F238E27FC236}">
                  <a16:creationId xmlns:a16="http://schemas.microsoft.com/office/drawing/2014/main" id="{C8A3FC72-9FF9-41F6-97E0-45A0FEE946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69" name="Freeform: Shape 68">
              <a:extLst>
                <a:ext uri="{FF2B5EF4-FFF2-40B4-BE49-F238E27FC236}">
                  <a16:creationId xmlns:a16="http://schemas.microsoft.com/office/drawing/2014/main" id="{48918C16-C9B6-40D5-93A0-DB547B644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0" name="Freeform: Shape 69">
              <a:extLst>
                <a:ext uri="{FF2B5EF4-FFF2-40B4-BE49-F238E27FC236}">
                  <a16:creationId xmlns:a16="http://schemas.microsoft.com/office/drawing/2014/main" id="{A05612C6-4858-4854-A3D3-90CF1E1C75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1" name="Freeform: Shape 70">
              <a:extLst>
                <a:ext uri="{FF2B5EF4-FFF2-40B4-BE49-F238E27FC236}">
                  <a16:creationId xmlns:a16="http://schemas.microsoft.com/office/drawing/2014/main" id="{A8E88D77-C726-4008-849C-DA7361F885D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2" name="Freeform: Shape 71">
              <a:extLst>
                <a:ext uri="{FF2B5EF4-FFF2-40B4-BE49-F238E27FC236}">
                  <a16:creationId xmlns:a16="http://schemas.microsoft.com/office/drawing/2014/main" id="{24CFE7CA-C955-4365-90C3-6272CB9A3C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42222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3" name="Freeform: Shape 72">
              <a:extLst>
                <a:ext uri="{FF2B5EF4-FFF2-40B4-BE49-F238E27FC236}">
                  <a16:creationId xmlns:a16="http://schemas.microsoft.com/office/drawing/2014/main" id="{38B43FC8-B81C-490A-A346-4C6235DA8A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74" name="Freeform: Shape 73">
              <a:extLst>
                <a:ext uri="{FF2B5EF4-FFF2-40B4-BE49-F238E27FC236}">
                  <a16:creationId xmlns:a16="http://schemas.microsoft.com/office/drawing/2014/main" id="{214D0221-0C97-4C71-B535-7506956EF8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067039"/>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6953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54"/>
                    <a:pt x="10954" y="14097"/>
                    <a:pt x="7049" y="14097"/>
                  </a:cubicBezTo>
                  <a:cubicBezTo>
                    <a:pt x="3143" y="14097"/>
                    <a:pt x="0" y="10954"/>
                    <a:pt x="0" y="7049"/>
                  </a:cubicBezTo>
                  <a:cubicBezTo>
                    <a:pt x="0" y="3143"/>
                    <a:pt x="3048" y="0"/>
                    <a:pt x="6953"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5" name="Freeform: Shape 74">
              <a:extLst>
                <a:ext uri="{FF2B5EF4-FFF2-40B4-BE49-F238E27FC236}">
                  <a16:creationId xmlns:a16="http://schemas.microsoft.com/office/drawing/2014/main" id="{ED0C44EA-BD25-49A3-9EB8-9D8DED7C19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6" name="Freeform: Shape 75">
              <a:extLst>
                <a:ext uri="{FF2B5EF4-FFF2-40B4-BE49-F238E27FC236}">
                  <a16:creationId xmlns:a16="http://schemas.microsoft.com/office/drawing/2014/main" id="{A3C9CCF2-15CC-4F7D-87F5-7FFEBAC9C2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067039"/>
              <a:ext cx="14096" cy="14097"/>
            </a:xfrm>
            <a:custGeom>
              <a:avLst/>
              <a:gdLst>
                <a:gd name="connsiteX0" fmla="*/ 14097 w 14096"/>
                <a:gd name="connsiteY0" fmla="*/ 7049 h 14097"/>
                <a:gd name="connsiteX1" fmla="*/ 7049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9" y="14097"/>
                  </a:cubicBezTo>
                  <a:cubicBezTo>
                    <a:pt x="3143" y="14097"/>
                    <a:pt x="0" y="10954"/>
                    <a:pt x="0" y="7049"/>
                  </a:cubicBezTo>
                  <a:cubicBezTo>
                    <a:pt x="0" y="3143"/>
                    <a:pt x="3048" y="0"/>
                    <a:pt x="6953"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77" name="Freeform: Shape 76">
              <a:extLst>
                <a:ext uri="{FF2B5EF4-FFF2-40B4-BE49-F238E27FC236}">
                  <a16:creationId xmlns:a16="http://schemas.microsoft.com/office/drawing/2014/main" id="{8AA321D8-1D2C-472C-A2DB-EBB74498D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78" name="Freeform: Shape 77">
              <a:extLst>
                <a:ext uri="{FF2B5EF4-FFF2-40B4-BE49-F238E27FC236}">
                  <a16:creationId xmlns:a16="http://schemas.microsoft.com/office/drawing/2014/main" id="{724680C1-4BB5-45DB-A558-82514418C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6953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048" y="0"/>
                    <a:pt x="6953"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79" name="Freeform: Shape 78">
              <a:extLst>
                <a:ext uri="{FF2B5EF4-FFF2-40B4-BE49-F238E27FC236}">
                  <a16:creationId xmlns:a16="http://schemas.microsoft.com/office/drawing/2014/main" id="{C94F4CEF-82DD-4CFB-8EE3-4AB115F6A0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067039"/>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80" name="Freeform: Shape 79">
              <a:extLst>
                <a:ext uri="{FF2B5EF4-FFF2-40B4-BE49-F238E27FC236}">
                  <a16:creationId xmlns:a16="http://schemas.microsoft.com/office/drawing/2014/main" id="{4F186C9C-C620-4426-A674-E40F808F668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26281"/>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1" name="Freeform: Shape 80">
              <a:extLst>
                <a:ext uri="{FF2B5EF4-FFF2-40B4-BE49-F238E27FC236}">
                  <a16:creationId xmlns:a16="http://schemas.microsoft.com/office/drawing/2014/main" id="{8929942C-BA3F-40EF-94DD-4A5C22C5B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2" name="Freeform: Shape 81">
              <a:extLst>
                <a:ext uri="{FF2B5EF4-FFF2-40B4-BE49-F238E27FC236}">
                  <a16:creationId xmlns:a16="http://schemas.microsoft.com/office/drawing/2014/main" id="{D234974B-3555-465B-95A7-1C63CE7386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26281"/>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83" name="Freeform: Shape 82">
              <a:extLst>
                <a:ext uri="{FF2B5EF4-FFF2-40B4-BE49-F238E27FC236}">
                  <a16:creationId xmlns:a16="http://schemas.microsoft.com/office/drawing/2014/main" id="{0E38F9FD-48AC-4C3E-9E75-D1C0B555E06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84" name="Freeform: Shape 83">
              <a:extLst>
                <a:ext uri="{FF2B5EF4-FFF2-40B4-BE49-F238E27FC236}">
                  <a16:creationId xmlns:a16="http://schemas.microsoft.com/office/drawing/2014/main" id="{3AA72E26-5C3D-4231-9042-E00AE43E80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26281"/>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85" name="Freeform: Shape 84">
              <a:extLst>
                <a:ext uri="{FF2B5EF4-FFF2-40B4-BE49-F238E27FC236}">
                  <a16:creationId xmlns:a16="http://schemas.microsoft.com/office/drawing/2014/main" id="{6684433D-3C9E-4C19-A801-D51CF3064F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2628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86" name="Freeform: Shape 85">
              <a:extLst>
                <a:ext uri="{FF2B5EF4-FFF2-40B4-BE49-F238E27FC236}">
                  <a16:creationId xmlns:a16="http://schemas.microsoft.com/office/drawing/2014/main" id="{DADB0C3D-A021-4F40-93B3-76B61334FD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185433"/>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7" name="Freeform: Shape 86">
              <a:extLst>
                <a:ext uri="{FF2B5EF4-FFF2-40B4-BE49-F238E27FC236}">
                  <a16:creationId xmlns:a16="http://schemas.microsoft.com/office/drawing/2014/main" id="{41781C18-F408-401D-8A86-99FFBB9895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88" name="Freeform: Shape 87">
              <a:extLst>
                <a:ext uri="{FF2B5EF4-FFF2-40B4-BE49-F238E27FC236}">
                  <a16:creationId xmlns:a16="http://schemas.microsoft.com/office/drawing/2014/main" id="{9D958D9F-E4B0-48B1-ADA4-3053AFB5D9C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185433"/>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89" name="Freeform: Shape 88">
              <a:extLst>
                <a:ext uri="{FF2B5EF4-FFF2-40B4-BE49-F238E27FC236}">
                  <a16:creationId xmlns:a16="http://schemas.microsoft.com/office/drawing/2014/main" id="{43EFCD46-F0FB-499C-81B9-3508FE5C8C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0" name="Freeform: Shape 89">
              <a:extLst>
                <a:ext uri="{FF2B5EF4-FFF2-40B4-BE49-F238E27FC236}">
                  <a16:creationId xmlns:a16="http://schemas.microsoft.com/office/drawing/2014/main" id="{2B6A130F-CB85-4BDA-8DDF-8DAAB2F7D0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18543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91" name="Freeform: Shape 90">
              <a:extLst>
                <a:ext uri="{FF2B5EF4-FFF2-40B4-BE49-F238E27FC236}">
                  <a16:creationId xmlns:a16="http://schemas.microsoft.com/office/drawing/2014/main" id="{9359DA40-CA94-4B1F-9BE6-C800BEEC77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185432"/>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92" name="Freeform: Shape 91">
              <a:extLst>
                <a:ext uri="{FF2B5EF4-FFF2-40B4-BE49-F238E27FC236}">
                  <a16:creationId xmlns:a16="http://schemas.microsoft.com/office/drawing/2014/main" id="{73304FCD-8DAD-4BC8-A16E-84DDCA07FF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244676"/>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3" name="Freeform: Shape 92">
              <a:extLst>
                <a:ext uri="{FF2B5EF4-FFF2-40B4-BE49-F238E27FC236}">
                  <a16:creationId xmlns:a16="http://schemas.microsoft.com/office/drawing/2014/main" id="{BCB4864C-8F67-4BE7-89CC-664EA25EC5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4" name="Freeform: Shape 93">
              <a:extLst>
                <a:ext uri="{FF2B5EF4-FFF2-40B4-BE49-F238E27FC236}">
                  <a16:creationId xmlns:a16="http://schemas.microsoft.com/office/drawing/2014/main" id="{845F543D-67FC-4640-A2A1-69DA6D0528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244676"/>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95" name="Freeform: Shape 94">
              <a:extLst>
                <a:ext uri="{FF2B5EF4-FFF2-40B4-BE49-F238E27FC236}">
                  <a16:creationId xmlns:a16="http://schemas.microsoft.com/office/drawing/2014/main" id="{DBDB2A9C-60E5-4F7E-BA2B-4DD1595FB9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96" name="Freeform: Shape 95">
              <a:extLst>
                <a:ext uri="{FF2B5EF4-FFF2-40B4-BE49-F238E27FC236}">
                  <a16:creationId xmlns:a16="http://schemas.microsoft.com/office/drawing/2014/main" id="{72B10DA2-D88E-4952-BDB5-102E61B4B2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244676"/>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97" name="Freeform: Shape 96">
              <a:extLst>
                <a:ext uri="{FF2B5EF4-FFF2-40B4-BE49-F238E27FC236}">
                  <a16:creationId xmlns:a16="http://schemas.microsoft.com/office/drawing/2014/main" id="{AC5F5BED-3698-4F52-9977-D8CA2DC031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24467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8" name="Freeform: Shape 97">
              <a:extLst>
                <a:ext uri="{FF2B5EF4-FFF2-40B4-BE49-F238E27FC236}">
                  <a16:creationId xmlns:a16="http://schemas.microsoft.com/office/drawing/2014/main" id="{E19CCEBC-AD20-45B2-A751-42B40BB31C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03829"/>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99" name="Freeform: Shape 98">
              <a:extLst>
                <a:ext uri="{FF2B5EF4-FFF2-40B4-BE49-F238E27FC236}">
                  <a16:creationId xmlns:a16="http://schemas.microsoft.com/office/drawing/2014/main" id="{3A978AD9-9A35-4B89-B3BC-61E54AD9EB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0" name="Freeform: Shape 99">
              <a:extLst>
                <a:ext uri="{FF2B5EF4-FFF2-40B4-BE49-F238E27FC236}">
                  <a16:creationId xmlns:a16="http://schemas.microsoft.com/office/drawing/2014/main" id="{77D8C808-AFC9-42DD-B253-0048903791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03829"/>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01" name="Freeform: Shape 100">
              <a:extLst>
                <a:ext uri="{FF2B5EF4-FFF2-40B4-BE49-F238E27FC236}">
                  <a16:creationId xmlns:a16="http://schemas.microsoft.com/office/drawing/2014/main" id="{EECD0BF1-7C64-407E-8306-4C447B1D32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2" name="Freeform: Shape 101">
              <a:extLst>
                <a:ext uri="{FF2B5EF4-FFF2-40B4-BE49-F238E27FC236}">
                  <a16:creationId xmlns:a16="http://schemas.microsoft.com/office/drawing/2014/main" id="{953B0F94-AC35-4CB2-878D-1DC7D68BE9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03" name="Freeform: Shape 102">
              <a:extLst>
                <a:ext uri="{FF2B5EF4-FFF2-40B4-BE49-F238E27FC236}">
                  <a16:creationId xmlns:a16="http://schemas.microsoft.com/office/drawing/2014/main" id="{08EA50C2-BB5F-4368-AA91-67B207C1AB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03829"/>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04" name="Freeform: Shape 103">
              <a:extLst>
                <a:ext uri="{FF2B5EF4-FFF2-40B4-BE49-F238E27FC236}">
                  <a16:creationId xmlns:a16="http://schemas.microsoft.com/office/drawing/2014/main" id="{DE45A7FE-0A45-45F6-8417-EBDA5A12D83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363072"/>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5" name="Freeform: Shape 104">
              <a:extLst>
                <a:ext uri="{FF2B5EF4-FFF2-40B4-BE49-F238E27FC236}">
                  <a16:creationId xmlns:a16="http://schemas.microsoft.com/office/drawing/2014/main" id="{DA8B8DC8-F88C-432E-A8C2-8D13FE874F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6" name="Freeform: Shape 105">
              <a:extLst>
                <a:ext uri="{FF2B5EF4-FFF2-40B4-BE49-F238E27FC236}">
                  <a16:creationId xmlns:a16="http://schemas.microsoft.com/office/drawing/2014/main" id="{D02C5430-233D-49F7-B852-181D2B2F61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363072"/>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07" name="Freeform: Shape 106">
              <a:extLst>
                <a:ext uri="{FF2B5EF4-FFF2-40B4-BE49-F238E27FC236}">
                  <a16:creationId xmlns:a16="http://schemas.microsoft.com/office/drawing/2014/main" id="{76DB286F-9E15-441C-8697-57007B76C14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08" name="Freeform: Shape 107">
              <a:extLst>
                <a:ext uri="{FF2B5EF4-FFF2-40B4-BE49-F238E27FC236}">
                  <a16:creationId xmlns:a16="http://schemas.microsoft.com/office/drawing/2014/main" id="{534DC0EE-15B7-44AE-A7DC-8B5E22688A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363072"/>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09" name="Freeform: Shape 108">
              <a:extLst>
                <a:ext uri="{FF2B5EF4-FFF2-40B4-BE49-F238E27FC236}">
                  <a16:creationId xmlns:a16="http://schemas.microsoft.com/office/drawing/2014/main" id="{4FBE9900-F640-4248-9C4C-EDBE5E00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363074"/>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0" name="Freeform: Shape 109">
              <a:extLst>
                <a:ext uri="{FF2B5EF4-FFF2-40B4-BE49-F238E27FC236}">
                  <a16:creationId xmlns:a16="http://schemas.microsoft.com/office/drawing/2014/main" id="{37FF04AF-F86B-49F8-AAB5-DA696591A1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69" y="342222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1" name="Freeform: Shape 110">
              <a:extLst>
                <a:ext uri="{FF2B5EF4-FFF2-40B4-BE49-F238E27FC236}">
                  <a16:creationId xmlns:a16="http://schemas.microsoft.com/office/drawing/2014/main" id="{710DCFEA-4572-47A3-A6BE-7B21F5758C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2" name="Freeform: Shape 111">
              <a:extLst>
                <a:ext uri="{FF2B5EF4-FFF2-40B4-BE49-F238E27FC236}">
                  <a16:creationId xmlns:a16="http://schemas.microsoft.com/office/drawing/2014/main" id="{BA42ED8E-CCC8-478F-9EF4-625B633071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5" y="3422225"/>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13" name="Freeform: Shape 112">
              <a:extLst>
                <a:ext uri="{FF2B5EF4-FFF2-40B4-BE49-F238E27FC236}">
                  <a16:creationId xmlns:a16="http://schemas.microsoft.com/office/drawing/2014/main" id="{146DF8F4-DF09-4E6C-887F-C9269E56A5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14"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4" name="Freeform: Shape 113">
              <a:extLst>
                <a:ext uri="{FF2B5EF4-FFF2-40B4-BE49-F238E27FC236}">
                  <a16:creationId xmlns:a16="http://schemas.microsoft.com/office/drawing/2014/main" id="{7FF3916E-5C82-4956-A88B-81BFAC91B8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0" y="342222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15" name="Freeform: Shape 114">
              <a:extLst>
                <a:ext uri="{FF2B5EF4-FFF2-40B4-BE49-F238E27FC236}">
                  <a16:creationId xmlns:a16="http://schemas.microsoft.com/office/drawing/2014/main" id="{7E5CF7AE-ED45-4AB5-9AEB-56FC964BFAA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0" y="34222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16" name="Freeform: Shape 115">
              <a:extLst>
                <a:ext uri="{FF2B5EF4-FFF2-40B4-BE49-F238E27FC236}">
                  <a16:creationId xmlns:a16="http://schemas.microsoft.com/office/drawing/2014/main" id="{7CFB132C-BEB1-4897-B1A4-97422811F6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481374"/>
              <a:ext cx="14192" cy="14096"/>
            </a:xfrm>
            <a:custGeom>
              <a:avLst/>
              <a:gdLst>
                <a:gd name="connsiteX0" fmla="*/ 14192 w 14192"/>
                <a:gd name="connsiteY0" fmla="*/ 7049 h 14096"/>
                <a:gd name="connsiteX1" fmla="*/ 7144 w 14192"/>
                <a:gd name="connsiteY1" fmla="*/ 14097 h 14096"/>
                <a:gd name="connsiteX2" fmla="*/ 0 w 14192"/>
                <a:gd name="connsiteY2" fmla="*/ 7049 h 14096"/>
                <a:gd name="connsiteX3" fmla="*/ 7049 w 14192"/>
                <a:gd name="connsiteY3" fmla="*/ 0 h 14096"/>
                <a:gd name="connsiteX4" fmla="*/ 14192 w 14192"/>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9"/>
                  </a:moveTo>
                  <a:cubicBezTo>
                    <a:pt x="14192" y="10954"/>
                    <a:pt x="11049" y="14097"/>
                    <a:pt x="7144" y="14097"/>
                  </a:cubicBezTo>
                  <a:cubicBezTo>
                    <a:pt x="3239" y="14097"/>
                    <a:pt x="0" y="11049"/>
                    <a:pt x="0" y="7049"/>
                  </a:cubicBezTo>
                  <a:cubicBezTo>
                    <a:pt x="0" y="3048"/>
                    <a:pt x="3143" y="0"/>
                    <a:pt x="7049" y="0"/>
                  </a:cubicBezTo>
                  <a:cubicBezTo>
                    <a:pt x="10954" y="0"/>
                    <a:pt x="14192" y="3143"/>
                    <a:pt x="14192" y="7049"/>
                  </a:cubicBezTo>
                  <a:close/>
                </a:path>
              </a:pathLst>
            </a:custGeom>
            <a:grpFill/>
            <a:ln w="9525" cap="flat">
              <a:noFill/>
              <a:prstDash val="solid"/>
              <a:miter/>
            </a:ln>
          </p:spPr>
          <p:txBody>
            <a:bodyPr rtlCol="0" anchor="ctr"/>
            <a:lstStyle/>
            <a:p>
              <a:endParaRPr lang="en-US"/>
            </a:p>
          </p:txBody>
        </p:sp>
        <p:sp>
          <p:nvSpPr>
            <p:cNvPr id="117" name="Freeform: Shape 116">
              <a:extLst>
                <a:ext uri="{FF2B5EF4-FFF2-40B4-BE49-F238E27FC236}">
                  <a16:creationId xmlns:a16="http://schemas.microsoft.com/office/drawing/2014/main" id="{4EE49F21-E336-41BC-8256-85A9AB597F3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18" name="Freeform: Shape 117">
              <a:extLst>
                <a:ext uri="{FF2B5EF4-FFF2-40B4-BE49-F238E27FC236}">
                  <a16:creationId xmlns:a16="http://schemas.microsoft.com/office/drawing/2014/main" id="{C62510EE-BDCD-4393-9AD7-2D0C9A722D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19" name="Freeform: Shape 118">
              <a:extLst>
                <a:ext uri="{FF2B5EF4-FFF2-40B4-BE49-F238E27FC236}">
                  <a16:creationId xmlns:a16="http://schemas.microsoft.com/office/drawing/2014/main" id="{2420F94B-4F00-4C6C-97E3-BA5B5E6871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0" name="Freeform: Shape 119">
              <a:extLst>
                <a:ext uri="{FF2B5EF4-FFF2-40B4-BE49-F238E27FC236}">
                  <a16:creationId xmlns:a16="http://schemas.microsoft.com/office/drawing/2014/main" id="{E712560A-A110-4132-85D5-21BBBFA8C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1" name="Freeform: Shape 120">
              <a:extLst>
                <a:ext uri="{FF2B5EF4-FFF2-40B4-BE49-F238E27FC236}">
                  <a16:creationId xmlns:a16="http://schemas.microsoft.com/office/drawing/2014/main" id="{D1E3102B-23D5-43AE-A67D-583AAA52BA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481374"/>
              <a:ext cx="14097" cy="14097"/>
            </a:xfrm>
            <a:custGeom>
              <a:avLst/>
              <a:gdLst>
                <a:gd name="connsiteX0" fmla="*/ 14097 w 14097"/>
                <a:gd name="connsiteY0" fmla="*/ 7049 h 14097"/>
                <a:gd name="connsiteX1" fmla="*/ 7049 w 14097"/>
                <a:gd name="connsiteY1" fmla="*/ 14097 h 14097"/>
                <a:gd name="connsiteX2" fmla="*/ 0 w 14097"/>
                <a:gd name="connsiteY2" fmla="*/ 7049 h 14097"/>
                <a:gd name="connsiteX3" fmla="*/ 7049 w 14097"/>
                <a:gd name="connsiteY3" fmla="*/ 0 h 14097"/>
                <a:gd name="connsiteX4" fmla="*/ 14097 w 14097"/>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9"/>
                  </a:moveTo>
                  <a:cubicBezTo>
                    <a:pt x="14097" y="10941"/>
                    <a:pt x="10941" y="14097"/>
                    <a:pt x="7049" y="14097"/>
                  </a:cubicBezTo>
                  <a:cubicBezTo>
                    <a:pt x="3156" y="14097"/>
                    <a:pt x="0" y="10941"/>
                    <a:pt x="0" y="7049"/>
                  </a:cubicBezTo>
                  <a:cubicBezTo>
                    <a:pt x="0" y="3156"/>
                    <a:pt x="3156" y="0"/>
                    <a:pt x="7049"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22" name="Freeform: Shape 121">
              <a:extLst>
                <a:ext uri="{FF2B5EF4-FFF2-40B4-BE49-F238E27FC236}">
                  <a16:creationId xmlns:a16="http://schemas.microsoft.com/office/drawing/2014/main" id="{9D5ABE4E-EB80-423C-BBCE-9C1B77D9B0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23" name="Freeform: Shape 122">
              <a:extLst>
                <a:ext uri="{FF2B5EF4-FFF2-40B4-BE49-F238E27FC236}">
                  <a16:creationId xmlns:a16="http://schemas.microsoft.com/office/drawing/2014/main" id="{BEB8CCC5-38F5-4892-A00B-14B645BBDF5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4062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24" name="Freeform: Shape 123">
              <a:extLst>
                <a:ext uri="{FF2B5EF4-FFF2-40B4-BE49-F238E27FC236}">
                  <a16:creationId xmlns:a16="http://schemas.microsoft.com/office/drawing/2014/main" id="{8860175F-F7D5-4464-AD61-5B435528FE5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5" name="Freeform: Shape 124">
              <a:extLst>
                <a:ext uri="{FF2B5EF4-FFF2-40B4-BE49-F238E27FC236}">
                  <a16:creationId xmlns:a16="http://schemas.microsoft.com/office/drawing/2014/main" id="{E28C20B0-98AA-4A5B-8CE1-236A3F6CAA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6" name="Freeform: Shape 125">
              <a:extLst>
                <a:ext uri="{FF2B5EF4-FFF2-40B4-BE49-F238E27FC236}">
                  <a16:creationId xmlns:a16="http://schemas.microsoft.com/office/drawing/2014/main" id="{8A56719F-13F0-4B75-8C04-DAACD8FD868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7" name="Freeform: Shape 126">
              <a:extLst>
                <a:ext uri="{FF2B5EF4-FFF2-40B4-BE49-F238E27FC236}">
                  <a16:creationId xmlns:a16="http://schemas.microsoft.com/office/drawing/2014/main" id="{B30555DA-285C-4859-83DE-B16FF6DB13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28" name="Freeform: Shape 127">
              <a:extLst>
                <a:ext uri="{FF2B5EF4-FFF2-40B4-BE49-F238E27FC236}">
                  <a16:creationId xmlns:a16="http://schemas.microsoft.com/office/drawing/2014/main" id="{67AF00E9-C8D6-41C4-9703-5468F51639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540620"/>
              <a:ext cx="14097" cy="14097"/>
            </a:xfrm>
            <a:custGeom>
              <a:avLst/>
              <a:gdLst>
                <a:gd name="connsiteX0" fmla="*/ 14097 w 14097"/>
                <a:gd name="connsiteY0" fmla="*/ 7048 h 14097"/>
                <a:gd name="connsiteX1" fmla="*/ 7049 w 14097"/>
                <a:gd name="connsiteY1" fmla="*/ 14097 h 14097"/>
                <a:gd name="connsiteX2" fmla="*/ 0 w 14097"/>
                <a:gd name="connsiteY2" fmla="*/ 7048 h 14097"/>
                <a:gd name="connsiteX3" fmla="*/ 7049 w 14097"/>
                <a:gd name="connsiteY3" fmla="*/ 0 h 14097"/>
                <a:gd name="connsiteX4" fmla="*/ 14097 w 14097"/>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7">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29" name="Freeform: Shape 128">
              <a:extLst>
                <a:ext uri="{FF2B5EF4-FFF2-40B4-BE49-F238E27FC236}">
                  <a16:creationId xmlns:a16="http://schemas.microsoft.com/office/drawing/2014/main" id="{D07F88BD-A2E8-4F25-BB43-9372C6C9F30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4062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0" name="Freeform: Shape 129">
              <a:extLst>
                <a:ext uri="{FF2B5EF4-FFF2-40B4-BE49-F238E27FC236}">
                  <a16:creationId xmlns:a16="http://schemas.microsoft.com/office/drawing/2014/main" id="{DFAE35DA-8283-4F4B-8C00-FF8EFE39B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8" y="359977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1" name="Freeform: Shape 130">
              <a:extLst>
                <a:ext uri="{FF2B5EF4-FFF2-40B4-BE49-F238E27FC236}">
                  <a16:creationId xmlns:a16="http://schemas.microsoft.com/office/drawing/2014/main" id="{4340DEBE-A255-48E2-B7B2-AE881651CE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3" y="359977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2" name="Freeform: Shape 131">
              <a:extLst>
                <a:ext uri="{FF2B5EF4-FFF2-40B4-BE49-F238E27FC236}">
                  <a16:creationId xmlns:a16="http://schemas.microsoft.com/office/drawing/2014/main" id="{FE968FB9-507A-4F2E-B346-15995081B1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3"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3" name="Freeform: Shape 132">
              <a:extLst>
                <a:ext uri="{FF2B5EF4-FFF2-40B4-BE49-F238E27FC236}">
                  <a16:creationId xmlns:a16="http://schemas.microsoft.com/office/drawing/2014/main" id="{4DA99BD8-9C2B-46BF-AA27-ED405540D1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4" name="Freeform: Shape 133">
              <a:extLst>
                <a:ext uri="{FF2B5EF4-FFF2-40B4-BE49-F238E27FC236}">
                  <a16:creationId xmlns:a16="http://schemas.microsoft.com/office/drawing/2014/main" id="{50C84F67-D2C2-48DF-8537-DF99C60240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5" name="Freeform: Shape 134">
              <a:extLst>
                <a:ext uri="{FF2B5EF4-FFF2-40B4-BE49-F238E27FC236}">
                  <a16:creationId xmlns:a16="http://schemas.microsoft.com/office/drawing/2014/main" id="{F5CAEB9A-26A6-4FBF-916B-19FC9B0BFCD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599770"/>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6" name="Freeform: Shape 135">
              <a:extLst>
                <a:ext uri="{FF2B5EF4-FFF2-40B4-BE49-F238E27FC236}">
                  <a16:creationId xmlns:a16="http://schemas.microsoft.com/office/drawing/2014/main" id="{E4DEDE1B-4819-4E4B-849E-330D7DF56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59977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7" name="Freeform: Shape 136">
              <a:extLst>
                <a:ext uri="{FF2B5EF4-FFF2-40B4-BE49-F238E27FC236}">
                  <a16:creationId xmlns:a16="http://schemas.microsoft.com/office/drawing/2014/main" id="{C441B73E-F19C-4313-8F46-F600603B36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7" y="3659014"/>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38" name="Freeform: Shape 137">
              <a:extLst>
                <a:ext uri="{FF2B5EF4-FFF2-40B4-BE49-F238E27FC236}">
                  <a16:creationId xmlns:a16="http://schemas.microsoft.com/office/drawing/2014/main" id="{014FE805-EF51-4859-A6DF-CF75F9A0F5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2" y="3659014"/>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39" name="Freeform: Shape 138">
              <a:extLst>
                <a:ext uri="{FF2B5EF4-FFF2-40B4-BE49-F238E27FC236}">
                  <a16:creationId xmlns:a16="http://schemas.microsoft.com/office/drawing/2014/main" id="{624CF2A5-BD9E-4570-8560-063BC70F26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2"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0" name="Freeform: Shape 139">
              <a:extLst>
                <a:ext uri="{FF2B5EF4-FFF2-40B4-BE49-F238E27FC236}">
                  <a16:creationId xmlns:a16="http://schemas.microsoft.com/office/drawing/2014/main" id="{6BEC415C-7946-43B2-9AC8-348B6B5CD0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1" name="Freeform: Shape 140">
              <a:extLst>
                <a:ext uri="{FF2B5EF4-FFF2-40B4-BE49-F238E27FC236}">
                  <a16:creationId xmlns:a16="http://schemas.microsoft.com/office/drawing/2014/main" id="{1B615AD5-3365-43D4-8E16-377A2A2F97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8"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2" name="Freeform: Shape 141">
              <a:extLst>
                <a:ext uri="{FF2B5EF4-FFF2-40B4-BE49-F238E27FC236}">
                  <a16:creationId xmlns:a16="http://schemas.microsoft.com/office/drawing/2014/main" id="{9D184DFD-DD33-491E-90FF-6E4ECA2668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3" y="3659014"/>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3" name="Freeform: Shape 142">
              <a:extLst>
                <a:ext uri="{FF2B5EF4-FFF2-40B4-BE49-F238E27FC236}">
                  <a16:creationId xmlns:a16="http://schemas.microsoft.com/office/drawing/2014/main" id="{31B62FE1-0262-4B09-ABEA-8AA010137D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4" y="365901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4" name="Freeform: Shape 143">
              <a:extLst>
                <a:ext uri="{FF2B5EF4-FFF2-40B4-BE49-F238E27FC236}">
                  <a16:creationId xmlns:a16="http://schemas.microsoft.com/office/drawing/2014/main" id="{20C539C6-FAA9-4EBE-93D9-1F946E1449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39" y="3718165"/>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45" name="Freeform: Shape 144">
              <a:extLst>
                <a:ext uri="{FF2B5EF4-FFF2-40B4-BE49-F238E27FC236}">
                  <a16:creationId xmlns:a16="http://schemas.microsoft.com/office/drawing/2014/main" id="{8C6EF3FF-09E5-4099-A49B-CA364A6E83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4" y="3718165"/>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6" name="Freeform: Shape 145">
              <a:extLst>
                <a:ext uri="{FF2B5EF4-FFF2-40B4-BE49-F238E27FC236}">
                  <a16:creationId xmlns:a16="http://schemas.microsoft.com/office/drawing/2014/main" id="{B3C5E06F-8F1E-4771-AAE4-B34B1D6A3D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4"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7" name="Freeform: Shape 146">
              <a:extLst>
                <a:ext uri="{FF2B5EF4-FFF2-40B4-BE49-F238E27FC236}">
                  <a16:creationId xmlns:a16="http://schemas.microsoft.com/office/drawing/2014/main" id="{538D5AE9-76CC-4AE4-B026-656EDCB01B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7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8" name="Freeform: Shape 147">
              <a:extLst>
                <a:ext uri="{FF2B5EF4-FFF2-40B4-BE49-F238E27FC236}">
                  <a16:creationId xmlns:a16="http://schemas.microsoft.com/office/drawing/2014/main" id="{30F1A9B9-52AB-4527-BD4A-1802F7C960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29"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49" name="Freeform: Shape 148">
              <a:extLst>
                <a:ext uri="{FF2B5EF4-FFF2-40B4-BE49-F238E27FC236}">
                  <a16:creationId xmlns:a16="http://schemas.microsoft.com/office/drawing/2014/main" id="{46A57D78-C020-4EEF-971D-0C8802889AA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74" y="3718165"/>
              <a:ext cx="14097" cy="14096"/>
            </a:xfrm>
            <a:custGeom>
              <a:avLst/>
              <a:gdLst>
                <a:gd name="connsiteX0" fmla="*/ 14097 w 14097"/>
                <a:gd name="connsiteY0" fmla="*/ 7048 h 14096"/>
                <a:gd name="connsiteX1" fmla="*/ 7048 w 14097"/>
                <a:gd name="connsiteY1" fmla="*/ 14097 h 14096"/>
                <a:gd name="connsiteX2" fmla="*/ 0 w 14097"/>
                <a:gd name="connsiteY2" fmla="*/ 7048 h 14096"/>
                <a:gd name="connsiteX3" fmla="*/ 7048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0" name="Freeform: Shape 149">
              <a:extLst>
                <a:ext uri="{FF2B5EF4-FFF2-40B4-BE49-F238E27FC236}">
                  <a16:creationId xmlns:a16="http://schemas.microsoft.com/office/drawing/2014/main" id="{7666D7A3-5ABF-4EDE-A0C5-F2099B2D86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25" y="3718165"/>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51" name="Freeform: Shape 150">
              <a:extLst>
                <a:ext uri="{FF2B5EF4-FFF2-40B4-BE49-F238E27FC236}">
                  <a16:creationId xmlns:a16="http://schemas.microsoft.com/office/drawing/2014/main" id="{13BC460A-E0FF-4658-A2FD-A3AF4D51DF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34040" y="3777410"/>
              <a:ext cx="14192" cy="14096"/>
            </a:xfrm>
            <a:custGeom>
              <a:avLst/>
              <a:gdLst>
                <a:gd name="connsiteX0" fmla="*/ 14192 w 14192"/>
                <a:gd name="connsiteY0" fmla="*/ 7048 h 14096"/>
                <a:gd name="connsiteX1" fmla="*/ 7144 w 14192"/>
                <a:gd name="connsiteY1" fmla="*/ 14097 h 14096"/>
                <a:gd name="connsiteX2" fmla="*/ 0 w 14192"/>
                <a:gd name="connsiteY2" fmla="*/ 7048 h 14096"/>
                <a:gd name="connsiteX3" fmla="*/ 7049 w 14192"/>
                <a:gd name="connsiteY3" fmla="*/ 0 h 14096"/>
                <a:gd name="connsiteX4" fmla="*/ 14192 w 14192"/>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192" h="14096">
                  <a:moveTo>
                    <a:pt x="14192" y="7048"/>
                  </a:moveTo>
                  <a:cubicBezTo>
                    <a:pt x="14192" y="10954"/>
                    <a:pt x="11049" y="14097"/>
                    <a:pt x="7144" y="14097"/>
                  </a:cubicBezTo>
                  <a:cubicBezTo>
                    <a:pt x="3239" y="14097"/>
                    <a:pt x="0" y="10954"/>
                    <a:pt x="0" y="7048"/>
                  </a:cubicBezTo>
                  <a:cubicBezTo>
                    <a:pt x="0" y="3143"/>
                    <a:pt x="3143" y="0"/>
                    <a:pt x="7049" y="0"/>
                  </a:cubicBezTo>
                  <a:cubicBezTo>
                    <a:pt x="10954" y="0"/>
                    <a:pt x="14192" y="3143"/>
                    <a:pt x="14192" y="7048"/>
                  </a:cubicBezTo>
                  <a:close/>
                </a:path>
              </a:pathLst>
            </a:custGeom>
            <a:grpFill/>
            <a:ln w="9525" cap="flat">
              <a:noFill/>
              <a:prstDash val="solid"/>
              <a:miter/>
            </a:ln>
          </p:spPr>
          <p:txBody>
            <a:bodyPr rtlCol="0" anchor="ctr"/>
            <a:lstStyle/>
            <a:p>
              <a:endParaRPr lang="en-US"/>
            </a:p>
          </p:txBody>
        </p:sp>
        <p:sp>
          <p:nvSpPr>
            <p:cNvPr id="152" name="Freeform: Shape 151">
              <a:extLst>
                <a:ext uri="{FF2B5EF4-FFF2-40B4-BE49-F238E27FC236}">
                  <a16:creationId xmlns:a16="http://schemas.microsoft.com/office/drawing/2014/main" id="{26467CC2-3AB3-4D37-8323-385B7399F7D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793285"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3" name="Freeform: Shape 152">
              <a:extLst>
                <a:ext uri="{FF2B5EF4-FFF2-40B4-BE49-F238E27FC236}">
                  <a16:creationId xmlns:a16="http://schemas.microsoft.com/office/drawing/2014/main" id="{563A1F58-33CE-4EDF-B902-3F43F69DA2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2436"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4" name="Freeform: Shape 153">
              <a:extLst>
                <a:ext uri="{FF2B5EF4-FFF2-40B4-BE49-F238E27FC236}">
                  <a16:creationId xmlns:a16="http://schemas.microsoft.com/office/drawing/2014/main" id="{DDCFAB2F-7E88-4A57-999A-2506A1FE71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11683"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5" name="Freeform: Shape 154">
              <a:extLst>
                <a:ext uri="{FF2B5EF4-FFF2-40B4-BE49-F238E27FC236}">
                  <a16:creationId xmlns:a16="http://schemas.microsoft.com/office/drawing/2014/main" id="{571BEB66-3787-441F-BB54-80C05C6F13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0835"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6" name="Freeform: Shape 155">
              <a:extLst>
                <a:ext uri="{FF2B5EF4-FFF2-40B4-BE49-F238E27FC236}">
                  <a16:creationId xmlns:a16="http://schemas.microsoft.com/office/drawing/2014/main" id="{641DC095-611E-4979-8664-6C0EB878FC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30082" y="3777410"/>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41"/>
                    <a:pt x="10941" y="14097"/>
                    <a:pt x="7049" y="14097"/>
                  </a:cubicBezTo>
                  <a:cubicBezTo>
                    <a:pt x="3156" y="14097"/>
                    <a:pt x="0" y="10941"/>
                    <a:pt x="0" y="7048"/>
                  </a:cubicBezTo>
                  <a:cubicBezTo>
                    <a:pt x="0" y="3156"/>
                    <a:pt x="3156" y="0"/>
                    <a:pt x="7049"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57" name="Freeform: Shape 156">
              <a:extLst>
                <a:ext uri="{FF2B5EF4-FFF2-40B4-BE49-F238E27FC236}">
                  <a16:creationId xmlns:a16="http://schemas.microsoft.com/office/drawing/2014/main" id="{210B9ECF-D859-4919-A9D6-3208548F00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89231" y="3777408"/>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58" name="Freeform: Shape 157">
              <a:extLst>
                <a:ext uri="{FF2B5EF4-FFF2-40B4-BE49-F238E27FC236}">
                  <a16:creationId xmlns:a16="http://schemas.microsoft.com/office/drawing/2014/main" id="{4FBC31D4-7E98-452C-8A87-822DE0432C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481374"/>
              <a:ext cx="14097" cy="14096"/>
            </a:xfrm>
            <a:custGeom>
              <a:avLst/>
              <a:gdLst>
                <a:gd name="connsiteX0" fmla="*/ 14097 w 14097"/>
                <a:gd name="connsiteY0" fmla="*/ 7049 h 14096"/>
                <a:gd name="connsiteX1" fmla="*/ 7049 w 14097"/>
                <a:gd name="connsiteY1" fmla="*/ 14097 h 14096"/>
                <a:gd name="connsiteX2" fmla="*/ 0 w 14097"/>
                <a:gd name="connsiteY2" fmla="*/ 7049 h 14096"/>
                <a:gd name="connsiteX3" fmla="*/ 7049 w 14097"/>
                <a:gd name="connsiteY3" fmla="*/ 0 h 14096"/>
                <a:gd name="connsiteX4" fmla="*/ 14097 w 14097"/>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9"/>
                  </a:moveTo>
                  <a:cubicBezTo>
                    <a:pt x="14097" y="10954"/>
                    <a:pt x="10954" y="14097"/>
                    <a:pt x="7049" y="14097"/>
                  </a:cubicBezTo>
                  <a:cubicBezTo>
                    <a:pt x="3143" y="14097"/>
                    <a:pt x="0" y="10954"/>
                    <a:pt x="0" y="7049"/>
                  </a:cubicBezTo>
                  <a:cubicBezTo>
                    <a:pt x="0" y="3143"/>
                    <a:pt x="3143" y="0"/>
                    <a:pt x="7049"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59" name="Freeform: Shape 158">
              <a:extLst>
                <a:ext uri="{FF2B5EF4-FFF2-40B4-BE49-F238E27FC236}">
                  <a16:creationId xmlns:a16="http://schemas.microsoft.com/office/drawing/2014/main" id="{E302346C-F328-435B-87ED-447C6F8542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0" name="Freeform: Shape 159">
              <a:extLst>
                <a:ext uri="{FF2B5EF4-FFF2-40B4-BE49-F238E27FC236}">
                  <a16:creationId xmlns:a16="http://schemas.microsoft.com/office/drawing/2014/main" id="{B94F507E-9E94-432E-AE8A-A6CB2C5D05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481374"/>
              <a:ext cx="14096" cy="14096"/>
            </a:xfrm>
            <a:custGeom>
              <a:avLst/>
              <a:gdLst>
                <a:gd name="connsiteX0" fmla="*/ 14097 w 14096"/>
                <a:gd name="connsiteY0" fmla="*/ 7049 h 14096"/>
                <a:gd name="connsiteX1" fmla="*/ 7049 w 14096"/>
                <a:gd name="connsiteY1" fmla="*/ 14097 h 14096"/>
                <a:gd name="connsiteX2" fmla="*/ 0 w 14096"/>
                <a:gd name="connsiteY2" fmla="*/ 7049 h 14096"/>
                <a:gd name="connsiteX3" fmla="*/ 7049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9" y="14097"/>
                  </a:cubicBezTo>
                  <a:cubicBezTo>
                    <a:pt x="3143" y="14097"/>
                    <a:pt x="0" y="10954"/>
                    <a:pt x="0" y="7049"/>
                  </a:cubicBezTo>
                  <a:cubicBezTo>
                    <a:pt x="0" y="3143"/>
                    <a:pt x="3143" y="0"/>
                    <a:pt x="7049" y="0"/>
                  </a:cubicBezTo>
                  <a:cubicBezTo>
                    <a:pt x="10859" y="0"/>
                    <a:pt x="14097" y="3143"/>
                    <a:pt x="14097" y="7049"/>
                  </a:cubicBezTo>
                  <a:close/>
                </a:path>
              </a:pathLst>
            </a:custGeom>
            <a:grpFill/>
            <a:ln w="9525" cap="flat">
              <a:noFill/>
              <a:prstDash val="solid"/>
              <a:miter/>
            </a:ln>
          </p:spPr>
          <p:txBody>
            <a:bodyPr rtlCol="0" anchor="ctr"/>
            <a:lstStyle/>
            <a:p>
              <a:endParaRPr lang="en-US"/>
            </a:p>
          </p:txBody>
        </p:sp>
        <p:sp>
          <p:nvSpPr>
            <p:cNvPr id="161" name="Freeform: Shape 160">
              <a:extLst>
                <a:ext uri="{FF2B5EF4-FFF2-40B4-BE49-F238E27FC236}">
                  <a16:creationId xmlns:a16="http://schemas.microsoft.com/office/drawing/2014/main" id="{1FFAC4F0-FD7F-4943-B60E-E276F8B23F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954" y="0"/>
                    <a:pt x="14097" y="3143"/>
                    <a:pt x="14097" y="7049"/>
                  </a:cubicBezTo>
                  <a:close/>
                </a:path>
              </a:pathLst>
            </a:custGeom>
            <a:grpFill/>
            <a:ln w="9525" cap="flat">
              <a:noFill/>
              <a:prstDash val="solid"/>
              <a:miter/>
            </a:ln>
          </p:spPr>
          <p:txBody>
            <a:bodyPr rtlCol="0" anchor="ctr"/>
            <a:lstStyle/>
            <a:p>
              <a:endParaRPr lang="en-US"/>
            </a:p>
          </p:txBody>
        </p:sp>
        <p:sp>
          <p:nvSpPr>
            <p:cNvPr id="162" name="Freeform: Shape 161">
              <a:extLst>
                <a:ext uri="{FF2B5EF4-FFF2-40B4-BE49-F238E27FC236}">
                  <a16:creationId xmlns:a16="http://schemas.microsoft.com/office/drawing/2014/main" id="{A8A5D871-92FD-43C3-BF94-0B524FA7D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481374"/>
              <a:ext cx="14096" cy="14096"/>
            </a:xfrm>
            <a:custGeom>
              <a:avLst/>
              <a:gdLst>
                <a:gd name="connsiteX0" fmla="*/ 14097 w 14096"/>
                <a:gd name="connsiteY0" fmla="*/ 7049 h 14096"/>
                <a:gd name="connsiteX1" fmla="*/ 7048 w 14096"/>
                <a:gd name="connsiteY1" fmla="*/ 14097 h 14096"/>
                <a:gd name="connsiteX2" fmla="*/ 0 w 14096"/>
                <a:gd name="connsiteY2" fmla="*/ 7049 h 14096"/>
                <a:gd name="connsiteX3" fmla="*/ 7048 w 14096"/>
                <a:gd name="connsiteY3" fmla="*/ 0 h 14096"/>
                <a:gd name="connsiteX4" fmla="*/ 14097 w 14096"/>
                <a:gd name="connsiteY4" fmla="*/ 7049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9"/>
                  </a:moveTo>
                  <a:cubicBezTo>
                    <a:pt x="14097" y="10954"/>
                    <a:pt x="10954" y="14097"/>
                    <a:pt x="7048" y="14097"/>
                  </a:cubicBezTo>
                  <a:cubicBezTo>
                    <a:pt x="3143" y="14097"/>
                    <a:pt x="0" y="10954"/>
                    <a:pt x="0" y="7049"/>
                  </a:cubicBezTo>
                  <a:cubicBezTo>
                    <a:pt x="0" y="3143"/>
                    <a:pt x="3143" y="0"/>
                    <a:pt x="7048" y="0"/>
                  </a:cubicBezTo>
                  <a:cubicBezTo>
                    <a:pt x="10858" y="0"/>
                    <a:pt x="14097" y="3143"/>
                    <a:pt x="14097" y="7049"/>
                  </a:cubicBezTo>
                  <a:close/>
                </a:path>
              </a:pathLst>
            </a:custGeom>
            <a:grpFill/>
            <a:ln w="9525" cap="flat">
              <a:noFill/>
              <a:prstDash val="solid"/>
              <a:miter/>
            </a:ln>
          </p:spPr>
          <p:txBody>
            <a:bodyPr rtlCol="0" anchor="ctr"/>
            <a:lstStyle/>
            <a:p>
              <a:endParaRPr lang="en-US"/>
            </a:p>
          </p:txBody>
        </p:sp>
        <p:sp>
          <p:nvSpPr>
            <p:cNvPr id="163" name="Freeform: Shape 162">
              <a:extLst>
                <a:ext uri="{FF2B5EF4-FFF2-40B4-BE49-F238E27FC236}">
                  <a16:creationId xmlns:a16="http://schemas.microsoft.com/office/drawing/2014/main" id="{6A79A241-1665-453E-ADD4-18892D4F85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481373"/>
              <a:ext cx="14096" cy="14097"/>
            </a:xfrm>
            <a:custGeom>
              <a:avLst/>
              <a:gdLst>
                <a:gd name="connsiteX0" fmla="*/ 14097 w 14096"/>
                <a:gd name="connsiteY0" fmla="*/ 7049 h 14097"/>
                <a:gd name="connsiteX1" fmla="*/ 7048 w 14096"/>
                <a:gd name="connsiteY1" fmla="*/ 14097 h 14097"/>
                <a:gd name="connsiteX2" fmla="*/ 0 w 14096"/>
                <a:gd name="connsiteY2" fmla="*/ 7049 h 14097"/>
                <a:gd name="connsiteX3" fmla="*/ 7048 w 14096"/>
                <a:gd name="connsiteY3" fmla="*/ 0 h 14097"/>
                <a:gd name="connsiteX4" fmla="*/ 14097 w 14096"/>
                <a:gd name="connsiteY4" fmla="*/ 7049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9"/>
                  </a:moveTo>
                  <a:cubicBezTo>
                    <a:pt x="14097" y="10941"/>
                    <a:pt x="10941" y="14097"/>
                    <a:pt x="7048" y="14097"/>
                  </a:cubicBezTo>
                  <a:cubicBezTo>
                    <a:pt x="3156" y="14097"/>
                    <a:pt x="0" y="10941"/>
                    <a:pt x="0" y="7049"/>
                  </a:cubicBezTo>
                  <a:cubicBezTo>
                    <a:pt x="0" y="3156"/>
                    <a:pt x="3156" y="0"/>
                    <a:pt x="7048" y="0"/>
                  </a:cubicBezTo>
                  <a:cubicBezTo>
                    <a:pt x="10941" y="0"/>
                    <a:pt x="14097" y="3156"/>
                    <a:pt x="14097" y="7049"/>
                  </a:cubicBezTo>
                  <a:close/>
                </a:path>
              </a:pathLst>
            </a:custGeom>
            <a:grpFill/>
            <a:ln w="9525" cap="flat">
              <a:noFill/>
              <a:prstDash val="solid"/>
              <a:miter/>
            </a:ln>
          </p:spPr>
          <p:txBody>
            <a:bodyPr rtlCol="0" anchor="ctr"/>
            <a:lstStyle/>
            <a:p>
              <a:endParaRPr lang="en-US"/>
            </a:p>
          </p:txBody>
        </p:sp>
        <p:sp>
          <p:nvSpPr>
            <p:cNvPr id="164" name="Freeform: Shape 163">
              <a:extLst>
                <a:ext uri="{FF2B5EF4-FFF2-40B4-BE49-F238E27FC236}">
                  <a16:creationId xmlns:a16="http://schemas.microsoft.com/office/drawing/2014/main" id="{81EABE18-4189-4E07-93C9-9B76673E3E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40622"/>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5" name="Freeform: Shape 164">
              <a:extLst>
                <a:ext uri="{FF2B5EF4-FFF2-40B4-BE49-F238E27FC236}">
                  <a16:creationId xmlns:a16="http://schemas.microsoft.com/office/drawing/2014/main" id="{B658A0EE-6F09-4EF7-B5E7-F23A556BDA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40623"/>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6" name="Freeform: Shape 165">
              <a:extLst>
                <a:ext uri="{FF2B5EF4-FFF2-40B4-BE49-F238E27FC236}">
                  <a16:creationId xmlns:a16="http://schemas.microsoft.com/office/drawing/2014/main" id="{15EB019C-C95B-4DE3-BD17-DC20F8007A1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406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67" name="Freeform: Shape 166">
              <a:extLst>
                <a:ext uri="{FF2B5EF4-FFF2-40B4-BE49-F238E27FC236}">
                  <a16:creationId xmlns:a16="http://schemas.microsoft.com/office/drawing/2014/main" id="{2948B3ED-79C1-47C8-B712-0BFB5536C3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4062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68" name="Freeform: Shape 167">
              <a:extLst>
                <a:ext uri="{FF2B5EF4-FFF2-40B4-BE49-F238E27FC236}">
                  <a16:creationId xmlns:a16="http://schemas.microsoft.com/office/drawing/2014/main" id="{13387DB9-900B-422D-90F7-C5C7EB5D59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4063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69" name="Freeform: Shape 168">
              <a:extLst>
                <a:ext uri="{FF2B5EF4-FFF2-40B4-BE49-F238E27FC236}">
                  <a16:creationId xmlns:a16="http://schemas.microsoft.com/office/drawing/2014/main" id="{48FDCCF3-E6D6-4CD0-9D47-02FE785C7A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40631"/>
              <a:ext cx="14096" cy="14097"/>
            </a:xfrm>
            <a:custGeom>
              <a:avLst/>
              <a:gdLst>
                <a:gd name="connsiteX0" fmla="*/ 14097 w 14096"/>
                <a:gd name="connsiteY0" fmla="*/ 7048 h 14097"/>
                <a:gd name="connsiteX1" fmla="*/ 7048 w 14096"/>
                <a:gd name="connsiteY1" fmla="*/ 14097 h 14097"/>
                <a:gd name="connsiteX2" fmla="*/ 0 w 14096"/>
                <a:gd name="connsiteY2" fmla="*/ 7048 h 14097"/>
                <a:gd name="connsiteX3" fmla="*/ 7048 w 14096"/>
                <a:gd name="connsiteY3" fmla="*/ 0 h 14097"/>
                <a:gd name="connsiteX4" fmla="*/ 14097 w 14096"/>
                <a:gd name="connsiteY4" fmla="*/ 7048 h 140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7">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a:p>
          </p:txBody>
        </p:sp>
        <p:sp>
          <p:nvSpPr>
            <p:cNvPr id="170" name="Freeform: Shape 169">
              <a:extLst>
                <a:ext uri="{FF2B5EF4-FFF2-40B4-BE49-F238E27FC236}">
                  <a16:creationId xmlns:a16="http://schemas.microsoft.com/office/drawing/2014/main" id="{BC14E8F6-33F6-47CE-9A24-EA71D71496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599781"/>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1" name="Freeform: Shape 170">
              <a:extLst>
                <a:ext uri="{FF2B5EF4-FFF2-40B4-BE49-F238E27FC236}">
                  <a16:creationId xmlns:a16="http://schemas.microsoft.com/office/drawing/2014/main" id="{F78CC38F-63FC-4552-B17B-8D79D3C8F8F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2" name="Freeform: Shape 171">
              <a:extLst>
                <a:ext uri="{FF2B5EF4-FFF2-40B4-BE49-F238E27FC236}">
                  <a16:creationId xmlns:a16="http://schemas.microsoft.com/office/drawing/2014/main" id="{89042823-A002-49CE-B03D-ED1291DC13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599781"/>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3" name="Freeform: Shape 172">
              <a:extLst>
                <a:ext uri="{FF2B5EF4-FFF2-40B4-BE49-F238E27FC236}">
                  <a16:creationId xmlns:a16="http://schemas.microsoft.com/office/drawing/2014/main" id="{96EFC6CE-198B-489B-B1EE-72CE842628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599781"/>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4" name="Freeform: Shape 173">
              <a:extLst>
                <a:ext uri="{FF2B5EF4-FFF2-40B4-BE49-F238E27FC236}">
                  <a16:creationId xmlns:a16="http://schemas.microsoft.com/office/drawing/2014/main" id="{49FEA23D-54D9-45D7-9325-1E2F638C9C1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599780"/>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75" name="Freeform: Shape 174">
              <a:extLst>
                <a:ext uri="{FF2B5EF4-FFF2-40B4-BE49-F238E27FC236}">
                  <a16:creationId xmlns:a16="http://schemas.microsoft.com/office/drawing/2014/main" id="{2DB04EE3-370F-49CE-BCFE-C2999C3CF28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59978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6" name="Freeform: Shape 175">
              <a:extLst>
                <a:ext uri="{FF2B5EF4-FFF2-40B4-BE49-F238E27FC236}">
                  <a16:creationId xmlns:a16="http://schemas.microsoft.com/office/drawing/2014/main" id="{8BCBCC34-797D-41A8-8AD1-7E03E1BBFFA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659026"/>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7" name="Freeform: Shape 176">
              <a:extLst>
                <a:ext uri="{FF2B5EF4-FFF2-40B4-BE49-F238E27FC236}">
                  <a16:creationId xmlns:a16="http://schemas.microsoft.com/office/drawing/2014/main" id="{AFF5C1F8-0EDE-4835-89E6-1FCB2EA395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78" name="Freeform: Shape 177">
              <a:extLst>
                <a:ext uri="{FF2B5EF4-FFF2-40B4-BE49-F238E27FC236}">
                  <a16:creationId xmlns:a16="http://schemas.microsoft.com/office/drawing/2014/main" id="{6171D504-6300-457C-AFCC-064DBB3FCC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659026"/>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79" name="Freeform: Shape 178">
              <a:extLst>
                <a:ext uri="{FF2B5EF4-FFF2-40B4-BE49-F238E27FC236}">
                  <a16:creationId xmlns:a16="http://schemas.microsoft.com/office/drawing/2014/main" id="{62ACE739-C8C4-4495-B04C-C3AFC4481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0" name="Freeform: Shape 179">
              <a:extLst>
                <a:ext uri="{FF2B5EF4-FFF2-40B4-BE49-F238E27FC236}">
                  <a16:creationId xmlns:a16="http://schemas.microsoft.com/office/drawing/2014/main" id="{3F4771CD-CDCA-4FFE-8EF5-E42D1781E7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1" name="Freeform: Shape 180">
              <a:extLst>
                <a:ext uri="{FF2B5EF4-FFF2-40B4-BE49-F238E27FC236}">
                  <a16:creationId xmlns:a16="http://schemas.microsoft.com/office/drawing/2014/main" id="{A10C0BFE-A8F9-4E21-9DFD-37A4D26C62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65902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2" name="Freeform: Shape 181">
              <a:extLst>
                <a:ext uri="{FF2B5EF4-FFF2-40B4-BE49-F238E27FC236}">
                  <a16:creationId xmlns:a16="http://schemas.microsoft.com/office/drawing/2014/main" id="{4D8D4EF9-4EF7-4538-A4AE-439F9335E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6" y="3718177"/>
              <a:ext cx="14097" cy="14096"/>
            </a:xfrm>
            <a:custGeom>
              <a:avLst/>
              <a:gdLst>
                <a:gd name="connsiteX0" fmla="*/ 14097 w 14097"/>
                <a:gd name="connsiteY0" fmla="*/ 7048 h 14096"/>
                <a:gd name="connsiteX1" fmla="*/ 7049 w 14097"/>
                <a:gd name="connsiteY1" fmla="*/ 14097 h 14096"/>
                <a:gd name="connsiteX2" fmla="*/ 0 w 14097"/>
                <a:gd name="connsiteY2" fmla="*/ 7048 h 14096"/>
                <a:gd name="connsiteX3" fmla="*/ 7049 w 14097"/>
                <a:gd name="connsiteY3" fmla="*/ 0 h 14096"/>
                <a:gd name="connsiteX4" fmla="*/ 14097 w 14097"/>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6">
                  <a:moveTo>
                    <a:pt x="14097" y="7048"/>
                  </a:moveTo>
                  <a:cubicBezTo>
                    <a:pt x="14097" y="10954"/>
                    <a:pt x="10954" y="14097"/>
                    <a:pt x="7049" y="14097"/>
                  </a:cubicBezTo>
                  <a:cubicBezTo>
                    <a:pt x="3143" y="14097"/>
                    <a:pt x="0" y="10954"/>
                    <a:pt x="0" y="7048"/>
                  </a:cubicBezTo>
                  <a:cubicBezTo>
                    <a:pt x="0" y="3143"/>
                    <a:pt x="3143" y="0"/>
                    <a:pt x="7049"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3" name="Freeform: Shape 182">
              <a:extLst>
                <a:ext uri="{FF2B5EF4-FFF2-40B4-BE49-F238E27FC236}">
                  <a16:creationId xmlns:a16="http://schemas.microsoft.com/office/drawing/2014/main" id="{7E0500AB-5662-43B9-95C2-2EC80CC54F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7"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4" name="Freeform: Shape 183">
              <a:extLst>
                <a:ext uri="{FF2B5EF4-FFF2-40B4-BE49-F238E27FC236}">
                  <a16:creationId xmlns:a16="http://schemas.microsoft.com/office/drawing/2014/main" id="{984021AD-A6A2-4CDA-A953-72FBA7598B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72" y="3718177"/>
              <a:ext cx="14096" cy="14096"/>
            </a:xfrm>
            <a:custGeom>
              <a:avLst/>
              <a:gdLst>
                <a:gd name="connsiteX0" fmla="*/ 14097 w 14096"/>
                <a:gd name="connsiteY0" fmla="*/ 7048 h 14096"/>
                <a:gd name="connsiteX1" fmla="*/ 7049 w 14096"/>
                <a:gd name="connsiteY1" fmla="*/ 14097 h 14096"/>
                <a:gd name="connsiteX2" fmla="*/ 0 w 14096"/>
                <a:gd name="connsiteY2" fmla="*/ 7048 h 14096"/>
                <a:gd name="connsiteX3" fmla="*/ 7049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9" y="14097"/>
                  </a:cubicBezTo>
                  <a:cubicBezTo>
                    <a:pt x="3143" y="14097"/>
                    <a:pt x="0" y="10954"/>
                    <a:pt x="0" y="7048"/>
                  </a:cubicBezTo>
                  <a:cubicBezTo>
                    <a:pt x="0" y="3143"/>
                    <a:pt x="3143" y="0"/>
                    <a:pt x="7049" y="0"/>
                  </a:cubicBezTo>
                  <a:cubicBezTo>
                    <a:pt x="10859" y="0"/>
                    <a:pt x="14097" y="3143"/>
                    <a:pt x="14097" y="7048"/>
                  </a:cubicBezTo>
                  <a:close/>
                </a:path>
              </a:pathLst>
            </a:custGeom>
            <a:grpFill/>
            <a:ln w="9525" cap="flat">
              <a:noFill/>
              <a:prstDash val="solid"/>
              <a:miter/>
            </a:ln>
          </p:spPr>
          <p:txBody>
            <a:bodyPr rtlCol="0" anchor="ctr"/>
            <a:lstStyle/>
            <a:p>
              <a:endParaRPr lang="en-US"/>
            </a:p>
          </p:txBody>
        </p:sp>
        <p:sp>
          <p:nvSpPr>
            <p:cNvPr id="185" name="Freeform: Shape 184">
              <a:extLst>
                <a:ext uri="{FF2B5EF4-FFF2-40B4-BE49-F238E27FC236}">
                  <a16:creationId xmlns:a16="http://schemas.microsoft.com/office/drawing/2014/main" id="{FD1FBF47-CAC8-4385-9DC7-C9BB6167E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2" y="3718177"/>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6" name="Freeform: Shape 185">
              <a:extLst>
                <a:ext uri="{FF2B5EF4-FFF2-40B4-BE49-F238E27FC236}">
                  <a16:creationId xmlns:a16="http://schemas.microsoft.com/office/drawing/2014/main" id="{FBAEE482-005F-4288-8D66-09EA246C45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68" y="3718172"/>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858" y="0"/>
                    <a:pt x="14097" y="3143"/>
                    <a:pt x="14097" y="7048"/>
                  </a:cubicBezTo>
                  <a:close/>
                </a:path>
              </a:pathLst>
            </a:custGeom>
            <a:grpFill/>
            <a:ln w="9525" cap="flat">
              <a:noFill/>
              <a:prstDash val="solid"/>
              <a:miter/>
            </a:ln>
          </p:spPr>
          <p:txBody>
            <a:bodyPr rtlCol="0" anchor="ctr"/>
            <a:lstStyle/>
            <a:p>
              <a:endParaRPr lang="en-US"/>
            </a:p>
          </p:txBody>
        </p:sp>
        <p:sp>
          <p:nvSpPr>
            <p:cNvPr id="187" name="Freeform: Shape 186">
              <a:extLst>
                <a:ext uri="{FF2B5EF4-FFF2-40B4-BE49-F238E27FC236}">
                  <a16:creationId xmlns:a16="http://schemas.microsoft.com/office/drawing/2014/main" id="{2C5DCF49-33DE-4AFF-818E-42F59F2804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17" y="3718176"/>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54"/>
                    <a:pt x="10954" y="14097"/>
                    <a:pt x="7048" y="14097"/>
                  </a:cubicBezTo>
                  <a:cubicBezTo>
                    <a:pt x="3143" y="14097"/>
                    <a:pt x="0" y="10954"/>
                    <a:pt x="0" y="7048"/>
                  </a:cubicBezTo>
                  <a:cubicBezTo>
                    <a:pt x="0" y="3143"/>
                    <a:pt x="3143" y="0"/>
                    <a:pt x="7048" y="0"/>
                  </a:cubicBezTo>
                  <a:cubicBezTo>
                    <a:pt x="10954" y="0"/>
                    <a:pt x="14097" y="3143"/>
                    <a:pt x="14097" y="7048"/>
                  </a:cubicBezTo>
                  <a:close/>
                </a:path>
              </a:pathLst>
            </a:custGeom>
            <a:grpFill/>
            <a:ln w="9525" cap="flat">
              <a:noFill/>
              <a:prstDash val="solid"/>
              <a:miter/>
            </a:ln>
          </p:spPr>
          <p:txBody>
            <a:bodyPr rtlCol="0" anchor="ctr"/>
            <a:lstStyle/>
            <a:p>
              <a:endParaRPr lang="en-US"/>
            </a:p>
          </p:txBody>
        </p:sp>
        <p:sp>
          <p:nvSpPr>
            <p:cNvPr id="188" name="Freeform: Shape 187">
              <a:extLst>
                <a:ext uri="{FF2B5EF4-FFF2-40B4-BE49-F238E27FC236}">
                  <a16:creationId xmlns:a16="http://schemas.microsoft.com/office/drawing/2014/main" id="{866903F3-208B-46D5-925B-254DC74291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48472" y="3777419"/>
              <a:ext cx="14097" cy="14099"/>
            </a:xfrm>
            <a:custGeom>
              <a:avLst/>
              <a:gdLst>
                <a:gd name="connsiteX0" fmla="*/ 14097 w 14097"/>
                <a:gd name="connsiteY0" fmla="*/ 7051 h 14099"/>
                <a:gd name="connsiteX1" fmla="*/ 7049 w 14097"/>
                <a:gd name="connsiteY1" fmla="*/ 14099 h 14099"/>
                <a:gd name="connsiteX2" fmla="*/ 0 w 14097"/>
                <a:gd name="connsiteY2" fmla="*/ 7051 h 14099"/>
                <a:gd name="connsiteX3" fmla="*/ 7049 w 14097"/>
                <a:gd name="connsiteY3" fmla="*/ 2 h 14099"/>
                <a:gd name="connsiteX4" fmla="*/ 14097 w 14097"/>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7" h="14099">
                  <a:moveTo>
                    <a:pt x="14097" y="7051"/>
                  </a:moveTo>
                  <a:cubicBezTo>
                    <a:pt x="14097" y="10956"/>
                    <a:pt x="10954" y="14099"/>
                    <a:pt x="7049" y="14099"/>
                  </a:cubicBezTo>
                  <a:cubicBezTo>
                    <a:pt x="3143" y="14099"/>
                    <a:pt x="0" y="10956"/>
                    <a:pt x="0" y="7051"/>
                  </a:cubicBezTo>
                  <a:cubicBezTo>
                    <a:pt x="0" y="3145"/>
                    <a:pt x="3143" y="2"/>
                    <a:pt x="7049"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89" name="Freeform: Shape 188">
              <a:extLst>
                <a:ext uri="{FF2B5EF4-FFF2-40B4-BE49-F238E27FC236}">
                  <a16:creationId xmlns:a16="http://schemas.microsoft.com/office/drawing/2014/main" id="{2550D219-E342-4A38-BB89-575C1EE7AA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07622" y="377741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0" name="Freeform: Shape 189">
              <a:extLst>
                <a:ext uri="{FF2B5EF4-FFF2-40B4-BE49-F238E27FC236}">
                  <a16:creationId xmlns:a16="http://schemas.microsoft.com/office/drawing/2014/main" id="{5B5485FC-95D0-4660-9594-2C9BD3B776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66868" y="3777419"/>
              <a:ext cx="14096" cy="14099"/>
            </a:xfrm>
            <a:custGeom>
              <a:avLst/>
              <a:gdLst>
                <a:gd name="connsiteX0" fmla="*/ 14097 w 14096"/>
                <a:gd name="connsiteY0" fmla="*/ 7051 h 14099"/>
                <a:gd name="connsiteX1" fmla="*/ 7049 w 14096"/>
                <a:gd name="connsiteY1" fmla="*/ 14099 h 14099"/>
                <a:gd name="connsiteX2" fmla="*/ 0 w 14096"/>
                <a:gd name="connsiteY2" fmla="*/ 7051 h 14099"/>
                <a:gd name="connsiteX3" fmla="*/ 7049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9" y="14099"/>
                  </a:cubicBezTo>
                  <a:cubicBezTo>
                    <a:pt x="3143" y="14099"/>
                    <a:pt x="0" y="10956"/>
                    <a:pt x="0" y="7051"/>
                  </a:cubicBezTo>
                  <a:cubicBezTo>
                    <a:pt x="0" y="3145"/>
                    <a:pt x="3143" y="2"/>
                    <a:pt x="7049" y="2"/>
                  </a:cubicBezTo>
                  <a:cubicBezTo>
                    <a:pt x="10859" y="-93"/>
                    <a:pt x="14097" y="3145"/>
                    <a:pt x="14097" y="7051"/>
                  </a:cubicBezTo>
                  <a:close/>
                </a:path>
              </a:pathLst>
            </a:custGeom>
            <a:grpFill/>
            <a:ln w="9525" cap="flat">
              <a:noFill/>
              <a:prstDash val="solid"/>
              <a:miter/>
            </a:ln>
          </p:spPr>
          <p:txBody>
            <a:bodyPr rtlCol="0" anchor="ctr"/>
            <a:lstStyle/>
            <a:p>
              <a:endParaRPr lang="en-US"/>
            </a:p>
          </p:txBody>
        </p:sp>
        <p:sp>
          <p:nvSpPr>
            <p:cNvPr id="191" name="Freeform: Shape 190">
              <a:extLst>
                <a:ext uri="{FF2B5EF4-FFF2-40B4-BE49-F238E27FC236}">
                  <a16:creationId xmlns:a16="http://schemas.microsoft.com/office/drawing/2014/main" id="{2EA358DA-C7E8-4DF8-B7D6-CC5829565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26024" y="3777383"/>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954" y="-93"/>
                    <a:pt x="14097" y="3145"/>
                    <a:pt x="14097" y="7051"/>
                  </a:cubicBezTo>
                  <a:close/>
                </a:path>
              </a:pathLst>
            </a:custGeom>
            <a:grpFill/>
            <a:ln w="9525" cap="flat">
              <a:noFill/>
              <a:prstDash val="solid"/>
              <a:miter/>
            </a:ln>
          </p:spPr>
          <p:txBody>
            <a:bodyPr rtlCol="0" anchor="ctr"/>
            <a:lstStyle/>
            <a:p>
              <a:endParaRPr lang="en-US"/>
            </a:p>
          </p:txBody>
        </p:sp>
        <p:sp>
          <p:nvSpPr>
            <p:cNvPr id="192" name="Freeform: Shape 191">
              <a:extLst>
                <a:ext uri="{FF2B5EF4-FFF2-40B4-BE49-F238E27FC236}">
                  <a16:creationId xmlns:a16="http://schemas.microsoft.com/office/drawing/2014/main" id="{7990E8BB-4369-4845-8436-A6F3FE1D11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385287" y="3777429"/>
              <a:ext cx="14096" cy="14099"/>
            </a:xfrm>
            <a:custGeom>
              <a:avLst/>
              <a:gdLst>
                <a:gd name="connsiteX0" fmla="*/ 14097 w 14096"/>
                <a:gd name="connsiteY0" fmla="*/ 7051 h 14099"/>
                <a:gd name="connsiteX1" fmla="*/ 7048 w 14096"/>
                <a:gd name="connsiteY1" fmla="*/ 14099 h 14099"/>
                <a:gd name="connsiteX2" fmla="*/ 0 w 14096"/>
                <a:gd name="connsiteY2" fmla="*/ 7051 h 14099"/>
                <a:gd name="connsiteX3" fmla="*/ 7048 w 14096"/>
                <a:gd name="connsiteY3" fmla="*/ 2 h 14099"/>
                <a:gd name="connsiteX4" fmla="*/ 14097 w 14096"/>
                <a:gd name="connsiteY4" fmla="*/ 7051 h 14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9">
                  <a:moveTo>
                    <a:pt x="14097" y="7051"/>
                  </a:moveTo>
                  <a:cubicBezTo>
                    <a:pt x="14097" y="10956"/>
                    <a:pt x="10954" y="14099"/>
                    <a:pt x="7048" y="14099"/>
                  </a:cubicBezTo>
                  <a:cubicBezTo>
                    <a:pt x="3143" y="14099"/>
                    <a:pt x="0" y="10956"/>
                    <a:pt x="0" y="7051"/>
                  </a:cubicBezTo>
                  <a:cubicBezTo>
                    <a:pt x="0" y="3145"/>
                    <a:pt x="3143" y="2"/>
                    <a:pt x="7048" y="2"/>
                  </a:cubicBezTo>
                  <a:cubicBezTo>
                    <a:pt x="10858" y="-93"/>
                    <a:pt x="14097" y="3145"/>
                    <a:pt x="14097" y="7051"/>
                  </a:cubicBezTo>
                  <a:close/>
                </a:path>
              </a:pathLst>
            </a:custGeom>
            <a:grpFill/>
            <a:ln w="9525" cap="flat">
              <a:noFill/>
              <a:prstDash val="solid"/>
              <a:miter/>
            </a:ln>
          </p:spPr>
          <p:txBody>
            <a:bodyPr rtlCol="0" anchor="ctr"/>
            <a:lstStyle/>
            <a:p>
              <a:endParaRPr lang="en-US"/>
            </a:p>
          </p:txBody>
        </p:sp>
        <p:sp>
          <p:nvSpPr>
            <p:cNvPr id="193" name="Freeform: Shape 192">
              <a:extLst>
                <a:ext uri="{FF2B5EF4-FFF2-40B4-BE49-F238E27FC236}">
                  <a16:creationId xmlns:a16="http://schemas.microsoft.com/office/drawing/2014/main" id="{D6C050C5-1951-434B-A7FE-D271E73F82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444424" y="3777424"/>
              <a:ext cx="14096" cy="14096"/>
            </a:xfrm>
            <a:custGeom>
              <a:avLst/>
              <a:gdLst>
                <a:gd name="connsiteX0" fmla="*/ 14097 w 14096"/>
                <a:gd name="connsiteY0" fmla="*/ 7048 h 14096"/>
                <a:gd name="connsiteX1" fmla="*/ 7048 w 14096"/>
                <a:gd name="connsiteY1" fmla="*/ 14097 h 14096"/>
                <a:gd name="connsiteX2" fmla="*/ 0 w 14096"/>
                <a:gd name="connsiteY2" fmla="*/ 7048 h 14096"/>
                <a:gd name="connsiteX3" fmla="*/ 7048 w 14096"/>
                <a:gd name="connsiteY3" fmla="*/ 0 h 14096"/>
                <a:gd name="connsiteX4" fmla="*/ 14097 w 14096"/>
                <a:gd name="connsiteY4" fmla="*/ 7048 h 14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6" h="14096">
                  <a:moveTo>
                    <a:pt x="14097" y="7048"/>
                  </a:moveTo>
                  <a:cubicBezTo>
                    <a:pt x="14097" y="10941"/>
                    <a:pt x="10941" y="14097"/>
                    <a:pt x="7048" y="14097"/>
                  </a:cubicBezTo>
                  <a:cubicBezTo>
                    <a:pt x="3156" y="14097"/>
                    <a:pt x="0" y="10941"/>
                    <a:pt x="0" y="7048"/>
                  </a:cubicBezTo>
                  <a:cubicBezTo>
                    <a:pt x="0" y="3156"/>
                    <a:pt x="3156" y="0"/>
                    <a:pt x="7048" y="0"/>
                  </a:cubicBezTo>
                  <a:cubicBezTo>
                    <a:pt x="10941" y="0"/>
                    <a:pt x="14097" y="3156"/>
                    <a:pt x="14097" y="7048"/>
                  </a:cubicBezTo>
                  <a:close/>
                </a:path>
              </a:pathLst>
            </a:custGeom>
            <a:grpFill/>
            <a:ln w="9525" cap="flat">
              <a:noFill/>
              <a:prstDash val="solid"/>
              <a:miter/>
            </a:ln>
          </p:spPr>
          <p:txBody>
            <a:bodyPr rtlCol="0" anchor="ctr"/>
            <a:lstStyle/>
            <a:p>
              <a:endParaRPr lang="en-US" dirty="0"/>
            </a:p>
          </p:txBody>
        </p:sp>
      </p:grpSp>
      <p:sp>
        <p:nvSpPr>
          <p:cNvPr id="3" name="Content Placeholder 2">
            <a:extLst>
              <a:ext uri="{FF2B5EF4-FFF2-40B4-BE49-F238E27FC236}">
                <a16:creationId xmlns:a16="http://schemas.microsoft.com/office/drawing/2014/main" id="{D6B84D3F-6066-8128-19A5-1EA8672171EA}"/>
              </a:ext>
            </a:extLst>
          </p:cNvPr>
          <p:cNvSpPr>
            <a:spLocks noGrp="1"/>
          </p:cNvSpPr>
          <p:nvPr>
            <p:ph idx="1"/>
          </p:nvPr>
        </p:nvSpPr>
        <p:spPr>
          <a:xfrm>
            <a:off x="6477270" y="1130846"/>
            <a:ext cx="4974771" cy="4351338"/>
          </a:xfrm>
        </p:spPr>
        <p:txBody>
          <a:bodyPr>
            <a:normAutofit/>
          </a:bodyPr>
          <a:lstStyle/>
          <a:p>
            <a:r>
              <a:rPr lang="en-GB" sz="2200" kern="100" dirty="0">
                <a:effectLst/>
                <a:latin typeface="Calibri" panose="020F0502020204030204" pitchFamily="34" charset="0"/>
                <a:ea typeface="Calibri" panose="020F0502020204030204" pitchFamily="34" charset="0"/>
                <a:cs typeface="Times New Roman" panose="02020603050405020304" pitchFamily="18" charset="0"/>
              </a:rPr>
              <a:t>Success has many different meanin</a:t>
            </a:r>
            <a:r>
              <a:rPr lang="en-GB" sz="2200" kern="100" dirty="0">
                <a:latin typeface="Calibri" panose="020F0502020204030204" pitchFamily="34" charset="0"/>
                <a:ea typeface="Calibri" panose="020F0502020204030204" pitchFamily="34" charset="0"/>
                <a:cs typeface="Times New Roman" panose="02020603050405020304" pitchFamily="18" charset="0"/>
              </a:rPr>
              <a:t>gs I believe it means the achievement of desired results.</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r>
              <a:rPr lang="en-GB" sz="2200" kern="100" dirty="0">
                <a:latin typeface="Calibri" panose="020F0502020204030204" pitchFamily="34" charset="0"/>
                <a:ea typeface="Calibri" panose="020F0502020204030204" pitchFamily="34" charset="0"/>
                <a:cs typeface="Times New Roman" panose="02020603050405020304" pitchFamily="18" charset="0"/>
              </a:rPr>
              <a:t>S</a:t>
            </a: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uccess is something that you have to define for yourself and that no one dictate or tell you what success is or means. </a:t>
            </a:r>
          </a:p>
          <a:p>
            <a:r>
              <a:rPr lang="en-GB" sz="2200" kern="100" dirty="0">
                <a:latin typeface="Calibri" panose="020F0502020204030204" pitchFamily="34" charset="0"/>
                <a:ea typeface="Calibri" panose="020F0502020204030204" pitchFamily="34" charset="0"/>
                <a:cs typeface="Times New Roman" panose="02020603050405020304" pitchFamily="18" charset="0"/>
              </a:rPr>
              <a:t>One key point to r</a:t>
            </a:r>
            <a:r>
              <a:rPr lang="en-GB" sz="2200" kern="100" dirty="0">
                <a:effectLst/>
                <a:latin typeface="Calibri" panose="020F0502020204030204" pitchFamily="34" charset="0"/>
                <a:ea typeface="Calibri" panose="020F0502020204030204" pitchFamily="34" charset="0"/>
                <a:cs typeface="Times New Roman" panose="02020603050405020304" pitchFamily="18" charset="0"/>
              </a:rPr>
              <a:t>emember that success is not always related to academic and career progression</a:t>
            </a:r>
          </a:p>
          <a:p>
            <a:r>
              <a:rPr lang="en-GB" sz="2200" kern="100" dirty="0">
                <a:latin typeface="Calibri" panose="020F0502020204030204" pitchFamily="34" charset="0"/>
                <a:ea typeface="Calibri" panose="020F0502020204030204" pitchFamily="34" charset="0"/>
                <a:cs typeface="Times New Roman" panose="02020603050405020304" pitchFamily="18" charset="0"/>
              </a:rPr>
              <a:t>The meaning of success differs from person to person</a:t>
            </a:r>
            <a:endParaRPr lang="en-GB" sz="22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sz="2200" dirty="0"/>
          </a:p>
        </p:txBody>
      </p:sp>
    </p:spTree>
    <p:extLst>
      <p:ext uri="{BB962C8B-B14F-4D97-AF65-F5344CB8AC3E}">
        <p14:creationId xmlns:p14="http://schemas.microsoft.com/office/powerpoint/2010/main" val="16989482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784F63-A2EB-18E6-D7E5-D896E2EB2F15}"/>
              </a:ext>
            </a:extLst>
          </p:cNvPr>
          <p:cNvSpPr>
            <a:spLocks noGrp="1"/>
          </p:cNvSpPr>
          <p:nvPr>
            <p:ph type="title"/>
          </p:nvPr>
        </p:nvSpPr>
        <p:spPr/>
        <p:txBody>
          <a:bodyPr/>
          <a:lstStyle/>
          <a:p>
            <a:r>
              <a:rPr lang="en-GB" dirty="0"/>
              <a:t>Measuring Success </a:t>
            </a:r>
          </a:p>
        </p:txBody>
      </p:sp>
      <p:graphicFrame>
        <p:nvGraphicFramePr>
          <p:cNvPr id="9" name="Content Placeholder 2">
            <a:extLst>
              <a:ext uri="{FF2B5EF4-FFF2-40B4-BE49-F238E27FC236}">
                <a16:creationId xmlns:a16="http://schemas.microsoft.com/office/drawing/2014/main" id="{A33E9290-127A-2C1A-D9FF-FA5F655051D3}"/>
              </a:ext>
            </a:extLst>
          </p:cNvPr>
          <p:cNvGraphicFramePr>
            <a:graphicFrameLocks noGrp="1"/>
          </p:cNvGraphicFramePr>
          <p:nvPr>
            <p:ph idx="1"/>
            <p:extLst>
              <p:ext uri="{D42A27DB-BD31-4B8C-83A1-F6EECF244321}">
                <p14:modId xmlns:p14="http://schemas.microsoft.com/office/powerpoint/2010/main" val="191381986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73622896"/>
      </p:ext>
    </p:extLst>
  </p:cSld>
  <p:clrMapOvr>
    <a:masterClrMapping/>
  </p:clrMapOvr>
</p:sld>
</file>

<file path=ppt/theme/theme1.xml><?xml version="1.0" encoding="utf-8"?>
<a:theme xmlns:a="http://schemas.openxmlformats.org/drawingml/2006/main" name="FunkyShapesVTI">
  <a:themeElements>
    <a:clrScheme name="Custom 15">
      <a:dk1>
        <a:sysClr val="windowText" lastClr="000000"/>
      </a:dk1>
      <a:lt1>
        <a:sysClr val="window" lastClr="FFFFFF"/>
      </a:lt1>
      <a:dk2>
        <a:srgbClr val="2D2D2D"/>
      </a:dk2>
      <a:lt2>
        <a:srgbClr val="F3FFF8"/>
      </a:lt2>
      <a:accent1>
        <a:srgbClr val="FF80BD"/>
      </a:accent1>
      <a:accent2>
        <a:srgbClr val="1EB9D3"/>
      </a:accent2>
      <a:accent3>
        <a:srgbClr val="21C46B"/>
      </a:accent3>
      <a:accent4>
        <a:srgbClr val="EA9600"/>
      </a:accent4>
      <a:accent5>
        <a:srgbClr val="F43B56"/>
      </a:accent5>
      <a:accent6>
        <a:srgbClr val="4B56E8"/>
      </a:accent6>
      <a:hlink>
        <a:srgbClr val="8F61FF"/>
      </a:hlink>
      <a:folHlink>
        <a:srgbClr val="F900A0"/>
      </a:folHlink>
    </a:clrScheme>
    <a:fontScheme name="Source Sans Pro">
      <a:majorFont>
        <a:latin typeface="Source Sans Pro"/>
        <a:ea typeface=""/>
        <a:cs typeface=""/>
      </a:majorFont>
      <a:minorFont>
        <a:latin typeface="Source Sans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unkyShapesVTI" id="{A7F40C41-3FB2-45B0-B0D6-DFB7FDD9B7AD}" vid="{C49381A0-09CD-46EE-B141-E2CDD87ABFE3}"/>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3290</TotalTime>
  <Words>1475</Words>
  <Application>Microsoft Office PowerPoint</Application>
  <PresentationFormat>Widescreen</PresentationFormat>
  <Paragraphs>80</Paragraphs>
  <Slides>12</Slides>
  <Notes>9</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Source Sans Pro</vt:lpstr>
      <vt:lpstr>FunkyShapesVTI</vt:lpstr>
      <vt:lpstr>How Innovation Changes the World</vt:lpstr>
      <vt:lpstr>What is innovation and how it changes the world? </vt:lpstr>
      <vt:lpstr>Some of The Greatest Innovations </vt:lpstr>
      <vt:lpstr>Conclusion </vt:lpstr>
      <vt:lpstr>Changemaker </vt:lpstr>
      <vt:lpstr>What is a changemaker is?</vt:lpstr>
      <vt:lpstr>How different changemakers create different values?</vt:lpstr>
      <vt:lpstr>BE IN IT TO WIN IT </vt:lpstr>
      <vt:lpstr>The advantages of social media </vt:lpstr>
      <vt:lpstr>MEASURING SUCCESS </vt:lpstr>
      <vt:lpstr>What does success mean?</vt:lpstr>
      <vt:lpstr>Measuring Success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Innovation Changes the World</dc:title>
  <dc:creator>Badrul Alam (2230692)</dc:creator>
  <cp:lastModifiedBy>Badrul Alam (2230692)</cp:lastModifiedBy>
  <cp:revision>6</cp:revision>
  <dcterms:created xsi:type="dcterms:W3CDTF">2023-07-18T08:46:33Z</dcterms:created>
  <dcterms:modified xsi:type="dcterms:W3CDTF">2023-07-20T15:36:55Z</dcterms:modified>
</cp:coreProperties>
</file>