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38B173-B22A-54D2-98EA-4112775AE95D}" v="1110" dt="2025-11-17T12:52:46.3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92465"/>
            <a:ext cx="9144000" cy="3588718"/>
          </a:xfrm>
        </p:spPr>
        <p:txBody>
          <a:bodyPr>
            <a:normAutofit fontScale="90000"/>
          </a:bodyPr>
          <a:lstStyle/>
          <a:p>
            <a:r>
              <a:rPr lang="en-US" dirty="0"/>
              <a:t>Student </a:t>
            </a:r>
            <a:r>
              <a:rPr lang="en-US"/>
              <a:t>name: Dominique</a:t>
            </a:r>
            <a:r>
              <a:rPr lang="en-US" dirty="0"/>
              <a:t> Mussington</a:t>
            </a:r>
            <a:br>
              <a:rPr lang="en-US" dirty="0"/>
            </a:br>
            <a:r>
              <a:rPr lang="en-US" dirty="0"/>
              <a:t>Student number:2328189</a:t>
            </a:r>
            <a:br>
              <a:rPr lang="en-US" dirty="0"/>
            </a:br>
            <a:r>
              <a:rPr lang="en-US"/>
              <a:t>Subject: Introduction to Physiology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Teacher: Gillian Weaver</a:t>
            </a:r>
          </a:p>
          <a:p>
            <a:endParaRPr lang="en-US" dirty="0"/>
          </a:p>
        </p:txBody>
      </p:sp>
      <p:pic>
        <p:nvPicPr>
          <p:cNvPr id="4" name="Recording!">
            <a:hlinkClick r:id="" action="ppaction://media"/>
            <a:extLst>
              <a:ext uri="{FF2B5EF4-FFF2-40B4-BE49-F238E27FC236}">
                <a16:creationId xmlns:a16="http://schemas.microsoft.com/office/drawing/2014/main" id="{5EEF3B34-8A0D-50BC-26F3-4E60D414D9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90706" y="584065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8D37C-C185-01B3-C5F0-E573D0516D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Hypoglycemia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1D02D2-8111-3F20-9A95-0BC8C742C3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This happens when blood sugar drops too low (usually below 4 mmol/L)</a:t>
            </a:r>
          </a:p>
          <a:p>
            <a:r>
              <a:rPr lang="en-US" dirty="0"/>
              <a:t>The causes vary it may be too much insulin, not eating enough, excessive exercise, alcohol.</a:t>
            </a:r>
          </a:p>
          <a:p>
            <a:r>
              <a:rPr lang="en-US" dirty="0"/>
              <a:t>The symptoms are shakiness, sweating, hunger, confusion, irritability, dizziness; severe cases can cause unconsciousness or seizures.</a:t>
            </a:r>
          </a:p>
        </p:txBody>
      </p:sp>
    </p:spTree>
    <p:extLst>
      <p:ext uri="{BB962C8B-B14F-4D97-AF65-F5344CB8AC3E}">
        <p14:creationId xmlns:p14="http://schemas.microsoft.com/office/powerpoint/2010/main" val="19776721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97CB2-7354-BAE2-35F2-75ABD70BFD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Hyperglycemia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15867-EF9C-D46F-2BB3-14C3F34BD1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Occurs  when blood glucose is too high.</a:t>
            </a:r>
          </a:p>
          <a:p>
            <a:r>
              <a:rPr lang="en-US" dirty="0"/>
              <a:t>Causes illness, stress, not enough insulin/ medication, over eating.</a:t>
            </a:r>
          </a:p>
          <a:p>
            <a:r>
              <a:rPr lang="en-US" dirty="0"/>
              <a:t>The symptoms are thirst, frequent urination, tiredness, blurred vision.</a:t>
            </a:r>
          </a:p>
        </p:txBody>
      </p:sp>
    </p:spTree>
    <p:extLst>
      <p:ext uri="{BB962C8B-B14F-4D97-AF65-F5344CB8AC3E}">
        <p14:creationId xmlns:p14="http://schemas.microsoft.com/office/powerpoint/2010/main" val="18430194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DDFB3-7A05-E93F-6602-C23AD9684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Diabetic ketoacidosis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30A7BB-0F6F-CEF1-EE6C-C13D548335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 medical emergency caused by extremely high blood sugar and ketone build up.</a:t>
            </a:r>
          </a:p>
          <a:p>
            <a:r>
              <a:rPr lang="en-US" dirty="0"/>
              <a:t>The symptoms are nausea/vomiting, abdominal pain, rapid breathing, fruity breath, confusion.</a:t>
            </a:r>
          </a:p>
        </p:txBody>
      </p:sp>
    </p:spTree>
    <p:extLst>
      <p:ext uri="{BB962C8B-B14F-4D97-AF65-F5344CB8AC3E}">
        <p14:creationId xmlns:p14="http://schemas.microsoft.com/office/powerpoint/2010/main" val="35110810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2B2CD-1544-1AFE-4378-528F67F55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Hyperosmolar Hyperglycemic State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D56EE1-DECC-259C-0BDA-D58B1A3A61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Very high blood sugar without ketosis; can lead severe dehydration.  </a:t>
            </a:r>
          </a:p>
          <a:p>
            <a:r>
              <a:rPr lang="en-US" dirty="0"/>
              <a:t>Symptoms: extreme thirst, confusion, drowsiness, seizures.</a:t>
            </a:r>
          </a:p>
        </p:txBody>
      </p:sp>
    </p:spTree>
    <p:extLst>
      <p:ext uri="{BB962C8B-B14F-4D97-AF65-F5344CB8AC3E}">
        <p14:creationId xmlns:p14="http://schemas.microsoft.com/office/powerpoint/2010/main" val="14395226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A66AF-5014-BF4D-9413-72D2751102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Cardiovascular disease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A3B86-E758-0460-2661-80795AE70D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Higher risk of heart attack, stroke, hypertension, and poor circulation. </a:t>
            </a:r>
          </a:p>
        </p:txBody>
      </p:sp>
    </p:spTree>
    <p:extLst>
      <p:ext uri="{BB962C8B-B14F-4D97-AF65-F5344CB8AC3E}">
        <p14:creationId xmlns:p14="http://schemas.microsoft.com/office/powerpoint/2010/main" val="36971359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5FCAA-DCD1-DC6D-AC54-B879FDF9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Neuropathy (nerve damage)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83EDB-FF9C-75A8-CE2E-5B90860974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Can cause:</a:t>
            </a:r>
          </a:p>
          <a:p>
            <a:endParaRPr lang="en-US" dirty="0"/>
          </a:p>
          <a:p>
            <a:r>
              <a:rPr lang="en-US" dirty="0"/>
              <a:t>Peripheral neuropathy (numbness, tingling and, pain in hands/feet)</a:t>
            </a:r>
          </a:p>
          <a:p>
            <a:endParaRPr lang="en-US" dirty="0"/>
          </a:p>
          <a:p>
            <a:r>
              <a:rPr lang="en-US" dirty="0"/>
              <a:t>Autonomic neuropathy ( digestive issues, sexual dysfunction, bladder problem) 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74654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7ADCF-BCEC-2A12-1369-F0B032FB6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16 mb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E9A93-F02F-336A-657F-8E4BEDA86B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Due to the 15 mins being too large it cannot download on </a:t>
            </a:r>
            <a:r>
              <a:rPr lang="en-US" dirty="0" err="1"/>
              <a:t>powerpoint</a:t>
            </a:r>
            <a:r>
              <a:rPr lang="en-US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3409980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Student name: Dominique Mussington Student number:2328189 Subject: Introduction to Physiology</vt:lpstr>
      <vt:lpstr>Hypoglycemia</vt:lpstr>
      <vt:lpstr>Hyperglycemia</vt:lpstr>
      <vt:lpstr>Diabetic ketoacidosis</vt:lpstr>
      <vt:lpstr>Hyperosmolar Hyperglycemic State </vt:lpstr>
      <vt:lpstr>Cardiovascular disease </vt:lpstr>
      <vt:lpstr>Neuropathy (nerve damage)</vt:lpstr>
      <vt:lpstr>16 mb problem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303</cp:revision>
  <dcterms:created xsi:type="dcterms:W3CDTF">2025-11-16T18:13:02Z</dcterms:created>
  <dcterms:modified xsi:type="dcterms:W3CDTF">2025-11-17T12:52:55Z</dcterms:modified>
</cp:coreProperties>
</file>