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autoCompressPictures="0">
  <p:sldMasterIdLst>
    <p:sldMasterId id="2147483678" r:id="rId1"/>
  </p:sldMasterIdLst>
  <p:notesMasterIdLst>
    <p:notesMasterId r:id="rId26"/>
  </p:notesMasterIdLst>
  <p:sldIdLst>
    <p:sldId id="256" r:id="rId2"/>
    <p:sldId id="257" r:id="rId3"/>
    <p:sldId id="296" r:id="rId4"/>
    <p:sldId id="265" r:id="rId5"/>
    <p:sldId id="318" r:id="rId6"/>
    <p:sldId id="313" r:id="rId7"/>
    <p:sldId id="330" r:id="rId8"/>
    <p:sldId id="319" r:id="rId9"/>
    <p:sldId id="320" r:id="rId10"/>
    <p:sldId id="332" r:id="rId11"/>
    <p:sldId id="321" r:id="rId12"/>
    <p:sldId id="322" r:id="rId13"/>
    <p:sldId id="331" r:id="rId14"/>
    <p:sldId id="323" r:id="rId15"/>
    <p:sldId id="324" r:id="rId16"/>
    <p:sldId id="326" r:id="rId17"/>
    <p:sldId id="328" r:id="rId18"/>
    <p:sldId id="327" r:id="rId19"/>
    <p:sldId id="333" r:id="rId20"/>
    <p:sldId id="334" r:id="rId21"/>
    <p:sldId id="278" r:id="rId22"/>
    <p:sldId id="310" r:id="rId23"/>
    <p:sldId id="329" r:id="rId24"/>
    <p:sldId id="309" r:id="rId25"/>
  </p:sldIdLst>
  <p:sldSz cx="12192000" cy="6858000"/>
  <p:notesSz cx="6858000" cy="9144000"/>
  <p:embeddedFontLst>
    <p:embeddedFont>
      <p:font typeface="Calibri" panose="020F0502020204030204" pitchFamily="34" charset="0"/>
      <p:regular r:id="rId27"/>
      <p:bold r:id="rId28"/>
      <p:italic r:id="rId29"/>
      <p:boldItalic r:id="rId30"/>
    </p:embeddedFont>
    <p:embeddedFont>
      <p:font typeface="Century Gothic" panose="020B0502020202020204" pitchFamily="34" charset="0"/>
      <p:regular r:id="rId31"/>
      <p:bold r:id="rId32"/>
      <p:italic r:id="rId33"/>
      <p:boldItalic r:id="rId3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a:srgbClr val="00FF00"/>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6EF12DC-5564-499A-B8E0-7FA7DC726026}">
  <a:tblStyle styleId="{F6EF12DC-5564-499A-B8E0-7FA7DC726026}" styleName="Table_0">
    <a:wholeTbl>
      <a:tcTxStyle>
        <a:font>
          <a:latin typeface="Arial"/>
          <a:ea typeface="Arial"/>
          <a:cs typeface="Arial"/>
        </a:font>
        <a:srgbClr val="000000"/>
      </a:tcTxStyle>
      <a:tcStyle>
        <a:tcBdr>
          <a:left>
            <a:ln w="9525" cap="flat" cmpd="sng">
              <a:solidFill>
                <a:srgbClr val="9E9E9E"/>
              </a:solidFill>
              <a:prstDash val="solid"/>
              <a:round/>
              <a:headEnd type="none" w="med" len="med"/>
              <a:tailEnd type="none" w="med" len="med"/>
            </a:ln>
          </a:left>
          <a:right>
            <a:ln w="9525" cap="flat" cmpd="sng">
              <a:solidFill>
                <a:srgbClr val="9E9E9E"/>
              </a:solidFill>
              <a:prstDash val="solid"/>
              <a:round/>
              <a:headEnd type="none" w="med" len="med"/>
              <a:tailEnd type="none" w="med" len="med"/>
            </a:ln>
          </a:right>
          <a:top>
            <a:ln w="9525" cap="flat" cmpd="sng">
              <a:solidFill>
                <a:srgbClr val="9E9E9E"/>
              </a:solidFill>
              <a:prstDash val="solid"/>
              <a:round/>
              <a:headEnd type="none" w="med" len="med"/>
              <a:tailEnd type="none" w="med" len="med"/>
            </a:ln>
          </a:top>
          <a:bottom>
            <a:ln w="9525" cap="flat" cmpd="sng">
              <a:solidFill>
                <a:srgbClr val="9E9E9E"/>
              </a:solidFill>
              <a:prstDash val="solid"/>
              <a:round/>
              <a:headEnd type="none" w="med" len="med"/>
              <a:tailEnd type="none" w="med" len="med"/>
            </a:ln>
          </a:bottom>
          <a:insideH>
            <a:ln w="9525" cap="flat" cmpd="sng">
              <a:solidFill>
                <a:srgbClr val="9E9E9E"/>
              </a:solidFill>
              <a:prstDash val="solid"/>
              <a:round/>
              <a:headEnd type="none" w="med" len="med"/>
              <a:tailEnd type="none" w="med" len="med"/>
            </a:ln>
          </a:insideH>
          <a:insideV>
            <a:ln w="9525" cap="flat" cmpd="sng">
              <a:solidFill>
                <a:srgbClr val="9E9E9E"/>
              </a:solidFill>
              <a:prstDash val="solid"/>
              <a:round/>
              <a:headEnd type="none" w="med" len="med"/>
              <a:tailEnd type="none" w="med" len="med"/>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97"/>
    <p:restoredTop sz="90495" autoAdjust="0"/>
  </p:normalViewPr>
  <p:slideViewPr>
    <p:cSldViewPr snapToGrid="0">
      <p:cViewPr varScale="1">
        <p:scale>
          <a:sx n="52" d="100"/>
          <a:sy n="52" d="100"/>
        </p:scale>
        <p:origin x="61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7.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6.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2.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71800" cy="458788"/>
          </a:xfrm>
          <a:prstGeom prst="rect">
            <a:avLst/>
          </a:prstGeom>
          <a:noFill/>
          <a:ln>
            <a:noFill/>
          </a:ln>
        </p:spPr>
        <p:txBody>
          <a:bodyPr wrap="square" lIns="91425" tIns="91425" rIns="91425" bIns="91425" anchor="t" anchorCtr="0"/>
          <a:lstStyle>
            <a:lvl1pPr marL="0" marR="0" lvl="0" indent="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Shape 4"/>
          <p:cNvSpPr txBox="1">
            <a:spLocks noGrp="1"/>
          </p:cNvSpPr>
          <p:nvPr>
            <p:ph type="dt" idx="10"/>
          </p:nvPr>
        </p:nvSpPr>
        <p:spPr>
          <a:xfrm>
            <a:off x="3884613" y="0"/>
            <a:ext cx="2971800" cy="458788"/>
          </a:xfrm>
          <a:prstGeom prst="rect">
            <a:avLst/>
          </a:prstGeom>
          <a:noFill/>
          <a:ln>
            <a:noFill/>
          </a:ln>
        </p:spPr>
        <p:txBody>
          <a:bodyPr wrap="square" lIns="91425" tIns="91425" rIns="91425" bIns="91425" anchor="t" anchorCtr="0"/>
          <a:lstStyle>
            <a:lvl1pPr marL="0" marR="0" lvl="0" indent="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Shape 5"/>
          <p:cNvSpPr>
            <a:spLocks noGrp="1" noRot="1" noChangeAspect="1"/>
          </p:cNvSpPr>
          <p:nvPr>
            <p:ph type="sldImg" idx="3"/>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85800" y="4400550"/>
            <a:ext cx="5486400" cy="3600450"/>
          </a:xfrm>
          <a:prstGeom prst="rect">
            <a:avLst/>
          </a:prstGeom>
          <a:noFill/>
          <a:ln>
            <a:noFill/>
          </a:ln>
        </p:spPr>
        <p:txBody>
          <a:bodyPr wrap="square" lIns="91425" tIns="91425" rIns="91425" bIns="91425" anchor="t" anchorCtr="0"/>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Shape 7"/>
          <p:cNvSpPr txBox="1">
            <a:spLocks noGrp="1"/>
          </p:cNvSpPr>
          <p:nvPr>
            <p:ph type="ftr" idx="11"/>
          </p:nvPr>
        </p:nvSpPr>
        <p:spPr>
          <a:xfrm>
            <a:off x="0" y="8685213"/>
            <a:ext cx="2971800" cy="458787"/>
          </a:xfrm>
          <a:prstGeom prst="rect">
            <a:avLst/>
          </a:prstGeom>
          <a:noFill/>
          <a:ln>
            <a:noFill/>
          </a:ln>
        </p:spPr>
        <p:txBody>
          <a:bodyPr wrap="square" lIns="91425" tIns="91425" rIns="91425" bIns="91425" anchor="b" anchorCtr="0"/>
          <a:lstStyle>
            <a:lvl1pPr marL="0" marR="0" lvl="0" indent="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Shape 8"/>
          <p:cNvSpPr txBox="1">
            <a:spLocks noGrp="1"/>
          </p:cNvSpPr>
          <p:nvPr>
            <p:ph type="sldNum" idx="12"/>
          </p:nvPr>
        </p:nvSpPr>
        <p:spPr>
          <a:xfrm>
            <a:off x="3884613" y="8685213"/>
            <a:ext cx="2971800" cy="458787"/>
          </a:xfrm>
          <a:prstGeom prst="rect">
            <a:avLst/>
          </a:prstGeom>
          <a:noFill/>
          <a:ln>
            <a:noFill/>
          </a:ln>
        </p:spPr>
        <p:txBody>
          <a:bodyPr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Shape 244"/>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marL="0" lvl="0" indent="0">
              <a:spcBef>
                <a:spcPts val="0"/>
              </a:spcBef>
              <a:spcAft>
                <a:spcPts val="0"/>
              </a:spcAft>
              <a:buNone/>
            </a:pPr>
            <a:endParaRPr/>
          </a:p>
        </p:txBody>
      </p:sp>
      <p:sp>
        <p:nvSpPr>
          <p:cNvPr id="245" name="Shape 245"/>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Shape 249"/>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marL="0" lvl="0" indent="0">
              <a:spcBef>
                <a:spcPts val="0"/>
              </a:spcBef>
              <a:spcAft>
                <a:spcPts val="0"/>
              </a:spcAft>
              <a:buNone/>
            </a:pPr>
            <a:endParaRPr/>
          </a:p>
        </p:txBody>
      </p:sp>
      <p:sp>
        <p:nvSpPr>
          <p:cNvPr id="250" name="Shape 250"/>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
        <p:cNvGrpSpPr/>
        <p:nvPr/>
      </p:nvGrpSpPr>
      <p:grpSpPr>
        <a:xfrm>
          <a:off x="0" y="0"/>
          <a:ext cx="0" cy="0"/>
          <a:chOff x="0" y="0"/>
          <a:chExt cx="0" cy="0"/>
        </a:xfrm>
      </p:grpSpPr>
      <p:sp>
        <p:nvSpPr>
          <p:cNvPr id="311" name="Shape 311"/>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marL="0" lvl="0" indent="0">
              <a:spcBef>
                <a:spcPts val="0"/>
              </a:spcBef>
              <a:spcAft>
                <a:spcPts val="0"/>
              </a:spcAft>
              <a:buNone/>
            </a:pPr>
            <a:r>
              <a:rPr lang="cy-GB" dirty="0"/>
              <a:t>Trafodaeth bar/grwpiau bach – adborth a thrafodaeth fel dosbarth. Pethau fel cyfarch, dyddiadau, rhifau, ffarwelio...</a:t>
            </a:r>
            <a:endParaRPr dirty="0"/>
          </a:p>
        </p:txBody>
      </p:sp>
      <p:sp>
        <p:nvSpPr>
          <p:cNvPr id="312" name="Shape 312"/>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5</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3900247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Annog myfyrwyr i greu brawddegau llawn gyda phartner ar gyfer y gwahanol weithgareddau. Yna, gweld pwy sy’n medru awgrymu ymestyniadau i’ brawddegau, e.e. Heddiw, byddwn ni’n darllen </a:t>
            </a:r>
            <a:r>
              <a:rPr lang="cy-GB" b="1" dirty="0"/>
              <a:t>llyfr</a:t>
            </a:r>
            <a:r>
              <a:rPr lang="cy-GB" b="0" dirty="0"/>
              <a:t> / Heddiw byddwn ni’n chwarae </a:t>
            </a:r>
            <a:r>
              <a:rPr lang="cy-GB" b="1" dirty="0"/>
              <a:t>gem</a:t>
            </a:r>
            <a:r>
              <a:rPr lang="cy-GB" b="0" dirty="0"/>
              <a:t> / Heddiw, byddwn ni’n ysgrifennu </a:t>
            </a:r>
            <a:r>
              <a:rPr lang="cy-GB" b="1" dirty="0"/>
              <a:t>stori</a:t>
            </a:r>
            <a:r>
              <a:rPr lang="cy-GB" b="1" i="1" dirty="0"/>
              <a:t>...</a:t>
            </a:r>
            <a:endParaRPr lang="en-GB" b="1"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6</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9927612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Annog myfyrwyr i greu brawddegau llawn gyda phartner ar gyfer y gwahanol weithgareddau. Yna, gweld pwy sy’n medru awgrymu ymestyniadau i’ brawddegau, e.e. Heddiw, byddwn ni’n darllen </a:t>
            </a:r>
            <a:r>
              <a:rPr lang="cy-GB" b="1" dirty="0"/>
              <a:t>llyfr</a:t>
            </a:r>
            <a:r>
              <a:rPr lang="cy-GB" b="0" dirty="0"/>
              <a:t> / Heddiw byddwn ni’n chwarae </a:t>
            </a:r>
            <a:r>
              <a:rPr lang="cy-GB" b="1" dirty="0"/>
              <a:t>gem</a:t>
            </a:r>
            <a:r>
              <a:rPr lang="cy-GB" b="0" dirty="0"/>
              <a:t> / Heddiw, byddwn ni’n ysgrifennu </a:t>
            </a:r>
            <a:r>
              <a:rPr lang="cy-GB" b="1" dirty="0"/>
              <a:t>stori</a:t>
            </a:r>
            <a:r>
              <a:rPr lang="cy-GB" b="1" i="1" dirty="0"/>
              <a:t>...</a:t>
            </a:r>
            <a:endParaRPr lang="en-GB" b="1"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7</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99174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Rhoi cyfle i astudio, trafod ac ymarfer y brawddegau ar y sgrin yn gyntaf.   I’w brintio ar gyfer y gem ‘Three-Legged Race’.</a:t>
            </a:r>
            <a:endParaRPr lang="en-GB"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12</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35286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Myfyrwyr i ymarfer yn annibynnol am 1-2 munud – llefaru’r brawddegau yn uchel gyda’u bysedd yn eu clustiau.</a:t>
            </a:r>
            <a:endParaRPr lang="en-GB"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13</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6295572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Tx/>
              <a:buSzPts val="1400"/>
              <a:buFontTx/>
              <a:buNone/>
              <a:tabLst/>
              <a:defRPr/>
            </a:pPr>
            <a:r>
              <a:rPr lang="cy-GB" dirty="0"/>
              <a:t>Gall hwn fod ar y sgrin tra eu bod yn chwarae’r gem ‘Three-Legged Race’. Dyma’r cyfarwyddiadau: Mae gan chwaraewr A daflen gyda’r brawddegau uchod yn Saesneg a Chymraeg. Maent yn darllen y frawddeg yn Saesneg, ac mae chwaraewr B yn ei gyfieithu i’r Gymraeg, ac yna maent yn symud ymlaen i frawddeg 2, 3 ac ati. Os ydy chwaraewr B yn anghywir neu’n methu ateb, mae chwaraewr A yn ei gywiro ac yna rhaid i’r ddau ohonynt ddechrau o’r dechrau eto. Mae’r gem yn parhau nes bod chwaraewr B yn medru cyrraedd y diwedd heb gamgymeriad. Yna gallant, gyfnewid rol.</a:t>
            </a:r>
            <a:endParaRPr lang="en-GB" dirty="0"/>
          </a:p>
          <a:p>
            <a:endParaRPr lang="en-GB"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14</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8225772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Ymarfer darllen – gallu gwneud ‘Read and Look up’, sef darllen y frawddeg wedyn edrych i fyny o’r papur a dweud ar gof.</a:t>
            </a:r>
            <a:endParaRPr lang="en-GB"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15</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613267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Mae’r sblatiau yn diflannu wrth glicio arnynt – medru eu gwneud mewn unrhyw drefn. </a:t>
            </a:r>
            <a:endParaRPr lang="en-GB"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16</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6183689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Gyda’r gem yma, mae un person yn gadael yr ystafell, ac yn dawel fach, cytuno gyda’r dosbarth pwy fydd yn rhoi’r arwydd cudd (a beth fydd yr arwydd!). Yna, myfyriwr cyntaf yn dod nol i’r ystafell, ac mae’r dosbarth yn llafar-ganu’r frawddeg gyntaf drosodd a throsodd nes bod yr arwydd yn dod i newid i’r frawddeg nesaf, ac ati nes i’r dyfalwr ddatrys pwy sy’n rhoi’r arwydd. Os nad yw’r myfyrwir yn datrys hyn cyn diwedd y brawddegau, gall y dosbarth yn syml barhau nol at frawddeg 1 ar ol gorffen gyda brawddeg 5. </a:t>
            </a:r>
            <a:endParaRPr lang="en-GB"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17</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2794384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Gwahanu’r dosbarth i ddau dim i chwarae ‘noughts and crosses’. Clicio oddi ar Slideshow i chwarae’r gem – wedyn gallwch lusgo cylch neu groes dros y frawddeg briodol fel sydd ei angen ar gyfer chwarae’r gem. </a:t>
            </a:r>
            <a:endParaRPr lang="en-GB"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18</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1181546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Cyflwyno ac ymarfer yr ynganu</a:t>
            </a:r>
            <a:endParaRPr lang="en-GB"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19</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4270403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Cyfle i ymarfer ysgrifennu’r geiriau (ar gyfer adborth ysgrifenedig) gyda byrddau gwyn bach trwy chwarae’r gem ‘Curo’r llygoden!’</a:t>
            </a:r>
            <a:endParaRPr lang="en-GB"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20</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537858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3"/>
        <p:cNvGrpSpPr/>
        <p:nvPr/>
      </p:nvGrpSpPr>
      <p:grpSpPr>
        <a:xfrm>
          <a:off x="0" y="0"/>
          <a:ext cx="0" cy="0"/>
          <a:chOff x="0" y="0"/>
          <a:chExt cx="0" cy="0"/>
        </a:xfrm>
      </p:grpSpPr>
      <p:sp>
        <p:nvSpPr>
          <p:cNvPr id="424" name="Shape 424"/>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marL="0" lvl="0" indent="0">
              <a:spcBef>
                <a:spcPts val="0"/>
              </a:spcBef>
              <a:spcAft>
                <a:spcPts val="0"/>
              </a:spcAft>
              <a:buNone/>
            </a:pPr>
            <a:r>
              <a:rPr lang="cy-GB" dirty="0"/>
              <a:t>Gweithio mewn parau/grwpiau bach i greu matiau iaith – nol papur A3 er mwyn cyd-weithio?</a:t>
            </a:r>
            <a:endParaRPr dirty="0"/>
          </a:p>
        </p:txBody>
      </p:sp>
      <p:sp>
        <p:nvSpPr>
          <p:cNvPr id="425" name="Shape 425"/>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Adolygu 1-2-3-4-5.</a:t>
            </a:r>
          </a:p>
          <a:p>
            <a:pPr marL="241104" indent="-241104">
              <a:buAutoNum type="arabicPeriod"/>
            </a:pPr>
            <a:r>
              <a:rPr lang="cy-GB" dirty="0"/>
              <a:t>E.e. Caerdydd, Caerfyrddin, Aberhonddu, Casnewydd...</a:t>
            </a:r>
          </a:p>
          <a:p>
            <a:pPr marL="241104" indent="-241104">
              <a:buAutoNum type="arabicPeriod"/>
            </a:pPr>
            <a:r>
              <a:rPr lang="cy-GB" dirty="0"/>
              <a:t>E.e. Sut wyt ti?, Sut ydych chi?</a:t>
            </a:r>
          </a:p>
          <a:p>
            <a:pPr marL="241104" indent="-241104">
              <a:buAutoNum type="arabicPeriod"/>
            </a:pPr>
            <a:r>
              <a:rPr lang="cy-GB" dirty="0"/>
              <a:t>E.e. Dwi’n dda, Dwi’n weddol, Dwi’n ofnadwy</a:t>
            </a:r>
          </a:p>
          <a:p>
            <a:pPr marL="241104" indent="-241104">
              <a:buAutoNum type="arabicPeriod"/>
            </a:pPr>
            <a:r>
              <a:rPr lang="cy-GB" dirty="0"/>
              <a:t>E.e. Shwmai, Bore da, Prynhawn da, Noswaith dda, Hwyl fawr, Da boch, Helo</a:t>
            </a:r>
          </a:p>
          <a:p>
            <a:pPr marL="241104" indent="-241104">
              <a:buAutoNum type="arabicPeriod"/>
            </a:pPr>
            <a:r>
              <a:rPr lang="cy-GB" dirty="0"/>
              <a:t>E.e. Dw i’n dda iawn, diolch / Dw i’n dod o Ffrainc / Dw i’n byw yn Abertawe</a:t>
            </a:r>
            <a:endParaRPr lang="en-GB" dirty="0"/>
          </a:p>
        </p:txBody>
      </p:sp>
      <p:sp>
        <p:nvSpPr>
          <p:cNvPr id="4" name="Slide Number Placeholder 3"/>
          <p:cNvSpPr>
            <a:spLocks noGrp="1"/>
          </p:cNvSpPr>
          <p:nvPr>
            <p:ph type="sldNum" sz="quarter" idx="10"/>
          </p:nvPr>
        </p:nvSpPr>
        <p:spPr/>
        <p:txBody>
          <a:bodyPr/>
          <a:lstStyle/>
          <a:p>
            <a:fld id="{680E4EB8-3249-44D4-8092-8386A770C30A}" type="slidenum">
              <a:rPr lang="en-GB" smtClean="0"/>
              <a:t>23</a:t>
            </a:fld>
            <a:endParaRPr lang="en-GB"/>
          </a:p>
        </p:txBody>
      </p:sp>
    </p:spTree>
    <p:extLst>
      <p:ext uri="{BB962C8B-B14F-4D97-AF65-F5344CB8AC3E}">
        <p14:creationId xmlns:p14="http://schemas.microsoft.com/office/powerpoint/2010/main" val="28767379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Annogaeth i ddefnyddio’r hyn sydd ganddynt! ‘Use what you have’ </a:t>
            </a:r>
            <a:endParaRPr lang="en-GB"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24</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0124315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16"/>
        <p:cNvGrpSpPr/>
        <p:nvPr/>
      </p:nvGrpSpPr>
      <p:grpSpPr>
        <a:xfrm>
          <a:off x="0" y="0"/>
          <a:ext cx="0" cy="0"/>
          <a:chOff x="0" y="0"/>
          <a:chExt cx="0" cy="0"/>
        </a:xfrm>
      </p:grpSpPr>
      <p:pic>
        <p:nvPicPr>
          <p:cNvPr id="17" name="Shape 17" descr="C2-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8" name="Shape 18"/>
          <p:cNvSpPr txBox="1">
            <a:spLocks noGrp="1"/>
          </p:cNvSpPr>
          <p:nvPr>
            <p:ph type="ctrTitle"/>
          </p:nvPr>
        </p:nvSpPr>
        <p:spPr>
          <a:xfrm>
            <a:off x="1371600" y="1803405"/>
            <a:ext cx="9448800" cy="1825096"/>
          </a:xfrm>
          <a:prstGeom prst="rect">
            <a:avLst/>
          </a:prstGeom>
          <a:noFill/>
          <a:ln>
            <a:noFill/>
          </a:ln>
        </p:spPr>
        <p:txBody>
          <a:bodyPr wrap="square" lIns="91425" tIns="91425" rIns="91425" bIns="91425" anchor="b" anchorCtr="0"/>
          <a:lstStyle>
            <a:lvl1pPr marL="0" marR="0" lvl="0" indent="0" algn="l" rtl="0">
              <a:lnSpc>
                <a:spcPct val="90000"/>
              </a:lnSpc>
              <a:spcBef>
                <a:spcPts val="0"/>
              </a:spcBef>
              <a:spcAft>
                <a:spcPts val="0"/>
              </a:spcAft>
              <a:buClr>
                <a:schemeClr val="dk1"/>
              </a:buClr>
              <a:buSzPts val="6000"/>
              <a:buFont typeface="Century Gothic"/>
              <a:buNone/>
              <a:defRPr sz="6000" b="0" i="0" u="none" strike="noStrike" cap="none">
                <a:solidFill>
                  <a:schemeClr val="dk1"/>
                </a:solidFill>
                <a:latin typeface="Century Gothic"/>
                <a:ea typeface="Century Gothic"/>
                <a:cs typeface="Century Gothic"/>
                <a:sym typeface="Century Gothic"/>
              </a:defRPr>
            </a:lvl1pPr>
            <a:lvl2pPr lvl="1" indent="0">
              <a:spcBef>
                <a:spcPts val="0"/>
              </a:spcBef>
              <a:spcAft>
                <a:spcPts val="0"/>
              </a:spcAft>
              <a:buSzPts val="1400"/>
              <a:buNone/>
              <a:defRPr sz="1800"/>
            </a:lvl2pPr>
            <a:lvl3pPr lvl="2" indent="0">
              <a:spcBef>
                <a:spcPts val="0"/>
              </a:spcBef>
              <a:spcAft>
                <a:spcPts val="0"/>
              </a:spcAft>
              <a:buSzPts val="1400"/>
              <a:buNone/>
              <a:defRPr sz="1800"/>
            </a:lvl3pPr>
            <a:lvl4pPr lvl="3" indent="0">
              <a:spcBef>
                <a:spcPts val="0"/>
              </a:spcBef>
              <a:spcAft>
                <a:spcPts val="0"/>
              </a:spcAft>
              <a:buSzPts val="1400"/>
              <a:buNone/>
              <a:defRPr sz="1800"/>
            </a:lvl4pPr>
            <a:lvl5pPr lvl="4" indent="0">
              <a:spcBef>
                <a:spcPts val="0"/>
              </a:spcBef>
              <a:spcAft>
                <a:spcPts val="0"/>
              </a:spcAft>
              <a:buSzPts val="1400"/>
              <a:buNone/>
              <a:defRPr sz="1800"/>
            </a:lvl5pPr>
            <a:lvl6pPr lvl="5" indent="0">
              <a:spcBef>
                <a:spcPts val="0"/>
              </a:spcBef>
              <a:spcAft>
                <a:spcPts val="0"/>
              </a:spcAft>
              <a:buSzPts val="1400"/>
              <a:buNone/>
              <a:defRPr sz="1800"/>
            </a:lvl6pPr>
            <a:lvl7pPr lvl="6" indent="0">
              <a:spcBef>
                <a:spcPts val="0"/>
              </a:spcBef>
              <a:spcAft>
                <a:spcPts val="0"/>
              </a:spcAft>
              <a:buSzPts val="1400"/>
              <a:buNone/>
              <a:defRPr sz="1800"/>
            </a:lvl7pPr>
            <a:lvl8pPr lvl="7" indent="0">
              <a:spcBef>
                <a:spcPts val="0"/>
              </a:spcBef>
              <a:spcAft>
                <a:spcPts val="0"/>
              </a:spcAft>
              <a:buSzPts val="1400"/>
              <a:buNone/>
              <a:defRPr sz="1800"/>
            </a:lvl8pPr>
            <a:lvl9pPr lvl="8" indent="0">
              <a:spcBef>
                <a:spcPts val="0"/>
              </a:spcBef>
              <a:spcAft>
                <a:spcPts val="0"/>
              </a:spcAft>
              <a:buSzPts val="1400"/>
              <a:buNone/>
              <a:defRPr sz="1800"/>
            </a:lvl9pPr>
          </a:lstStyle>
          <a:p>
            <a:endParaRPr/>
          </a:p>
        </p:txBody>
      </p:sp>
      <p:sp>
        <p:nvSpPr>
          <p:cNvPr id="19" name="Shape 19"/>
          <p:cNvSpPr txBox="1">
            <a:spLocks noGrp="1"/>
          </p:cNvSpPr>
          <p:nvPr>
            <p:ph type="subTitle" idx="1"/>
          </p:nvPr>
        </p:nvSpPr>
        <p:spPr>
          <a:xfrm>
            <a:off x="1371600" y="3632201"/>
            <a:ext cx="9448800" cy="685800"/>
          </a:xfrm>
          <a:prstGeom prst="rect">
            <a:avLst/>
          </a:prstGeom>
          <a:noFill/>
          <a:ln>
            <a:noFill/>
          </a:ln>
        </p:spPr>
        <p:txBody>
          <a:bodyPr wrap="square" lIns="91425" tIns="91425" rIns="91425" bIns="91425" anchor="t" anchorCtr="0"/>
          <a:lstStyle>
            <a:lvl1pPr marL="0" marR="0" lvl="0" indent="0" algn="l" rtl="0">
              <a:lnSpc>
                <a:spcPct val="90000"/>
              </a:lnSpc>
              <a:spcBef>
                <a:spcPts val="1000"/>
              </a:spcBef>
              <a:spcAft>
                <a:spcPts val="0"/>
              </a:spcAft>
              <a:buClr>
                <a:schemeClr val="dk1"/>
              </a:buClr>
              <a:buSzPts val="2000"/>
              <a:buFont typeface="Arial"/>
              <a:buNone/>
              <a:defRPr sz="2000" b="0" i="0" u="none" strike="noStrike" cap="none">
                <a:solidFill>
                  <a:schemeClr val="dk1"/>
                </a:solidFill>
                <a:latin typeface="Century Gothic"/>
                <a:ea typeface="Century Gothic"/>
                <a:cs typeface="Century Gothic"/>
                <a:sym typeface="Century Gothic"/>
              </a:defRPr>
            </a:lvl1pPr>
            <a:lvl2pPr marL="457200" marR="0" lvl="1" indent="0" algn="ctr"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entury Gothic"/>
                <a:ea typeface="Century Gothic"/>
                <a:cs typeface="Century Gothic"/>
                <a:sym typeface="Century Gothic"/>
              </a:defRPr>
            </a:lvl2pPr>
            <a:lvl3pPr marL="914400" marR="0" lvl="2" indent="0" algn="ctr" rtl="0">
              <a:lnSpc>
                <a:spcPct val="90000"/>
              </a:lnSpc>
              <a:spcBef>
                <a:spcPts val="500"/>
              </a:spcBef>
              <a:spcAft>
                <a:spcPts val="0"/>
              </a:spcAft>
              <a:buClr>
                <a:schemeClr val="dk1"/>
              </a:buClr>
              <a:buSzPts val="1800"/>
              <a:buFont typeface="Arial"/>
              <a:buNone/>
              <a:defRPr sz="1800" b="0" i="0" u="none" strike="noStrike" cap="none">
                <a:solidFill>
                  <a:schemeClr val="dk1"/>
                </a:solidFill>
                <a:latin typeface="Century Gothic"/>
                <a:ea typeface="Century Gothic"/>
                <a:cs typeface="Century Gothic"/>
                <a:sym typeface="Century Gothic"/>
              </a:defRPr>
            </a:lvl3pPr>
            <a:lvl4pPr marL="1371600" marR="0" lvl="3" indent="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4pPr>
            <a:lvl5pPr marL="1828800" marR="0" lvl="4" indent="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5pPr>
            <a:lvl6pPr marL="2286000" marR="0" lvl="5" indent="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6pPr>
            <a:lvl7pPr marL="2743200" marR="0" lvl="6" indent="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7pPr>
            <a:lvl8pPr marL="3200400" marR="0" lvl="7" indent="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8pPr>
            <a:lvl9pPr marL="3657600" marR="0" lvl="8" indent="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20" name="Shape 20"/>
          <p:cNvSpPr txBox="1">
            <a:spLocks noGrp="1"/>
          </p:cNvSpPr>
          <p:nvPr>
            <p:ph type="dt" idx="10"/>
          </p:nvPr>
        </p:nvSpPr>
        <p:spPr>
          <a:xfrm>
            <a:off x="7909561" y="4314328"/>
            <a:ext cx="2910840" cy="374642"/>
          </a:xfrm>
          <a:prstGeom prst="rect">
            <a:avLst/>
          </a:prstGeom>
          <a:noFill/>
          <a:ln>
            <a:noFill/>
          </a:ln>
        </p:spPr>
        <p:txBody>
          <a:bodyPr wrap="square" lIns="91425" tIns="91425" rIns="91425" bIns="91425" anchor="ctr" anchorCtr="0"/>
          <a:lstStyle>
            <a:lvl1pPr marL="0" marR="0" lvl="0" indent="0" algn="r" rtl="0">
              <a:spcBef>
                <a:spcPts val="0"/>
              </a:spcBef>
              <a:spcAft>
                <a:spcPts val="0"/>
              </a:spcAft>
              <a:buSzPts val="1400"/>
              <a:buNone/>
              <a:defRPr sz="1050" b="0" i="0" u="none" strike="noStrike" cap="none">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21" name="Shape 21"/>
          <p:cNvSpPr txBox="1">
            <a:spLocks noGrp="1"/>
          </p:cNvSpPr>
          <p:nvPr>
            <p:ph type="ftr" idx="11"/>
          </p:nvPr>
        </p:nvSpPr>
        <p:spPr>
          <a:xfrm>
            <a:off x="1371600" y="4323845"/>
            <a:ext cx="6400800" cy="365125"/>
          </a:xfrm>
          <a:prstGeom prst="rect">
            <a:avLst/>
          </a:prstGeom>
          <a:noFill/>
          <a:ln>
            <a:noFill/>
          </a:ln>
        </p:spPr>
        <p:txBody>
          <a:bodyPr wrap="square" lIns="91425" tIns="91425" rIns="91425" bIns="91425" anchor="ctr" anchorCtr="0"/>
          <a:lstStyle>
            <a:lvl1pPr marL="0" marR="0" lvl="0" indent="0" algn="l" rtl="0">
              <a:spcBef>
                <a:spcPts val="0"/>
              </a:spcBef>
              <a:spcAft>
                <a:spcPts val="0"/>
              </a:spcAft>
              <a:buSzPts val="1400"/>
              <a:buNone/>
              <a:defRPr sz="1050" b="0" i="0" u="none" strike="noStrike" cap="none">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22" name="Shape 22"/>
          <p:cNvSpPr txBox="1">
            <a:spLocks noGrp="1"/>
          </p:cNvSpPr>
          <p:nvPr>
            <p:ph type="sldNum" idx="12"/>
          </p:nvPr>
        </p:nvSpPr>
        <p:spPr>
          <a:xfrm>
            <a:off x="8077200" y="1430866"/>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050" b="0" i="0" u="none" strike="noStrike" cap="none">
                <a:solidFill>
                  <a:srgbClr val="888888"/>
                </a:solidFill>
                <a:latin typeface="Century Gothic"/>
                <a:ea typeface="Century Gothic"/>
                <a:cs typeface="Century Gothic"/>
                <a:sym typeface="Century Gothic"/>
              </a:rPr>
              <a:t>‹#›</a:t>
            </a:fld>
            <a:endParaRPr sz="1050" b="0" i="0" u="none" strike="noStrike" cap="none">
              <a:solidFill>
                <a:srgbClr val="888888"/>
              </a:solidFill>
              <a:latin typeface="Century Gothic"/>
              <a:ea typeface="Century Gothic"/>
              <a:cs typeface="Century Gothic"/>
              <a:sym typeface="Century Gothic"/>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vertTitleAndTx">
  <p:cSld name="Vertical Title and Text">
    <p:spTree>
      <p:nvGrpSpPr>
        <p:cNvPr id="1" name="Shape 23"/>
        <p:cNvGrpSpPr/>
        <p:nvPr/>
      </p:nvGrpSpPr>
      <p:grpSpPr>
        <a:xfrm>
          <a:off x="0" y="0"/>
          <a:ext cx="0" cy="0"/>
          <a:chOff x="0" y="0"/>
          <a:chExt cx="0" cy="0"/>
        </a:xfrm>
      </p:grpSpPr>
      <p:pic>
        <p:nvPicPr>
          <p:cNvPr id="24" name="Shape 24" descr="C2-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25" name="Shape 25"/>
          <p:cNvSpPr txBox="1">
            <a:spLocks noGrp="1"/>
          </p:cNvSpPr>
          <p:nvPr>
            <p:ph type="title"/>
          </p:nvPr>
        </p:nvSpPr>
        <p:spPr>
          <a:xfrm rot="5400000">
            <a:off x="8525933" y="1667933"/>
            <a:ext cx="3903133" cy="2057400"/>
          </a:xfrm>
          <a:prstGeom prst="rect">
            <a:avLst/>
          </a:prstGeom>
          <a:noFill/>
          <a:ln>
            <a:noFill/>
          </a:ln>
        </p:spPr>
        <p:txBody>
          <a:bodyPr wrap="square" lIns="91425" tIns="91425" rIns="91425" bIns="91425" anchor="ctr" anchorCtr="0"/>
          <a:lstStyle>
            <a:lvl1pPr marL="0" marR="0" lvl="0" indent="0" algn="l" rtl="0">
              <a:lnSpc>
                <a:spcPct val="90000"/>
              </a:lnSpc>
              <a:spcBef>
                <a:spcPts val="0"/>
              </a:spcBef>
              <a:spcAft>
                <a:spcPts val="0"/>
              </a:spcAft>
              <a:buClr>
                <a:schemeClr val="dk1"/>
              </a:buClr>
              <a:buSzPts val="4000"/>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spcAft>
                <a:spcPts val="0"/>
              </a:spcAft>
              <a:buSzPts val="1400"/>
              <a:buNone/>
              <a:defRPr sz="1800"/>
            </a:lvl2pPr>
            <a:lvl3pPr lvl="2" indent="0">
              <a:spcBef>
                <a:spcPts val="0"/>
              </a:spcBef>
              <a:spcAft>
                <a:spcPts val="0"/>
              </a:spcAft>
              <a:buSzPts val="1400"/>
              <a:buNone/>
              <a:defRPr sz="1800"/>
            </a:lvl3pPr>
            <a:lvl4pPr lvl="3" indent="0">
              <a:spcBef>
                <a:spcPts val="0"/>
              </a:spcBef>
              <a:spcAft>
                <a:spcPts val="0"/>
              </a:spcAft>
              <a:buSzPts val="1400"/>
              <a:buNone/>
              <a:defRPr sz="1800"/>
            </a:lvl4pPr>
            <a:lvl5pPr lvl="4" indent="0">
              <a:spcBef>
                <a:spcPts val="0"/>
              </a:spcBef>
              <a:spcAft>
                <a:spcPts val="0"/>
              </a:spcAft>
              <a:buSzPts val="1400"/>
              <a:buNone/>
              <a:defRPr sz="1800"/>
            </a:lvl5pPr>
            <a:lvl6pPr lvl="5" indent="0">
              <a:spcBef>
                <a:spcPts val="0"/>
              </a:spcBef>
              <a:spcAft>
                <a:spcPts val="0"/>
              </a:spcAft>
              <a:buSzPts val="1400"/>
              <a:buNone/>
              <a:defRPr sz="1800"/>
            </a:lvl6pPr>
            <a:lvl7pPr lvl="6" indent="0">
              <a:spcBef>
                <a:spcPts val="0"/>
              </a:spcBef>
              <a:spcAft>
                <a:spcPts val="0"/>
              </a:spcAft>
              <a:buSzPts val="1400"/>
              <a:buNone/>
              <a:defRPr sz="1800"/>
            </a:lvl7pPr>
            <a:lvl8pPr lvl="7" indent="0">
              <a:spcBef>
                <a:spcPts val="0"/>
              </a:spcBef>
              <a:spcAft>
                <a:spcPts val="0"/>
              </a:spcAft>
              <a:buSzPts val="1400"/>
              <a:buNone/>
              <a:defRPr sz="1800"/>
            </a:lvl8pPr>
            <a:lvl9pPr lvl="8" indent="0">
              <a:spcBef>
                <a:spcPts val="0"/>
              </a:spcBef>
              <a:spcAft>
                <a:spcPts val="0"/>
              </a:spcAft>
              <a:buSzPts val="1400"/>
              <a:buNone/>
              <a:defRPr sz="1800"/>
            </a:lvl9pPr>
          </a:lstStyle>
          <a:p>
            <a:endParaRPr/>
          </a:p>
        </p:txBody>
      </p:sp>
      <p:sp>
        <p:nvSpPr>
          <p:cNvPr id="26" name="Shape 26"/>
          <p:cNvSpPr txBox="1">
            <a:spLocks noGrp="1"/>
          </p:cNvSpPr>
          <p:nvPr>
            <p:ph type="body" idx="1"/>
          </p:nvPr>
        </p:nvSpPr>
        <p:spPr>
          <a:xfrm rot="5400000">
            <a:off x="3175000" y="-1405467"/>
            <a:ext cx="3903133" cy="8204201"/>
          </a:xfrm>
          <a:prstGeom prst="rect">
            <a:avLst/>
          </a:prstGeom>
          <a:noFill/>
          <a:ln>
            <a:noFill/>
          </a:ln>
        </p:spPr>
        <p:txBody>
          <a:bodyPr wrap="square" lIns="91425" tIns="91425" rIns="91425" bIns="91425" anchor="t" anchorCtr="0"/>
          <a:lstStyle>
            <a:lvl1pPr marL="457200" marR="0" lvl="0" indent="-368300" algn="l" rtl="0">
              <a:lnSpc>
                <a:spcPct val="90000"/>
              </a:lnSpc>
              <a:spcBef>
                <a:spcPts val="1000"/>
              </a:spcBef>
              <a:spcAft>
                <a:spcPts val="0"/>
              </a:spcAft>
              <a:buClr>
                <a:schemeClr val="dk1"/>
              </a:buClr>
              <a:buSzPts val="2200"/>
              <a:buFont typeface="Arial"/>
              <a:buChar char="•"/>
              <a:defRPr sz="2200" b="0" i="0" u="none" strike="noStrike" cap="none">
                <a:solidFill>
                  <a:schemeClr val="dk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27" name="Shape 27"/>
          <p:cNvSpPr txBox="1">
            <a:spLocks noGrp="1"/>
          </p:cNvSpPr>
          <p:nvPr>
            <p:ph type="dt" idx="10"/>
          </p:nvPr>
        </p:nvSpPr>
        <p:spPr>
          <a:xfrm>
            <a:off x="7814452" y="379941"/>
            <a:ext cx="2910840" cy="365125"/>
          </a:xfrm>
          <a:prstGeom prst="rect">
            <a:avLst/>
          </a:prstGeom>
          <a:noFill/>
          <a:ln>
            <a:noFill/>
          </a:ln>
        </p:spPr>
        <p:txBody>
          <a:bodyPr wrap="square" lIns="91425" tIns="91425" rIns="91425" bIns="91425" anchor="ctr" anchorCtr="0"/>
          <a:lstStyle>
            <a:lvl1pPr marL="0" marR="0" lvl="0" indent="0" algn="r" rtl="0">
              <a:spcBef>
                <a:spcPts val="0"/>
              </a:spcBef>
              <a:spcAft>
                <a:spcPts val="0"/>
              </a:spcAft>
              <a:buSzPts val="1400"/>
              <a:buNone/>
              <a:defRPr sz="1050" b="0" i="0" u="none" strike="noStrike" cap="none">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28" name="Shape 28"/>
          <p:cNvSpPr txBox="1">
            <a:spLocks noGrp="1"/>
          </p:cNvSpPr>
          <p:nvPr>
            <p:ph type="ftr" idx="11"/>
          </p:nvPr>
        </p:nvSpPr>
        <p:spPr>
          <a:xfrm>
            <a:off x="685800" y="381000"/>
            <a:ext cx="6991492" cy="365125"/>
          </a:xfrm>
          <a:prstGeom prst="rect">
            <a:avLst/>
          </a:prstGeom>
          <a:noFill/>
          <a:ln>
            <a:noFill/>
          </a:ln>
        </p:spPr>
        <p:txBody>
          <a:bodyPr wrap="square" lIns="91425" tIns="91425" rIns="91425" bIns="91425" anchor="ctr" anchorCtr="0"/>
          <a:lstStyle>
            <a:lvl1pPr marL="0" marR="0" lvl="0" indent="0" algn="l" rtl="0">
              <a:spcBef>
                <a:spcPts val="0"/>
              </a:spcBef>
              <a:spcAft>
                <a:spcPts val="0"/>
              </a:spcAft>
              <a:buSzPts val="1400"/>
              <a:buNone/>
              <a:defRPr sz="1050" b="0" i="0" u="none" strike="noStrike" cap="none">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29" name="Shape 29"/>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050" b="0" i="0" u="none" strike="noStrike" cap="none">
                <a:solidFill>
                  <a:srgbClr val="888888"/>
                </a:solidFill>
                <a:latin typeface="Century Gothic"/>
                <a:ea typeface="Century Gothic"/>
                <a:cs typeface="Century Gothic"/>
                <a:sym typeface="Century Gothic"/>
              </a:rPr>
              <a:t>‹#›</a:t>
            </a:fld>
            <a:endParaRPr sz="1050" b="0" i="0" u="none" strike="noStrike" cap="none">
              <a:solidFill>
                <a:srgbClr val="888888"/>
              </a:solidFill>
              <a:latin typeface="Century Gothic"/>
              <a:ea typeface="Century Gothic"/>
              <a:cs typeface="Century Gothic"/>
              <a:sym typeface="Century Gothic"/>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30"/>
        <p:cNvGrpSpPr/>
        <p:nvPr/>
      </p:nvGrpSpPr>
      <p:grpSpPr>
        <a:xfrm>
          <a:off x="0" y="0"/>
          <a:ext cx="0" cy="0"/>
          <a:chOff x="0" y="0"/>
          <a:chExt cx="0" cy="0"/>
        </a:xfrm>
      </p:grpSpPr>
      <p:sp>
        <p:nvSpPr>
          <p:cNvPr id="31" name="Shape 31"/>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32" name="Shape 32"/>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33" name="Shape 33"/>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050">
                <a:solidFill>
                  <a:srgbClr val="888888"/>
                </a:solidFill>
                <a:latin typeface="Century Gothic"/>
                <a:ea typeface="Century Gothic"/>
                <a:cs typeface="Century Gothic"/>
                <a:sym typeface="Century Gothic"/>
              </a:rPr>
              <a:t>‹#›</a:t>
            </a:fld>
            <a:endParaRPr sz="1050">
              <a:solidFill>
                <a:srgbClr val="888888"/>
              </a:solidFill>
              <a:latin typeface="Century Gothic"/>
              <a:ea typeface="Century Gothic"/>
              <a:cs typeface="Century Gothic"/>
              <a:sym typeface="Century Gothic"/>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34"/>
        <p:cNvGrpSpPr/>
        <p:nvPr/>
      </p:nvGrpSpPr>
      <p:grpSpPr>
        <a:xfrm>
          <a:off x="0" y="0"/>
          <a:ext cx="0" cy="0"/>
          <a:chOff x="0" y="0"/>
          <a:chExt cx="0" cy="0"/>
        </a:xfrm>
      </p:grpSpPr>
      <p:sp>
        <p:nvSpPr>
          <p:cNvPr id="35" name="Shape 35"/>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spcAft>
                <a:spcPts val="0"/>
              </a:spcAft>
              <a:buClr>
                <a:schemeClr val="dk1"/>
              </a:buClr>
              <a:buSzPts val="4000"/>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spcAft>
                <a:spcPts val="0"/>
              </a:spcAft>
              <a:buSzPts val="1400"/>
              <a:buNone/>
              <a:defRPr sz="1800"/>
            </a:lvl2pPr>
            <a:lvl3pPr lvl="2" indent="0">
              <a:spcBef>
                <a:spcPts val="0"/>
              </a:spcBef>
              <a:spcAft>
                <a:spcPts val="0"/>
              </a:spcAft>
              <a:buSzPts val="1400"/>
              <a:buNone/>
              <a:defRPr sz="1800"/>
            </a:lvl3pPr>
            <a:lvl4pPr lvl="3" indent="0">
              <a:spcBef>
                <a:spcPts val="0"/>
              </a:spcBef>
              <a:spcAft>
                <a:spcPts val="0"/>
              </a:spcAft>
              <a:buSzPts val="1400"/>
              <a:buNone/>
              <a:defRPr sz="1800"/>
            </a:lvl4pPr>
            <a:lvl5pPr lvl="4" indent="0">
              <a:spcBef>
                <a:spcPts val="0"/>
              </a:spcBef>
              <a:spcAft>
                <a:spcPts val="0"/>
              </a:spcAft>
              <a:buSzPts val="1400"/>
              <a:buNone/>
              <a:defRPr sz="1800"/>
            </a:lvl5pPr>
            <a:lvl6pPr lvl="5" indent="0">
              <a:spcBef>
                <a:spcPts val="0"/>
              </a:spcBef>
              <a:spcAft>
                <a:spcPts val="0"/>
              </a:spcAft>
              <a:buSzPts val="1400"/>
              <a:buNone/>
              <a:defRPr sz="1800"/>
            </a:lvl6pPr>
            <a:lvl7pPr lvl="6" indent="0">
              <a:spcBef>
                <a:spcPts val="0"/>
              </a:spcBef>
              <a:spcAft>
                <a:spcPts val="0"/>
              </a:spcAft>
              <a:buSzPts val="1400"/>
              <a:buNone/>
              <a:defRPr sz="1800"/>
            </a:lvl7pPr>
            <a:lvl8pPr lvl="7" indent="0">
              <a:spcBef>
                <a:spcPts val="0"/>
              </a:spcBef>
              <a:spcAft>
                <a:spcPts val="0"/>
              </a:spcAft>
              <a:buSzPts val="1400"/>
              <a:buNone/>
              <a:defRPr sz="1800"/>
            </a:lvl8pPr>
            <a:lvl9pPr lvl="8" indent="0">
              <a:spcBef>
                <a:spcPts val="0"/>
              </a:spcBef>
              <a:spcAft>
                <a:spcPts val="0"/>
              </a:spcAft>
              <a:buSzPts val="1400"/>
              <a:buNone/>
              <a:defRPr sz="1800"/>
            </a:lvl9pPr>
          </a:lstStyle>
          <a:p>
            <a:endParaRPr/>
          </a:p>
        </p:txBody>
      </p:sp>
      <p:sp>
        <p:nvSpPr>
          <p:cNvPr id="36" name="Shape 36"/>
          <p:cNvSpPr txBox="1">
            <a:spLocks noGrp="1"/>
          </p:cNvSpPr>
          <p:nvPr>
            <p:ph type="body" idx="1"/>
          </p:nvPr>
        </p:nvSpPr>
        <p:spPr>
          <a:xfrm>
            <a:off x="685800" y="2194560"/>
            <a:ext cx="10820400" cy="4024125"/>
          </a:xfrm>
          <a:prstGeom prst="rect">
            <a:avLst/>
          </a:prstGeom>
          <a:noFill/>
          <a:ln>
            <a:noFill/>
          </a:ln>
        </p:spPr>
        <p:txBody>
          <a:bodyPr wrap="square" lIns="91425" tIns="91425" rIns="91425" bIns="91425" anchor="t" anchorCtr="0"/>
          <a:lstStyle>
            <a:lvl1pPr marL="457200" marR="0" lvl="0" indent="-368300" algn="l" rtl="0">
              <a:lnSpc>
                <a:spcPct val="90000"/>
              </a:lnSpc>
              <a:spcBef>
                <a:spcPts val="1000"/>
              </a:spcBef>
              <a:spcAft>
                <a:spcPts val="0"/>
              </a:spcAft>
              <a:buClr>
                <a:schemeClr val="dk1"/>
              </a:buClr>
              <a:buSzPts val="2200"/>
              <a:buFont typeface="Arial"/>
              <a:buChar char="•"/>
              <a:defRPr sz="2200" b="0" i="0" u="none" strike="noStrike" cap="none">
                <a:solidFill>
                  <a:schemeClr val="dk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37" name="Shape 37"/>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38" name="Shape 38"/>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39" name="Shape 39"/>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050">
                <a:solidFill>
                  <a:srgbClr val="888888"/>
                </a:solidFill>
                <a:latin typeface="Century Gothic"/>
                <a:ea typeface="Century Gothic"/>
                <a:cs typeface="Century Gothic"/>
                <a:sym typeface="Century Gothic"/>
              </a:rPr>
              <a:t>‹#›</a:t>
            </a:fld>
            <a:endParaRPr sz="1050">
              <a:solidFill>
                <a:srgbClr val="888888"/>
              </a:solidFill>
              <a:latin typeface="Century Gothic"/>
              <a:ea typeface="Century Gothic"/>
              <a:cs typeface="Century Gothic"/>
              <a:sym typeface="Century Gothic"/>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secHead">
  <p:cSld name="Section Header">
    <p:spTree>
      <p:nvGrpSpPr>
        <p:cNvPr id="1" name="Shape 40"/>
        <p:cNvGrpSpPr/>
        <p:nvPr/>
      </p:nvGrpSpPr>
      <p:grpSpPr>
        <a:xfrm>
          <a:off x="0" y="0"/>
          <a:ext cx="0" cy="0"/>
          <a:chOff x="0" y="0"/>
          <a:chExt cx="0" cy="0"/>
        </a:xfrm>
      </p:grpSpPr>
      <p:pic>
        <p:nvPicPr>
          <p:cNvPr id="41" name="Shape 41" descr="C2-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42" name="Shape 42"/>
          <p:cNvSpPr txBox="1">
            <a:spLocks noGrp="1"/>
          </p:cNvSpPr>
          <p:nvPr>
            <p:ph type="title"/>
          </p:nvPr>
        </p:nvSpPr>
        <p:spPr>
          <a:xfrm>
            <a:off x="685800" y="753533"/>
            <a:ext cx="10820399" cy="2801935"/>
          </a:xfrm>
          <a:prstGeom prst="rect">
            <a:avLst/>
          </a:prstGeom>
          <a:noFill/>
          <a:ln>
            <a:noFill/>
          </a:ln>
        </p:spPr>
        <p:txBody>
          <a:bodyPr wrap="square" lIns="91425" tIns="91425" rIns="91425" bIns="91425" anchor="b" anchorCtr="0"/>
          <a:lstStyle>
            <a:lvl1pPr marL="0" marR="0" lvl="0" indent="0" algn="r" rtl="0">
              <a:lnSpc>
                <a:spcPct val="90000"/>
              </a:lnSpc>
              <a:spcBef>
                <a:spcPts val="0"/>
              </a:spcBef>
              <a:spcAft>
                <a:spcPts val="0"/>
              </a:spcAft>
              <a:buClr>
                <a:schemeClr val="dk1"/>
              </a:buClr>
              <a:buSzPts val="4000"/>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spcAft>
                <a:spcPts val="0"/>
              </a:spcAft>
              <a:buSzPts val="1400"/>
              <a:buNone/>
              <a:defRPr sz="1800"/>
            </a:lvl2pPr>
            <a:lvl3pPr lvl="2" indent="0">
              <a:spcBef>
                <a:spcPts val="0"/>
              </a:spcBef>
              <a:spcAft>
                <a:spcPts val="0"/>
              </a:spcAft>
              <a:buSzPts val="1400"/>
              <a:buNone/>
              <a:defRPr sz="1800"/>
            </a:lvl3pPr>
            <a:lvl4pPr lvl="3" indent="0">
              <a:spcBef>
                <a:spcPts val="0"/>
              </a:spcBef>
              <a:spcAft>
                <a:spcPts val="0"/>
              </a:spcAft>
              <a:buSzPts val="1400"/>
              <a:buNone/>
              <a:defRPr sz="1800"/>
            </a:lvl4pPr>
            <a:lvl5pPr lvl="4" indent="0">
              <a:spcBef>
                <a:spcPts val="0"/>
              </a:spcBef>
              <a:spcAft>
                <a:spcPts val="0"/>
              </a:spcAft>
              <a:buSzPts val="1400"/>
              <a:buNone/>
              <a:defRPr sz="1800"/>
            </a:lvl5pPr>
            <a:lvl6pPr lvl="5" indent="0">
              <a:spcBef>
                <a:spcPts val="0"/>
              </a:spcBef>
              <a:spcAft>
                <a:spcPts val="0"/>
              </a:spcAft>
              <a:buSzPts val="1400"/>
              <a:buNone/>
              <a:defRPr sz="1800"/>
            </a:lvl6pPr>
            <a:lvl7pPr lvl="6" indent="0">
              <a:spcBef>
                <a:spcPts val="0"/>
              </a:spcBef>
              <a:spcAft>
                <a:spcPts val="0"/>
              </a:spcAft>
              <a:buSzPts val="1400"/>
              <a:buNone/>
              <a:defRPr sz="1800"/>
            </a:lvl7pPr>
            <a:lvl8pPr lvl="7" indent="0">
              <a:spcBef>
                <a:spcPts val="0"/>
              </a:spcBef>
              <a:spcAft>
                <a:spcPts val="0"/>
              </a:spcAft>
              <a:buSzPts val="1400"/>
              <a:buNone/>
              <a:defRPr sz="1800"/>
            </a:lvl8pPr>
            <a:lvl9pPr lvl="8" indent="0">
              <a:spcBef>
                <a:spcPts val="0"/>
              </a:spcBef>
              <a:spcAft>
                <a:spcPts val="0"/>
              </a:spcAft>
              <a:buSzPts val="1400"/>
              <a:buNone/>
              <a:defRPr sz="1800"/>
            </a:lvl9pPr>
          </a:lstStyle>
          <a:p>
            <a:endParaRPr/>
          </a:p>
        </p:txBody>
      </p:sp>
      <p:sp>
        <p:nvSpPr>
          <p:cNvPr id="43" name="Shape 43"/>
          <p:cNvSpPr txBox="1">
            <a:spLocks noGrp="1"/>
          </p:cNvSpPr>
          <p:nvPr>
            <p:ph type="body" idx="1"/>
          </p:nvPr>
        </p:nvSpPr>
        <p:spPr>
          <a:xfrm>
            <a:off x="1024467" y="3641725"/>
            <a:ext cx="10490200" cy="955675"/>
          </a:xfrm>
          <a:prstGeom prst="rect">
            <a:avLst/>
          </a:prstGeom>
          <a:noFill/>
          <a:ln>
            <a:noFill/>
          </a:ln>
        </p:spPr>
        <p:txBody>
          <a:bodyPr wrap="square" lIns="91425" tIns="91425" rIns="91425" bIns="91425" anchor="t" anchorCtr="0"/>
          <a:lstStyle>
            <a:lvl1pPr marL="457200" marR="0" lvl="0" indent="-228600" algn="r" rtl="0">
              <a:lnSpc>
                <a:spcPct val="90000"/>
              </a:lnSpc>
              <a:spcBef>
                <a:spcPts val="1000"/>
              </a:spcBef>
              <a:spcAft>
                <a:spcPts val="0"/>
              </a:spcAft>
              <a:buClr>
                <a:srgbClr val="888888"/>
              </a:buClr>
              <a:buSzPts val="2200"/>
              <a:buFont typeface="Arial"/>
              <a:buNone/>
              <a:defRPr sz="2200" b="0" i="0" u="none" strike="noStrike" cap="none">
                <a:solidFill>
                  <a:srgbClr val="888888"/>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rgbClr val="888888"/>
              </a:buClr>
              <a:buSzPts val="2000"/>
              <a:buFont typeface="Arial"/>
              <a:buNone/>
              <a:defRPr sz="2000" b="0" i="0" u="none" strike="noStrike" cap="none">
                <a:solidFill>
                  <a:srgbClr val="888888"/>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rgbClr val="888888"/>
              </a:buClr>
              <a:buSzPts val="1800"/>
              <a:buFont typeface="Arial"/>
              <a:buNone/>
              <a:defRPr sz="1800" b="0" i="0" u="none" strike="noStrike" cap="none">
                <a:solidFill>
                  <a:srgbClr val="888888"/>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rgbClr val="888888"/>
              </a:buClr>
              <a:buSzPts val="1600"/>
              <a:buFont typeface="Arial"/>
              <a:buNone/>
              <a:defRPr sz="1600" b="0" i="0" u="none" strike="noStrike" cap="none">
                <a:solidFill>
                  <a:srgbClr val="888888"/>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rgbClr val="888888"/>
              </a:buClr>
              <a:buSzPts val="1600"/>
              <a:buFont typeface="Arial"/>
              <a:buNone/>
              <a:defRPr sz="1600" b="0" i="0" u="none" strike="noStrike" cap="none">
                <a:solidFill>
                  <a:srgbClr val="888888"/>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rgbClr val="888888"/>
              </a:buClr>
              <a:buSzPts val="1600"/>
              <a:buFont typeface="Arial"/>
              <a:buNone/>
              <a:defRPr sz="1600" b="0" i="0" u="none" strike="noStrike" cap="none">
                <a:solidFill>
                  <a:srgbClr val="888888"/>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rgbClr val="888888"/>
              </a:buClr>
              <a:buSzPts val="1600"/>
              <a:buFont typeface="Arial"/>
              <a:buNone/>
              <a:defRPr sz="1600" b="0" i="0" u="none" strike="noStrike" cap="none">
                <a:solidFill>
                  <a:srgbClr val="888888"/>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rgbClr val="888888"/>
              </a:buClr>
              <a:buSzPts val="1600"/>
              <a:buFont typeface="Arial"/>
              <a:buNone/>
              <a:defRPr sz="1600" b="0" i="0" u="none" strike="noStrike" cap="none">
                <a:solidFill>
                  <a:srgbClr val="888888"/>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rgbClr val="888888"/>
              </a:buClr>
              <a:buSzPts val="1600"/>
              <a:buFont typeface="Arial"/>
              <a:buNone/>
              <a:defRPr sz="1600" b="0" i="0" u="none" strike="noStrike" cap="none">
                <a:solidFill>
                  <a:srgbClr val="888888"/>
                </a:solidFill>
                <a:latin typeface="Century Gothic"/>
                <a:ea typeface="Century Gothic"/>
                <a:cs typeface="Century Gothic"/>
                <a:sym typeface="Century Gothic"/>
              </a:defRPr>
            </a:lvl9pPr>
          </a:lstStyle>
          <a:p>
            <a:endParaRPr/>
          </a:p>
        </p:txBody>
      </p:sp>
      <p:sp>
        <p:nvSpPr>
          <p:cNvPr id="44" name="Shape 44"/>
          <p:cNvSpPr txBox="1">
            <a:spLocks noGrp="1"/>
          </p:cNvSpPr>
          <p:nvPr>
            <p:ph type="dt" idx="10"/>
          </p:nvPr>
        </p:nvSpPr>
        <p:spPr>
          <a:xfrm>
            <a:off x="7814452" y="381000"/>
            <a:ext cx="2910840" cy="365125"/>
          </a:xfrm>
          <a:prstGeom prst="rect">
            <a:avLst/>
          </a:prstGeom>
          <a:noFill/>
          <a:ln>
            <a:noFill/>
          </a:ln>
        </p:spPr>
        <p:txBody>
          <a:bodyPr wrap="square" lIns="91425" tIns="91425" rIns="91425" bIns="91425" anchor="ctr" anchorCtr="0"/>
          <a:lstStyle>
            <a:lvl1pPr marL="0" marR="0" lvl="0" indent="0" algn="r"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45" name="Shape 45"/>
          <p:cNvSpPr txBox="1">
            <a:spLocks noGrp="1"/>
          </p:cNvSpPr>
          <p:nvPr>
            <p:ph type="ftr" idx="11"/>
          </p:nvPr>
        </p:nvSpPr>
        <p:spPr>
          <a:xfrm>
            <a:off x="685800" y="381001"/>
            <a:ext cx="6991492" cy="364065"/>
          </a:xfrm>
          <a:prstGeom prst="rect">
            <a:avLst/>
          </a:prstGeom>
          <a:noFill/>
          <a:ln>
            <a:noFill/>
          </a:ln>
        </p:spPr>
        <p:txBody>
          <a:bodyPr wrap="square" lIns="91425" tIns="91425" rIns="91425" bIns="91425" anchor="ctr" anchorCtr="0"/>
          <a:lstStyle>
            <a:lvl1pPr marL="0" marR="0" lvl="0" indent="0" algn="l"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46" name="Shape 46"/>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050">
                <a:solidFill>
                  <a:srgbClr val="888888"/>
                </a:solidFill>
                <a:latin typeface="Century Gothic"/>
                <a:ea typeface="Century Gothic"/>
                <a:cs typeface="Century Gothic"/>
                <a:sym typeface="Century Gothic"/>
              </a:rPr>
              <a:t>‹#›</a:t>
            </a:fld>
            <a:endParaRPr sz="1050">
              <a:solidFill>
                <a:srgbClr val="888888"/>
              </a:solidFill>
              <a:latin typeface="Century Gothic"/>
              <a:ea typeface="Century Gothic"/>
              <a:cs typeface="Century Gothic"/>
              <a:sym typeface="Century Gothic"/>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47"/>
        <p:cNvGrpSpPr/>
        <p:nvPr/>
      </p:nvGrpSpPr>
      <p:grpSpPr>
        <a:xfrm>
          <a:off x="0" y="0"/>
          <a:ext cx="0" cy="0"/>
          <a:chOff x="0" y="0"/>
          <a:chExt cx="0" cy="0"/>
        </a:xfrm>
      </p:grpSpPr>
      <p:sp>
        <p:nvSpPr>
          <p:cNvPr id="48" name="Shape 48"/>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spcAft>
                <a:spcPts val="0"/>
              </a:spcAft>
              <a:buClr>
                <a:schemeClr val="dk1"/>
              </a:buClr>
              <a:buSzPts val="4000"/>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spcAft>
                <a:spcPts val="0"/>
              </a:spcAft>
              <a:buSzPts val="1400"/>
              <a:buNone/>
              <a:defRPr sz="1800"/>
            </a:lvl2pPr>
            <a:lvl3pPr lvl="2" indent="0">
              <a:spcBef>
                <a:spcPts val="0"/>
              </a:spcBef>
              <a:spcAft>
                <a:spcPts val="0"/>
              </a:spcAft>
              <a:buSzPts val="1400"/>
              <a:buNone/>
              <a:defRPr sz="1800"/>
            </a:lvl3pPr>
            <a:lvl4pPr lvl="3" indent="0">
              <a:spcBef>
                <a:spcPts val="0"/>
              </a:spcBef>
              <a:spcAft>
                <a:spcPts val="0"/>
              </a:spcAft>
              <a:buSzPts val="1400"/>
              <a:buNone/>
              <a:defRPr sz="1800"/>
            </a:lvl4pPr>
            <a:lvl5pPr lvl="4" indent="0">
              <a:spcBef>
                <a:spcPts val="0"/>
              </a:spcBef>
              <a:spcAft>
                <a:spcPts val="0"/>
              </a:spcAft>
              <a:buSzPts val="1400"/>
              <a:buNone/>
              <a:defRPr sz="1800"/>
            </a:lvl5pPr>
            <a:lvl6pPr lvl="5" indent="0">
              <a:spcBef>
                <a:spcPts val="0"/>
              </a:spcBef>
              <a:spcAft>
                <a:spcPts val="0"/>
              </a:spcAft>
              <a:buSzPts val="1400"/>
              <a:buNone/>
              <a:defRPr sz="1800"/>
            </a:lvl6pPr>
            <a:lvl7pPr lvl="6" indent="0">
              <a:spcBef>
                <a:spcPts val="0"/>
              </a:spcBef>
              <a:spcAft>
                <a:spcPts val="0"/>
              </a:spcAft>
              <a:buSzPts val="1400"/>
              <a:buNone/>
              <a:defRPr sz="1800"/>
            </a:lvl7pPr>
            <a:lvl8pPr lvl="7" indent="0">
              <a:spcBef>
                <a:spcPts val="0"/>
              </a:spcBef>
              <a:spcAft>
                <a:spcPts val="0"/>
              </a:spcAft>
              <a:buSzPts val="1400"/>
              <a:buNone/>
              <a:defRPr sz="1800"/>
            </a:lvl8pPr>
            <a:lvl9pPr lvl="8" indent="0">
              <a:spcBef>
                <a:spcPts val="0"/>
              </a:spcBef>
              <a:spcAft>
                <a:spcPts val="0"/>
              </a:spcAft>
              <a:buSzPts val="1400"/>
              <a:buNone/>
              <a:defRPr sz="1800"/>
            </a:lvl9pPr>
          </a:lstStyle>
          <a:p>
            <a:endParaRPr/>
          </a:p>
        </p:txBody>
      </p:sp>
      <p:sp>
        <p:nvSpPr>
          <p:cNvPr id="49" name="Shape 49"/>
          <p:cNvSpPr txBox="1">
            <a:spLocks noGrp="1"/>
          </p:cNvSpPr>
          <p:nvPr>
            <p:ph type="body" idx="1"/>
          </p:nvPr>
        </p:nvSpPr>
        <p:spPr>
          <a:xfrm>
            <a:off x="685800" y="2194559"/>
            <a:ext cx="5334000" cy="4024125"/>
          </a:xfrm>
          <a:prstGeom prst="rect">
            <a:avLst/>
          </a:prstGeom>
          <a:noFill/>
          <a:ln>
            <a:noFill/>
          </a:ln>
        </p:spPr>
        <p:txBody>
          <a:bodyPr wrap="square" lIns="91425" tIns="91425" rIns="91425" bIns="91425" anchor="t" anchorCtr="0"/>
          <a:lstStyle>
            <a:lvl1pPr marL="457200" marR="0" lvl="0" indent="-368300" algn="l" rtl="0">
              <a:lnSpc>
                <a:spcPct val="90000"/>
              </a:lnSpc>
              <a:spcBef>
                <a:spcPts val="1000"/>
              </a:spcBef>
              <a:spcAft>
                <a:spcPts val="0"/>
              </a:spcAft>
              <a:buClr>
                <a:schemeClr val="dk1"/>
              </a:buClr>
              <a:buSzPts val="2200"/>
              <a:buFont typeface="Arial"/>
              <a:buChar char="•"/>
              <a:defRPr sz="2200" b="0" i="0" u="none" strike="noStrike" cap="none">
                <a:solidFill>
                  <a:schemeClr val="dk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50" name="Shape 50"/>
          <p:cNvSpPr txBox="1">
            <a:spLocks noGrp="1"/>
          </p:cNvSpPr>
          <p:nvPr>
            <p:ph type="body" idx="2"/>
          </p:nvPr>
        </p:nvSpPr>
        <p:spPr>
          <a:xfrm>
            <a:off x="6172200" y="2194559"/>
            <a:ext cx="5334000" cy="4024125"/>
          </a:xfrm>
          <a:prstGeom prst="rect">
            <a:avLst/>
          </a:prstGeom>
          <a:noFill/>
          <a:ln>
            <a:noFill/>
          </a:ln>
        </p:spPr>
        <p:txBody>
          <a:bodyPr wrap="square" lIns="91425" tIns="91425" rIns="91425" bIns="91425" anchor="t" anchorCtr="0"/>
          <a:lstStyle>
            <a:lvl1pPr marL="457200" marR="0" lvl="0" indent="-368300" algn="l" rtl="0">
              <a:lnSpc>
                <a:spcPct val="90000"/>
              </a:lnSpc>
              <a:spcBef>
                <a:spcPts val="1000"/>
              </a:spcBef>
              <a:spcAft>
                <a:spcPts val="0"/>
              </a:spcAft>
              <a:buClr>
                <a:schemeClr val="dk1"/>
              </a:buClr>
              <a:buSzPts val="2200"/>
              <a:buFont typeface="Arial"/>
              <a:buChar char="•"/>
              <a:defRPr sz="2200" b="0" i="0" u="none" strike="noStrike" cap="none">
                <a:solidFill>
                  <a:schemeClr val="dk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51" name="Shape 51"/>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52" name="Shape 52"/>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53" name="Shape 53"/>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050">
                <a:solidFill>
                  <a:srgbClr val="888888"/>
                </a:solidFill>
                <a:latin typeface="Century Gothic"/>
                <a:ea typeface="Century Gothic"/>
                <a:cs typeface="Century Gothic"/>
                <a:sym typeface="Century Gothic"/>
              </a:rPr>
              <a:t>‹#›</a:t>
            </a:fld>
            <a:endParaRPr sz="1050">
              <a:solidFill>
                <a:srgbClr val="888888"/>
              </a:solidFill>
              <a:latin typeface="Century Gothic"/>
              <a:ea typeface="Century Gothic"/>
              <a:cs typeface="Century Gothic"/>
              <a:sym typeface="Century Gothic"/>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54"/>
        <p:cNvGrpSpPr/>
        <p:nvPr/>
      </p:nvGrpSpPr>
      <p:grpSpPr>
        <a:xfrm>
          <a:off x="0" y="0"/>
          <a:ext cx="0" cy="0"/>
          <a:chOff x="0" y="0"/>
          <a:chExt cx="0" cy="0"/>
        </a:xfrm>
      </p:grpSpPr>
      <p:sp>
        <p:nvSpPr>
          <p:cNvPr id="55" name="Shape 55"/>
          <p:cNvSpPr txBox="1">
            <a:spLocks noGrp="1"/>
          </p:cNvSpPr>
          <p:nvPr>
            <p:ph type="title"/>
          </p:nvPr>
        </p:nvSpPr>
        <p:spPr>
          <a:xfrm>
            <a:off x="2895600" y="762000"/>
            <a:ext cx="8610600" cy="1295400"/>
          </a:xfrm>
          <a:prstGeom prst="rect">
            <a:avLst/>
          </a:prstGeom>
          <a:noFill/>
          <a:ln>
            <a:noFill/>
          </a:ln>
        </p:spPr>
        <p:txBody>
          <a:bodyPr wrap="square" lIns="91425" tIns="91425" rIns="91425" bIns="91425" anchor="ctr" anchorCtr="0"/>
          <a:lstStyle>
            <a:lvl1pPr marL="0" marR="0" lvl="0" indent="0" algn="r" rtl="0">
              <a:lnSpc>
                <a:spcPct val="90000"/>
              </a:lnSpc>
              <a:spcBef>
                <a:spcPts val="0"/>
              </a:spcBef>
              <a:spcAft>
                <a:spcPts val="0"/>
              </a:spcAft>
              <a:buClr>
                <a:schemeClr val="dk1"/>
              </a:buClr>
              <a:buSzPts val="4000"/>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spcAft>
                <a:spcPts val="0"/>
              </a:spcAft>
              <a:buSzPts val="1400"/>
              <a:buNone/>
              <a:defRPr sz="1800"/>
            </a:lvl2pPr>
            <a:lvl3pPr lvl="2" indent="0">
              <a:spcBef>
                <a:spcPts val="0"/>
              </a:spcBef>
              <a:spcAft>
                <a:spcPts val="0"/>
              </a:spcAft>
              <a:buSzPts val="1400"/>
              <a:buNone/>
              <a:defRPr sz="1800"/>
            </a:lvl3pPr>
            <a:lvl4pPr lvl="3" indent="0">
              <a:spcBef>
                <a:spcPts val="0"/>
              </a:spcBef>
              <a:spcAft>
                <a:spcPts val="0"/>
              </a:spcAft>
              <a:buSzPts val="1400"/>
              <a:buNone/>
              <a:defRPr sz="1800"/>
            </a:lvl4pPr>
            <a:lvl5pPr lvl="4" indent="0">
              <a:spcBef>
                <a:spcPts val="0"/>
              </a:spcBef>
              <a:spcAft>
                <a:spcPts val="0"/>
              </a:spcAft>
              <a:buSzPts val="1400"/>
              <a:buNone/>
              <a:defRPr sz="1800"/>
            </a:lvl5pPr>
            <a:lvl6pPr lvl="5" indent="0">
              <a:spcBef>
                <a:spcPts val="0"/>
              </a:spcBef>
              <a:spcAft>
                <a:spcPts val="0"/>
              </a:spcAft>
              <a:buSzPts val="1400"/>
              <a:buNone/>
              <a:defRPr sz="1800"/>
            </a:lvl6pPr>
            <a:lvl7pPr lvl="6" indent="0">
              <a:spcBef>
                <a:spcPts val="0"/>
              </a:spcBef>
              <a:spcAft>
                <a:spcPts val="0"/>
              </a:spcAft>
              <a:buSzPts val="1400"/>
              <a:buNone/>
              <a:defRPr sz="1800"/>
            </a:lvl7pPr>
            <a:lvl8pPr lvl="7" indent="0">
              <a:spcBef>
                <a:spcPts val="0"/>
              </a:spcBef>
              <a:spcAft>
                <a:spcPts val="0"/>
              </a:spcAft>
              <a:buSzPts val="1400"/>
              <a:buNone/>
              <a:defRPr sz="1800"/>
            </a:lvl8pPr>
            <a:lvl9pPr lvl="8" indent="0">
              <a:spcBef>
                <a:spcPts val="0"/>
              </a:spcBef>
              <a:spcAft>
                <a:spcPts val="0"/>
              </a:spcAft>
              <a:buSzPts val="1400"/>
              <a:buNone/>
              <a:defRPr sz="1800"/>
            </a:lvl9pPr>
          </a:lstStyle>
          <a:p>
            <a:endParaRPr/>
          </a:p>
        </p:txBody>
      </p:sp>
      <p:sp>
        <p:nvSpPr>
          <p:cNvPr id="56" name="Shape 56"/>
          <p:cNvSpPr txBox="1">
            <a:spLocks noGrp="1"/>
          </p:cNvSpPr>
          <p:nvPr>
            <p:ph type="body" idx="1"/>
          </p:nvPr>
        </p:nvSpPr>
        <p:spPr>
          <a:xfrm>
            <a:off x="914409" y="2183802"/>
            <a:ext cx="5079991" cy="823912"/>
          </a:xfrm>
          <a:prstGeom prst="rect">
            <a:avLst/>
          </a:prstGeom>
          <a:noFill/>
          <a:ln>
            <a:noFill/>
          </a:ln>
        </p:spPr>
        <p:txBody>
          <a:bodyPr wrap="square" lIns="91425" tIns="91425" rIns="91425" bIns="91425" anchor="b" anchorCtr="0"/>
          <a:lstStyle>
            <a:lvl1pPr marL="457200" marR="0" lvl="0" indent="-228600" algn="l" rtl="0">
              <a:lnSpc>
                <a:spcPct val="90000"/>
              </a:lnSpc>
              <a:spcBef>
                <a:spcPts val="1000"/>
              </a:spcBef>
              <a:spcAft>
                <a:spcPts val="0"/>
              </a:spcAft>
              <a:buClr>
                <a:schemeClr val="dk1"/>
              </a:buClr>
              <a:buSzPts val="2800"/>
              <a:buFont typeface="Arial"/>
              <a:buNone/>
              <a:defRPr sz="28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2000"/>
              <a:buFont typeface="Arial"/>
              <a:buNone/>
              <a:defRPr sz="2000" b="1"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800"/>
              <a:buFont typeface="Arial"/>
              <a:buNone/>
              <a:defRPr sz="1800" b="1"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9pPr>
          </a:lstStyle>
          <a:p>
            <a:endParaRPr/>
          </a:p>
        </p:txBody>
      </p:sp>
      <p:sp>
        <p:nvSpPr>
          <p:cNvPr id="57" name="Shape 57"/>
          <p:cNvSpPr txBox="1">
            <a:spLocks noGrp="1"/>
          </p:cNvSpPr>
          <p:nvPr>
            <p:ph type="body" idx="2"/>
          </p:nvPr>
        </p:nvSpPr>
        <p:spPr>
          <a:xfrm>
            <a:off x="685800" y="3132666"/>
            <a:ext cx="5311775" cy="3086019"/>
          </a:xfrm>
          <a:prstGeom prst="rect">
            <a:avLst/>
          </a:prstGeom>
          <a:noFill/>
          <a:ln>
            <a:noFill/>
          </a:ln>
        </p:spPr>
        <p:txBody>
          <a:bodyPr wrap="square" lIns="91425" tIns="91425" rIns="91425" bIns="91425" anchor="t" anchorCtr="0"/>
          <a:lstStyle>
            <a:lvl1pPr marL="457200" marR="0" lvl="0" indent="-368300" algn="l" rtl="0">
              <a:lnSpc>
                <a:spcPct val="90000"/>
              </a:lnSpc>
              <a:spcBef>
                <a:spcPts val="1000"/>
              </a:spcBef>
              <a:spcAft>
                <a:spcPts val="0"/>
              </a:spcAft>
              <a:buClr>
                <a:schemeClr val="dk1"/>
              </a:buClr>
              <a:buSzPts val="2200"/>
              <a:buFont typeface="Arial"/>
              <a:buChar char="•"/>
              <a:defRPr sz="2200" b="0" i="0" u="none" strike="noStrike" cap="none">
                <a:solidFill>
                  <a:schemeClr val="dk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58" name="Shape 58"/>
          <p:cNvSpPr txBox="1">
            <a:spLocks noGrp="1"/>
          </p:cNvSpPr>
          <p:nvPr>
            <p:ph type="body" idx="3"/>
          </p:nvPr>
        </p:nvSpPr>
        <p:spPr>
          <a:xfrm>
            <a:off x="6400800" y="2183802"/>
            <a:ext cx="5105400" cy="823912"/>
          </a:xfrm>
          <a:prstGeom prst="rect">
            <a:avLst/>
          </a:prstGeom>
          <a:noFill/>
          <a:ln>
            <a:noFill/>
          </a:ln>
        </p:spPr>
        <p:txBody>
          <a:bodyPr wrap="square" lIns="91425" tIns="91425" rIns="91425" bIns="91425" anchor="b" anchorCtr="0"/>
          <a:lstStyle>
            <a:lvl1pPr marL="457200" marR="0" lvl="0" indent="-228600" algn="l" rtl="0">
              <a:lnSpc>
                <a:spcPct val="90000"/>
              </a:lnSpc>
              <a:spcBef>
                <a:spcPts val="1000"/>
              </a:spcBef>
              <a:spcAft>
                <a:spcPts val="0"/>
              </a:spcAft>
              <a:buClr>
                <a:schemeClr val="dk1"/>
              </a:buClr>
              <a:buSzPts val="2800"/>
              <a:buFont typeface="Arial"/>
              <a:buNone/>
              <a:defRPr sz="28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2000"/>
              <a:buFont typeface="Arial"/>
              <a:buNone/>
              <a:defRPr sz="2000" b="1"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800"/>
              <a:buFont typeface="Arial"/>
              <a:buNone/>
              <a:defRPr sz="1800" b="1"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9pPr>
          </a:lstStyle>
          <a:p>
            <a:endParaRPr/>
          </a:p>
        </p:txBody>
      </p:sp>
      <p:sp>
        <p:nvSpPr>
          <p:cNvPr id="59" name="Shape 59"/>
          <p:cNvSpPr txBox="1">
            <a:spLocks noGrp="1"/>
          </p:cNvSpPr>
          <p:nvPr>
            <p:ph type="body" idx="4"/>
          </p:nvPr>
        </p:nvSpPr>
        <p:spPr>
          <a:xfrm>
            <a:off x="6172200" y="3132666"/>
            <a:ext cx="5334000" cy="3086019"/>
          </a:xfrm>
          <a:prstGeom prst="rect">
            <a:avLst/>
          </a:prstGeom>
          <a:noFill/>
          <a:ln>
            <a:noFill/>
          </a:ln>
        </p:spPr>
        <p:txBody>
          <a:bodyPr wrap="square" lIns="91425" tIns="91425" rIns="91425" bIns="91425" anchor="t" anchorCtr="0"/>
          <a:lstStyle>
            <a:lvl1pPr marL="457200" marR="0" lvl="0" indent="-368300" algn="l" rtl="0">
              <a:lnSpc>
                <a:spcPct val="90000"/>
              </a:lnSpc>
              <a:spcBef>
                <a:spcPts val="1000"/>
              </a:spcBef>
              <a:spcAft>
                <a:spcPts val="0"/>
              </a:spcAft>
              <a:buClr>
                <a:schemeClr val="dk1"/>
              </a:buClr>
              <a:buSzPts val="2200"/>
              <a:buFont typeface="Arial"/>
              <a:buChar char="•"/>
              <a:defRPr sz="2200" b="0" i="0" u="none" strike="noStrike" cap="none">
                <a:solidFill>
                  <a:schemeClr val="dk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60" name="Shape 60"/>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61" name="Shape 61"/>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62" name="Shape 62"/>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050">
                <a:solidFill>
                  <a:srgbClr val="888888"/>
                </a:solidFill>
                <a:latin typeface="Century Gothic"/>
                <a:ea typeface="Century Gothic"/>
                <a:cs typeface="Century Gothic"/>
                <a:sym typeface="Century Gothic"/>
              </a:rPr>
              <a:t>‹#›</a:t>
            </a:fld>
            <a:endParaRPr sz="1050">
              <a:solidFill>
                <a:srgbClr val="888888"/>
              </a:solidFill>
              <a:latin typeface="Century Gothic"/>
              <a:ea typeface="Century Gothic"/>
              <a:cs typeface="Century Gothic"/>
              <a:sym typeface="Century Gothic"/>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63"/>
        <p:cNvGrpSpPr/>
        <p:nvPr/>
      </p:nvGrpSpPr>
      <p:grpSpPr>
        <a:xfrm>
          <a:off x="0" y="0"/>
          <a:ext cx="0" cy="0"/>
          <a:chOff x="0" y="0"/>
          <a:chExt cx="0" cy="0"/>
        </a:xfrm>
      </p:grpSpPr>
      <p:sp>
        <p:nvSpPr>
          <p:cNvPr id="64" name="Shape 64"/>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spcAft>
                <a:spcPts val="0"/>
              </a:spcAft>
              <a:buClr>
                <a:schemeClr val="dk1"/>
              </a:buClr>
              <a:buSzPts val="4000"/>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spcAft>
                <a:spcPts val="0"/>
              </a:spcAft>
              <a:buSzPts val="1400"/>
              <a:buNone/>
              <a:defRPr sz="1800"/>
            </a:lvl2pPr>
            <a:lvl3pPr lvl="2" indent="0">
              <a:spcBef>
                <a:spcPts val="0"/>
              </a:spcBef>
              <a:spcAft>
                <a:spcPts val="0"/>
              </a:spcAft>
              <a:buSzPts val="1400"/>
              <a:buNone/>
              <a:defRPr sz="1800"/>
            </a:lvl3pPr>
            <a:lvl4pPr lvl="3" indent="0">
              <a:spcBef>
                <a:spcPts val="0"/>
              </a:spcBef>
              <a:spcAft>
                <a:spcPts val="0"/>
              </a:spcAft>
              <a:buSzPts val="1400"/>
              <a:buNone/>
              <a:defRPr sz="1800"/>
            </a:lvl4pPr>
            <a:lvl5pPr lvl="4" indent="0">
              <a:spcBef>
                <a:spcPts val="0"/>
              </a:spcBef>
              <a:spcAft>
                <a:spcPts val="0"/>
              </a:spcAft>
              <a:buSzPts val="1400"/>
              <a:buNone/>
              <a:defRPr sz="1800"/>
            </a:lvl5pPr>
            <a:lvl6pPr lvl="5" indent="0">
              <a:spcBef>
                <a:spcPts val="0"/>
              </a:spcBef>
              <a:spcAft>
                <a:spcPts val="0"/>
              </a:spcAft>
              <a:buSzPts val="1400"/>
              <a:buNone/>
              <a:defRPr sz="1800"/>
            </a:lvl6pPr>
            <a:lvl7pPr lvl="6" indent="0">
              <a:spcBef>
                <a:spcPts val="0"/>
              </a:spcBef>
              <a:spcAft>
                <a:spcPts val="0"/>
              </a:spcAft>
              <a:buSzPts val="1400"/>
              <a:buNone/>
              <a:defRPr sz="1800"/>
            </a:lvl7pPr>
            <a:lvl8pPr lvl="7" indent="0">
              <a:spcBef>
                <a:spcPts val="0"/>
              </a:spcBef>
              <a:spcAft>
                <a:spcPts val="0"/>
              </a:spcAft>
              <a:buSzPts val="1400"/>
              <a:buNone/>
              <a:defRPr sz="1800"/>
            </a:lvl8pPr>
            <a:lvl9pPr lvl="8" indent="0">
              <a:spcBef>
                <a:spcPts val="0"/>
              </a:spcBef>
              <a:spcAft>
                <a:spcPts val="0"/>
              </a:spcAft>
              <a:buSzPts val="1400"/>
              <a:buNone/>
              <a:defRPr sz="1800"/>
            </a:lvl9pPr>
          </a:lstStyle>
          <a:p>
            <a:endParaRPr/>
          </a:p>
        </p:txBody>
      </p:sp>
      <p:sp>
        <p:nvSpPr>
          <p:cNvPr id="65" name="Shape 65"/>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66" name="Shape 66"/>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67" name="Shape 67"/>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050">
                <a:solidFill>
                  <a:srgbClr val="888888"/>
                </a:solidFill>
                <a:latin typeface="Century Gothic"/>
                <a:ea typeface="Century Gothic"/>
                <a:cs typeface="Century Gothic"/>
                <a:sym typeface="Century Gothic"/>
              </a:rPr>
              <a:t>‹#›</a:t>
            </a:fld>
            <a:endParaRPr sz="1050">
              <a:solidFill>
                <a:srgbClr val="888888"/>
              </a:solidFill>
              <a:latin typeface="Century Gothic"/>
              <a:ea typeface="Century Gothic"/>
              <a:cs typeface="Century Gothic"/>
              <a:sym typeface="Century Gothic"/>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Shape 68"/>
        <p:cNvGrpSpPr/>
        <p:nvPr/>
      </p:nvGrpSpPr>
      <p:grpSpPr>
        <a:xfrm>
          <a:off x="0" y="0"/>
          <a:ext cx="0" cy="0"/>
          <a:chOff x="0" y="0"/>
          <a:chExt cx="0" cy="0"/>
        </a:xfrm>
      </p:grpSpPr>
      <p:sp>
        <p:nvSpPr>
          <p:cNvPr id="69" name="Shape 69"/>
          <p:cNvSpPr txBox="1">
            <a:spLocks noGrp="1"/>
          </p:cNvSpPr>
          <p:nvPr>
            <p:ph type="title"/>
          </p:nvPr>
        </p:nvSpPr>
        <p:spPr>
          <a:xfrm>
            <a:off x="685800" y="1524000"/>
            <a:ext cx="4114800" cy="1600200"/>
          </a:xfrm>
          <a:prstGeom prst="rect">
            <a:avLst/>
          </a:prstGeom>
          <a:noFill/>
          <a:ln>
            <a:noFill/>
          </a:ln>
        </p:spPr>
        <p:txBody>
          <a:bodyPr wrap="square" lIns="91425" tIns="91425" rIns="91425" bIns="91425" anchor="b" anchorCtr="0"/>
          <a:lstStyle>
            <a:lvl1pPr marL="0" marR="0" lvl="0" indent="0" algn="l" rtl="0">
              <a:lnSpc>
                <a:spcPct val="90000"/>
              </a:lnSpc>
              <a:spcBef>
                <a:spcPts val="0"/>
              </a:spcBef>
              <a:spcAft>
                <a:spcPts val="0"/>
              </a:spcAft>
              <a:buClr>
                <a:schemeClr val="dk1"/>
              </a:buClr>
              <a:buSzPts val="3200"/>
              <a:buFont typeface="Century Gothic"/>
              <a:buNone/>
              <a:defRPr sz="3200" b="0" i="0" u="none" strike="noStrike" cap="none">
                <a:solidFill>
                  <a:schemeClr val="dk1"/>
                </a:solidFill>
                <a:latin typeface="Century Gothic"/>
                <a:ea typeface="Century Gothic"/>
                <a:cs typeface="Century Gothic"/>
                <a:sym typeface="Century Gothic"/>
              </a:defRPr>
            </a:lvl1pPr>
            <a:lvl2pPr lvl="1" indent="0">
              <a:spcBef>
                <a:spcPts val="0"/>
              </a:spcBef>
              <a:spcAft>
                <a:spcPts val="0"/>
              </a:spcAft>
              <a:buSzPts val="1400"/>
              <a:buNone/>
              <a:defRPr sz="1800"/>
            </a:lvl2pPr>
            <a:lvl3pPr lvl="2" indent="0">
              <a:spcBef>
                <a:spcPts val="0"/>
              </a:spcBef>
              <a:spcAft>
                <a:spcPts val="0"/>
              </a:spcAft>
              <a:buSzPts val="1400"/>
              <a:buNone/>
              <a:defRPr sz="1800"/>
            </a:lvl3pPr>
            <a:lvl4pPr lvl="3" indent="0">
              <a:spcBef>
                <a:spcPts val="0"/>
              </a:spcBef>
              <a:spcAft>
                <a:spcPts val="0"/>
              </a:spcAft>
              <a:buSzPts val="1400"/>
              <a:buNone/>
              <a:defRPr sz="1800"/>
            </a:lvl4pPr>
            <a:lvl5pPr lvl="4" indent="0">
              <a:spcBef>
                <a:spcPts val="0"/>
              </a:spcBef>
              <a:spcAft>
                <a:spcPts val="0"/>
              </a:spcAft>
              <a:buSzPts val="1400"/>
              <a:buNone/>
              <a:defRPr sz="1800"/>
            </a:lvl5pPr>
            <a:lvl6pPr lvl="5" indent="0">
              <a:spcBef>
                <a:spcPts val="0"/>
              </a:spcBef>
              <a:spcAft>
                <a:spcPts val="0"/>
              </a:spcAft>
              <a:buSzPts val="1400"/>
              <a:buNone/>
              <a:defRPr sz="1800"/>
            </a:lvl6pPr>
            <a:lvl7pPr lvl="6" indent="0">
              <a:spcBef>
                <a:spcPts val="0"/>
              </a:spcBef>
              <a:spcAft>
                <a:spcPts val="0"/>
              </a:spcAft>
              <a:buSzPts val="1400"/>
              <a:buNone/>
              <a:defRPr sz="1800"/>
            </a:lvl7pPr>
            <a:lvl8pPr lvl="7" indent="0">
              <a:spcBef>
                <a:spcPts val="0"/>
              </a:spcBef>
              <a:spcAft>
                <a:spcPts val="0"/>
              </a:spcAft>
              <a:buSzPts val="1400"/>
              <a:buNone/>
              <a:defRPr sz="1800"/>
            </a:lvl8pPr>
            <a:lvl9pPr lvl="8" indent="0">
              <a:spcBef>
                <a:spcPts val="0"/>
              </a:spcBef>
              <a:spcAft>
                <a:spcPts val="0"/>
              </a:spcAft>
              <a:buSzPts val="1400"/>
              <a:buNone/>
              <a:defRPr sz="1800"/>
            </a:lvl9pPr>
          </a:lstStyle>
          <a:p>
            <a:endParaRPr/>
          </a:p>
        </p:txBody>
      </p:sp>
      <p:sp>
        <p:nvSpPr>
          <p:cNvPr id="70" name="Shape 70"/>
          <p:cNvSpPr txBox="1">
            <a:spLocks noGrp="1"/>
          </p:cNvSpPr>
          <p:nvPr>
            <p:ph type="body" idx="1"/>
          </p:nvPr>
        </p:nvSpPr>
        <p:spPr>
          <a:xfrm>
            <a:off x="4995582" y="746759"/>
            <a:ext cx="6510618" cy="5471925"/>
          </a:xfrm>
          <a:prstGeom prst="rect">
            <a:avLst/>
          </a:prstGeom>
          <a:noFill/>
          <a:ln>
            <a:noFill/>
          </a:ln>
        </p:spPr>
        <p:txBody>
          <a:bodyPr wrap="square" lIns="91425" tIns="91425" rIns="91425" bIns="91425" anchor="ctr" anchorCtr="0"/>
          <a:lstStyle>
            <a:lvl1pPr marL="457200" marR="0" lvl="0" indent="-368300" algn="l" rtl="0">
              <a:lnSpc>
                <a:spcPct val="90000"/>
              </a:lnSpc>
              <a:spcBef>
                <a:spcPts val="1000"/>
              </a:spcBef>
              <a:spcAft>
                <a:spcPts val="0"/>
              </a:spcAft>
              <a:buClr>
                <a:schemeClr val="dk1"/>
              </a:buClr>
              <a:buSzPts val="2200"/>
              <a:buFont typeface="Arial"/>
              <a:buChar char="•"/>
              <a:defRPr sz="2200" b="0" i="0" u="none" strike="noStrike" cap="none">
                <a:solidFill>
                  <a:schemeClr val="dk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71" name="Shape 71"/>
          <p:cNvSpPr txBox="1">
            <a:spLocks noGrp="1"/>
          </p:cNvSpPr>
          <p:nvPr>
            <p:ph type="body" idx="2"/>
          </p:nvPr>
        </p:nvSpPr>
        <p:spPr>
          <a:xfrm>
            <a:off x="685800" y="3124199"/>
            <a:ext cx="4114800" cy="3094485"/>
          </a:xfrm>
          <a:prstGeom prst="rect">
            <a:avLst/>
          </a:prstGeom>
          <a:noFill/>
          <a:ln>
            <a:noFill/>
          </a:ln>
        </p:spPr>
        <p:txBody>
          <a:bodyPr wrap="square" lIns="91425" tIns="91425" rIns="91425" bIns="91425" anchor="t" anchorCtr="0"/>
          <a:lstStyle>
            <a:lvl1pPr marL="457200" marR="0" lvl="0" indent="-228600" algn="l" rtl="0">
              <a:lnSpc>
                <a:spcPct val="90000"/>
              </a:lnSpc>
              <a:spcBef>
                <a:spcPts val="10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1400"/>
              <a:buFont typeface="Arial"/>
              <a:buNone/>
              <a:defRPr sz="1400" b="0"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200"/>
              <a:buFont typeface="Arial"/>
              <a:buNone/>
              <a:defRPr sz="1200" b="0"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9pPr>
          </a:lstStyle>
          <a:p>
            <a:endParaRPr/>
          </a:p>
        </p:txBody>
      </p:sp>
      <p:sp>
        <p:nvSpPr>
          <p:cNvPr id="72" name="Shape 72"/>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73" name="Shape 73"/>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74" name="Shape 74"/>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050">
                <a:solidFill>
                  <a:srgbClr val="888888"/>
                </a:solidFill>
                <a:latin typeface="Century Gothic"/>
                <a:ea typeface="Century Gothic"/>
                <a:cs typeface="Century Gothic"/>
                <a:sym typeface="Century Gothic"/>
              </a:rPr>
              <a:t>‹#›</a:t>
            </a:fld>
            <a:endParaRPr sz="1050">
              <a:solidFill>
                <a:srgbClr val="888888"/>
              </a:solidFill>
              <a:latin typeface="Century Gothic"/>
              <a:ea typeface="Century Gothic"/>
              <a:cs typeface="Century Gothic"/>
              <a:sym typeface="Century Gothic"/>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Shape 75"/>
        <p:cNvGrpSpPr/>
        <p:nvPr/>
      </p:nvGrpSpPr>
      <p:grpSpPr>
        <a:xfrm>
          <a:off x="0" y="0"/>
          <a:ext cx="0" cy="0"/>
          <a:chOff x="0" y="0"/>
          <a:chExt cx="0" cy="0"/>
        </a:xfrm>
      </p:grpSpPr>
      <p:sp>
        <p:nvSpPr>
          <p:cNvPr id="76" name="Shape 76"/>
          <p:cNvSpPr txBox="1">
            <a:spLocks noGrp="1"/>
          </p:cNvSpPr>
          <p:nvPr>
            <p:ph type="title"/>
          </p:nvPr>
        </p:nvSpPr>
        <p:spPr>
          <a:xfrm>
            <a:off x="685800" y="1524000"/>
            <a:ext cx="6873240" cy="1600200"/>
          </a:xfrm>
          <a:prstGeom prst="rect">
            <a:avLst/>
          </a:prstGeom>
          <a:noFill/>
          <a:ln>
            <a:noFill/>
          </a:ln>
        </p:spPr>
        <p:txBody>
          <a:bodyPr wrap="square" lIns="91425" tIns="91425" rIns="91425" bIns="91425" anchor="b" anchorCtr="0"/>
          <a:lstStyle>
            <a:lvl1pPr marL="0" marR="0" lvl="0" indent="0" algn="l" rtl="0">
              <a:lnSpc>
                <a:spcPct val="90000"/>
              </a:lnSpc>
              <a:spcBef>
                <a:spcPts val="0"/>
              </a:spcBef>
              <a:spcAft>
                <a:spcPts val="0"/>
              </a:spcAft>
              <a:buClr>
                <a:schemeClr val="dk1"/>
              </a:buClr>
              <a:buSzPts val="3200"/>
              <a:buFont typeface="Century Gothic"/>
              <a:buNone/>
              <a:defRPr sz="3200" b="0" i="0" u="none" strike="noStrike" cap="none">
                <a:solidFill>
                  <a:schemeClr val="dk1"/>
                </a:solidFill>
                <a:latin typeface="Century Gothic"/>
                <a:ea typeface="Century Gothic"/>
                <a:cs typeface="Century Gothic"/>
                <a:sym typeface="Century Gothic"/>
              </a:defRPr>
            </a:lvl1pPr>
            <a:lvl2pPr lvl="1" indent="0">
              <a:spcBef>
                <a:spcPts val="0"/>
              </a:spcBef>
              <a:spcAft>
                <a:spcPts val="0"/>
              </a:spcAft>
              <a:buSzPts val="1400"/>
              <a:buNone/>
              <a:defRPr sz="1800"/>
            </a:lvl2pPr>
            <a:lvl3pPr lvl="2" indent="0">
              <a:spcBef>
                <a:spcPts val="0"/>
              </a:spcBef>
              <a:spcAft>
                <a:spcPts val="0"/>
              </a:spcAft>
              <a:buSzPts val="1400"/>
              <a:buNone/>
              <a:defRPr sz="1800"/>
            </a:lvl3pPr>
            <a:lvl4pPr lvl="3" indent="0">
              <a:spcBef>
                <a:spcPts val="0"/>
              </a:spcBef>
              <a:spcAft>
                <a:spcPts val="0"/>
              </a:spcAft>
              <a:buSzPts val="1400"/>
              <a:buNone/>
              <a:defRPr sz="1800"/>
            </a:lvl4pPr>
            <a:lvl5pPr lvl="4" indent="0">
              <a:spcBef>
                <a:spcPts val="0"/>
              </a:spcBef>
              <a:spcAft>
                <a:spcPts val="0"/>
              </a:spcAft>
              <a:buSzPts val="1400"/>
              <a:buNone/>
              <a:defRPr sz="1800"/>
            </a:lvl5pPr>
            <a:lvl6pPr lvl="5" indent="0">
              <a:spcBef>
                <a:spcPts val="0"/>
              </a:spcBef>
              <a:spcAft>
                <a:spcPts val="0"/>
              </a:spcAft>
              <a:buSzPts val="1400"/>
              <a:buNone/>
              <a:defRPr sz="1800"/>
            </a:lvl6pPr>
            <a:lvl7pPr lvl="6" indent="0">
              <a:spcBef>
                <a:spcPts val="0"/>
              </a:spcBef>
              <a:spcAft>
                <a:spcPts val="0"/>
              </a:spcAft>
              <a:buSzPts val="1400"/>
              <a:buNone/>
              <a:defRPr sz="1800"/>
            </a:lvl7pPr>
            <a:lvl8pPr lvl="7" indent="0">
              <a:spcBef>
                <a:spcPts val="0"/>
              </a:spcBef>
              <a:spcAft>
                <a:spcPts val="0"/>
              </a:spcAft>
              <a:buSzPts val="1400"/>
              <a:buNone/>
              <a:defRPr sz="1800"/>
            </a:lvl8pPr>
            <a:lvl9pPr lvl="8" indent="0">
              <a:spcBef>
                <a:spcPts val="0"/>
              </a:spcBef>
              <a:spcAft>
                <a:spcPts val="0"/>
              </a:spcAft>
              <a:buSzPts val="1400"/>
              <a:buNone/>
              <a:defRPr sz="1800"/>
            </a:lvl9pPr>
          </a:lstStyle>
          <a:p>
            <a:endParaRPr/>
          </a:p>
        </p:txBody>
      </p:sp>
      <p:sp>
        <p:nvSpPr>
          <p:cNvPr id="77" name="Shape 77"/>
          <p:cNvSpPr>
            <a:spLocks noGrp="1"/>
          </p:cNvSpPr>
          <p:nvPr>
            <p:ph type="pic" idx="2"/>
          </p:nvPr>
        </p:nvSpPr>
        <p:spPr>
          <a:xfrm>
            <a:off x="7861238" y="751241"/>
            <a:ext cx="3644962" cy="5467443"/>
          </a:xfrm>
          <a:prstGeom prst="rect">
            <a:avLst/>
          </a:prstGeom>
          <a:noFill/>
          <a:ln>
            <a:noFill/>
          </a:ln>
        </p:spPr>
        <p:txBody>
          <a:bodyPr wrap="square" lIns="91425" tIns="91425" rIns="91425" bIns="91425" anchor="t" anchorCtr="0"/>
          <a:lstStyle>
            <a:lvl1pPr marL="0" marR="0" lvl="0" indent="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entury Gothic"/>
                <a:ea typeface="Century Gothic"/>
                <a:cs typeface="Century Gothic"/>
                <a:sym typeface="Century Gothic"/>
              </a:defRPr>
            </a:lvl9pPr>
          </a:lstStyle>
          <a:p>
            <a:endParaRPr/>
          </a:p>
        </p:txBody>
      </p:sp>
      <p:sp>
        <p:nvSpPr>
          <p:cNvPr id="78" name="Shape 78"/>
          <p:cNvSpPr txBox="1">
            <a:spLocks noGrp="1"/>
          </p:cNvSpPr>
          <p:nvPr>
            <p:ph type="body" idx="1"/>
          </p:nvPr>
        </p:nvSpPr>
        <p:spPr>
          <a:xfrm>
            <a:off x="685800" y="3124199"/>
            <a:ext cx="6873240" cy="3094485"/>
          </a:xfrm>
          <a:prstGeom prst="rect">
            <a:avLst/>
          </a:prstGeom>
          <a:noFill/>
          <a:ln>
            <a:noFill/>
          </a:ln>
        </p:spPr>
        <p:txBody>
          <a:bodyPr wrap="square" lIns="91425" tIns="91425" rIns="91425" bIns="91425" anchor="t" anchorCtr="0"/>
          <a:lstStyle>
            <a:lvl1pPr marL="457200" marR="0" lvl="0" indent="-228600" algn="l" rtl="0">
              <a:lnSpc>
                <a:spcPct val="90000"/>
              </a:lnSpc>
              <a:spcBef>
                <a:spcPts val="10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1400"/>
              <a:buFont typeface="Arial"/>
              <a:buNone/>
              <a:defRPr sz="1400" b="0"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200"/>
              <a:buFont typeface="Arial"/>
              <a:buNone/>
              <a:defRPr sz="1200" b="0"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9pPr>
          </a:lstStyle>
          <a:p>
            <a:endParaRPr/>
          </a:p>
        </p:txBody>
      </p:sp>
      <p:sp>
        <p:nvSpPr>
          <p:cNvPr id="79" name="Shape 79"/>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80" name="Shape 80"/>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81" name="Shape 81"/>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050">
                <a:solidFill>
                  <a:srgbClr val="888888"/>
                </a:solidFill>
                <a:latin typeface="Century Gothic"/>
                <a:ea typeface="Century Gothic"/>
                <a:cs typeface="Century Gothic"/>
                <a:sym typeface="Century Gothic"/>
              </a:rPr>
              <a:t>‹#›</a:t>
            </a:fld>
            <a:endParaRPr sz="1050">
              <a:solidFill>
                <a:srgbClr val="888888"/>
              </a:solidFill>
              <a:latin typeface="Century Gothic"/>
              <a:ea typeface="Century Gothic"/>
              <a:cs typeface="Century Gothic"/>
              <a:sym typeface="Century Gothic"/>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Panoramic Picture with Caption">
    <p:spTree>
      <p:nvGrpSpPr>
        <p:cNvPr id="1" name="Shape 82"/>
        <p:cNvGrpSpPr/>
        <p:nvPr/>
      </p:nvGrpSpPr>
      <p:grpSpPr>
        <a:xfrm>
          <a:off x="0" y="0"/>
          <a:ext cx="0" cy="0"/>
          <a:chOff x="0" y="0"/>
          <a:chExt cx="0" cy="0"/>
        </a:xfrm>
      </p:grpSpPr>
      <p:sp>
        <p:nvSpPr>
          <p:cNvPr id="83" name="Shape 83"/>
          <p:cNvSpPr txBox="1">
            <a:spLocks noGrp="1"/>
          </p:cNvSpPr>
          <p:nvPr>
            <p:ph type="title"/>
          </p:nvPr>
        </p:nvSpPr>
        <p:spPr>
          <a:xfrm>
            <a:off x="685777" y="4697360"/>
            <a:ext cx="10822034" cy="819355"/>
          </a:xfrm>
          <a:prstGeom prst="rect">
            <a:avLst/>
          </a:prstGeom>
          <a:noFill/>
          <a:ln>
            <a:noFill/>
          </a:ln>
        </p:spPr>
        <p:txBody>
          <a:bodyPr wrap="square" lIns="91425" tIns="91425" rIns="91425" bIns="91425" anchor="b" anchorCtr="0"/>
          <a:lstStyle>
            <a:lvl1pPr marL="0" marR="0" lvl="0" indent="0" algn="l" rtl="0">
              <a:lnSpc>
                <a:spcPct val="90000"/>
              </a:lnSpc>
              <a:spcBef>
                <a:spcPts val="0"/>
              </a:spcBef>
              <a:spcAft>
                <a:spcPts val="0"/>
              </a:spcAft>
              <a:buClr>
                <a:schemeClr val="dk1"/>
              </a:buClr>
              <a:buSzPts val="3200"/>
              <a:buFont typeface="Century Gothic"/>
              <a:buNone/>
              <a:defRPr sz="3200" b="0" i="0" u="none" strike="noStrike" cap="none">
                <a:solidFill>
                  <a:schemeClr val="dk1"/>
                </a:solidFill>
                <a:latin typeface="Century Gothic"/>
                <a:ea typeface="Century Gothic"/>
                <a:cs typeface="Century Gothic"/>
                <a:sym typeface="Century Gothic"/>
              </a:defRPr>
            </a:lvl1pPr>
            <a:lvl2pPr lvl="1" indent="0">
              <a:spcBef>
                <a:spcPts val="0"/>
              </a:spcBef>
              <a:spcAft>
                <a:spcPts val="0"/>
              </a:spcAft>
              <a:buSzPts val="1400"/>
              <a:buNone/>
              <a:defRPr sz="1800"/>
            </a:lvl2pPr>
            <a:lvl3pPr lvl="2" indent="0">
              <a:spcBef>
                <a:spcPts val="0"/>
              </a:spcBef>
              <a:spcAft>
                <a:spcPts val="0"/>
              </a:spcAft>
              <a:buSzPts val="1400"/>
              <a:buNone/>
              <a:defRPr sz="1800"/>
            </a:lvl3pPr>
            <a:lvl4pPr lvl="3" indent="0">
              <a:spcBef>
                <a:spcPts val="0"/>
              </a:spcBef>
              <a:spcAft>
                <a:spcPts val="0"/>
              </a:spcAft>
              <a:buSzPts val="1400"/>
              <a:buNone/>
              <a:defRPr sz="1800"/>
            </a:lvl4pPr>
            <a:lvl5pPr lvl="4" indent="0">
              <a:spcBef>
                <a:spcPts val="0"/>
              </a:spcBef>
              <a:spcAft>
                <a:spcPts val="0"/>
              </a:spcAft>
              <a:buSzPts val="1400"/>
              <a:buNone/>
              <a:defRPr sz="1800"/>
            </a:lvl5pPr>
            <a:lvl6pPr lvl="5" indent="0">
              <a:spcBef>
                <a:spcPts val="0"/>
              </a:spcBef>
              <a:spcAft>
                <a:spcPts val="0"/>
              </a:spcAft>
              <a:buSzPts val="1400"/>
              <a:buNone/>
              <a:defRPr sz="1800"/>
            </a:lvl6pPr>
            <a:lvl7pPr lvl="6" indent="0">
              <a:spcBef>
                <a:spcPts val="0"/>
              </a:spcBef>
              <a:spcAft>
                <a:spcPts val="0"/>
              </a:spcAft>
              <a:buSzPts val="1400"/>
              <a:buNone/>
              <a:defRPr sz="1800"/>
            </a:lvl7pPr>
            <a:lvl8pPr lvl="7" indent="0">
              <a:spcBef>
                <a:spcPts val="0"/>
              </a:spcBef>
              <a:spcAft>
                <a:spcPts val="0"/>
              </a:spcAft>
              <a:buSzPts val="1400"/>
              <a:buNone/>
              <a:defRPr sz="1800"/>
            </a:lvl8pPr>
            <a:lvl9pPr lvl="8" indent="0">
              <a:spcBef>
                <a:spcPts val="0"/>
              </a:spcBef>
              <a:spcAft>
                <a:spcPts val="0"/>
              </a:spcAft>
              <a:buSzPts val="1400"/>
              <a:buNone/>
              <a:defRPr sz="1800"/>
            </a:lvl9pPr>
          </a:lstStyle>
          <a:p>
            <a:endParaRPr/>
          </a:p>
        </p:txBody>
      </p:sp>
      <p:sp>
        <p:nvSpPr>
          <p:cNvPr id="84" name="Shape 84"/>
          <p:cNvSpPr>
            <a:spLocks noGrp="1"/>
          </p:cNvSpPr>
          <p:nvPr>
            <p:ph type="pic" idx="2"/>
          </p:nvPr>
        </p:nvSpPr>
        <p:spPr>
          <a:xfrm>
            <a:off x="681727" y="941439"/>
            <a:ext cx="10821840" cy="3478161"/>
          </a:xfrm>
          <a:prstGeom prst="rect">
            <a:avLst/>
          </a:prstGeom>
          <a:noFill/>
          <a:ln>
            <a:noFill/>
          </a:ln>
        </p:spPr>
        <p:txBody>
          <a:bodyPr wrap="square" lIns="91425" tIns="91425" rIns="91425" bIns="91425" anchor="t" anchorCtr="0"/>
          <a:lstStyle>
            <a:lvl1pPr marL="0" marR="0" lvl="0" indent="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entury Gothic"/>
                <a:ea typeface="Century Gothic"/>
                <a:cs typeface="Century Gothic"/>
                <a:sym typeface="Century Gothic"/>
              </a:defRPr>
            </a:lvl9pPr>
          </a:lstStyle>
          <a:p>
            <a:endParaRPr/>
          </a:p>
        </p:txBody>
      </p:sp>
      <p:sp>
        <p:nvSpPr>
          <p:cNvPr id="85" name="Shape 85"/>
          <p:cNvSpPr txBox="1">
            <a:spLocks noGrp="1"/>
          </p:cNvSpPr>
          <p:nvPr>
            <p:ph type="body" idx="1"/>
          </p:nvPr>
        </p:nvSpPr>
        <p:spPr>
          <a:xfrm>
            <a:off x="685800" y="5516715"/>
            <a:ext cx="10820400" cy="701969"/>
          </a:xfrm>
          <a:prstGeom prst="rect">
            <a:avLst/>
          </a:prstGeom>
          <a:noFill/>
          <a:ln>
            <a:noFill/>
          </a:ln>
        </p:spPr>
        <p:txBody>
          <a:bodyPr wrap="square" lIns="91425" tIns="91425" rIns="91425" bIns="91425" anchor="t" anchorCtr="0"/>
          <a:lstStyle>
            <a:lvl1pPr marL="457200" marR="0" lvl="0" indent="-228600" algn="l" rtl="0">
              <a:lnSpc>
                <a:spcPct val="90000"/>
              </a:lnSpc>
              <a:spcBef>
                <a:spcPts val="10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1400"/>
              <a:buFont typeface="Arial"/>
              <a:buNone/>
              <a:defRPr sz="1400" b="0"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200"/>
              <a:buFont typeface="Arial"/>
              <a:buNone/>
              <a:defRPr sz="1200" b="0"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9pPr>
          </a:lstStyle>
          <a:p>
            <a:endParaRPr/>
          </a:p>
        </p:txBody>
      </p:sp>
      <p:sp>
        <p:nvSpPr>
          <p:cNvPr id="86" name="Shape 86"/>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87" name="Shape 87"/>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88" name="Shape 88"/>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050">
                <a:solidFill>
                  <a:srgbClr val="888888"/>
                </a:solidFill>
                <a:latin typeface="Century Gothic"/>
                <a:ea typeface="Century Gothic"/>
                <a:cs typeface="Century Gothic"/>
                <a:sym typeface="Century Gothic"/>
              </a:rPr>
              <a:t>‹#›</a:t>
            </a:fld>
            <a:endParaRPr sz="1050">
              <a:solidFill>
                <a:srgbClr val="888888"/>
              </a:solidFill>
              <a:latin typeface="Century Gothic"/>
              <a:ea typeface="Century Gothic"/>
              <a:cs typeface="Century Gothic"/>
              <a:sym typeface="Century Gothic"/>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Title and Caption">
    <p:spTree>
      <p:nvGrpSpPr>
        <p:cNvPr id="1" name="Shape 89"/>
        <p:cNvGrpSpPr/>
        <p:nvPr/>
      </p:nvGrpSpPr>
      <p:grpSpPr>
        <a:xfrm>
          <a:off x="0" y="0"/>
          <a:ext cx="0" cy="0"/>
          <a:chOff x="0" y="0"/>
          <a:chExt cx="0" cy="0"/>
        </a:xfrm>
      </p:grpSpPr>
      <p:pic>
        <p:nvPicPr>
          <p:cNvPr id="90" name="Shape 90" descr="C2-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91" name="Shape 91"/>
          <p:cNvSpPr txBox="1">
            <a:spLocks noGrp="1"/>
          </p:cNvSpPr>
          <p:nvPr>
            <p:ph type="title"/>
          </p:nvPr>
        </p:nvSpPr>
        <p:spPr>
          <a:xfrm>
            <a:off x="685800" y="753532"/>
            <a:ext cx="10820400" cy="2802467"/>
          </a:xfrm>
          <a:prstGeom prst="rect">
            <a:avLst/>
          </a:prstGeom>
          <a:noFill/>
          <a:ln>
            <a:noFill/>
          </a:ln>
        </p:spPr>
        <p:txBody>
          <a:bodyPr wrap="square" lIns="91425" tIns="91425" rIns="91425" bIns="91425" anchor="ctr" anchorCtr="0"/>
          <a:lstStyle>
            <a:lvl1pPr marL="0" marR="0" lvl="0" indent="0" algn="l" rtl="0">
              <a:lnSpc>
                <a:spcPct val="90000"/>
              </a:lnSpc>
              <a:spcBef>
                <a:spcPts val="0"/>
              </a:spcBef>
              <a:spcAft>
                <a:spcPts val="0"/>
              </a:spcAft>
              <a:buClr>
                <a:schemeClr val="dk1"/>
              </a:buClr>
              <a:buSzPts val="3200"/>
              <a:buFont typeface="Century Gothic"/>
              <a:buNone/>
              <a:defRPr sz="3200" b="0" i="0" u="none" strike="noStrike" cap="none">
                <a:solidFill>
                  <a:schemeClr val="dk1"/>
                </a:solidFill>
                <a:latin typeface="Century Gothic"/>
                <a:ea typeface="Century Gothic"/>
                <a:cs typeface="Century Gothic"/>
                <a:sym typeface="Century Gothic"/>
              </a:defRPr>
            </a:lvl1pPr>
            <a:lvl2pPr lvl="1" indent="0">
              <a:spcBef>
                <a:spcPts val="0"/>
              </a:spcBef>
              <a:spcAft>
                <a:spcPts val="0"/>
              </a:spcAft>
              <a:buSzPts val="1400"/>
              <a:buNone/>
              <a:defRPr sz="1800"/>
            </a:lvl2pPr>
            <a:lvl3pPr lvl="2" indent="0">
              <a:spcBef>
                <a:spcPts val="0"/>
              </a:spcBef>
              <a:spcAft>
                <a:spcPts val="0"/>
              </a:spcAft>
              <a:buSzPts val="1400"/>
              <a:buNone/>
              <a:defRPr sz="1800"/>
            </a:lvl3pPr>
            <a:lvl4pPr lvl="3" indent="0">
              <a:spcBef>
                <a:spcPts val="0"/>
              </a:spcBef>
              <a:spcAft>
                <a:spcPts val="0"/>
              </a:spcAft>
              <a:buSzPts val="1400"/>
              <a:buNone/>
              <a:defRPr sz="1800"/>
            </a:lvl4pPr>
            <a:lvl5pPr lvl="4" indent="0">
              <a:spcBef>
                <a:spcPts val="0"/>
              </a:spcBef>
              <a:spcAft>
                <a:spcPts val="0"/>
              </a:spcAft>
              <a:buSzPts val="1400"/>
              <a:buNone/>
              <a:defRPr sz="1800"/>
            </a:lvl5pPr>
            <a:lvl6pPr lvl="5" indent="0">
              <a:spcBef>
                <a:spcPts val="0"/>
              </a:spcBef>
              <a:spcAft>
                <a:spcPts val="0"/>
              </a:spcAft>
              <a:buSzPts val="1400"/>
              <a:buNone/>
              <a:defRPr sz="1800"/>
            </a:lvl6pPr>
            <a:lvl7pPr lvl="6" indent="0">
              <a:spcBef>
                <a:spcPts val="0"/>
              </a:spcBef>
              <a:spcAft>
                <a:spcPts val="0"/>
              </a:spcAft>
              <a:buSzPts val="1400"/>
              <a:buNone/>
              <a:defRPr sz="1800"/>
            </a:lvl7pPr>
            <a:lvl8pPr lvl="7" indent="0">
              <a:spcBef>
                <a:spcPts val="0"/>
              </a:spcBef>
              <a:spcAft>
                <a:spcPts val="0"/>
              </a:spcAft>
              <a:buSzPts val="1400"/>
              <a:buNone/>
              <a:defRPr sz="1800"/>
            </a:lvl8pPr>
            <a:lvl9pPr lvl="8" indent="0">
              <a:spcBef>
                <a:spcPts val="0"/>
              </a:spcBef>
              <a:spcAft>
                <a:spcPts val="0"/>
              </a:spcAft>
              <a:buSzPts val="1400"/>
              <a:buNone/>
              <a:defRPr sz="1800"/>
            </a:lvl9pPr>
          </a:lstStyle>
          <a:p>
            <a:endParaRPr/>
          </a:p>
        </p:txBody>
      </p:sp>
      <p:sp>
        <p:nvSpPr>
          <p:cNvPr id="92" name="Shape 92"/>
          <p:cNvSpPr txBox="1">
            <a:spLocks noGrp="1"/>
          </p:cNvSpPr>
          <p:nvPr>
            <p:ph type="body" idx="1"/>
          </p:nvPr>
        </p:nvSpPr>
        <p:spPr>
          <a:xfrm>
            <a:off x="1024467" y="3649133"/>
            <a:ext cx="10130516" cy="999067"/>
          </a:xfrm>
          <a:prstGeom prst="rect">
            <a:avLst/>
          </a:prstGeom>
          <a:noFill/>
          <a:ln>
            <a:noFill/>
          </a:ln>
        </p:spPr>
        <p:txBody>
          <a:bodyPr wrap="square" lIns="91425" tIns="91425" rIns="91425" bIns="91425" anchor="ctr" anchorCtr="0"/>
          <a:lstStyle>
            <a:lvl1pPr marL="457200" marR="0" lvl="0" indent="-228600" algn="l" rtl="0">
              <a:lnSpc>
                <a:spcPct val="90000"/>
              </a:lnSpc>
              <a:spcBef>
                <a:spcPts val="10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1400"/>
              <a:buFont typeface="Arial"/>
              <a:buNone/>
              <a:defRPr sz="1400" b="0"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200"/>
              <a:buFont typeface="Arial"/>
              <a:buNone/>
              <a:defRPr sz="1200" b="0"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9pPr>
          </a:lstStyle>
          <a:p>
            <a:endParaRPr/>
          </a:p>
        </p:txBody>
      </p:sp>
      <p:sp>
        <p:nvSpPr>
          <p:cNvPr id="93" name="Shape 93"/>
          <p:cNvSpPr txBox="1">
            <a:spLocks noGrp="1"/>
          </p:cNvSpPr>
          <p:nvPr>
            <p:ph type="dt" idx="10"/>
          </p:nvPr>
        </p:nvSpPr>
        <p:spPr>
          <a:xfrm>
            <a:off x="7814452" y="381000"/>
            <a:ext cx="2910840" cy="365125"/>
          </a:xfrm>
          <a:prstGeom prst="rect">
            <a:avLst/>
          </a:prstGeom>
          <a:noFill/>
          <a:ln>
            <a:noFill/>
          </a:ln>
        </p:spPr>
        <p:txBody>
          <a:bodyPr wrap="square" lIns="91425" tIns="91425" rIns="91425" bIns="91425" anchor="ctr" anchorCtr="0"/>
          <a:lstStyle>
            <a:lvl1pPr marL="0" marR="0" lvl="0" indent="0" algn="r"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94" name="Shape 94"/>
          <p:cNvSpPr txBox="1">
            <a:spLocks noGrp="1"/>
          </p:cNvSpPr>
          <p:nvPr>
            <p:ph type="ftr" idx="11"/>
          </p:nvPr>
        </p:nvSpPr>
        <p:spPr>
          <a:xfrm>
            <a:off x="685800" y="379941"/>
            <a:ext cx="6991492" cy="365125"/>
          </a:xfrm>
          <a:prstGeom prst="rect">
            <a:avLst/>
          </a:prstGeom>
          <a:noFill/>
          <a:ln>
            <a:noFill/>
          </a:ln>
        </p:spPr>
        <p:txBody>
          <a:bodyPr wrap="square" lIns="91425" tIns="91425" rIns="91425" bIns="91425" anchor="ctr" anchorCtr="0"/>
          <a:lstStyle>
            <a:lvl1pPr marL="0" marR="0" lvl="0" indent="0" algn="l"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95" name="Shape 95"/>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050">
                <a:solidFill>
                  <a:srgbClr val="888888"/>
                </a:solidFill>
                <a:latin typeface="Century Gothic"/>
                <a:ea typeface="Century Gothic"/>
                <a:cs typeface="Century Gothic"/>
                <a:sym typeface="Century Gothic"/>
              </a:rPr>
              <a:t>‹#›</a:t>
            </a:fld>
            <a:endParaRPr sz="1050">
              <a:solidFill>
                <a:srgbClr val="888888"/>
              </a:solidFill>
              <a:latin typeface="Century Gothic"/>
              <a:ea typeface="Century Gothic"/>
              <a:cs typeface="Century Gothic"/>
              <a:sym typeface="Century Gothic"/>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cSld name="Quote with Caption">
    <p:spTree>
      <p:nvGrpSpPr>
        <p:cNvPr id="1" name="Shape 96"/>
        <p:cNvGrpSpPr/>
        <p:nvPr/>
      </p:nvGrpSpPr>
      <p:grpSpPr>
        <a:xfrm>
          <a:off x="0" y="0"/>
          <a:ext cx="0" cy="0"/>
          <a:chOff x="0" y="0"/>
          <a:chExt cx="0" cy="0"/>
        </a:xfrm>
      </p:grpSpPr>
      <p:pic>
        <p:nvPicPr>
          <p:cNvPr id="97" name="Shape 97" descr="C2-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98" name="Shape 98"/>
          <p:cNvSpPr txBox="1">
            <a:spLocks noGrp="1"/>
          </p:cNvSpPr>
          <p:nvPr>
            <p:ph type="title"/>
          </p:nvPr>
        </p:nvSpPr>
        <p:spPr>
          <a:xfrm>
            <a:off x="1024467" y="753533"/>
            <a:ext cx="10151533" cy="2604495"/>
          </a:xfrm>
          <a:prstGeom prst="rect">
            <a:avLst/>
          </a:prstGeom>
          <a:noFill/>
          <a:ln>
            <a:noFill/>
          </a:ln>
        </p:spPr>
        <p:txBody>
          <a:bodyPr wrap="square" lIns="91425" tIns="91425" rIns="91425" bIns="91425" anchor="ctr" anchorCtr="0"/>
          <a:lstStyle>
            <a:lvl1pPr marL="0" marR="0" lvl="0" indent="0" algn="l" rtl="0">
              <a:lnSpc>
                <a:spcPct val="90000"/>
              </a:lnSpc>
              <a:spcBef>
                <a:spcPts val="0"/>
              </a:spcBef>
              <a:spcAft>
                <a:spcPts val="0"/>
              </a:spcAft>
              <a:buClr>
                <a:schemeClr val="dk1"/>
              </a:buClr>
              <a:buSzPts val="3200"/>
              <a:buFont typeface="Century Gothic"/>
              <a:buNone/>
              <a:defRPr sz="3200" b="0" i="0" u="none" strike="noStrike" cap="none">
                <a:solidFill>
                  <a:schemeClr val="dk1"/>
                </a:solidFill>
                <a:latin typeface="Century Gothic"/>
                <a:ea typeface="Century Gothic"/>
                <a:cs typeface="Century Gothic"/>
                <a:sym typeface="Century Gothic"/>
              </a:defRPr>
            </a:lvl1pPr>
            <a:lvl2pPr lvl="1" indent="0">
              <a:spcBef>
                <a:spcPts val="0"/>
              </a:spcBef>
              <a:spcAft>
                <a:spcPts val="0"/>
              </a:spcAft>
              <a:buSzPts val="1400"/>
              <a:buNone/>
              <a:defRPr sz="1800"/>
            </a:lvl2pPr>
            <a:lvl3pPr lvl="2" indent="0">
              <a:spcBef>
                <a:spcPts val="0"/>
              </a:spcBef>
              <a:spcAft>
                <a:spcPts val="0"/>
              </a:spcAft>
              <a:buSzPts val="1400"/>
              <a:buNone/>
              <a:defRPr sz="1800"/>
            </a:lvl3pPr>
            <a:lvl4pPr lvl="3" indent="0">
              <a:spcBef>
                <a:spcPts val="0"/>
              </a:spcBef>
              <a:spcAft>
                <a:spcPts val="0"/>
              </a:spcAft>
              <a:buSzPts val="1400"/>
              <a:buNone/>
              <a:defRPr sz="1800"/>
            </a:lvl4pPr>
            <a:lvl5pPr lvl="4" indent="0">
              <a:spcBef>
                <a:spcPts val="0"/>
              </a:spcBef>
              <a:spcAft>
                <a:spcPts val="0"/>
              </a:spcAft>
              <a:buSzPts val="1400"/>
              <a:buNone/>
              <a:defRPr sz="1800"/>
            </a:lvl5pPr>
            <a:lvl6pPr lvl="5" indent="0">
              <a:spcBef>
                <a:spcPts val="0"/>
              </a:spcBef>
              <a:spcAft>
                <a:spcPts val="0"/>
              </a:spcAft>
              <a:buSzPts val="1400"/>
              <a:buNone/>
              <a:defRPr sz="1800"/>
            </a:lvl6pPr>
            <a:lvl7pPr lvl="6" indent="0">
              <a:spcBef>
                <a:spcPts val="0"/>
              </a:spcBef>
              <a:spcAft>
                <a:spcPts val="0"/>
              </a:spcAft>
              <a:buSzPts val="1400"/>
              <a:buNone/>
              <a:defRPr sz="1800"/>
            </a:lvl7pPr>
            <a:lvl8pPr lvl="7" indent="0">
              <a:spcBef>
                <a:spcPts val="0"/>
              </a:spcBef>
              <a:spcAft>
                <a:spcPts val="0"/>
              </a:spcAft>
              <a:buSzPts val="1400"/>
              <a:buNone/>
              <a:defRPr sz="1800"/>
            </a:lvl8pPr>
            <a:lvl9pPr lvl="8" indent="0">
              <a:spcBef>
                <a:spcPts val="0"/>
              </a:spcBef>
              <a:spcAft>
                <a:spcPts val="0"/>
              </a:spcAft>
              <a:buSzPts val="1400"/>
              <a:buNone/>
              <a:defRPr sz="1800"/>
            </a:lvl9pPr>
          </a:lstStyle>
          <a:p>
            <a:endParaRPr/>
          </a:p>
        </p:txBody>
      </p:sp>
      <p:sp>
        <p:nvSpPr>
          <p:cNvPr id="99" name="Shape 99"/>
          <p:cNvSpPr txBox="1">
            <a:spLocks noGrp="1"/>
          </p:cNvSpPr>
          <p:nvPr>
            <p:ph type="body" idx="1"/>
          </p:nvPr>
        </p:nvSpPr>
        <p:spPr>
          <a:xfrm>
            <a:off x="1303865" y="3365556"/>
            <a:ext cx="9592736" cy="444443"/>
          </a:xfrm>
          <a:prstGeom prst="rect">
            <a:avLst/>
          </a:prstGeom>
          <a:noFill/>
          <a:ln>
            <a:noFill/>
          </a:ln>
        </p:spPr>
        <p:txBody>
          <a:bodyPr wrap="square" lIns="91425" tIns="91425" rIns="91425" bIns="91425" anchor="t" anchorCtr="0"/>
          <a:lstStyle>
            <a:lvl1pPr marL="457200" marR="0" lvl="0" indent="-228600" algn="l" rtl="0">
              <a:lnSpc>
                <a:spcPct val="90000"/>
              </a:lnSpc>
              <a:spcBef>
                <a:spcPts val="1000"/>
              </a:spcBef>
              <a:spcAft>
                <a:spcPts val="0"/>
              </a:spcAft>
              <a:buClr>
                <a:schemeClr val="dk1"/>
              </a:buClr>
              <a:buSzPts val="1400"/>
              <a:buFont typeface="Arial"/>
              <a:buNone/>
              <a:defRPr sz="14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1400"/>
              <a:buFont typeface="Arial"/>
              <a:buNone/>
              <a:defRPr sz="1400" b="0"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200"/>
              <a:buFont typeface="Arial"/>
              <a:buNone/>
              <a:defRPr sz="1200" b="0"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9pPr>
          </a:lstStyle>
          <a:p>
            <a:endParaRPr/>
          </a:p>
        </p:txBody>
      </p:sp>
      <p:sp>
        <p:nvSpPr>
          <p:cNvPr id="100" name="Shape 100"/>
          <p:cNvSpPr txBox="1">
            <a:spLocks noGrp="1"/>
          </p:cNvSpPr>
          <p:nvPr>
            <p:ph type="body" idx="2"/>
          </p:nvPr>
        </p:nvSpPr>
        <p:spPr>
          <a:xfrm>
            <a:off x="1024467" y="3959862"/>
            <a:ext cx="10151533" cy="679871"/>
          </a:xfrm>
          <a:prstGeom prst="rect">
            <a:avLst/>
          </a:prstGeom>
          <a:noFill/>
          <a:ln>
            <a:noFill/>
          </a:ln>
        </p:spPr>
        <p:txBody>
          <a:bodyPr wrap="square" lIns="91425" tIns="91425" rIns="91425" bIns="91425" anchor="ctr" anchorCtr="0"/>
          <a:lstStyle>
            <a:lvl1pPr marL="457200" marR="0" lvl="0" indent="-228600" algn="l" rtl="0">
              <a:lnSpc>
                <a:spcPct val="90000"/>
              </a:lnSpc>
              <a:spcBef>
                <a:spcPts val="10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1400"/>
              <a:buFont typeface="Arial"/>
              <a:buNone/>
              <a:defRPr sz="1400" b="0"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200"/>
              <a:buFont typeface="Arial"/>
              <a:buNone/>
              <a:defRPr sz="1200" b="0"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9pPr>
          </a:lstStyle>
          <a:p>
            <a:endParaRPr/>
          </a:p>
        </p:txBody>
      </p:sp>
      <p:sp>
        <p:nvSpPr>
          <p:cNvPr id="101" name="Shape 101"/>
          <p:cNvSpPr txBox="1">
            <a:spLocks noGrp="1"/>
          </p:cNvSpPr>
          <p:nvPr>
            <p:ph type="dt" idx="10"/>
          </p:nvPr>
        </p:nvSpPr>
        <p:spPr>
          <a:xfrm>
            <a:off x="7814452" y="381000"/>
            <a:ext cx="2910840" cy="365125"/>
          </a:xfrm>
          <a:prstGeom prst="rect">
            <a:avLst/>
          </a:prstGeom>
          <a:noFill/>
          <a:ln>
            <a:noFill/>
          </a:ln>
        </p:spPr>
        <p:txBody>
          <a:bodyPr wrap="square" lIns="91425" tIns="91425" rIns="91425" bIns="91425" anchor="ctr" anchorCtr="0"/>
          <a:lstStyle>
            <a:lvl1pPr marL="0" marR="0" lvl="0" indent="0" algn="r"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02" name="Shape 102"/>
          <p:cNvSpPr txBox="1">
            <a:spLocks noGrp="1"/>
          </p:cNvSpPr>
          <p:nvPr>
            <p:ph type="ftr" idx="11"/>
          </p:nvPr>
        </p:nvSpPr>
        <p:spPr>
          <a:xfrm>
            <a:off x="685800" y="379941"/>
            <a:ext cx="6991492" cy="365125"/>
          </a:xfrm>
          <a:prstGeom prst="rect">
            <a:avLst/>
          </a:prstGeom>
          <a:noFill/>
          <a:ln>
            <a:noFill/>
          </a:ln>
        </p:spPr>
        <p:txBody>
          <a:bodyPr wrap="square" lIns="91425" tIns="91425" rIns="91425" bIns="91425" anchor="ctr" anchorCtr="0"/>
          <a:lstStyle>
            <a:lvl1pPr marL="0" marR="0" lvl="0" indent="0" algn="l"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03" name="Shape 103"/>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050">
                <a:solidFill>
                  <a:srgbClr val="888888"/>
                </a:solidFill>
                <a:latin typeface="Century Gothic"/>
                <a:ea typeface="Century Gothic"/>
                <a:cs typeface="Century Gothic"/>
                <a:sym typeface="Century Gothic"/>
              </a:rPr>
              <a:t>‹#›</a:t>
            </a:fld>
            <a:endParaRPr sz="1050">
              <a:solidFill>
                <a:srgbClr val="888888"/>
              </a:solidFill>
              <a:latin typeface="Century Gothic"/>
              <a:ea typeface="Century Gothic"/>
              <a:cs typeface="Century Gothic"/>
              <a:sym typeface="Century Gothic"/>
            </a:endParaRPr>
          </a:p>
        </p:txBody>
      </p:sp>
      <p:sp>
        <p:nvSpPr>
          <p:cNvPr id="104" name="Shape 104"/>
          <p:cNvSpPr txBox="1"/>
          <p:nvPr/>
        </p:nvSpPr>
        <p:spPr>
          <a:xfrm>
            <a:off x="476250" y="933450"/>
            <a:ext cx="609600" cy="584776"/>
          </a:xfrm>
          <a:prstGeom prst="rect">
            <a:avLst/>
          </a:prstGeom>
          <a:noFill/>
          <a:ln>
            <a:noFill/>
          </a:ln>
        </p:spPr>
        <p:txBody>
          <a:bodyPr wrap="square" lIns="91425" tIns="45700" rIns="91425" bIns="45700" anchor="ctr" anchorCtr="0">
            <a:noAutofit/>
          </a:bodyPr>
          <a:lstStyle/>
          <a:p>
            <a:pPr marL="0" marR="0" lvl="0" indent="0" algn="l" rtl="0">
              <a:spcBef>
                <a:spcPts val="0"/>
              </a:spcBef>
              <a:spcAft>
                <a:spcPts val="0"/>
              </a:spcAft>
              <a:buClr>
                <a:schemeClr val="dk1"/>
              </a:buClr>
              <a:buSzPts val="8000"/>
              <a:buFont typeface="Century Gothic"/>
              <a:buNone/>
            </a:pPr>
            <a:r>
              <a:rPr lang="en-GB" sz="8000" b="0" cap="none">
                <a:solidFill>
                  <a:schemeClr val="dk1"/>
                </a:solidFill>
                <a:latin typeface="Century Gothic"/>
                <a:ea typeface="Century Gothic"/>
                <a:cs typeface="Century Gothic"/>
                <a:sym typeface="Century Gothic"/>
              </a:rPr>
              <a:t>“</a:t>
            </a:r>
            <a:endParaRPr/>
          </a:p>
        </p:txBody>
      </p:sp>
      <p:sp>
        <p:nvSpPr>
          <p:cNvPr id="105" name="Shape 105"/>
          <p:cNvSpPr txBox="1"/>
          <p:nvPr/>
        </p:nvSpPr>
        <p:spPr>
          <a:xfrm>
            <a:off x="10984230" y="2701290"/>
            <a:ext cx="609600" cy="584776"/>
          </a:xfrm>
          <a:prstGeom prst="rect">
            <a:avLst/>
          </a:prstGeom>
          <a:noFill/>
          <a:ln>
            <a:noFill/>
          </a:ln>
        </p:spPr>
        <p:txBody>
          <a:bodyPr wrap="square" lIns="91425" tIns="45700" rIns="91425" bIns="45700" anchor="ctr" anchorCtr="0">
            <a:noAutofit/>
          </a:bodyPr>
          <a:lstStyle/>
          <a:p>
            <a:pPr marL="0" marR="0" lvl="0" indent="0" algn="r" rtl="0">
              <a:spcBef>
                <a:spcPts val="0"/>
              </a:spcBef>
              <a:spcAft>
                <a:spcPts val="0"/>
              </a:spcAft>
              <a:buClr>
                <a:schemeClr val="dk1"/>
              </a:buClr>
              <a:buSzPts val="8000"/>
              <a:buFont typeface="Century Gothic"/>
              <a:buNone/>
            </a:pPr>
            <a:r>
              <a:rPr lang="en-GB" sz="8000" b="0" cap="none">
                <a:solidFill>
                  <a:schemeClr val="dk1"/>
                </a:solidFill>
                <a:latin typeface="Century Gothic"/>
                <a:ea typeface="Century Gothic"/>
                <a:cs typeface="Century Gothic"/>
                <a:sym typeface="Century Gothic"/>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cSld name="Name Card">
    <p:spTree>
      <p:nvGrpSpPr>
        <p:cNvPr id="1" name="Shape 106"/>
        <p:cNvGrpSpPr/>
        <p:nvPr/>
      </p:nvGrpSpPr>
      <p:grpSpPr>
        <a:xfrm>
          <a:off x="0" y="0"/>
          <a:ext cx="0" cy="0"/>
          <a:chOff x="0" y="0"/>
          <a:chExt cx="0" cy="0"/>
        </a:xfrm>
      </p:grpSpPr>
      <p:pic>
        <p:nvPicPr>
          <p:cNvPr id="107" name="Shape 107" descr="C2-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08" name="Shape 108"/>
          <p:cNvSpPr txBox="1">
            <a:spLocks noGrp="1"/>
          </p:cNvSpPr>
          <p:nvPr>
            <p:ph type="title"/>
          </p:nvPr>
        </p:nvSpPr>
        <p:spPr>
          <a:xfrm>
            <a:off x="1024495" y="1124701"/>
            <a:ext cx="10146186" cy="2511835"/>
          </a:xfrm>
          <a:prstGeom prst="rect">
            <a:avLst/>
          </a:prstGeom>
          <a:noFill/>
          <a:ln>
            <a:noFill/>
          </a:ln>
        </p:spPr>
        <p:txBody>
          <a:bodyPr wrap="square" lIns="91425" tIns="91425" rIns="91425" bIns="91425" anchor="b" anchorCtr="0"/>
          <a:lstStyle>
            <a:lvl1pPr marL="0" marR="0" lvl="0" indent="0" algn="l" rtl="0">
              <a:lnSpc>
                <a:spcPct val="90000"/>
              </a:lnSpc>
              <a:spcBef>
                <a:spcPts val="0"/>
              </a:spcBef>
              <a:spcAft>
                <a:spcPts val="0"/>
              </a:spcAft>
              <a:buClr>
                <a:schemeClr val="dk1"/>
              </a:buClr>
              <a:buSzPts val="3200"/>
              <a:buFont typeface="Century Gothic"/>
              <a:buNone/>
              <a:defRPr sz="3200" b="0" i="0" u="none" strike="noStrike" cap="none">
                <a:solidFill>
                  <a:schemeClr val="dk1"/>
                </a:solidFill>
                <a:latin typeface="Century Gothic"/>
                <a:ea typeface="Century Gothic"/>
                <a:cs typeface="Century Gothic"/>
                <a:sym typeface="Century Gothic"/>
              </a:defRPr>
            </a:lvl1pPr>
            <a:lvl2pPr lvl="1" indent="0">
              <a:spcBef>
                <a:spcPts val="0"/>
              </a:spcBef>
              <a:spcAft>
                <a:spcPts val="0"/>
              </a:spcAft>
              <a:buSzPts val="1400"/>
              <a:buNone/>
              <a:defRPr sz="1800"/>
            </a:lvl2pPr>
            <a:lvl3pPr lvl="2" indent="0">
              <a:spcBef>
                <a:spcPts val="0"/>
              </a:spcBef>
              <a:spcAft>
                <a:spcPts val="0"/>
              </a:spcAft>
              <a:buSzPts val="1400"/>
              <a:buNone/>
              <a:defRPr sz="1800"/>
            </a:lvl3pPr>
            <a:lvl4pPr lvl="3" indent="0">
              <a:spcBef>
                <a:spcPts val="0"/>
              </a:spcBef>
              <a:spcAft>
                <a:spcPts val="0"/>
              </a:spcAft>
              <a:buSzPts val="1400"/>
              <a:buNone/>
              <a:defRPr sz="1800"/>
            </a:lvl4pPr>
            <a:lvl5pPr lvl="4" indent="0">
              <a:spcBef>
                <a:spcPts val="0"/>
              </a:spcBef>
              <a:spcAft>
                <a:spcPts val="0"/>
              </a:spcAft>
              <a:buSzPts val="1400"/>
              <a:buNone/>
              <a:defRPr sz="1800"/>
            </a:lvl5pPr>
            <a:lvl6pPr lvl="5" indent="0">
              <a:spcBef>
                <a:spcPts val="0"/>
              </a:spcBef>
              <a:spcAft>
                <a:spcPts val="0"/>
              </a:spcAft>
              <a:buSzPts val="1400"/>
              <a:buNone/>
              <a:defRPr sz="1800"/>
            </a:lvl6pPr>
            <a:lvl7pPr lvl="6" indent="0">
              <a:spcBef>
                <a:spcPts val="0"/>
              </a:spcBef>
              <a:spcAft>
                <a:spcPts val="0"/>
              </a:spcAft>
              <a:buSzPts val="1400"/>
              <a:buNone/>
              <a:defRPr sz="1800"/>
            </a:lvl7pPr>
            <a:lvl8pPr lvl="7" indent="0">
              <a:spcBef>
                <a:spcPts val="0"/>
              </a:spcBef>
              <a:spcAft>
                <a:spcPts val="0"/>
              </a:spcAft>
              <a:buSzPts val="1400"/>
              <a:buNone/>
              <a:defRPr sz="1800"/>
            </a:lvl8pPr>
            <a:lvl9pPr lvl="8" indent="0">
              <a:spcBef>
                <a:spcPts val="0"/>
              </a:spcBef>
              <a:spcAft>
                <a:spcPts val="0"/>
              </a:spcAft>
              <a:buSzPts val="1400"/>
              <a:buNone/>
              <a:defRPr sz="1800"/>
            </a:lvl9pPr>
          </a:lstStyle>
          <a:p>
            <a:endParaRPr/>
          </a:p>
        </p:txBody>
      </p:sp>
      <p:sp>
        <p:nvSpPr>
          <p:cNvPr id="109" name="Shape 109"/>
          <p:cNvSpPr txBox="1">
            <a:spLocks noGrp="1"/>
          </p:cNvSpPr>
          <p:nvPr>
            <p:ph type="body" idx="1"/>
          </p:nvPr>
        </p:nvSpPr>
        <p:spPr>
          <a:xfrm>
            <a:off x="1024467" y="3648315"/>
            <a:ext cx="10144654" cy="999885"/>
          </a:xfrm>
          <a:prstGeom prst="rect">
            <a:avLst/>
          </a:prstGeom>
          <a:noFill/>
          <a:ln>
            <a:noFill/>
          </a:ln>
        </p:spPr>
        <p:txBody>
          <a:bodyPr wrap="square" lIns="91425" tIns="91425" rIns="91425" bIns="91425" anchor="t" anchorCtr="0"/>
          <a:lstStyle>
            <a:lvl1pPr marL="457200" marR="0" lvl="0" indent="-228600" algn="l" rtl="0">
              <a:lnSpc>
                <a:spcPct val="90000"/>
              </a:lnSpc>
              <a:spcBef>
                <a:spcPts val="10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1400"/>
              <a:buFont typeface="Arial"/>
              <a:buNone/>
              <a:defRPr sz="1400" b="0"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200"/>
              <a:buFont typeface="Arial"/>
              <a:buNone/>
              <a:defRPr sz="1200" b="0"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9pPr>
          </a:lstStyle>
          <a:p>
            <a:endParaRPr/>
          </a:p>
        </p:txBody>
      </p:sp>
      <p:sp>
        <p:nvSpPr>
          <p:cNvPr id="110" name="Shape 110"/>
          <p:cNvSpPr txBox="1">
            <a:spLocks noGrp="1"/>
          </p:cNvSpPr>
          <p:nvPr>
            <p:ph type="dt" idx="10"/>
          </p:nvPr>
        </p:nvSpPr>
        <p:spPr>
          <a:xfrm>
            <a:off x="7814452" y="378883"/>
            <a:ext cx="2910840" cy="365125"/>
          </a:xfrm>
          <a:prstGeom prst="rect">
            <a:avLst/>
          </a:prstGeom>
          <a:noFill/>
          <a:ln>
            <a:noFill/>
          </a:ln>
        </p:spPr>
        <p:txBody>
          <a:bodyPr wrap="square" lIns="91425" tIns="91425" rIns="91425" bIns="91425" anchor="ctr" anchorCtr="0"/>
          <a:lstStyle>
            <a:lvl1pPr marL="0" marR="0" lvl="0" indent="0" algn="r"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11" name="Shape 111"/>
          <p:cNvSpPr txBox="1">
            <a:spLocks noGrp="1"/>
          </p:cNvSpPr>
          <p:nvPr>
            <p:ph type="ftr" idx="11"/>
          </p:nvPr>
        </p:nvSpPr>
        <p:spPr>
          <a:xfrm>
            <a:off x="685800" y="378883"/>
            <a:ext cx="6991492" cy="365125"/>
          </a:xfrm>
          <a:prstGeom prst="rect">
            <a:avLst/>
          </a:prstGeom>
          <a:noFill/>
          <a:ln>
            <a:noFill/>
          </a:ln>
        </p:spPr>
        <p:txBody>
          <a:bodyPr wrap="square" lIns="91425" tIns="91425" rIns="91425" bIns="91425" anchor="ctr" anchorCtr="0"/>
          <a:lstStyle>
            <a:lvl1pPr marL="0" marR="0" lvl="0" indent="0" algn="l"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12" name="Shape 112"/>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050">
                <a:solidFill>
                  <a:srgbClr val="888888"/>
                </a:solidFill>
                <a:latin typeface="Century Gothic"/>
                <a:ea typeface="Century Gothic"/>
                <a:cs typeface="Century Gothic"/>
                <a:sym typeface="Century Gothic"/>
              </a:rPr>
              <a:t>‹#›</a:t>
            </a:fld>
            <a:endParaRPr sz="1050">
              <a:solidFill>
                <a:srgbClr val="888888"/>
              </a:solidFill>
              <a:latin typeface="Century Gothic"/>
              <a:ea typeface="Century Gothic"/>
              <a:cs typeface="Century Gothic"/>
              <a:sym typeface="Century Gothic"/>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 Column">
    <p:spTree>
      <p:nvGrpSpPr>
        <p:cNvPr id="1" name="Shape 113"/>
        <p:cNvGrpSpPr/>
        <p:nvPr/>
      </p:nvGrpSpPr>
      <p:grpSpPr>
        <a:xfrm>
          <a:off x="0" y="0"/>
          <a:ext cx="0" cy="0"/>
          <a:chOff x="0" y="0"/>
          <a:chExt cx="0" cy="0"/>
        </a:xfrm>
      </p:grpSpPr>
      <p:sp>
        <p:nvSpPr>
          <p:cNvPr id="114" name="Shape 114"/>
          <p:cNvSpPr txBox="1">
            <a:spLocks noGrp="1"/>
          </p:cNvSpPr>
          <p:nvPr>
            <p:ph type="title"/>
          </p:nvPr>
        </p:nvSpPr>
        <p:spPr>
          <a:xfrm>
            <a:off x="2895600" y="761999"/>
            <a:ext cx="8610599" cy="1303867"/>
          </a:xfrm>
          <a:prstGeom prst="rect">
            <a:avLst/>
          </a:prstGeom>
          <a:noFill/>
          <a:ln>
            <a:noFill/>
          </a:ln>
        </p:spPr>
        <p:txBody>
          <a:bodyPr wrap="square" lIns="91425" tIns="91425" rIns="91425" bIns="91425" anchor="ctr" anchorCtr="0"/>
          <a:lstStyle>
            <a:lvl1pPr marL="0" marR="0" lvl="0" indent="0" algn="r" rtl="0">
              <a:lnSpc>
                <a:spcPct val="90000"/>
              </a:lnSpc>
              <a:spcBef>
                <a:spcPts val="0"/>
              </a:spcBef>
              <a:spcAft>
                <a:spcPts val="0"/>
              </a:spcAft>
              <a:buClr>
                <a:schemeClr val="dk1"/>
              </a:buClr>
              <a:buSzPts val="4000"/>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spcAft>
                <a:spcPts val="0"/>
              </a:spcAft>
              <a:buSzPts val="1400"/>
              <a:buNone/>
              <a:defRPr sz="1800"/>
            </a:lvl2pPr>
            <a:lvl3pPr lvl="2" indent="0">
              <a:spcBef>
                <a:spcPts val="0"/>
              </a:spcBef>
              <a:spcAft>
                <a:spcPts val="0"/>
              </a:spcAft>
              <a:buSzPts val="1400"/>
              <a:buNone/>
              <a:defRPr sz="1800"/>
            </a:lvl3pPr>
            <a:lvl4pPr lvl="3" indent="0">
              <a:spcBef>
                <a:spcPts val="0"/>
              </a:spcBef>
              <a:spcAft>
                <a:spcPts val="0"/>
              </a:spcAft>
              <a:buSzPts val="1400"/>
              <a:buNone/>
              <a:defRPr sz="1800"/>
            </a:lvl4pPr>
            <a:lvl5pPr lvl="4" indent="0">
              <a:spcBef>
                <a:spcPts val="0"/>
              </a:spcBef>
              <a:spcAft>
                <a:spcPts val="0"/>
              </a:spcAft>
              <a:buSzPts val="1400"/>
              <a:buNone/>
              <a:defRPr sz="1800"/>
            </a:lvl5pPr>
            <a:lvl6pPr lvl="5" indent="0">
              <a:spcBef>
                <a:spcPts val="0"/>
              </a:spcBef>
              <a:spcAft>
                <a:spcPts val="0"/>
              </a:spcAft>
              <a:buSzPts val="1400"/>
              <a:buNone/>
              <a:defRPr sz="1800"/>
            </a:lvl6pPr>
            <a:lvl7pPr lvl="6" indent="0">
              <a:spcBef>
                <a:spcPts val="0"/>
              </a:spcBef>
              <a:spcAft>
                <a:spcPts val="0"/>
              </a:spcAft>
              <a:buSzPts val="1400"/>
              <a:buNone/>
              <a:defRPr sz="1800"/>
            </a:lvl7pPr>
            <a:lvl8pPr lvl="7" indent="0">
              <a:spcBef>
                <a:spcPts val="0"/>
              </a:spcBef>
              <a:spcAft>
                <a:spcPts val="0"/>
              </a:spcAft>
              <a:buSzPts val="1400"/>
              <a:buNone/>
              <a:defRPr sz="1800"/>
            </a:lvl8pPr>
            <a:lvl9pPr lvl="8" indent="0">
              <a:spcBef>
                <a:spcPts val="0"/>
              </a:spcBef>
              <a:spcAft>
                <a:spcPts val="0"/>
              </a:spcAft>
              <a:buSzPts val="1400"/>
              <a:buNone/>
              <a:defRPr sz="1800"/>
            </a:lvl9pPr>
          </a:lstStyle>
          <a:p>
            <a:endParaRPr/>
          </a:p>
        </p:txBody>
      </p:sp>
      <p:sp>
        <p:nvSpPr>
          <p:cNvPr id="115" name="Shape 115"/>
          <p:cNvSpPr txBox="1">
            <a:spLocks noGrp="1"/>
          </p:cNvSpPr>
          <p:nvPr>
            <p:ph type="body" idx="1"/>
          </p:nvPr>
        </p:nvSpPr>
        <p:spPr>
          <a:xfrm>
            <a:off x="685800" y="2202080"/>
            <a:ext cx="3456432" cy="617320"/>
          </a:xfrm>
          <a:prstGeom prst="rect">
            <a:avLst/>
          </a:prstGeom>
          <a:noFill/>
          <a:ln>
            <a:noFill/>
          </a:ln>
        </p:spPr>
        <p:txBody>
          <a:bodyPr wrap="square" lIns="91425" tIns="91425" rIns="91425" bIns="91425" anchor="b" anchorCtr="0"/>
          <a:lstStyle>
            <a:lvl1pPr marL="457200" marR="0" lvl="0" indent="-228600" algn="l" rtl="0">
              <a:lnSpc>
                <a:spcPct val="90000"/>
              </a:lnSpc>
              <a:spcBef>
                <a:spcPts val="1000"/>
              </a:spcBef>
              <a:spcAft>
                <a:spcPts val="0"/>
              </a:spcAft>
              <a:buClr>
                <a:schemeClr val="dk1"/>
              </a:buClr>
              <a:buSzPts val="2400"/>
              <a:buFont typeface="Arial"/>
              <a:buNone/>
              <a:defRPr sz="24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2000"/>
              <a:buFont typeface="Arial"/>
              <a:buNone/>
              <a:defRPr sz="2000" b="1"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800"/>
              <a:buFont typeface="Arial"/>
              <a:buNone/>
              <a:defRPr sz="1800" b="1"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9pPr>
          </a:lstStyle>
          <a:p>
            <a:endParaRPr/>
          </a:p>
        </p:txBody>
      </p:sp>
      <p:sp>
        <p:nvSpPr>
          <p:cNvPr id="116" name="Shape 116"/>
          <p:cNvSpPr txBox="1">
            <a:spLocks noGrp="1"/>
          </p:cNvSpPr>
          <p:nvPr>
            <p:ph type="body" idx="2"/>
          </p:nvPr>
        </p:nvSpPr>
        <p:spPr>
          <a:xfrm>
            <a:off x="685799" y="2904565"/>
            <a:ext cx="3456432" cy="3314132"/>
          </a:xfrm>
          <a:prstGeom prst="rect">
            <a:avLst/>
          </a:prstGeom>
          <a:noFill/>
          <a:ln>
            <a:noFill/>
          </a:ln>
        </p:spPr>
        <p:txBody>
          <a:bodyPr wrap="square" lIns="91425" tIns="91425" rIns="91425" bIns="91425" anchor="t" anchorCtr="0"/>
          <a:lstStyle>
            <a:lvl1pPr marL="457200" marR="0" lvl="0" indent="-228600" algn="l" rtl="0">
              <a:lnSpc>
                <a:spcPct val="90000"/>
              </a:lnSpc>
              <a:spcBef>
                <a:spcPts val="1000"/>
              </a:spcBef>
              <a:spcAft>
                <a:spcPts val="0"/>
              </a:spcAft>
              <a:buClr>
                <a:schemeClr val="dk1"/>
              </a:buClr>
              <a:buSzPts val="1400"/>
              <a:buFont typeface="Arial"/>
              <a:buNone/>
              <a:defRPr sz="14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1200"/>
              <a:buFont typeface="Arial"/>
              <a:buNone/>
              <a:defRPr sz="1200" b="0"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9pPr>
          </a:lstStyle>
          <a:p>
            <a:endParaRPr/>
          </a:p>
        </p:txBody>
      </p:sp>
      <p:sp>
        <p:nvSpPr>
          <p:cNvPr id="117" name="Shape 117"/>
          <p:cNvSpPr txBox="1">
            <a:spLocks noGrp="1"/>
          </p:cNvSpPr>
          <p:nvPr>
            <p:ph type="body" idx="3"/>
          </p:nvPr>
        </p:nvSpPr>
        <p:spPr>
          <a:xfrm>
            <a:off x="4368800" y="2201333"/>
            <a:ext cx="3456432" cy="626534"/>
          </a:xfrm>
          <a:prstGeom prst="rect">
            <a:avLst/>
          </a:prstGeom>
          <a:noFill/>
          <a:ln>
            <a:noFill/>
          </a:ln>
        </p:spPr>
        <p:txBody>
          <a:bodyPr wrap="square" lIns="91425" tIns="91425" rIns="91425" bIns="91425" anchor="b" anchorCtr="0"/>
          <a:lstStyle>
            <a:lvl1pPr marL="457200" marR="0" lvl="0" indent="-228600" algn="l" rtl="0">
              <a:lnSpc>
                <a:spcPct val="90000"/>
              </a:lnSpc>
              <a:spcBef>
                <a:spcPts val="1000"/>
              </a:spcBef>
              <a:spcAft>
                <a:spcPts val="0"/>
              </a:spcAft>
              <a:buClr>
                <a:schemeClr val="dk1"/>
              </a:buClr>
              <a:buSzPts val="2400"/>
              <a:buFont typeface="Arial"/>
              <a:buNone/>
              <a:defRPr sz="24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2000"/>
              <a:buFont typeface="Arial"/>
              <a:buNone/>
              <a:defRPr sz="2000" b="1"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800"/>
              <a:buFont typeface="Arial"/>
              <a:buNone/>
              <a:defRPr sz="1800" b="1"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9pPr>
          </a:lstStyle>
          <a:p>
            <a:endParaRPr/>
          </a:p>
        </p:txBody>
      </p:sp>
      <p:sp>
        <p:nvSpPr>
          <p:cNvPr id="118" name="Shape 118"/>
          <p:cNvSpPr txBox="1">
            <a:spLocks noGrp="1"/>
          </p:cNvSpPr>
          <p:nvPr>
            <p:ph type="body" idx="4"/>
          </p:nvPr>
        </p:nvSpPr>
        <p:spPr>
          <a:xfrm>
            <a:off x="4366858" y="2904067"/>
            <a:ext cx="3456432" cy="3314618"/>
          </a:xfrm>
          <a:prstGeom prst="rect">
            <a:avLst/>
          </a:prstGeom>
          <a:noFill/>
          <a:ln>
            <a:noFill/>
          </a:ln>
        </p:spPr>
        <p:txBody>
          <a:bodyPr wrap="square" lIns="91425" tIns="91425" rIns="91425" bIns="91425" anchor="t" anchorCtr="0"/>
          <a:lstStyle>
            <a:lvl1pPr marL="457200" marR="0" lvl="0" indent="-228600" algn="l" rtl="0">
              <a:lnSpc>
                <a:spcPct val="90000"/>
              </a:lnSpc>
              <a:spcBef>
                <a:spcPts val="1000"/>
              </a:spcBef>
              <a:spcAft>
                <a:spcPts val="0"/>
              </a:spcAft>
              <a:buClr>
                <a:schemeClr val="dk1"/>
              </a:buClr>
              <a:buSzPts val="1400"/>
              <a:buFont typeface="Arial"/>
              <a:buNone/>
              <a:defRPr sz="14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1200"/>
              <a:buFont typeface="Arial"/>
              <a:buNone/>
              <a:defRPr sz="1200" b="0"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9pPr>
          </a:lstStyle>
          <a:p>
            <a:endParaRPr/>
          </a:p>
        </p:txBody>
      </p:sp>
      <p:sp>
        <p:nvSpPr>
          <p:cNvPr id="119" name="Shape 119"/>
          <p:cNvSpPr txBox="1">
            <a:spLocks noGrp="1"/>
          </p:cNvSpPr>
          <p:nvPr>
            <p:ph type="body" idx="5"/>
          </p:nvPr>
        </p:nvSpPr>
        <p:spPr>
          <a:xfrm>
            <a:off x="8051800" y="2192866"/>
            <a:ext cx="3456432" cy="626534"/>
          </a:xfrm>
          <a:prstGeom prst="rect">
            <a:avLst/>
          </a:prstGeom>
          <a:noFill/>
          <a:ln>
            <a:noFill/>
          </a:ln>
        </p:spPr>
        <p:txBody>
          <a:bodyPr wrap="square" lIns="91425" tIns="91425" rIns="91425" bIns="91425" anchor="b" anchorCtr="0"/>
          <a:lstStyle>
            <a:lvl1pPr marL="457200" marR="0" lvl="0" indent="-228600" algn="l" rtl="0">
              <a:lnSpc>
                <a:spcPct val="90000"/>
              </a:lnSpc>
              <a:spcBef>
                <a:spcPts val="1000"/>
              </a:spcBef>
              <a:spcAft>
                <a:spcPts val="0"/>
              </a:spcAft>
              <a:buClr>
                <a:schemeClr val="dk1"/>
              </a:buClr>
              <a:buSzPts val="2400"/>
              <a:buFont typeface="Arial"/>
              <a:buNone/>
              <a:defRPr sz="24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2000"/>
              <a:buFont typeface="Arial"/>
              <a:buNone/>
              <a:defRPr sz="2000" b="1"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800"/>
              <a:buFont typeface="Arial"/>
              <a:buNone/>
              <a:defRPr sz="1800" b="1"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9pPr>
          </a:lstStyle>
          <a:p>
            <a:endParaRPr/>
          </a:p>
        </p:txBody>
      </p:sp>
      <p:sp>
        <p:nvSpPr>
          <p:cNvPr id="120" name="Shape 120"/>
          <p:cNvSpPr txBox="1">
            <a:spLocks noGrp="1"/>
          </p:cNvSpPr>
          <p:nvPr>
            <p:ph type="body" idx="6"/>
          </p:nvPr>
        </p:nvSpPr>
        <p:spPr>
          <a:xfrm>
            <a:off x="8051801" y="2904565"/>
            <a:ext cx="3456432" cy="3314132"/>
          </a:xfrm>
          <a:prstGeom prst="rect">
            <a:avLst/>
          </a:prstGeom>
          <a:noFill/>
          <a:ln>
            <a:noFill/>
          </a:ln>
        </p:spPr>
        <p:txBody>
          <a:bodyPr wrap="square" lIns="91425" tIns="91425" rIns="91425" bIns="91425" anchor="t" anchorCtr="0"/>
          <a:lstStyle>
            <a:lvl1pPr marL="457200" marR="0" lvl="0" indent="-228600" algn="l" rtl="0">
              <a:lnSpc>
                <a:spcPct val="90000"/>
              </a:lnSpc>
              <a:spcBef>
                <a:spcPts val="1000"/>
              </a:spcBef>
              <a:spcAft>
                <a:spcPts val="0"/>
              </a:spcAft>
              <a:buClr>
                <a:schemeClr val="dk1"/>
              </a:buClr>
              <a:buSzPts val="1400"/>
              <a:buFont typeface="Arial"/>
              <a:buNone/>
              <a:defRPr sz="14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1200"/>
              <a:buFont typeface="Arial"/>
              <a:buNone/>
              <a:defRPr sz="1200" b="0"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9pPr>
          </a:lstStyle>
          <a:p>
            <a:endParaRPr/>
          </a:p>
        </p:txBody>
      </p:sp>
      <p:sp>
        <p:nvSpPr>
          <p:cNvPr id="121" name="Shape 121"/>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22" name="Shape 122"/>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23" name="Shape 123"/>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050">
                <a:solidFill>
                  <a:srgbClr val="888888"/>
                </a:solidFill>
                <a:latin typeface="Century Gothic"/>
                <a:ea typeface="Century Gothic"/>
                <a:cs typeface="Century Gothic"/>
                <a:sym typeface="Century Gothic"/>
              </a:rPr>
              <a:t>‹#›</a:t>
            </a:fld>
            <a:endParaRPr sz="1050">
              <a:solidFill>
                <a:srgbClr val="888888"/>
              </a:solidFill>
              <a:latin typeface="Century Gothic"/>
              <a:ea typeface="Century Gothic"/>
              <a:cs typeface="Century Gothic"/>
              <a:sym typeface="Century Gothic"/>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 Picture Column">
    <p:spTree>
      <p:nvGrpSpPr>
        <p:cNvPr id="1" name="Shape 124"/>
        <p:cNvGrpSpPr/>
        <p:nvPr/>
      </p:nvGrpSpPr>
      <p:grpSpPr>
        <a:xfrm>
          <a:off x="0" y="0"/>
          <a:ext cx="0" cy="0"/>
          <a:chOff x="0" y="0"/>
          <a:chExt cx="0" cy="0"/>
        </a:xfrm>
      </p:grpSpPr>
      <p:sp>
        <p:nvSpPr>
          <p:cNvPr id="125" name="Shape 125"/>
          <p:cNvSpPr txBox="1">
            <a:spLocks noGrp="1"/>
          </p:cNvSpPr>
          <p:nvPr>
            <p:ph type="title"/>
          </p:nvPr>
        </p:nvSpPr>
        <p:spPr>
          <a:xfrm>
            <a:off x="2895600" y="762000"/>
            <a:ext cx="8610599" cy="1295400"/>
          </a:xfrm>
          <a:prstGeom prst="rect">
            <a:avLst/>
          </a:prstGeom>
          <a:noFill/>
          <a:ln>
            <a:noFill/>
          </a:ln>
        </p:spPr>
        <p:txBody>
          <a:bodyPr wrap="square" lIns="91425" tIns="91425" rIns="91425" bIns="91425" anchor="ctr" anchorCtr="0"/>
          <a:lstStyle>
            <a:lvl1pPr marL="0" marR="0" lvl="0" indent="0" algn="r" rtl="0">
              <a:lnSpc>
                <a:spcPct val="90000"/>
              </a:lnSpc>
              <a:spcBef>
                <a:spcPts val="0"/>
              </a:spcBef>
              <a:spcAft>
                <a:spcPts val="0"/>
              </a:spcAft>
              <a:buClr>
                <a:schemeClr val="dk1"/>
              </a:buClr>
              <a:buSzPts val="4000"/>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spcAft>
                <a:spcPts val="0"/>
              </a:spcAft>
              <a:buSzPts val="1400"/>
              <a:buNone/>
              <a:defRPr sz="1800"/>
            </a:lvl2pPr>
            <a:lvl3pPr lvl="2" indent="0">
              <a:spcBef>
                <a:spcPts val="0"/>
              </a:spcBef>
              <a:spcAft>
                <a:spcPts val="0"/>
              </a:spcAft>
              <a:buSzPts val="1400"/>
              <a:buNone/>
              <a:defRPr sz="1800"/>
            </a:lvl3pPr>
            <a:lvl4pPr lvl="3" indent="0">
              <a:spcBef>
                <a:spcPts val="0"/>
              </a:spcBef>
              <a:spcAft>
                <a:spcPts val="0"/>
              </a:spcAft>
              <a:buSzPts val="1400"/>
              <a:buNone/>
              <a:defRPr sz="1800"/>
            </a:lvl4pPr>
            <a:lvl5pPr lvl="4" indent="0">
              <a:spcBef>
                <a:spcPts val="0"/>
              </a:spcBef>
              <a:spcAft>
                <a:spcPts val="0"/>
              </a:spcAft>
              <a:buSzPts val="1400"/>
              <a:buNone/>
              <a:defRPr sz="1800"/>
            </a:lvl5pPr>
            <a:lvl6pPr lvl="5" indent="0">
              <a:spcBef>
                <a:spcPts val="0"/>
              </a:spcBef>
              <a:spcAft>
                <a:spcPts val="0"/>
              </a:spcAft>
              <a:buSzPts val="1400"/>
              <a:buNone/>
              <a:defRPr sz="1800"/>
            </a:lvl6pPr>
            <a:lvl7pPr lvl="6" indent="0">
              <a:spcBef>
                <a:spcPts val="0"/>
              </a:spcBef>
              <a:spcAft>
                <a:spcPts val="0"/>
              </a:spcAft>
              <a:buSzPts val="1400"/>
              <a:buNone/>
              <a:defRPr sz="1800"/>
            </a:lvl7pPr>
            <a:lvl8pPr lvl="7" indent="0">
              <a:spcBef>
                <a:spcPts val="0"/>
              </a:spcBef>
              <a:spcAft>
                <a:spcPts val="0"/>
              </a:spcAft>
              <a:buSzPts val="1400"/>
              <a:buNone/>
              <a:defRPr sz="1800"/>
            </a:lvl8pPr>
            <a:lvl9pPr lvl="8" indent="0">
              <a:spcBef>
                <a:spcPts val="0"/>
              </a:spcBef>
              <a:spcAft>
                <a:spcPts val="0"/>
              </a:spcAft>
              <a:buSzPts val="1400"/>
              <a:buNone/>
              <a:defRPr sz="1800"/>
            </a:lvl9pPr>
          </a:lstStyle>
          <a:p>
            <a:endParaRPr/>
          </a:p>
        </p:txBody>
      </p:sp>
      <p:sp>
        <p:nvSpPr>
          <p:cNvPr id="126" name="Shape 126"/>
          <p:cNvSpPr txBox="1">
            <a:spLocks noGrp="1"/>
          </p:cNvSpPr>
          <p:nvPr>
            <p:ph type="body" idx="1"/>
          </p:nvPr>
        </p:nvSpPr>
        <p:spPr>
          <a:xfrm>
            <a:off x="688618" y="4191000"/>
            <a:ext cx="3451582" cy="682765"/>
          </a:xfrm>
          <a:prstGeom prst="rect">
            <a:avLst/>
          </a:prstGeom>
          <a:noFill/>
          <a:ln>
            <a:noFill/>
          </a:ln>
        </p:spPr>
        <p:txBody>
          <a:bodyPr wrap="square" lIns="91425" tIns="91425" rIns="91425" bIns="91425" anchor="b" anchorCtr="0"/>
          <a:lstStyle>
            <a:lvl1pPr marL="457200" marR="0" lvl="0" indent="-228600" algn="l" rtl="0">
              <a:lnSpc>
                <a:spcPct val="90000"/>
              </a:lnSpc>
              <a:spcBef>
                <a:spcPts val="1000"/>
              </a:spcBef>
              <a:spcAft>
                <a:spcPts val="0"/>
              </a:spcAft>
              <a:buClr>
                <a:schemeClr val="dk1"/>
              </a:buClr>
              <a:buSzPts val="2400"/>
              <a:buFont typeface="Arial"/>
              <a:buNone/>
              <a:defRPr sz="24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2000"/>
              <a:buFont typeface="Arial"/>
              <a:buNone/>
              <a:defRPr sz="2000" b="1"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800"/>
              <a:buFont typeface="Arial"/>
              <a:buNone/>
              <a:defRPr sz="1800" b="1"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9pPr>
          </a:lstStyle>
          <a:p>
            <a:endParaRPr/>
          </a:p>
        </p:txBody>
      </p:sp>
      <p:sp>
        <p:nvSpPr>
          <p:cNvPr id="127" name="Shape 127"/>
          <p:cNvSpPr>
            <a:spLocks noGrp="1"/>
          </p:cNvSpPr>
          <p:nvPr>
            <p:ph type="pic" idx="2"/>
          </p:nvPr>
        </p:nvSpPr>
        <p:spPr>
          <a:xfrm>
            <a:off x="688618" y="2362200"/>
            <a:ext cx="3451582" cy="1524000"/>
          </a:xfrm>
          <a:prstGeom prst="roundRect">
            <a:avLst>
              <a:gd name="adj" fmla="val 0"/>
            </a:avLst>
          </a:prstGeom>
          <a:noFill/>
          <a:ln>
            <a:noFill/>
          </a:ln>
          <a:effectLst>
            <a:outerShdw blurRad="50800" dist="50800" dir="5400000" algn="tl" rotWithShape="0">
              <a:srgbClr val="000000">
                <a:alpha val="42745"/>
              </a:srgbClr>
            </a:outerShdw>
          </a:effectLst>
        </p:spPr>
        <p:txBody>
          <a:bodyPr wrap="square" lIns="91425" tIns="91425" rIns="91425" bIns="91425" anchor="t" anchorCtr="0"/>
          <a:lstStyle>
            <a:lvl1pPr marL="0" marR="0" lvl="0" indent="0" algn="ctr" rtl="0">
              <a:lnSpc>
                <a:spcPct val="90000"/>
              </a:lnSpc>
              <a:spcBef>
                <a:spcPts val="10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128" name="Shape 128"/>
          <p:cNvSpPr txBox="1">
            <a:spLocks noGrp="1"/>
          </p:cNvSpPr>
          <p:nvPr>
            <p:ph type="body" idx="3"/>
          </p:nvPr>
        </p:nvSpPr>
        <p:spPr>
          <a:xfrm>
            <a:off x="688618" y="4873764"/>
            <a:ext cx="3451582" cy="1344921"/>
          </a:xfrm>
          <a:prstGeom prst="rect">
            <a:avLst/>
          </a:prstGeom>
          <a:noFill/>
          <a:ln>
            <a:noFill/>
          </a:ln>
        </p:spPr>
        <p:txBody>
          <a:bodyPr wrap="square" lIns="91425" tIns="91425" rIns="91425" bIns="91425" anchor="t" anchorCtr="0"/>
          <a:lstStyle>
            <a:lvl1pPr marL="457200" marR="0" lvl="0" indent="-228600" algn="l" rtl="0">
              <a:lnSpc>
                <a:spcPct val="90000"/>
              </a:lnSpc>
              <a:spcBef>
                <a:spcPts val="1000"/>
              </a:spcBef>
              <a:spcAft>
                <a:spcPts val="0"/>
              </a:spcAft>
              <a:buClr>
                <a:schemeClr val="dk1"/>
              </a:buClr>
              <a:buSzPts val="1400"/>
              <a:buFont typeface="Arial"/>
              <a:buNone/>
              <a:defRPr sz="14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1200"/>
              <a:buFont typeface="Arial"/>
              <a:buNone/>
              <a:defRPr sz="1200" b="0"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9pPr>
          </a:lstStyle>
          <a:p>
            <a:endParaRPr/>
          </a:p>
        </p:txBody>
      </p:sp>
      <p:sp>
        <p:nvSpPr>
          <p:cNvPr id="129" name="Shape 129"/>
          <p:cNvSpPr txBox="1">
            <a:spLocks noGrp="1"/>
          </p:cNvSpPr>
          <p:nvPr>
            <p:ph type="body" idx="4"/>
          </p:nvPr>
        </p:nvSpPr>
        <p:spPr>
          <a:xfrm>
            <a:off x="4374263" y="4191000"/>
            <a:ext cx="3448935" cy="682765"/>
          </a:xfrm>
          <a:prstGeom prst="rect">
            <a:avLst/>
          </a:prstGeom>
          <a:noFill/>
          <a:ln>
            <a:noFill/>
          </a:ln>
        </p:spPr>
        <p:txBody>
          <a:bodyPr wrap="square" lIns="91425" tIns="91425" rIns="91425" bIns="91425" anchor="b" anchorCtr="0"/>
          <a:lstStyle>
            <a:lvl1pPr marL="457200" marR="0" lvl="0" indent="-228600" algn="l" rtl="0">
              <a:lnSpc>
                <a:spcPct val="90000"/>
              </a:lnSpc>
              <a:spcBef>
                <a:spcPts val="1000"/>
              </a:spcBef>
              <a:spcAft>
                <a:spcPts val="0"/>
              </a:spcAft>
              <a:buClr>
                <a:schemeClr val="dk1"/>
              </a:buClr>
              <a:buSzPts val="2400"/>
              <a:buFont typeface="Arial"/>
              <a:buNone/>
              <a:defRPr sz="24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2000"/>
              <a:buFont typeface="Arial"/>
              <a:buNone/>
              <a:defRPr sz="2000" b="1"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800"/>
              <a:buFont typeface="Arial"/>
              <a:buNone/>
              <a:defRPr sz="1800" b="1"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9pPr>
          </a:lstStyle>
          <a:p>
            <a:endParaRPr/>
          </a:p>
        </p:txBody>
      </p:sp>
      <p:sp>
        <p:nvSpPr>
          <p:cNvPr id="130" name="Shape 130"/>
          <p:cNvSpPr>
            <a:spLocks noGrp="1"/>
          </p:cNvSpPr>
          <p:nvPr>
            <p:ph type="pic" idx="5"/>
          </p:nvPr>
        </p:nvSpPr>
        <p:spPr>
          <a:xfrm>
            <a:off x="4374263" y="2362200"/>
            <a:ext cx="3448936" cy="1524000"/>
          </a:xfrm>
          <a:prstGeom prst="roundRect">
            <a:avLst>
              <a:gd name="adj" fmla="val 0"/>
            </a:avLst>
          </a:prstGeom>
          <a:noFill/>
          <a:ln>
            <a:noFill/>
          </a:ln>
          <a:effectLst>
            <a:outerShdw blurRad="50800" dist="50800" dir="5400000" algn="tl" rotWithShape="0">
              <a:srgbClr val="000000">
                <a:alpha val="42745"/>
              </a:srgbClr>
            </a:outerShdw>
          </a:effectLst>
        </p:spPr>
        <p:txBody>
          <a:bodyPr wrap="square" lIns="91425" tIns="91425" rIns="91425" bIns="91425" anchor="t" anchorCtr="0"/>
          <a:lstStyle>
            <a:lvl1pPr marL="0" marR="0" lvl="0" indent="0" algn="ctr" rtl="0">
              <a:lnSpc>
                <a:spcPct val="90000"/>
              </a:lnSpc>
              <a:spcBef>
                <a:spcPts val="10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131" name="Shape 131"/>
          <p:cNvSpPr txBox="1">
            <a:spLocks noGrp="1"/>
          </p:cNvSpPr>
          <p:nvPr>
            <p:ph type="body" idx="6"/>
          </p:nvPr>
        </p:nvSpPr>
        <p:spPr>
          <a:xfrm>
            <a:off x="4374264" y="4873763"/>
            <a:ext cx="3448935" cy="1344921"/>
          </a:xfrm>
          <a:prstGeom prst="rect">
            <a:avLst/>
          </a:prstGeom>
          <a:noFill/>
          <a:ln>
            <a:noFill/>
          </a:ln>
        </p:spPr>
        <p:txBody>
          <a:bodyPr wrap="square" lIns="91425" tIns="91425" rIns="91425" bIns="91425" anchor="t" anchorCtr="0"/>
          <a:lstStyle>
            <a:lvl1pPr marL="457200" marR="0" lvl="0" indent="-228600" algn="l" rtl="0">
              <a:lnSpc>
                <a:spcPct val="90000"/>
              </a:lnSpc>
              <a:spcBef>
                <a:spcPts val="1000"/>
              </a:spcBef>
              <a:spcAft>
                <a:spcPts val="0"/>
              </a:spcAft>
              <a:buClr>
                <a:schemeClr val="dk1"/>
              </a:buClr>
              <a:buSzPts val="1400"/>
              <a:buFont typeface="Arial"/>
              <a:buNone/>
              <a:defRPr sz="14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1200"/>
              <a:buFont typeface="Arial"/>
              <a:buNone/>
              <a:defRPr sz="1200" b="0"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9pPr>
          </a:lstStyle>
          <a:p>
            <a:endParaRPr/>
          </a:p>
        </p:txBody>
      </p:sp>
      <p:sp>
        <p:nvSpPr>
          <p:cNvPr id="132" name="Shape 132"/>
          <p:cNvSpPr txBox="1">
            <a:spLocks noGrp="1"/>
          </p:cNvSpPr>
          <p:nvPr>
            <p:ph type="body" idx="7"/>
          </p:nvPr>
        </p:nvSpPr>
        <p:spPr>
          <a:xfrm>
            <a:off x="8049731" y="4191000"/>
            <a:ext cx="3456469" cy="682765"/>
          </a:xfrm>
          <a:prstGeom prst="rect">
            <a:avLst/>
          </a:prstGeom>
          <a:noFill/>
          <a:ln>
            <a:noFill/>
          </a:ln>
        </p:spPr>
        <p:txBody>
          <a:bodyPr wrap="square" lIns="91425" tIns="91425" rIns="91425" bIns="91425" anchor="b" anchorCtr="0"/>
          <a:lstStyle>
            <a:lvl1pPr marL="457200" marR="0" lvl="0" indent="-228600" algn="l" rtl="0">
              <a:lnSpc>
                <a:spcPct val="90000"/>
              </a:lnSpc>
              <a:spcBef>
                <a:spcPts val="1000"/>
              </a:spcBef>
              <a:spcAft>
                <a:spcPts val="0"/>
              </a:spcAft>
              <a:buClr>
                <a:schemeClr val="dk1"/>
              </a:buClr>
              <a:buSzPts val="2400"/>
              <a:buFont typeface="Arial"/>
              <a:buNone/>
              <a:defRPr sz="24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2000"/>
              <a:buFont typeface="Arial"/>
              <a:buNone/>
              <a:defRPr sz="2000" b="1"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800"/>
              <a:buFont typeface="Arial"/>
              <a:buNone/>
              <a:defRPr sz="1800" b="1"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entury Gothic"/>
                <a:ea typeface="Century Gothic"/>
                <a:cs typeface="Century Gothic"/>
                <a:sym typeface="Century Gothic"/>
              </a:defRPr>
            </a:lvl9pPr>
          </a:lstStyle>
          <a:p>
            <a:endParaRPr/>
          </a:p>
        </p:txBody>
      </p:sp>
      <p:sp>
        <p:nvSpPr>
          <p:cNvPr id="133" name="Shape 133"/>
          <p:cNvSpPr>
            <a:spLocks noGrp="1"/>
          </p:cNvSpPr>
          <p:nvPr>
            <p:ph type="pic" idx="8"/>
          </p:nvPr>
        </p:nvSpPr>
        <p:spPr>
          <a:xfrm>
            <a:off x="8049855" y="2362200"/>
            <a:ext cx="3447878" cy="1524000"/>
          </a:xfrm>
          <a:prstGeom prst="roundRect">
            <a:avLst>
              <a:gd name="adj" fmla="val 0"/>
            </a:avLst>
          </a:prstGeom>
          <a:noFill/>
          <a:ln>
            <a:noFill/>
          </a:ln>
          <a:effectLst>
            <a:outerShdw blurRad="50800" dist="50800" dir="5400000" algn="tl" rotWithShape="0">
              <a:srgbClr val="000000">
                <a:alpha val="42745"/>
              </a:srgbClr>
            </a:outerShdw>
          </a:effectLst>
        </p:spPr>
        <p:txBody>
          <a:bodyPr wrap="square" lIns="91425" tIns="91425" rIns="91425" bIns="91425" anchor="t" anchorCtr="0"/>
          <a:lstStyle>
            <a:lvl1pPr marL="0" marR="0" lvl="0" indent="0" algn="ctr" rtl="0">
              <a:lnSpc>
                <a:spcPct val="90000"/>
              </a:lnSpc>
              <a:spcBef>
                <a:spcPts val="10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134" name="Shape 134"/>
          <p:cNvSpPr txBox="1">
            <a:spLocks noGrp="1"/>
          </p:cNvSpPr>
          <p:nvPr>
            <p:ph type="body" idx="9"/>
          </p:nvPr>
        </p:nvSpPr>
        <p:spPr>
          <a:xfrm>
            <a:off x="8049731" y="4873761"/>
            <a:ext cx="3452445" cy="1344921"/>
          </a:xfrm>
          <a:prstGeom prst="rect">
            <a:avLst/>
          </a:prstGeom>
          <a:noFill/>
          <a:ln>
            <a:noFill/>
          </a:ln>
        </p:spPr>
        <p:txBody>
          <a:bodyPr wrap="square" lIns="91425" tIns="91425" rIns="91425" bIns="91425" anchor="t" anchorCtr="0"/>
          <a:lstStyle>
            <a:lvl1pPr marL="457200" marR="0" lvl="0" indent="-228600" algn="l" rtl="0">
              <a:lnSpc>
                <a:spcPct val="90000"/>
              </a:lnSpc>
              <a:spcBef>
                <a:spcPts val="1000"/>
              </a:spcBef>
              <a:spcAft>
                <a:spcPts val="0"/>
              </a:spcAft>
              <a:buClr>
                <a:schemeClr val="dk1"/>
              </a:buClr>
              <a:buSzPts val="1400"/>
              <a:buFont typeface="Arial"/>
              <a:buNone/>
              <a:defRPr sz="1400" b="0" i="0" u="none" strike="noStrike" cap="none">
                <a:solidFill>
                  <a:schemeClr val="dk1"/>
                </a:solidFill>
                <a:latin typeface="Century Gothic"/>
                <a:ea typeface="Century Gothic"/>
                <a:cs typeface="Century Gothic"/>
                <a:sym typeface="Century Gothic"/>
              </a:defRPr>
            </a:lvl1pPr>
            <a:lvl2pPr marL="914400" marR="0" lvl="1" indent="-228600" algn="l" rtl="0">
              <a:lnSpc>
                <a:spcPct val="90000"/>
              </a:lnSpc>
              <a:spcBef>
                <a:spcPts val="500"/>
              </a:spcBef>
              <a:spcAft>
                <a:spcPts val="0"/>
              </a:spcAft>
              <a:buClr>
                <a:schemeClr val="dk1"/>
              </a:buClr>
              <a:buSzPts val="1200"/>
              <a:buFont typeface="Arial"/>
              <a:buNone/>
              <a:defRPr sz="1200" b="0" i="0" u="none" strike="noStrike" cap="none">
                <a:solidFill>
                  <a:schemeClr val="dk1"/>
                </a:solidFill>
                <a:latin typeface="Century Gothic"/>
                <a:ea typeface="Century Gothic"/>
                <a:cs typeface="Century Gothic"/>
                <a:sym typeface="Century Gothic"/>
              </a:defRPr>
            </a:lvl2pPr>
            <a:lvl3pPr marL="1371600" marR="0" lvl="2"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entury Gothic"/>
                <a:ea typeface="Century Gothic"/>
                <a:cs typeface="Century Gothic"/>
                <a:sym typeface="Century Gothic"/>
              </a:defRPr>
            </a:lvl3pPr>
            <a:lvl4pPr marL="1828800" marR="0" lvl="3"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4pPr>
            <a:lvl5pPr marL="2286000" marR="0" lvl="4"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5pPr>
            <a:lvl6pPr marL="2743200" marR="0" lvl="5"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6pPr>
            <a:lvl7pPr marL="3200400" marR="0" lvl="6"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7pPr>
            <a:lvl8pPr marL="3657600" marR="0" lvl="7"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8pPr>
            <a:lvl9pPr marL="4114800" marR="0" lvl="8" indent="-228600" algn="l" rtl="0">
              <a:lnSpc>
                <a:spcPct val="90000"/>
              </a:lnSpc>
              <a:spcBef>
                <a:spcPts val="500"/>
              </a:spcBef>
              <a:spcAft>
                <a:spcPts val="0"/>
              </a:spcAft>
              <a:buClr>
                <a:schemeClr val="dk1"/>
              </a:buClr>
              <a:buSzPts val="900"/>
              <a:buFont typeface="Arial"/>
              <a:buNone/>
              <a:defRPr sz="900" b="0" i="0" u="none" strike="noStrike" cap="none">
                <a:solidFill>
                  <a:schemeClr val="dk1"/>
                </a:solidFill>
                <a:latin typeface="Century Gothic"/>
                <a:ea typeface="Century Gothic"/>
                <a:cs typeface="Century Gothic"/>
                <a:sym typeface="Century Gothic"/>
              </a:defRPr>
            </a:lvl9pPr>
          </a:lstStyle>
          <a:p>
            <a:endParaRPr/>
          </a:p>
        </p:txBody>
      </p:sp>
      <p:sp>
        <p:nvSpPr>
          <p:cNvPr id="135" name="Shape 135"/>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36" name="Shape 136"/>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37" name="Shape 137"/>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050">
                <a:solidFill>
                  <a:srgbClr val="888888"/>
                </a:solidFill>
                <a:latin typeface="Century Gothic"/>
                <a:ea typeface="Century Gothic"/>
                <a:cs typeface="Century Gothic"/>
                <a:sym typeface="Century Gothic"/>
              </a:rPr>
              <a:t>‹#›</a:t>
            </a:fld>
            <a:endParaRPr sz="1050">
              <a:solidFill>
                <a:srgbClr val="888888"/>
              </a:solidFill>
              <a:latin typeface="Century Gothic"/>
              <a:ea typeface="Century Gothic"/>
              <a:cs typeface="Century Gothic"/>
              <a:sym typeface="Century Gothic"/>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138"/>
        <p:cNvGrpSpPr/>
        <p:nvPr/>
      </p:nvGrpSpPr>
      <p:grpSpPr>
        <a:xfrm>
          <a:off x="0" y="0"/>
          <a:ext cx="0" cy="0"/>
          <a:chOff x="0" y="0"/>
          <a:chExt cx="0" cy="0"/>
        </a:xfrm>
      </p:grpSpPr>
      <p:sp>
        <p:nvSpPr>
          <p:cNvPr id="139" name="Shape 139"/>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spcAft>
                <a:spcPts val="0"/>
              </a:spcAft>
              <a:buClr>
                <a:schemeClr val="dk1"/>
              </a:buClr>
              <a:buSzPts val="4000"/>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spcAft>
                <a:spcPts val="0"/>
              </a:spcAft>
              <a:buSzPts val="1400"/>
              <a:buNone/>
              <a:defRPr sz="1800"/>
            </a:lvl2pPr>
            <a:lvl3pPr lvl="2" indent="0">
              <a:spcBef>
                <a:spcPts val="0"/>
              </a:spcBef>
              <a:spcAft>
                <a:spcPts val="0"/>
              </a:spcAft>
              <a:buSzPts val="1400"/>
              <a:buNone/>
              <a:defRPr sz="1800"/>
            </a:lvl3pPr>
            <a:lvl4pPr lvl="3" indent="0">
              <a:spcBef>
                <a:spcPts val="0"/>
              </a:spcBef>
              <a:spcAft>
                <a:spcPts val="0"/>
              </a:spcAft>
              <a:buSzPts val="1400"/>
              <a:buNone/>
              <a:defRPr sz="1800"/>
            </a:lvl4pPr>
            <a:lvl5pPr lvl="4" indent="0">
              <a:spcBef>
                <a:spcPts val="0"/>
              </a:spcBef>
              <a:spcAft>
                <a:spcPts val="0"/>
              </a:spcAft>
              <a:buSzPts val="1400"/>
              <a:buNone/>
              <a:defRPr sz="1800"/>
            </a:lvl5pPr>
            <a:lvl6pPr lvl="5" indent="0">
              <a:spcBef>
                <a:spcPts val="0"/>
              </a:spcBef>
              <a:spcAft>
                <a:spcPts val="0"/>
              </a:spcAft>
              <a:buSzPts val="1400"/>
              <a:buNone/>
              <a:defRPr sz="1800"/>
            </a:lvl6pPr>
            <a:lvl7pPr lvl="6" indent="0">
              <a:spcBef>
                <a:spcPts val="0"/>
              </a:spcBef>
              <a:spcAft>
                <a:spcPts val="0"/>
              </a:spcAft>
              <a:buSzPts val="1400"/>
              <a:buNone/>
              <a:defRPr sz="1800"/>
            </a:lvl7pPr>
            <a:lvl8pPr lvl="7" indent="0">
              <a:spcBef>
                <a:spcPts val="0"/>
              </a:spcBef>
              <a:spcAft>
                <a:spcPts val="0"/>
              </a:spcAft>
              <a:buSzPts val="1400"/>
              <a:buNone/>
              <a:defRPr sz="1800"/>
            </a:lvl8pPr>
            <a:lvl9pPr lvl="8" indent="0">
              <a:spcBef>
                <a:spcPts val="0"/>
              </a:spcBef>
              <a:spcAft>
                <a:spcPts val="0"/>
              </a:spcAft>
              <a:buSzPts val="1400"/>
              <a:buNone/>
              <a:defRPr sz="1800"/>
            </a:lvl9pPr>
          </a:lstStyle>
          <a:p>
            <a:endParaRPr/>
          </a:p>
        </p:txBody>
      </p:sp>
      <p:sp>
        <p:nvSpPr>
          <p:cNvPr id="140" name="Shape 140"/>
          <p:cNvSpPr txBox="1">
            <a:spLocks noGrp="1"/>
          </p:cNvSpPr>
          <p:nvPr>
            <p:ph type="body" idx="1"/>
          </p:nvPr>
        </p:nvSpPr>
        <p:spPr>
          <a:xfrm rot="5400000">
            <a:off x="4083937" y="-1203579"/>
            <a:ext cx="4024125" cy="10820400"/>
          </a:xfrm>
          <a:prstGeom prst="rect">
            <a:avLst/>
          </a:prstGeom>
          <a:noFill/>
          <a:ln>
            <a:noFill/>
          </a:ln>
        </p:spPr>
        <p:txBody>
          <a:bodyPr wrap="square" lIns="91425" tIns="91425" rIns="91425" bIns="91425" anchor="t" anchorCtr="0"/>
          <a:lstStyle>
            <a:lvl1pPr marL="457200" marR="0" lvl="0" indent="-368300" algn="l" rtl="0">
              <a:lnSpc>
                <a:spcPct val="90000"/>
              </a:lnSpc>
              <a:spcBef>
                <a:spcPts val="1000"/>
              </a:spcBef>
              <a:spcAft>
                <a:spcPts val="0"/>
              </a:spcAft>
              <a:buClr>
                <a:schemeClr val="dk1"/>
              </a:buClr>
              <a:buSzPts val="2200"/>
              <a:buFont typeface="Arial"/>
              <a:buChar char="•"/>
              <a:defRPr sz="2200" b="0" i="0" u="none" strike="noStrike" cap="none">
                <a:solidFill>
                  <a:schemeClr val="dk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141" name="Shape 141"/>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42" name="Shape 142"/>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spcAft>
                <a:spcPts val="0"/>
              </a:spcAft>
              <a:buSzPts val="1400"/>
              <a:buNone/>
              <a:defRPr sz="1050">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43" name="Shape 143"/>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050">
                <a:solidFill>
                  <a:srgbClr val="888888"/>
                </a:solidFill>
                <a:latin typeface="Century Gothic"/>
                <a:ea typeface="Century Gothic"/>
                <a:cs typeface="Century Gothic"/>
                <a:sym typeface="Century Gothic"/>
              </a:rPr>
              <a:t>‹#›</a:t>
            </a:fld>
            <a:endParaRPr sz="1050">
              <a:solidFill>
                <a:srgbClr val="888888"/>
              </a:solidFill>
              <a:latin typeface="Century Gothic"/>
              <a:ea typeface="Century Gothic"/>
              <a:cs typeface="Century Gothic"/>
              <a:sym typeface="Century Gothic"/>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pic>
        <p:nvPicPr>
          <p:cNvPr id="10" name="Shape 10" descr="C2-HD-TOP.png"/>
          <p:cNvPicPr preferRelativeResize="0"/>
          <p:nvPr/>
        </p:nvPicPr>
        <p:blipFill rotWithShape="1">
          <a:blip r:embed="rId19">
            <a:alphaModFix/>
          </a:blip>
          <a:srcRect/>
          <a:stretch/>
        </p:blipFill>
        <p:spPr>
          <a:xfrm>
            <a:off x="0" y="0"/>
            <a:ext cx="12192000" cy="1441450"/>
          </a:xfrm>
          <a:prstGeom prst="rect">
            <a:avLst/>
          </a:prstGeom>
          <a:noFill/>
          <a:ln>
            <a:noFill/>
          </a:ln>
        </p:spPr>
      </p:pic>
      <p:sp>
        <p:nvSpPr>
          <p:cNvPr id="11" name="Shape 11"/>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spcAft>
                <a:spcPts val="0"/>
              </a:spcAft>
              <a:buClr>
                <a:schemeClr val="dk1"/>
              </a:buClr>
              <a:buSzPts val="4000"/>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spcAft>
                <a:spcPts val="0"/>
              </a:spcAft>
              <a:buSzPts val="1400"/>
              <a:buNone/>
              <a:defRPr sz="1800"/>
            </a:lvl2pPr>
            <a:lvl3pPr lvl="2" indent="0">
              <a:spcBef>
                <a:spcPts val="0"/>
              </a:spcBef>
              <a:spcAft>
                <a:spcPts val="0"/>
              </a:spcAft>
              <a:buSzPts val="1400"/>
              <a:buNone/>
              <a:defRPr sz="1800"/>
            </a:lvl3pPr>
            <a:lvl4pPr lvl="3" indent="0">
              <a:spcBef>
                <a:spcPts val="0"/>
              </a:spcBef>
              <a:spcAft>
                <a:spcPts val="0"/>
              </a:spcAft>
              <a:buSzPts val="1400"/>
              <a:buNone/>
              <a:defRPr sz="1800"/>
            </a:lvl4pPr>
            <a:lvl5pPr lvl="4" indent="0">
              <a:spcBef>
                <a:spcPts val="0"/>
              </a:spcBef>
              <a:spcAft>
                <a:spcPts val="0"/>
              </a:spcAft>
              <a:buSzPts val="1400"/>
              <a:buNone/>
              <a:defRPr sz="1800"/>
            </a:lvl5pPr>
            <a:lvl6pPr lvl="5" indent="0">
              <a:spcBef>
                <a:spcPts val="0"/>
              </a:spcBef>
              <a:spcAft>
                <a:spcPts val="0"/>
              </a:spcAft>
              <a:buSzPts val="1400"/>
              <a:buNone/>
              <a:defRPr sz="1800"/>
            </a:lvl6pPr>
            <a:lvl7pPr lvl="6" indent="0">
              <a:spcBef>
                <a:spcPts val="0"/>
              </a:spcBef>
              <a:spcAft>
                <a:spcPts val="0"/>
              </a:spcAft>
              <a:buSzPts val="1400"/>
              <a:buNone/>
              <a:defRPr sz="1800"/>
            </a:lvl7pPr>
            <a:lvl8pPr lvl="7" indent="0">
              <a:spcBef>
                <a:spcPts val="0"/>
              </a:spcBef>
              <a:spcAft>
                <a:spcPts val="0"/>
              </a:spcAft>
              <a:buSzPts val="1400"/>
              <a:buNone/>
              <a:defRPr sz="1800"/>
            </a:lvl8pPr>
            <a:lvl9pPr lvl="8" indent="0">
              <a:spcBef>
                <a:spcPts val="0"/>
              </a:spcBef>
              <a:spcAft>
                <a:spcPts val="0"/>
              </a:spcAft>
              <a:buSzPts val="1400"/>
              <a:buNone/>
              <a:defRPr sz="1800"/>
            </a:lvl9pPr>
          </a:lstStyle>
          <a:p>
            <a:endParaRPr/>
          </a:p>
        </p:txBody>
      </p:sp>
      <p:sp>
        <p:nvSpPr>
          <p:cNvPr id="12" name="Shape 12"/>
          <p:cNvSpPr txBox="1">
            <a:spLocks noGrp="1"/>
          </p:cNvSpPr>
          <p:nvPr>
            <p:ph type="body" idx="1"/>
          </p:nvPr>
        </p:nvSpPr>
        <p:spPr>
          <a:xfrm>
            <a:off x="685800" y="2194560"/>
            <a:ext cx="10820400" cy="4024125"/>
          </a:xfrm>
          <a:prstGeom prst="rect">
            <a:avLst/>
          </a:prstGeom>
          <a:noFill/>
          <a:ln>
            <a:noFill/>
          </a:ln>
        </p:spPr>
        <p:txBody>
          <a:bodyPr wrap="square" lIns="91425" tIns="91425" rIns="91425" bIns="91425" anchor="t" anchorCtr="0"/>
          <a:lstStyle>
            <a:lvl1pPr marL="457200" marR="0" lvl="0" indent="-368300" algn="l" rtl="0">
              <a:lnSpc>
                <a:spcPct val="90000"/>
              </a:lnSpc>
              <a:spcBef>
                <a:spcPts val="1000"/>
              </a:spcBef>
              <a:spcAft>
                <a:spcPts val="0"/>
              </a:spcAft>
              <a:buClr>
                <a:schemeClr val="dk1"/>
              </a:buClr>
              <a:buSzPts val="2200"/>
              <a:buFont typeface="Arial"/>
              <a:buChar char="•"/>
              <a:defRPr sz="2200" b="0" i="0" u="none" strike="noStrike" cap="none">
                <a:solidFill>
                  <a:schemeClr val="dk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13" name="Shape 13"/>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spcAft>
                <a:spcPts val="0"/>
              </a:spcAft>
              <a:buSzPts val="1400"/>
              <a:buNone/>
              <a:defRPr sz="1050" b="0" i="0" u="none" strike="noStrike" cap="none">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4" name="Shape 14"/>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spcAft>
                <a:spcPts val="0"/>
              </a:spcAft>
              <a:buSzPts val="1400"/>
              <a:buNone/>
              <a:defRPr sz="1050" b="0" i="0" u="none" strike="noStrike" cap="none">
                <a:solidFill>
                  <a:srgbClr val="888888"/>
                </a:solidFill>
                <a:latin typeface="Century Gothic"/>
                <a:ea typeface="Century Gothic"/>
                <a:cs typeface="Century Gothic"/>
                <a:sym typeface="Century Gothic"/>
              </a:defRPr>
            </a:lvl1pPr>
            <a:lvl2pPr marL="457200" marR="0" lvl="1"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L="914400" marR="0" lvl="2"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L="1371600" marR="0" lvl="3"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L="1828800" marR="0" lvl="4"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L="2286000" marR="0" lvl="5"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L="2743200" marR="0" lvl="6"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L="3200400" marR="0" lvl="7"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L="3657600" marR="0" lvl="8" indent="0"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5" name="Shape 15"/>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050" b="0" i="0" u="none" strike="noStrike" cap="none">
                <a:solidFill>
                  <a:srgbClr val="888888"/>
                </a:solidFill>
                <a:latin typeface="Century Gothic"/>
                <a:ea typeface="Century Gothic"/>
                <a:cs typeface="Century Gothic"/>
                <a:sym typeface="Century Gothic"/>
              </a:rPr>
              <a:t>‹#›</a:t>
            </a:fld>
            <a:endParaRPr sz="1050" b="0" i="0" u="none" strike="noStrike" cap="none">
              <a:solidFill>
                <a:srgbClr val="888888"/>
              </a:solidFill>
              <a:latin typeface="Century Gothic"/>
              <a:ea typeface="Century Gothic"/>
              <a:cs typeface="Century Gothic"/>
              <a:sym typeface="Century Gothic"/>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13.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13.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9.tmp"/><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22.jpeg"/></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4.xml"/><Relationship Id="rId5" Type="http://schemas.openxmlformats.org/officeDocument/2006/relationships/image" Target="../media/image21.png"/><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3.tmp"/><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3.xml"/><Relationship Id="rId4" Type="http://schemas.openxmlformats.org/officeDocument/2006/relationships/image" Target="../media/image26.jpeg"/></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7.tmp"/><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3.xml"/><Relationship Id="rId5" Type="http://schemas.openxmlformats.org/officeDocument/2006/relationships/image" Target="../media/image6.png"/><Relationship Id="rId4" Type="http://schemas.openxmlformats.org/officeDocument/2006/relationships/image" Target="../media/image3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pic>
        <p:nvPicPr>
          <p:cNvPr id="247" name="Shape 247"/>
          <p:cNvPicPr preferRelativeResize="0"/>
          <p:nvPr/>
        </p:nvPicPr>
        <p:blipFill rotWithShape="1">
          <a:blip r:embed="rId3">
            <a:alphaModFix/>
          </a:blip>
          <a:srcRect l="31726" t="12991" r="28185" b="13354"/>
          <a:stretch/>
        </p:blipFill>
        <p:spPr>
          <a:xfrm rot="-5400000">
            <a:off x="4532646" y="-1392948"/>
            <a:ext cx="3251200" cy="845311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sp>
        <p:nvSpPr>
          <p:cNvPr id="252" name="Shape 252"/>
          <p:cNvSpPr txBox="1"/>
          <p:nvPr/>
        </p:nvSpPr>
        <p:spPr>
          <a:xfrm>
            <a:off x="2336205" y="1512179"/>
            <a:ext cx="7227925" cy="2046567"/>
          </a:xfrm>
          <a:prstGeom prst="rect">
            <a:avLst/>
          </a:prstGeom>
          <a:noFill/>
          <a:ln>
            <a:noFill/>
          </a:ln>
        </p:spPr>
        <p:txBody>
          <a:bodyPr wrap="square" lIns="91425" tIns="45700" rIns="91425" bIns="45700" anchor="t" anchorCtr="0">
            <a:noAutofit/>
          </a:bodyPr>
          <a:lstStyle/>
          <a:p>
            <a:r>
              <a:rPr lang="en-GB" sz="2400" b="0" i="0" u="none" strike="noStrike" cap="none" dirty="0" err="1">
                <a:solidFill>
                  <a:schemeClr val="dk1"/>
                </a:solidFill>
                <a:latin typeface="Calibri" panose="020F0502020204030204" pitchFamily="34" charset="0"/>
                <a:ea typeface="Century Gothic"/>
                <a:cs typeface="Calibri" panose="020F0502020204030204" pitchFamily="34" charset="0"/>
                <a:sym typeface="Century Gothic"/>
              </a:rPr>
              <a:t>Adolygu</a:t>
            </a:r>
            <a:r>
              <a:rPr lang="en-GB" sz="2400" b="0" i="0" u="none" strike="noStrike" cap="none" dirty="0">
                <a:solidFill>
                  <a:schemeClr val="dk1"/>
                </a:solidFill>
                <a:latin typeface="Calibri" panose="020F0502020204030204" pitchFamily="34" charset="0"/>
                <a:ea typeface="Century Gothic"/>
                <a:cs typeface="Calibri" panose="020F0502020204030204" pitchFamily="34" charset="0"/>
                <a:sym typeface="Century Gothic"/>
              </a:rPr>
              <a:t>                                </a:t>
            </a:r>
            <a:r>
              <a:rPr lang="en-GB" sz="2400" b="0" i="1" u="none" strike="noStrike" cap="none" dirty="0">
                <a:solidFill>
                  <a:schemeClr val="dk1"/>
                </a:solidFill>
                <a:latin typeface="Calibri" panose="020F0502020204030204" pitchFamily="34" charset="0"/>
                <a:ea typeface="Century Gothic"/>
                <a:cs typeface="Calibri" panose="020F0502020204030204" pitchFamily="34" charset="0"/>
                <a:sym typeface="Century Gothic"/>
              </a:rPr>
              <a:t>Revision</a:t>
            </a:r>
            <a:br>
              <a:rPr lang="en-GB" sz="2400" b="0" i="0" u="none" strike="noStrike" cap="none" dirty="0">
                <a:solidFill>
                  <a:schemeClr val="dk1"/>
                </a:solidFill>
                <a:latin typeface="Calibri" panose="020F0502020204030204" pitchFamily="34" charset="0"/>
                <a:ea typeface="Century Gothic"/>
                <a:cs typeface="Calibri" panose="020F0502020204030204" pitchFamily="34" charset="0"/>
                <a:sym typeface="Century Gothic"/>
              </a:rPr>
            </a:br>
            <a:br>
              <a:rPr lang="en-GB" sz="2400" b="0" i="0" u="none" strike="noStrike" cap="none" dirty="0">
                <a:solidFill>
                  <a:schemeClr val="dk1"/>
                </a:solidFill>
                <a:latin typeface="Calibri" panose="020F0502020204030204" pitchFamily="34" charset="0"/>
                <a:ea typeface="Century Gothic"/>
                <a:cs typeface="Calibri" panose="020F0502020204030204" pitchFamily="34" charset="0"/>
                <a:sym typeface="Century Gothic"/>
              </a:rPr>
            </a:br>
            <a:endParaRPr lang="en-GB" sz="2400" b="0" i="0" u="none" strike="noStrike" cap="none" dirty="0">
              <a:solidFill>
                <a:schemeClr val="dk1"/>
              </a:solidFill>
              <a:latin typeface="Calibri" panose="020F0502020204030204" pitchFamily="34" charset="0"/>
              <a:ea typeface="Century Gothic"/>
              <a:cs typeface="Calibri" panose="020F0502020204030204" pitchFamily="34" charset="0"/>
              <a:sym typeface="Century Gothic"/>
            </a:endParaRPr>
          </a:p>
          <a:p>
            <a:pPr marL="0" marR="0" lvl="0" indent="0" algn="l" rtl="0">
              <a:spcBef>
                <a:spcPts val="0"/>
              </a:spcBef>
              <a:spcAft>
                <a:spcPts val="0"/>
              </a:spcAft>
              <a:buNone/>
            </a:pPr>
            <a:r>
              <a:rPr lang="en-GB" sz="2400" b="0" i="0" u="none" strike="noStrike" cap="none" dirty="0" err="1">
                <a:solidFill>
                  <a:schemeClr val="dk1"/>
                </a:solidFill>
                <a:latin typeface="Calibri" panose="020F0502020204030204" pitchFamily="34" charset="0"/>
                <a:ea typeface="Century Gothic"/>
                <a:cs typeface="Calibri" panose="020F0502020204030204" pitchFamily="34" charset="0"/>
                <a:sym typeface="Century Gothic"/>
              </a:rPr>
              <a:t>Agor</a:t>
            </a:r>
            <a:r>
              <a:rPr lang="en-GB" sz="2400" b="0" i="0" u="none" strike="noStrike" cap="none" dirty="0">
                <a:solidFill>
                  <a:schemeClr val="dk1"/>
                </a:solidFill>
                <a:latin typeface="Calibri" panose="020F0502020204030204" pitchFamily="34" charset="0"/>
                <a:ea typeface="Century Gothic"/>
                <a:cs typeface="Calibri" panose="020F0502020204030204" pitchFamily="34" charset="0"/>
                <a:sym typeface="Century Gothic"/>
              </a:rPr>
              <a:t> a </a:t>
            </a:r>
            <a:r>
              <a:rPr lang="en-GB" sz="2400" b="0" i="0" u="none" strike="noStrike" cap="none" dirty="0" err="1">
                <a:solidFill>
                  <a:schemeClr val="dk1"/>
                </a:solidFill>
                <a:latin typeface="Calibri" panose="020F0502020204030204" pitchFamily="34" charset="0"/>
                <a:ea typeface="Century Gothic"/>
                <a:cs typeface="Calibri" panose="020F0502020204030204" pitchFamily="34" charset="0"/>
                <a:sym typeface="Century Gothic"/>
              </a:rPr>
              <a:t>chloi’r</a:t>
            </a:r>
            <a:r>
              <a:rPr lang="en-GB" sz="2400" b="0" i="0" u="none" strike="noStrike" cap="none" dirty="0">
                <a:solidFill>
                  <a:schemeClr val="dk1"/>
                </a:solidFill>
                <a:latin typeface="Calibri" panose="020F0502020204030204" pitchFamily="34" charset="0"/>
                <a:ea typeface="Century Gothic"/>
                <a:cs typeface="Calibri" panose="020F0502020204030204" pitchFamily="34" charset="0"/>
                <a:sym typeface="Century Gothic"/>
              </a:rPr>
              <a:t> </a:t>
            </a:r>
            <a:r>
              <a:rPr lang="en-GB" sz="2400" b="0" i="0" u="none" strike="noStrike" cap="none" dirty="0" err="1">
                <a:solidFill>
                  <a:schemeClr val="dk1"/>
                </a:solidFill>
                <a:latin typeface="Calibri" panose="020F0502020204030204" pitchFamily="34" charset="0"/>
                <a:ea typeface="Century Gothic"/>
                <a:cs typeface="Calibri" panose="020F0502020204030204" pitchFamily="34" charset="0"/>
                <a:sym typeface="Century Gothic"/>
              </a:rPr>
              <a:t>wers</a:t>
            </a:r>
            <a:r>
              <a:rPr lang="en-GB" sz="2400" b="0" i="0" u="none" strike="noStrike" cap="none" dirty="0">
                <a:solidFill>
                  <a:schemeClr val="dk1"/>
                </a:solidFill>
                <a:latin typeface="Calibri" panose="020F0502020204030204" pitchFamily="34" charset="0"/>
                <a:ea typeface="Century Gothic"/>
                <a:cs typeface="Calibri" panose="020F0502020204030204" pitchFamily="34" charset="0"/>
                <a:sym typeface="Century Gothic"/>
              </a:rPr>
              <a:t>             </a:t>
            </a:r>
            <a:r>
              <a:rPr lang="en-GB" sz="2400" b="0" i="1" u="none" strike="noStrike" cap="none" dirty="0">
                <a:solidFill>
                  <a:schemeClr val="dk1"/>
                </a:solidFill>
                <a:latin typeface="Calibri" panose="020F0502020204030204" pitchFamily="34" charset="0"/>
                <a:ea typeface="Century Gothic"/>
                <a:cs typeface="Calibri" panose="020F0502020204030204" pitchFamily="34" charset="0"/>
                <a:sym typeface="Century Gothic"/>
              </a:rPr>
              <a:t>Opening and closing the lesson</a:t>
            </a:r>
            <a:endParaRPr lang="en-GB" sz="2400" i="1" dirty="0">
              <a:solidFill>
                <a:schemeClr val="dk1"/>
              </a:solidFill>
              <a:latin typeface="Calibri" panose="020F0502020204030204" pitchFamily="34" charset="0"/>
              <a:ea typeface="Century Gothic"/>
              <a:cs typeface="Calibri" panose="020F0502020204030204" pitchFamily="34" charset="0"/>
              <a:sym typeface="Century Gothic"/>
            </a:endParaRPr>
          </a:p>
          <a:p>
            <a:pPr marL="0" marR="0" lvl="0" indent="0" algn="ctr" rtl="0">
              <a:spcBef>
                <a:spcPts val="0"/>
              </a:spcBef>
              <a:spcAft>
                <a:spcPts val="0"/>
              </a:spcAft>
              <a:buNone/>
            </a:pPr>
            <a:endParaRPr lang="en-GB" sz="2400" dirty="0">
              <a:solidFill>
                <a:schemeClr val="dk1"/>
              </a:solidFill>
              <a:latin typeface="Calibri" panose="020F0502020204030204" pitchFamily="34" charset="0"/>
              <a:ea typeface="Century Gothic"/>
              <a:cs typeface="Calibri" panose="020F0502020204030204" pitchFamily="34" charset="0"/>
              <a:sym typeface="Century Gothic"/>
            </a:endParaRPr>
          </a:p>
          <a:p>
            <a:pPr marL="0" marR="0" lvl="0" indent="0" algn="l" rtl="0">
              <a:spcBef>
                <a:spcPts val="0"/>
              </a:spcBef>
              <a:spcAft>
                <a:spcPts val="0"/>
              </a:spcAft>
              <a:buNone/>
            </a:pPr>
            <a:endParaRPr lang="en-GB" sz="2400" dirty="0">
              <a:solidFill>
                <a:schemeClr val="dk1"/>
              </a:solidFill>
              <a:latin typeface="Calibri" panose="020F0502020204030204" pitchFamily="34" charset="0"/>
              <a:ea typeface="Century Gothic"/>
              <a:cs typeface="Calibri" panose="020F0502020204030204" pitchFamily="34" charset="0"/>
              <a:sym typeface="Century Gothic"/>
            </a:endParaRPr>
          </a:p>
          <a:p>
            <a:pPr marL="0" marR="0" lvl="0" indent="0" algn="l" rtl="0">
              <a:spcBef>
                <a:spcPts val="0"/>
              </a:spcBef>
              <a:spcAft>
                <a:spcPts val="0"/>
              </a:spcAft>
              <a:buNone/>
            </a:pPr>
            <a:r>
              <a:rPr lang="en-GB" sz="2400" dirty="0" err="1">
                <a:solidFill>
                  <a:schemeClr val="dk1"/>
                </a:solidFill>
                <a:latin typeface="Calibri" panose="020F0502020204030204" pitchFamily="34" charset="0"/>
                <a:ea typeface="Century Gothic"/>
                <a:cs typeface="Calibri" panose="020F0502020204030204" pitchFamily="34" charset="0"/>
                <a:sym typeface="Century Gothic"/>
              </a:rPr>
              <a:t>Rhoi</a:t>
            </a:r>
            <a:r>
              <a:rPr lang="en-GB" sz="2400" dirty="0">
                <a:solidFill>
                  <a:schemeClr val="dk1"/>
                </a:solidFill>
                <a:latin typeface="Calibri" panose="020F0502020204030204" pitchFamily="34" charset="0"/>
                <a:ea typeface="Century Gothic"/>
                <a:cs typeface="Calibri" panose="020F0502020204030204" pitchFamily="34" charset="0"/>
                <a:sym typeface="Century Gothic"/>
              </a:rPr>
              <a:t> </a:t>
            </a:r>
            <a:r>
              <a:rPr lang="en-GB" sz="2400" dirty="0" err="1">
                <a:solidFill>
                  <a:schemeClr val="dk1"/>
                </a:solidFill>
                <a:latin typeface="Calibri" panose="020F0502020204030204" pitchFamily="34" charset="0"/>
                <a:ea typeface="Century Gothic"/>
                <a:cs typeface="Calibri" panose="020F0502020204030204" pitchFamily="34" charset="0"/>
                <a:sym typeface="Century Gothic"/>
              </a:rPr>
              <a:t>adborth</a:t>
            </a:r>
            <a:r>
              <a:rPr lang="en-GB" sz="2400" dirty="0">
                <a:solidFill>
                  <a:schemeClr val="dk1"/>
                </a:solidFill>
                <a:latin typeface="Calibri" panose="020F0502020204030204" pitchFamily="34" charset="0"/>
                <a:ea typeface="Century Gothic"/>
                <a:cs typeface="Calibri" panose="020F0502020204030204" pitchFamily="34" charset="0"/>
                <a:sym typeface="Century Gothic"/>
              </a:rPr>
              <a:t>		       </a:t>
            </a:r>
            <a:r>
              <a:rPr lang="en-GB" sz="2400" i="1" dirty="0">
                <a:solidFill>
                  <a:schemeClr val="dk1"/>
                </a:solidFill>
                <a:latin typeface="Calibri" panose="020F0502020204030204" pitchFamily="34" charset="0"/>
                <a:ea typeface="Century Gothic"/>
                <a:cs typeface="Calibri" panose="020F0502020204030204" pitchFamily="34" charset="0"/>
                <a:sym typeface="Century Gothic"/>
              </a:rPr>
              <a:t>Giving feedback</a:t>
            </a:r>
          </a:p>
          <a:p>
            <a:pPr marL="0" marR="0" lvl="0" indent="0" algn="l" rtl="0">
              <a:spcBef>
                <a:spcPts val="0"/>
              </a:spcBef>
              <a:spcAft>
                <a:spcPts val="0"/>
              </a:spcAft>
              <a:buNone/>
            </a:pPr>
            <a:endParaRPr lang="en-GB" sz="2400" dirty="0">
              <a:solidFill>
                <a:schemeClr val="dk1"/>
              </a:solidFill>
              <a:latin typeface="Calibri" panose="020F0502020204030204" pitchFamily="34" charset="0"/>
              <a:ea typeface="Century Gothic"/>
              <a:cs typeface="Calibri" panose="020F0502020204030204" pitchFamily="34" charset="0"/>
              <a:sym typeface="Century Gothic"/>
            </a:endParaRPr>
          </a:p>
          <a:p>
            <a:pPr marL="0" marR="0" lvl="0" indent="0" algn="l" rtl="0">
              <a:spcBef>
                <a:spcPts val="0"/>
              </a:spcBef>
              <a:spcAft>
                <a:spcPts val="0"/>
              </a:spcAft>
              <a:buNone/>
            </a:pPr>
            <a:endParaRPr lang="en-GB" sz="2400" dirty="0">
              <a:solidFill>
                <a:schemeClr val="dk1"/>
              </a:solidFill>
              <a:latin typeface="Calibri" panose="020F0502020204030204" pitchFamily="34" charset="0"/>
              <a:ea typeface="Century Gothic"/>
              <a:cs typeface="Calibri" panose="020F0502020204030204" pitchFamily="34" charset="0"/>
              <a:sym typeface="Century Gothic"/>
            </a:endParaRPr>
          </a:p>
          <a:p>
            <a:pPr marL="0" marR="0" lvl="0" indent="0" algn="l" rtl="0">
              <a:spcBef>
                <a:spcPts val="0"/>
              </a:spcBef>
              <a:spcAft>
                <a:spcPts val="0"/>
              </a:spcAft>
              <a:buNone/>
            </a:pPr>
            <a:r>
              <a:rPr lang="en-GB" sz="2400" dirty="0" err="1">
                <a:solidFill>
                  <a:schemeClr val="dk1"/>
                </a:solidFill>
                <a:latin typeface="Calibri" panose="020F0502020204030204" pitchFamily="34" charset="0"/>
                <a:ea typeface="Century Gothic"/>
                <a:cs typeface="Calibri" panose="020F0502020204030204" pitchFamily="34" charset="0"/>
                <a:sym typeface="Century Gothic"/>
              </a:rPr>
              <a:t>Creu</a:t>
            </a:r>
            <a:r>
              <a:rPr lang="en-GB" sz="2400" dirty="0">
                <a:solidFill>
                  <a:schemeClr val="dk1"/>
                </a:solidFill>
                <a:latin typeface="Calibri" panose="020F0502020204030204" pitchFamily="34" charset="0"/>
                <a:ea typeface="Century Gothic"/>
                <a:cs typeface="Calibri" panose="020F0502020204030204" pitchFamily="34" charset="0"/>
                <a:sym typeface="Century Gothic"/>
              </a:rPr>
              <a:t> mat </a:t>
            </a:r>
            <a:r>
              <a:rPr lang="en-GB" sz="2400" dirty="0" err="1">
                <a:solidFill>
                  <a:schemeClr val="dk1"/>
                </a:solidFill>
                <a:latin typeface="Calibri" panose="020F0502020204030204" pitchFamily="34" charset="0"/>
                <a:ea typeface="Century Gothic"/>
                <a:cs typeface="Calibri" panose="020F0502020204030204" pitchFamily="34" charset="0"/>
                <a:sym typeface="Century Gothic"/>
              </a:rPr>
              <a:t>iaith</a:t>
            </a:r>
            <a:r>
              <a:rPr lang="en-GB" sz="2400" dirty="0">
                <a:solidFill>
                  <a:schemeClr val="dk1"/>
                </a:solidFill>
                <a:latin typeface="Calibri" panose="020F0502020204030204" pitchFamily="34" charset="0"/>
                <a:ea typeface="Century Gothic"/>
                <a:cs typeface="Calibri" panose="020F0502020204030204" pitchFamily="34" charset="0"/>
                <a:sym typeface="Century Gothic"/>
              </a:rPr>
              <a:t>                      </a:t>
            </a:r>
            <a:r>
              <a:rPr lang="en-GB" sz="2400" i="1" dirty="0">
                <a:solidFill>
                  <a:schemeClr val="dk1"/>
                </a:solidFill>
                <a:latin typeface="Calibri" panose="020F0502020204030204" pitchFamily="34" charset="0"/>
                <a:ea typeface="Century Gothic"/>
                <a:cs typeface="Calibri" panose="020F0502020204030204" pitchFamily="34" charset="0"/>
                <a:sym typeface="Century Gothic"/>
              </a:rPr>
              <a:t>Creating a language mat</a:t>
            </a:r>
            <a:endParaRPr lang="en-GB" sz="2400" i="1" dirty="0">
              <a:latin typeface="Calibri" panose="020F0502020204030204" pitchFamily="34" charset="0"/>
              <a:cs typeface="Calibri" panose="020F0502020204030204" pitchFamily="34" charset="0"/>
            </a:endParaRPr>
          </a:p>
          <a:p>
            <a:pPr marL="0" marR="0" lvl="0" indent="0" algn="l" rtl="0">
              <a:spcBef>
                <a:spcPts val="0"/>
              </a:spcBef>
              <a:spcAft>
                <a:spcPts val="0"/>
              </a:spcAft>
              <a:buNone/>
            </a:pPr>
            <a:endParaRPr lang="en-GB" sz="2400" dirty="0">
              <a:solidFill>
                <a:schemeClr val="dk1"/>
              </a:solidFill>
              <a:latin typeface="Calibri" panose="020F0502020204030204" pitchFamily="34" charset="0"/>
              <a:ea typeface="Century Gothic"/>
              <a:cs typeface="Calibri" panose="020F0502020204030204" pitchFamily="34" charset="0"/>
              <a:sym typeface="Century Gothic"/>
            </a:endParaRPr>
          </a:p>
        </p:txBody>
      </p:sp>
      <p:sp>
        <p:nvSpPr>
          <p:cNvPr id="4" name="Title 1">
            <a:extLst>
              <a:ext uri="{FF2B5EF4-FFF2-40B4-BE49-F238E27FC236}">
                <a16:creationId xmlns:a16="http://schemas.microsoft.com/office/drawing/2014/main" id="{6BE5EC0E-58CE-4809-80B4-5BE7228D8321}"/>
              </a:ext>
            </a:extLst>
          </p:cNvPr>
          <p:cNvSpPr>
            <a:spLocks noGrp="1"/>
          </p:cNvSpPr>
          <p:nvPr>
            <p:ph type="title"/>
          </p:nvPr>
        </p:nvSpPr>
        <p:spPr>
          <a:xfrm>
            <a:off x="962380" y="219151"/>
            <a:ext cx="9975574" cy="1293028"/>
          </a:xfrm>
        </p:spPr>
        <p:txBody>
          <a:bodyPr/>
          <a:lstStyle/>
          <a:p>
            <a:pPr algn="ctr"/>
            <a:r>
              <a:rPr lang="cy-GB" sz="4500" b="1" dirty="0">
                <a:latin typeface="Calibri" panose="020F0502020204030204" pitchFamily="34" charset="0"/>
                <a:cs typeface="Calibri" panose="020F0502020204030204" pitchFamily="34" charset="0"/>
              </a:rPr>
              <a:t>Sesiwn saith – 23ain o Ionawr</a:t>
            </a:r>
            <a:endParaRPr lang="en-GB" sz="4500" b="1" dirty="0">
              <a:latin typeface="Calibri" panose="020F0502020204030204" pitchFamily="34" charset="0"/>
              <a:cs typeface="Calibri" panose="020F050202020403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Screen Clipping">
            <a:extLst>
              <a:ext uri="{FF2B5EF4-FFF2-40B4-BE49-F238E27FC236}">
                <a16:creationId xmlns:a16="http://schemas.microsoft.com/office/drawing/2014/main" id="{B6D49CD8-D422-4B08-9A12-52C4E13E1F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40241" y="443833"/>
            <a:ext cx="9111517" cy="4204367"/>
          </a:xfrm>
          <a:prstGeom prst="rect">
            <a:avLst/>
          </a:prstGeom>
        </p:spPr>
      </p:pic>
    </p:spTree>
    <p:extLst>
      <p:ext uri="{BB962C8B-B14F-4D97-AF65-F5344CB8AC3E}">
        <p14:creationId xmlns:p14="http://schemas.microsoft.com/office/powerpoint/2010/main" val="31562665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13"/>
        <p:cNvGrpSpPr/>
        <p:nvPr/>
      </p:nvGrpSpPr>
      <p:grpSpPr>
        <a:xfrm>
          <a:off x="0" y="0"/>
          <a:ext cx="0" cy="0"/>
          <a:chOff x="0" y="0"/>
          <a:chExt cx="0" cy="0"/>
        </a:xfrm>
      </p:grpSpPr>
      <p:sp>
        <p:nvSpPr>
          <p:cNvPr id="314" name="Shape 314"/>
          <p:cNvSpPr txBox="1"/>
          <p:nvPr/>
        </p:nvSpPr>
        <p:spPr>
          <a:xfrm>
            <a:off x="3214159" y="3984170"/>
            <a:ext cx="9378429" cy="570685"/>
          </a:xfrm>
          <a:prstGeom prst="rect">
            <a:avLst/>
          </a:prstGeom>
          <a:noFill/>
          <a:ln>
            <a:noFill/>
          </a:ln>
        </p:spPr>
        <p:txBody>
          <a:bodyPr wrap="square" lIns="91425" tIns="45700" rIns="91425" bIns="45700" anchor="t" anchorCtr="0">
            <a:noAutofit/>
          </a:bodyPr>
          <a:lstStyle/>
          <a:p>
            <a:pPr marL="0" marR="0" lvl="0" indent="0" algn="l" rtl="0">
              <a:spcBef>
                <a:spcPts val="0"/>
              </a:spcBef>
              <a:spcAft>
                <a:spcPts val="0"/>
              </a:spcAft>
              <a:buNone/>
            </a:pPr>
            <a:r>
              <a:rPr lang="en-GB" sz="2400" b="1" dirty="0">
                <a:solidFill>
                  <a:schemeClr val="dk1"/>
                </a:solidFill>
                <a:latin typeface="Calibri" panose="020F0502020204030204" pitchFamily="34" charset="0"/>
                <a:ea typeface="Century Gothic"/>
                <a:cs typeface="Calibri" panose="020F0502020204030204" pitchFamily="34" charset="0"/>
                <a:sym typeface="Century Gothic"/>
              </a:rPr>
              <a:t>Beth </a:t>
            </a:r>
            <a:r>
              <a:rPr lang="en-GB" sz="2400" b="1" dirty="0" err="1">
                <a:solidFill>
                  <a:schemeClr val="dk1"/>
                </a:solidFill>
                <a:latin typeface="Calibri" panose="020F0502020204030204" pitchFamily="34" charset="0"/>
                <a:ea typeface="Century Gothic"/>
                <a:cs typeface="Calibri" panose="020F0502020204030204" pitchFamily="34" charset="0"/>
                <a:sym typeface="Century Gothic"/>
              </a:rPr>
              <a:t>ydym</a:t>
            </a:r>
            <a:r>
              <a:rPr lang="en-GB" sz="2400" b="1" dirty="0">
                <a:solidFill>
                  <a:schemeClr val="dk1"/>
                </a:solidFill>
                <a:latin typeface="Calibri" panose="020F0502020204030204" pitchFamily="34" charset="0"/>
                <a:ea typeface="Century Gothic"/>
                <a:cs typeface="Calibri" panose="020F0502020204030204" pitchFamily="34" charset="0"/>
                <a:sym typeface="Century Gothic"/>
              </a:rPr>
              <a:t> </a:t>
            </a:r>
            <a:r>
              <a:rPr lang="en-GB" sz="2400" b="1" dirty="0" err="1">
                <a:solidFill>
                  <a:schemeClr val="dk1"/>
                </a:solidFill>
                <a:latin typeface="Calibri" panose="020F0502020204030204" pitchFamily="34" charset="0"/>
                <a:ea typeface="Century Gothic"/>
                <a:cs typeface="Calibri" panose="020F0502020204030204" pitchFamily="34" charset="0"/>
                <a:sym typeface="Century Gothic"/>
              </a:rPr>
              <a:t>yn</a:t>
            </a:r>
            <a:r>
              <a:rPr lang="en-GB" sz="2400" b="1" dirty="0">
                <a:solidFill>
                  <a:schemeClr val="dk1"/>
                </a:solidFill>
                <a:latin typeface="Calibri" panose="020F0502020204030204" pitchFamily="34" charset="0"/>
                <a:ea typeface="Century Gothic"/>
                <a:cs typeface="Calibri" panose="020F0502020204030204" pitchFamily="34" charset="0"/>
                <a:sym typeface="Century Gothic"/>
              </a:rPr>
              <a:t> </a:t>
            </a:r>
            <a:r>
              <a:rPr lang="en-GB" sz="2400" b="1" dirty="0" err="1">
                <a:solidFill>
                  <a:schemeClr val="dk1"/>
                </a:solidFill>
                <a:latin typeface="Calibri" panose="020F0502020204030204" pitchFamily="34" charset="0"/>
                <a:ea typeface="Century Gothic"/>
                <a:cs typeface="Calibri" panose="020F0502020204030204" pitchFamily="34" charset="0"/>
                <a:sym typeface="Century Gothic"/>
              </a:rPr>
              <a:t>ei</a:t>
            </a:r>
            <a:r>
              <a:rPr lang="en-GB" sz="2400" b="1" dirty="0">
                <a:solidFill>
                  <a:schemeClr val="dk1"/>
                </a:solidFill>
                <a:latin typeface="Calibri" panose="020F0502020204030204" pitchFamily="34" charset="0"/>
                <a:ea typeface="Century Gothic"/>
                <a:cs typeface="Calibri" panose="020F0502020204030204" pitchFamily="34" charset="0"/>
                <a:sym typeface="Century Gothic"/>
              </a:rPr>
              <a:t> </a:t>
            </a:r>
            <a:r>
              <a:rPr lang="en-GB" sz="2400" b="1" dirty="0" err="1">
                <a:solidFill>
                  <a:schemeClr val="dk1"/>
                </a:solidFill>
                <a:latin typeface="Calibri" panose="020F0502020204030204" pitchFamily="34" charset="0"/>
                <a:ea typeface="Century Gothic"/>
                <a:cs typeface="Calibri" panose="020F0502020204030204" pitchFamily="34" charset="0"/>
                <a:sym typeface="Century Gothic"/>
              </a:rPr>
              <a:t>wybod</a:t>
            </a:r>
            <a:r>
              <a:rPr lang="en-GB" sz="2400" b="1" dirty="0">
                <a:solidFill>
                  <a:schemeClr val="dk1"/>
                </a:solidFill>
                <a:latin typeface="Calibri" panose="020F0502020204030204" pitchFamily="34" charset="0"/>
                <a:ea typeface="Century Gothic"/>
                <a:cs typeface="Calibri" panose="020F0502020204030204" pitchFamily="34" charset="0"/>
                <a:sym typeface="Century Gothic"/>
              </a:rPr>
              <a:t> </a:t>
            </a:r>
            <a:r>
              <a:rPr lang="en-GB" sz="2400" b="1" dirty="0" err="1">
                <a:solidFill>
                  <a:schemeClr val="dk1"/>
                </a:solidFill>
                <a:latin typeface="Calibri" panose="020F0502020204030204" pitchFamily="34" charset="0"/>
                <a:ea typeface="Century Gothic"/>
                <a:cs typeface="Calibri" panose="020F0502020204030204" pitchFamily="34" charset="0"/>
                <a:sym typeface="Century Gothic"/>
              </a:rPr>
              <a:t>yn</a:t>
            </a:r>
            <a:r>
              <a:rPr lang="en-GB" sz="2400" b="1" dirty="0">
                <a:solidFill>
                  <a:schemeClr val="dk1"/>
                </a:solidFill>
                <a:latin typeface="Calibri" panose="020F0502020204030204" pitchFamily="34" charset="0"/>
                <a:ea typeface="Century Gothic"/>
                <a:cs typeface="Calibri" panose="020F0502020204030204" pitchFamily="34" charset="0"/>
                <a:sym typeface="Century Gothic"/>
              </a:rPr>
              <a:t> </a:t>
            </a:r>
            <a:r>
              <a:rPr lang="en-GB" sz="2400" b="1" dirty="0" err="1">
                <a:solidFill>
                  <a:schemeClr val="dk1"/>
                </a:solidFill>
                <a:latin typeface="Calibri" panose="020F0502020204030204" pitchFamily="34" charset="0"/>
                <a:ea typeface="Century Gothic"/>
                <a:cs typeface="Calibri" panose="020F0502020204030204" pitchFamily="34" charset="0"/>
                <a:sym typeface="Century Gothic"/>
              </a:rPr>
              <a:t>barod</a:t>
            </a:r>
            <a:r>
              <a:rPr lang="en-GB" sz="2400" b="1" dirty="0">
                <a:solidFill>
                  <a:schemeClr val="dk1"/>
                </a:solidFill>
                <a:latin typeface="Calibri" panose="020F0502020204030204" pitchFamily="34" charset="0"/>
                <a:ea typeface="Century Gothic"/>
                <a:cs typeface="Calibri" panose="020F0502020204030204" pitchFamily="34" charset="0"/>
                <a:sym typeface="Century Gothic"/>
              </a:rPr>
              <a:t>? </a:t>
            </a:r>
            <a:r>
              <a:rPr lang="en-GB" sz="2400" i="1" dirty="0">
                <a:solidFill>
                  <a:schemeClr val="dk1"/>
                </a:solidFill>
                <a:latin typeface="Calibri" panose="020F0502020204030204" pitchFamily="34" charset="0"/>
                <a:ea typeface="Century Gothic"/>
                <a:cs typeface="Calibri" panose="020F0502020204030204" pitchFamily="34" charset="0"/>
                <a:sym typeface="Century Gothic"/>
              </a:rPr>
              <a:t>What do we already know?</a:t>
            </a:r>
            <a:endParaRPr sz="2400" dirty="0">
              <a:latin typeface="Calibri" panose="020F0502020204030204" pitchFamily="34" charset="0"/>
              <a:cs typeface="Calibri" panose="020F0502020204030204" pitchFamily="34" charset="0"/>
            </a:endParaRPr>
          </a:p>
          <a:p>
            <a:pPr marL="0" marR="0" lvl="0" indent="0" algn="l" rtl="0">
              <a:spcBef>
                <a:spcPts val="0"/>
              </a:spcBef>
              <a:spcAft>
                <a:spcPts val="0"/>
              </a:spcAft>
              <a:buNone/>
            </a:pPr>
            <a:endParaRPr lang="en-GB" sz="2400" b="1" dirty="0">
              <a:solidFill>
                <a:schemeClr val="dk1"/>
              </a:solidFill>
              <a:latin typeface="Calibri" panose="020F0502020204030204" pitchFamily="34" charset="0"/>
              <a:ea typeface="Century Gothic"/>
              <a:cs typeface="Calibri" panose="020F0502020204030204" pitchFamily="34" charset="0"/>
              <a:sym typeface="Century Gothic"/>
            </a:endParaRPr>
          </a:p>
        </p:txBody>
      </p:sp>
      <p:pic>
        <p:nvPicPr>
          <p:cNvPr id="315" name="Shape 315"/>
          <p:cNvPicPr preferRelativeResize="0"/>
          <p:nvPr/>
        </p:nvPicPr>
        <p:blipFill rotWithShape="1">
          <a:blip r:embed="rId3">
            <a:alphaModFix/>
          </a:blip>
          <a:srcRect l="31437" t="34483" r="31667" b="53563"/>
          <a:stretch/>
        </p:blipFill>
        <p:spPr>
          <a:xfrm>
            <a:off x="3771844" y="737887"/>
            <a:ext cx="5709547" cy="1387365"/>
          </a:xfrm>
          <a:prstGeom prst="rect">
            <a:avLst/>
          </a:prstGeom>
          <a:noFill/>
          <a:ln>
            <a:noFill/>
          </a:ln>
        </p:spPr>
      </p:pic>
      <p:pic>
        <p:nvPicPr>
          <p:cNvPr id="316" name="Shape 316"/>
          <p:cNvPicPr preferRelativeResize="0"/>
          <p:nvPr/>
        </p:nvPicPr>
        <p:blipFill rotWithShape="1">
          <a:blip r:embed="rId4">
            <a:alphaModFix/>
          </a:blip>
          <a:srcRect/>
          <a:stretch/>
        </p:blipFill>
        <p:spPr>
          <a:xfrm>
            <a:off x="0" y="5692282"/>
            <a:ext cx="12192000" cy="1175657"/>
          </a:xfrm>
          <a:prstGeom prst="rect">
            <a:avLst/>
          </a:prstGeom>
          <a:noFill/>
          <a:ln>
            <a:noFill/>
          </a:ln>
        </p:spPr>
      </p:pic>
      <p:pic>
        <p:nvPicPr>
          <p:cNvPr id="5" name="Shape 440">
            <a:extLst>
              <a:ext uri="{FF2B5EF4-FFF2-40B4-BE49-F238E27FC236}">
                <a16:creationId xmlns:a16="http://schemas.microsoft.com/office/drawing/2014/main" id="{95F777F0-EB27-4295-882E-4ED6E2A36195}"/>
              </a:ext>
            </a:extLst>
          </p:cNvPr>
          <p:cNvPicPr preferRelativeResize="0"/>
          <p:nvPr/>
        </p:nvPicPr>
        <p:blipFill rotWithShape="1">
          <a:blip r:embed="rId5">
            <a:alphaModFix/>
          </a:blip>
          <a:srcRect l="33679" t="33564" r="33735" b="54942"/>
          <a:stretch/>
        </p:blipFill>
        <p:spPr>
          <a:xfrm>
            <a:off x="3771844" y="2095435"/>
            <a:ext cx="4648311" cy="1229710"/>
          </a:xfrm>
          <a:prstGeom prst="rect">
            <a:avLst/>
          </a:prstGeom>
          <a:noFill/>
          <a:ln>
            <a:noFill/>
          </a:ln>
        </p:spPr>
      </p:pic>
      <p:pic>
        <p:nvPicPr>
          <p:cNvPr id="6" name="Picture 5" descr="A close up of a necklace&#10;&#10;Description generated with high confidence">
            <a:extLst>
              <a:ext uri="{FF2B5EF4-FFF2-40B4-BE49-F238E27FC236}">
                <a16:creationId xmlns:a16="http://schemas.microsoft.com/office/drawing/2014/main" id="{DCF88E65-27A3-46DB-B027-4768DB653EA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6341" y="3247495"/>
            <a:ext cx="2108975" cy="2108975"/>
          </a:xfrm>
          <a:prstGeom prst="rect">
            <a:avLst/>
          </a:prstGeom>
        </p:spPr>
      </p:pic>
      <p:sp>
        <p:nvSpPr>
          <p:cNvPr id="7" name="Shape 314">
            <a:extLst>
              <a:ext uri="{FF2B5EF4-FFF2-40B4-BE49-F238E27FC236}">
                <a16:creationId xmlns:a16="http://schemas.microsoft.com/office/drawing/2014/main" id="{7A17CCC3-EC7D-44F2-B37B-AD83BF64F023}"/>
              </a:ext>
            </a:extLst>
          </p:cNvPr>
          <p:cNvSpPr txBox="1"/>
          <p:nvPr/>
        </p:nvSpPr>
        <p:spPr>
          <a:xfrm>
            <a:off x="3214159" y="4687319"/>
            <a:ext cx="9378429" cy="570685"/>
          </a:xfrm>
          <a:prstGeom prst="rect">
            <a:avLst/>
          </a:prstGeom>
          <a:noFill/>
          <a:ln>
            <a:noFill/>
          </a:ln>
        </p:spPr>
        <p:txBody>
          <a:bodyPr wrap="square" lIns="91425" tIns="45700" rIns="91425" bIns="45700" anchor="t" anchorCtr="0">
            <a:noAutofit/>
          </a:bodyPr>
          <a:lstStyle/>
          <a:p>
            <a:pPr marL="0" marR="0" lvl="0" indent="0" algn="l" rtl="0">
              <a:spcBef>
                <a:spcPts val="0"/>
              </a:spcBef>
              <a:spcAft>
                <a:spcPts val="0"/>
              </a:spcAft>
              <a:buNone/>
            </a:pPr>
            <a:r>
              <a:rPr lang="cy-GB" sz="2400" b="1" dirty="0">
                <a:solidFill>
                  <a:srgbClr val="FF0000"/>
                </a:solidFill>
                <a:effectLst>
                  <a:outerShdw blurRad="38100" dist="38100" dir="2700000" algn="tl">
                    <a:srgbClr val="000000">
                      <a:alpha val="43137"/>
                    </a:srgbClr>
                  </a:outerShdw>
                </a:effectLst>
                <a:latin typeface="Calibri" panose="020F0502020204030204" pitchFamily="34" charset="0"/>
                <a:ea typeface="Century Gothic"/>
                <a:cs typeface="Calibri" panose="020F0502020204030204" pitchFamily="34" charset="0"/>
                <a:sym typeface="Century Gothic"/>
              </a:rPr>
              <a:t>Cyfarch</a:t>
            </a:r>
            <a:r>
              <a:rPr lang="cy-GB" sz="2400" b="1" dirty="0">
                <a:solidFill>
                  <a:schemeClr val="dk1"/>
                </a:solidFill>
                <a:latin typeface="Calibri" panose="020F0502020204030204" pitchFamily="34" charset="0"/>
                <a:ea typeface="Century Gothic"/>
                <a:cs typeface="Calibri" panose="020F0502020204030204" pitchFamily="34" charset="0"/>
                <a:sym typeface="Century Gothic"/>
              </a:rPr>
              <a:t>, </a:t>
            </a:r>
            <a:r>
              <a:rPr lang="cy-GB" sz="2400" b="1" dirty="0">
                <a:solidFill>
                  <a:srgbClr val="0070C0"/>
                </a:solidFill>
                <a:effectLst>
                  <a:outerShdw blurRad="38100" dist="38100" dir="2700000" algn="tl">
                    <a:srgbClr val="000000">
                      <a:alpha val="43137"/>
                    </a:srgbClr>
                  </a:outerShdw>
                </a:effectLst>
                <a:latin typeface="Calibri" panose="020F0502020204030204" pitchFamily="34" charset="0"/>
                <a:ea typeface="Century Gothic"/>
                <a:cs typeface="Calibri" panose="020F0502020204030204" pitchFamily="34" charset="0"/>
                <a:sym typeface="Century Gothic"/>
              </a:rPr>
              <a:t>y dyddiad</a:t>
            </a:r>
            <a:r>
              <a:rPr lang="cy-GB" sz="2400" b="1" dirty="0">
                <a:solidFill>
                  <a:schemeClr val="dk1"/>
                </a:solidFill>
                <a:latin typeface="Calibri" panose="020F0502020204030204" pitchFamily="34" charset="0"/>
                <a:ea typeface="Century Gothic"/>
                <a:cs typeface="Calibri" panose="020F0502020204030204" pitchFamily="34" charset="0"/>
                <a:sym typeface="Century Gothic"/>
              </a:rPr>
              <a:t>, </a:t>
            </a:r>
            <a:r>
              <a:rPr lang="cy-GB" sz="2400" b="1" dirty="0">
                <a:solidFill>
                  <a:srgbClr val="FF0066"/>
                </a:solidFill>
                <a:effectLst>
                  <a:outerShdw blurRad="38100" dist="38100" dir="2700000" algn="tl">
                    <a:srgbClr val="000000">
                      <a:alpha val="43137"/>
                    </a:srgbClr>
                  </a:outerShdw>
                </a:effectLst>
                <a:latin typeface="Calibri" panose="020F0502020204030204" pitchFamily="34" charset="0"/>
                <a:ea typeface="Century Gothic"/>
                <a:cs typeface="Calibri" panose="020F0502020204030204" pitchFamily="34" charset="0"/>
                <a:sym typeface="Century Gothic"/>
              </a:rPr>
              <a:t>gweithgareddau</a:t>
            </a:r>
            <a:r>
              <a:rPr lang="cy-GB" sz="2400" b="1" dirty="0">
                <a:solidFill>
                  <a:schemeClr val="dk1"/>
                </a:solidFill>
                <a:latin typeface="Calibri" panose="020F0502020204030204" pitchFamily="34" charset="0"/>
                <a:ea typeface="Century Gothic"/>
                <a:cs typeface="Calibri" panose="020F0502020204030204" pitchFamily="34" charset="0"/>
                <a:sym typeface="Century Gothic"/>
              </a:rPr>
              <a:t>, </a:t>
            </a:r>
            <a:r>
              <a:rPr lang="cy-GB" sz="2400" b="1" dirty="0">
                <a:solidFill>
                  <a:srgbClr val="FF9900"/>
                </a:solidFill>
                <a:effectLst>
                  <a:outerShdw blurRad="38100" dist="38100" dir="2700000" algn="tl">
                    <a:srgbClr val="000000">
                      <a:alpha val="43137"/>
                    </a:srgbClr>
                  </a:outerShdw>
                </a:effectLst>
                <a:latin typeface="Calibri" panose="020F0502020204030204" pitchFamily="34" charset="0"/>
                <a:ea typeface="Century Gothic"/>
                <a:cs typeface="Calibri" panose="020F0502020204030204" pitchFamily="34" charset="0"/>
                <a:sym typeface="Century Gothic"/>
              </a:rPr>
              <a:t>geirfa ysgol</a:t>
            </a:r>
            <a:r>
              <a:rPr lang="cy-GB" sz="2400" b="1" dirty="0">
                <a:solidFill>
                  <a:schemeClr val="dk1"/>
                </a:solidFill>
                <a:latin typeface="Calibri" panose="020F0502020204030204" pitchFamily="34" charset="0"/>
                <a:ea typeface="Century Gothic"/>
                <a:cs typeface="Calibri" panose="020F0502020204030204" pitchFamily="34" charset="0"/>
                <a:sym typeface="Century Gothic"/>
              </a:rPr>
              <a:t>, </a:t>
            </a:r>
            <a:r>
              <a:rPr lang="cy-GB" sz="2400" b="1" dirty="0">
                <a:solidFill>
                  <a:srgbClr val="00FF00"/>
                </a:solidFill>
                <a:effectLst>
                  <a:outerShdw blurRad="38100" dist="38100" dir="2700000" algn="tl">
                    <a:srgbClr val="000000">
                      <a:alpha val="43137"/>
                    </a:srgbClr>
                  </a:outerShdw>
                </a:effectLst>
                <a:latin typeface="Calibri" panose="020F0502020204030204" pitchFamily="34" charset="0"/>
                <a:ea typeface="Century Gothic"/>
                <a:cs typeface="Calibri" panose="020F0502020204030204" pitchFamily="34" charset="0"/>
                <a:sym typeface="Century Gothic"/>
              </a:rPr>
              <a:t>rhifau</a:t>
            </a:r>
            <a:r>
              <a:rPr lang="cy-GB" sz="2400" b="1" dirty="0">
                <a:solidFill>
                  <a:schemeClr val="dk1"/>
                </a:solidFill>
                <a:latin typeface="Calibri" panose="020F0502020204030204" pitchFamily="34" charset="0"/>
                <a:ea typeface="Century Gothic"/>
                <a:cs typeface="Calibri" panose="020F0502020204030204" pitchFamily="34" charset="0"/>
                <a:sym typeface="Century Gothic"/>
              </a:rPr>
              <a:t>, </a:t>
            </a:r>
            <a:r>
              <a:rPr lang="cy-GB" sz="2400" b="1" dirty="0">
                <a:solidFill>
                  <a:srgbClr val="7030A0"/>
                </a:solidFill>
                <a:effectLst>
                  <a:outerShdw blurRad="38100" dist="38100" dir="2700000" algn="tl">
                    <a:srgbClr val="000000">
                      <a:alpha val="43137"/>
                    </a:srgbClr>
                  </a:outerShdw>
                </a:effectLst>
                <a:latin typeface="Calibri" panose="020F0502020204030204" pitchFamily="34" charset="0"/>
                <a:ea typeface="Century Gothic"/>
                <a:cs typeface="Calibri" panose="020F0502020204030204" pitchFamily="34" charset="0"/>
                <a:sym typeface="Century Gothic"/>
              </a:rPr>
              <a:t>ffarwelio</a:t>
            </a:r>
            <a:r>
              <a:rPr lang="cy-GB" sz="2400" b="1" dirty="0">
                <a:solidFill>
                  <a:schemeClr val="dk1"/>
                </a:solidFill>
                <a:latin typeface="Calibri" panose="020F0502020204030204" pitchFamily="34" charset="0"/>
                <a:ea typeface="Century Gothic"/>
                <a:cs typeface="Calibri" panose="020F0502020204030204" pitchFamily="34" charset="0"/>
                <a:sym typeface="Century Gothic"/>
              </a:rPr>
              <a:t>...</a:t>
            </a:r>
            <a:endParaRPr lang="en-GB" sz="2400" b="1" dirty="0">
              <a:solidFill>
                <a:schemeClr val="dk1"/>
              </a:solidFill>
              <a:latin typeface="Calibri" panose="020F0502020204030204" pitchFamily="34" charset="0"/>
              <a:ea typeface="Century Gothic"/>
              <a:cs typeface="Calibri" panose="020F0502020204030204" pitchFamily="34" charset="0"/>
              <a:sym typeface="Century Gothic"/>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Clipping">
            <a:extLst>
              <a:ext uri="{FF2B5EF4-FFF2-40B4-BE49-F238E27FC236}">
                <a16:creationId xmlns:a16="http://schemas.microsoft.com/office/drawing/2014/main" id="{54ED1329-7B9B-4554-BABE-D0DD9C3624D8}"/>
              </a:ext>
            </a:extLst>
          </p:cNvPr>
          <p:cNvPicPr>
            <a:picLocks noChangeAspect="1"/>
          </p:cNvPicPr>
          <p:nvPr/>
        </p:nvPicPr>
        <p:blipFill>
          <a:blip r:embed="rId3"/>
          <a:stretch>
            <a:fillRect/>
          </a:stretch>
        </p:blipFill>
        <p:spPr>
          <a:xfrm>
            <a:off x="6096000" y="278296"/>
            <a:ext cx="5208932" cy="6579704"/>
          </a:xfrm>
          <a:prstGeom prst="rect">
            <a:avLst/>
          </a:prstGeom>
        </p:spPr>
      </p:pic>
      <p:sp>
        <p:nvSpPr>
          <p:cNvPr id="5" name="Text Placeholder 4">
            <a:extLst>
              <a:ext uri="{FF2B5EF4-FFF2-40B4-BE49-F238E27FC236}">
                <a16:creationId xmlns:a16="http://schemas.microsoft.com/office/drawing/2014/main" id="{BF35AE16-1A35-46FF-9811-B3A6BFEF51D1}"/>
              </a:ext>
            </a:extLst>
          </p:cNvPr>
          <p:cNvSpPr>
            <a:spLocks noGrp="1"/>
          </p:cNvSpPr>
          <p:nvPr>
            <p:ph type="body" idx="1"/>
          </p:nvPr>
        </p:nvSpPr>
        <p:spPr>
          <a:xfrm>
            <a:off x="685800" y="2194560"/>
            <a:ext cx="5208932" cy="4024125"/>
          </a:xfrm>
        </p:spPr>
        <p:txBody>
          <a:bodyPr/>
          <a:lstStyle/>
          <a:p>
            <a:r>
              <a:rPr lang="cy-GB" sz="3000" dirty="0">
                <a:latin typeface="Calibri" panose="020F0502020204030204" pitchFamily="34" charset="0"/>
                <a:cs typeface="Calibri" panose="020F0502020204030204" pitchFamily="34" charset="0"/>
              </a:rPr>
              <a:t>Pa rai o’r gweithgareddau yma ydych chi’n gwneud yn eich gwersi chi? </a:t>
            </a:r>
          </a:p>
          <a:p>
            <a:r>
              <a:rPr lang="cy-GB" sz="3000" dirty="0">
                <a:latin typeface="Calibri" panose="020F0502020204030204" pitchFamily="34" charset="0"/>
                <a:cs typeface="Calibri" panose="020F0502020204030204" pitchFamily="34" charset="0"/>
              </a:rPr>
              <a:t>Trafodwch gyda phartner.</a:t>
            </a:r>
          </a:p>
          <a:p>
            <a:pPr marL="88900" indent="0">
              <a:buNone/>
            </a:pPr>
            <a:endParaRPr lang="cy-GB" sz="3000" i="1" dirty="0">
              <a:latin typeface="Calibri" panose="020F0502020204030204" pitchFamily="34" charset="0"/>
              <a:cs typeface="Calibri" panose="020F0502020204030204" pitchFamily="34" charset="0"/>
            </a:endParaRPr>
          </a:p>
          <a:p>
            <a:pPr marL="88900" indent="0" algn="ctr">
              <a:buNone/>
            </a:pPr>
            <a:r>
              <a:rPr lang="cy-GB" sz="2000" i="1" dirty="0">
                <a:latin typeface="Calibri" panose="020F0502020204030204" pitchFamily="34" charset="0"/>
                <a:cs typeface="Calibri" panose="020F0502020204030204" pitchFamily="34" charset="0"/>
              </a:rPr>
              <a:t>Which of these activities do you do in your lessons? Discuss with your partner.</a:t>
            </a:r>
            <a:endParaRPr lang="en-GB" sz="2000" i="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07229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9E82F-97EC-400F-AD73-F04FB3395C78}"/>
              </a:ext>
            </a:extLst>
          </p:cNvPr>
          <p:cNvSpPr>
            <a:spLocks noGrp="1"/>
          </p:cNvSpPr>
          <p:nvPr>
            <p:ph type="title"/>
          </p:nvPr>
        </p:nvSpPr>
        <p:spPr>
          <a:xfrm>
            <a:off x="3334565" y="514884"/>
            <a:ext cx="8610600" cy="1293028"/>
          </a:xfrm>
        </p:spPr>
        <p:txBody>
          <a:bodyPr/>
          <a:lstStyle/>
          <a:p>
            <a:r>
              <a:rPr lang="cy-GB" sz="5000" b="1" dirty="0">
                <a:latin typeface="Calibri" panose="020F0502020204030204" pitchFamily="34" charset="0"/>
                <a:cs typeface="Calibri" panose="020F0502020204030204" pitchFamily="34" charset="0"/>
              </a:rPr>
              <a:t>Agor y wers – Lesson openers</a:t>
            </a:r>
            <a:endParaRPr lang="en-GB" sz="5000" b="1" dirty="0">
              <a:latin typeface="Calibri" panose="020F0502020204030204" pitchFamily="34" charset="0"/>
              <a:cs typeface="Calibri" panose="020F0502020204030204" pitchFamily="34" charset="0"/>
            </a:endParaRPr>
          </a:p>
        </p:txBody>
      </p:sp>
      <p:sp>
        <p:nvSpPr>
          <p:cNvPr id="3" name="Text Placeholder 2">
            <a:extLst>
              <a:ext uri="{FF2B5EF4-FFF2-40B4-BE49-F238E27FC236}">
                <a16:creationId xmlns:a16="http://schemas.microsoft.com/office/drawing/2014/main" id="{7AD8652E-97F9-4018-8808-8BDC00906220}"/>
              </a:ext>
            </a:extLst>
          </p:cNvPr>
          <p:cNvSpPr>
            <a:spLocks noGrp="1"/>
          </p:cNvSpPr>
          <p:nvPr>
            <p:ph type="body" idx="1"/>
          </p:nvPr>
        </p:nvSpPr>
        <p:spPr>
          <a:xfrm>
            <a:off x="685800" y="1751485"/>
            <a:ext cx="10820400" cy="4024125"/>
          </a:xfrm>
        </p:spPr>
        <p:txBody>
          <a:bodyPr/>
          <a:lstStyle/>
          <a:p>
            <a:pPr marL="88900" indent="0">
              <a:buNone/>
            </a:pPr>
            <a:r>
              <a:rPr lang="cy-GB" sz="4000" i="1" dirty="0">
                <a:latin typeface="Calibri" panose="020F0502020204030204" pitchFamily="34" charset="0"/>
                <a:cs typeface="Calibri" panose="020F0502020204030204" pitchFamily="34" charset="0"/>
              </a:rPr>
              <a:t>Today, we will be... </a:t>
            </a:r>
            <a:r>
              <a:rPr lang="cy-GB" sz="4000" dirty="0">
                <a:latin typeface="Calibri" panose="020F0502020204030204" pitchFamily="34" charset="0"/>
                <a:cs typeface="Calibri" panose="020F0502020204030204" pitchFamily="34" charset="0"/>
              </a:rPr>
              <a:t>=&gt; Heddiw, byddwn ni’n... </a:t>
            </a:r>
            <a:endParaRPr lang="en-GB" sz="4000" dirty="0">
              <a:latin typeface="Calibri" panose="020F0502020204030204" pitchFamily="34" charset="0"/>
              <a:cs typeface="Calibri" panose="020F0502020204030204" pitchFamily="34" charset="0"/>
            </a:endParaRPr>
          </a:p>
        </p:txBody>
      </p:sp>
      <p:pic>
        <p:nvPicPr>
          <p:cNvPr id="5" name="Picture 4" descr="Screen Clipping">
            <a:extLst>
              <a:ext uri="{FF2B5EF4-FFF2-40B4-BE49-F238E27FC236}">
                <a16:creationId xmlns:a16="http://schemas.microsoft.com/office/drawing/2014/main" id="{E60BD64E-7AAF-455B-9751-46E33CE1A845}"/>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200764" y="2760576"/>
            <a:ext cx="2133801" cy="1949805"/>
          </a:xfrm>
          <a:prstGeom prst="rect">
            <a:avLst/>
          </a:prstGeom>
        </p:spPr>
      </p:pic>
      <p:pic>
        <p:nvPicPr>
          <p:cNvPr id="6" name="Picture 5" descr="Screen Clipping">
            <a:extLst>
              <a:ext uri="{FF2B5EF4-FFF2-40B4-BE49-F238E27FC236}">
                <a16:creationId xmlns:a16="http://schemas.microsoft.com/office/drawing/2014/main" id="{8A12D316-507E-49CD-98DE-69D76C7ACE9C}"/>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6283025" y="2817639"/>
            <a:ext cx="2112474" cy="2010265"/>
          </a:xfrm>
          <a:prstGeom prst="rect">
            <a:avLst/>
          </a:prstGeom>
        </p:spPr>
      </p:pic>
      <p:pic>
        <p:nvPicPr>
          <p:cNvPr id="7" name="Picture 6" descr="Screen Clipping">
            <a:extLst>
              <a:ext uri="{FF2B5EF4-FFF2-40B4-BE49-F238E27FC236}">
                <a16:creationId xmlns:a16="http://schemas.microsoft.com/office/drawing/2014/main" id="{3166FE8B-CC9D-4AFA-82E8-274EFDEE9917}"/>
              </a:ext>
            </a:extLst>
          </p:cNvPr>
          <p:cNvPicPr/>
          <p:nvPr/>
        </p:nvPicPr>
        <p:blipFill>
          <a:blip r:embed="rId5" cstate="print">
            <a:extLst>
              <a:ext uri="{28A0092B-C50C-407E-A947-70E740481C1C}">
                <a14:useLocalDpi xmlns:a14="http://schemas.microsoft.com/office/drawing/2010/main" val="0"/>
              </a:ext>
            </a:extLst>
          </a:blip>
          <a:stretch>
            <a:fillRect/>
          </a:stretch>
        </p:blipFill>
        <p:spPr>
          <a:xfrm>
            <a:off x="3715385" y="2767208"/>
            <a:ext cx="2112474" cy="1935807"/>
          </a:xfrm>
          <a:prstGeom prst="rect">
            <a:avLst/>
          </a:prstGeom>
        </p:spPr>
      </p:pic>
      <p:pic>
        <p:nvPicPr>
          <p:cNvPr id="8" name="Picture 7" descr="Screen Clipping">
            <a:extLst>
              <a:ext uri="{FF2B5EF4-FFF2-40B4-BE49-F238E27FC236}">
                <a16:creationId xmlns:a16="http://schemas.microsoft.com/office/drawing/2014/main" id="{F5666946-F96E-4C8D-A105-0562C57774FE}"/>
              </a:ext>
            </a:extLst>
          </p:cNvPr>
          <p:cNvPicPr/>
          <p:nvPr/>
        </p:nvPicPr>
        <p:blipFill>
          <a:blip r:embed="rId6" cstate="print">
            <a:extLst>
              <a:ext uri="{28A0092B-C50C-407E-A947-70E740481C1C}">
                <a14:useLocalDpi xmlns:a14="http://schemas.microsoft.com/office/drawing/2010/main" val="0"/>
              </a:ext>
            </a:extLst>
          </a:blip>
          <a:stretch>
            <a:fillRect/>
          </a:stretch>
        </p:blipFill>
        <p:spPr>
          <a:xfrm>
            <a:off x="8935279" y="2760576"/>
            <a:ext cx="2408680" cy="2005945"/>
          </a:xfrm>
          <a:prstGeom prst="rect">
            <a:avLst/>
          </a:prstGeom>
        </p:spPr>
      </p:pic>
      <p:pic>
        <p:nvPicPr>
          <p:cNvPr id="9" name="Picture 8" descr="Screen Clipping">
            <a:extLst>
              <a:ext uri="{FF2B5EF4-FFF2-40B4-BE49-F238E27FC236}">
                <a16:creationId xmlns:a16="http://schemas.microsoft.com/office/drawing/2014/main" id="{E327D4DC-6CCE-4443-BF1F-49C7FF2BAFD7}"/>
              </a:ext>
            </a:extLst>
          </p:cNvPr>
          <p:cNvPicPr/>
          <p:nvPr/>
        </p:nvPicPr>
        <p:blipFill>
          <a:blip r:embed="rId7" cstate="print">
            <a:extLst>
              <a:ext uri="{28A0092B-C50C-407E-A947-70E740481C1C}">
                <a14:useLocalDpi xmlns:a14="http://schemas.microsoft.com/office/drawing/2010/main" val="0"/>
              </a:ext>
            </a:extLst>
          </a:blip>
          <a:stretch>
            <a:fillRect/>
          </a:stretch>
        </p:blipFill>
        <p:spPr>
          <a:xfrm>
            <a:off x="1291404" y="4945981"/>
            <a:ext cx="1952519" cy="1818091"/>
          </a:xfrm>
          <a:prstGeom prst="rect">
            <a:avLst/>
          </a:prstGeom>
        </p:spPr>
      </p:pic>
      <p:pic>
        <p:nvPicPr>
          <p:cNvPr id="10" name="Picture 9" descr="Screen Clipping">
            <a:extLst>
              <a:ext uri="{FF2B5EF4-FFF2-40B4-BE49-F238E27FC236}">
                <a16:creationId xmlns:a16="http://schemas.microsoft.com/office/drawing/2014/main" id="{3EC72728-E99B-4DDA-8F3C-35FA527C022C}"/>
              </a:ext>
            </a:extLst>
          </p:cNvPr>
          <p:cNvPicPr/>
          <p:nvPr/>
        </p:nvPicPr>
        <p:blipFill>
          <a:blip r:embed="rId8" cstate="print">
            <a:extLst>
              <a:ext uri="{28A0092B-C50C-407E-A947-70E740481C1C}">
                <a14:useLocalDpi xmlns:a14="http://schemas.microsoft.com/office/drawing/2010/main" val="0"/>
              </a:ext>
            </a:extLst>
          </a:blip>
          <a:stretch>
            <a:fillRect/>
          </a:stretch>
        </p:blipFill>
        <p:spPr>
          <a:xfrm>
            <a:off x="3687461" y="4894030"/>
            <a:ext cx="2140398" cy="1818091"/>
          </a:xfrm>
          <a:prstGeom prst="rect">
            <a:avLst/>
          </a:prstGeom>
        </p:spPr>
      </p:pic>
      <p:pic>
        <p:nvPicPr>
          <p:cNvPr id="11" name="Picture 10" descr="Screen Clipping">
            <a:extLst>
              <a:ext uri="{FF2B5EF4-FFF2-40B4-BE49-F238E27FC236}">
                <a16:creationId xmlns:a16="http://schemas.microsoft.com/office/drawing/2014/main" id="{3471292F-8F56-40A0-A745-5540918BC621}"/>
              </a:ext>
            </a:extLst>
          </p:cNvPr>
          <p:cNvPicPr/>
          <p:nvPr/>
        </p:nvPicPr>
        <p:blipFill>
          <a:blip r:embed="rId9" cstate="print">
            <a:extLst>
              <a:ext uri="{28A0092B-C50C-407E-A947-70E740481C1C}">
                <a14:useLocalDpi xmlns:a14="http://schemas.microsoft.com/office/drawing/2010/main" val="0"/>
              </a:ext>
            </a:extLst>
          </a:blip>
          <a:stretch>
            <a:fillRect/>
          </a:stretch>
        </p:blipFill>
        <p:spPr>
          <a:xfrm>
            <a:off x="6576276" y="4862090"/>
            <a:ext cx="1819223" cy="1956283"/>
          </a:xfrm>
          <a:prstGeom prst="rect">
            <a:avLst/>
          </a:prstGeom>
        </p:spPr>
      </p:pic>
      <p:pic>
        <p:nvPicPr>
          <p:cNvPr id="12" name="Picture 11" descr="Screen Clipping">
            <a:extLst>
              <a:ext uri="{FF2B5EF4-FFF2-40B4-BE49-F238E27FC236}">
                <a16:creationId xmlns:a16="http://schemas.microsoft.com/office/drawing/2014/main" id="{839A06A6-448B-4FBB-829B-95A81E439CFE}"/>
              </a:ext>
            </a:extLst>
          </p:cNvPr>
          <p:cNvPicPr/>
          <p:nvPr/>
        </p:nvPicPr>
        <p:blipFill>
          <a:blip r:embed="rId10" cstate="print">
            <a:extLst>
              <a:ext uri="{28A0092B-C50C-407E-A947-70E740481C1C}">
                <a14:useLocalDpi xmlns:a14="http://schemas.microsoft.com/office/drawing/2010/main" val="0"/>
              </a:ext>
            </a:extLst>
          </a:blip>
          <a:stretch>
            <a:fillRect/>
          </a:stretch>
        </p:blipFill>
        <p:spPr>
          <a:xfrm>
            <a:off x="9192345" y="4985885"/>
            <a:ext cx="1949782" cy="1755098"/>
          </a:xfrm>
          <a:prstGeom prst="rect">
            <a:avLst/>
          </a:prstGeom>
        </p:spPr>
      </p:pic>
      <p:sp>
        <p:nvSpPr>
          <p:cNvPr id="13" name="Rectangle 12">
            <a:extLst>
              <a:ext uri="{FF2B5EF4-FFF2-40B4-BE49-F238E27FC236}">
                <a16:creationId xmlns:a16="http://schemas.microsoft.com/office/drawing/2014/main" id="{1FE718C6-FEAE-43E3-A928-DE9E57C220DB}"/>
              </a:ext>
            </a:extLst>
          </p:cNvPr>
          <p:cNvSpPr/>
          <p:nvPr/>
        </p:nvSpPr>
        <p:spPr>
          <a:xfrm>
            <a:off x="1604834" y="2658473"/>
            <a:ext cx="1225826" cy="472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D95B35D4-2C27-44AD-81D1-16B12C3A7573}"/>
              </a:ext>
            </a:extLst>
          </p:cNvPr>
          <p:cNvSpPr/>
          <p:nvPr/>
        </p:nvSpPr>
        <p:spPr>
          <a:xfrm>
            <a:off x="4002885" y="2658473"/>
            <a:ext cx="1225826" cy="472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864271E-D297-4FA1-81CA-E3812AA6F7CB}"/>
              </a:ext>
            </a:extLst>
          </p:cNvPr>
          <p:cNvSpPr/>
          <p:nvPr/>
        </p:nvSpPr>
        <p:spPr>
          <a:xfrm>
            <a:off x="6826650" y="2658474"/>
            <a:ext cx="1225826" cy="472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782F5DBA-BB2E-49B1-A865-C1AE84446CD7}"/>
              </a:ext>
            </a:extLst>
          </p:cNvPr>
          <p:cNvSpPr/>
          <p:nvPr/>
        </p:nvSpPr>
        <p:spPr>
          <a:xfrm>
            <a:off x="9509448" y="2658473"/>
            <a:ext cx="1225826" cy="472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DA862469-F09E-4160-ADD6-DBF5270DFEA9}"/>
              </a:ext>
            </a:extLst>
          </p:cNvPr>
          <p:cNvSpPr/>
          <p:nvPr/>
        </p:nvSpPr>
        <p:spPr>
          <a:xfrm>
            <a:off x="1604834" y="4878196"/>
            <a:ext cx="1225826" cy="472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801690D8-320C-48CC-8B74-3199954D5DE2}"/>
              </a:ext>
            </a:extLst>
          </p:cNvPr>
          <p:cNvSpPr/>
          <p:nvPr/>
        </p:nvSpPr>
        <p:spPr>
          <a:xfrm>
            <a:off x="4002885" y="4878196"/>
            <a:ext cx="1459442" cy="472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7930CCD1-7AF5-4116-9A62-F67C85EE623F}"/>
              </a:ext>
            </a:extLst>
          </p:cNvPr>
          <p:cNvSpPr/>
          <p:nvPr/>
        </p:nvSpPr>
        <p:spPr>
          <a:xfrm>
            <a:off x="6826650" y="4878197"/>
            <a:ext cx="1225826" cy="472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DF1022F4-DBBF-42AF-BF21-CEB31BF077A5}"/>
              </a:ext>
            </a:extLst>
          </p:cNvPr>
          <p:cNvSpPr/>
          <p:nvPr/>
        </p:nvSpPr>
        <p:spPr>
          <a:xfrm>
            <a:off x="9509448" y="4878196"/>
            <a:ext cx="1225826" cy="472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097517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3"/>
                    </p:tgtEl>
                  </p:cond>
                </p:stCondLst>
                <p:endSync evt="end" delay="0">
                  <p:rtn val="all"/>
                </p:endSync>
                <p:childTnLst>
                  <p:par>
                    <p:cTn id="3" fill="hold">
                      <p:stCondLst>
                        <p:cond delay="0"/>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000"/>
                                        <p:tgtEl>
                                          <p:spTgt spid="13"/>
                                        </p:tgtEl>
                                      </p:cBhvr>
                                    </p:animEffect>
                                    <p:set>
                                      <p:cBhvr>
                                        <p:cTn id="7" dur="1" fill="hold">
                                          <p:stCondLst>
                                            <p:cond delay="19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6" presetClass="exit" presetSubtype="32" fill="hold" grpId="0" nodeType="clickEffect">
                                  <p:stCondLst>
                                    <p:cond delay="0"/>
                                  </p:stCondLst>
                                  <p:childTnLst>
                                    <p:animEffect transition="out" filter="circle(out)">
                                      <p:cBhvr>
                                        <p:cTn id="12" dur="2000"/>
                                        <p:tgtEl>
                                          <p:spTgt spid="14"/>
                                        </p:tgtEl>
                                      </p:cBhvr>
                                    </p:animEffect>
                                    <p:set>
                                      <p:cBhvr>
                                        <p:cTn id="13" dur="1" fill="hold">
                                          <p:stCondLst>
                                            <p:cond delay="1999"/>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14" restart="whenNotActive" fill="hold" evtFilter="cancelBubble" nodeType="interactiveSeq">
                <p:stCondLst>
                  <p:cond evt="onClick" delay="0">
                    <p:tgtEl>
                      <p:spTgt spid="15"/>
                    </p:tgtEl>
                  </p:cond>
                </p:stCondLst>
                <p:endSync evt="end" delay="0">
                  <p:rtn val="all"/>
                </p:endSync>
                <p:childTnLst>
                  <p:par>
                    <p:cTn id="15" fill="hold">
                      <p:stCondLst>
                        <p:cond delay="0"/>
                      </p:stCondLst>
                      <p:childTnLst>
                        <p:par>
                          <p:cTn id="16" fill="hold">
                            <p:stCondLst>
                              <p:cond delay="0"/>
                            </p:stCondLst>
                            <p:childTnLst>
                              <p:par>
                                <p:cTn id="17" presetID="6" presetClass="exit" presetSubtype="32" fill="hold" grpId="0" nodeType="clickEffect">
                                  <p:stCondLst>
                                    <p:cond delay="0"/>
                                  </p:stCondLst>
                                  <p:childTnLst>
                                    <p:animEffect transition="out" filter="circle(out)">
                                      <p:cBhvr>
                                        <p:cTn id="18" dur="2000"/>
                                        <p:tgtEl>
                                          <p:spTgt spid="15"/>
                                        </p:tgtEl>
                                      </p:cBhvr>
                                    </p:animEffect>
                                    <p:set>
                                      <p:cBhvr>
                                        <p:cTn id="19" dur="1" fill="hold">
                                          <p:stCondLst>
                                            <p:cond delay="19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20" restart="whenNotActive" fill="hold" evtFilter="cancelBubble" nodeType="interactiveSeq">
                <p:stCondLst>
                  <p:cond evt="onClick" delay="0">
                    <p:tgtEl>
                      <p:spTgt spid="16"/>
                    </p:tgtEl>
                  </p:cond>
                </p:stCondLst>
                <p:endSync evt="end" delay="0">
                  <p:rtn val="all"/>
                </p:endSync>
                <p:childTnLst>
                  <p:par>
                    <p:cTn id="21" fill="hold">
                      <p:stCondLst>
                        <p:cond delay="0"/>
                      </p:stCondLst>
                      <p:childTnLst>
                        <p:par>
                          <p:cTn id="22" fill="hold">
                            <p:stCondLst>
                              <p:cond delay="0"/>
                            </p:stCondLst>
                            <p:childTnLst>
                              <p:par>
                                <p:cTn id="23" presetID="6" presetClass="exit" presetSubtype="32" fill="hold" grpId="0" nodeType="clickEffect">
                                  <p:stCondLst>
                                    <p:cond delay="0"/>
                                  </p:stCondLst>
                                  <p:childTnLst>
                                    <p:animEffect transition="out" filter="circle(out)">
                                      <p:cBhvr>
                                        <p:cTn id="24" dur="2000"/>
                                        <p:tgtEl>
                                          <p:spTgt spid="16"/>
                                        </p:tgtEl>
                                      </p:cBhvr>
                                    </p:animEffect>
                                    <p:set>
                                      <p:cBhvr>
                                        <p:cTn id="25" dur="1" fill="hold">
                                          <p:stCondLst>
                                            <p:cond delay="19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26" restart="whenNotActive" fill="hold" evtFilter="cancelBubble" nodeType="interactiveSeq">
                <p:stCondLst>
                  <p:cond evt="onClick" delay="0">
                    <p:tgtEl>
                      <p:spTgt spid="17"/>
                    </p:tgtEl>
                  </p:cond>
                </p:stCondLst>
                <p:endSync evt="end" delay="0">
                  <p:rtn val="all"/>
                </p:endSync>
                <p:childTnLst>
                  <p:par>
                    <p:cTn id="27" fill="hold">
                      <p:stCondLst>
                        <p:cond delay="0"/>
                      </p:stCondLst>
                      <p:childTnLst>
                        <p:par>
                          <p:cTn id="28" fill="hold">
                            <p:stCondLst>
                              <p:cond delay="0"/>
                            </p:stCondLst>
                            <p:childTnLst>
                              <p:par>
                                <p:cTn id="29" presetID="6" presetClass="exit" presetSubtype="32" fill="hold" grpId="0" nodeType="clickEffect">
                                  <p:stCondLst>
                                    <p:cond delay="0"/>
                                  </p:stCondLst>
                                  <p:childTnLst>
                                    <p:animEffect transition="out" filter="circle(out)">
                                      <p:cBhvr>
                                        <p:cTn id="30" dur="2000"/>
                                        <p:tgtEl>
                                          <p:spTgt spid="17"/>
                                        </p:tgtEl>
                                      </p:cBhvr>
                                    </p:animEffect>
                                    <p:set>
                                      <p:cBhvr>
                                        <p:cTn id="31" dur="1" fill="hold">
                                          <p:stCondLst>
                                            <p:cond delay="1999"/>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32" restart="whenNotActive" fill="hold" evtFilter="cancelBubble" nodeType="interactiveSeq">
                <p:stCondLst>
                  <p:cond evt="onClick" delay="0">
                    <p:tgtEl>
                      <p:spTgt spid="18"/>
                    </p:tgtEl>
                  </p:cond>
                </p:stCondLst>
                <p:endSync evt="end" delay="0">
                  <p:rtn val="all"/>
                </p:endSync>
                <p:childTnLst>
                  <p:par>
                    <p:cTn id="33" fill="hold">
                      <p:stCondLst>
                        <p:cond delay="0"/>
                      </p:stCondLst>
                      <p:childTnLst>
                        <p:par>
                          <p:cTn id="34" fill="hold">
                            <p:stCondLst>
                              <p:cond delay="0"/>
                            </p:stCondLst>
                            <p:childTnLst>
                              <p:par>
                                <p:cTn id="35" presetID="6" presetClass="exit" presetSubtype="32" fill="hold" grpId="0" nodeType="clickEffect">
                                  <p:stCondLst>
                                    <p:cond delay="0"/>
                                  </p:stCondLst>
                                  <p:childTnLst>
                                    <p:animEffect transition="out" filter="circle(out)">
                                      <p:cBhvr>
                                        <p:cTn id="36" dur="2000"/>
                                        <p:tgtEl>
                                          <p:spTgt spid="18"/>
                                        </p:tgtEl>
                                      </p:cBhvr>
                                    </p:animEffect>
                                    <p:set>
                                      <p:cBhvr>
                                        <p:cTn id="37" dur="1" fill="hold">
                                          <p:stCondLst>
                                            <p:cond delay="1999"/>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38" restart="whenNotActive" fill="hold" evtFilter="cancelBubble" nodeType="interactiveSeq">
                <p:stCondLst>
                  <p:cond evt="onClick" delay="0">
                    <p:tgtEl>
                      <p:spTgt spid="19"/>
                    </p:tgtEl>
                  </p:cond>
                </p:stCondLst>
                <p:endSync evt="end" delay="0">
                  <p:rtn val="all"/>
                </p:endSync>
                <p:childTnLst>
                  <p:par>
                    <p:cTn id="39" fill="hold">
                      <p:stCondLst>
                        <p:cond delay="0"/>
                      </p:stCondLst>
                      <p:childTnLst>
                        <p:par>
                          <p:cTn id="40" fill="hold">
                            <p:stCondLst>
                              <p:cond delay="0"/>
                            </p:stCondLst>
                            <p:childTnLst>
                              <p:par>
                                <p:cTn id="41" presetID="6" presetClass="exit" presetSubtype="32" fill="hold" grpId="0" nodeType="clickEffect">
                                  <p:stCondLst>
                                    <p:cond delay="0"/>
                                  </p:stCondLst>
                                  <p:childTnLst>
                                    <p:animEffect transition="out" filter="circle(out)">
                                      <p:cBhvr>
                                        <p:cTn id="42" dur="2000"/>
                                        <p:tgtEl>
                                          <p:spTgt spid="19"/>
                                        </p:tgtEl>
                                      </p:cBhvr>
                                    </p:animEffect>
                                    <p:set>
                                      <p:cBhvr>
                                        <p:cTn id="43" dur="1" fill="hold">
                                          <p:stCondLst>
                                            <p:cond delay="1999"/>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44" restart="whenNotActive" fill="hold" evtFilter="cancelBubble" nodeType="interactiveSeq">
                <p:stCondLst>
                  <p:cond evt="onClick" delay="0">
                    <p:tgtEl>
                      <p:spTgt spid="20"/>
                    </p:tgtEl>
                  </p:cond>
                </p:stCondLst>
                <p:endSync evt="end" delay="0">
                  <p:rtn val="all"/>
                </p:endSync>
                <p:childTnLst>
                  <p:par>
                    <p:cTn id="45" fill="hold">
                      <p:stCondLst>
                        <p:cond delay="0"/>
                      </p:stCondLst>
                      <p:childTnLst>
                        <p:par>
                          <p:cTn id="46" fill="hold">
                            <p:stCondLst>
                              <p:cond delay="0"/>
                            </p:stCondLst>
                            <p:childTnLst>
                              <p:par>
                                <p:cTn id="47" presetID="6" presetClass="exit" presetSubtype="32" fill="hold" grpId="0" nodeType="clickEffect">
                                  <p:stCondLst>
                                    <p:cond delay="0"/>
                                  </p:stCondLst>
                                  <p:childTnLst>
                                    <p:animEffect transition="out" filter="circle(out)">
                                      <p:cBhvr>
                                        <p:cTn id="48" dur="2000"/>
                                        <p:tgtEl>
                                          <p:spTgt spid="20"/>
                                        </p:tgtEl>
                                      </p:cBhvr>
                                    </p:animEffect>
                                    <p:set>
                                      <p:cBhvr>
                                        <p:cTn id="49" dur="1" fill="hold">
                                          <p:stCondLst>
                                            <p:cond delay="19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childTnLst>
        </p:cTn>
      </p:par>
    </p:tnLst>
    <p:bldLst>
      <p:bldP spid="13" grpId="0" animBg="1"/>
      <p:bldP spid="14" grpId="0" animBg="1"/>
      <p:bldP spid="15" grpId="0" animBg="1"/>
      <p:bldP spid="16" grpId="0" animBg="1"/>
      <p:bldP spid="17" grpId="0" animBg="1"/>
      <p:bldP spid="18" grpId="0" animBg="1"/>
      <p:bldP spid="19" grpId="0" animBg="1"/>
      <p:bldP spid="2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9E82F-97EC-400F-AD73-F04FB3395C78}"/>
              </a:ext>
            </a:extLst>
          </p:cNvPr>
          <p:cNvSpPr>
            <a:spLocks noGrp="1"/>
          </p:cNvSpPr>
          <p:nvPr>
            <p:ph type="title"/>
          </p:nvPr>
        </p:nvSpPr>
        <p:spPr>
          <a:xfrm>
            <a:off x="3334565" y="514884"/>
            <a:ext cx="8610600" cy="1293028"/>
          </a:xfrm>
        </p:spPr>
        <p:txBody>
          <a:bodyPr/>
          <a:lstStyle/>
          <a:p>
            <a:r>
              <a:rPr lang="cy-GB" sz="5000" b="1" dirty="0">
                <a:latin typeface="Calibri" panose="020F0502020204030204" pitchFamily="34" charset="0"/>
                <a:cs typeface="Calibri" panose="020F0502020204030204" pitchFamily="34" charset="0"/>
              </a:rPr>
              <a:t>Ymestynwch y brawddegau...</a:t>
            </a:r>
            <a:endParaRPr lang="en-GB" sz="5000" b="1" dirty="0">
              <a:latin typeface="Calibri" panose="020F0502020204030204" pitchFamily="34" charset="0"/>
              <a:cs typeface="Calibri" panose="020F0502020204030204" pitchFamily="34" charset="0"/>
            </a:endParaRPr>
          </a:p>
        </p:txBody>
      </p:sp>
      <p:sp>
        <p:nvSpPr>
          <p:cNvPr id="3" name="Text Placeholder 2">
            <a:extLst>
              <a:ext uri="{FF2B5EF4-FFF2-40B4-BE49-F238E27FC236}">
                <a16:creationId xmlns:a16="http://schemas.microsoft.com/office/drawing/2014/main" id="{7AD8652E-97F9-4018-8808-8BDC00906220}"/>
              </a:ext>
            </a:extLst>
          </p:cNvPr>
          <p:cNvSpPr>
            <a:spLocks noGrp="1"/>
          </p:cNvSpPr>
          <p:nvPr>
            <p:ph type="body" idx="1"/>
          </p:nvPr>
        </p:nvSpPr>
        <p:spPr>
          <a:xfrm>
            <a:off x="685800" y="1751485"/>
            <a:ext cx="10820400" cy="4024125"/>
          </a:xfrm>
        </p:spPr>
        <p:txBody>
          <a:bodyPr/>
          <a:lstStyle/>
          <a:p>
            <a:pPr marL="88900" indent="0">
              <a:buNone/>
            </a:pPr>
            <a:r>
              <a:rPr lang="cy-GB" sz="4000" i="1" dirty="0">
                <a:latin typeface="Calibri" panose="020F0502020204030204" pitchFamily="34" charset="0"/>
                <a:cs typeface="Calibri" panose="020F0502020204030204" pitchFamily="34" charset="0"/>
              </a:rPr>
              <a:t>Today, we will be... </a:t>
            </a:r>
            <a:r>
              <a:rPr lang="cy-GB" sz="4000" dirty="0">
                <a:latin typeface="Calibri" panose="020F0502020204030204" pitchFamily="34" charset="0"/>
                <a:cs typeface="Calibri" panose="020F0502020204030204" pitchFamily="34" charset="0"/>
              </a:rPr>
              <a:t>=&gt; Heddiw, byddwn ni’n... </a:t>
            </a:r>
            <a:endParaRPr lang="en-GB" sz="4000" dirty="0">
              <a:latin typeface="Calibri" panose="020F0502020204030204" pitchFamily="34" charset="0"/>
              <a:cs typeface="Calibri" panose="020F0502020204030204" pitchFamily="34" charset="0"/>
            </a:endParaRPr>
          </a:p>
        </p:txBody>
      </p:sp>
      <p:pic>
        <p:nvPicPr>
          <p:cNvPr id="5" name="Picture 4" descr="Screen Clipping">
            <a:extLst>
              <a:ext uri="{FF2B5EF4-FFF2-40B4-BE49-F238E27FC236}">
                <a16:creationId xmlns:a16="http://schemas.microsoft.com/office/drawing/2014/main" id="{E60BD64E-7AAF-455B-9751-46E33CE1A845}"/>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200764" y="2760576"/>
            <a:ext cx="2133801" cy="1949805"/>
          </a:xfrm>
          <a:prstGeom prst="rect">
            <a:avLst/>
          </a:prstGeom>
        </p:spPr>
      </p:pic>
      <p:pic>
        <p:nvPicPr>
          <p:cNvPr id="6" name="Picture 5" descr="Screen Clipping">
            <a:extLst>
              <a:ext uri="{FF2B5EF4-FFF2-40B4-BE49-F238E27FC236}">
                <a16:creationId xmlns:a16="http://schemas.microsoft.com/office/drawing/2014/main" id="{8A12D316-507E-49CD-98DE-69D76C7ACE9C}"/>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6283025" y="2817639"/>
            <a:ext cx="2112474" cy="2010265"/>
          </a:xfrm>
          <a:prstGeom prst="rect">
            <a:avLst/>
          </a:prstGeom>
        </p:spPr>
      </p:pic>
      <p:pic>
        <p:nvPicPr>
          <p:cNvPr id="7" name="Picture 6" descr="Screen Clipping">
            <a:extLst>
              <a:ext uri="{FF2B5EF4-FFF2-40B4-BE49-F238E27FC236}">
                <a16:creationId xmlns:a16="http://schemas.microsoft.com/office/drawing/2014/main" id="{3166FE8B-CC9D-4AFA-82E8-274EFDEE9917}"/>
              </a:ext>
            </a:extLst>
          </p:cNvPr>
          <p:cNvPicPr/>
          <p:nvPr/>
        </p:nvPicPr>
        <p:blipFill>
          <a:blip r:embed="rId5" cstate="print">
            <a:extLst>
              <a:ext uri="{28A0092B-C50C-407E-A947-70E740481C1C}">
                <a14:useLocalDpi xmlns:a14="http://schemas.microsoft.com/office/drawing/2010/main" val="0"/>
              </a:ext>
            </a:extLst>
          </a:blip>
          <a:stretch>
            <a:fillRect/>
          </a:stretch>
        </p:blipFill>
        <p:spPr>
          <a:xfrm>
            <a:off x="3715385" y="2767208"/>
            <a:ext cx="2112474" cy="1935807"/>
          </a:xfrm>
          <a:prstGeom prst="rect">
            <a:avLst/>
          </a:prstGeom>
        </p:spPr>
      </p:pic>
      <p:pic>
        <p:nvPicPr>
          <p:cNvPr id="8" name="Picture 7" descr="Screen Clipping">
            <a:extLst>
              <a:ext uri="{FF2B5EF4-FFF2-40B4-BE49-F238E27FC236}">
                <a16:creationId xmlns:a16="http://schemas.microsoft.com/office/drawing/2014/main" id="{F5666946-F96E-4C8D-A105-0562C57774FE}"/>
              </a:ext>
            </a:extLst>
          </p:cNvPr>
          <p:cNvPicPr/>
          <p:nvPr/>
        </p:nvPicPr>
        <p:blipFill>
          <a:blip r:embed="rId6" cstate="print">
            <a:extLst>
              <a:ext uri="{28A0092B-C50C-407E-A947-70E740481C1C}">
                <a14:useLocalDpi xmlns:a14="http://schemas.microsoft.com/office/drawing/2010/main" val="0"/>
              </a:ext>
            </a:extLst>
          </a:blip>
          <a:stretch>
            <a:fillRect/>
          </a:stretch>
        </p:blipFill>
        <p:spPr>
          <a:xfrm>
            <a:off x="8935279" y="2760576"/>
            <a:ext cx="2408680" cy="2005945"/>
          </a:xfrm>
          <a:prstGeom prst="rect">
            <a:avLst/>
          </a:prstGeom>
        </p:spPr>
      </p:pic>
      <p:pic>
        <p:nvPicPr>
          <p:cNvPr id="9" name="Picture 8" descr="Screen Clipping">
            <a:extLst>
              <a:ext uri="{FF2B5EF4-FFF2-40B4-BE49-F238E27FC236}">
                <a16:creationId xmlns:a16="http://schemas.microsoft.com/office/drawing/2014/main" id="{E327D4DC-6CCE-4443-BF1F-49C7FF2BAFD7}"/>
              </a:ext>
            </a:extLst>
          </p:cNvPr>
          <p:cNvPicPr/>
          <p:nvPr/>
        </p:nvPicPr>
        <p:blipFill>
          <a:blip r:embed="rId7" cstate="print">
            <a:extLst>
              <a:ext uri="{28A0092B-C50C-407E-A947-70E740481C1C}">
                <a14:useLocalDpi xmlns:a14="http://schemas.microsoft.com/office/drawing/2010/main" val="0"/>
              </a:ext>
            </a:extLst>
          </a:blip>
          <a:stretch>
            <a:fillRect/>
          </a:stretch>
        </p:blipFill>
        <p:spPr>
          <a:xfrm>
            <a:off x="1291404" y="4945981"/>
            <a:ext cx="1952519" cy="1818091"/>
          </a:xfrm>
          <a:prstGeom prst="rect">
            <a:avLst/>
          </a:prstGeom>
        </p:spPr>
      </p:pic>
      <p:pic>
        <p:nvPicPr>
          <p:cNvPr id="10" name="Picture 9" descr="Screen Clipping">
            <a:extLst>
              <a:ext uri="{FF2B5EF4-FFF2-40B4-BE49-F238E27FC236}">
                <a16:creationId xmlns:a16="http://schemas.microsoft.com/office/drawing/2014/main" id="{3EC72728-E99B-4DDA-8F3C-35FA527C022C}"/>
              </a:ext>
            </a:extLst>
          </p:cNvPr>
          <p:cNvPicPr/>
          <p:nvPr/>
        </p:nvPicPr>
        <p:blipFill>
          <a:blip r:embed="rId8" cstate="print">
            <a:extLst>
              <a:ext uri="{28A0092B-C50C-407E-A947-70E740481C1C}">
                <a14:useLocalDpi xmlns:a14="http://schemas.microsoft.com/office/drawing/2010/main" val="0"/>
              </a:ext>
            </a:extLst>
          </a:blip>
          <a:stretch>
            <a:fillRect/>
          </a:stretch>
        </p:blipFill>
        <p:spPr>
          <a:xfrm>
            <a:off x="3687461" y="4894030"/>
            <a:ext cx="2140398" cy="1818091"/>
          </a:xfrm>
          <a:prstGeom prst="rect">
            <a:avLst/>
          </a:prstGeom>
        </p:spPr>
      </p:pic>
      <p:pic>
        <p:nvPicPr>
          <p:cNvPr id="11" name="Picture 10" descr="Screen Clipping">
            <a:extLst>
              <a:ext uri="{FF2B5EF4-FFF2-40B4-BE49-F238E27FC236}">
                <a16:creationId xmlns:a16="http://schemas.microsoft.com/office/drawing/2014/main" id="{3471292F-8F56-40A0-A745-5540918BC621}"/>
              </a:ext>
            </a:extLst>
          </p:cNvPr>
          <p:cNvPicPr/>
          <p:nvPr/>
        </p:nvPicPr>
        <p:blipFill>
          <a:blip r:embed="rId9" cstate="print">
            <a:extLst>
              <a:ext uri="{28A0092B-C50C-407E-A947-70E740481C1C}">
                <a14:useLocalDpi xmlns:a14="http://schemas.microsoft.com/office/drawing/2010/main" val="0"/>
              </a:ext>
            </a:extLst>
          </a:blip>
          <a:stretch>
            <a:fillRect/>
          </a:stretch>
        </p:blipFill>
        <p:spPr>
          <a:xfrm>
            <a:off x="6576276" y="4862090"/>
            <a:ext cx="1819223" cy="1956283"/>
          </a:xfrm>
          <a:prstGeom prst="rect">
            <a:avLst/>
          </a:prstGeom>
        </p:spPr>
      </p:pic>
      <p:pic>
        <p:nvPicPr>
          <p:cNvPr id="12" name="Picture 11" descr="Screen Clipping">
            <a:extLst>
              <a:ext uri="{FF2B5EF4-FFF2-40B4-BE49-F238E27FC236}">
                <a16:creationId xmlns:a16="http://schemas.microsoft.com/office/drawing/2014/main" id="{839A06A6-448B-4FBB-829B-95A81E439CFE}"/>
              </a:ext>
            </a:extLst>
          </p:cNvPr>
          <p:cNvPicPr/>
          <p:nvPr/>
        </p:nvPicPr>
        <p:blipFill>
          <a:blip r:embed="rId10" cstate="print">
            <a:extLst>
              <a:ext uri="{28A0092B-C50C-407E-A947-70E740481C1C}">
                <a14:useLocalDpi xmlns:a14="http://schemas.microsoft.com/office/drawing/2010/main" val="0"/>
              </a:ext>
            </a:extLst>
          </a:blip>
          <a:stretch>
            <a:fillRect/>
          </a:stretch>
        </p:blipFill>
        <p:spPr>
          <a:xfrm>
            <a:off x="9192345" y="4985885"/>
            <a:ext cx="1949782" cy="1755098"/>
          </a:xfrm>
          <a:prstGeom prst="rect">
            <a:avLst/>
          </a:prstGeom>
        </p:spPr>
      </p:pic>
      <p:sp>
        <p:nvSpPr>
          <p:cNvPr id="13" name="Rectangle 12">
            <a:extLst>
              <a:ext uri="{FF2B5EF4-FFF2-40B4-BE49-F238E27FC236}">
                <a16:creationId xmlns:a16="http://schemas.microsoft.com/office/drawing/2014/main" id="{1FE718C6-FEAE-43E3-A928-DE9E57C220DB}"/>
              </a:ext>
            </a:extLst>
          </p:cNvPr>
          <p:cNvSpPr/>
          <p:nvPr/>
        </p:nvSpPr>
        <p:spPr>
          <a:xfrm>
            <a:off x="1604834" y="2658473"/>
            <a:ext cx="1225826" cy="472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D95B35D4-2C27-44AD-81D1-16B12C3A7573}"/>
              </a:ext>
            </a:extLst>
          </p:cNvPr>
          <p:cNvSpPr/>
          <p:nvPr/>
        </p:nvSpPr>
        <p:spPr>
          <a:xfrm>
            <a:off x="4002885" y="2658473"/>
            <a:ext cx="1225826" cy="472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864271E-D297-4FA1-81CA-E3812AA6F7CB}"/>
              </a:ext>
            </a:extLst>
          </p:cNvPr>
          <p:cNvSpPr/>
          <p:nvPr/>
        </p:nvSpPr>
        <p:spPr>
          <a:xfrm>
            <a:off x="6826650" y="2658474"/>
            <a:ext cx="1225826" cy="472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782F5DBA-BB2E-49B1-A865-C1AE84446CD7}"/>
              </a:ext>
            </a:extLst>
          </p:cNvPr>
          <p:cNvSpPr/>
          <p:nvPr/>
        </p:nvSpPr>
        <p:spPr>
          <a:xfrm>
            <a:off x="9509448" y="2658473"/>
            <a:ext cx="1225826" cy="472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DA862469-F09E-4160-ADD6-DBF5270DFEA9}"/>
              </a:ext>
            </a:extLst>
          </p:cNvPr>
          <p:cNvSpPr/>
          <p:nvPr/>
        </p:nvSpPr>
        <p:spPr>
          <a:xfrm>
            <a:off x="1604834" y="4878196"/>
            <a:ext cx="1225826" cy="472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801690D8-320C-48CC-8B74-3199954D5DE2}"/>
              </a:ext>
            </a:extLst>
          </p:cNvPr>
          <p:cNvSpPr/>
          <p:nvPr/>
        </p:nvSpPr>
        <p:spPr>
          <a:xfrm>
            <a:off x="4002885" y="4878196"/>
            <a:ext cx="1459442" cy="472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7930CCD1-7AF5-4116-9A62-F67C85EE623F}"/>
              </a:ext>
            </a:extLst>
          </p:cNvPr>
          <p:cNvSpPr/>
          <p:nvPr/>
        </p:nvSpPr>
        <p:spPr>
          <a:xfrm>
            <a:off x="6826650" y="4878197"/>
            <a:ext cx="1225826" cy="472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DF1022F4-DBBF-42AF-BF21-CEB31BF077A5}"/>
              </a:ext>
            </a:extLst>
          </p:cNvPr>
          <p:cNvSpPr/>
          <p:nvPr/>
        </p:nvSpPr>
        <p:spPr>
          <a:xfrm>
            <a:off x="9509448" y="4878196"/>
            <a:ext cx="1225826" cy="472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37158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grpId="0" nodeType="clickEffect">
                                  <p:stCondLst>
                                    <p:cond delay="0"/>
                                  </p:stCondLst>
                                  <p:childTnLst>
                                    <p:animEffect transition="out" filter="wipe(down)">
                                      <p:cBhvr>
                                        <p:cTn id="6" dur="500"/>
                                        <p:tgtEl>
                                          <p:spTgt spid="13"/>
                                        </p:tgtEl>
                                      </p:cBhvr>
                                    </p:animEffect>
                                    <p:set>
                                      <p:cBhvr>
                                        <p:cTn id="7" dur="1" fill="hold">
                                          <p:stCondLst>
                                            <p:cond delay="499"/>
                                          </p:stCondLst>
                                        </p:cTn>
                                        <p:tgtEl>
                                          <p:spTgt spid="13"/>
                                        </p:tgtEl>
                                        <p:attrNameLst>
                                          <p:attrName>style.visibility</p:attrName>
                                        </p:attrNameLst>
                                      </p:cBhvr>
                                      <p:to>
                                        <p:strVal val="hidden"/>
                                      </p:to>
                                    </p:set>
                                  </p:childTnLst>
                                </p:cTn>
                              </p:par>
                              <p:par>
                                <p:cTn id="8" presetID="22" presetClass="exit" presetSubtype="4" fill="hold" grpId="0" nodeType="withEffect">
                                  <p:stCondLst>
                                    <p:cond delay="0"/>
                                  </p:stCondLst>
                                  <p:childTnLst>
                                    <p:animEffect transition="out" filter="wipe(down)">
                                      <p:cBhvr>
                                        <p:cTn id="9" dur="500"/>
                                        <p:tgtEl>
                                          <p:spTgt spid="14"/>
                                        </p:tgtEl>
                                      </p:cBhvr>
                                    </p:animEffect>
                                    <p:set>
                                      <p:cBhvr>
                                        <p:cTn id="10" dur="1" fill="hold">
                                          <p:stCondLst>
                                            <p:cond delay="499"/>
                                          </p:stCondLst>
                                        </p:cTn>
                                        <p:tgtEl>
                                          <p:spTgt spid="14"/>
                                        </p:tgtEl>
                                        <p:attrNameLst>
                                          <p:attrName>style.visibility</p:attrName>
                                        </p:attrNameLst>
                                      </p:cBhvr>
                                      <p:to>
                                        <p:strVal val="hidden"/>
                                      </p:to>
                                    </p:set>
                                  </p:childTnLst>
                                </p:cTn>
                              </p:par>
                              <p:par>
                                <p:cTn id="11" presetID="22" presetClass="exit" presetSubtype="4" fill="hold" grpId="0" nodeType="withEffect">
                                  <p:stCondLst>
                                    <p:cond delay="0"/>
                                  </p:stCondLst>
                                  <p:childTnLst>
                                    <p:animEffect transition="out" filter="wipe(down)">
                                      <p:cBhvr>
                                        <p:cTn id="12" dur="500"/>
                                        <p:tgtEl>
                                          <p:spTgt spid="15"/>
                                        </p:tgtEl>
                                      </p:cBhvr>
                                    </p:animEffect>
                                    <p:set>
                                      <p:cBhvr>
                                        <p:cTn id="13" dur="1" fill="hold">
                                          <p:stCondLst>
                                            <p:cond delay="499"/>
                                          </p:stCondLst>
                                        </p:cTn>
                                        <p:tgtEl>
                                          <p:spTgt spid="15"/>
                                        </p:tgtEl>
                                        <p:attrNameLst>
                                          <p:attrName>style.visibility</p:attrName>
                                        </p:attrNameLst>
                                      </p:cBhvr>
                                      <p:to>
                                        <p:strVal val="hidden"/>
                                      </p:to>
                                    </p:set>
                                  </p:childTnLst>
                                </p:cTn>
                              </p:par>
                              <p:par>
                                <p:cTn id="14" presetID="22" presetClass="exit" presetSubtype="4" fill="hold" grpId="0" nodeType="withEffect">
                                  <p:stCondLst>
                                    <p:cond delay="0"/>
                                  </p:stCondLst>
                                  <p:childTnLst>
                                    <p:animEffect transition="out" filter="wipe(down)">
                                      <p:cBhvr>
                                        <p:cTn id="15" dur="500"/>
                                        <p:tgtEl>
                                          <p:spTgt spid="16"/>
                                        </p:tgtEl>
                                      </p:cBhvr>
                                    </p:animEffect>
                                    <p:set>
                                      <p:cBhvr>
                                        <p:cTn id="16" dur="1" fill="hold">
                                          <p:stCondLst>
                                            <p:cond delay="499"/>
                                          </p:stCondLst>
                                        </p:cTn>
                                        <p:tgtEl>
                                          <p:spTgt spid="16"/>
                                        </p:tgtEl>
                                        <p:attrNameLst>
                                          <p:attrName>style.visibility</p:attrName>
                                        </p:attrNameLst>
                                      </p:cBhvr>
                                      <p:to>
                                        <p:strVal val="hidden"/>
                                      </p:to>
                                    </p:set>
                                  </p:childTnLst>
                                </p:cTn>
                              </p:par>
                              <p:par>
                                <p:cTn id="17" presetID="22" presetClass="exit" presetSubtype="4" fill="hold" grpId="0" nodeType="withEffect">
                                  <p:stCondLst>
                                    <p:cond delay="0"/>
                                  </p:stCondLst>
                                  <p:childTnLst>
                                    <p:animEffect transition="out" filter="wipe(down)">
                                      <p:cBhvr>
                                        <p:cTn id="18" dur="500"/>
                                        <p:tgtEl>
                                          <p:spTgt spid="20"/>
                                        </p:tgtEl>
                                      </p:cBhvr>
                                    </p:animEffect>
                                    <p:set>
                                      <p:cBhvr>
                                        <p:cTn id="19" dur="1" fill="hold">
                                          <p:stCondLst>
                                            <p:cond delay="499"/>
                                          </p:stCondLst>
                                        </p:cTn>
                                        <p:tgtEl>
                                          <p:spTgt spid="20"/>
                                        </p:tgtEl>
                                        <p:attrNameLst>
                                          <p:attrName>style.visibility</p:attrName>
                                        </p:attrNameLst>
                                      </p:cBhvr>
                                      <p:to>
                                        <p:strVal val="hidden"/>
                                      </p:to>
                                    </p:set>
                                  </p:childTnLst>
                                </p:cTn>
                              </p:par>
                              <p:par>
                                <p:cTn id="20" presetID="22" presetClass="exit" presetSubtype="4" fill="hold" grpId="0" nodeType="withEffect">
                                  <p:stCondLst>
                                    <p:cond delay="0"/>
                                  </p:stCondLst>
                                  <p:childTnLst>
                                    <p:animEffect transition="out" filter="wipe(down)">
                                      <p:cBhvr>
                                        <p:cTn id="21" dur="500"/>
                                        <p:tgtEl>
                                          <p:spTgt spid="19"/>
                                        </p:tgtEl>
                                      </p:cBhvr>
                                    </p:animEffect>
                                    <p:set>
                                      <p:cBhvr>
                                        <p:cTn id="22" dur="1" fill="hold">
                                          <p:stCondLst>
                                            <p:cond delay="499"/>
                                          </p:stCondLst>
                                        </p:cTn>
                                        <p:tgtEl>
                                          <p:spTgt spid="19"/>
                                        </p:tgtEl>
                                        <p:attrNameLst>
                                          <p:attrName>style.visibility</p:attrName>
                                        </p:attrNameLst>
                                      </p:cBhvr>
                                      <p:to>
                                        <p:strVal val="hidden"/>
                                      </p:to>
                                    </p:set>
                                  </p:childTnLst>
                                </p:cTn>
                              </p:par>
                              <p:par>
                                <p:cTn id="23" presetID="22" presetClass="exit" presetSubtype="4" fill="hold" grpId="0" nodeType="withEffect">
                                  <p:stCondLst>
                                    <p:cond delay="0"/>
                                  </p:stCondLst>
                                  <p:childTnLst>
                                    <p:animEffect transition="out" filter="wipe(down)">
                                      <p:cBhvr>
                                        <p:cTn id="24" dur="500"/>
                                        <p:tgtEl>
                                          <p:spTgt spid="18"/>
                                        </p:tgtEl>
                                      </p:cBhvr>
                                    </p:animEffect>
                                    <p:set>
                                      <p:cBhvr>
                                        <p:cTn id="25" dur="1" fill="hold">
                                          <p:stCondLst>
                                            <p:cond delay="499"/>
                                          </p:stCondLst>
                                        </p:cTn>
                                        <p:tgtEl>
                                          <p:spTgt spid="18"/>
                                        </p:tgtEl>
                                        <p:attrNameLst>
                                          <p:attrName>style.visibility</p:attrName>
                                        </p:attrNameLst>
                                      </p:cBhvr>
                                      <p:to>
                                        <p:strVal val="hidden"/>
                                      </p:to>
                                    </p:set>
                                  </p:childTnLst>
                                </p:cTn>
                              </p:par>
                              <p:par>
                                <p:cTn id="26" presetID="22" presetClass="exit" presetSubtype="4" fill="hold" grpId="0" nodeType="withEffect">
                                  <p:stCondLst>
                                    <p:cond delay="0"/>
                                  </p:stCondLst>
                                  <p:childTnLst>
                                    <p:animEffect transition="out" filter="wipe(down)">
                                      <p:cBhvr>
                                        <p:cTn id="27" dur="500"/>
                                        <p:tgtEl>
                                          <p:spTgt spid="17"/>
                                        </p:tgtEl>
                                      </p:cBhvr>
                                    </p:animEffect>
                                    <p:set>
                                      <p:cBhvr>
                                        <p:cTn id="28" dur="1" fill="hold">
                                          <p:stCondLst>
                                            <p:cond delay="499"/>
                                          </p:stCondLst>
                                        </p:cTn>
                                        <p:tgtEl>
                                          <p:spTgt spid="1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P spid="18" grpId="0" animBg="1"/>
      <p:bldP spid="19" grpId="0" animBg="1"/>
      <p:bldP spid="2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362AE-1ED1-4C72-A15F-42424ECC14FD}"/>
              </a:ext>
            </a:extLst>
          </p:cNvPr>
          <p:cNvSpPr>
            <a:spLocks noGrp="1"/>
          </p:cNvSpPr>
          <p:nvPr>
            <p:ph type="title"/>
          </p:nvPr>
        </p:nvSpPr>
        <p:spPr>
          <a:xfrm>
            <a:off x="2895600" y="385745"/>
            <a:ext cx="8610600" cy="1293028"/>
          </a:xfrm>
        </p:spPr>
        <p:txBody>
          <a:bodyPr/>
          <a:lstStyle/>
          <a:p>
            <a:r>
              <a:rPr lang="cy-GB" sz="5000" b="1" dirty="0">
                <a:latin typeface="Calibri" panose="020F0502020204030204" pitchFamily="34" charset="0"/>
                <a:cs typeface="Calibri" panose="020F0502020204030204" pitchFamily="34" charset="0"/>
              </a:rPr>
              <a:t>Gramadeg</a:t>
            </a:r>
            <a:endParaRPr lang="en-GB" sz="5000" b="1" dirty="0">
              <a:latin typeface="Calibri" panose="020F0502020204030204" pitchFamily="34" charset="0"/>
              <a:cs typeface="Calibri" panose="020F0502020204030204" pitchFamily="34" charset="0"/>
            </a:endParaRPr>
          </a:p>
        </p:txBody>
      </p:sp>
      <p:graphicFrame>
        <p:nvGraphicFramePr>
          <p:cNvPr id="4" name="Table 3">
            <a:extLst>
              <a:ext uri="{FF2B5EF4-FFF2-40B4-BE49-F238E27FC236}">
                <a16:creationId xmlns:a16="http://schemas.microsoft.com/office/drawing/2014/main" id="{F1D0FAB4-F7B2-44F8-8B30-ABB3AFBB341D}"/>
              </a:ext>
            </a:extLst>
          </p:cNvPr>
          <p:cNvGraphicFramePr>
            <a:graphicFrameLocks noGrp="1"/>
          </p:cNvGraphicFramePr>
          <p:nvPr>
            <p:extLst>
              <p:ext uri="{D42A27DB-BD31-4B8C-83A1-F6EECF244321}">
                <p14:modId xmlns:p14="http://schemas.microsoft.com/office/powerpoint/2010/main" val="2720917786"/>
              </p:ext>
            </p:extLst>
          </p:nvPr>
        </p:nvGraphicFramePr>
        <p:xfrm>
          <a:off x="685800" y="1678773"/>
          <a:ext cx="8960680" cy="4840848"/>
        </p:xfrm>
        <a:graphic>
          <a:graphicData uri="http://schemas.openxmlformats.org/drawingml/2006/table">
            <a:tbl>
              <a:tblPr firstRow="1" bandRow="1">
                <a:tableStyleId>{F6EF12DC-5564-499A-B8E0-7FA7DC726026}</a:tableStyleId>
              </a:tblPr>
              <a:tblGrid>
                <a:gridCol w="2240170">
                  <a:extLst>
                    <a:ext uri="{9D8B030D-6E8A-4147-A177-3AD203B41FA5}">
                      <a16:colId xmlns:a16="http://schemas.microsoft.com/office/drawing/2014/main" val="2303347430"/>
                    </a:ext>
                  </a:extLst>
                </a:gridCol>
                <a:gridCol w="2240170">
                  <a:extLst>
                    <a:ext uri="{9D8B030D-6E8A-4147-A177-3AD203B41FA5}">
                      <a16:colId xmlns:a16="http://schemas.microsoft.com/office/drawing/2014/main" val="2536581769"/>
                    </a:ext>
                  </a:extLst>
                </a:gridCol>
                <a:gridCol w="2240170">
                  <a:extLst>
                    <a:ext uri="{9D8B030D-6E8A-4147-A177-3AD203B41FA5}">
                      <a16:colId xmlns:a16="http://schemas.microsoft.com/office/drawing/2014/main" val="766789858"/>
                    </a:ext>
                  </a:extLst>
                </a:gridCol>
                <a:gridCol w="2240170">
                  <a:extLst>
                    <a:ext uri="{9D8B030D-6E8A-4147-A177-3AD203B41FA5}">
                      <a16:colId xmlns:a16="http://schemas.microsoft.com/office/drawing/2014/main" val="4027834715"/>
                    </a:ext>
                  </a:extLst>
                </a:gridCol>
              </a:tblGrid>
              <a:tr h="915340">
                <a:tc>
                  <a:txBody>
                    <a:bodyPr/>
                    <a:lstStyle/>
                    <a:p>
                      <a:pPr algn="ctr"/>
                      <a:r>
                        <a:rPr lang="cy-GB" sz="3000" b="1" i="1" dirty="0">
                          <a:solidFill>
                            <a:schemeClr val="bg1"/>
                          </a:solidFill>
                          <a:latin typeface="Calibri" panose="020F0502020204030204" pitchFamily="34" charset="0"/>
                          <a:cs typeface="Calibri" panose="020F0502020204030204" pitchFamily="34" charset="0"/>
                        </a:rPr>
                        <a:t>English</a:t>
                      </a:r>
                      <a:r>
                        <a:rPr lang="cy-GB" sz="3000" b="1" dirty="0">
                          <a:solidFill>
                            <a:schemeClr val="bg1"/>
                          </a:solidFill>
                          <a:latin typeface="Calibri" panose="020F0502020204030204" pitchFamily="34" charset="0"/>
                          <a:cs typeface="Calibri" panose="020F0502020204030204" pitchFamily="34" charset="0"/>
                        </a:rPr>
                        <a:t> </a:t>
                      </a:r>
                      <a:r>
                        <a:rPr lang="cy-GB" sz="3000" b="1" i="1" dirty="0">
                          <a:solidFill>
                            <a:schemeClr val="bg1"/>
                          </a:solidFill>
                          <a:latin typeface="Calibri" panose="020F0502020204030204" pitchFamily="34" charset="0"/>
                          <a:cs typeface="Calibri" panose="020F0502020204030204" pitchFamily="34" charset="0"/>
                        </a:rPr>
                        <a:t>Infinitive</a:t>
                      </a:r>
                      <a:endParaRPr lang="en-GB" sz="3000" b="1" i="1" dirty="0">
                        <a:solidFill>
                          <a:schemeClr val="bg1"/>
                        </a:solidFill>
                        <a:latin typeface="Calibri" panose="020F0502020204030204" pitchFamily="34" charset="0"/>
                        <a:cs typeface="Calibri" panose="020F0502020204030204" pitchFamily="34" charset="0"/>
                      </a:endParaRPr>
                    </a:p>
                  </a:txBody>
                  <a:tcPr>
                    <a:solidFill>
                      <a:srgbClr val="7030A0"/>
                    </a:solidFill>
                  </a:tcPr>
                </a:tc>
                <a:tc>
                  <a:txBody>
                    <a:bodyPr/>
                    <a:lstStyle/>
                    <a:p>
                      <a:pPr algn="ctr"/>
                      <a:r>
                        <a:rPr lang="cy-GB" sz="3000" b="1" dirty="0">
                          <a:solidFill>
                            <a:schemeClr val="bg1"/>
                          </a:solidFill>
                          <a:latin typeface="Calibri" panose="020F0502020204030204" pitchFamily="34" charset="0"/>
                          <a:cs typeface="Calibri" panose="020F0502020204030204" pitchFamily="34" charset="0"/>
                        </a:rPr>
                        <a:t>Berfenw Cymraeg</a:t>
                      </a:r>
                      <a:endParaRPr lang="en-GB" sz="3000" b="1" dirty="0">
                        <a:solidFill>
                          <a:schemeClr val="bg1"/>
                        </a:solidFill>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solidFill>
                      <a:srgbClr val="7030A0"/>
                    </a:solidFill>
                  </a:tcPr>
                </a:tc>
                <a:tc>
                  <a:txBody>
                    <a:bodyPr/>
                    <a:lstStyle/>
                    <a:p>
                      <a:pPr algn="ctr"/>
                      <a:r>
                        <a:rPr lang="cy-GB" sz="3000" b="1" i="1" dirty="0">
                          <a:solidFill>
                            <a:schemeClr val="bg1"/>
                          </a:solidFill>
                          <a:latin typeface="Calibri" panose="020F0502020204030204" pitchFamily="34" charset="0"/>
                          <a:cs typeface="Calibri" panose="020F0502020204030204" pitchFamily="34" charset="0"/>
                        </a:rPr>
                        <a:t>English Imperative</a:t>
                      </a:r>
                      <a:endParaRPr lang="en-GB" sz="3000" b="1" i="1" dirty="0">
                        <a:solidFill>
                          <a:schemeClr val="bg1"/>
                        </a:solidFill>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solidFill>
                      <a:srgbClr val="7030A0"/>
                    </a:solidFill>
                  </a:tcPr>
                </a:tc>
                <a:tc>
                  <a:txBody>
                    <a:bodyPr/>
                    <a:lstStyle/>
                    <a:p>
                      <a:pPr algn="ctr"/>
                      <a:r>
                        <a:rPr lang="cy-GB" sz="3000" b="1" dirty="0">
                          <a:solidFill>
                            <a:schemeClr val="bg1"/>
                          </a:solidFill>
                          <a:latin typeface="Calibri" panose="020F0502020204030204" pitchFamily="34" charset="0"/>
                          <a:cs typeface="Calibri" panose="020F0502020204030204" pitchFamily="34" charset="0"/>
                        </a:rPr>
                        <a:t>Gorchymyn Cymraeg</a:t>
                      </a:r>
                      <a:endParaRPr lang="en-GB" sz="3000" b="1" dirty="0">
                        <a:solidFill>
                          <a:schemeClr val="bg1"/>
                        </a:solidFill>
                        <a:latin typeface="Calibri" panose="020F0502020204030204" pitchFamily="34" charset="0"/>
                        <a:cs typeface="Calibri" panose="020F0502020204030204" pitchFamily="34" charset="0"/>
                      </a:endParaRPr>
                    </a:p>
                  </a:txBody>
                  <a:tcPr>
                    <a:solidFill>
                      <a:srgbClr val="7030A0"/>
                    </a:solidFill>
                  </a:tcPr>
                </a:tc>
                <a:extLst>
                  <a:ext uri="{0D108BD9-81ED-4DB2-BD59-A6C34878D82A}">
                    <a16:rowId xmlns:a16="http://schemas.microsoft.com/office/drawing/2014/main" val="1845466789"/>
                  </a:ext>
                </a:extLst>
              </a:tr>
              <a:tr h="639168">
                <a:tc>
                  <a:txBody>
                    <a:bodyPr/>
                    <a:lstStyle/>
                    <a:p>
                      <a:pPr algn="ctr"/>
                      <a:r>
                        <a:rPr lang="cy-GB" sz="2500" dirty="0">
                          <a:latin typeface="Calibri" panose="020F0502020204030204" pitchFamily="34" charset="0"/>
                          <a:cs typeface="Calibri" panose="020F0502020204030204" pitchFamily="34" charset="0"/>
                        </a:rPr>
                        <a:t>Open</a:t>
                      </a:r>
                      <a:endParaRPr lang="en-GB" sz="2500" dirty="0">
                        <a:latin typeface="Calibri" panose="020F0502020204030204" pitchFamily="34" charset="0"/>
                        <a:cs typeface="Calibri" panose="020F0502020204030204" pitchFamily="34" charset="0"/>
                      </a:endParaRPr>
                    </a:p>
                  </a:txBody>
                  <a:tcPr/>
                </a:tc>
                <a:tc>
                  <a:txBody>
                    <a:bodyPr/>
                    <a:lstStyle/>
                    <a:p>
                      <a:pPr algn="ctr"/>
                      <a:r>
                        <a:rPr lang="cy-GB" sz="2500" dirty="0">
                          <a:latin typeface="Calibri" panose="020F0502020204030204" pitchFamily="34" charset="0"/>
                          <a:cs typeface="Calibri" panose="020F0502020204030204" pitchFamily="34" charset="0"/>
                        </a:rPr>
                        <a:t>Agor</a:t>
                      </a:r>
                      <a:endParaRPr lang="en-GB" sz="2500" dirty="0">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tcPr>
                </a:tc>
                <a:tc>
                  <a:txBody>
                    <a:bodyPr/>
                    <a:lstStyle/>
                    <a:p>
                      <a:pPr algn="ctr"/>
                      <a:r>
                        <a:rPr lang="cy-GB" sz="2500" dirty="0">
                          <a:latin typeface="Calibri" panose="020F0502020204030204" pitchFamily="34" charset="0"/>
                          <a:cs typeface="Calibri" panose="020F0502020204030204" pitchFamily="34" charset="0"/>
                        </a:rPr>
                        <a:t>Open</a:t>
                      </a:r>
                      <a:endParaRPr lang="en-GB" sz="25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tcPr>
                </a:tc>
                <a:tc>
                  <a:txBody>
                    <a:bodyPr/>
                    <a:lstStyle/>
                    <a:p>
                      <a:pPr algn="ctr"/>
                      <a:r>
                        <a:rPr lang="cy-GB" sz="2500" dirty="0">
                          <a:latin typeface="Calibri" panose="020F0502020204030204" pitchFamily="34" charset="0"/>
                          <a:cs typeface="Calibri" panose="020F0502020204030204" pitchFamily="34" charset="0"/>
                        </a:rPr>
                        <a:t>Agorwch</a:t>
                      </a:r>
                      <a:endParaRPr lang="en-GB" sz="2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492589270"/>
                  </a:ext>
                </a:extLst>
              </a:tr>
              <a:tr h="639168">
                <a:tc>
                  <a:txBody>
                    <a:bodyPr/>
                    <a:lstStyle/>
                    <a:p>
                      <a:pPr algn="ctr"/>
                      <a:r>
                        <a:rPr lang="cy-GB" sz="2500" dirty="0">
                          <a:latin typeface="Calibri" panose="020F0502020204030204" pitchFamily="34" charset="0"/>
                          <a:cs typeface="Calibri" panose="020F0502020204030204" pitchFamily="34" charset="0"/>
                        </a:rPr>
                        <a:t>Look</a:t>
                      </a:r>
                      <a:endParaRPr lang="en-GB" sz="2500" dirty="0">
                        <a:latin typeface="Calibri" panose="020F0502020204030204" pitchFamily="34" charset="0"/>
                        <a:cs typeface="Calibri" panose="020F0502020204030204" pitchFamily="34" charset="0"/>
                      </a:endParaRPr>
                    </a:p>
                  </a:txBody>
                  <a:tcPr/>
                </a:tc>
                <a:tc>
                  <a:txBody>
                    <a:bodyPr/>
                    <a:lstStyle/>
                    <a:p>
                      <a:pPr algn="ctr"/>
                      <a:r>
                        <a:rPr lang="cy-GB" sz="2500" dirty="0">
                          <a:latin typeface="Calibri" panose="020F0502020204030204" pitchFamily="34" charset="0"/>
                          <a:cs typeface="Calibri" panose="020F0502020204030204" pitchFamily="34" charset="0"/>
                        </a:rPr>
                        <a:t>Edrych</a:t>
                      </a:r>
                      <a:endParaRPr lang="en-GB" sz="2500" dirty="0">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tcPr>
                </a:tc>
                <a:tc>
                  <a:txBody>
                    <a:bodyPr/>
                    <a:lstStyle/>
                    <a:p>
                      <a:pPr algn="ctr"/>
                      <a:r>
                        <a:rPr lang="cy-GB" sz="2500" dirty="0">
                          <a:latin typeface="Calibri" panose="020F0502020204030204" pitchFamily="34" charset="0"/>
                          <a:cs typeface="Calibri" panose="020F0502020204030204" pitchFamily="34" charset="0"/>
                        </a:rPr>
                        <a:t>Look</a:t>
                      </a:r>
                      <a:endParaRPr lang="en-GB" sz="25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tcPr>
                </a:tc>
                <a:tc>
                  <a:txBody>
                    <a:bodyPr/>
                    <a:lstStyle/>
                    <a:p>
                      <a:pPr algn="ctr"/>
                      <a:r>
                        <a:rPr lang="cy-GB" sz="2500" dirty="0">
                          <a:latin typeface="Calibri" panose="020F0502020204030204" pitchFamily="34" charset="0"/>
                          <a:cs typeface="Calibri" panose="020F0502020204030204" pitchFamily="34" charset="0"/>
                        </a:rPr>
                        <a:t>Edrychwch</a:t>
                      </a:r>
                      <a:endParaRPr lang="en-GB" sz="2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56947363"/>
                  </a:ext>
                </a:extLst>
              </a:tr>
              <a:tr h="639168">
                <a:tc>
                  <a:txBody>
                    <a:bodyPr/>
                    <a:lstStyle/>
                    <a:p>
                      <a:pPr algn="ctr"/>
                      <a:r>
                        <a:rPr lang="cy-GB" sz="2500" dirty="0">
                          <a:latin typeface="Calibri" panose="020F0502020204030204" pitchFamily="34" charset="0"/>
                          <a:cs typeface="Calibri" panose="020F0502020204030204" pitchFamily="34" charset="0"/>
                        </a:rPr>
                        <a:t>Discuss</a:t>
                      </a:r>
                      <a:endParaRPr lang="en-GB" sz="2500" dirty="0">
                        <a:latin typeface="Calibri" panose="020F0502020204030204" pitchFamily="34" charset="0"/>
                        <a:cs typeface="Calibri" panose="020F0502020204030204" pitchFamily="34" charset="0"/>
                      </a:endParaRPr>
                    </a:p>
                  </a:txBody>
                  <a:tcPr/>
                </a:tc>
                <a:tc>
                  <a:txBody>
                    <a:bodyPr/>
                    <a:lstStyle/>
                    <a:p>
                      <a:pPr algn="ctr"/>
                      <a:r>
                        <a:rPr lang="cy-GB" sz="2500" dirty="0">
                          <a:latin typeface="Calibri" panose="020F0502020204030204" pitchFamily="34" charset="0"/>
                          <a:cs typeface="Calibri" panose="020F0502020204030204" pitchFamily="34" charset="0"/>
                        </a:rPr>
                        <a:t>Trafod</a:t>
                      </a:r>
                      <a:endParaRPr lang="en-GB" sz="2500" dirty="0">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tcPr>
                </a:tc>
                <a:tc>
                  <a:txBody>
                    <a:bodyPr/>
                    <a:lstStyle/>
                    <a:p>
                      <a:pPr algn="ctr"/>
                      <a:r>
                        <a:rPr lang="cy-GB" sz="2500" dirty="0">
                          <a:latin typeface="Calibri" panose="020F0502020204030204" pitchFamily="34" charset="0"/>
                          <a:cs typeface="Calibri" panose="020F0502020204030204" pitchFamily="34" charset="0"/>
                        </a:rPr>
                        <a:t>Discuss</a:t>
                      </a:r>
                      <a:endParaRPr lang="en-GB" sz="25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tcPr>
                </a:tc>
                <a:tc>
                  <a:txBody>
                    <a:bodyPr/>
                    <a:lstStyle/>
                    <a:p>
                      <a:pPr algn="ctr"/>
                      <a:r>
                        <a:rPr lang="cy-GB" sz="2500" dirty="0">
                          <a:latin typeface="Calibri" panose="020F0502020204030204" pitchFamily="34" charset="0"/>
                          <a:cs typeface="Calibri" panose="020F0502020204030204" pitchFamily="34" charset="0"/>
                        </a:rPr>
                        <a:t>Trafodwch</a:t>
                      </a:r>
                      <a:endParaRPr lang="en-GB" sz="2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23982788"/>
                  </a:ext>
                </a:extLst>
              </a:tr>
              <a:tr h="639168">
                <a:tc>
                  <a:txBody>
                    <a:bodyPr/>
                    <a:lstStyle/>
                    <a:p>
                      <a:pPr algn="ctr"/>
                      <a:r>
                        <a:rPr lang="cy-GB" sz="2500" dirty="0">
                          <a:latin typeface="Calibri" panose="020F0502020204030204" pitchFamily="34" charset="0"/>
                          <a:cs typeface="Calibri" panose="020F0502020204030204" pitchFamily="34" charset="0"/>
                        </a:rPr>
                        <a:t>Write</a:t>
                      </a:r>
                      <a:endParaRPr lang="en-GB" sz="2500" dirty="0">
                        <a:latin typeface="Calibri" panose="020F0502020204030204" pitchFamily="34" charset="0"/>
                        <a:cs typeface="Calibri" panose="020F0502020204030204" pitchFamily="34" charset="0"/>
                      </a:endParaRPr>
                    </a:p>
                  </a:txBody>
                  <a:tcPr/>
                </a:tc>
                <a:tc>
                  <a:txBody>
                    <a:bodyPr/>
                    <a:lstStyle/>
                    <a:p>
                      <a:pPr algn="ctr"/>
                      <a:r>
                        <a:rPr lang="cy-GB" sz="2500" dirty="0">
                          <a:latin typeface="Calibri" panose="020F0502020204030204" pitchFamily="34" charset="0"/>
                          <a:cs typeface="Calibri" panose="020F0502020204030204" pitchFamily="34" charset="0"/>
                        </a:rPr>
                        <a:t>Ysgrifennu</a:t>
                      </a:r>
                      <a:endParaRPr lang="en-GB" sz="2500" dirty="0">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tcPr>
                </a:tc>
                <a:tc>
                  <a:txBody>
                    <a:bodyPr/>
                    <a:lstStyle/>
                    <a:p>
                      <a:pPr algn="ctr"/>
                      <a:r>
                        <a:rPr lang="cy-GB" sz="2500" dirty="0">
                          <a:latin typeface="Calibri" panose="020F0502020204030204" pitchFamily="34" charset="0"/>
                          <a:cs typeface="Calibri" panose="020F0502020204030204" pitchFamily="34" charset="0"/>
                        </a:rPr>
                        <a:t>Write</a:t>
                      </a:r>
                      <a:endParaRPr lang="en-GB" sz="25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tcPr>
                </a:tc>
                <a:tc>
                  <a:txBody>
                    <a:bodyPr/>
                    <a:lstStyle/>
                    <a:p>
                      <a:pPr algn="ctr"/>
                      <a:r>
                        <a:rPr lang="cy-GB" sz="2500" dirty="0">
                          <a:latin typeface="Calibri" panose="020F0502020204030204" pitchFamily="34" charset="0"/>
                          <a:cs typeface="Calibri" panose="020F0502020204030204" pitchFamily="34" charset="0"/>
                        </a:rPr>
                        <a:t>Ysgrifennwch</a:t>
                      </a:r>
                      <a:endParaRPr lang="en-GB" sz="2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863656461"/>
                  </a:ext>
                </a:extLst>
              </a:tr>
              <a:tr h="639168">
                <a:tc>
                  <a:txBody>
                    <a:bodyPr/>
                    <a:lstStyle/>
                    <a:p>
                      <a:pPr algn="ctr"/>
                      <a:r>
                        <a:rPr lang="cy-GB" sz="2500" dirty="0">
                          <a:latin typeface="Calibri" panose="020F0502020204030204" pitchFamily="34" charset="0"/>
                          <a:cs typeface="Calibri" panose="020F0502020204030204" pitchFamily="34" charset="0"/>
                        </a:rPr>
                        <a:t>Turn</a:t>
                      </a:r>
                      <a:endParaRPr lang="en-GB" sz="2500" dirty="0">
                        <a:latin typeface="Calibri" panose="020F0502020204030204" pitchFamily="34" charset="0"/>
                        <a:cs typeface="Calibri" panose="020F0502020204030204" pitchFamily="34" charset="0"/>
                      </a:endParaRPr>
                    </a:p>
                  </a:txBody>
                  <a:tcPr/>
                </a:tc>
                <a:tc>
                  <a:txBody>
                    <a:bodyPr/>
                    <a:lstStyle/>
                    <a:p>
                      <a:pPr algn="ctr"/>
                      <a:r>
                        <a:rPr lang="cy-GB" sz="2500" dirty="0">
                          <a:latin typeface="Calibri" panose="020F0502020204030204" pitchFamily="34" charset="0"/>
                          <a:cs typeface="Calibri" panose="020F0502020204030204" pitchFamily="34" charset="0"/>
                        </a:rPr>
                        <a:t>Troi</a:t>
                      </a:r>
                      <a:endParaRPr lang="en-GB" sz="2500" dirty="0">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tcPr>
                </a:tc>
                <a:tc>
                  <a:txBody>
                    <a:bodyPr/>
                    <a:lstStyle/>
                    <a:p>
                      <a:pPr algn="ctr"/>
                      <a:r>
                        <a:rPr lang="cy-GB" sz="2500" dirty="0">
                          <a:latin typeface="Calibri" panose="020F0502020204030204" pitchFamily="34" charset="0"/>
                          <a:cs typeface="Calibri" panose="020F0502020204030204" pitchFamily="34" charset="0"/>
                        </a:rPr>
                        <a:t>Turn</a:t>
                      </a:r>
                      <a:endParaRPr lang="en-GB" sz="25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tcPr>
                </a:tc>
                <a:tc>
                  <a:txBody>
                    <a:bodyPr/>
                    <a:lstStyle/>
                    <a:p>
                      <a:pPr algn="ctr"/>
                      <a:r>
                        <a:rPr lang="cy-GB" sz="2500" dirty="0">
                          <a:latin typeface="Calibri" panose="020F0502020204030204" pitchFamily="34" charset="0"/>
                          <a:cs typeface="Calibri" panose="020F0502020204030204" pitchFamily="34" charset="0"/>
                        </a:rPr>
                        <a:t>Trowch</a:t>
                      </a:r>
                      <a:endParaRPr lang="en-GB" sz="2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193362460"/>
                  </a:ext>
                </a:extLst>
              </a:tr>
              <a:tr h="639168">
                <a:tc>
                  <a:txBody>
                    <a:bodyPr/>
                    <a:lstStyle/>
                    <a:p>
                      <a:pPr algn="ctr"/>
                      <a:r>
                        <a:rPr lang="cy-GB" sz="2500" dirty="0">
                          <a:latin typeface="Calibri" panose="020F0502020204030204" pitchFamily="34" charset="0"/>
                          <a:cs typeface="Calibri" panose="020F0502020204030204" pitchFamily="34" charset="0"/>
                        </a:rPr>
                        <a:t>Go</a:t>
                      </a:r>
                      <a:endParaRPr lang="en-GB" sz="2500" dirty="0">
                        <a:latin typeface="Calibri" panose="020F0502020204030204" pitchFamily="34" charset="0"/>
                        <a:cs typeface="Calibri" panose="020F0502020204030204" pitchFamily="34" charset="0"/>
                      </a:endParaRPr>
                    </a:p>
                  </a:txBody>
                  <a:tcPr/>
                </a:tc>
                <a:tc>
                  <a:txBody>
                    <a:bodyPr/>
                    <a:lstStyle/>
                    <a:p>
                      <a:pPr algn="ctr"/>
                      <a:r>
                        <a:rPr lang="cy-GB" sz="2500" dirty="0">
                          <a:latin typeface="Calibri" panose="020F0502020204030204" pitchFamily="34" charset="0"/>
                          <a:cs typeface="Calibri" panose="020F0502020204030204" pitchFamily="34" charset="0"/>
                        </a:rPr>
                        <a:t>Mynd</a:t>
                      </a:r>
                      <a:endParaRPr lang="en-GB" sz="2500" dirty="0">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tcPr>
                </a:tc>
                <a:tc>
                  <a:txBody>
                    <a:bodyPr/>
                    <a:lstStyle/>
                    <a:p>
                      <a:pPr algn="ctr"/>
                      <a:r>
                        <a:rPr lang="cy-GB" sz="2500" dirty="0">
                          <a:latin typeface="Calibri" panose="020F0502020204030204" pitchFamily="34" charset="0"/>
                          <a:cs typeface="Calibri" panose="020F0502020204030204" pitchFamily="34" charset="0"/>
                        </a:rPr>
                        <a:t>Go</a:t>
                      </a:r>
                      <a:endParaRPr lang="en-GB" sz="25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tcPr>
                </a:tc>
                <a:tc>
                  <a:txBody>
                    <a:bodyPr/>
                    <a:lstStyle/>
                    <a:p>
                      <a:pPr algn="ctr"/>
                      <a:r>
                        <a:rPr lang="cy-GB" sz="2500" dirty="0">
                          <a:latin typeface="Calibri" panose="020F0502020204030204" pitchFamily="34" charset="0"/>
                          <a:cs typeface="Calibri" panose="020F0502020204030204" pitchFamily="34" charset="0"/>
                        </a:rPr>
                        <a:t>Ewch</a:t>
                      </a:r>
                      <a:endParaRPr lang="en-GB" sz="2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309160728"/>
                  </a:ext>
                </a:extLst>
              </a:tr>
            </a:tbl>
          </a:graphicData>
        </a:graphic>
      </p:graphicFrame>
      <p:sp>
        <p:nvSpPr>
          <p:cNvPr id="5" name="TextBox 4">
            <a:extLst>
              <a:ext uri="{FF2B5EF4-FFF2-40B4-BE49-F238E27FC236}">
                <a16:creationId xmlns:a16="http://schemas.microsoft.com/office/drawing/2014/main" id="{D6264754-0C37-4D3D-B1AE-7E5F9A1B0E30}"/>
              </a:ext>
            </a:extLst>
          </p:cNvPr>
          <p:cNvSpPr txBox="1"/>
          <p:nvPr/>
        </p:nvSpPr>
        <p:spPr>
          <a:xfrm>
            <a:off x="9809921" y="2784489"/>
            <a:ext cx="2146852" cy="2785378"/>
          </a:xfrm>
          <a:prstGeom prst="rect">
            <a:avLst/>
          </a:prstGeom>
          <a:solidFill>
            <a:srgbClr val="FFFF00"/>
          </a:solidFill>
          <a:ln>
            <a:solidFill>
              <a:srgbClr val="0070C0"/>
            </a:solidFill>
          </a:ln>
        </p:spPr>
        <p:txBody>
          <a:bodyPr wrap="square" rtlCol="0">
            <a:spAutoFit/>
          </a:bodyPr>
          <a:lstStyle/>
          <a:p>
            <a:r>
              <a:rPr lang="cy-GB" sz="2500" dirty="0">
                <a:latin typeface="Calibri" panose="020F0502020204030204" pitchFamily="34" charset="0"/>
                <a:cs typeface="Calibri" panose="020F0502020204030204" pitchFamily="34" charset="0"/>
              </a:rPr>
              <a:t>Discuss with a partner – what patterns can you notice?</a:t>
            </a:r>
          </a:p>
          <a:p>
            <a:endParaRPr lang="cy-GB" sz="2500" dirty="0">
              <a:latin typeface="Calibri" panose="020F0502020204030204" pitchFamily="34" charset="0"/>
              <a:cs typeface="Calibri" panose="020F0502020204030204" pitchFamily="34" charset="0"/>
            </a:endParaRPr>
          </a:p>
          <a:p>
            <a:r>
              <a:rPr lang="cy-GB" sz="2500" dirty="0">
                <a:latin typeface="Calibri" panose="020F0502020204030204" pitchFamily="34" charset="0"/>
                <a:cs typeface="Calibri" panose="020F0502020204030204" pitchFamily="34" charset="0"/>
              </a:rPr>
              <a:t> </a:t>
            </a:r>
          </a:p>
          <a:p>
            <a:endParaRPr lang="en-GB" sz="2500" dirty="0">
              <a:latin typeface="Calibri" panose="020F0502020204030204" pitchFamily="34" charset="0"/>
              <a:cs typeface="Calibri" panose="020F0502020204030204" pitchFamily="34" charset="0"/>
            </a:endParaRPr>
          </a:p>
        </p:txBody>
      </p:sp>
      <p:pic>
        <p:nvPicPr>
          <p:cNvPr id="6" name="Picture 4" descr="speaking">
            <a:extLst>
              <a:ext uri="{FF2B5EF4-FFF2-40B4-BE49-F238E27FC236}">
                <a16:creationId xmlns:a16="http://schemas.microsoft.com/office/drawing/2014/main" id="{E664F64B-1D2A-44B5-A2C3-75512721ECA4}"/>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17864" y="4552121"/>
            <a:ext cx="930965" cy="78931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83279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362AE-1ED1-4C72-A15F-42424ECC14FD}"/>
              </a:ext>
            </a:extLst>
          </p:cNvPr>
          <p:cNvSpPr>
            <a:spLocks noGrp="1"/>
          </p:cNvSpPr>
          <p:nvPr>
            <p:ph type="title"/>
          </p:nvPr>
        </p:nvSpPr>
        <p:spPr>
          <a:xfrm>
            <a:off x="2875722" y="196902"/>
            <a:ext cx="8610600" cy="1293028"/>
          </a:xfrm>
        </p:spPr>
        <p:txBody>
          <a:bodyPr/>
          <a:lstStyle/>
          <a:p>
            <a:r>
              <a:rPr lang="cy-GB" sz="5000" b="1" dirty="0">
                <a:latin typeface="Calibri" panose="020F0502020204030204" pitchFamily="34" charset="0"/>
                <a:cs typeface="Calibri" panose="020F0502020204030204" pitchFamily="34" charset="0"/>
              </a:rPr>
              <a:t>Gramadeg</a:t>
            </a:r>
            <a:endParaRPr lang="en-GB" sz="5000" b="1" dirty="0">
              <a:latin typeface="Calibri" panose="020F0502020204030204" pitchFamily="34" charset="0"/>
              <a:cs typeface="Calibri" panose="020F0502020204030204" pitchFamily="34" charset="0"/>
            </a:endParaRPr>
          </a:p>
        </p:txBody>
      </p:sp>
      <p:graphicFrame>
        <p:nvGraphicFramePr>
          <p:cNvPr id="4" name="Table 3">
            <a:extLst>
              <a:ext uri="{FF2B5EF4-FFF2-40B4-BE49-F238E27FC236}">
                <a16:creationId xmlns:a16="http://schemas.microsoft.com/office/drawing/2014/main" id="{F1D0FAB4-F7B2-44F8-8B30-ABB3AFBB341D}"/>
              </a:ext>
            </a:extLst>
          </p:cNvPr>
          <p:cNvGraphicFramePr>
            <a:graphicFrameLocks noGrp="1"/>
          </p:cNvGraphicFramePr>
          <p:nvPr>
            <p:extLst>
              <p:ext uri="{D42A27DB-BD31-4B8C-83A1-F6EECF244321}">
                <p14:modId xmlns:p14="http://schemas.microsoft.com/office/powerpoint/2010/main" val="1358865616"/>
              </p:ext>
            </p:extLst>
          </p:nvPr>
        </p:nvGraphicFramePr>
        <p:xfrm>
          <a:off x="545270" y="1489930"/>
          <a:ext cx="8960680" cy="4840848"/>
        </p:xfrm>
        <a:graphic>
          <a:graphicData uri="http://schemas.openxmlformats.org/drawingml/2006/table">
            <a:tbl>
              <a:tblPr firstRow="1" bandRow="1">
                <a:tableStyleId>{F6EF12DC-5564-499A-B8E0-7FA7DC726026}</a:tableStyleId>
              </a:tblPr>
              <a:tblGrid>
                <a:gridCol w="2240170">
                  <a:extLst>
                    <a:ext uri="{9D8B030D-6E8A-4147-A177-3AD203B41FA5}">
                      <a16:colId xmlns:a16="http://schemas.microsoft.com/office/drawing/2014/main" val="2303347430"/>
                    </a:ext>
                  </a:extLst>
                </a:gridCol>
                <a:gridCol w="2240170">
                  <a:extLst>
                    <a:ext uri="{9D8B030D-6E8A-4147-A177-3AD203B41FA5}">
                      <a16:colId xmlns:a16="http://schemas.microsoft.com/office/drawing/2014/main" val="2536581769"/>
                    </a:ext>
                  </a:extLst>
                </a:gridCol>
                <a:gridCol w="2240170">
                  <a:extLst>
                    <a:ext uri="{9D8B030D-6E8A-4147-A177-3AD203B41FA5}">
                      <a16:colId xmlns:a16="http://schemas.microsoft.com/office/drawing/2014/main" val="766789858"/>
                    </a:ext>
                  </a:extLst>
                </a:gridCol>
                <a:gridCol w="2240170">
                  <a:extLst>
                    <a:ext uri="{9D8B030D-6E8A-4147-A177-3AD203B41FA5}">
                      <a16:colId xmlns:a16="http://schemas.microsoft.com/office/drawing/2014/main" val="4027834715"/>
                    </a:ext>
                  </a:extLst>
                </a:gridCol>
              </a:tblGrid>
              <a:tr h="915340">
                <a:tc>
                  <a:txBody>
                    <a:bodyPr/>
                    <a:lstStyle/>
                    <a:p>
                      <a:pPr algn="ctr"/>
                      <a:r>
                        <a:rPr lang="cy-GB" sz="3000" b="1" i="1" dirty="0">
                          <a:solidFill>
                            <a:schemeClr val="bg1"/>
                          </a:solidFill>
                          <a:latin typeface="Calibri" panose="020F0502020204030204" pitchFamily="34" charset="0"/>
                          <a:cs typeface="Calibri" panose="020F0502020204030204" pitchFamily="34" charset="0"/>
                        </a:rPr>
                        <a:t>English</a:t>
                      </a:r>
                      <a:r>
                        <a:rPr lang="cy-GB" sz="3000" b="1" dirty="0">
                          <a:solidFill>
                            <a:schemeClr val="bg1"/>
                          </a:solidFill>
                          <a:latin typeface="Calibri" panose="020F0502020204030204" pitchFamily="34" charset="0"/>
                          <a:cs typeface="Calibri" panose="020F0502020204030204" pitchFamily="34" charset="0"/>
                        </a:rPr>
                        <a:t> </a:t>
                      </a:r>
                      <a:r>
                        <a:rPr lang="cy-GB" sz="3000" b="1" i="1" dirty="0">
                          <a:solidFill>
                            <a:schemeClr val="bg1"/>
                          </a:solidFill>
                          <a:latin typeface="Calibri" panose="020F0502020204030204" pitchFamily="34" charset="0"/>
                          <a:cs typeface="Calibri" panose="020F0502020204030204" pitchFamily="34" charset="0"/>
                        </a:rPr>
                        <a:t>Infinitive</a:t>
                      </a:r>
                      <a:endParaRPr lang="en-GB" sz="3000" b="1" i="1" dirty="0">
                        <a:solidFill>
                          <a:schemeClr val="bg1"/>
                        </a:solidFill>
                        <a:latin typeface="Calibri" panose="020F0502020204030204" pitchFamily="34" charset="0"/>
                        <a:cs typeface="Calibri" panose="020F0502020204030204" pitchFamily="34" charset="0"/>
                      </a:endParaRPr>
                    </a:p>
                  </a:txBody>
                  <a:tcPr>
                    <a:solidFill>
                      <a:srgbClr val="7030A0"/>
                    </a:solidFill>
                  </a:tcPr>
                </a:tc>
                <a:tc>
                  <a:txBody>
                    <a:bodyPr/>
                    <a:lstStyle/>
                    <a:p>
                      <a:pPr algn="ctr"/>
                      <a:r>
                        <a:rPr lang="cy-GB" sz="3000" b="1" dirty="0">
                          <a:solidFill>
                            <a:schemeClr val="bg1"/>
                          </a:solidFill>
                          <a:latin typeface="Calibri" panose="020F0502020204030204" pitchFamily="34" charset="0"/>
                          <a:cs typeface="Calibri" panose="020F0502020204030204" pitchFamily="34" charset="0"/>
                        </a:rPr>
                        <a:t>Berfenw Cymraeg</a:t>
                      </a:r>
                      <a:endParaRPr lang="en-GB" sz="3000" b="1" dirty="0">
                        <a:solidFill>
                          <a:schemeClr val="bg1"/>
                        </a:solidFill>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solidFill>
                      <a:srgbClr val="7030A0"/>
                    </a:solidFill>
                  </a:tcPr>
                </a:tc>
                <a:tc>
                  <a:txBody>
                    <a:bodyPr/>
                    <a:lstStyle/>
                    <a:p>
                      <a:pPr algn="ctr"/>
                      <a:r>
                        <a:rPr lang="cy-GB" sz="3000" b="1" i="1" dirty="0">
                          <a:solidFill>
                            <a:schemeClr val="bg1"/>
                          </a:solidFill>
                          <a:latin typeface="Calibri" panose="020F0502020204030204" pitchFamily="34" charset="0"/>
                          <a:cs typeface="Calibri" panose="020F0502020204030204" pitchFamily="34" charset="0"/>
                        </a:rPr>
                        <a:t>English Imperative</a:t>
                      </a:r>
                      <a:endParaRPr lang="en-GB" sz="3000" b="1" i="1" dirty="0">
                        <a:solidFill>
                          <a:schemeClr val="bg1"/>
                        </a:solidFill>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solidFill>
                      <a:srgbClr val="7030A0"/>
                    </a:solidFill>
                  </a:tcPr>
                </a:tc>
                <a:tc>
                  <a:txBody>
                    <a:bodyPr/>
                    <a:lstStyle/>
                    <a:p>
                      <a:pPr algn="ctr"/>
                      <a:r>
                        <a:rPr lang="cy-GB" sz="3000" b="1" dirty="0">
                          <a:solidFill>
                            <a:schemeClr val="bg1"/>
                          </a:solidFill>
                          <a:latin typeface="Calibri" panose="020F0502020204030204" pitchFamily="34" charset="0"/>
                          <a:cs typeface="Calibri" panose="020F0502020204030204" pitchFamily="34" charset="0"/>
                        </a:rPr>
                        <a:t>Gorchymyn Cymraeg</a:t>
                      </a:r>
                      <a:endParaRPr lang="en-GB" sz="3000" b="1" dirty="0">
                        <a:solidFill>
                          <a:schemeClr val="bg1"/>
                        </a:solidFill>
                        <a:latin typeface="Calibri" panose="020F0502020204030204" pitchFamily="34" charset="0"/>
                        <a:cs typeface="Calibri" panose="020F0502020204030204" pitchFamily="34" charset="0"/>
                      </a:endParaRPr>
                    </a:p>
                  </a:txBody>
                  <a:tcPr>
                    <a:solidFill>
                      <a:srgbClr val="7030A0"/>
                    </a:solidFill>
                  </a:tcPr>
                </a:tc>
                <a:extLst>
                  <a:ext uri="{0D108BD9-81ED-4DB2-BD59-A6C34878D82A}">
                    <a16:rowId xmlns:a16="http://schemas.microsoft.com/office/drawing/2014/main" val="1845466789"/>
                  </a:ext>
                </a:extLst>
              </a:tr>
              <a:tr h="639168">
                <a:tc>
                  <a:txBody>
                    <a:bodyPr/>
                    <a:lstStyle/>
                    <a:p>
                      <a:pPr algn="ctr"/>
                      <a:r>
                        <a:rPr lang="cy-GB" sz="2500" dirty="0">
                          <a:latin typeface="Calibri" panose="020F0502020204030204" pitchFamily="34" charset="0"/>
                          <a:cs typeface="Calibri" panose="020F0502020204030204" pitchFamily="34" charset="0"/>
                        </a:rPr>
                        <a:t>Open</a:t>
                      </a:r>
                      <a:endParaRPr lang="en-GB" sz="2500" dirty="0">
                        <a:latin typeface="Calibri" panose="020F0502020204030204" pitchFamily="34" charset="0"/>
                        <a:cs typeface="Calibri" panose="020F0502020204030204" pitchFamily="34" charset="0"/>
                      </a:endParaRPr>
                    </a:p>
                  </a:txBody>
                  <a:tcPr/>
                </a:tc>
                <a:tc>
                  <a:txBody>
                    <a:bodyPr/>
                    <a:lstStyle/>
                    <a:p>
                      <a:pPr algn="ctr"/>
                      <a:r>
                        <a:rPr lang="cy-GB" sz="2500" dirty="0">
                          <a:latin typeface="Calibri" panose="020F0502020204030204" pitchFamily="34" charset="0"/>
                          <a:cs typeface="Calibri" panose="020F0502020204030204" pitchFamily="34" charset="0"/>
                        </a:rPr>
                        <a:t>Agor</a:t>
                      </a:r>
                      <a:endParaRPr lang="en-GB" sz="2500" dirty="0">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tcPr>
                </a:tc>
                <a:tc>
                  <a:txBody>
                    <a:bodyPr/>
                    <a:lstStyle/>
                    <a:p>
                      <a:pPr algn="ctr"/>
                      <a:r>
                        <a:rPr lang="cy-GB" sz="2500" dirty="0">
                          <a:latin typeface="Calibri" panose="020F0502020204030204" pitchFamily="34" charset="0"/>
                          <a:cs typeface="Calibri" panose="020F0502020204030204" pitchFamily="34" charset="0"/>
                        </a:rPr>
                        <a:t>Open</a:t>
                      </a:r>
                      <a:endParaRPr lang="en-GB" sz="25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tcPr>
                </a:tc>
                <a:tc>
                  <a:txBody>
                    <a:bodyPr/>
                    <a:lstStyle/>
                    <a:p>
                      <a:pPr algn="ctr"/>
                      <a:r>
                        <a:rPr lang="cy-GB" sz="2500" dirty="0">
                          <a:latin typeface="Calibri" panose="020F0502020204030204" pitchFamily="34" charset="0"/>
                          <a:cs typeface="Calibri" panose="020F0502020204030204" pitchFamily="34" charset="0"/>
                        </a:rPr>
                        <a:t>Agor</a:t>
                      </a:r>
                      <a:r>
                        <a:rPr lang="cy-GB" sz="2500" b="1" dirty="0">
                          <a:highlight>
                            <a:srgbClr val="FFFF00"/>
                          </a:highlight>
                          <a:latin typeface="Calibri" panose="020F0502020204030204" pitchFamily="34" charset="0"/>
                          <a:cs typeface="Calibri" panose="020F0502020204030204" pitchFamily="34" charset="0"/>
                        </a:rPr>
                        <a:t>wch</a:t>
                      </a:r>
                      <a:endParaRPr lang="en-GB" sz="2500" b="1" dirty="0">
                        <a:highlight>
                          <a:srgbClr val="FFFF00"/>
                        </a:highlight>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492589270"/>
                  </a:ext>
                </a:extLst>
              </a:tr>
              <a:tr h="639168">
                <a:tc>
                  <a:txBody>
                    <a:bodyPr/>
                    <a:lstStyle/>
                    <a:p>
                      <a:pPr algn="ctr"/>
                      <a:r>
                        <a:rPr lang="cy-GB" sz="2500" dirty="0">
                          <a:latin typeface="Calibri" panose="020F0502020204030204" pitchFamily="34" charset="0"/>
                          <a:cs typeface="Calibri" panose="020F0502020204030204" pitchFamily="34" charset="0"/>
                        </a:rPr>
                        <a:t>Look</a:t>
                      </a:r>
                      <a:endParaRPr lang="en-GB" sz="2500" dirty="0">
                        <a:latin typeface="Calibri" panose="020F0502020204030204" pitchFamily="34" charset="0"/>
                        <a:cs typeface="Calibri" panose="020F0502020204030204" pitchFamily="34" charset="0"/>
                      </a:endParaRPr>
                    </a:p>
                  </a:txBody>
                  <a:tcPr/>
                </a:tc>
                <a:tc>
                  <a:txBody>
                    <a:bodyPr/>
                    <a:lstStyle/>
                    <a:p>
                      <a:pPr algn="ctr"/>
                      <a:r>
                        <a:rPr lang="cy-GB" sz="2500" dirty="0">
                          <a:latin typeface="Calibri" panose="020F0502020204030204" pitchFamily="34" charset="0"/>
                          <a:cs typeface="Calibri" panose="020F0502020204030204" pitchFamily="34" charset="0"/>
                        </a:rPr>
                        <a:t>Edrych</a:t>
                      </a:r>
                      <a:endParaRPr lang="en-GB" sz="2500" dirty="0">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tcPr>
                </a:tc>
                <a:tc>
                  <a:txBody>
                    <a:bodyPr/>
                    <a:lstStyle/>
                    <a:p>
                      <a:pPr algn="ctr"/>
                      <a:r>
                        <a:rPr lang="cy-GB" sz="2500" dirty="0">
                          <a:latin typeface="Calibri" panose="020F0502020204030204" pitchFamily="34" charset="0"/>
                          <a:cs typeface="Calibri" panose="020F0502020204030204" pitchFamily="34" charset="0"/>
                        </a:rPr>
                        <a:t>Look</a:t>
                      </a:r>
                      <a:endParaRPr lang="en-GB" sz="25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tcPr>
                </a:tc>
                <a:tc>
                  <a:txBody>
                    <a:bodyPr/>
                    <a:lstStyle/>
                    <a:p>
                      <a:pPr algn="ctr"/>
                      <a:r>
                        <a:rPr lang="cy-GB" sz="2500" dirty="0">
                          <a:latin typeface="Calibri" panose="020F0502020204030204" pitchFamily="34" charset="0"/>
                          <a:cs typeface="Calibri" panose="020F0502020204030204" pitchFamily="34" charset="0"/>
                        </a:rPr>
                        <a:t>Edrych</a:t>
                      </a:r>
                      <a:r>
                        <a:rPr lang="cy-GB" sz="2500" b="1" dirty="0">
                          <a:highlight>
                            <a:srgbClr val="FFFF00"/>
                          </a:highlight>
                          <a:latin typeface="Calibri" panose="020F0502020204030204" pitchFamily="34" charset="0"/>
                          <a:cs typeface="Calibri" panose="020F0502020204030204" pitchFamily="34" charset="0"/>
                        </a:rPr>
                        <a:t>wch</a:t>
                      </a:r>
                      <a:endParaRPr lang="en-GB" sz="2500" b="1" dirty="0">
                        <a:highlight>
                          <a:srgbClr val="FFFF00"/>
                        </a:highlight>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56947363"/>
                  </a:ext>
                </a:extLst>
              </a:tr>
              <a:tr h="639168">
                <a:tc>
                  <a:txBody>
                    <a:bodyPr/>
                    <a:lstStyle/>
                    <a:p>
                      <a:pPr algn="ctr"/>
                      <a:r>
                        <a:rPr lang="cy-GB" sz="2500" dirty="0">
                          <a:latin typeface="Calibri" panose="020F0502020204030204" pitchFamily="34" charset="0"/>
                          <a:cs typeface="Calibri" panose="020F0502020204030204" pitchFamily="34" charset="0"/>
                        </a:rPr>
                        <a:t>Discuss</a:t>
                      </a:r>
                      <a:endParaRPr lang="en-GB" sz="2500" dirty="0">
                        <a:latin typeface="Calibri" panose="020F0502020204030204" pitchFamily="34" charset="0"/>
                        <a:cs typeface="Calibri" panose="020F0502020204030204" pitchFamily="34" charset="0"/>
                      </a:endParaRPr>
                    </a:p>
                  </a:txBody>
                  <a:tcPr/>
                </a:tc>
                <a:tc>
                  <a:txBody>
                    <a:bodyPr/>
                    <a:lstStyle/>
                    <a:p>
                      <a:pPr algn="ctr"/>
                      <a:r>
                        <a:rPr lang="cy-GB" sz="2500" dirty="0">
                          <a:latin typeface="Calibri" panose="020F0502020204030204" pitchFamily="34" charset="0"/>
                          <a:cs typeface="Calibri" panose="020F0502020204030204" pitchFamily="34" charset="0"/>
                        </a:rPr>
                        <a:t>Trafod</a:t>
                      </a:r>
                      <a:endParaRPr lang="en-GB" sz="2500" dirty="0">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tcPr>
                </a:tc>
                <a:tc>
                  <a:txBody>
                    <a:bodyPr/>
                    <a:lstStyle/>
                    <a:p>
                      <a:pPr algn="ctr"/>
                      <a:r>
                        <a:rPr lang="cy-GB" sz="2500" dirty="0">
                          <a:latin typeface="Calibri" panose="020F0502020204030204" pitchFamily="34" charset="0"/>
                          <a:cs typeface="Calibri" panose="020F0502020204030204" pitchFamily="34" charset="0"/>
                        </a:rPr>
                        <a:t>Discuss</a:t>
                      </a:r>
                      <a:endParaRPr lang="en-GB" sz="25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tcPr>
                </a:tc>
                <a:tc>
                  <a:txBody>
                    <a:bodyPr/>
                    <a:lstStyle/>
                    <a:p>
                      <a:pPr algn="ctr"/>
                      <a:r>
                        <a:rPr lang="cy-GB" sz="2500" dirty="0">
                          <a:latin typeface="Calibri" panose="020F0502020204030204" pitchFamily="34" charset="0"/>
                          <a:cs typeface="Calibri" panose="020F0502020204030204" pitchFamily="34" charset="0"/>
                        </a:rPr>
                        <a:t>Trafod</a:t>
                      </a:r>
                      <a:r>
                        <a:rPr lang="cy-GB" sz="2500" b="1" dirty="0">
                          <a:highlight>
                            <a:srgbClr val="FFFF00"/>
                          </a:highlight>
                          <a:latin typeface="Calibri" panose="020F0502020204030204" pitchFamily="34" charset="0"/>
                          <a:cs typeface="Calibri" panose="020F0502020204030204" pitchFamily="34" charset="0"/>
                        </a:rPr>
                        <a:t>wch</a:t>
                      </a:r>
                      <a:endParaRPr lang="en-GB" sz="2500" b="1" dirty="0">
                        <a:highlight>
                          <a:srgbClr val="FFFF00"/>
                        </a:highlight>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23982788"/>
                  </a:ext>
                </a:extLst>
              </a:tr>
              <a:tr h="639168">
                <a:tc>
                  <a:txBody>
                    <a:bodyPr/>
                    <a:lstStyle/>
                    <a:p>
                      <a:pPr algn="ctr"/>
                      <a:r>
                        <a:rPr lang="cy-GB" sz="2500" dirty="0">
                          <a:latin typeface="Calibri" panose="020F0502020204030204" pitchFamily="34" charset="0"/>
                          <a:cs typeface="Calibri" panose="020F0502020204030204" pitchFamily="34" charset="0"/>
                        </a:rPr>
                        <a:t>Write</a:t>
                      </a:r>
                      <a:endParaRPr lang="en-GB" sz="2500" dirty="0">
                        <a:latin typeface="Calibri" panose="020F0502020204030204" pitchFamily="34" charset="0"/>
                        <a:cs typeface="Calibri" panose="020F0502020204030204" pitchFamily="34" charset="0"/>
                      </a:endParaRPr>
                    </a:p>
                  </a:txBody>
                  <a:tcPr/>
                </a:tc>
                <a:tc>
                  <a:txBody>
                    <a:bodyPr/>
                    <a:lstStyle/>
                    <a:p>
                      <a:pPr algn="ctr"/>
                      <a:r>
                        <a:rPr lang="cy-GB" sz="2500" dirty="0">
                          <a:latin typeface="Calibri" panose="020F0502020204030204" pitchFamily="34" charset="0"/>
                          <a:cs typeface="Calibri" panose="020F0502020204030204" pitchFamily="34" charset="0"/>
                        </a:rPr>
                        <a:t>Ysgrifennu</a:t>
                      </a:r>
                      <a:endParaRPr lang="en-GB" sz="2500" dirty="0">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tcPr>
                </a:tc>
                <a:tc>
                  <a:txBody>
                    <a:bodyPr/>
                    <a:lstStyle/>
                    <a:p>
                      <a:pPr algn="ctr"/>
                      <a:r>
                        <a:rPr lang="cy-GB" sz="2500" dirty="0">
                          <a:latin typeface="Calibri" panose="020F0502020204030204" pitchFamily="34" charset="0"/>
                          <a:cs typeface="Calibri" panose="020F0502020204030204" pitchFamily="34" charset="0"/>
                        </a:rPr>
                        <a:t>Write</a:t>
                      </a:r>
                      <a:endParaRPr lang="en-GB" sz="25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tcPr>
                </a:tc>
                <a:tc>
                  <a:txBody>
                    <a:bodyPr/>
                    <a:lstStyle/>
                    <a:p>
                      <a:pPr algn="ctr"/>
                      <a:r>
                        <a:rPr lang="cy-GB" sz="2500" dirty="0">
                          <a:latin typeface="Calibri" panose="020F0502020204030204" pitchFamily="34" charset="0"/>
                          <a:cs typeface="Calibri" panose="020F0502020204030204" pitchFamily="34" charset="0"/>
                        </a:rPr>
                        <a:t>Ysgrifenn</a:t>
                      </a:r>
                      <a:r>
                        <a:rPr lang="cy-GB" sz="2500" b="1" dirty="0">
                          <a:highlight>
                            <a:srgbClr val="FFFF00"/>
                          </a:highlight>
                          <a:latin typeface="Calibri" panose="020F0502020204030204" pitchFamily="34" charset="0"/>
                          <a:cs typeface="Calibri" panose="020F0502020204030204" pitchFamily="34" charset="0"/>
                        </a:rPr>
                        <a:t>wch</a:t>
                      </a:r>
                      <a:endParaRPr lang="en-GB" sz="2500" b="1" dirty="0">
                        <a:highlight>
                          <a:srgbClr val="FFFF00"/>
                        </a:highlight>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863656461"/>
                  </a:ext>
                </a:extLst>
              </a:tr>
              <a:tr h="639168">
                <a:tc>
                  <a:txBody>
                    <a:bodyPr/>
                    <a:lstStyle/>
                    <a:p>
                      <a:pPr algn="ctr"/>
                      <a:r>
                        <a:rPr lang="cy-GB" sz="2500" dirty="0">
                          <a:latin typeface="Calibri" panose="020F0502020204030204" pitchFamily="34" charset="0"/>
                          <a:cs typeface="Calibri" panose="020F0502020204030204" pitchFamily="34" charset="0"/>
                        </a:rPr>
                        <a:t>Turn</a:t>
                      </a:r>
                      <a:endParaRPr lang="en-GB" sz="2500" dirty="0">
                        <a:latin typeface="Calibri" panose="020F0502020204030204" pitchFamily="34" charset="0"/>
                        <a:cs typeface="Calibri" panose="020F0502020204030204" pitchFamily="34" charset="0"/>
                      </a:endParaRPr>
                    </a:p>
                  </a:txBody>
                  <a:tcPr/>
                </a:tc>
                <a:tc>
                  <a:txBody>
                    <a:bodyPr/>
                    <a:lstStyle/>
                    <a:p>
                      <a:pPr algn="ctr"/>
                      <a:r>
                        <a:rPr lang="cy-GB" sz="2500" dirty="0">
                          <a:latin typeface="Calibri" panose="020F0502020204030204" pitchFamily="34" charset="0"/>
                          <a:cs typeface="Calibri" panose="020F0502020204030204" pitchFamily="34" charset="0"/>
                        </a:rPr>
                        <a:t>Troi</a:t>
                      </a:r>
                      <a:endParaRPr lang="en-GB" sz="2500" dirty="0">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tcPr>
                </a:tc>
                <a:tc>
                  <a:txBody>
                    <a:bodyPr/>
                    <a:lstStyle/>
                    <a:p>
                      <a:pPr algn="ctr"/>
                      <a:r>
                        <a:rPr lang="cy-GB" sz="2500" dirty="0">
                          <a:latin typeface="Calibri" panose="020F0502020204030204" pitchFamily="34" charset="0"/>
                          <a:cs typeface="Calibri" panose="020F0502020204030204" pitchFamily="34" charset="0"/>
                        </a:rPr>
                        <a:t>Turn</a:t>
                      </a:r>
                      <a:endParaRPr lang="en-GB" sz="25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tcPr>
                </a:tc>
                <a:tc>
                  <a:txBody>
                    <a:bodyPr/>
                    <a:lstStyle/>
                    <a:p>
                      <a:pPr algn="ctr"/>
                      <a:r>
                        <a:rPr lang="cy-GB" sz="2500" b="0" dirty="0">
                          <a:latin typeface="Calibri" panose="020F0502020204030204" pitchFamily="34" charset="0"/>
                          <a:cs typeface="Calibri" panose="020F0502020204030204" pitchFamily="34" charset="0"/>
                        </a:rPr>
                        <a:t>Tro</a:t>
                      </a:r>
                      <a:r>
                        <a:rPr lang="cy-GB" sz="2500" b="1" dirty="0">
                          <a:highlight>
                            <a:srgbClr val="FFFF00"/>
                          </a:highlight>
                          <a:latin typeface="Calibri" panose="020F0502020204030204" pitchFamily="34" charset="0"/>
                          <a:cs typeface="Calibri" panose="020F0502020204030204" pitchFamily="34" charset="0"/>
                        </a:rPr>
                        <a:t>wch</a:t>
                      </a:r>
                      <a:endParaRPr lang="en-GB" sz="2500" b="1" dirty="0">
                        <a:highlight>
                          <a:srgbClr val="FFFF00"/>
                        </a:highlight>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193362460"/>
                  </a:ext>
                </a:extLst>
              </a:tr>
              <a:tr h="639168">
                <a:tc>
                  <a:txBody>
                    <a:bodyPr/>
                    <a:lstStyle/>
                    <a:p>
                      <a:pPr algn="ctr"/>
                      <a:r>
                        <a:rPr lang="cy-GB" sz="2500" dirty="0">
                          <a:latin typeface="Calibri" panose="020F0502020204030204" pitchFamily="34" charset="0"/>
                          <a:cs typeface="Calibri" panose="020F0502020204030204" pitchFamily="34" charset="0"/>
                        </a:rPr>
                        <a:t>Go</a:t>
                      </a:r>
                      <a:endParaRPr lang="en-GB" sz="2500" dirty="0">
                        <a:latin typeface="Calibri" panose="020F0502020204030204" pitchFamily="34" charset="0"/>
                        <a:cs typeface="Calibri" panose="020F0502020204030204" pitchFamily="34" charset="0"/>
                      </a:endParaRPr>
                    </a:p>
                  </a:txBody>
                  <a:tcPr>
                    <a:solidFill>
                      <a:srgbClr val="92D050"/>
                    </a:solidFill>
                  </a:tcPr>
                </a:tc>
                <a:tc>
                  <a:txBody>
                    <a:bodyPr/>
                    <a:lstStyle/>
                    <a:p>
                      <a:pPr algn="ctr"/>
                      <a:r>
                        <a:rPr lang="cy-GB" sz="2500" dirty="0">
                          <a:latin typeface="Calibri" panose="020F0502020204030204" pitchFamily="34" charset="0"/>
                          <a:cs typeface="Calibri" panose="020F0502020204030204" pitchFamily="34" charset="0"/>
                        </a:rPr>
                        <a:t>Mynd</a:t>
                      </a:r>
                      <a:endParaRPr lang="en-GB" sz="2500" dirty="0">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solidFill>
                      <a:srgbClr val="92D050"/>
                    </a:solidFill>
                  </a:tcPr>
                </a:tc>
                <a:tc>
                  <a:txBody>
                    <a:bodyPr/>
                    <a:lstStyle/>
                    <a:p>
                      <a:pPr algn="ctr"/>
                      <a:r>
                        <a:rPr lang="cy-GB" sz="2500" dirty="0">
                          <a:latin typeface="Calibri" panose="020F0502020204030204" pitchFamily="34" charset="0"/>
                          <a:cs typeface="Calibri" panose="020F0502020204030204" pitchFamily="34" charset="0"/>
                        </a:rPr>
                        <a:t>Go</a:t>
                      </a:r>
                      <a:endParaRPr lang="en-GB" sz="25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solidFill>
                      <a:srgbClr val="92D050"/>
                    </a:solidFill>
                  </a:tcPr>
                </a:tc>
                <a:tc>
                  <a:txBody>
                    <a:bodyPr/>
                    <a:lstStyle/>
                    <a:p>
                      <a:pPr algn="ctr"/>
                      <a:r>
                        <a:rPr lang="cy-GB" sz="2500" b="0" dirty="0">
                          <a:latin typeface="Calibri" panose="020F0502020204030204" pitchFamily="34" charset="0"/>
                          <a:cs typeface="Calibri" panose="020F0502020204030204" pitchFamily="34" charset="0"/>
                        </a:rPr>
                        <a:t>E</a:t>
                      </a:r>
                      <a:r>
                        <a:rPr lang="cy-GB" sz="2500" b="1" dirty="0">
                          <a:highlight>
                            <a:srgbClr val="FFFF00"/>
                          </a:highlight>
                          <a:latin typeface="Calibri" panose="020F0502020204030204" pitchFamily="34" charset="0"/>
                          <a:cs typeface="Calibri" panose="020F0502020204030204" pitchFamily="34" charset="0"/>
                        </a:rPr>
                        <a:t>wch</a:t>
                      </a:r>
                      <a:r>
                        <a:rPr lang="cy-GB" sz="2500" b="1" dirty="0">
                          <a:latin typeface="Calibri" panose="020F0502020204030204" pitchFamily="34" charset="0"/>
                          <a:cs typeface="Calibri" panose="020F0502020204030204" pitchFamily="34" charset="0"/>
                        </a:rPr>
                        <a:t>*</a:t>
                      </a:r>
                      <a:endParaRPr lang="en-GB" sz="2500" b="1" dirty="0">
                        <a:latin typeface="Calibri" panose="020F0502020204030204" pitchFamily="34" charset="0"/>
                        <a:cs typeface="Calibri" panose="020F0502020204030204" pitchFamily="34" charset="0"/>
                      </a:endParaRPr>
                    </a:p>
                  </a:txBody>
                  <a:tcPr>
                    <a:solidFill>
                      <a:srgbClr val="92D050"/>
                    </a:solidFill>
                  </a:tcPr>
                </a:tc>
                <a:extLst>
                  <a:ext uri="{0D108BD9-81ED-4DB2-BD59-A6C34878D82A}">
                    <a16:rowId xmlns:a16="http://schemas.microsoft.com/office/drawing/2014/main" val="3522609933"/>
                  </a:ext>
                </a:extLst>
              </a:tr>
            </a:tbl>
          </a:graphicData>
        </a:graphic>
      </p:graphicFrame>
      <p:sp>
        <p:nvSpPr>
          <p:cNvPr id="5" name="TextBox 4">
            <a:extLst>
              <a:ext uri="{FF2B5EF4-FFF2-40B4-BE49-F238E27FC236}">
                <a16:creationId xmlns:a16="http://schemas.microsoft.com/office/drawing/2014/main" id="{D6264754-0C37-4D3D-B1AE-7E5F9A1B0E30}"/>
              </a:ext>
            </a:extLst>
          </p:cNvPr>
          <p:cNvSpPr txBox="1"/>
          <p:nvPr/>
        </p:nvSpPr>
        <p:spPr>
          <a:xfrm>
            <a:off x="9750287" y="1620564"/>
            <a:ext cx="2146852" cy="1323439"/>
          </a:xfrm>
          <a:prstGeom prst="rect">
            <a:avLst/>
          </a:prstGeom>
          <a:solidFill>
            <a:srgbClr val="FFFF00"/>
          </a:solidFill>
          <a:ln>
            <a:solidFill>
              <a:srgbClr val="0070C0"/>
            </a:solidFill>
          </a:ln>
        </p:spPr>
        <p:txBody>
          <a:bodyPr wrap="square" rtlCol="0">
            <a:spAutoFit/>
          </a:bodyPr>
          <a:lstStyle/>
          <a:p>
            <a:pPr algn="ctr"/>
            <a:r>
              <a:rPr lang="cy-GB" sz="2000" b="1" dirty="0">
                <a:latin typeface="Calibri" panose="020F0502020204030204" pitchFamily="34" charset="0"/>
                <a:cs typeface="Calibri" panose="020F0502020204030204" pitchFamily="34" charset="0"/>
              </a:rPr>
              <a:t>The formal/ plural imperative in Welsh always ends in –wch.</a:t>
            </a:r>
          </a:p>
        </p:txBody>
      </p:sp>
      <p:sp>
        <p:nvSpPr>
          <p:cNvPr id="7" name="TextBox 6">
            <a:extLst>
              <a:ext uri="{FF2B5EF4-FFF2-40B4-BE49-F238E27FC236}">
                <a16:creationId xmlns:a16="http://schemas.microsoft.com/office/drawing/2014/main" id="{E713F309-E121-490B-85F0-D844EC0488A6}"/>
              </a:ext>
            </a:extLst>
          </p:cNvPr>
          <p:cNvSpPr txBox="1"/>
          <p:nvPr/>
        </p:nvSpPr>
        <p:spPr>
          <a:xfrm>
            <a:off x="9750287" y="4899044"/>
            <a:ext cx="2146852" cy="1323439"/>
          </a:xfrm>
          <a:prstGeom prst="rect">
            <a:avLst/>
          </a:prstGeom>
          <a:solidFill>
            <a:srgbClr val="FFFF00"/>
          </a:solidFill>
          <a:ln>
            <a:solidFill>
              <a:srgbClr val="0070C0"/>
            </a:solidFill>
          </a:ln>
        </p:spPr>
        <p:txBody>
          <a:bodyPr wrap="square" rtlCol="0">
            <a:spAutoFit/>
          </a:bodyPr>
          <a:lstStyle/>
          <a:p>
            <a:pPr algn="ctr"/>
            <a:r>
              <a:rPr lang="cy-GB" sz="2000" b="1" dirty="0">
                <a:latin typeface="Calibri" panose="020F0502020204030204" pitchFamily="34" charset="0"/>
                <a:cs typeface="Calibri" panose="020F0502020204030204" pitchFamily="34" charset="0"/>
              </a:rPr>
              <a:t>If the last letter of the infinitive is a vowel, this letter is dropped.</a:t>
            </a:r>
          </a:p>
        </p:txBody>
      </p:sp>
      <p:sp>
        <p:nvSpPr>
          <p:cNvPr id="3" name="TextBox 2">
            <a:extLst>
              <a:ext uri="{FF2B5EF4-FFF2-40B4-BE49-F238E27FC236}">
                <a16:creationId xmlns:a16="http://schemas.microsoft.com/office/drawing/2014/main" id="{CB7B5B2F-AE49-4738-AB8B-7C4FA88131E6}"/>
              </a:ext>
            </a:extLst>
          </p:cNvPr>
          <p:cNvSpPr txBox="1"/>
          <p:nvPr/>
        </p:nvSpPr>
        <p:spPr>
          <a:xfrm>
            <a:off x="5791200" y="6400800"/>
            <a:ext cx="3714750" cy="338554"/>
          </a:xfrm>
          <a:prstGeom prst="rect">
            <a:avLst/>
          </a:prstGeom>
          <a:noFill/>
        </p:spPr>
        <p:txBody>
          <a:bodyPr wrap="square" rtlCol="0">
            <a:spAutoFit/>
          </a:bodyPr>
          <a:lstStyle/>
          <a:p>
            <a:r>
              <a:rPr lang="cy-GB" sz="1600" dirty="0">
                <a:latin typeface="Calibri" panose="020F0502020204030204" pitchFamily="34" charset="0"/>
                <a:cs typeface="Calibri" panose="020F0502020204030204" pitchFamily="34" charset="0"/>
              </a:rPr>
              <a:t>* eithriad/exception to the usual pattern!</a:t>
            </a:r>
            <a:endParaRPr lang="en-GB" sz="160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2FCB7B79-4FCB-4F31-BEB5-05682F15E6F4}"/>
              </a:ext>
            </a:extLst>
          </p:cNvPr>
          <p:cNvSpPr txBox="1"/>
          <p:nvPr/>
        </p:nvSpPr>
        <p:spPr>
          <a:xfrm>
            <a:off x="9750287" y="3259804"/>
            <a:ext cx="2146852" cy="1323439"/>
          </a:xfrm>
          <a:prstGeom prst="rect">
            <a:avLst/>
          </a:prstGeom>
          <a:solidFill>
            <a:srgbClr val="FFFF00"/>
          </a:solidFill>
          <a:ln>
            <a:solidFill>
              <a:srgbClr val="0070C0"/>
            </a:solidFill>
          </a:ln>
        </p:spPr>
        <p:txBody>
          <a:bodyPr wrap="square" rtlCol="0">
            <a:spAutoFit/>
          </a:bodyPr>
          <a:lstStyle/>
          <a:p>
            <a:pPr algn="ctr"/>
            <a:r>
              <a:rPr lang="cy-GB" sz="2000" b="1" dirty="0">
                <a:latin typeface="Calibri" panose="020F0502020204030204" pitchFamily="34" charset="0"/>
                <a:cs typeface="Calibri" panose="020F0502020204030204" pitchFamily="34" charset="0"/>
              </a:rPr>
              <a:t>Add –wch to the end of the infinitive (there are exceptions!).</a:t>
            </a:r>
          </a:p>
        </p:txBody>
      </p:sp>
    </p:spTree>
    <p:extLst>
      <p:ext uri="{BB962C8B-B14F-4D97-AF65-F5344CB8AC3E}">
        <p14:creationId xmlns:p14="http://schemas.microsoft.com/office/powerpoint/2010/main" val="2034586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362AE-1ED1-4C72-A15F-42424ECC14FD}"/>
              </a:ext>
            </a:extLst>
          </p:cNvPr>
          <p:cNvSpPr>
            <a:spLocks noGrp="1"/>
          </p:cNvSpPr>
          <p:nvPr>
            <p:ph type="title"/>
          </p:nvPr>
        </p:nvSpPr>
        <p:spPr>
          <a:xfrm>
            <a:off x="2875722" y="196902"/>
            <a:ext cx="8610600" cy="1293028"/>
          </a:xfrm>
        </p:spPr>
        <p:txBody>
          <a:bodyPr/>
          <a:lstStyle/>
          <a:p>
            <a:r>
              <a:rPr lang="cy-GB" sz="5000" b="1" dirty="0">
                <a:latin typeface="Calibri" panose="020F0502020204030204" pitchFamily="34" charset="0"/>
                <a:cs typeface="Calibri" panose="020F0502020204030204" pitchFamily="34" charset="0"/>
              </a:rPr>
              <a:t>Gramadeg</a:t>
            </a:r>
            <a:endParaRPr lang="en-GB" sz="5000" b="1" dirty="0">
              <a:latin typeface="Calibri" panose="020F0502020204030204" pitchFamily="34" charset="0"/>
              <a:cs typeface="Calibri" panose="020F0502020204030204" pitchFamily="34" charset="0"/>
            </a:endParaRPr>
          </a:p>
        </p:txBody>
      </p:sp>
      <p:graphicFrame>
        <p:nvGraphicFramePr>
          <p:cNvPr id="4" name="Table 3">
            <a:extLst>
              <a:ext uri="{FF2B5EF4-FFF2-40B4-BE49-F238E27FC236}">
                <a16:creationId xmlns:a16="http://schemas.microsoft.com/office/drawing/2014/main" id="{F1D0FAB4-F7B2-44F8-8B30-ABB3AFBB341D}"/>
              </a:ext>
            </a:extLst>
          </p:cNvPr>
          <p:cNvGraphicFramePr>
            <a:graphicFrameLocks noGrp="1"/>
          </p:cNvGraphicFramePr>
          <p:nvPr>
            <p:extLst>
              <p:ext uri="{D42A27DB-BD31-4B8C-83A1-F6EECF244321}">
                <p14:modId xmlns:p14="http://schemas.microsoft.com/office/powerpoint/2010/main" val="2506268159"/>
              </p:ext>
            </p:extLst>
          </p:nvPr>
        </p:nvGraphicFramePr>
        <p:xfrm>
          <a:off x="545270" y="1489930"/>
          <a:ext cx="8960680" cy="4840848"/>
        </p:xfrm>
        <a:graphic>
          <a:graphicData uri="http://schemas.openxmlformats.org/drawingml/2006/table">
            <a:tbl>
              <a:tblPr firstRow="1" bandRow="1">
                <a:tableStyleId>{F6EF12DC-5564-499A-B8E0-7FA7DC726026}</a:tableStyleId>
              </a:tblPr>
              <a:tblGrid>
                <a:gridCol w="2240170">
                  <a:extLst>
                    <a:ext uri="{9D8B030D-6E8A-4147-A177-3AD203B41FA5}">
                      <a16:colId xmlns:a16="http://schemas.microsoft.com/office/drawing/2014/main" val="2303347430"/>
                    </a:ext>
                  </a:extLst>
                </a:gridCol>
                <a:gridCol w="2240170">
                  <a:extLst>
                    <a:ext uri="{9D8B030D-6E8A-4147-A177-3AD203B41FA5}">
                      <a16:colId xmlns:a16="http://schemas.microsoft.com/office/drawing/2014/main" val="2536581769"/>
                    </a:ext>
                  </a:extLst>
                </a:gridCol>
                <a:gridCol w="2240170">
                  <a:extLst>
                    <a:ext uri="{9D8B030D-6E8A-4147-A177-3AD203B41FA5}">
                      <a16:colId xmlns:a16="http://schemas.microsoft.com/office/drawing/2014/main" val="766789858"/>
                    </a:ext>
                  </a:extLst>
                </a:gridCol>
                <a:gridCol w="2240170">
                  <a:extLst>
                    <a:ext uri="{9D8B030D-6E8A-4147-A177-3AD203B41FA5}">
                      <a16:colId xmlns:a16="http://schemas.microsoft.com/office/drawing/2014/main" val="4027834715"/>
                    </a:ext>
                  </a:extLst>
                </a:gridCol>
              </a:tblGrid>
              <a:tr h="915340">
                <a:tc>
                  <a:txBody>
                    <a:bodyPr/>
                    <a:lstStyle/>
                    <a:p>
                      <a:pPr algn="ctr"/>
                      <a:r>
                        <a:rPr lang="cy-GB" sz="3000" b="1" i="1" dirty="0">
                          <a:solidFill>
                            <a:schemeClr val="bg1"/>
                          </a:solidFill>
                          <a:latin typeface="Calibri" panose="020F0502020204030204" pitchFamily="34" charset="0"/>
                          <a:cs typeface="Calibri" panose="020F0502020204030204" pitchFamily="34" charset="0"/>
                        </a:rPr>
                        <a:t>English</a:t>
                      </a:r>
                      <a:r>
                        <a:rPr lang="cy-GB" sz="3000" b="1" dirty="0">
                          <a:solidFill>
                            <a:schemeClr val="bg1"/>
                          </a:solidFill>
                          <a:latin typeface="Calibri" panose="020F0502020204030204" pitchFamily="34" charset="0"/>
                          <a:cs typeface="Calibri" panose="020F0502020204030204" pitchFamily="34" charset="0"/>
                        </a:rPr>
                        <a:t> </a:t>
                      </a:r>
                      <a:r>
                        <a:rPr lang="cy-GB" sz="3000" b="1" i="1" dirty="0">
                          <a:solidFill>
                            <a:schemeClr val="bg1"/>
                          </a:solidFill>
                          <a:latin typeface="Calibri" panose="020F0502020204030204" pitchFamily="34" charset="0"/>
                          <a:cs typeface="Calibri" panose="020F0502020204030204" pitchFamily="34" charset="0"/>
                        </a:rPr>
                        <a:t>Infinitive</a:t>
                      </a:r>
                      <a:endParaRPr lang="en-GB" sz="3000" b="1" i="1" dirty="0">
                        <a:solidFill>
                          <a:schemeClr val="bg1"/>
                        </a:solidFill>
                        <a:latin typeface="Calibri" panose="020F0502020204030204" pitchFamily="34" charset="0"/>
                        <a:cs typeface="Calibri" panose="020F0502020204030204" pitchFamily="34" charset="0"/>
                      </a:endParaRPr>
                    </a:p>
                  </a:txBody>
                  <a:tcPr>
                    <a:solidFill>
                      <a:srgbClr val="7030A0"/>
                    </a:solidFill>
                  </a:tcPr>
                </a:tc>
                <a:tc>
                  <a:txBody>
                    <a:bodyPr/>
                    <a:lstStyle/>
                    <a:p>
                      <a:pPr algn="ctr"/>
                      <a:r>
                        <a:rPr lang="cy-GB" sz="3000" b="1" dirty="0">
                          <a:solidFill>
                            <a:schemeClr val="bg1"/>
                          </a:solidFill>
                          <a:latin typeface="Calibri" panose="020F0502020204030204" pitchFamily="34" charset="0"/>
                          <a:cs typeface="Calibri" panose="020F0502020204030204" pitchFamily="34" charset="0"/>
                        </a:rPr>
                        <a:t>Berfenw Cymraeg</a:t>
                      </a:r>
                      <a:endParaRPr lang="en-GB" sz="3000" b="1" dirty="0">
                        <a:solidFill>
                          <a:schemeClr val="bg1"/>
                        </a:solidFill>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solidFill>
                      <a:srgbClr val="7030A0"/>
                    </a:solidFill>
                  </a:tcPr>
                </a:tc>
                <a:tc>
                  <a:txBody>
                    <a:bodyPr/>
                    <a:lstStyle/>
                    <a:p>
                      <a:pPr algn="ctr"/>
                      <a:r>
                        <a:rPr lang="cy-GB" sz="3000" b="1" i="1" dirty="0">
                          <a:solidFill>
                            <a:schemeClr val="bg1"/>
                          </a:solidFill>
                          <a:latin typeface="Calibri" panose="020F0502020204030204" pitchFamily="34" charset="0"/>
                          <a:cs typeface="Calibri" panose="020F0502020204030204" pitchFamily="34" charset="0"/>
                        </a:rPr>
                        <a:t>English Imperative</a:t>
                      </a:r>
                      <a:endParaRPr lang="en-GB" sz="3000" b="1" i="1" dirty="0">
                        <a:solidFill>
                          <a:schemeClr val="bg1"/>
                        </a:solidFill>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solidFill>
                      <a:srgbClr val="7030A0"/>
                    </a:solidFill>
                  </a:tcPr>
                </a:tc>
                <a:tc>
                  <a:txBody>
                    <a:bodyPr/>
                    <a:lstStyle/>
                    <a:p>
                      <a:pPr algn="ctr"/>
                      <a:r>
                        <a:rPr lang="cy-GB" sz="3000" b="1" dirty="0">
                          <a:solidFill>
                            <a:schemeClr val="bg1"/>
                          </a:solidFill>
                          <a:latin typeface="Calibri" panose="020F0502020204030204" pitchFamily="34" charset="0"/>
                          <a:cs typeface="Calibri" panose="020F0502020204030204" pitchFamily="34" charset="0"/>
                        </a:rPr>
                        <a:t>Gorchymyn Cymraeg</a:t>
                      </a:r>
                      <a:endParaRPr lang="en-GB" sz="3000" b="1" dirty="0">
                        <a:solidFill>
                          <a:schemeClr val="bg1"/>
                        </a:solidFill>
                        <a:latin typeface="Calibri" panose="020F0502020204030204" pitchFamily="34" charset="0"/>
                        <a:cs typeface="Calibri" panose="020F0502020204030204" pitchFamily="34" charset="0"/>
                      </a:endParaRPr>
                    </a:p>
                  </a:txBody>
                  <a:tcPr>
                    <a:solidFill>
                      <a:srgbClr val="7030A0"/>
                    </a:solidFill>
                  </a:tcPr>
                </a:tc>
                <a:extLst>
                  <a:ext uri="{0D108BD9-81ED-4DB2-BD59-A6C34878D82A}">
                    <a16:rowId xmlns:a16="http://schemas.microsoft.com/office/drawing/2014/main" val="1845466789"/>
                  </a:ext>
                </a:extLst>
              </a:tr>
              <a:tr h="639168">
                <a:tc>
                  <a:txBody>
                    <a:bodyPr/>
                    <a:lstStyle/>
                    <a:p>
                      <a:pPr algn="ctr"/>
                      <a:r>
                        <a:rPr lang="cy-GB" sz="2500" dirty="0">
                          <a:latin typeface="Calibri" panose="020F0502020204030204" pitchFamily="34" charset="0"/>
                          <a:cs typeface="Calibri" panose="020F0502020204030204" pitchFamily="34" charset="0"/>
                        </a:rPr>
                        <a:t>Open</a:t>
                      </a:r>
                      <a:endParaRPr lang="en-GB" sz="2500" dirty="0">
                        <a:latin typeface="Calibri" panose="020F0502020204030204" pitchFamily="34" charset="0"/>
                        <a:cs typeface="Calibri" panose="020F0502020204030204" pitchFamily="34" charset="0"/>
                      </a:endParaRPr>
                    </a:p>
                  </a:txBody>
                  <a:tcPr/>
                </a:tc>
                <a:tc>
                  <a:txBody>
                    <a:bodyPr/>
                    <a:lstStyle/>
                    <a:p>
                      <a:pPr algn="ctr"/>
                      <a:r>
                        <a:rPr lang="cy-GB" sz="2500" dirty="0">
                          <a:latin typeface="Calibri" panose="020F0502020204030204" pitchFamily="34" charset="0"/>
                          <a:cs typeface="Calibri" panose="020F0502020204030204" pitchFamily="34" charset="0"/>
                        </a:rPr>
                        <a:t>Agor</a:t>
                      </a:r>
                      <a:endParaRPr lang="en-GB" sz="2500" dirty="0">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tcPr>
                </a:tc>
                <a:tc>
                  <a:txBody>
                    <a:bodyPr/>
                    <a:lstStyle/>
                    <a:p>
                      <a:pPr algn="ctr"/>
                      <a:r>
                        <a:rPr lang="cy-GB" sz="2500" dirty="0">
                          <a:latin typeface="Calibri" panose="020F0502020204030204" pitchFamily="34" charset="0"/>
                          <a:cs typeface="Calibri" panose="020F0502020204030204" pitchFamily="34" charset="0"/>
                        </a:rPr>
                        <a:t>Open</a:t>
                      </a:r>
                      <a:endParaRPr lang="en-GB" sz="25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tcPr>
                </a:tc>
                <a:tc>
                  <a:txBody>
                    <a:bodyPr/>
                    <a:lstStyle/>
                    <a:p>
                      <a:pPr algn="ctr"/>
                      <a:r>
                        <a:rPr lang="cy-GB" sz="2500" dirty="0">
                          <a:latin typeface="Calibri" panose="020F0502020204030204" pitchFamily="34" charset="0"/>
                          <a:cs typeface="Calibri" panose="020F0502020204030204" pitchFamily="34" charset="0"/>
                        </a:rPr>
                        <a:t>Agor</a:t>
                      </a:r>
                      <a:r>
                        <a:rPr lang="cy-GB" sz="2500" b="1" dirty="0">
                          <a:highlight>
                            <a:srgbClr val="FFFF00"/>
                          </a:highlight>
                          <a:latin typeface="Calibri" panose="020F0502020204030204" pitchFamily="34" charset="0"/>
                          <a:cs typeface="Calibri" panose="020F0502020204030204" pitchFamily="34" charset="0"/>
                        </a:rPr>
                        <a:t>a</a:t>
                      </a:r>
                      <a:endParaRPr lang="en-GB" sz="2500" b="1" dirty="0">
                        <a:highlight>
                          <a:srgbClr val="FFFF00"/>
                        </a:highlight>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492589270"/>
                  </a:ext>
                </a:extLst>
              </a:tr>
              <a:tr h="639168">
                <a:tc>
                  <a:txBody>
                    <a:bodyPr/>
                    <a:lstStyle/>
                    <a:p>
                      <a:pPr algn="ctr"/>
                      <a:r>
                        <a:rPr lang="cy-GB" sz="2500" dirty="0">
                          <a:latin typeface="Calibri" panose="020F0502020204030204" pitchFamily="34" charset="0"/>
                          <a:cs typeface="Calibri" panose="020F0502020204030204" pitchFamily="34" charset="0"/>
                        </a:rPr>
                        <a:t>Look</a:t>
                      </a:r>
                      <a:endParaRPr lang="en-GB" sz="2500" dirty="0">
                        <a:latin typeface="Calibri" panose="020F0502020204030204" pitchFamily="34" charset="0"/>
                        <a:cs typeface="Calibri" panose="020F0502020204030204" pitchFamily="34" charset="0"/>
                      </a:endParaRPr>
                    </a:p>
                  </a:txBody>
                  <a:tcPr/>
                </a:tc>
                <a:tc>
                  <a:txBody>
                    <a:bodyPr/>
                    <a:lstStyle/>
                    <a:p>
                      <a:pPr algn="ctr"/>
                      <a:r>
                        <a:rPr lang="cy-GB" sz="2500" dirty="0">
                          <a:latin typeface="Calibri" panose="020F0502020204030204" pitchFamily="34" charset="0"/>
                          <a:cs typeface="Calibri" panose="020F0502020204030204" pitchFamily="34" charset="0"/>
                        </a:rPr>
                        <a:t>Edrych</a:t>
                      </a:r>
                      <a:endParaRPr lang="en-GB" sz="2500" dirty="0">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tcPr>
                </a:tc>
                <a:tc>
                  <a:txBody>
                    <a:bodyPr/>
                    <a:lstStyle/>
                    <a:p>
                      <a:pPr algn="ctr"/>
                      <a:r>
                        <a:rPr lang="cy-GB" sz="2500" dirty="0">
                          <a:latin typeface="Calibri" panose="020F0502020204030204" pitchFamily="34" charset="0"/>
                          <a:cs typeface="Calibri" panose="020F0502020204030204" pitchFamily="34" charset="0"/>
                        </a:rPr>
                        <a:t>Look</a:t>
                      </a:r>
                      <a:endParaRPr lang="en-GB" sz="25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tcPr>
                </a:tc>
                <a:tc>
                  <a:txBody>
                    <a:bodyPr/>
                    <a:lstStyle/>
                    <a:p>
                      <a:pPr algn="ctr"/>
                      <a:r>
                        <a:rPr lang="cy-GB" sz="2500" dirty="0">
                          <a:latin typeface="Calibri" panose="020F0502020204030204" pitchFamily="34" charset="0"/>
                          <a:cs typeface="Calibri" panose="020F0502020204030204" pitchFamily="34" charset="0"/>
                        </a:rPr>
                        <a:t>Edrych</a:t>
                      </a:r>
                      <a:r>
                        <a:rPr lang="cy-GB" sz="2500" b="1" dirty="0">
                          <a:highlight>
                            <a:srgbClr val="FFFF00"/>
                          </a:highlight>
                          <a:latin typeface="Calibri" panose="020F0502020204030204" pitchFamily="34" charset="0"/>
                          <a:cs typeface="Calibri" panose="020F0502020204030204" pitchFamily="34" charset="0"/>
                        </a:rPr>
                        <a:t>a</a:t>
                      </a:r>
                      <a:endParaRPr lang="en-GB" sz="2500" b="1" dirty="0">
                        <a:highlight>
                          <a:srgbClr val="FFFF00"/>
                        </a:highlight>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56947363"/>
                  </a:ext>
                </a:extLst>
              </a:tr>
              <a:tr h="639168">
                <a:tc>
                  <a:txBody>
                    <a:bodyPr/>
                    <a:lstStyle/>
                    <a:p>
                      <a:pPr algn="ctr"/>
                      <a:r>
                        <a:rPr lang="cy-GB" sz="2500" dirty="0">
                          <a:latin typeface="Calibri" panose="020F0502020204030204" pitchFamily="34" charset="0"/>
                          <a:cs typeface="Calibri" panose="020F0502020204030204" pitchFamily="34" charset="0"/>
                        </a:rPr>
                        <a:t>Discuss</a:t>
                      </a:r>
                      <a:endParaRPr lang="en-GB" sz="2500" dirty="0">
                        <a:latin typeface="Calibri" panose="020F0502020204030204" pitchFamily="34" charset="0"/>
                        <a:cs typeface="Calibri" panose="020F0502020204030204" pitchFamily="34" charset="0"/>
                      </a:endParaRPr>
                    </a:p>
                  </a:txBody>
                  <a:tcPr/>
                </a:tc>
                <a:tc>
                  <a:txBody>
                    <a:bodyPr/>
                    <a:lstStyle/>
                    <a:p>
                      <a:pPr algn="ctr"/>
                      <a:r>
                        <a:rPr lang="cy-GB" sz="2500" dirty="0">
                          <a:latin typeface="Calibri" panose="020F0502020204030204" pitchFamily="34" charset="0"/>
                          <a:cs typeface="Calibri" panose="020F0502020204030204" pitchFamily="34" charset="0"/>
                        </a:rPr>
                        <a:t>Trafod</a:t>
                      </a:r>
                      <a:endParaRPr lang="en-GB" sz="2500" dirty="0">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tcPr>
                </a:tc>
                <a:tc>
                  <a:txBody>
                    <a:bodyPr/>
                    <a:lstStyle/>
                    <a:p>
                      <a:pPr algn="ctr"/>
                      <a:r>
                        <a:rPr lang="cy-GB" sz="2500" dirty="0">
                          <a:latin typeface="Calibri" panose="020F0502020204030204" pitchFamily="34" charset="0"/>
                          <a:cs typeface="Calibri" panose="020F0502020204030204" pitchFamily="34" charset="0"/>
                        </a:rPr>
                        <a:t>Discuss</a:t>
                      </a:r>
                      <a:endParaRPr lang="en-GB" sz="25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tcPr>
                </a:tc>
                <a:tc>
                  <a:txBody>
                    <a:bodyPr/>
                    <a:lstStyle/>
                    <a:p>
                      <a:pPr algn="ctr"/>
                      <a:r>
                        <a:rPr lang="cy-GB" sz="2500" dirty="0">
                          <a:latin typeface="Calibri" panose="020F0502020204030204" pitchFamily="34" charset="0"/>
                          <a:cs typeface="Calibri" panose="020F0502020204030204" pitchFamily="34" charset="0"/>
                        </a:rPr>
                        <a:t>Trafod</a:t>
                      </a:r>
                      <a:r>
                        <a:rPr lang="cy-GB" sz="2500" b="1" dirty="0">
                          <a:highlight>
                            <a:srgbClr val="FFFF00"/>
                          </a:highlight>
                          <a:latin typeface="Calibri" panose="020F0502020204030204" pitchFamily="34" charset="0"/>
                          <a:cs typeface="Calibri" panose="020F0502020204030204" pitchFamily="34" charset="0"/>
                        </a:rPr>
                        <a:t>a</a:t>
                      </a:r>
                      <a:endParaRPr lang="en-GB" sz="2500" b="1" dirty="0">
                        <a:highlight>
                          <a:srgbClr val="FFFF00"/>
                        </a:highlight>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23982788"/>
                  </a:ext>
                </a:extLst>
              </a:tr>
              <a:tr h="639168">
                <a:tc>
                  <a:txBody>
                    <a:bodyPr/>
                    <a:lstStyle/>
                    <a:p>
                      <a:pPr algn="ctr"/>
                      <a:r>
                        <a:rPr lang="cy-GB" sz="2500" dirty="0">
                          <a:latin typeface="Calibri" panose="020F0502020204030204" pitchFamily="34" charset="0"/>
                          <a:cs typeface="Calibri" panose="020F0502020204030204" pitchFamily="34" charset="0"/>
                        </a:rPr>
                        <a:t>Write</a:t>
                      </a:r>
                      <a:endParaRPr lang="en-GB" sz="2500" dirty="0">
                        <a:latin typeface="Calibri" panose="020F0502020204030204" pitchFamily="34" charset="0"/>
                        <a:cs typeface="Calibri" panose="020F0502020204030204" pitchFamily="34" charset="0"/>
                      </a:endParaRPr>
                    </a:p>
                  </a:txBody>
                  <a:tcPr/>
                </a:tc>
                <a:tc>
                  <a:txBody>
                    <a:bodyPr/>
                    <a:lstStyle/>
                    <a:p>
                      <a:pPr algn="ctr"/>
                      <a:r>
                        <a:rPr lang="cy-GB" sz="2500" dirty="0">
                          <a:latin typeface="Calibri" panose="020F0502020204030204" pitchFamily="34" charset="0"/>
                          <a:cs typeface="Calibri" panose="020F0502020204030204" pitchFamily="34" charset="0"/>
                        </a:rPr>
                        <a:t>Ysgrifennu</a:t>
                      </a:r>
                      <a:endParaRPr lang="en-GB" sz="2500" dirty="0">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tcPr>
                </a:tc>
                <a:tc>
                  <a:txBody>
                    <a:bodyPr/>
                    <a:lstStyle/>
                    <a:p>
                      <a:pPr algn="ctr"/>
                      <a:r>
                        <a:rPr lang="cy-GB" sz="2500" dirty="0">
                          <a:latin typeface="Calibri" panose="020F0502020204030204" pitchFamily="34" charset="0"/>
                          <a:cs typeface="Calibri" panose="020F0502020204030204" pitchFamily="34" charset="0"/>
                        </a:rPr>
                        <a:t>Write</a:t>
                      </a:r>
                      <a:endParaRPr lang="en-GB" sz="25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tcPr>
                </a:tc>
                <a:tc>
                  <a:txBody>
                    <a:bodyPr/>
                    <a:lstStyle/>
                    <a:p>
                      <a:pPr algn="ctr"/>
                      <a:r>
                        <a:rPr lang="cy-GB" sz="2500" dirty="0">
                          <a:latin typeface="Calibri" panose="020F0502020204030204" pitchFamily="34" charset="0"/>
                          <a:cs typeface="Calibri" panose="020F0502020204030204" pitchFamily="34" charset="0"/>
                        </a:rPr>
                        <a:t>Ysgrifenn</a:t>
                      </a:r>
                      <a:r>
                        <a:rPr lang="cy-GB" sz="2500" b="1" dirty="0">
                          <a:highlight>
                            <a:srgbClr val="FFFF00"/>
                          </a:highlight>
                          <a:latin typeface="Calibri" panose="020F0502020204030204" pitchFamily="34" charset="0"/>
                          <a:cs typeface="Calibri" panose="020F0502020204030204" pitchFamily="34" charset="0"/>
                        </a:rPr>
                        <a:t>a</a:t>
                      </a:r>
                      <a:endParaRPr lang="en-GB" sz="2500" b="1" dirty="0">
                        <a:highlight>
                          <a:srgbClr val="FFFF00"/>
                        </a:highlight>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863656461"/>
                  </a:ext>
                </a:extLst>
              </a:tr>
              <a:tr h="639168">
                <a:tc>
                  <a:txBody>
                    <a:bodyPr/>
                    <a:lstStyle/>
                    <a:p>
                      <a:pPr algn="ctr"/>
                      <a:r>
                        <a:rPr lang="cy-GB" sz="2500" dirty="0">
                          <a:latin typeface="Calibri" panose="020F0502020204030204" pitchFamily="34" charset="0"/>
                          <a:cs typeface="Calibri" panose="020F0502020204030204" pitchFamily="34" charset="0"/>
                        </a:rPr>
                        <a:t>Turn</a:t>
                      </a:r>
                      <a:endParaRPr lang="en-GB" sz="2500" dirty="0">
                        <a:latin typeface="Calibri" panose="020F0502020204030204" pitchFamily="34" charset="0"/>
                        <a:cs typeface="Calibri" panose="020F0502020204030204" pitchFamily="34" charset="0"/>
                      </a:endParaRPr>
                    </a:p>
                  </a:txBody>
                  <a:tcPr/>
                </a:tc>
                <a:tc>
                  <a:txBody>
                    <a:bodyPr/>
                    <a:lstStyle/>
                    <a:p>
                      <a:pPr algn="ctr"/>
                      <a:r>
                        <a:rPr lang="cy-GB" sz="2500" dirty="0">
                          <a:latin typeface="Calibri" panose="020F0502020204030204" pitchFamily="34" charset="0"/>
                          <a:cs typeface="Calibri" panose="020F0502020204030204" pitchFamily="34" charset="0"/>
                        </a:rPr>
                        <a:t>Troi</a:t>
                      </a:r>
                      <a:endParaRPr lang="en-GB" sz="2500" dirty="0">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tcPr>
                </a:tc>
                <a:tc>
                  <a:txBody>
                    <a:bodyPr/>
                    <a:lstStyle/>
                    <a:p>
                      <a:pPr algn="ctr"/>
                      <a:r>
                        <a:rPr lang="cy-GB" sz="2500" dirty="0">
                          <a:latin typeface="Calibri" panose="020F0502020204030204" pitchFamily="34" charset="0"/>
                          <a:cs typeface="Calibri" panose="020F0502020204030204" pitchFamily="34" charset="0"/>
                        </a:rPr>
                        <a:t>Turn</a:t>
                      </a:r>
                      <a:endParaRPr lang="en-GB" sz="25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tcPr>
                </a:tc>
                <a:tc>
                  <a:txBody>
                    <a:bodyPr/>
                    <a:lstStyle/>
                    <a:p>
                      <a:pPr algn="ctr"/>
                      <a:r>
                        <a:rPr lang="cy-GB" sz="2500" b="0" dirty="0">
                          <a:latin typeface="Calibri" panose="020F0502020204030204" pitchFamily="34" charset="0"/>
                          <a:cs typeface="Calibri" panose="020F0502020204030204" pitchFamily="34" charset="0"/>
                        </a:rPr>
                        <a:t>Tro</a:t>
                      </a:r>
                      <a:endParaRPr lang="en-GB" sz="2500" b="1" dirty="0">
                        <a:highlight>
                          <a:srgbClr val="FFFF00"/>
                        </a:highlight>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193362460"/>
                  </a:ext>
                </a:extLst>
              </a:tr>
              <a:tr h="639168">
                <a:tc>
                  <a:txBody>
                    <a:bodyPr/>
                    <a:lstStyle/>
                    <a:p>
                      <a:pPr algn="ctr"/>
                      <a:r>
                        <a:rPr lang="cy-GB" sz="2500" dirty="0">
                          <a:latin typeface="Calibri" panose="020F0502020204030204" pitchFamily="34" charset="0"/>
                          <a:cs typeface="Calibri" panose="020F0502020204030204" pitchFamily="34" charset="0"/>
                        </a:rPr>
                        <a:t>Go</a:t>
                      </a:r>
                      <a:endParaRPr lang="en-GB" sz="2500" dirty="0">
                        <a:latin typeface="Calibri" panose="020F0502020204030204" pitchFamily="34" charset="0"/>
                        <a:cs typeface="Calibri" panose="020F0502020204030204" pitchFamily="34" charset="0"/>
                      </a:endParaRPr>
                    </a:p>
                  </a:txBody>
                  <a:tcPr>
                    <a:solidFill>
                      <a:srgbClr val="92D050"/>
                    </a:solidFill>
                  </a:tcPr>
                </a:tc>
                <a:tc>
                  <a:txBody>
                    <a:bodyPr/>
                    <a:lstStyle/>
                    <a:p>
                      <a:pPr algn="ctr"/>
                      <a:r>
                        <a:rPr lang="cy-GB" sz="2500" dirty="0">
                          <a:latin typeface="Calibri" panose="020F0502020204030204" pitchFamily="34" charset="0"/>
                          <a:cs typeface="Calibri" panose="020F0502020204030204" pitchFamily="34" charset="0"/>
                        </a:rPr>
                        <a:t>Mynd</a:t>
                      </a:r>
                      <a:endParaRPr lang="en-GB" sz="2500" dirty="0">
                        <a:latin typeface="Calibri" panose="020F0502020204030204" pitchFamily="34" charset="0"/>
                        <a:cs typeface="Calibri" panose="020F0502020204030204" pitchFamily="34" charset="0"/>
                      </a:endParaRPr>
                    </a:p>
                  </a:txBody>
                  <a:tcPr>
                    <a:lnR w="12700" cap="flat" cmpd="sng" algn="ctr">
                      <a:solidFill>
                        <a:schemeClr val="tx1"/>
                      </a:solidFill>
                      <a:prstDash val="solid"/>
                      <a:round/>
                      <a:headEnd type="none" w="med" len="med"/>
                      <a:tailEnd type="none" w="med" len="med"/>
                    </a:lnR>
                    <a:solidFill>
                      <a:srgbClr val="92D050"/>
                    </a:solidFill>
                  </a:tcPr>
                </a:tc>
                <a:tc>
                  <a:txBody>
                    <a:bodyPr/>
                    <a:lstStyle/>
                    <a:p>
                      <a:pPr algn="ctr"/>
                      <a:r>
                        <a:rPr lang="cy-GB" sz="2500" dirty="0">
                          <a:latin typeface="Calibri" panose="020F0502020204030204" pitchFamily="34" charset="0"/>
                          <a:cs typeface="Calibri" panose="020F0502020204030204" pitchFamily="34" charset="0"/>
                        </a:rPr>
                        <a:t>Go</a:t>
                      </a:r>
                      <a:endParaRPr lang="en-GB" sz="25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solidFill>
                      <a:srgbClr val="92D050"/>
                    </a:solidFill>
                  </a:tcPr>
                </a:tc>
                <a:tc>
                  <a:txBody>
                    <a:bodyPr/>
                    <a:lstStyle/>
                    <a:p>
                      <a:pPr algn="ctr"/>
                      <a:r>
                        <a:rPr lang="cy-GB" sz="2500" b="0" dirty="0">
                          <a:latin typeface="Calibri" panose="020F0502020204030204" pitchFamily="34" charset="0"/>
                          <a:cs typeface="Calibri" panose="020F0502020204030204" pitchFamily="34" charset="0"/>
                        </a:rPr>
                        <a:t>Cer</a:t>
                      </a:r>
                      <a:r>
                        <a:rPr lang="cy-GB" sz="2500" b="1" dirty="0">
                          <a:latin typeface="Calibri" panose="020F0502020204030204" pitchFamily="34" charset="0"/>
                          <a:cs typeface="Calibri" panose="020F0502020204030204" pitchFamily="34" charset="0"/>
                        </a:rPr>
                        <a:t>*</a:t>
                      </a:r>
                      <a:endParaRPr lang="en-GB" sz="2500" b="1" dirty="0">
                        <a:latin typeface="Calibri" panose="020F0502020204030204" pitchFamily="34" charset="0"/>
                        <a:cs typeface="Calibri" panose="020F0502020204030204" pitchFamily="34" charset="0"/>
                      </a:endParaRPr>
                    </a:p>
                  </a:txBody>
                  <a:tcPr>
                    <a:solidFill>
                      <a:srgbClr val="92D050"/>
                    </a:solidFill>
                  </a:tcPr>
                </a:tc>
                <a:extLst>
                  <a:ext uri="{0D108BD9-81ED-4DB2-BD59-A6C34878D82A}">
                    <a16:rowId xmlns:a16="http://schemas.microsoft.com/office/drawing/2014/main" val="3522609933"/>
                  </a:ext>
                </a:extLst>
              </a:tr>
            </a:tbl>
          </a:graphicData>
        </a:graphic>
      </p:graphicFrame>
      <p:sp>
        <p:nvSpPr>
          <p:cNvPr id="5" name="TextBox 4">
            <a:extLst>
              <a:ext uri="{FF2B5EF4-FFF2-40B4-BE49-F238E27FC236}">
                <a16:creationId xmlns:a16="http://schemas.microsoft.com/office/drawing/2014/main" id="{D6264754-0C37-4D3D-B1AE-7E5F9A1B0E30}"/>
              </a:ext>
            </a:extLst>
          </p:cNvPr>
          <p:cNvSpPr txBox="1"/>
          <p:nvPr/>
        </p:nvSpPr>
        <p:spPr>
          <a:xfrm>
            <a:off x="9750287" y="1620564"/>
            <a:ext cx="2146852" cy="1323439"/>
          </a:xfrm>
          <a:prstGeom prst="rect">
            <a:avLst/>
          </a:prstGeom>
          <a:solidFill>
            <a:srgbClr val="FFFF00"/>
          </a:solidFill>
          <a:ln>
            <a:solidFill>
              <a:srgbClr val="0070C0"/>
            </a:solidFill>
          </a:ln>
        </p:spPr>
        <p:txBody>
          <a:bodyPr wrap="square" rtlCol="0">
            <a:spAutoFit/>
          </a:bodyPr>
          <a:lstStyle/>
          <a:p>
            <a:pPr algn="ctr"/>
            <a:r>
              <a:rPr lang="cy-GB" sz="2000" b="1" dirty="0">
                <a:latin typeface="Calibri" panose="020F0502020204030204" pitchFamily="34" charset="0"/>
                <a:cs typeface="Calibri" panose="020F0502020204030204" pitchFamily="34" charset="0"/>
              </a:rPr>
              <a:t>The singular imperative in Welsh always ends in –a.</a:t>
            </a:r>
          </a:p>
        </p:txBody>
      </p:sp>
      <p:sp>
        <p:nvSpPr>
          <p:cNvPr id="7" name="TextBox 6">
            <a:extLst>
              <a:ext uri="{FF2B5EF4-FFF2-40B4-BE49-F238E27FC236}">
                <a16:creationId xmlns:a16="http://schemas.microsoft.com/office/drawing/2014/main" id="{E713F309-E121-490B-85F0-D844EC0488A6}"/>
              </a:ext>
            </a:extLst>
          </p:cNvPr>
          <p:cNvSpPr txBox="1"/>
          <p:nvPr/>
        </p:nvSpPr>
        <p:spPr>
          <a:xfrm>
            <a:off x="9750287" y="4899044"/>
            <a:ext cx="2146852" cy="1323439"/>
          </a:xfrm>
          <a:prstGeom prst="rect">
            <a:avLst/>
          </a:prstGeom>
          <a:solidFill>
            <a:srgbClr val="FFFF00"/>
          </a:solidFill>
          <a:ln>
            <a:solidFill>
              <a:srgbClr val="0070C0"/>
            </a:solidFill>
          </a:ln>
        </p:spPr>
        <p:txBody>
          <a:bodyPr wrap="square" rtlCol="0">
            <a:spAutoFit/>
          </a:bodyPr>
          <a:lstStyle/>
          <a:p>
            <a:pPr algn="ctr"/>
            <a:r>
              <a:rPr lang="cy-GB" sz="2000" b="1" dirty="0">
                <a:latin typeface="Calibri" panose="020F0502020204030204" pitchFamily="34" charset="0"/>
                <a:cs typeface="Calibri" panose="020F0502020204030204" pitchFamily="34" charset="0"/>
              </a:rPr>
              <a:t>If the last letter of the infinitive is a vowel, this letter is dropped.</a:t>
            </a:r>
          </a:p>
        </p:txBody>
      </p:sp>
      <p:sp>
        <p:nvSpPr>
          <p:cNvPr id="3" name="TextBox 2">
            <a:extLst>
              <a:ext uri="{FF2B5EF4-FFF2-40B4-BE49-F238E27FC236}">
                <a16:creationId xmlns:a16="http://schemas.microsoft.com/office/drawing/2014/main" id="{CB7B5B2F-AE49-4738-AB8B-7C4FA88131E6}"/>
              </a:ext>
            </a:extLst>
          </p:cNvPr>
          <p:cNvSpPr txBox="1"/>
          <p:nvPr/>
        </p:nvSpPr>
        <p:spPr>
          <a:xfrm>
            <a:off x="5791200" y="6400800"/>
            <a:ext cx="3714750" cy="338554"/>
          </a:xfrm>
          <a:prstGeom prst="rect">
            <a:avLst/>
          </a:prstGeom>
          <a:noFill/>
        </p:spPr>
        <p:txBody>
          <a:bodyPr wrap="square" rtlCol="0">
            <a:spAutoFit/>
          </a:bodyPr>
          <a:lstStyle/>
          <a:p>
            <a:r>
              <a:rPr lang="cy-GB" sz="1600" dirty="0">
                <a:latin typeface="Calibri" panose="020F0502020204030204" pitchFamily="34" charset="0"/>
                <a:cs typeface="Calibri" panose="020F0502020204030204" pitchFamily="34" charset="0"/>
              </a:rPr>
              <a:t>* eithriad/exception to the usual pattern!</a:t>
            </a:r>
            <a:endParaRPr lang="en-GB" sz="160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2FCB7B79-4FCB-4F31-BEB5-05682F15E6F4}"/>
              </a:ext>
            </a:extLst>
          </p:cNvPr>
          <p:cNvSpPr txBox="1"/>
          <p:nvPr/>
        </p:nvSpPr>
        <p:spPr>
          <a:xfrm>
            <a:off x="9750287" y="3259804"/>
            <a:ext cx="2146852" cy="1323439"/>
          </a:xfrm>
          <a:prstGeom prst="rect">
            <a:avLst/>
          </a:prstGeom>
          <a:solidFill>
            <a:srgbClr val="FFFF00"/>
          </a:solidFill>
          <a:ln>
            <a:solidFill>
              <a:srgbClr val="0070C0"/>
            </a:solidFill>
          </a:ln>
        </p:spPr>
        <p:txBody>
          <a:bodyPr wrap="square" rtlCol="0">
            <a:spAutoFit/>
          </a:bodyPr>
          <a:lstStyle/>
          <a:p>
            <a:pPr algn="ctr"/>
            <a:r>
              <a:rPr lang="cy-GB" sz="2000" b="1" dirty="0">
                <a:latin typeface="Calibri" panose="020F0502020204030204" pitchFamily="34" charset="0"/>
                <a:cs typeface="Calibri" panose="020F0502020204030204" pitchFamily="34" charset="0"/>
              </a:rPr>
              <a:t>Add –a to the end of the infinitive (there are exceptions!).</a:t>
            </a:r>
          </a:p>
        </p:txBody>
      </p:sp>
    </p:spTree>
    <p:extLst>
      <p:ext uri="{BB962C8B-B14F-4D97-AF65-F5344CB8AC3E}">
        <p14:creationId xmlns:p14="http://schemas.microsoft.com/office/powerpoint/2010/main" val="4187452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800F6B-953D-4C1B-B2DE-289E5CF53C61}"/>
              </a:ext>
            </a:extLst>
          </p:cNvPr>
          <p:cNvSpPr>
            <a:spLocks noGrp="1"/>
          </p:cNvSpPr>
          <p:nvPr>
            <p:ph type="body" idx="1"/>
          </p:nvPr>
        </p:nvSpPr>
        <p:spPr>
          <a:xfrm>
            <a:off x="372169" y="2014899"/>
            <a:ext cx="5330715" cy="4024125"/>
          </a:xfrm>
        </p:spPr>
        <p:txBody>
          <a:bodyPr/>
          <a:lstStyle/>
          <a:p>
            <a:r>
              <a:rPr lang="cy-GB" sz="3000" dirty="0">
                <a:latin typeface="Calibri" panose="020F0502020204030204" pitchFamily="34" charset="0"/>
                <a:cs typeface="Calibri" panose="020F0502020204030204" pitchFamily="34" charset="0"/>
              </a:rPr>
              <a:t>Anwybyddwch y sblatiau inc! </a:t>
            </a:r>
          </a:p>
          <a:p>
            <a:r>
              <a:rPr lang="cy-GB" sz="3000" dirty="0">
                <a:latin typeface="Calibri" panose="020F0502020204030204" pitchFamily="34" charset="0"/>
                <a:cs typeface="Calibri" panose="020F0502020204030204" pitchFamily="34" charset="0"/>
              </a:rPr>
              <a:t>Beth yw ffurf gorchmynnol y berfau yma? </a:t>
            </a:r>
          </a:p>
          <a:p>
            <a:r>
              <a:rPr lang="cy-GB" sz="3000" dirty="0">
                <a:latin typeface="Calibri" panose="020F0502020204030204" pitchFamily="34" charset="0"/>
                <a:cs typeface="Calibri" panose="020F0502020204030204" pitchFamily="34" charset="0"/>
              </a:rPr>
              <a:t>Trafodwch gyda phartner.</a:t>
            </a:r>
          </a:p>
          <a:p>
            <a:pPr marL="88900" indent="0">
              <a:buNone/>
            </a:pPr>
            <a:endParaRPr lang="cy-GB" sz="3000" dirty="0">
              <a:latin typeface="Calibri" panose="020F0502020204030204" pitchFamily="34" charset="0"/>
              <a:cs typeface="Calibri" panose="020F0502020204030204" pitchFamily="34" charset="0"/>
            </a:endParaRPr>
          </a:p>
          <a:p>
            <a:pPr marL="88900" indent="0" algn="ctr">
              <a:buNone/>
            </a:pPr>
            <a:r>
              <a:rPr lang="cy-GB" sz="2000" i="1" dirty="0">
                <a:latin typeface="Calibri" panose="020F0502020204030204" pitchFamily="34" charset="0"/>
                <a:cs typeface="Calibri" panose="020F0502020204030204" pitchFamily="34" charset="0"/>
              </a:rPr>
              <a:t>Ignore the ink splats! What are the imperative forms of these verbs in Welsh? Discuss with a partner.</a:t>
            </a:r>
            <a:endParaRPr lang="en-GB" sz="2000" i="1" dirty="0">
              <a:latin typeface="Calibri" panose="020F0502020204030204" pitchFamily="34" charset="0"/>
              <a:cs typeface="Calibri" panose="020F0502020204030204" pitchFamily="34" charset="0"/>
            </a:endParaRPr>
          </a:p>
        </p:txBody>
      </p:sp>
      <p:pic>
        <p:nvPicPr>
          <p:cNvPr id="4" name="Picture 3" descr="Screen Clipping">
            <a:extLst>
              <a:ext uri="{FF2B5EF4-FFF2-40B4-BE49-F238E27FC236}">
                <a16:creationId xmlns:a16="http://schemas.microsoft.com/office/drawing/2014/main" id="{29B62018-CFB9-4779-B615-51F1F23AA117}"/>
              </a:ext>
            </a:extLst>
          </p:cNvPr>
          <p:cNvPicPr>
            <a:picLocks noChangeAspect="1"/>
          </p:cNvPicPr>
          <p:nvPr/>
        </p:nvPicPr>
        <p:blipFill>
          <a:blip r:embed="rId2"/>
          <a:stretch>
            <a:fillRect/>
          </a:stretch>
        </p:blipFill>
        <p:spPr>
          <a:xfrm>
            <a:off x="6175486" y="203516"/>
            <a:ext cx="5007429" cy="6325174"/>
          </a:xfrm>
          <a:prstGeom prst="rect">
            <a:avLst/>
          </a:prstGeom>
        </p:spPr>
      </p:pic>
      <p:pic>
        <p:nvPicPr>
          <p:cNvPr id="5" name="Picture 4">
            <a:extLst>
              <a:ext uri="{FF2B5EF4-FFF2-40B4-BE49-F238E27FC236}">
                <a16:creationId xmlns:a16="http://schemas.microsoft.com/office/drawing/2014/main" id="{4AE60454-68FE-448A-B582-DF5BDA2956E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57555" y="-640042"/>
            <a:ext cx="3396344" cy="2345599"/>
          </a:xfrm>
          <a:prstGeom prst="rect">
            <a:avLst/>
          </a:prstGeom>
        </p:spPr>
      </p:pic>
      <p:pic>
        <p:nvPicPr>
          <p:cNvPr id="6" name="Picture 5">
            <a:extLst>
              <a:ext uri="{FF2B5EF4-FFF2-40B4-BE49-F238E27FC236}">
                <a16:creationId xmlns:a16="http://schemas.microsoft.com/office/drawing/2014/main" id="{8C2258BD-DC58-4291-97C7-AD08438C989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50788" y="2863027"/>
            <a:ext cx="1028412" cy="1006152"/>
          </a:xfrm>
          <a:prstGeom prst="rect">
            <a:avLst/>
          </a:prstGeom>
        </p:spPr>
      </p:pic>
      <p:pic>
        <p:nvPicPr>
          <p:cNvPr id="7" name="Picture 6">
            <a:extLst>
              <a:ext uri="{FF2B5EF4-FFF2-40B4-BE49-F238E27FC236}">
                <a16:creationId xmlns:a16="http://schemas.microsoft.com/office/drawing/2014/main" id="{C661C6C5-3DDC-41E3-AFED-62582900781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247072">
            <a:off x="9971317" y="5569822"/>
            <a:ext cx="1190364" cy="938404"/>
          </a:xfrm>
          <a:prstGeom prst="rect">
            <a:avLst/>
          </a:prstGeom>
        </p:spPr>
      </p:pic>
    </p:spTree>
    <p:extLst>
      <p:ext uri="{BB962C8B-B14F-4D97-AF65-F5344CB8AC3E}">
        <p14:creationId xmlns:p14="http://schemas.microsoft.com/office/powerpoint/2010/main" val="40415251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A6DE1-7963-41DA-90A3-9A251E331262}"/>
              </a:ext>
            </a:extLst>
          </p:cNvPr>
          <p:cNvSpPr>
            <a:spLocks noGrp="1"/>
          </p:cNvSpPr>
          <p:nvPr>
            <p:ph type="title"/>
          </p:nvPr>
        </p:nvSpPr>
        <p:spPr/>
        <p:txBody>
          <a:bodyPr/>
          <a:lstStyle/>
          <a:p>
            <a:r>
              <a:rPr lang="cy-GB" sz="5000" b="1" dirty="0">
                <a:latin typeface="Calibri" panose="020F0502020204030204" pitchFamily="34" charset="0"/>
                <a:cs typeface="Calibri" panose="020F0502020204030204" pitchFamily="34" charset="0"/>
              </a:rPr>
              <a:t>Agor y wers – Lesson openers</a:t>
            </a:r>
            <a:endParaRPr lang="en-GB" sz="5000" b="1" dirty="0">
              <a:latin typeface="Calibri" panose="020F0502020204030204" pitchFamily="34" charset="0"/>
              <a:cs typeface="Calibri" panose="020F0502020204030204" pitchFamily="34" charset="0"/>
            </a:endParaRPr>
          </a:p>
        </p:txBody>
      </p:sp>
      <p:graphicFrame>
        <p:nvGraphicFramePr>
          <p:cNvPr id="7" name="Table 6">
            <a:extLst>
              <a:ext uri="{FF2B5EF4-FFF2-40B4-BE49-F238E27FC236}">
                <a16:creationId xmlns:a16="http://schemas.microsoft.com/office/drawing/2014/main" id="{C38EC6CF-05AE-44E3-B113-CF602163AB89}"/>
              </a:ext>
            </a:extLst>
          </p:cNvPr>
          <p:cNvGraphicFramePr>
            <a:graphicFrameLocks noGrp="1"/>
          </p:cNvGraphicFramePr>
          <p:nvPr>
            <p:extLst>
              <p:ext uri="{D42A27DB-BD31-4B8C-83A1-F6EECF244321}">
                <p14:modId xmlns:p14="http://schemas.microsoft.com/office/powerpoint/2010/main" val="4086734761"/>
              </p:ext>
            </p:extLst>
          </p:nvPr>
        </p:nvGraphicFramePr>
        <p:xfrm>
          <a:off x="5501640" y="2193924"/>
          <a:ext cx="5094516" cy="3335385"/>
        </p:xfrm>
        <a:graphic>
          <a:graphicData uri="http://schemas.openxmlformats.org/drawingml/2006/table">
            <a:tbl>
              <a:tblPr firstRow="1" bandRow="1">
                <a:tableStyleId>{F6EF12DC-5564-499A-B8E0-7FA7DC726026}</a:tableStyleId>
              </a:tblPr>
              <a:tblGrid>
                <a:gridCol w="5094516">
                  <a:extLst>
                    <a:ext uri="{9D8B030D-6E8A-4147-A177-3AD203B41FA5}">
                      <a16:colId xmlns:a16="http://schemas.microsoft.com/office/drawing/2014/main" val="4289171631"/>
                    </a:ext>
                  </a:extLst>
                </a:gridCol>
              </a:tblGrid>
              <a:tr h="667077">
                <a:tc>
                  <a:txBody>
                    <a:bodyPr/>
                    <a:lstStyle/>
                    <a:p>
                      <a:r>
                        <a:rPr lang="cy-GB" sz="3000" dirty="0">
                          <a:latin typeface="Calibri" panose="020F0502020204030204" pitchFamily="34" charset="0"/>
                          <a:cs typeface="Calibri" panose="020F0502020204030204" pitchFamily="34" charset="0"/>
                        </a:rPr>
                        <a:t>Edrychwch ar y bwrdd gwyn.</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818260343"/>
                  </a:ext>
                </a:extLst>
              </a:tr>
              <a:tr h="6670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3000" dirty="0">
                          <a:latin typeface="Calibri" panose="020F0502020204030204" pitchFamily="34" charset="0"/>
                          <a:cs typeface="Calibri" panose="020F0502020204030204" pitchFamily="34" charset="0"/>
                        </a:rPr>
                        <a:t>Ysgrifennwch y dyddiad.</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498558124"/>
                  </a:ext>
                </a:extLst>
              </a:tr>
              <a:tr h="6670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3000" dirty="0">
                          <a:latin typeface="Calibri" panose="020F0502020204030204" pitchFamily="34" charset="0"/>
                          <a:cs typeface="Calibri" panose="020F0502020204030204" pitchFamily="34" charset="0"/>
                        </a:rPr>
                        <a:t>Trafodwch gyda phartner.</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705671831"/>
                  </a:ext>
                </a:extLst>
              </a:tr>
              <a:tr h="667077">
                <a:tc>
                  <a:txBody>
                    <a:bodyPr/>
                    <a:lstStyle/>
                    <a:p>
                      <a:r>
                        <a:rPr lang="cy-GB" sz="3000" dirty="0">
                          <a:latin typeface="Calibri" panose="020F0502020204030204" pitchFamily="34" charset="0"/>
                          <a:cs typeface="Calibri" panose="020F0502020204030204" pitchFamily="34" charset="0"/>
                        </a:rPr>
                        <a:t>Agorwch eich llyfrau.</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4071521703"/>
                  </a:ext>
                </a:extLst>
              </a:tr>
              <a:tr h="667077">
                <a:tc>
                  <a:txBody>
                    <a:bodyPr/>
                    <a:lstStyle/>
                    <a:p>
                      <a:r>
                        <a:rPr lang="cy-GB" sz="3000" dirty="0">
                          <a:latin typeface="Calibri" panose="020F0502020204030204" pitchFamily="34" charset="0"/>
                          <a:cs typeface="Calibri" panose="020F0502020204030204" pitchFamily="34" charset="0"/>
                        </a:rPr>
                        <a:t>Ewch i dudalen...</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4198650011"/>
                  </a:ext>
                </a:extLst>
              </a:tr>
            </a:tbl>
          </a:graphicData>
        </a:graphic>
      </p:graphicFrame>
      <p:graphicFrame>
        <p:nvGraphicFramePr>
          <p:cNvPr id="9" name="Table 8">
            <a:extLst>
              <a:ext uri="{FF2B5EF4-FFF2-40B4-BE49-F238E27FC236}">
                <a16:creationId xmlns:a16="http://schemas.microsoft.com/office/drawing/2014/main" id="{5EF7B493-21EF-48DC-AA62-5EA11E78273A}"/>
              </a:ext>
            </a:extLst>
          </p:cNvPr>
          <p:cNvGraphicFramePr>
            <a:graphicFrameLocks noGrp="1"/>
          </p:cNvGraphicFramePr>
          <p:nvPr/>
        </p:nvGraphicFramePr>
        <p:xfrm>
          <a:off x="685800" y="2193925"/>
          <a:ext cx="4815840" cy="3335385"/>
        </p:xfrm>
        <a:graphic>
          <a:graphicData uri="http://schemas.openxmlformats.org/drawingml/2006/table">
            <a:tbl>
              <a:tblPr firstRow="1" bandRow="1">
                <a:tableStyleId>{F6EF12DC-5564-499A-B8E0-7FA7DC726026}</a:tableStyleId>
              </a:tblPr>
              <a:tblGrid>
                <a:gridCol w="4815840">
                  <a:extLst>
                    <a:ext uri="{9D8B030D-6E8A-4147-A177-3AD203B41FA5}">
                      <a16:colId xmlns:a16="http://schemas.microsoft.com/office/drawing/2014/main" val="3322500677"/>
                    </a:ext>
                  </a:extLst>
                </a:gridCol>
              </a:tblGrid>
              <a:tr h="667077">
                <a:tc>
                  <a:txBody>
                    <a:bodyPr/>
                    <a:lstStyle/>
                    <a:p>
                      <a:r>
                        <a:rPr lang="cy-GB" sz="3000" i="1" dirty="0">
                          <a:latin typeface="Calibri" panose="020F0502020204030204" pitchFamily="34" charset="0"/>
                          <a:cs typeface="Calibri" panose="020F0502020204030204" pitchFamily="34" charset="0"/>
                        </a:rPr>
                        <a:t>Look at the whiteboard.</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878352802"/>
                  </a:ext>
                </a:extLst>
              </a:tr>
              <a:tr h="6670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3000" i="1" dirty="0">
                          <a:latin typeface="Calibri" panose="020F0502020204030204" pitchFamily="34" charset="0"/>
                          <a:cs typeface="Calibri" panose="020F0502020204030204" pitchFamily="34" charset="0"/>
                        </a:rPr>
                        <a:t>Write the date.</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097373487"/>
                  </a:ext>
                </a:extLst>
              </a:tr>
              <a:tr h="6670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3000" i="1" dirty="0">
                          <a:latin typeface="Calibri" panose="020F0502020204030204" pitchFamily="34" charset="0"/>
                          <a:cs typeface="Calibri" panose="020F0502020204030204" pitchFamily="34" charset="0"/>
                        </a:rPr>
                        <a:t>Discuss with a partner.</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752126311"/>
                  </a:ext>
                </a:extLst>
              </a:tr>
              <a:tr h="667077">
                <a:tc>
                  <a:txBody>
                    <a:bodyPr/>
                    <a:lstStyle/>
                    <a:p>
                      <a:r>
                        <a:rPr lang="cy-GB" sz="3000" i="1" dirty="0">
                          <a:latin typeface="Calibri" panose="020F0502020204030204" pitchFamily="34" charset="0"/>
                          <a:cs typeface="Calibri" panose="020F0502020204030204" pitchFamily="34" charset="0"/>
                        </a:rPr>
                        <a:t>Open your books.</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082377266"/>
                  </a:ext>
                </a:extLst>
              </a:tr>
              <a:tr h="667077">
                <a:tc>
                  <a:txBody>
                    <a:bodyPr/>
                    <a:lstStyle/>
                    <a:p>
                      <a:r>
                        <a:rPr lang="cy-GB" sz="3000" i="1" dirty="0">
                          <a:latin typeface="Calibri" panose="020F0502020204030204" pitchFamily="34" charset="0"/>
                          <a:cs typeface="Calibri" panose="020F0502020204030204" pitchFamily="34" charset="0"/>
                        </a:rPr>
                        <a:t>Go to page...</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447382397"/>
                  </a:ext>
                </a:extLst>
              </a:tr>
            </a:tbl>
          </a:graphicData>
        </a:graphic>
      </p:graphicFrame>
      <p:pic>
        <p:nvPicPr>
          <p:cNvPr id="11" name="Picture 10">
            <a:extLst>
              <a:ext uri="{FF2B5EF4-FFF2-40B4-BE49-F238E27FC236}">
                <a16:creationId xmlns:a16="http://schemas.microsoft.com/office/drawing/2014/main" id="{D40AED68-423B-4924-A7BD-522E3A406F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73012"/>
            <a:ext cx="12192000" cy="1175657"/>
          </a:xfrm>
          <a:prstGeom prst="rect">
            <a:avLst/>
          </a:prstGeom>
        </p:spPr>
      </p:pic>
    </p:spTree>
    <p:extLst>
      <p:ext uri="{BB962C8B-B14F-4D97-AF65-F5344CB8AC3E}">
        <p14:creationId xmlns:p14="http://schemas.microsoft.com/office/powerpoint/2010/main" val="25275528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A6DE1-7963-41DA-90A3-9A251E331262}"/>
              </a:ext>
            </a:extLst>
          </p:cNvPr>
          <p:cNvSpPr>
            <a:spLocks noGrp="1"/>
          </p:cNvSpPr>
          <p:nvPr>
            <p:ph type="title"/>
          </p:nvPr>
        </p:nvSpPr>
        <p:spPr>
          <a:xfrm>
            <a:off x="685800" y="748338"/>
            <a:ext cx="8610600" cy="1293028"/>
          </a:xfrm>
        </p:spPr>
        <p:txBody>
          <a:bodyPr/>
          <a:lstStyle/>
          <a:p>
            <a:r>
              <a:rPr lang="cy-GB" sz="5000" b="1" dirty="0">
                <a:latin typeface="Calibri" panose="020F0502020204030204" pitchFamily="34" charset="0"/>
                <a:cs typeface="Calibri" panose="020F0502020204030204" pitchFamily="34" charset="0"/>
              </a:rPr>
              <a:t>Bysedd yn y clustiau...</a:t>
            </a:r>
            <a:endParaRPr lang="en-GB" sz="5000" b="1" dirty="0">
              <a:latin typeface="Calibri" panose="020F0502020204030204" pitchFamily="34" charset="0"/>
              <a:cs typeface="Calibri" panose="020F0502020204030204" pitchFamily="34" charset="0"/>
            </a:endParaRPr>
          </a:p>
        </p:txBody>
      </p:sp>
      <p:graphicFrame>
        <p:nvGraphicFramePr>
          <p:cNvPr id="7" name="Table 6">
            <a:extLst>
              <a:ext uri="{FF2B5EF4-FFF2-40B4-BE49-F238E27FC236}">
                <a16:creationId xmlns:a16="http://schemas.microsoft.com/office/drawing/2014/main" id="{C38EC6CF-05AE-44E3-B113-CF602163AB89}"/>
              </a:ext>
            </a:extLst>
          </p:cNvPr>
          <p:cNvGraphicFramePr>
            <a:graphicFrameLocks noGrp="1"/>
          </p:cNvGraphicFramePr>
          <p:nvPr>
            <p:extLst/>
          </p:nvPr>
        </p:nvGraphicFramePr>
        <p:xfrm>
          <a:off x="5501640" y="2193924"/>
          <a:ext cx="5094516" cy="3335385"/>
        </p:xfrm>
        <a:graphic>
          <a:graphicData uri="http://schemas.openxmlformats.org/drawingml/2006/table">
            <a:tbl>
              <a:tblPr firstRow="1" bandRow="1">
                <a:tableStyleId>{F6EF12DC-5564-499A-B8E0-7FA7DC726026}</a:tableStyleId>
              </a:tblPr>
              <a:tblGrid>
                <a:gridCol w="5094516">
                  <a:extLst>
                    <a:ext uri="{9D8B030D-6E8A-4147-A177-3AD203B41FA5}">
                      <a16:colId xmlns:a16="http://schemas.microsoft.com/office/drawing/2014/main" val="4289171631"/>
                    </a:ext>
                  </a:extLst>
                </a:gridCol>
              </a:tblGrid>
              <a:tr h="667077">
                <a:tc>
                  <a:txBody>
                    <a:bodyPr/>
                    <a:lstStyle/>
                    <a:p>
                      <a:r>
                        <a:rPr lang="cy-GB" sz="3000" dirty="0">
                          <a:latin typeface="Calibri" panose="020F0502020204030204" pitchFamily="34" charset="0"/>
                          <a:cs typeface="Calibri" panose="020F0502020204030204" pitchFamily="34" charset="0"/>
                        </a:rPr>
                        <a:t>Edrychwch ar y bwrdd gwyn.</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818260343"/>
                  </a:ext>
                </a:extLst>
              </a:tr>
              <a:tr h="6670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3000" dirty="0">
                          <a:latin typeface="Calibri" panose="020F0502020204030204" pitchFamily="34" charset="0"/>
                          <a:cs typeface="Calibri" panose="020F0502020204030204" pitchFamily="34" charset="0"/>
                        </a:rPr>
                        <a:t>Ysgrifennwch y dyddiad.</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498558124"/>
                  </a:ext>
                </a:extLst>
              </a:tr>
              <a:tr h="6670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3000" dirty="0">
                          <a:latin typeface="Calibri" panose="020F0502020204030204" pitchFamily="34" charset="0"/>
                          <a:cs typeface="Calibri" panose="020F0502020204030204" pitchFamily="34" charset="0"/>
                        </a:rPr>
                        <a:t>Trafodwch gyda phartner.</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705671831"/>
                  </a:ext>
                </a:extLst>
              </a:tr>
              <a:tr h="667077">
                <a:tc>
                  <a:txBody>
                    <a:bodyPr/>
                    <a:lstStyle/>
                    <a:p>
                      <a:r>
                        <a:rPr lang="cy-GB" sz="3000" dirty="0">
                          <a:latin typeface="Calibri" panose="020F0502020204030204" pitchFamily="34" charset="0"/>
                          <a:cs typeface="Calibri" panose="020F0502020204030204" pitchFamily="34" charset="0"/>
                        </a:rPr>
                        <a:t>Agorwch eich llyfrau.</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4071521703"/>
                  </a:ext>
                </a:extLst>
              </a:tr>
              <a:tr h="667077">
                <a:tc>
                  <a:txBody>
                    <a:bodyPr/>
                    <a:lstStyle/>
                    <a:p>
                      <a:r>
                        <a:rPr lang="cy-GB" sz="3000" dirty="0">
                          <a:latin typeface="Calibri" panose="020F0502020204030204" pitchFamily="34" charset="0"/>
                          <a:cs typeface="Calibri" panose="020F0502020204030204" pitchFamily="34" charset="0"/>
                        </a:rPr>
                        <a:t>Ewch i dudalen...</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4198650011"/>
                  </a:ext>
                </a:extLst>
              </a:tr>
            </a:tbl>
          </a:graphicData>
        </a:graphic>
      </p:graphicFrame>
      <p:graphicFrame>
        <p:nvGraphicFramePr>
          <p:cNvPr id="9" name="Table 8">
            <a:extLst>
              <a:ext uri="{FF2B5EF4-FFF2-40B4-BE49-F238E27FC236}">
                <a16:creationId xmlns:a16="http://schemas.microsoft.com/office/drawing/2014/main" id="{5EF7B493-21EF-48DC-AA62-5EA11E78273A}"/>
              </a:ext>
            </a:extLst>
          </p:cNvPr>
          <p:cNvGraphicFramePr>
            <a:graphicFrameLocks noGrp="1"/>
          </p:cNvGraphicFramePr>
          <p:nvPr/>
        </p:nvGraphicFramePr>
        <p:xfrm>
          <a:off x="685800" y="2193925"/>
          <a:ext cx="4815840" cy="3335385"/>
        </p:xfrm>
        <a:graphic>
          <a:graphicData uri="http://schemas.openxmlformats.org/drawingml/2006/table">
            <a:tbl>
              <a:tblPr firstRow="1" bandRow="1">
                <a:tableStyleId>{F6EF12DC-5564-499A-B8E0-7FA7DC726026}</a:tableStyleId>
              </a:tblPr>
              <a:tblGrid>
                <a:gridCol w="4815840">
                  <a:extLst>
                    <a:ext uri="{9D8B030D-6E8A-4147-A177-3AD203B41FA5}">
                      <a16:colId xmlns:a16="http://schemas.microsoft.com/office/drawing/2014/main" val="3322500677"/>
                    </a:ext>
                  </a:extLst>
                </a:gridCol>
              </a:tblGrid>
              <a:tr h="667077">
                <a:tc>
                  <a:txBody>
                    <a:bodyPr/>
                    <a:lstStyle/>
                    <a:p>
                      <a:r>
                        <a:rPr lang="cy-GB" sz="3000" i="1" dirty="0">
                          <a:latin typeface="Calibri" panose="020F0502020204030204" pitchFamily="34" charset="0"/>
                          <a:cs typeface="Calibri" panose="020F0502020204030204" pitchFamily="34" charset="0"/>
                        </a:rPr>
                        <a:t>Look at the whiteboard.</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878352802"/>
                  </a:ext>
                </a:extLst>
              </a:tr>
              <a:tr h="6670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3000" i="1" dirty="0">
                          <a:latin typeface="Calibri" panose="020F0502020204030204" pitchFamily="34" charset="0"/>
                          <a:cs typeface="Calibri" panose="020F0502020204030204" pitchFamily="34" charset="0"/>
                        </a:rPr>
                        <a:t>Write the date.</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097373487"/>
                  </a:ext>
                </a:extLst>
              </a:tr>
              <a:tr h="6670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3000" i="1" dirty="0">
                          <a:latin typeface="Calibri" panose="020F0502020204030204" pitchFamily="34" charset="0"/>
                          <a:cs typeface="Calibri" panose="020F0502020204030204" pitchFamily="34" charset="0"/>
                        </a:rPr>
                        <a:t>Discuss with a partner.</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752126311"/>
                  </a:ext>
                </a:extLst>
              </a:tr>
              <a:tr h="667077">
                <a:tc>
                  <a:txBody>
                    <a:bodyPr/>
                    <a:lstStyle/>
                    <a:p>
                      <a:r>
                        <a:rPr lang="cy-GB" sz="3000" i="1" dirty="0">
                          <a:latin typeface="Calibri" panose="020F0502020204030204" pitchFamily="34" charset="0"/>
                          <a:cs typeface="Calibri" panose="020F0502020204030204" pitchFamily="34" charset="0"/>
                        </a:rPr>
                        <a:t>Open your books.</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082377266"/>
                  </a:ext>
                </a:extLst>
              </a:tr>
              <a:tr h="667077">
                <a:tc>
                  <a:txBody>
                    <a:bodyPr/>
                    <a:lstStyle/>
                    <a:p>
                      <a:r>
                        <a:rPr lang="cy-GB" sz="3000" i="1" dirty="0">
                          <a:latin typeface="Calibri" panose="020F0502020204030204" pitchFamily="34" charset="0"/>
                          <a:cs typeface="Calibri" panose="020F0502020204030204" pitchFamily="34" charset="0"/>
                        </a:rPr>
                        <a:t>Go to page...</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447382397"/>
                  </a:ext>
                </a:extLst>
              </a:tr>
            </a:tbl>
          </a:graphicData>
        </a:graphic>
      </p:graphicFrame>
      <p:pic>
        <p:nvPicPr>
          <p:cNvPr id="11" name="Picture 10">
            <a:extLst>
              <a:ext uri="{FF2B5EF4-FFF2-40B4-BE49-F238E27FC236}">
                <a16:creationId xmlns:a16="http://schemas.microsoft.com/office/drawing/2014/main" id="{D40AED68-423B-4924-A7BD-522E3A406F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73012"/>
            <a:ext cx="12192000" cy="1175657"/>
          </a:xfrm>
          <a:prstGeom prst="rect">
            <a:avLst/>
          </a:prstGeom>
        </p:spPr>
      </p:pic>
      <p:pic>
        <p:nvPicPr>
          <p:cNvPr id="1026" name="Picture 2" descr="Image result for fingers in ears">
            <a:extLst>
              <a:ext uri="{FF2B5EF4-FFF2-40B4-BE49-F238E27FC236}">
                <a16:creationId xmlns:a16="http://schemas.microsoft.com/office/drawing/2014/main" id="{1CA7FF06-8E81-415B-8280-535CA74E9E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78045" y="283606"/>
            <a:ext cx="1520111" cy="16052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15949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Screen Clipping">
            <a:extLst>
              <a:ext uri="{FF2B5EF4-FFF2-40B4-BE49-F238E27FC236}">
                <a16:creationId xmlns:a16="http://schemas.microsoft.com/office/drawing/2014/main" id="{26A3AB97-0E70-42AA-901B-674CE7D67314}"/>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3923002" y="1744112"/>
            <a:ext cx="4010506" cy="3809584"/>
          </a:xfrm>
          <a:prstGeom prst="rect">
            <a:avLst/>
          </a:prstGeom>
        </p:spPr>
      </p:pic>
      <p:pic>
        <p:nvPicPr>
          <p:cNvPr id="10" name="Picture 9">
            <a:extLst>
              <a:ext uri="{FF2B5EF4-FFF2-40B4-BE49-F238E27FC236}">
                <a16:creationId xmlns:a16="http://schemas.microsoft.com/office/drawing/2014/main" id="{45E582FA-23C0-4AF8-807D-FC49B4A28E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663681"/>
            <a:ext cx="12192000" cy="1175657"/>
          </a:xfrm>
          <a:prstGeom prst="rect">
            <a:avLst/>
          </a:prstGeom>
        </p:spPr>
      </p:pic>
    </p:spTree>
    <p:extLst>
      <p:ext uri="{BB962C8B-B14F-4D97-AF65-F5344CB8AC3E}">
        <p14:creationId xmlns:p14="http://schemas.microsoft.com/office/powerpoint/2010/main" val="3993161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1A771-BE08-4364-B84A-800436851871}"/>
              </a:ext>
            </a:extLst>
          </p:cNvPr>
          <p:cNvSpPr>
            <a:spLocks noGrp="1"/>
          </p:cNvSpPr>
          <p:nvPr>
            <p:ph type="title"/>
          </p:nvPr>
        </p:nvSpPr>
        <p:spPr/>
        <p:txBody>
          <a:bodyPr/>
          <a:lstStyle/>
          <a:p>
            <a:r>
              <a:rPr lang="cy-GB" sz="5000" b="1" dirty="0">
                <a:latin typeface="Calibri" panose="020F0502020204030204" pitchFamily="34" charset="0"/>
                <a:cs typeface="Calibri" panose="020F0502020204030204" pitchFamily="34" charset="0"/>
              </a:rPr>
              <a:t>Cloi’r wers – Closing the lesson</a:t>
            </a:r>
            <a:endParaRPr lang="en-GB" sz="5000" b="1" dirty="0">
              <a:latin typeface="Calibri" panose="020F0502020204030204" pitchFamily="34" charset="0"/>
              <a:cs typeface="Calibri" panose="020F0502020204030204" pitchFamily="34" charset="0"/>
            </a:endParaRPr>
          </a:p>
        </p:txBody>
      </p:sp>
      <p:graphicFrame>
        <p:nvGraphicFramePr>
          <p:cNvPr id="4" name="Table 3">
            <a:extLst>
              <a:ext uri="{FF2B5EF4-FFF2-40B4-BE49-F238E27FC236}">
                <a16:creationId xmlns:a16="http://schemas.microsoft.com/office/drawing/2014/main" id="{84CE8CF1-772E-4526-BF6D-73DD39C51E84}"/>
              </a:ext>
            </a:extLst>
          </p:cNvPr>
          <p:cNvGraphicFramePr>
            <a:graphicFrameLocks noGrp="1"/>
          </p:cNvGraphicFramePr>
          <p:nvPr>
            <p:extLst>
              <p:ext uri="{D42A27DB-BD31-4B8C-83A1-F6EECF244321}">
                <p14:modId xmlns:p14="http://schemas.microsoft.com/office/powerpoint/2010/main" val="2545374319"/>
              </p:ext>
            </p:extLst>
          </p:nvPr>
        </p:nvGraphicFramePr>
        <p:xfrm>
          <a:off x="5501640" y="2193924"/>
          <a:ext cx="5094516" cy="3335385"/>
        </p:xfrm>
        <a:graphic>
          <a:graphicData uri="http://schemas.openxmlformats.org/drawingml/2006/table">
            <a:tbl>
              <a:tblPr firstRow="1" bandRow="1">
                <a:tableStyleId>{F6EF12DC-5564-499A-B8E0-7FA7DC726026}</a:tableStyleId>
              </a:tblPr>
              <a:tblGrid>
                <a:gridCol w="5094516">
                  <a:extLst>
                    <a:ext uri="{9D8B030D-6E8A-4147-A177-3AD203B41FA5}">
                      <a16:colId xmlns:a16="http://schemas.microsoft.com/office/drawing/2014/main" val="4289171631"/>
                    </a:ext>
                  </a:extLst>
                </a:gridCol>
              </a:tblGrid>
              <a:tr h="667077">
                <a:tc>
                  <a:txBody>
                    <a:bodyPr/>
                    <a:lstStyle/>
                    <a:p>
                      <a:r>
                        <a:rPr lang="cy-GB" sz="3000" dirty="0">
                          <a:latin typeface="Calibri" panose="020F0502020204030204" pitchFamily="34" charset="0"/>
                          <a:cs typeface="Calibri" panose="020F0502020204030204" pitchFamily="34" charset="0"/>
                        </a:rPr>
                        <a:t>Gorffennwch eich gwaith.</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818260343"/>
                  </a:ext>
                </a:extLst>
              </a:tr>
              <a:tr h="6670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3000" dirty="0">
                          <a:latin typeface="Calibri" panose="020F0502020204030204" pitchFamily="34" charset="0"/>
                          <a:cs typeface="Calibri" panose="020F0502020204030204" pitchFamily="34" charset="0"/>
                        </a:rPr>
                        <a:t>Ysgrifennwch y gwaith cartref.</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498558124"/>
                  </a:ext>
                </a:extLst>
              </a:tr>
              <a:tr h="6670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3000" dirty="0">
                          <a:latin typeface="Calibri" panose="020F0502020204030204" pitchFamily="34" charset="0"/>
                          <a:cs typeface="Calibri" panose="020F0502020204030204" pitchFamily="34" charset="0"/>
                        </a:rPr>
                        <a:t>Caewch eich llyfrau. </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705671831"/>
                  </a:ext>
                </a:extLst>
              </a:tr>
              <a:tr h="667077">
                <a:tc>
                  <a:txBody>
                    <a:bodyPr/>
                    <a:lstStyle/>
                    <a:p>
                      <a:r>
                        <a:rPr lang="cy-GB" sz="3000" dirty="0">
                          <a:latin typeface="Calibri" panose="020F0502020204030204" pitchFamily="34" charset="0"/>
                          <a:cs typeface="Calibri" panose="020F0502020204030204" pitchFamily="34" charset="0"/>
                        </a:rPr>
                        <a:t>Tacluswch (yn gyflym). </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4071521703"/>
                  </a:ext>
                </a:extLst>
              </a:tr>
              <a:tr h="667077">
                <a:tc>
                  <a:txBody>
                    <a:bodyPr/>
                    <a:lstStyle/>
                    <a:p>
                      <a:r>
                        <a:rPr lang="cy-GB" sz="3000" dirty="0">
                          <a:latin typeface="Calibri" panose="020F0502020204030204" pitchFamily="34" charset="0"/>
                          <a:cs typeface="Calibri" panose="020F0502020204030204" pitchFamily="34" charset="0"/>
                        </a:rPr>
                        <a:t>Brysiwch!</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4198650011"/>
                  </a:ext>
                </a:extLst>
              </a:tr>
            </a:tbl>
          </a:graphicData>
        </a:graphic>
      </p:graphicFrame>
      <p:graphicFrame>
        <p:nvGraphicFramePr>
          <p:cNvPr id="5" name="Table 4">
            <a:extLst>
              <a:ext uri="{FF2B5EF4-FFF2-40B4-BE49-F238E27FC236}">
                <a16:creationId xmlns:a16="http://schemas.microsoft.com/office/drawing/2014/main" id="{C47A637A-4BDF-4458-94EC-649F82A2279C}"/>
              </a:ext>
            </a:extLst>
          </p:cNvPr>
          <p:cNvGraphicFramePr>
            <a:graphicFrameLocks noGrp="1"/>
          </p:cNvGraphicFramePr>
          <p:nvPr>
            <p:extLst>
              <p:ext uri="{D42A27DB-BD31-4B8C-83A1-F6EECF244321}">
                <p14:modId xmlns:p14="http://schemas.microsoft.com/office/powerpoint/2010/main" val="2044951001"/>
              </p:ext>
            </p:extLst>
          </p:nvPr>
        </p:nvGraphicFramePr>
        <p:xfrm>
          <a:off x="685800" y="2193925"/>
          <a:ext cx="4815840" cy="3335385"/>
        </p:xfrm>
        <a:graphic>
          <a:graphicData uri="http://schemas.openxmlformats.org/drawingml/2006/table">
            <a:tbl>
              <a:tblPr firstRow="1" bandRow="1">
                <a:tableStyleId>{F6EF12DC-5564-499A-B8E0-7FA7DC726026}</a:tableStyleId>
              </a:tblPr>
              <a:tblGrid>
                <a:gridCol w="4815840">
                  <a:extLst>
                    <a:ext uri="{9D8B030D-6E8A-4147-A177-3AD203B41FA5}">
                      <a16:colId xmlns:a16="http://schemas.microsoft.com/office/drawing/2014/main" val="3322500677"/>
                    </a:ext>
                  </a:extLst>
                </a:gridCol>
              </a:tblGrid>
              <a:tr h="667077">
                <a:tc>
                  <a:txBody>
                    <a:bodyPr/>
                    <a:lstStyle/>
                    <a:p>
                      <a:r>
                        <a:rPr lang="cy-GB" sz="3000" i="1" dirty="0">
                          <a:latin typeface="Calibri" panose="020F0502020204030204" pitchFamily="34" charset="0"/>
                          <a:cs typeface="Calibri" panose="020F0502020204030204" pitchFamily="34" charset="0"/>
                        </a:rPr>
                        <a:t>Finish your work.</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878352802"/>
                  </a:ext>
                </a:extLst>
              </a:tr>
              <a:tr h="6670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3000" i="1" dirty="0">
                          <a:latin typeface="Calibri" panose="020F0502020204030204" pitchFamily="34" charset="0"/>
                          <a:cs typeface="Calibri" panose="020F0502020204030204" pitchFamily="34" charset="0"/>
                        </a:rPr>
                        <a:t>Write the homework.</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097373487"/>
                  </a:ext>
                </a:extLst>
              </a:tr>
              <a:tr h="6670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3000" i="1" dirty="0">
                          <a:latin typeface="Calibri" panose="020F0502020204030204" pitchFamily="34" charset="0"/>
                          <a:cs typeface="Calibri" panose="020F0502020204030204" pitchFamily="34" charset="0"/>
                        </a:rPr>
                        <a:t>Close your books.</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752126311"/>
                  </a:ext>
                </a:extLst>
              </a:tr>
              <a:tr h="667077">
                <a:tc>
                  <a:txBody>
                    <a:bodyPr/>
                    <a:lstStyle/>
                    <a:p>
                      <a:r>
                        <a:rPr lang="cy-GB" sz="3000" i="1" dirty="0">
                          <a:latin typeface="Calibri" panose="020F0502020204030204" pitchFamily="34" charset="0"/>
                          <a:cs typeface="Calibri" panose="020F0502020204030204" pitchFamily="34" charset="0"/>
                        </a:rPr>
                        <a:t>Tidy up (quickly).</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082377266"/>
                  </a:ext>
                </a:extLst>
              </a:tr>
              <a:tr h="667077">
                <a:tc>
                  <a:txBody>
                    <a:bodyPr/>
                    <a:lstStyle/>
                    <a:p>
                      <a:r>
                        <a:rPr lang="cy-GB" sz="3000" i="1" dirty="0">
                          <a:latin typeface="Calibri" panose="020F0502020204030204" pitchFamily="34" charset="0"/>
                          <a:cs typeface="Calibri" panose="020F0502020204030204" pitchFamily="34" charset="0"/>
                        </a:rPr>
                        <a:t>Hurry up!</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447382397"/>
                  </a:ext>
                </a:extLst>
              </a:tr>
            </a:tbl>
          </a:graphicData>
        </a:graphic>
      </p:graphicFrame>
      <p:pic>
        <p:nvPicPr>
          <p:cNvPr id="10" name="Picture 9">
            <a:extLst>
              <a:ext uri="{FF2B5EF4-FFF2-40B4-BE49-F238E27FC236}">
                <a16:creationId xmlns:a16="http://schemas.microsoft.com/office/drawing/2014/main" id="{14523327-63F7-4DBB-900A-1EECEA4C12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63681"/>
            <a:ext cx="12192000" cy="1175657"/>
          </a:xfrm>
          <a:prstGeom prst="rect">
            <a:avLst/>
          </a:prstGeom>
        </p:spPr>
      </p:pic>
    </p:spTree>
    <p:extLst>
      <p:ext uri="{BB962C8B-B14F-4D97-AF65-F5344CB8AC3E}">
        <p14:creationId xmlns:p14="http://schemas.microsoft.com/office/powerpoint/2010/main" val="4033063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1A771-BE08-4364-B84A-800436851871}"/>
              </a:ext>
            </a:extLst>
          </p:cNvPr>
          <p:cNvSpPr>
            <a:spLocks noGrp="1"/>
          </p:cNvSpPr>
          <p:nvPr>
            <p:ph type="title"/>
          </p:nvPr>
        </p:nvSpPr>
        <p:spPr/>
        <p:txBody>
          <a:bodyPr/>
          <a:lstStyle/>
          <a:p>
            <a:r>
              <a:rPr lang="cy-GB" sz="5000" b="1" dirty="0">
                <a:latin typeface="Calibri" panose="020F0502020204030204" pitchFamily="34" charset="0"/>
                <a:cs typeface="Calibri" panose="020F0502020204030204" pitchFamily="34" charset="0"/>
              </a:rPr>
              <a:t>Cloi’r wers – Closing the lesson</a:t>
            </a:r>
            <a:endParaRPr lang="en-GB" sz="5000" b="1" dirty="0">
              <a:latin typeface="Calibri" panose="020F0502020204030204" pitchFamily="34" charset="0"/>
              <a:cs typeface="Calibri" panose="020F0502020204030204" pitchFamily="34" charset="0"/>
            </a:endParaRPr>
          </a:p>
        </p:txBody>
      </p:sp>
      <p:graphicFrame>
        <p:nvGraphicFramePr>
          <p:cNvPr id="4" name="Table 3">
            <a:extLst>
              <a:ext uri="{FF2B5EF4-FFF2-40B4-BE49-F238E27FC236}">
                <a16:creationId xmlns:a16="http://schemas.microsoft.com/office/drawing/2014/main" id="{84CE8CF1-772E-4526-BF6D-73DD39C51E84}"/>
              </a:ext>
            </a:extLst>
          </p:cNvPr>
          <p:cNvGraphicFramePr>
            <a:graphicFrameLocks noGrp="1"/>
          </p:cNvGraphicFramePr>
          <p:nvPr/>
        </p:nvGraphicFramePr>
        <p:xfrm>
          <a:off x="5501640" y="2193924"/>
          <a:ext cx="5094516" cy="3335385"/>
        </p:xfrm>
        <a:graphic>
          <a:graphicData uri="http://schemas.openxmlformats.org/drawingml/2006/table">
            <a:tbl>
              <a:tblPr firstRow="1" bandRow="1">
                <a:tableStyleId>{F6EF12DC-5564-499A-B8E0-7FA7DC726026}</a:tableStyleId>
              </a:tblPr>
              <a:tblGrid>
                <a:gridCol w="5094516">
                  <a:extLst>
                    <a:ext uri="{9D8B030D-6E8A-4147-A177-3AD203B41FA5}">
                      <a16:colId xmlns:a16="http://schemas.microsoft.com/office/drawing/2014/main" val="4289171631"/>
                    </a:ext>
                  </a:extLst>
                </a:gridCol>
              </a:tblGrid>
              <a:tr h="667077">
                <a:tc>
                  <a:txBody>
                    <a:bodyPr/>
                    <a:lstStyle/>
                    <a:p>
                      <a:r>
                        <a:rPr lang="cy-GB" sz="3000" dirty="0">
                          <a:latin typeface="Calibri" panose="020F0502020204030204" pitchFamily="34" charset="0"/>
                          <a:cs typeface="Calibri" panose="020F0502020204030204" pitchFamily="34" charset="0"/>
                        </a:rPr>
                        <a:t>Gorffennwch eich gwaith.</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818260343"/>
                  </a:ext>
                </a:extLst>
              </a:tr>
              <a:tr h="6670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3000" dirty="0">
                          <a:latin typeface="Calibri" panose="020F0502020204030204" pitchFamily="34" charset="0"/>
                          <a:cs typeface="Calibri" panose="020F0502020204030204" pitchFamily="34" charset="0"/>
                        </a:rPr>
                        <a:t>Ysgrifennwch y gwaith cartref.</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498558124"/>
                  </a:ext>
                </a:extLst>
              </a:tr>
              <a:tr h="6670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3000" dirty="0">
                          <a:latin typeface="Calibri" panose="020F0502020204030204" pitchFamily="34" charset="0"/>
                          <a:cs typeface="Calibri" panose="020F0502020204030204" pitchFamily="34" charset="0"/>
                        </a:rPr>
                        <a:t>Caewch eich llyfrau. </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705671831"/>
                  </a:ext>
                </a:extLst>
              </a:tr>
              <a:tr h="667077">
                <a:tc>
                  <a:txBody>
                    <a:bodyPr/>
                    <a:lstStyle/>
                    <a:p>
                      <a:r>
                        <a:rPr lang="cy-GB" sz="3000" dirty="0">
                          <a:latin typeface="Calibri" panose="020F0502020204030204" pitchFamily="34" charset="0"/>
                          <a:cs typeface="Calibri" panose="020F0502020204030204" pitchFamily="34" charset="0"/>
                        </a:rPr>
                        <a:t>Tacluswch (yn gyflym). </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4071521703"/>
                  </a:ext>
                </a:extLst>
              </a:tr>
              <a:tr h="667077">
                <a:tc>
                  <a:txBody>
                    <a:bodyPr/>
                    <a:lstStyle/>
                    <a:p>
                      <a:r>
                        <a:rPr lang="cy-GB" sz="3000" dirty="0">
                          <a:latin typeface="Calibri" panose="020F0502020204030204" pitchFamily="34" charset="0"/>
                          <a:cs typeface="Calibri" panose="020F0502020204030204" pitchFamily="34" charset="0"/>
                        </a:rPr>
                        <a:t>Brysiwch!</a:t>
                      </a:r>
                      <a:endParaRPr lang="en-GB" sz="3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4198650011"/>
                  </a:ext>
                </a:extLst>
              </a:tr>
            </a:tbl>
          </a:graphicData>
        </a:graphic>
      </p:graphicFrame>
      <p:graphicFrame>
        <p:nvGraphicFramePr>
          <p:cNvPr id="5" name="Table 4">
            <a:extLst>
              <a:ext uri="{FF2B5EF4-FFF2-40B4-BE49-F238E27FC236}">
                <a16:creationId xmlns:a16="http://schemas.microsoft.com/office/drawing/2014/main" id="{C47A637A-4BDF-4458-94EC-649F82A2279C}"/>
              </a:ext>
            </a:extLst>
          </p:cNvPr>
          <p:cNvGraphicFramePr>
            <a:graphicFrameLocks noGrp="1"/>
          </p:cNvGraphicFramePr>
          <p:nvPr/>
        </p:nvGraphicFramePr>
        <p:xfrm>
          <a:off x="685800" y="2193925"/>
          <a:ext cx="4815840" cy="3335385"/>
        </p:xfrm>
        <a:graphic>
          <a:graphicData uri="http://schemas.openxmlformats.org/drawingml/2006/table">
            <a:tbl>
              <a:tblPr firstRow="1" bandRow="1">
                <a:tableStyleId>{F6EF12DC-5564-499A-B8E0-7FA7DC726026}</a:tableStyleId>
              </a:tblPr>
              <a:tblGrid>
                <a:gridCol w="4815840">
                  <a:extLst>
                    <a:ext uri="{9D8B030D-6E8A-4147-A177-3AD203B41FA5}">
                      <a16:colId xmlns:a16="http://schemas.microsoft.com/office/drawing/2014/main" val="3322500677"/>
                    </a:ext>
                  </a:extLst>
                </a:gridCol>
              </a:tblGrid>
              <a:tr h="667077">
                <a:tc>
                  <a:txBody>
                    <a:bodyPr/>
                    <a:lstStyle/>
                    <a:p>
                      <a:r>
                        <a:rPr lang="cy-GB" sz="3000" i="1" dirty="0">
                          <a:latin typeface="Calibri" panose="020F0502020204030204" pitchFamily="34" charset="0"/>
                          <a:cs typeface="Calibri" panose="020F0502020204030204" pitchFamily="34" charset="0"/>
                        </a:rPr>
                        <a:t>Finish your work.</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878352802"/>
                  </a:ext>
                </a:extLst>
              </a:tr>
              <a:tr h="6670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3000" i="1" dirty="0">
                          <a:latin typeface="Calibri" panose="020F0502020204030204" pitchFamily="34" charset="0"/>
                          <a:cs typeface="Calibri" panose="020F0502020204030204" pitchFamily="34" charset="0"/>
                        </a:rPr>
                        <a:t>Write the homework.</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097373487"/>
                  </a:ext>
                </a:extLst>
              </a:tr>
              <a:tr h="6670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3000" i="1" dirty="0">
                          <a:latin typeface="Calibri" panose="020F0502020204030204" pitchFamily="34" charset="0"/>
                          <a:cs typeface="Calibri" panose="020F0502020204030204" pitchFamily="34" charset="0"/>
                        </a:rPr>
                        <a:t>Close your books.</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752126311"/>
                  </a:ext>
                </a:extLst>
              </a:tr>
              <a:tr h="667077">
                <a:tc>
                  <a:txBody>
                    <a:bodyPr/>
                    <a:lstStyle/>
                    <a:p>
                      <a:r>
                        <a:rPr lang="cy-GB" sz="3000" i="1" dirty="0">
                          <a:latin typeface="Calibri" panose="020F0502020204030204" pitchFamily="34" charset="0"/>
                          <a:cs typeface="Calibri" panose="020F0502020204030204" pitchFamily="34" charset="0"/>
                        </a:rPr>
                        <a:t>Tidy up (quickly).</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082377266"/>
                  </a:ext>
                </a:extLst>
              </a:tr>
              <a:tr h="667077">
                <a:tc>
                  <a:txBody>
                    <a:bodyPr/>
                    <a:lstStyle/>
                    <a:p>
                      <a:r>
                        <a:rPr lang="cy-GB" sz="3000" i="1" dirty="0">
                          <a:latin typeface="Calibri" panose="020F0502020204030204" pitchFamily="34" charset="0"/>
                          <a:cs typeface="Calibri" panose="020F0502020204030204" pitchFamily="34" charset="0"/>
                        </a:rPr>
                        <a:t>Hurry up!</a:t>
                      </a:r>
                      <a:endParaRPr lang="en-GB" sz="3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447382397"/>
                  </a:ext>
                </a:extLst>
              </a:tr>
            </a:tbl>
          </a:graphicData>
        </a:graphic>
      </p:graphicFrame>
      <p:pic>
        <p:nvPicPr>
          <p:cNvPr id="6" name="Picture 5">
            <a:extLst>
              <a:ext uri="{FF2B5EF4-FFF2-40B4-BE49-F238E27FC236}">
                <a16:creationId xmlns:a16="http://schemas.microsoft.com/office/drawing/2014/main" id="{1B43EAE1-BB99-4059-B3DD-67C012E47AE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9557" y="2057401"/>
            <a:ext cx="1581609" cy="1517696"/>
          </a:xfrm>
          <a:prstGeom prst="rect">
            <a:avLst/>
          </a:prstGeom>
        </p:spPr>
      </p:pic>
      <p:pic>
        <p:nvPicPr>
          <p:cNvPr id="7" name="Picture 6">
            <a:extLst>
              <a:ext uri="{FF2B5EF4-FFF2-40B4-BE49-F238E27FC236}">
                <a16:creationId xmlns:a16="http://schemas.microsoft.com/office/drawing/2014/main" id="{DA7A9224-19B2-44A5-88E3-119A8371004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247072">
            <a:off x="7355028" y="3000777"/>
            <a:ext cx="1501850" cy="1183959"/>
          </a:xfrm>
          <a:prstGeom prst="rect">
            <a:avLst/>
          </a:prstGeom>
        </p:spPr>
      </p:pic>
      <p:pic>
        <p:nvPicPr>
          <p:cNvPr id="8" name="Picture 7">
            <a:extLst>
              <a:ext uri="{FF2B5EF4-FFF2-40B4-BE49-F238E27FC236}">
                <a16:creationId xmlns:a16="http://schemas.microsoft.com/office/drawing/2014/main" id="{E424F15D-4E12-4280-B7BA-B1FFF59D0F3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5728907">
            <a:off x="5305195" y="3839826"/>
            <a:ext cx="1581609" cy="1517696"/>
          </a:xfrm>
          <a:prstGeom prst="rect">
            <a:avLst/>
          </a:prstGeom>
        </p:spPr>
      </p:pic>
      <p:pic>
        <p:nvPicPr>
          <p:cNvPr id="9" name="Picture 8">
            <a:extLst>
              <a:ext uri="{FF2B5EF4-FFF2-40B4-BE49-F238E27FC236}">
                <a16:creationId xmlns:a16="http://schemas.microsoft.com/office/drawing/2014/main" id="{2F460528-9AF2-4A3B-9034-C921190EF53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706431">
            <a:off x="9429621" y="2695667"/>
            <a:ext cx="973253" cy="767248"/>
          </a:xfrm>
          <a:prstGeom prst="rect">
            <a:avLst/>
          </a:prstGeom>
        </p:spPr>
      </p:pic>
      <p:pic>
        <p:nvPicPr>
          <p:cNvPr id="10" name="Picture 9">
            <a:extLst>
              <a:ext uri="{FF2B5EF4-FFF2-40B4-BE49-F238E27FC236}">
                <a16:creationId xmlns:a16="http://schemas.microsoft.com/office/drawing/2014/main" id="{DDBD8B80-98D8-4387-A6ED-9690FD27E3B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5682343"/>
            <a:ext cx="12192000" cy="1175657"/>
          </a:xfrm>
          <a:prstGeom prst="rect">
            <a:avLst/>
          </a:prstGeom>
        </p:spPr>
      </p:pic>
    </p:spTree>
    <p:extLst>
      <p:ext uri="{BB962C8B-B14F-4D97-AF65-F5344CB8AC3E}">
        <p14:creationId xmlns:p14="http://schemas.microsoft.com/office/powerpoint/2010/main" val="254723645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2" presetClass="exit" presetSubtype="4" fill="hold" nodeType="clickEffect">
                                  <p:stCondLst>
                                    <p:cond delay="0"/>
                                  </p:stCondLst>
                                  <p:childTnLst>
                                    <p:animEffect transition="out" filter="wipe(down)">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2" presetClass="exit" presetSubtype="4" fill="hold" nodeType="clickEffect">
                                  <p:stCondLst>
                                    <p:cond delay="0"/>
                                  </p:stCondLst>
                                  <p:childTnLst>
                                    <p:animEffect transition="out" filter="wipe(down)">
                                      <p:cBhvr>
                                        <p:cTn id="12" dur="500"/>
                                        <p:tgtEl>
                                          <p:spTgt spid="7"/>
                                        </p:tgtEl>
                                      </p:cBhvr>
                                    </p:animEffect>
                                    <p:set>
                                      <p:cBhvr>
                                        <p:cTn id="13" dur="1" fill="hold">
                                          <p:stCondLst>
                                            <p:cond delay="4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14" restart="whenNotActive" fill="hold" evtFilter="cancelBubble" nodeType="interactiveSeq">
                <p:stCondLst>
                  <p:cond evt="onClick" delay="0">
                    <p:tgtEl>
                      <p:spTgt spid="9"/>
                    </p:tgtEl>
                  </p:cond>
                </p:stCondLst>
                <p:endSync evt="end" delay="0">
                  <p:rtn val="all"/>
                </p:endSync>
                <p:childTnLst>
                  <p:par>
                    <p:cTn id="15" fill="hold">
                      <p:stCondLst>
                        <p:cond delay="0"/>
                      </p:stCondLst>
                      <p:childTnLst>
                        <p:par>
                          <p:cTn id="16" fill="hold">
                            <p:stCondLst>
                              <p:cond delay="0"/>
                            </p:stCondLst>
                            <p:childTnLst>
                              <p:par>
                                <p:cTn id="17" presetID="22" presetClass="exit" presetSubtype="4" fill="hold" nodeType="clickEffect">
                                  <p:stCondLst>
                                    <p:cond delay="0"/>
                                  </p:stCondLst>
                                  <p:childTnLst>
                                    <p:animEffect transition="out" filter="wipe(down)">
                                      <p:cBhvr>
                                        <p:cTn id="18" dur="500"/>
                                        <p:tgtEl>
                                          <p:spTgt spid="9"/>
                                        </p:tgtEl>
                                      </p:cBhvr>
                                    </p:animEffect>
                                    <p:set>
                                      <p:cBhvr>
                                        <p:cTn id="19" dur="1" fill="hold">
                                          <p:stCondLst>
                                            <p:cond delay="4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20" restart="whenNotActive" fill="hold" evtFilter="cancelBubble" nodeType="interactiveSeq">
                <p:stCondLst>
                  <p:cond evt="onClick" delay="0">
                    <p:tgtEl>
                      <p:spTgt spid="8"/>
                    </p:tgtEl>
                  </p:cond>
                </p:stCondLst>
                <p:endSync evt="end" delay="0">
                  <p:rtn val="all"/>
                </p:endSync>
                <p:childTnLst>
                  <p:par>
                    <p:cTn id="21" fill="hold">
                      <p:stCondLst>
                        <p:cond delay="0"/>
                      </p:stCondLst>
                      <p:childTnLst>
                        <p:par>
                          <p:cTn id="22" fill="hold">
                            <p:stCondLst>
                              <p:cond delay="0"/>
                            </p:stCondLst>
                            <p:childTnLst>
                              <p:par>
                                <p:cTn id="23" presetID="22" presetClass="exit" presetSubtype="4" fill="hold" nodeType="clickEffect">
                                  <p:stCondLst>
                                    <p:cond delay="0"/>
                                  </p:stCondLst>
                                  <p:childTnLst>
                                    <p:animEffect transition="out" filter="wipe(down)">
                                      <p:cBhvr>
                                        <p:cTn id="24" dur="500"/>
                                        <p:tgtEl>
                                          <p:spTgt spid="8"/>
                                        </p:tgtEl>
                                      </p:cBhvr>
                                    </p:animEffect>
                                    <p:set>
                                      <p:cBhvr>
                                        <p:cTn id="25" dur="1" fill="hold">
                                          <p:stCondLst>
                                            <p:cond delay="4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1A771-BE08-4364-B84A-800436851871}"/>
              </a:ext>
            </a:extLst>
          </p:cNvPr>
          <p:cNvSpPr>
            <a:spLocks noGrp="1"/>
          </p:cNvSpPr>
          <p:nvPr>
            <p:ph type="title"/>
          </p:nvPr>
        </p:nvSpPr>
        <p:spPr/>
        <p:txBody>
          <a:bodyPr/>
          <a:lstStyle/>
          <a:p>
            <a:r>
              <a:rPr lang="cy-GB" sz="5000" b="1" dirty="0">
                <a:latin typeface="Calibri" panose="020F0502020204030204" pitchFamily="34" charset="0"/>
                <a:cs typeface="Calibri" panose="020F0502020204030204" pitchFamily="34" charset="0"/>
              </a:rPr>
              <a:t>Gêm arwydd cudd!</a:t>
            </a:r>
            <a:endParaRPr lang="en-GB" sz="5000" b="1" dirty="0">
              <a:latin typeface="Calibri" panose="020F0502020204030204" pitchFamily="34" charset="0"/>
              <a:cs typeface="Calibri" panose="020F0502020204030204" pitchFamily="34" charset="0"/>
            </a:endParaRPr>
          </a:p>
        </p:txBody>
      </p:sp>
      <p:graphicFrame>
        <p:nvGraphicFramePr>
          <p:cNvPr id="4" name="Table 3">
            <a:extLst>
              <a:ext uri="{FF2B5EF4-FFF2-40B4-BE49-F238E27FC236}">
                <a16:creationId xmlns:a16="http://schemas.microsoft.com/office/drawing/2014/main" id="{84CE8CF1-772E-4526-BF6D-73DD39C51E84}"/>
              </a:ext>
            </a:extLst>
          </p:cNvPr>
          <p:cNvGraphicFramePr>
            <a:graphicFrameLocks noGrp="1"/>
          </p:cNvGraphicFramePr>
          <p:nvPr>
            <p:extLst>
              <p:ext uri="{D42A27DB-BD31-4B8C-83A1-F6EECF244321}">
                <p14:modId xmlns:p14="http://schemas.microsoft.com/office/powerpoint/2010/main" val="3007373915"/>
              </p:ext>
            </p:extLst>
          </p:nvPr>
        </p:nvGraphicFramePr>
        <p:xfrm>
          <a:off x="3377683" y="2007309"/>
          <a:ext cx="7679095" cy="3505200"/>
        </p:xfrm>
        <a:graphic>
          <a:graphicData uri="http://schemas.openxmlformats.org/drawingml/2006/table">
            <a:tbl>
              <a:tblPr firstRow="1" bandRow="1">
                <a:tableStyleId>{F6EF12DC-5564-499A-B8E0-7FA7DC726026}</a:tableStyleId>
              </a:tblPr>
              <a:tblGrid>
                <a:gridCol w="7679095">
                  <a:extLst>
                    <a:ext uri="{9D8B030D-6E8A-4147-A177-3AD203B41FA5}">
                      <a16:colId xmlns:a16="http://schemas.microsoft.com/office/drawing/2014/main" val="4289171631"/>
                    </a:ext>
                  </a:extLst>
                </a:gridCol>
              </a:tblGrid>
              <a:tr h="667077">
                <a:tc>
                  <a:txBody>
                    <a:bodyPr/>
                    <a:lstStyle/>
                    <a:p>
                      <a:r>
                        <a:rPr lang="cy-GB" sz="4000" dirty="0">
                          <a:latin typeface="Calibri" panose="020F0502020204030204" pitchFamily="34" charset="0"/>
                          <a:cs typeface="Calibri" panose="020F0502020204030204" pitchFamily="34" charset="0"/>
                        </a:rPr>
                        <a:t>Gorffennwch eich gwaith.</a:t>
                      </a:r>
                      <a:endParaRPr lang="en-GB" sz="4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818260343"/>
                  </a:ext>
                </a:extLst>
              </a:tr>
              <a:tr h="6670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4000" dirty="0">
                          <a:latin typeface="Calibri" panose="020F0502020204030204" pitchFamily="34" charset="0"/>
                          <a:cs typeface="Calibri" panose="020F0502020204030204" pitchFamily="34" charset="0"/>
                        </a:rPr>
                        <a:t>Ysgrifennwch y gwaith cartref.</a:t>
                      </a:r>
                      <a:endParaRPr lang="en-GB" sz="4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498558124"/>
                  </a:ext>
                </a:extLst>
              </a:tr>
              <a:tr h="6670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4000" dirty="0">
                          <a:latin typeface="Calibri" panose="020F0502020204030204" pitchFamily="34" charset="0"/>
                          <a:cs typeface="Calibri" panose="020F0502020204030204" pitchFamily="34" charset="0"/>
                        </a:rPr>
                        <a:t>Caewch eich llyfrau. </a:t>
                      </a:r>
                      <a:endParaRPr lang="en-GB" sz="4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705671831"/>
                  </a:ext>
                </a:extLst>
              </a:tr>
              <a:tr h="667077">
                <a:tc>
                  <a:txBody>
                    <a:bodyPr/>
                    <a:lstStyle/>
                    <a:p>
                      <a:r>
                        <a:rPr lang="cy-GB" sz="4000" dirty="0">
                          <a:latin typeface="Calibri" panose="020F0502020204030204" pitchFamily="34" charset="0"/>
                          <a:cs typeface="Calibri" panose="020F0502020204030204" pitchFamily="34" charset="0"/>
                        </a:rPr>
                        <a:t>Tacluswch (yn gyflym). </a:t>
                      </a:r>
                      <a:endParaRPr lang="en-GB" sz="4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4071521703"/>
                  </a:ext>
                </a:extLst>
              </a:tr>
              <a:tr h="667077">
                <a:tc>
                  <a:txBody>
                    <a:bodyPr/>
                    <a:lstStyle/>
                    <a:p>
                      <a:r>
                        <a:rPr lang="cy-GB" sz="4000" dirty="0">
                          <a:latin typeface="Calibri" panose="020F0502020204030204" pitchFamily="34" charset="0"/>
                          <a:cs typeface="Calibri" panose="020F0502020204030204" pitchFamily="34" charset="0"/>
                        </a:rPr>
                        <a:t>Brysiwch!</a:t>
                      </a:r>
                      <a:endParaRPr lang="en-GB" sz="4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4198650011"/>
                  </a:ext>
                </a:extLst>
              </a:tr>
            </a:tbl>
          </a:graphicData>
        </a:graphic>
      </p:graphicFrame>
      <p:graphicFrame>
        <p:nvGraphicFramePr>
          <p:cNvPr id="5" name="Table 4">
            <a:extLst>
              <a:ext uri="{FF2B5EF4-FFF2-40B4-BE49-F238E27FC236}">
                <a16:creationId xmlns:a16="http://schemas.microsoft.com/office/drawing/2014/main" id="{C47A637A-4BDF-4458-94EC-649F82A2279C}"/>
              </a:ext>
            </a:extLst>
          </p:cNvPr>
          <p:cNvGraphicFramePr>
            <a:graphicFrameLocks noGrp="1"/>
          </p:cNvGraphicFramePr>
          <p:nvPr>
            <p:extLst>
              <p:ext uri="{D42A27DB-BD31-4B8C-83A1-F6EECF244321}">
                <p14:modId xmlns:p14="http://schemas.microsoft.com/office/powerpoint/2010/main" val="175644352"/>
              </p:ext>
            </p:extLst>
          </p:nvPr>
        </p:nvGraphicFramePr>
        <p:xfrm>
          <a:off x="685800" y="2007310"/>
          <a:ext cx="2691882" cy="3505200"/>
        </p:xfrm>
        <a:graphic>
          <a:graphicData uri="http://schemas.openxmlformats.org/drawingml/2006/table">
            <a:tbl>
              <a:tblPr firstRow="1" bandRow="1">
                <a:tableStyleId>{F6EF12DC-5564-499A-B8E0-7FA7DC726026}</a:tableStyleId>
              </a:tblPr>
              <a:tblGrid>
                <a:gridCol w="2691882">
                  <a:extLst>
                    <a:ext uri="{9D8B030D-6E8A-4147-A177-3AD203B41FA5}">
                      <a16:colId xmlns:a16="http://schemas.microsoft.com/office/drawing/2014/main" val="3322500677"/>
                    </a:ext>
                  </a:extLst>
                </a:gridCol>
              </a:tblGrid>
              <a:tr h="701040">
                <a:tc>
                  <a:txBody>
                    <a:bodyPr/>
                    <a:lstStyle/>
                    <a:p>
                      <a:r>
                        <a:rPr lang="cy-GB" sz="2000" i="1" dirty="0">
                          <a:latin typeface="Calibri" panose="020F0502020204030204" pitchFamily="34" charset="0"/>
                          <a:cs typeface="Calibri" panose="020F0502020204030204" pitchFamily="34" charset="0"/>
                        </a:rPr>
                        <a:t>Finish your work.</a:t>
                      </a:r>
                      <a:endParaRPr lang="en-GB" sz="2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878352802"/>
                  </a:ext>
                </a:extLst>
              </a:tr>
              <a:tr h="7010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000" i="1" dirty="0">
                          <a:latin typeface="Calibri" panose="020F0502020204030204" pitchFamily="34" charset="0"/>
                          <a:cs typeface="Calibri" panose="020F0502020204030204" pitchFamily="34" charset="0"/>
                        </a:rPr>
                        <a:t>Write the homework.</a:t>
                      </a:r>
                      <a:endParaRPr lang="en-GB" sz="2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097373487"/>
                  </a:ext>
                </a:extLst>
              </a:tr>
              <a:tr h="7010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000" i="1" dirty="0">
                          <a:latin typeface="Calibri" panose="020F0502020204030204" pitchFamily="34" charset="0"/>
                          <a:cs typeface="Calibri" panose="020F0502020204030204" pitchFamily="34" charset="0"/>
                        </a:rPr>
                        <a:t>Close your books.</a:t>
                      </a:r>
                      <a:endParaRPr lang="en-GB" sz="2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752126311"/>
                  </a:ext>
                </a:extLst>
              </a:tr>
              <a:tr h="701040">
                <a:tc>
                  <a:txBody>
                    <a:bodyPr/>
                    <a:lstStyle/>
                    <a:p>
                      <a:r>
                        <a:rPr lang="cy-GB" sz="2000" i="1" dirty="0">
                          <a:latin typeface="Calibri" panose="020F0502020204030204" pitchFamily="34" charset="0"/>
                          <a:cs typeface="Calibri" panose="020F0502020204030204" pitchFamily="34" charset="0"/>
                        </a:rPr>
                        <a:t>Tidy up (quickly).</a:t>
                      </a:r>
                      <a:endParaRPr lang="en-GB" sz="2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082377266"/>
                  </a:ext>
                </a:extLst>
              </a:tr>
              <a:tr h="701040">
                <a:tc>
                  <a:txBody>
                    <a:bodyPr/>
                    <a:lstStyle/>
                    <a:p>
                      <a:r>
                        <a:rPr lang="cy-GB" sz="2000" i="1" dirty="0">
                          <a:latin typeface="Calibri" panose="020F0502020204030204" pitchFamily="34" charset="0"/>
                          <a:cs typeface="Calibri" panose="020F0502020204030204" pitchFamily="34" charset="0"/>
                        </a:rPr>
                        <a:t>Hurry up!</a:t>
                      </a:r>
                      <a:endParaRPr lang="en-GB" sz="2000" i="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447382397"/>
                  </a:ext>
                </a:extLst>
              </a:tr>
            </a:tbl>
          </a:graphicData>
        </a:graphic>
      </p:graphicFrame>
      <p:pic>
        <p:nvPicPr>
          <p:cNvPr id="6" name="Picture 5">
            <a:extLst>
              <a:ext uri="{FF2B5EF4-FFF2-40B4-BE49-F238E27FC236}">
                <a16:creationId xmlns:a16="http://schemas.microsoft.com/office/drawing/2014/main" id="{3BD8E5D4-92CD-40D4-8EEF-DF0C4A2D3D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82343"/>
            <a:ext cx="12192000" cy="1175657"/>
          </a:xfrm>
          <a:prstGeom prst="rect">
            <a:avLst/>
          </a:prstGeom>
        </p:spPr>
      </p:pic>
    </p:spTree>
    <p:extLst>
      <p:ext uri="{BB962C8B-B14F-4D97-AF65-F5344CB8AC3E}">
        <p14:creationId xmlns:p14="http://schemas.microsoft.com/office/powerpoint/2010/main" val="13400941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0ACAF-1270-49E0-9F1E-F2E9FF31C3C2}"/>
              </a:ext>
            </a:extLst>
          </p:cNvPr>
          <p:cNvSpPr>
            <a:spLocks noGrp="1"/>
          </p:cNvSpPr>
          <p:nvPr>
            <p:ph type="title"/>
          </p:nvPr>
        </p:nvSpPr>
        <p:spPr>
          <a:xfrm>
            <a:off x="2929816" y="566469"/>
            <a:ext cx="9115999" cy="1293028"/>
          </a:xfrm>
        </p:spPr>
        <p:txBody>
          <a:bodyPr/>
          <a:lstStyle/>
          <a:p>
            <a:r>
              <a:rPr lang="cy-GB" sz="5000" b="1" dirty="0">
                <a:latin typeface="Calibri" panose="020F0502020204030204" pitchFamily="34" charset="0"/>
                <a:cs typeface="Calibri" panose="020F0502020204030204" pitchFamily="34" charset="0"/>
              </a:rPr>
              <a:t>Gêm agor a chloi’r wers!</a:t>
            </a:r>
            <a:endParaRPr lang="en-GB" sz="5000" b="1" dirty="0">
              <a:latin typeface="Calibri" panose="020F0502020204030204" pitchFamily="34" charset="0"/>
              <a:cs typeface="Calibri" panose="020F0502020204030204" pitchFamily="34" charset="0"/>
            </a:endParaRPr>
          </a:p>
        </p:txBody>
      </p:sp>
      <p:pic>
        <p:nvPicPr>
          <p:cNvPr id="23" name="Picture 22" descr="Screen Clipping">
            <a:extLst>
              <a:ext uri="{FF2B5EF4-FFF2-40B4-BE49-F238E27FC236}">
                <a16:creationId xmlns:a16="http://schemas.microsoft.com/office/drawing/2014/main" id="{39699068-D4CB-456A-A14C-CB1AB4DF635F}"/>
              </a:ext>
            </a:extLst>
          </p:cNvPr>
          <p:cNvPicPr>
            <a:picLocks noChangeAspect="1"/>
          </p:cNvPicPr>
          <p:nvPr/>
        </p:nvPicPr>
        <p:blipFill>
          <a:blip r:embed="rId3"/>
          <a:stretch>
            <a:fillRect/>
          </a:stretch>
        </p:blipFill>
        <p:spPr>
          <a:xfrm>
            <a:off x="2608514" y="1866123"/>
            <a:ext cx="9360492" cy="4619464"/>
          </a:xfrm>
          <a:prstGeom prst="rect">
            <a:avLst/>
          </a:prstGeom>
        </p:spPr>
      </p:pic>
      <p:sp>
        <p:nvSpPr>
          <p:cNvPr id="24" name="Oval 23">
            <a:extLst>
              <a:ext uri="{FF2B5EF4-FFF2-40B4-BE49-F238E27FC236}">
                <a16:creationId xmlns:a16="http://schemas.microsoft.com/office/drawing/2014/main" id="{CC4B1DED-6104-4F5A-87F8-FEC38BA199F1}"/>
              </a:ext>
            </a:extLst>
          </p:cNvPr>
          <p:cNvSpPr/>
          <p:nvPr/>
        </p:nvSpPr>
        <p:spPr>
          <a:xfrm>
            <a:off x="625151" y="1576874"/>
            <a:ext cx="1073020" cy="1054359"/>
          </a:xfrm>
          <a:prstGeom prst="ellipse">
            <a:avLst/>
          </a:prstGeom>
          <a:no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02889220-F299-4C51-8AD0-7DE75E8DD2A6}"/>
              </a:ext>
            </a:extLst>
          </p:cNvPr>
          <p:cNvSpPr/>
          <p:nvPr/>
        </p:nvSpPr>
        <p:spPr>
          <a:xfrm>
            <a:off x="777551" y="1729274"/>
            <a:ext cx="1073020" cy="1054359"/>
          </a:xfrm>
          <a:prstGeom prst="ellipse">
            <a:avLst/>
          </a:prstGeom>
          <a:no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a:extLst>
              <a:ext uri="{FF2B5EF4-FFF2-40B4-BE49-F238E27FC236}">
                <a16:creationId xmlns:a16="http://schemas.microsoft.com/office/drawing/2014/main" id="{704D890C-E583-44C0-83E6-5AC0B07B1837}"/>
              </a:ext>
            </a:extLst>
          </p:cNvPr>
          <p:cNvSpPr/>
          <p:nvPr/>
        </p:nvSpPr>
        <p:spPr>
          <a:xfrm>
            <a:off x="918592" y="1866123"/>
            <a:ext cx="1073020" cy="1054359"/>
          </a:xfrm>
          <a:prstGeom prst="ellipse">
            <a:avLst/>
          </a:prstGeom>
          <a:no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Oval 26">
            <a:extLst>
              <a:ext uri="{FF2B5EF4-FFF2-40B4-BE49-F238E27FC236}">
                <a16:creationId xmlns:a16="http://schemas.microsoft.com/office/drawing/2014/main" id="{7006463D-AEA9-452C-B8F3-70A4DC24521B}"/>
              </a:ext>
            </a:extLst>
          </p:cNvPr>
          <p:cNvSpPr/>
          <p:nvPr/>
        </p:nvSpPr>
        <p:spPr>
          <a:xfrm>
            <a:off x="1082351" y="2034074"/>
            <a:ext cx="1073020" cy="1054359"/>
          </a:xfrm>
          <a:prstGeom prst="ellipse">
            <a:avLst/>
          </a:prstGeom>
          <a:no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Oval 27">
            <a:extLst>
              <a:ext uri="{FF2B5EF4-FFF2-40B4-BE49-F238E27FC236}">
                <a16:creationId xmlns:a16="http://schemas.microsoft.com/office/drawing/2014/main" id="{2FF48273-1AC0-4809-83A9-E5962F853617}"/>
              </a:ext>
            </a:extLst>
          </p:cNvPr>
          <p:cNvSpPr/>
          <p:nvPr/>
        </p:nvSpPr>
        <p:spPr>
          <a:xfrm>
            <a:off x="1234751" y="2186474"/>
            <a:ext cx="1073020" cy="1054359"/>
          </a:xfrm>
          <a:prstGeom prst="ellipse">
            <a:avLst/>
          </a:prstGeom>
          <a:no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Oval 28">
            <a:extLst>
              <a:ext uri="{FF2B5EF4-FFF2-40B4-BE49-F238E27FC236}">
                <a16:creationId xmlns:a16="http://schemas.microsoft.com/office/drawing/2014/main" id="{99335128-1304-4EC7-B7DE-FFC62F48DFB0}"/>
              </a:ext>
            </a:extLst>
          </p:cNvPr>
          <p:cNvSpPr/>
          <p:nvPr/>
        </p:nvSpPr>
        <p:spPr>
          <a:xfrm>
            <a:off x="1387151" y="2338874"/>
            <a:ext cx="1073020" cy="1054359"/>
          </a:xfrm>
          <a:prstGeom prst="ellipse">
            <a:avLst/>
          </a:prstGeom>
          <a:no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Multiplication Sign 29">
            <a:extLst>
              <a:ext uri="{FF2B5EF4-FFF2-40B4-BE49-F238E27FC236}">
                <a16:creationId xmlns:a16="http://schemas.microsoft.com/office/drawing/2014/main" id="{614F62F6-44AF-42A5-A445-A21417384F3C}"/>
              </a:ext>
            </a:extLst>
          </p:cNvPr>
          <p:cNvSpPr/>
          <p:nvPr/>
        </p:nvSpPr>
        <p:spPr>
          <a:xfrm>
            <a:off x="83975" y="3419670"/>
            <a:ext cx="1530220" cy="1614196"/>
          </a:xfrm>
          <a:prstGeom prst="mathMultiply">
            <a:avLst>
              <a:gd name="adj1" fmla="val 70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Multiplication Sign 30">
            <a:extLst>
              <a:ext uri="{FF2B5EF4-FFF2-40B4-BE49-F238E27FC236}">
                <a16:creationId xmlns:a16="http://schemas.microsoft.com/office/drawing/2014/main" id="{92465A97-7C1F-410B-BCF3-D5B9696DC501}"/>
              </a:ext>
            </a:extLst>
          </p:cNvPr>
          <p:cNvSpPr/>
          <p:nvPr/>
        </p:nvSpPr>
        <p:spPr>
          <a:xfrm>
            <a:off x="236375" y="3572070"/>
            <a:ext cx="1530220" cy="1614196"/>
          </a:xfrm>
          <a:prstGeom prst="mathMultiply">
            <a:avLst>
              <a:gd name="adj1" fmla="val 70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Multiplication Sign 31">
            <a:extLst>
              <a:ext uri="{FF2B5EF4-FFF2-40B4-BE49-F238E27FC236}">
                <a16:creationId xmlns:a16="http://schemas.microsoft.com/office/drawing/2014/main" id="{A0FDD13F-9796-40EC-B724-D1FA0A1C6E05}"/>
              </a:ext>
            </a:extLst>
          </p:cNvPr>
          <p:cNvSpPr/>
          <p:nvPr/>
        </p:nvSpPr>
        <p:spPr>
          <a:xfrm>
            <a:off x="388775" y="3724470"/>
            <a:ext cx="1530220" cy="1614196"/>
          </a:xfrm>
          <a:prstGeom prst="mathMultiply">
            <a:avLst>
              <a:gd name="adj1" fmla="val 70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Multiplication Sign 32">
            <a:extLst>
              <a:ext uri="{FF2B5EF4-FFF2-40B4-BE49-F238E27FC236}">
                <a16:creationId xmlns:a16="http://schemas.microsoft.com/office/drawing/2014/main" id="{6CA45C56-3F47-47D4-A3F3-DD1CE67E2234}"/>
              </a:ext>
            </a:extLst>
          </p:cNvPr>
          <p:cNvSpPr/>
          <p:nvPr/>
        </p:nvSpPr>
        <p:spPr>
          <a:xfrm>
            <a:off x="541175" y="3876870"/>
            <a:ext cx="1530220" cy="1614196"/>
          </a:xfrm>
          <a:prstGeom prst="mathMultiply">
            <a:avLst>
              <a:gd name="adj1" fmla="val 70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Multiplication Sign 33">
            <a:extLst>
              <a:ext uri="{FF2B5EF4-FFF2-40B4-BE49-F238E27FC236}">
                <a16:creationId xmlns:a16="http://schemas.microsoft.com/office/drawing/2014/main" id="{89B60197-61B8-40F8-ACEF-F80AACF7C0A0}"/>
              </a:ext>
            </a:extLst>
          </p:cNvPr>
          <p:cNvSpPr/>
          <p:nvPr/>
        </p:nvSpPr>
        <p:spPr>
          <a:xfrm>
            <a:off x="693575" y="4029270"/>
            <a:ext cx="1530220" cy="1614196"/>
          </a:xfrm>
          <a:prstGeom prst="mathMultiply">
            <a:avLst>
              <a:gd name="adj1" fmla="val 70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Multiplication Sign 34">
            <a:extLst>
              <a:ext uri="{FF2B5EF4-FFF2-40B4-BE49-F238E27FC236}">
                <a16:creationId xmlns:a16="http://schemas.microsoft.com/office/drawing/2014/main" id="{700BF1A3-86B9-4019-A839-8F0975FB49D6}"/>
              </a:ext>
            </a:extLst>
          </p:cNvPr>
          <p:cNvSpPr/>
          <p:nvPr/>
        </p:nvSpPr>
        <p:spPr>
          <a:xfrm>
            <a:off x="845975" y="4181670"/>
            <a:ext cx="1530220" cy="1614196"/>
          </a:xfrm>
          <a:prstGeom prst="mathMultiply">
            <a:avLst>
              <a:gd name="adj1" fmla="val 70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Multiplication Sign 35">
            <a:extLst>
              <a:ext uri="{FF2B5EF4-FFF2-40B4-BE49-F238E27FC236}">
                <a16:creationId xmlns:a16="http://schemas.microsoft.com/office/drawing/2014/main" id="{FB84242B-27F0-4D72-A8B8-1FA42F0560A2}"/>
              </a:ext>
            </a:extLst>
          </p:cNvPr>
          <p:cNvSpPr/>
          <p:nvPr/>
        </p:nvSpPr>
        <p:spPr>
          <a:xfrm>
            <a:off x="998375" y="4334070"/>
            <a:ext cx="1530220" cy="1614196"/>
          </a:xfrm>
          <a:prstGeom prst="mathMultiply">
            <a:avLst>
              <a:gd name="adj1" fmla="val 70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Multiplication Sign 36">
            <a:extLst>
              <a:ext uri="{FF2B5EF4-FFF2-40B4-BE49-F238E27FC236}">
                <a16:creationId xmlns:a16="http://schemas.microsoft.com/office/drawing/2014/main" id="{97554433-A6C2-4904-8DB1-2123843B82A9}"/>
              </a:ext>
            </a:extLst>
          </p:cNvPr>
          <p:cNvSpPr/>
          <p:nvPr/>
        </p:nvSpPr>
        <p:spPr>
          <a:xfrm>
            <a:off x="1150775" y="4486470"/>
            <a:ext cx="1530220" cy="1614196"/>
          </a:xfrm>
          <a:prstGeom prst="mathMultiply">
            <a:avLst>
              <a:gd name="adj1" fmla="val 70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224883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01BF6-8FEA-4CB1-9278-F87C90D8A244}"/>
              </a:ext>
            </a:extLst>
          </p:cNvPr>
          <p:cNvSpPr>
            <a:spLocks noGrp="1"/>
          </p:cNvSpPr>
          <p:nvPr>
            <p:ph type="title"/>
          </p:nvPr>
        </p:nvSpPr>
        <p:spPr>
          <a:xfrm>
            <a:off x="3352800" y="545103"/>
            <a:ext cx="8610600" cy="1293028"/>
          </a:xfrm>
        </p:spPr>
        <p:txBody>
          <a:bodyPr/>
          <a:lstStyle/>
          <a:p>
            <a:r>
              <a:rPr lang="cy-GB" sz="5000" b="1" dirty="0">
                <a:latin typeface="Calibri" panose="020F0502020204030204" pitchFamily="34" charset="0"/>
                <a:cs typeface="Calibri" panose="020F0502020204030204" pitchFamily="34" charset="0"/>
              </a:rPr>
              <a:t>Rhoi adborth – Giving feedback</a:t>
            </a:r>
            <a:endParaRPr lang="en-GB" sz="5000" b="1" dirty="0">
              <a:latin typeface="Calibri" panose="020F0502020204030204" pitchFamily="34" charset="0"/>
              <a:cs typeface="Calibri" panose="020F0502020204030204" pitchFamily="34" charset="0"/>
            </a:endParaRPr>
          </a:p>
        </p:txBody>
      </p:sp>
      <p:sp>
        <p:nvSpPr>
          <p:cNvPr id="6" name="Text Placeholder 5">
            <a:extLst>
              <a:ext uri="{FF2B5EF4-FFF2-40B4-BE49-F238E27FC236}">
                <a16:creationId xmlns:a16="http://schemas.microsoft.com/office/drawing/2014/main" id="{204F2336-1692-4972-BDAA-7CE5ACB74C4E}"/>
              </a:ext>
            </a:extLst>
          </p:cNvPr>
          <p:cNvSpPr>
            <a:spLocks noGrp="1"/>
          </p:cNvSpPr>
          <p:nvPr>
            <p:ph type="body" idx="1"/>
          </p:nvPr>
        </p:nvSpPr>
        <p:spPr>
          <a:xfrm>
            <a:off x="685800" y="1713074"/>
            <a:ext cx="5334000" cy="4380553"/>
          </a:xfrm>
        </p:spPr>
        <p:txBody>
          <a:bodyPr/>
          <a:lstStyle/>
          <a:p>
            <a:r>
              <a:rPr lang="cy-GB" sz="2400" dirty="0">
                <a:latin typeface="Calibri" panose="020F0502020204030204" pitchFamily="34" charset="0"/>
                <a:cs typeface="Calibri" panose="020F0502020204030204" pitchFamily="34" charset="0"/>
              </a:rPr>
              <a:t>Da iawn!</a:t>
            </a:r>
          </a:p>
          <a:p>
            <a:r>
              <a:rPr lang="cy-GB" sz="2400" dirty="0">
                <a:latin typeface="Calibri" panose="020F0502020204030204" pitchFamily="34" charset="0"/>
                <a:cs typeface="Calibri" panose="020F0502020204030204" pitchFamily="34" charset="0"/>
              </a:rPr>
              <a:t>Eithaf da (Eitha’ da)</a:t>
            </a:r>
          </a:p>
          <a:p>
            <a:r>
              <a:rPr lang="cy-GB" sz="2400" dirty="0">
                <a:latin typeface="Calibri" panose="020F0502020204030204" pitchFamily="34" charset="0"/>
                <a:cs typeface="Calibri" panose="020F0502020204030204" pitchFamily="34" charset="0"/>
              </a:rPr>
              <a:t>Gwaith gwych!</a:t>
            </a:r>
          </a:p>
          <a:p>
            <a:r>
              <a:rPr lang="cy-GB" sz="2400" dirty="0">
                <a:latin typeface="Calibri" panose="020F0502020204030204" pitchFamily="34" charset="0"/>
                <a:cs typeface="Calibri" panose="020F0502020204030204" pitchFamily="34" charset="0"/>
              </a:rPr>
              <a:t>Gwaith taclus</a:t>
            </a:r>
          </a:p>
          <a:p>
            <a:r>
              <a:rPr lang="cy-GB" sz="2400" dirty="0">
                <a:latin typeface="Calibri" panose="020F0502020204030204" pitchFamily="34" charset="0"/>
                <a:cs typeface="Calibri" panose="020F0502020204030204" pitchFamily="34" charset="0"/>
              </a:rPr>
              <a:t>Ddim yn ddrwg</a:t>
            </a:r>
          </a:p>
          <a:p>
            <a:r>
              <a:rPr lang="cy-GB" sz="2400" dirty="0">
                <a:latin typeface="Calibri" panose="020F0502020204030204" pitchFamily="34" charset="0"/>
                <a:cs typeface="Calibri" panose="020F0502020204030204" pitchFamily="34" charset="0"/>
              </a:rPr>
              <a:t>Trïa eto</a:t>
            </a:r>
          </a:p>
          <a:p>
            <a:r>
              <a:rPr lang="cy-GB" sz="2400" dirty="0">
                <a:latin typeface="Calibri" panose="020F0502020204030204" pitchFamily="34" charset="0"/>
                <a:cs typeface="Calibri" panose="020F0502020204030204" pitchFamily="34" charset="0"/>
              </a:rPr>
              <a:t>Syniad da</a:t>
            </a:r>
          </a:p>
          <a:p>
            <a:r>
              <a:rPr lang="cy-GB" sz="2400" dirty="0">
                <a:latin typeface="Calibri" panose="020F0502020204030204" pitchFamily="34" charset="0"/>
                <a:cs typeface="Calibri" panose="020F0502020204030204" pitchFamily="34" charset="0"/>
              </a:rPr>
              <a:t>Bendigedig!</a:t>
            </a:r>
          </a:p>
          <a:p>
            <a:r>
              <a:rPr lang="cy-GB" sz="2400" dirty="0">
                <a:latin typeface="Calibri" panose="020F0502020204030204" pitchFamily="34" charset="0"/>
                <a:cs typeface="Calibri" panose="020F0502020204030204" pitchFamily="34" charset="0"/>
              </a:rPr>
              <a:t>Llongyfarchiadau!</a:t>
            </a:r>
          </a:p>
          <a:p>
            <a:r>
              <a:rPr lang="cy-GB" sz="2400" dirty="0">
                <a:latin typeface="Calibri" panose="020F0502020204030204" pitchFamily="34" charset="0"/>
                <a:cs typeface="Calibri" panose="020F0502020204030204" pitchFamily="34" charset="0"/>
              </a:rPr>
              <a:t>Gwych! </a:t>
            </a:r>
          </a:p>
          <a:p>
            <a:r>
              <a:rPr lang="cy-GB" sz="2400" dirty="0">
                <a:latin typeface="Calibri" panose="020F0502020204030204" pitchFamily="34" charset="0"/>
                <a:cs typeface="Calibri" panose="020F0502020204030204" pitchFamily="34" charset="0"/>
              </a:rPr>
              <a:t>Ardderchog!</a:t>
            </a:r>
          </a:p>
          <a:p>
            <a:endParaRPr lang="en-GB" sz="2400" dirty="0">
              <a:latin typeface="Calibri" panose="020F0502020204030204" pitchFamily="34" charset="0"/>
              <a:cs typeface="Calibri" panose="020F0502020204030204" pitchFamily="34" charset="0"/>
            </a:endParaRPr>
          </a:p>
        </p:txBody>
      </p:sp>
      <p:sp>
        <p:nvSpPr>
          <p:cNvPr id="7" name="Text Placeholder 6">
            <a:extLst>
              <a:ext uri="{FF2B5EF4-FFF2-40B4-BE49-F238E27FC236}">
                <a16:creationId xmlns:a16="http://schemas.microsoft.com/office/drawing/2014/main" id="{F1BB6B65-914C-4881-B07F-40F5F2186174}"/>
              </a:ext>
            </a:extLst>
          </p:cNvPr>
          <p:cNvSpPr>
            <a:spLocks noGrp="1"/>
          </p:cNvSpPr>
          <p:nvPr>
            <p:ph type="body" idx="2"/>
          </p:nvPr>
        </p:nvSpPr>
        <p:spPr>
          <a:xfrm>
            <a:off x="4629539" y="1716833"/>
            <a:ext cx="5334000" cy="4024125"/>
          </a:xfrm>
        </p:spPr>
        <p:txBody>
          <a:bodyPr/>
          <a:lstStyle/>
          <a:p>
            <a:r>
              <a:rPr lang="cy-GB" sz="2400" i="1" dirty="0">
                <a:latin typeface="Calibri" panose="020F0502020204030204" pitchFamily="34" charset="0"/>
                <a:cs typeface="Calibri" panose="020F0502020204030204" pitchFamily="34" charset="0"/>
              </a:rPr>
              <a:t>Well done!</a:t>
            </a:r>
          </a:p>
          <a:p>
            <a:r>
              <a:rPr lang="cy-GB" sz="2400" i="1" dirty="0">
                <a:latin typeface="Calibri" panose="020F0502020204030204" pitchFamily="34" charset="0"/>
                <a:cs typeface="Calibri" panose="020F0502020204030204" pitchFamily="34" charset="0"/>
              </a:rPr>
              <a:t>Quite good</a:t>
            </a:r>
          </a:p>
          <a:p>
            <a:r>
              <a:rPr lang="cy-GB" sz="2400" i="1" dirty="0">
                <a:latin typeface="Calibri" panose="020F0502020204030204" pitchFamily="34" charset="0"/>
                <a:cs typeface="Calibri" panose="020F0502020204030204" pitchFamily="34" charset="0"/>
              </a:rPr>
              <a:t>Great work</a:t>
            </a:r>
          </a:p>
          <a:p>
            <a:r>
              <a:rPr lang="cy-GB" sz="2400" i="1" dirty="0">
                <a:latin typeface="Calibri" panose="020F0502020204030204" pitchFamily="34" charset="0"/>
                <a:cs typeface="Calibri" panose="020F0502020204030204" pitchFamily="34" charset="0"/>
              </a:rPr>
              <a:t>Neat work</a:t>
            </a:r>
          </a:p>
          <a:p>
            <a:r>
              <a:rPr lang="cy-GB" sz="2400" i="1" dirty="0">
                <a:latin typeface="Calibri" panose="020F0502020204030204" pitchFamily="34" charset="0"/>
                <a:cs typeface="Calibri" panose="020F0502020204030204" pitchFamily="34" charset="0"/>
              </a:rPr>
              <a:t>Not bad</a:t>
            </a:r>
          </a:p>
          <a:p>
            <a:r>
              <a:rPr lang="cy-GB" sz="2400" i="1" dirty="0">
                <a:latin typeface="Calibri" panose="020F0502020204030204" pitchFamily="34" charset="0"/>
                <a:cs typeface="Calibri" panose="020F0502020204030204" pitchFamily="34" charset="0"/>
              </a:rPr>
              <a:t>Try again</a:t>
            </a:r>
          </a:p>
          <a:p>
            <a:r>
              <a:rPr lang="cy-GB" sz="2400" i="1" dirty="0">
                <a:latin typeface="Calibri" panose="020F0502020204030204" pitchFamily="34" charset="0"/>
                <a:cs typeface="Calibri" panose="020F0502020204030204" pitchFamily="34" charset="0"/>
              </a:rPr>
              <a:t>Good idea</a:t>
            </a:r>
          </a:p>
          <a:p>
            <a:r>
              <a:rPr lang="cy-GB" sz="2400" i="1" dirty="0">
                <a:latin typeface="Calibri" panose="020F0502020204030204" pitchFamily="34" charset="0"/>
                <a:cs typeface="Calibri" panose="020F0502020204030204" pitchFamily="34" charset="0"/>
              </a:rPr>
              <a:t>Wonderful!</a:t>
            </a:r>
          </a:p>
          <a:p>
            <a:r>
              <a:rPr lang="cy-GB" sz="2400" i="1" dirty="0">
                <a:latin typeface="Calibri" panose="020F0502020204030204" pitchFamily="34" charset="0"/>
                <a:cs typeface="Calibri" panose="020F0502020204030204" pitchFamily="34" charset="0"/>
              </a:rPr>
              <a:t>Congratulations!</a:t>
            </a:r>
          </a:p>
          <a:p>
            <a:r>
              <a:rPr lang="cy-GB" sz="2400" i="1" dirty="0">
                <a:latin typeface="Calibri" panose="020F0502020204030204" pitchFamily="34" charset="0"/>
                <a:cs typeface="Calibri" panose="020F0502020204030204" pitchFamily="34" charset="0"/>
              </a:rPr>
              <a:t>Great!</a:t>
            </a:r>
          </a:p>
          <a:p>
            <a:r>
              <a:rPr lang="cy-GB" sz="2400" i="1" dirty="0">
                <a:latin typeface="Calibri" panose="020F0502020204030204" pitchFamily="34" charset="0"/>
                <a:cs typeface="Calibri" panose="020F0502020204030204" pitchFamily="34" charset="0"/>
              </a:rPr>
              <a:t>Excellent!</a:t>
            </a:r>
            <a:endParaRPr lang="en-GB" sz="2400" i="1" dirty="0">
              <a:latin typeface="Calibri" panose="020F0502020204030204" pitchFamily="34" charset="0"/>
              <a:cs typeface="Calibri" panose="020F0502020204030204" pitchFamily="34" charset="0"/>
            </a:endParaRPr>
          </a:p>
        </p:txBody>
      </p:sp>
      <p:sp>
        <p:nvSpPr>
          <p:cNvPr id="4" name="Rectangle 3">
            <a:extLst>
              <a:ext uri="{FF2B5EF4-FFF2-40B4-BE49-F238E27FC236}">
                <a16:creationId xmlns:a16="http://schemas.microsoft.com/office/drawing/2014/main" id="{24DBC408-6ED8-40D6-9EDD-6F021F9D4BE9}"/>
              </a:ext>
            </a:extLst>
          </p:cNvPr>
          <p:cNvSpPr/>
          <p:nvPr/>
        </p:nvSpPr>
        <p:spPr>
          <a:xfrm>
            <a:off x="5978820" y="3275112"/>
            <a:ext cx="234360" cy="307777"/>
          </a:xfrm>
          <a:prstGeom prst="rect">
            <a:avLst/>
          </a:prstGeom>
        </p:spPr>
        <p:txBody>
          <a:bodyPr wrap="none">
            <a:spAutoFit/>
          </a:bodyPr>
          <a:lstStyle/>
          <a:p>
            <a:r>
              <a:rPr lang="en-GB" dirty="0"/>
              <a:t> </a:t>
            </a:r>
          </a:p>
        </p:txBody>
      </p:sp>
      <p:pic>
        <p:nvPicPr>
          <p:cNvPr id="1026" name="Picture 2" descr="Image result for feedback">
            <a:extLst>
              <a:ext uri="{FF2B5EF4-FFF2-40B4-BE49-F238E27FC236}">
                <a16:creationId xmlns:a16="http://schemas.microsoft.com/office/drawing/2014/main" id="{D79C8A3E-C904-4D19-A7EB-DD02248B287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347" r="21793" b="7580"/>
          <a:stretch/>
        </p:blipFill>
        <p:spPr bwMode="auto">
          <a:xfrm>
            <a:off x="7077269" y="2554154"/>
            <a:ext cx="4780384" cy="2594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54721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01BF6-8FEA-4CB1-9278-F87C90D8A244}"/>
              </a:ext>
            </a:extLst>
          </p:cNvPr>
          <p:cNvSpPr>
            <a:spLocks noGrp="1"/>
          </p:cNvSpPr>
          <p:nvPr>
            <p:ph type="title"/>
          </p:nvPr>
        </p:nvSpPr>
        <p:spPr>
          <a:xfrm>
            <a:off x="3352800" y="545103"/>
            <a:ext cx="8610600" cy="1293028"/>
          </a:xfrm>
        </p:spPr>
        <p:txBody>
          <a:bodyPr/>
          <a:lstStyle/>
          <a:p>
            <a:r>
              <a:rPr lang="cy-GB" sz="5000" b="1" dirty="0">
                <a:latin typeface="Calibri" panose="020F0502020204030204" pitchFamily="34" charset="0"/>
                <a:cs typeface="Calibri" panose="020F0502020204030204" pitchFamily="34" charset="0"/>
              </a:rPr>
              <a:t>Rhoi adborth – Giving feedback</a:t>
            </a:r>
            <a:endParaRPr lang="en-GB" sz="5000" b="1" dirty="0">
              <a:latin typeface="Calibri" panose="020F0502020204030204" pitchFamily="34" charset="0"/>
              <a:cs typeface="Calibri" panose="020F0502020204030204" pitchFamily="34" charset="0"/>
            </a:endParaRPr>
          </a:p>
        </p:txBody>
      </p:sp>
      <p:sp>
        <p:nvSpPr>
          <p:cNvPr id="6" name="Text Placeholder 5">
            <a:extLst>
              <a:ext uri="{FF2B5EF4-FFF2-40B4-BE49-F238E27FC236}">
                <a16:creationId xmlns:a16="http://schemas.microsoft.com/office/drawing/2014/main" id="{204F2336-1692-4972-BDAA-7CE5ACB74C4E}"/>
              </a:ext>
            </a:extLst>
          </p:cNvPr>
          <p:cNvSpPr>
            <a:spLocks noGrp="1"/>
          </p:cNvSpPr>
          <p:nvPr>
            <p:ph type="body" idx="1"/>
          </p:nvPr>
        </p:nvSpPr>
        <p:spPr>
          <a:xfrm>
            <a:off x="685800" y="1713074"/>
            <a:ext cx="5334000" cy="4380553"/>
          </a:xfrm>
        </p:spPr>
        <p:txBody>
          <a:bodyPr/>
          <a:lstStyle/>
          <a:p>
            <a:r>
              <a:rPr lang="cy-GB" sz="2400" dirty="0">
                <a:latin typeface="Calibri" panose="020F0502020204030204" pitchFamily="34" charset="0"/>
                <a:cs typeface="Calibri" panose="020F0502020204030204" pitchFamily="34" charset="0"/>
              </a:rPr>
              <a:t>Da iawn!</a:t>
            </a:r>
          </a:p>
          <a:p>
            <a:r>
              <a:rPr lang="cy-GB" sz="2400" dirty="0">
                <a:latin typeface="Calibri" panose="020F0502020204030204" pitchFamily="34" charset="0"/>
                <a:cs typeface="Calibri" panose="020F0502020204030204" pitchFamily="34" charset="0"/>
              </a:rPr>
              <a:t>Eithaf da (Eitha’ da)</a:t>
            </a:r>
          </a:p>
          <a:p>
            <a:r>
              <a:rPr lang="cy-GB" sz="2400" dirty="0">
                <a:latin typeface="Calibri" panose="020F0502020204030204" pitchFamily="34" charset="0"/>
                <a:cs typeface="Calibri" panose="020F0502020204030204" pitchFamily="34" charset="0"/>
              </a:rPr>
              <a:t>Gwaith gwych!</a:t>
            </a:r>
          </a:p>
          <a:p>
            <a:r>
              <a:rPr lang="cy-GB" sz="2400" dirty="0">
                <a:latin typeface="Calibri" panose="020F0502020204030204" pitchFamily="34" charset="0"/>
                <a:cs typeface="Calibri" panose="020F0502020204030204" pitchFamily="34" charset="0"/>
              </a:rPr>
              <a:t>Gwaith taclus</a:t>
            </a:r>
          </a:p>
          <a:p>
            <a:r>
              <a:rPr lang="cy-GB" sz="2400" dirty="0">
                <a:latin typeface="Calibri" panose="020F0502020204030204" pitchFamily="34" charset="0"/>
                <a:cs typeface="Calibri" panose="020F0502020204030204" pitchFamily="34" charset="0"/>
              </a:rPr>
              <a:t>Ddim yn ddrwg</a:t>
            </a:r>
          </a:p>
          <a:p>
            <a:r>
              <a:rPr lang="cy-GB" sz="2400" dirty="0">
                <a:latin typeface="Calibri" panose="020F0502020204030204" pitchFamily="34" charset="0"/>
                <a:cs typeface="Calibri" panose="020F0502020204030204" pitchFamily="34" charset="0"/>
              </a:rPr>
              <a:t>Trïa eto</a:t>
            </a:r>
          </a:p>
          <a:p>
            <a:r>
              <a:rPr lang="cy-GB" sz="2400" dirty="0">
                <a:latin typeface="Calibri" panose="020F0502020204030204" pitchFamily="34" charset="0"/>
                <a:cs typeface="Calibri" panose="020F0502020204030204" pitchFamily="34" charset="0"/>
              </a:rPr>
              <a:t>Syniad da</a:t>
            </a:r>
          </a:p>
          <a:p>
            <a:r>
              <a:rPr lang="cy-GB" sz="2400" dirty="0">
                <a:latin typeface="Calibri" panose="020F0502020204030204" pitchFamily="34" charset="0"/>
                <a:cs typeface="Calibri" panose="020F0502020204030204" pitchFamily="34" charset="0"/>
              </a:rPr>
              <a:t>Bendigedig!</a:t>
            </a:r>
          </a:p>
          <a:p>
            <a:r>
              <a:rPr lang="cy-GB" sz="2400" dirty="0">
                <a:latin typeface="Calibri" panose="020F0502020204030204" pitchFamily="34" charset="0"/>
                <a:cs typeface="Calibri" panose="020F0502020204030204" pitchFamily="34" charset="0"/>
              </a:rPr>
              <a:t>Llongyfarchiadau!</a:t>
            </a:r>
          </a:p>
          <a:p>
            <a:r>
              <a:rPr lang="cy-GB" sz="2400" dirty="0">
                <a:latin typeface="Calibri" panose="020F0502020204030204" pitchFamily="34" charset="0"/>
                <a:cs typeface="Calibri" panose="020F0502020204030204" pitchFamily="34" charset="0"/>
              </a:rPr>
              <a:t>Gwych! </a:t>
            </a:r>
          </a:p>
          <a:p>
            <a:r>
              <a:rPr lang="cy-GB" sz="2400" dirty="0">
                <a:latin typeface="Calibri" panose="020F0502020204030204" pitchFamily="34" charset="0"/>
                <a:cs typeface="Calibri" panose="020F0502020204030204" pitchFamily="34" charset="0"/>
              </a:rPr>
              <a:t>Ardderchog!</a:t>
            </a:r>
          </a:p>
          <a:p>
            <a:endParaRPr lang="en-GB" sz="2400" dirty="0">
              <a:latin typeface="Calibri" panose="020F0502020204030204" pitchFamily="34" charset="0"/>
              <a:cs typeface="Calibri" panose="020F0502020204030204" pitchFamily="34" charset="0"/>
            </a:endParaRPr>
          </a:p>
        </p:txBody>
      </p:sp>
      <p:sp>
        <p:nvSpPr>
          <p:cNvPr id="7" name="Text Placeholder 6">
            <a:extLst>
              <a:ext uri="{FF2B5EF4-FFF2-40B4-BE49-F238E27FC236}">
                <a16:creationId xmlns:a16="http://schemas.microsoft.com/office/drawing/2014/main" id="{F1BB6B65-914C-4881-B07F-40F5F2186174}"/>
              </a:ext>
            </a:extLst>
          </p:cNvPr>
          <p:cNvSpPr>
            <a:spLocks noGrp="1"/>
          </p:cNvSpPr>
          <p:nvPr>
            <p:ph type="body" idx="2"/>
          </p:nvPr>
        </p:nvSpPr>
        <p:spPr>
          <a:xfrm>
            <a:off x="4629539" y="1716833"/>
            <a:ext cx="5334000" cy="4024125"/>
          </a:xfrm>
        </p:spPr>
        <p:txBody>
          <a:bodyPr/>
          <a:lstStyle/>
          <a:p>
            <a:r>
              <a:rPr lang="cy-GB" sz="2400" i="1" dirty="0">
                <a:latin typeface="Calibri" panose="020F0502020204030204" pitchFamily="34" charset="0"/>
                <a:cs typeface="Calibri" panose="020F0502020204030204" pitchFamily="34" charset="0"/>
              </a:rPr>
              <a:t>Well done!</a:t>
            </a:r>
          </a:p>
          <a:p>
            <a:r>
              <a:rPr lang="cy-GB" sz="2400" i="1" dirty="0">
                <a:latin typeface="Calibri" panose="020F0502020204030204" pitchFamily="34" charset="0"/>
                <a:cs typeface="Calibri" panose="020F0502020204030204" pitchFamily="34" charset="0"/>
              </a:rPr>
              <a:t>Quite good</a:t>
            </a:r>
          </a:p>
          <a:p>
            <a:r>
              <a:rPr lang="cy-GB" sz="2400" i="1" dirty="0">
                <a:latin typeface="Calibri" panose="020F0502020204030204" pitchFamily="34" charset="0"/>
                <a:cs typeface="Calibri" panose="020F0502020204030204" pitchFamily="34" charset="0"/>
              </a:rPr>
              <a:t>Great work</a:t>
            </a:r>
          </a:p>
          <a:p>
            <a:r>
              <a:rPr lang="cy-GB" sz="2400" i="1" dirty="0">
                <a:latin typeface="Calibri" panose="020F0502020204030204" pitchFamily="34" charset="0"/>
                <a:cs typeface="Calibri" panose="020F0502020204030204" pitchFamily="34" charset="0"/>
              </a:rPr>
              <a:t>Neat work</a:t>
            </a:r>
          </a:p>
          <a:p>
            <a:r>
              <a:rPr lang="cy-GB" sz="2400" i="1" dirty="0">
                <a:latin typeface="Calibri" panose="020F0502020204030204" pitchFamily="34" charset="0"/>
                <a:cs typeface="Calibri" panose="020F0502020204030204" pitchFamily="34" charset="0"/>
              </a:rPr>
              <a:t>Not bad</a:t>
            </a:r>
          </a:p>
          <a:p>
            <a:r>
              <a:rPr lang="cy-GB" sz="2400" i="1" dirty="0">
                <a:latin typeface="Calibri" panose="020F0502020204030204" pitchFamily="34" charset="0"/>
                <a:cs typeface="Calibri" panose="020F0502020204030204" pitchFamily="34" charset="0"/>
              </a:rPr>
              <a:t>Try again</a:t>
            </a:r>
          </a:p>
          <a:p>
            <a:r>
              <a:rPr lang="cy-GB" sz="2400" i="1" dirty="0">
                <a:latin typeface="Calibri" panose="020F0502020204030204" pitchFamily="34" charset="0"/>
                <a:cs typeface="Calibri" panose="020F0502020204030204" pitchFamily="34" charset="0"/>
              </a:rPr>
              <a:t>Good idea</a:t>
            </a:r>
          </a:p>
          <a:p>
            <a:r>
              <a:rPr lang="cy-GB" sz="2400" i="1" dirty="0">
                <a:latin typeface="Calibri" panose="020F0502020204030204" pitchFamily="34" charset="0"/>
                <a:cs typeface="Calibri" panose="020F0502020204030204" pitchFamily="34" charset="0"/>
              </a:rPr>
              <a:t>Wonderful!</a:t>
            </a:r>
          </a:p>
          <a:p>
            <a:r>
              <a:rPr lang="cy-GB" sz="2400" i="1" dirty="0">
                <a:latin typeface="Calibri" panose="020F0502020204030204" pitchFamily="34" charset="0"/>
                <a:cs typeface="Calibri" panose="020F0502020204030204" pitchFamily="34" charset="0"/>
              </a:rPr>
              <a:t>Congratulations!</a:t>
            </a:r>
          </a:p>
          <a:p>
            <a:r>
              <a:rPr lang="cy-GB" sz="2400" i="1" dirty="0">
                <a:latin typeface="Calibri" panose="020F0502020204030204" pitchFamily="34" charset="0"/>
                <a:cs typeface="Calibri" panose="020F0502020204030204" pitchFamily="34" charset="0"/>
              </a:rPr>
              <a:t>Great!</a:t>
            </a:r>
          </a:p>
          <a:p>
            <a:r>
              <a:rPr lang="cy-GB" sz="2400" i="1" dirty="0">
                <a:latin typeface="Calibri" panose="020F0502020204030204" pitchFamily="34" charset="0"/>
                <a:cs typeface="Calibri" panose="020F0502020204030204" pitchFamily="34" charset="0"/>
              </a:rPr>
              <a:t>Excellent!</a:t>
            </a:r>
            <a:endParaRPr lang="en-GB" sz="2400" i="1" dirty="0">
              <a:latin typeface="Calibri" panose="020F0502020204030204" pitchFamily="34" charset="0"/>
              <a:cs typeface="Calibri" panose="020F0502020204030204" pitchFamily="34" charset="0"/>
            </a:endParaRPr>
          </a:p>
        </p:txBody>
      </p:sp>
      <p:sp>
        <p:nvSpPr>
          <p:cNvPr id="4" name="Rectangle 3">
            <a:extLst>
              <a:ext uri="{FF2B5EF4-FFF2-40B4-BE49-F238E27FC236}">
                <a16:creationId xmlns:a16="http://schemas.microsoft.com/office/drawing/2014/main" id="{24DBC408-6ED8-40D6-9EDD-6F021F9D4BE9}"/>
              </a:ext>
            </a:extLst>
          </p:cNvPr>
          <p:cNvSpPr/>
          <p:nvPr/>
        </p:nvSpPr>
        <p:spPr>
          <a:xfrm>
            <a:off x="5978820" y="3275112"/>
            <a:ext cx="234360" cy="307777"/>
          </a:xfrm>
          <a:prstGeom prst="rect">
            <a:avLst/>
          </a:prstGeom>
        </p:spPr>
        <p:txBody>
          <a:bodyPr wrap="none">
            <a:spAutoFit/>
          </a:bodyPr>
          <a:lstStyle/>
          <a:p>
            <a:r>
              <a:rPr lang="en-GB" dirty="0"/>
              <a:t> </a:t>
            </a:r>
          </a:p>
        </p:txBody>
      </p:sp>
      <p:pic>
        <p:nvPicPr>
          <p:cNvPr id="9" name="Picture 11" descr="writing">
            <a:extLst>
              <a:ext uri="{FF2B5EF4-FFF2-40B4-BE49-F238E27FC236}">
                <a16:creationId xmlns:a16="http://schemas.microsoft.com/office/drawing/2014/main" id="{50076389-56A7-41DC-AC16-DD0AA4D50FE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91171" y="2491803"/>
            <a:ext cx="2652279" cy="2948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52228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426"/>
        <p:cNvGrpSpPr/>
        <p:nvPr/>
      </p:nvGrpSpPr>
      <p:grpSpPr>
        <a:xfrm>
          <a:off x="0" y="0"/>
          <a:ext cx="0" cy="0"/>
          <a:chOff x="0" y="0"/>
          <a:chExt cx="0" cy="0"/>
        </a:xfrm>
      </p:grpSpPr>
      <p:pic>
        <p:nvPicPr>
          <p:cNvPr id="427" name="Shape 427"/>
          <p:cNvPicPr preferRelativeResize="0"/>
          <p:nvPr/>
        </p:nvPicPr>
        <p:blipFill rotWithShape="1">
          <a:blip r:embed="rId3">
            <a:alphaModFix/>
          </a:blip>
          <a:srcRect/>
          <a:stretch/>
        </p:blipFill>
        <p:spPr>
          <a:xfrm>
            <a:off x="0" y="5682343"/>
            <a:ext cx="12192000" cy="1175657"/>
          </a:xfrm>
          <a:prstGeom prst="rect">
            <a:avLst/>
          </a:prstGeom>
          <a:noFill/>
          <a:ln>
            <a:noFill/>
          </a:ln>
        </p:spPr>
      </p:pic>
      <p:sp>
        <p:nvSpPr>
          <p:cNvPr id="428" name="Shape 428"/>
          <p:cNvSpPr txBox="1"/>
          <p:nvPr/>
        </p:nvSpPr>
        <p:spPr>
          <a:xfrm>
            <a:off x="397564" y="1471448"/>
            <a:ext cx="7036905" cy="2031325"/>
          </a:xfrm>
          <a:prstGeom prst="rect">
            <a:avLst/>
          </a:prstGeom>
          <a:noFill/>
          <a:ln>
            <a:noFill/>
          </a:ln>
        </p:spPr>
        <p:txBody>
          <a:bodyPr wrap="square" lIns="91425" tIns="45700" rIns="91425" bIns="45700" anchor="t" anchorCtr="0">
            <a:noAutofit/>
          </a:bodyPr>
          <a:lstStyle/>
          <a:p>
            <a:pPr marL="0" marR="0" lvl="0" indent="0" algn="l" rtl="0">
              <a:spcBef>
                <a:spcPts val="0"/>
              </a:spcBef>
              <a:spcAft>
                <a:spcPts val="0"/>
              </a:spcAft>
              <a:buNone/>
            </a:pPr>
            <a:r>
              <a:rPr lang="en-GB" sz="2400" b="1" dirty="0" err="1">
                <a:solidFill>
                  <a:schemeClr val="dk1"/>
                </a:solidFill>
                <a:latin typeface="Calibri" panose="020F0502020204030204" pitchFamily="34" charset="0"/>
                <a:ea typeface="Century Gothic"/>
                <a:cs typeface="Calibri" panose="020F0502020204030204" pitchFamily="34" charset="0"/>
                <a:sym typeface="Century Gothic"/>
              </a:rPr>
              <a:t>Geirfa</a:t>
            </a:r>
            <a:r>
              <a:rPr lang="en-GB" sz="2400" b="1" dirty="0">
                <a:solidFill>
                  <a:schemeClr val="dk1"/>
                </a:solidFill>
                <a:latin typeface="Calibri" panose="020F0502020204030204" pitchFamily="34" charset="0"/>
                <a:ea typeface="Century Gothic"/>
                <a:cs typeface="Calibri" panose="020F0502020204030204" pitchFamily="34" charset="0"/>
                <a:sym typeface="Century Gothic"/>
              </a:rPr>
              <a:t> </a:t>
            </a:r>
            <a:r>
              <a:rPr lang="en-GB" sz="2400" b="1" dirty="0" err="1">
                <a:solidFill>
                  <a:schemeClr val="dk1"/>
                </a:solidFill>
                <a:latin typeface="Calibri" panose="020F0502020204030204" pitchFamily="34" charset="0"/>
                <a:ea typeface="Century Gothic"/>
                <a:cs typeface="Calibri" panose="020F0502020204030204" pitchFamily="34" charset="0"/>
                <a:sym typeface="Century Gothic"/>
              </a:rPr>
              <a:t>Bynciol</a:t>
            </a:r>
            <a:r>
              <a:rPr lang="en-GB" sz="2400" b="1" dirty="0">
                <a:solidFill>
                  <a:schemeClr val="dk1"/>
                </a:solidFill>
                <a:latin typeface="Calibri" panose="020F0502020204030204" pitchFamily="34" charset="0"/>
                <a:ea typeface="Century Gothic"/>
                <a:cs typeface="Calibri" panose="020F0502020204030204" pitchFamily="34" charset="0"/>
                <a:sym typeface="Century Gothic"/>
              </a:rPr>
              <a:t> / Subject Vocabulary</a:t>
            </a:r>
            <a:endParaRPr sz="2400" b="1" dirty="0">
              <a:solidFill>
                <a:schemeClr val="dk1"/>
              </a:solidFill>
              <a:latin typeface="Calibri" panose="020F0502020204030204" pitchFamily="34" charset="0"/>
              <a:ea typeface="Century Gothic"/>
              <a:cs typeface="Calibri" panose="020F0502020204030204" pitchFamily="34" charset="0"/>
              <a:sym typeface="Century Gothic"/>
            </a:endParaRPr>
          </a:p>
          <a:p>
            <a:pPr marL="0" marR="0" lvl="0" indent="0" algn="l" rtl="0">
              <a:spcBef>
                <a:spcPts val="0"/>
              </a:spcBef>
              <a:spcAft>
                <a:spcPts val="0"/>
              </a:spcAft>
              <a:buNone/>
            </a:pPr>
            <a:endParaRPr sz="2400" b="1" dirty="0">
              <a:solidFill>
                <a:schemeClr val="dk1"/>
              </a:solidFill>
              <a:latin typeface="Calibri" panose="020F0502020204030204" pitchFamily="34" charset="0"/>
              <a:ea typeface="Century Gothic"/>
              <a:cs typeface="Calibri" panose="020F0502020204030204" pitchFamily="34" charset="0"/>
              <a:sym typeface="Century Gothic"/>
            </a:endParaRPr>
          </a:p>
          <a:p>
            <a:pPr marL="0" marR="0" lvl="0" indent="0" algn="l" rtl="0">
              <a:spcBef>
                <a:spcPts val="0"/>
              </a:spcBef>
              <a:spcAft>
                <a:spcPts val="0"/>
              </a:spcAft>
              <a:buNone/>
            </a:pPr>
            <a:r>
              <a:rPr lang="en-GB" sz="2400" dirty="0">
                <a:solidFill>
                  <a:schemeClr val="dk1"/>
                </a:solidFill>
                <a:latin typeface="Calibri" panose="020F0502020204030204" pitchFamily="34" charset="0"/>
                <a:ea typeface="Century Gothic"/>
                <a:cs typeface="Calibri" panose="020F0502020204030204" pitchFamily="34" charset="0"/>
                <a:sym typeface="Century Gothic"/>
              </a:rPr>
              <a:t>Find a partner who’s teaching the same subject as you.</a:t>
            </a:r>
          </a:p>
          <a:p>
            <a:pPr marL="0" marR="0" lvl="0" indent="0" algn="l" rtl="0">
              <a:spcBef>
                <a:spcPts val="0"/>
              </a:spcBef>
              <a:spcAft>
                <a:spcPts val="0"/>
              </a:spcAft>
              <a:buNone/>
            </a:pPr>
            <a:endParaRPr lang="en-GB" sz="2400" dirty="0">
              <a:solidFill>
                <a:schemeClr val="dk1"/>
              </a:solidFill>
              <a:latin typeface="Calibri" panose="020F0502020204030204" pitchFamily="34" charset="0"/>
              <a:ea typeface="Century Gothic"/>
              <a:cs typeface="Calibri" panose="020F0502020204030204" pitchFamily="34" charset="0"/>
              <a:sym typeface="Century Gothic"/>
            </a:endParaRPr>
          </a:p>
          <a:p>
            <a:pPr marL="0" marR="0" lvl="0" indent="0" algn="l" rtl="0">
              <a:spcBef>
                <a:spcPts val="0"/>
              </a:spcBef>
              <a:spcAft>
                <a:spcPts val="0"/>
              </a:spcAft>
              <a:buNone/>
            </a:pPr>
            <a:r>
              <a:rPr lang="en-GB" sz="2400" dirty="0">
                <a:solidFill>
                  <a:schemeClr val="dk1"/>
                </a:solidFill>
                <a:latin typeface="Calibri" panose="020F0502020204030204" pitchFamily="34" charset="0"/>
                <a:ea typeface="Century Gothic"/>
                <a:cs typeface="Calibri" panose="020F0502020204030204" pitchFamily="34" charset="0"/>
                <a:sym typeface="Century Gothic"/>
              </a:rPr>
              <a:t>Using a dictionary, </a:t>
            </a:r>
            <a:r>
              <a:rPr lang="en-GB" sz="2400" dirty="0" err="1">
                <a:solidFill>
                  <a:schemeClr val="dk1"/>
                </a:solidFill>
                <a:latin typeface="Calibri" panose="020F0502020204030204" pitchFamily="34" charset="0"/>
                <a:ea typeface="Century Gothic"/>
                <a:cs typeface="Calibri" panose="020F0502020204030204" pitchFamily="34" charset="0"/>
                <a:sym typeface="Century Gothic"/>
              </a:rPr>
              <a:t>e.e</a:t>
            </a:r>
            <a:r>
              <a:rPr lang="en-GB" sz="2400" dirty="0">
                <a:solidFill>
                  <a:schemeClr val="dk1"/>
                </a:solidFill>
                <a:latin typeface="Calibri" panose="020F0502020204030204" pitchFamily="34" charset="0"/>
                <a:ea typeface="Century Gothic"/>
                <a:cs typeface="Calibri" panose="020F0502020204030204" pitchFamily="34" charset="0"/>
                <a:sym typeface="Century Gothic"/>
              </a:rPr>
              <a:t>. </a:t>
            </a:r>
            <a:r>
              <a:rPr lang="en-GB" sz="2400" b="1" dirty="0">
                <a:solidFill>
                  <a:schemeClr val="dk1"/>
                </a:solidFill>
                <a:latin typeface="Calibri" panose="020F0502020204030204" pitchFamily="34" charset="0"/>
                <a:ea typeface="Century Gothic"/>
                <a:cs typeface="Calibri" panose="020F0502020204030204" pitchFamily="34" charset="0"/>
                <a:sym typeface="Century Gothic"/>
              </a:rPr>
              <a:t>www.geiriaduracademi.org </a:t>
            </a:r>
            <a:r>
              <a:rPr lang="en-GB" sz="2400" dirty="0">
                <a:solidFill>
                  <a:schemeClr val="dk1"/>
                </a:solidFill>
                <a:latin typeface="Calibri" panose="020F0502020204030204" pitchFamily="34" charset="0"/>
                <a:ea typeface="Century Gothic"/>
                <a:cs typeface="Calibri" panose="020F0502020204030204" pitchFamily="34" charset="0"/>
                <a:sym typeface="Century Gothic"/>
              </a:rPr>
              <a:t>or the </a:t>
            </a:r>
            <a:r>
              <a:rPr lang="en-GB" sz="2400" b="1" dirty="0">
                <a:solidFill>
                  <a:schemeClr val="dk1"/>
                </a:solidFill>
                <a:latin typeface="Calibri" panose="020F0502020204030204" pitchFamily="34" charset="0"/>
                <a:ea typeface="Century Gothic"/>
                <a:cs typeface="Calibri" panose="020F0502020204030204" pitchFamily="34" charset="0"/>
                <a:sym typeface="Century Gothic"/>
              </a:rPr>
              <a:t>‘</a:t>
            </a:r>
            <a:r>
              <a:rPr lang="en-GB" sz="2400" b="1" dirty="0" err="1">
                <a:solidFill>
                  <a:schemeClr val="dk1"/>
                </a:solidFill>
                <a:latin typeface="Calibri" panose="020F0502020204030204" pitchFamily="34" charset="0"/>
                <a:ea typeface="Century Gothic"/>
                <a:cs typeface="Calibri" panose="020F0502020204030204" pitchFamily="34" charset="0"/>
                <a:sym typeface="Century Gothic"/>
              </a:rPr>
              <a:t>Ap</a:t>
            </a:r>
            <a:r>
              <a:rPr lang="en-GB" sz="2400" b="1" dirty="0">
                <a:solidFill>
                  <a:schemeClr val="dk1"/>
                </a:solidFill>
                <a:latin typeface="Calibri" panose="020F0502020204030204" pitchFamily="34" charset="0"/>
                <a:ea typeface="Century Gothic"/>
                <a:cs typeface="Calibri" panose="020F0502020204030204" pitchFamily="34" charset="0"/>
                <a:sym typeface="Century Gothic"/>
              </a:rPr>
              <a:t> </a:t>
            </a:r>
            <a:r>
              <a:rPr lang="en-GB" sz="2400" b="1" dirty="0" err="1">
                <a:solidFill>
                  <a:schemeClr val="dk1"/>
                </a:solidFill>
                <a:latin typeface="Calibri" panose="020F0502020204030204" pitchFamily="34" charset="0"/>
                <a:ea typeface="Century Gothic"/>
                <a:cs typeface="Calibri" panose="020F0502020204030204" pitchFamily="34" charset="0"/>
                <a:sym typeface="Century Gothic"/>
              </a:rPr>
              <a:t>Geiriaduron</a:t>
            </a:r>
            <a:r>
              <a:rPr lang="en-GB" sz="2400" b="1" dirty="0">
                <a:solidFill>
                  <a:schemeClr val="dk1"/>
                </a:solidFill>
                <a:latin typeface="Calibri" panose="020F0502020204030204" pitchFamily="34" charset="0"/>
                <a:ea typeface="Century Gothic"/>
                <a:cs typeface="Calibri" panose="020F0502020204030204" pitchFamily="34" charset="0"/>
                <a:sym typeface="Century Gothic"/>
              </a:rPr>
              <a:t>’ </a:t>
            </a:r>
            <a:r>
              <a:rPr lang="en-GB" sz="2400" dirty="0">
                <a:solidFill>
                  <a:schemeClr val="dk1"/>
                </a:solidFill>
                <a:latin typeface="Calibri" panose="020F0502020204030204" pitchFamily="34" charset="0"/>
                <a:ea typeface="Century Gothic"/>
                <a:cs typeface="Calibri" panose="020F0502020204030204" pitchFamily="34" charset="0"/>
                <a:sym typeface="Century Gothic"/>
              </a:rPr>
              <a:t>app, prepare a language mat to help you use Welsh words/phrases in your lessons.</a:t>
            </a:r>
            <a:endParaRPr sz="2400" dirty="0">
              <a:solidFill>
                <a:schemeClr val="dk1"/>
              </a:solidFill>
              <a:latin typeface="Calibri" panose="020F0502020204030204" pitchFamily="34" charset="0"/>
              <a:ea typeface="Century Gothic"/>
              <a:cs typeface="Calibri" panose="020F0502020204030204" pitchFamily="34" charset="0"/>
              <a:sym typeface="Century Gothic"/>
            </a:endParaRPr>
          </a:p>
          <a:p>
            <a:pPr marL="0" marR="0" lvl="0" indent="0" algn="l" rtl="0">
              <a:spcBef>
                <a:spcPts val="0"/>
              </a:spcBef>
              <a:spcAft>
                <a:spcPts val="0"/>
              </a:spcAft>
              <a:buNone/>
            </a:pPr>
            <a:endParaRPr sz="2400" dirty="0">
              <a:solidFill>
                <a:schemeClr val="dk1"/>
              </a:solidFill>
              <a:latin typeface="Calibri" panose="020F0502020204030204" pitchFamily="34" charset="0"/>
              <a:ea typeface="Century Gothic"/>
              <a:cs typeface="Calibri" panose="020F0502020204030204" pitchFamily="34" charset="0"/>
              <a:sym typeface="Century Gothic"/>
            </a:endParaRPr>
          </a:p>
          <a:p>
            <a:pPr marL="0" marR="0" lvl="0" indent="0" algn="l" rtl="0">
              <a:spcBef>
                <a:spcPts val="0"/>
              </a:spcBef>
              <a:spcAft>
                <a:spcPts val="0"/>
              </a:spcAft>
              <a:buNone/>
            </a:pPr>
            <a:r>
              <a:rPr lang="en-GB" sz="2400" i="1" dirty="0">
                <a:solidFill>
                  <a:schemeClr val="dk1"/>
                </a:solidFill>
                <a:latin typeface="Calibri" panose="020F0502020204030204" pitchFamily="34" charset="0"/>
                <a:ea typeface="Century Gothic"/>
                <a:cs typeface="Calibri" panose="020F0502020204030204" pitchFamily="34" charset="0"/>
                <a:sym typeface="Century Gothic"/>
              </a:rPr>
              <a:t>**You can make use of the language mat in your speaking task.**</a:t>
            </a:r>
          </a:p>
          <a:p>
            <a:pPr marL="0" marR="0" lvl="0" indent="0" algn="l" rtl="0">
              <a:spcBef>
                <a:spcPts val="0"/>
              </a:spcBef>
              <a:spcAft>
                <a:spcPts val="0"/>
              </a:spcAft>
              <a:buNone/>
            </a:pPr>
            <a:endParaRPr sz="2400" dirty="0">
              <a:solidFill>
                <a:schemeClr val="dk1"/>
              </a:solidFill>
              <a:latin typeface="Century Gothic"/>
              <a:ea typeface="Century Gothic"/>
              <a:cs typeface="Century Gothic"/>
              <a:sym typeface="Century Gothic"/>
            </a:endParaRPr>
          </a:p>
          <a:p>
            <a:pPr marL="0" marR="0" lvl="0" indent="0" algn="l" rtl="0">
              <a:spcBef>
                <a:spcPts val="0"/>
              </a:spcBef>
              <a:spcAft>
                <a:spcPts val="0"/>
              </a:spcAft>
              <a:buNone/>
            </a:pPr>
            <a:endParaRPr sz="2400" dirty="0">
              <a:solidFill>
                <a:schemeClr val="dk1"/>
              </a:solidFill>
              <a:latin typeface="Century Gothic"/>
              <a:ea typeface="Century Gothic"/>
              <a:cs typeface="Century Gothic"/>
              <a:sym typeface="Century Gothic"/>
            </a:endParaRPr>
          </a:p>
        </p:txBody>
      </p:sp>
      <p:pic>
        <p:nvPicPr>
          <p:cNvPr id="2050" name="Picture 2" descr="Image result for pair work">
            <a:extLst>
              <a:ext uri="{FF2B5EF4-FFF2-40B4-BE49-F238E27FC236}">
                <a16:creationId xmlns:a16="http://schemas.microsoft.com/office/drawing/2014/main" id="{131A3738-AD8A-4476-8CFB-552EDBFD83C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12969" y="924338"/>
            <a:ext cx="5077814" cy="45791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B6867-E2B1-44FF-A634-42A38CE4735B}"/>
              </a:ext>
            </a:extLst>
          </p:cNvPr>
          <p:cNvSpPr>
            <a:spLocks noGrp="1"/>
          </p:cNvSpPr>
          <p:nvPr>
            <p:ph type="title"/>
          </p:nvPr>
        </p:nvSpPr>
        <p:spPr>
          <a:xfrm>
            <a:off x="1992217" y="454271"/>
            <a:ext cx="8610600" cy="1293028"/>
          </a:xfrm>
        </p:spPr>
        <p:txBody>
          <a:bodyPr/>
          <a:lstStyle/>
          <a:p>
            <a:pPr algn="ctr"/>
            <a:r>
              <a:rPr lang="cy-GB" b="1" dirty="0">
                <a:latin typeface="Calibri" panose="020F0502020204030204" pitchFamily="34" charset="0"/>
                <a:cs typeface="Calibri" panose="020F0502020204030204" pitchFamily="34" charset="0"/>
              </a:rPr>
              <a:t>Gwaith cartref</a:t>
            </a:r>
            <a:endParaRPr lang="en-GB" b="1" dirty="0">
              <a:latin typeface="Calibri" panose="020F0502020204030204" pitchFamily="34" charset="0"/>
              <a:cs typeface="Calibri" panose="020F0502020204030204" pitchFamily="34" charset="0"/>
            </a:endParaRPr>
          </a:p>
        </p:txBody>
      </p:sp>
      <p:sp>
        <p:nvSpPr>
          <p:cNvPr id="3" name="Text Placeholder 2">
            <a:extLst>
              <a:ext uri="{FF2B5EF4-FFF2-40B4-BE49-F238E27FC236}">
                <a16:creationId xmlns:a16="http://schemas.microsoft.com/office/drawing/2014/main" id="{E27EE8D8-1619-41A8-9E5B-C2B917C88F9F}"/>
              </a:ext>
            </a:extLst>
          </p:cNvPr>
          <p:cNvSpPr>
            <a:spLocks noGrp="1"/>
          </p:cNvSpPr>
          <p:nvPr>
            <p:ph type="body" idx="1"/>
          </p:nvPr>
        </p:nvSpPr>
        <p:spPr>
          <a:xfrm>
            <a:off x="685800" y="1588272"/>
            <a:ext cx="10820400" cy="4024125"/>
          </a:xfrm>
        </p:spPr>
        <p:txBody>
          <a:bodyPr/>
          <a:lstStyle/>
          <a:p>
            <a:pPr marL="88900" indent="0" algn="ctr">
              <a:buNone/>
            </a:pPr>
            <a:r>
              <a:rPr lang="cy-GB" sz="3000" dirty="0">
                <a:latin typeface="Calibri" panose="020F0502020204030204" pitchFamily="34" charset="0"/>
                <a:cs typeface="Calibri" panose="020F0502020204030204" pitchFamily="34" charset="0"/>
              </a:rPr>
              <a:t>Type up your language mat so that it’s ready to use!</a:t>
            </a:r>
            <a:endParaRPr lang="en-GB" sz="3000" dirty="0">
              <a:latin typeface="Calibri" panose="020F0502020204030204" pitchFamily="34" charset="0"/>
              <a:cs typeface="Calibri" panose="020F0502020204030204" pitchFamily="34" charset="0"/>
            </a:endParaRPr>
          </a:p>
        </p:txBody>
      </p:sp>
      <p:pic>
        <p:nvPicPr>
          <p:cNvPr id="5" name="Picture 4" descr="Screen Clipping">
            <a:extLst>
              <a:ext uri="{FF2B5EF4-FFF2-40B4-BE49-F238E27FC236}">
                <a16:creationId xmlns:a16="http://schemas.microsoft.com/office/drawing/2014/main" id="{CD3EF94C-7DA7-449C-BBDE-271CC41C7509}"/>
              </a:ext>
            </a:extLst>
          </p:cNvPr>
          <p:cNvPicPr>
            <a:picLocks noChangeAspect="1"/>
          </p:cNvPicPr>
          <p:nvPr/>
        </p:nvPicPr>
        <p:blipFill>
          <a:blip r:embed="rId2"/>
          <a:stretch>
            <a:fillRect/>
          </a:stretch>
        </p:blipFill>
        <p:spPr>
          <a:xfrm>
            <a:off x="4068146" y="2199594"/>
            <a:ext cx="4448437" cy="319808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a:extLst>
              <a:ext uri="{FF2B5EF4-FFF2-40B4-BE49-F238E27FC236}">
                <a16:creationId xmlns:a16="http://schemas.microsoft.com/office/drawing/2014/main" id="{01D33654-D46C-4916-83F0-696E359422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82343"/>
            <a:ext cx="12192000" cy="1175657"/>
          </a:xfrm>
          <a:prstGeom prst="rect">
            <a:avLst/>
          </a:prstGeom>
        </p:spPr>
      </p:pic>
    </p:spTree>
    <p:extLst>
      <p:ext uri="{BB962C8B-B14F-4D97-AF65-F5344CB8AC3E}">
        <p14:creationId xmlns:p14="http://schemas.microsoft.com/office/powerpoint/2010/main" val="42570155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7000" b="1" dirty="0"/>
              <a:t>1-2-3-4-5!</a:t>
            </a:r>
          </a:p>
        </p:txBody>
      </p:sp>
      <p:sp>
        <p:nvSpPr>
          <p:cNvPr id="7" name="Content Placeholder 6"/>
          <p:cNvSpPr>
            <a:spLocks noGrp="1"/>
          </p:cNvSpPr>
          <p:nvPr>
            <p:ph idx="1"/>
          </p:nvPr>
        </p:nvSpPr>
        <p:spPr/>
        <p:txBody>
          <a:bodyPr/>
          <a:lstStyle/>
          <a:p>
            <a:pPr marL="514350" indent="-514350">
              <a:buAutoNum type="arabicPeriod"/>
            </a:pPr>
            <a:r>
              <a:rPr lang="cy-GB" sz="3700" dirty="0">
                <a:latin typeface="Calibri" panose="020F0502020204030204" pitchFamily="34" charset="0"/>
                <a:cs typeface="Calibri" panose="020F0502020204030204" pitchFamily="34" charset="0"/>
              </a:rPr>
              <a:t>One idea for using your language mat.</a:t>
            </a:r>
          </a:p>
          <a:p>
            <a:pPr marL="514350" indent="-514350">
              <a:buAutoNum type="arabicPeriod"/>
            </a:pPr>
            <a:r>
              <a:rPr lang="cy-GB" sz="3700" dirty="0">
                <a:latin typeface="Calibri" panose="020F0502020204030204" pitchFamily="34" charset="0"/>
                <a:cs typeface="Calibri" panose="020F0502020204030204" pitchFamily="34" charset="0"/>
              </a:rPr>
              <a:t>Two questions you can ask the class.</a:t>
            </a:r>
          </a:p>
          <a:p>
            <a:pPr marL="514350" indent="-514350">
              <a:buAutoNum type="arabicPeriod"/>
            </a:pPr>
            <a:r>
              <a:rPr lang="cy-GB" sz="3700" dirty="0">
                <a:latin typeface="Calibri" panose="020F0502020204030204" pitchFamily="34" charset="0"/>
                <a:cs typeface="Calibri" panose="020F0502020204030204" pitchFamily="34" charset="0"/>
              </a:rPr>
              <a:t>Three ways of finishing: </a:t>
            </a:r>
            <a:r>
              <a:rPr lang="cy-GB" sz="3700" i="1" dirty="0">
                <a:latin typeface="Calibri" panose="020F0502020204030204" pitchFamily="34" charset="0"/>
                <a:cs typeface="Calibri" panose="020F0502020204030204" pitchFamily="34" charset="0"/>
              </a:rPr>
              <a:t>Heddiw, byddwn ni’n...</a:t>
            </a:r>
          </a:p>
          <a:p>
            <a:pPr marL="514350" indent="-514350">
              <a:buAutoNum type="arabicPeriod"/>
            </a:pPr>
            <a:r>
              <a:rPr lang="cy-GB" sz="3700" dirty="0">
                <a:latin typeface="Calibri" panose="020F0502020204030204" pitchFamily="34" charset="0"/>
                <a:cs typeface="Calibri" panose="020F0502020204030204" pitchFamily="34" charset="0"/>
              </a:rPr>
              <a:t>Four different imperative verbs in Welsh</a:t>
            </a:r>
          </a:p>
          <a:p>
            <a:pPr marL="514350" indent="-514350">
              <a:buAutoNum type="arabicPeriod"/>
            </a:pPr>
            <a:r>
              <a:rPr lang="cy-GB" sz="3700" dirty="0">
                <a:latin typeface="Calibri" panose="020F0502020204030204" pitchFamily="34" charset="0"/>
                <a:cs typeface="Calibri" panose="020F0502020204030204" pitchFamily="34" charset="0"/>
              </a:rPr>
              <a:t>A five-word instruction in Welsh.</a:t>
            </a:r>
          </a:p>
          <a:p>
            <a:pPr marL="514350" indent="-514350">
              <a:buAutoNum type="arabicPeriod"/>
            </a:pPr>
            <a:endParaRPr lang="en-GB" dirty="0"/>
          </a:p>
        </p:txBody>
      </p:sp>
      <p:pic>
        <p:nvPicPr>
          <p:cNvPr id="3074" name="Picture 2" descr="http://www.blogcdn.com/www.urlesque.com/media/2010/12/numbers.jpg"/>
          <p:cNvPicPr>
            <a:picLocks noChangeAspect="1" noChangeArrowheads="1"/>
          </p:cNvPicPr>
          <p:nvPr/>
        </p:nvPicPr>
        <p:blipFill>
          <a:blip r:embed="rId3" cstate="print"/>
          <a:srcRect/>
          <a:stretch>
            <a:fillRect/>
          </a:stretch>
        </p:blipFill>
        <p:spPr bwMode="auto">
          <a:xfrm>
            <a:off x="9909111" y="4160107"/>
            <a:ext cx="2077616" cy="1385077"/>
          </a:xfrm>
          <a:prstGeom prst="rect">
            <a:avLst/>
          </a:prstGeom>
          <a:noFill/>
        </p:spPr>
      </p:pic>
      <p:pic>
        <p:nvPicPr>
          <p:cNvPr id="5" name="Picture 4">
            <a:extLst>
              <a:ext uri="{FF2B5EF4-FFF2-40B4-BE49-F238E27FC236}">
                <a16:creationId xmlns:a16="http://schemas.microsoft.com/office/drawing/2014/main" id="{C91960CC-6517-4161-A38E-6330F75D6A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682343"/>
            <a:ext cx="12192000" cy="1175657"/>
          </a:xfrm>
          <a:prstGeom prst="rect">
            <a:avLst/>
          </a:prstGeom>
        </p:spPr>
      </p:pic>
      <p:pic>
        <p:nvPicPr>
          <p:cNvPr id="6" name="Picture 5" descr="speaking">
            <a:extLst>
              <a:ext uri="{FF2B5EF4-FFF2-40B4-BE49-F238E27FC236}">
                <a16:creationId xmlns:a16="http://schemas.microsoft.com/office/drawing/2014/main" id="{F2228228-296F-46FB-A06E-E6EF55BC40D1}"/>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33532" y="627214"/>
            <a:ext cx="1524936" cy="1243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4716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xEl>
                                              <p:pRg st="1" end="1"/>
                                            </p:txEl>
                                          </p:spTgt>
                                        </p:tgtEl>
                                        <p:attrNameLst>
                                          <p:attrName>style.visibility</p:attrName>
                                        </p:attrNameLst>
                                      </p:cBhvr>
                                      <p:to>
                                        <p:strVal val="visible"/>
                                      </p:to>
                                    </p:set>
                                    <p:animEffect transition="in" filter="fade">
                                      <p:cBhvr>
                                        <p:cTn id="14" dur="1000"/>
                                        <p:tgtEl>
                                          <p:spTgt spid="7">
                                            <p:txEl>
                                              <p:pRg st="1" end="1"/>
                                            </p:txEl>
                                          </p:spTgt>
                                        </p:tgtEl>
                                      </p:cBhvr>
                                    </p:animEffect>
                                    <p:anim calcmode="lin" valueType="num">
                                      <p:cBhvr>
                                        <p:cTn id="1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animEffect transition="in" filter="fade">
                                      <p:cBhvr>
                                        <p:cTn id="21" dur="1000"/>
                                        <p:tgtEl>
                                          <p:spTgt spid="7">
                                            <p:txEl>
                                              <p:pRg st="2" end="2"/>
                                            </p:txEl>
                                          </p:spTgt>
                                        </p:tgtEl>
                                      </p:cBhvr>
                                    </p:animEffect>
                                    <p:anim calcmode="lin" valueType="num">
                                      <p:cBhvr>
                                        <p:cTn id="22"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
                                            <p:txEl>
                                              <p:pRg st="3" end="3"/>
                                            </p:txEl>
                                          </p:spTgt>
                                        </p:tgtEl>
                                        <p:attrNameLst>
                                          <p:attrName>style.visibility</p:attrName>
                                        </p:attrNameLst>
                                      </p:cBhvr>
                                      <p:to>
                                        <p:strVal val="visible"/>
                                      </p:to>
                                    </p:set>
                                    <p:animEffect transition="in" filter="fade">
                                      <p:cBhvr>
                                        <p:cTn id="28" dur="1000"/>
                                        <p:tgtEl>
                                          <p:spTgt spid="7">
                                            <p:txEl>
                                              <p:pRg st="3" end="3"/>
                                            </p:txEl>
                                          </p:spTgt>
                                        </p:tgtEl>
                                      </p:cBhvr>
                                    </p:animEffect>
                                    <p:anim calcmode="lin" valueType="num">
                                      <p:cBhvr>
                                        <p:cTn id="29"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Effect transition="in" filter="fade">
                                      <p:cBhvr>
                                        <p:cTn id="35" dur="1000"/>
                                        <p:tgtEl>
                                          <p:spTgt spid="7">
                                            <p:txEl>
                                              <p:pRg st="4" end="4"/>
                                            </p:txEl>
                                          </p:spTgt>
                                        </p:tgtEl>
                                      </p:cBhvr>
                                    </p:animEffect>
                                    <p:anim calcmode="lin" valueType="num">
                                      <p:cBhvr>
                                        <p:cTn id="36"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use what you have">
            <a:extLst>
              <a:ext uri="{FF2B5EF4-FFF2-40B4-BE49-F238E27FC236}">
                <a16:creationId xmlns:a16="http://schemas.microsoft.com/office/drawing/2014/main" id="{E784D1ED-A5E8-447F-B5EE-81331648E6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9287" y="496956"/>
            <a:ext cx="5520931" cy="507889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Related image">
            <a:extLst>
              <a:ext uri="{FF2B5EF4-FFF2-40B4-BE49-F238E27FC236}">
                <a16:creationId xmlns:a16="http://schemas.microsoft.com/office/drawing/2014/main" id="{B3A9C803-7FF7-4420-B256-5E41A8599E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7099" y="2198056"/>
            <a:ext cx="2461888" cy="2461888"/>
          </a:xfrm>
          <a:prstGeom prst="rect">
            <a:avLst/>
          </a:prstGeom>
          <a:noFill/>
          <a:extLst>
            <a:ext uri="{909E8E84-426E-40DD-AFC4-6F175D3DCCD1}">
              <a14:hiddenFill xmlns:a14="http://schemas.microsoft.com/office/drawing/2010/main">
                <a:solidFill>
                  <a:srgbClr val="FFFFFF"/>
                </a:solidFill>
              </a14:hiddenFill>
            </a:ext>
          </a:extLst>
        </p:spPr>
      </p:pic>
      <p:pic>
        <p:nvPicPr>
          <p:cNvPr id="4" name="Shape 316">
            <a:extLst>
              <a:ext uri="{FF2B5EF4-FFF2-40B4-BE49-F238E27FC236}">
                <a16:creationId xmlns:a16="http://schemas.microsoft.com/office/drawing/2014/main" id="{C4A444C1-926B-42C8-847E-2564A28CFE1B}"/>
              </a:ext>
            </a:extLst>
          </p:cNvPr>
          <p:cNvPicPr preferRelativeResize="0"/>
          <p:nvPr/>
        </p:nvPicPr>
        <p:blipFill rotWithShape="1">
          <a:blip r:embed="rId5">
            <a:alphaModFix/>
          </a:blip>
          <a:srcRect/>
          <a:stretch/>
        </p:blipFill>
        <p:spPr>
          <a:xfrm>
            <a:off x="0" y="5692282"/>
            <a:ext cx="12192000" cy="1175657"/>
          </a:xfrm>
          <a:prstGeom prst="rect">
            <a:avLst/>
          </a:prstGeom>
          <a:noFill/>
          <a:ln>
            <a:noFill/>
          </a:ln>
        </p:spPr>
      </p:pic>
    </p:spTree>
    <p:extLst>
      <p:ext uri="{BB962C8B-B14F-4D97-AF65-F5344CB8AC3E}">
        <p14:creationId xmlns:p14="http://schemas.microsoft.com/office/powerpoint/2010/main" val="164155158"/>
      </p:ext>
    </p:extLst>
  </p:cSld>
  <p:clrMapOvr>
    <a:masterClrMapping/>
  </p:clrMapOvr>
</p:sld>
</file>

<file path=ppt/theme/theme1.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758</TotalTime>
  <Words>1454</Words>
  <Application>Microsoft Macintosh PowerPoint</Application>
  <PresentationFormat>Widescreen</PresentationFormat>
  <Paragraphs>275</Paragraphs>
  <Slides>24</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Century Gothic</vt:lpstr>
      <vt:lpstr>Calibri</vt:lpstr>
      <vt:lpstr>Vapor Trail</vt:lpstr>
      <vt:lpstr>PowerPoint Presentation</vt:lpstr>
      <vt:lpstr>Sesiwn saith – 23ain o Ionawr</vt:lpstr>
      <vt:lpstr>PowerPoint Presentation</vt:lpstr>
      <vt:lpstr>PowerPoint Presentation</vt:lpstr>
      <vt:lpstr>PowerPoint Presentation</vt:lpstr>
      <vt:lpstr>Agor y wers – Lesson openers</vt:lpstr>
      <vt:lpstr>Ymestynwch y brawddegau...</vt:lpstr>
      <vt:lpstr>Gramadeg</vt:lpstr>
      <vt:lpstr>Gramadeg</vt:lpstr>
      <vt:lpstr>Gramadeg</vt:lpstr>
      <vt:lpstr>PowerPoint Presentation</vt:lpstr>
      <vt:lpstr>Agor y wers – Lesson openers</vt:lpstr>
      <vt:lpstr>Bysedd yn y clustiau...</vt:lpstr>
      <vt:lpstr>PowerPoint Presentation</vt:lpstr>
      <vt:lpstr>Cloi’r wers – Closing the lesson</vt:lpstr>
      <vt:lpstr>Cloi’r wers – Closing the lesson</vt:lpstr>
      <vt:lpstr>Gêm arwydd cudd!</vt:lpstr>
      <vt:lpstr>Gêm agor a chloi’r wers!</vt:lpstr>
      <vt:lpstr>Rhoi adborth – Giving feedback</vt:lpstr>
      <vt:lpstr>Rhoi adborth – Giving feedback</vt:lpstr>
      <vt:lpstr>PowerPoint Presentation</vt:lpstr>
      <vt:lpstr>Gwaith cartref</vt:lpstr>
      <vt:lpstr>1-2-3-4-5!</vt:lpstr>
      <vt:lpstr>PowerPoint Presentation</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Lynwen Pierce</cp:lastModifiedBy>
  <cp:revision>63</cp:revision>
  <dcterms:modified xsi:type="dcterms:W3CDTF">2019-01-23T22:53:01Z</dcterms:modified>
</cp:coreProperties>
</file>