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9"/>
  </p:notesMasterIdLst>
  <p:sldIdLst>
    <p:sldId id="256" r:id="rId2"/>
    <p:sldId id="257" r:id="rId3"/>
    <p:sldId id="258" r:id="rId4"/>
    <p:sldId id="459" r:id="rId5"/>
    <p:sldId id="295" r:id="rId6"/>
    <p:sldId id="296" r:id="rId7"/>
    <p:sldId id="447" r:id="rId8"/>
    <p:sldId id="448" r:id="rId9"/>
    <p:sldId id="452" r:id="rId10"/>
    <p:sldId id="455" r:id="rId11"/>
    <p:sldId id="456" r:id="rId12"/>
    <p:sldId id="278" r:id="rId13"/>
    <p:sldId id="289" r:id="rId14"/>
    <p:sldId id="290" r:id="rId15"/>
    <p:sldId id="291" r:id="rId16"/>
    <p:sldId id="292" r:id="rId17"/>
    <p:sldId id="293" r:id="rId18"/>
    <p:sldId id="294" r:id="rId19"/>
    <p:sldId id="283" r:id="rId20"/>
    <p:sldId id="449" r:id="rId21"/>
    <p:sldId id="297" r:id="rId22"/>
    <p:sldId id="298" r:id="rId23"/>
    <p:sldId id="299" r:id="rId24"/>
    <p:sldId id="300" r:id="rId25"/>
    <p:sldId id="451" r:id="rId26"/>
    <p:sldId id="450" r:id="rId27"/>
    <p:sldId id="282" r:id="rId28"/>
    <p:sldId id="281" r:id="rId29"/>
    <p:sldId id="279" r:id="rId30"/>
    <p:sldId id="301" r:id="rId31"/>
    <p:sldId id="284" r:id="rId32"/>
    <p:sldId id="286" r:id="rId33"/>
    <p:sldId id="285" r:id="rId34"/>
    <p:sldId id="287" r:id="rId35"/>
    <p:sldId id="302" r:id="rId36"/>
    <p:sldId id="457" r:id="rId37"/>
    <p:sldId id="458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231288D-3D4D-0A73-E0A8-E28D3C61A77F}" v="11" dt="2024-11-05T12:47:56.711"/>
    <p1510:client id="{41B4C625-DE84-65EF-E58F-229D975619F3}" v="4" dt="2024-11-05T09:35:40.803"/>
    <p1510:client id="{4AF125B7-C436-846E-03A9-13F434969953}" v="25" dt="2024-11-05T08:50:57.891"/>
    <p1510:client id="{523E2562-79DE-E217-E65A-C38C3CBECCBF}" v="64" dt="2024-11-05T08:44:01.708"/>
    <p1510:client id="{CEFD7DCE-939E-11AB-5697-C65ED350039B}" v="7" dt="2024-11-04T10:30:49.74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die France" userId="S::s.france@uwtsd.ac.uk::b7d6a976-0449-421d-8e4f-ccb524b7ca6e" providerId="AD" clId="Web-{9917EB00-253D-6F3C-B2DF-7851EB6ADDFB}"/>
    <pc:docChg chg="addSld modSld">
      <pc:chgData name="Sadie France" userId="S::s.france@uwtsd.ac.uk::b7d6a976-0449-421d-8e4f-ccb524b7ca6e" providerId="AD" clId="Web-{9917EB00-253D-6F3C-B2DF-7851EB6ADDFB}" dt="2024-10-23T14:17:13.776" v="3" actId="20577"/>
      <pc:docMkLst>
        <pc:docMk/>
      </pc:docMkLst>
      <pc:sldChg chg="modSp">
        <pc:chgData name="Sadie France" userId="S::s.france@uwtsd.ac.uk::b7d6a976-0449-421d-8e4f-ccb524b7ca6e" providerId="AD" clId="Web-{9917EB00-253D-6F3C-B2DF-7851EB6ADDFB}" dt="2024-10-23T14:17:13.776" v="3" actId="20577"/>
        <pc:sldMkLst>
          <pc:docMk/>
          <pc:sldMk cId="2156611914" sldId="259"/>
        </pc:sldMkLst>
        <pc:spChg chg="mod">
          <ac:chgData name="Sadie France" userId="S::s.france@uwtsd.ac.uk::b7d6a976-0449-421d-8e4f-ccb524b7ca6e" providerId="AD" clId="Web-{9917EB00-253D-6F3C-B2DF-7851EB6ADDFB}" dt="2024-10-23T14:17:03.900" v="2" actId="20577"/>
          <ac:spMkLst>
            <pc:docMk/>
            <pc:sldMk cId="2156611914" sldId="259"/>
            <ac:spMk id="3" creationId="{C929835E-77EC-9975-A750-55B26684DC6A}"/>
          </ac:spMkLst>
        </pc:spChg>
        <pc:spChg chg="mod">
          <ac:chgData name="Sadie France" userId="S::s.france@uwtsd.ac.uk::b7d6a976-0449-421d-8e4f-ccb524b7ca6e" providerId="AD" clId="Web-{9917EB00-253D-6F3C-B2DF-7851EB6ADDFB}" dt="2024-10-23T14:17:13.776" v="3" actId="20577"/>
          <ac:spMkLst>
            <pc:docMk/>
            <pc:sldMk cId="2156611914" sldId="259"/>
            <ac:spMk id="5" creationId="{6A8DA27B-A798-EC6E-CE18-8FE41167566B}"/>
          </ac:spMkLst>
        </pc:spChg>
      </pc:sldChg>
      <pc:sldChg chg="addSp delSp modSp new">
        <pc:chgData name="Sadie France" userId="S::s.france@uwtsd.ac.uk::b7d6a976-0449-421d-8e4f-ccb524b7ca6e" providerId="AD" clId="Web-{9917EB00-253D-6F3C-B2DF-7851EB6ADDFB}" dt="2024-10-23T14:15:59.477" v="1"/>
        <pc:sldMkLst>
          <pc:docMk/>
          <pc:sldMk cId="2320975149" sldId="451"/>
        </pc:sldMkLst>
        <pc:spChg chg="del">
          <ac:chgData name="Sadie France" userId="S::s.france@uwtsd.ac.uk::b7d6a976-0449-421d-8e4f-ccb524b7ca6e" providerId="AD" clId="Web-{9917EB00-253D-6F3C-B2DF-7851EB6ADDFB}" dt="2024-10-23T14:15:59.477" v="1"/>
          <ac:spMkLst>
            <pc:docMk/>
            <pc:sldMk cId="2320975149" sldId="451"/>
            <ac:spMk id="3" creationId="{52607FE1-795E-0429-6FAF-055EF252CD31}"/>
          </ac:spMkLst>
        </pc:spChg>
        <pc:picChg chg="add mod ord">
          <ac:chgData name="Sadie France" userId="S::s.france@uwtsd.ac.uk::b7d6a976-0449-421d-8e4f-ccb524b7ca6e" providerId="AD" clId="Web-{9917EB00-253D-6F3C-B2DF-7851EB6ADDFB}" dt="2024-10-23T14:15:59.477" v="1"/>
          <ac:picMkLst>
            <pc:docMk/>
            <pc:sldMk cId="2320975149" sldId="451"/>
            <ac:picMk id="4" creationId="{EAB01592-12A4-139C-CA80-5520737B10FD}"/>
          </ac:picMkLst>
        </pc:picChg>
      </pc:sldChg>
    </pc:docChg>
  </pc:docChgLst>
  <pc:docChgLst>
    <pc:chgData name="Sadie France" userId="S::s.france@uwtsd.ac.uk::b7d6a976-0449-421d-8e4f-ccb524b7ca6e" providerId="AD" clId="Web-{CF7E80EB-D726-7510-AF2F-6E99990D91F9}"/>
    <pc:docChg chg="addSld">
      <pc:chgData name="Sadie France" userId="S::s.france@uwtsd.ac.uk::b7d6a976-0449-421d-8e4f-ccb524b7ca6e" providerId="AD" clId="Web-{CF7E80EB-D726-7510-AF2F-6E99990D91F9}" dt="2024-10-23T14:14:34.402" v="5"/>
      <pc:docMkLst>
        <pc:docMk/>
      </pc:docMkLst>
      <pc:sldChg chg="add">
        <pc:chgData name="Sadie France" userId="S::s.france@uwtsd.ac.uk::b7d6a976-0449-421d-8e4f-ccb524b7ca6e" providerId="AD" clId="Web-{CF7E80EB-D726-7510-AF2F-6E99990D91F9}" dt="2024-10-23T14:14:34.371" v="1"/>
        <pc:sldMkLst>
          <pc:docMk/>
          <pc:sldMk cId="250016809" sldId="297"/>
        </pc:sldMkLst>
      </pc:sldChg>
      <pc:sldChg chg="add">
        <pc:chgData name="Sadie France" userId="S::s.france@uwtsd.ac.uk::b7d6a976-0449-421d-8e4f-ccb524b7ca6e" providerId="AD" clId="Web-{CF7E80EB-D726-7510-AF2F-6E99990D91F9}" dt="2024-10-23T14:14:34.387" v="2"/>
        <pc:sldMkLst>
          <pc:docMk/>
          <pc:sldMk cId="1788205669" sldId="298"/>
        </pc:sldMkLst>
      </pc:sldChg>
      <pc:sldChg chg="add">
        <pc:chgData name="Sadie France" userId="S::s.france@uwtsd.ac.uk::b7d6a976-0449-421d-8e4f-ccb524b7ca6e" providerId="AD" clId="Web-{CF7E80EB-D726-7510-AF2F-6E99990D91F9}" dt="2024-10-23T14:14:34.387" v="3"/>
        <pc:sldMkLst>
          <pc:docMk/>
          <pc:sldMk cId="1921681962" sldId="299"/>
        </pc:sldMkLst>
      </pc:sldChg>
      <pc:sldChg chg="add">
        <pc:chgData name="Sadie France" userId="S::s.france@uwtsd.ac.uk::b7d6a976-0449-421d-8e4f-ccb524b7ca6e" providerId="AD" clId="Web-{CF7E80EB-D726-7510-AF2F-6E99990D91F9}" dt="2024-10-23T14:14:34.387" v="4"/>
        <pc:sldMkLst>
          <pc:docMk/>
          <pc:sldMk cId="224430874" sldId="300"/>
        </pc:sldMkLst>
      </pc:sldChg>
      <pc:sldChg chg="add">
        <pc:chgData name="Sadie France" userId="S::s.france@uwtsd.ac.uk::b7d6a976-0449-421d-8e4f-ccb524b7ca6e" providerId="AD" clId="Web-{CF7E80EB-D726-7510-AF2F-6E99990D91F9}" dt="2024-10-23T14:14:34.371" v="0"/>
        <pc:sldMkLst>
          <pc:docMk/>
          <pc:sldMk cId="3556809606" sldId="449"/>
        </pc:sldMkLst>
      </pc:sldChg>
      <pc:sldChg chg="add">
        <pc:chgData name="Sadie France" userId="S::s.france@uwtsd.ac.uk::b7d6a976-0449-421d-8e4f-ccb524b7ca6e" providerId="AD" clId="Web-{CF7E80EB-D726-7510-AF2F-6E99990D91F9}" dt="2024-10-23T14:14:34.402" v="5"/>
        <pc:sldMkLst>
          <pc:docMk/>
          <pc:sldMk cId="172384767" sldId="450"/>
        </pc:sldMkLst>
      </pc:sldChg>
    </pc:docChg>
  </pc:docChgLst>
  <pc:docChgLst>
    <pc:chgData name="Sadie France" userId="S::s.france@uwtsd.ac.uk::b7d6a976-0449-421d-8e4f-ccb524b7ca6e" providerId="AD" clId="Web-{4AF125B7-C436-846E-03A9-13F434969953}"/>
    <pc:docChg chg="modSld sldOrd">
      <pc:chgData name="Sadie France" userId="S::s.france@uwtsd.ac.uk::b7d6a976-0449-421d-8e4f-ccb524b7ca6e" providerId="AD" clId="Web-{4AF125B7-C436-846E-03A9-13F434969953}" dt="2024-11-05T08:50:57.891" v="22" actId="20577"/>
      <pc:docMkLst>
        <pc:docMk/>
      </pc:docMkLst>
      <pc:sldChg chg="ord">
        <pc:chgData name="Sadie France" userId="S::s.france@uwtsd.ac.uk::b7d6a976-0449-421d-8e4f-ccb524b7ca6e" providerId="AD" clId="Web-{4AF125B7-C436-846E-03A9-13F434969953}" dt="2024-11-05T08:48:14.569" v="1"/>
        <pc:sldMkLst>
          <pc:docMk/>
          <pc:sldMk cId="2185804875" sldId="285"/>
        </pc:sldMkLst>
      </pc:sldChg>
      <pc:sldChg chg="ord">
        <pc:chgData name="Sadie France" userId="S::s.france@uwtsd.ac.uk::b7d6a976-0449-421d-8e4f-ccb524b7ca6e" providerId="AD" clId="Web-{4AF125B7-C436-846E-03A9-13F434969953}" dt="2024-11-05T08:47:50.927" v="0"/>
        <pc:sldMkLst>
          <pc:docMk/>
          <pc:sldMk cId="232818866" sldId="286"/>
        </pc:sldMkLst>
      </pc:sldChg>
      <pc:sldChg chg="modSp">
        <pc:chgData name="Sadie France" userId="S::s.france@uwtsd.ac.uk::b7d6a976-0449-421d-8e4f-ccb524b7ca6e" providerId="AD" clId="Web-{4AF125B7-C436-846E-03A9-13F434969953}" dt="2024-11-05T08:50:10.920" v="5" actId="20577"/>
        <pc:sldMkLst>
          <pc:docMk/>
          <pc:sldMk cId="1235198242" sldId="309"/>
        </pc:sldMkLst>
        <pc:spChg chg="mod">
          <ac:chgData name="Sadie France" userId="S::s.france@uwtsd.ac.uk::b7d6a976-0449-421d-8e4f-ccb524b7ca6e" providerId="AD" clId="Web-{4AF125B7-C436-846E-03A9-13F434969953}" dt="2024-11-05T08:50:10.920" v="5" actId="20577"/>
          <ac:spMkLst>
            <pc:docMk/>
            <pc:sldMk cId="1235198242" sldId="309"/>
            <ac:spMk id="3" creationId="{701C4DD9-7309-02E2-5830-788D169220C4}"/>
          </ac:spMkLst>
        </pc:spChg>
      </pc:sldChg>
      <pc:sldChg chg="modSp">
        <pc:chgData name="Sadie France" userId="S::s.france@uwtsd.ac.uk::b7d6a976-0449-421d-8e4f-ccb524b7ca6e" providerId="AD" clId="Web-{4AF125B7-C436-846E-03A9-13F434969953}" dt="2024-11-05T08:50:28.311" v="14" actId="20577"/>
        <pc:sldMkLst>
          <pc:docMk/>
          <pc:sldMk cId="2214230871" sldId="311"/>
        </pc:sldMkLst>
        <pc:spChg chg="mod">
          <ac:chgData name="Sadie France" userId="S::s.france@uwtsd.ac.uk::b7d6a976-0449-421d-8e4f-ccb524b7ca6e" providerId="AD" clId="Web-{4AF125B7-C436-846E-03A9-13F434969953}" dt="2024-11-05T08:50:28.311" v="14" actId="20577"/>
          <ac:spMkLst>
            <pc:docMk/>
            <pc:sldMk cId="2214230871" sldId="311"/>
            <ac:spMk id="3" creationId="{6AE32539-4EC2-6985-AD31-F023553893C6}"/>
          </ac:spMkLst>
        </pc:spChg>
      </pc:sldChg>
      <pc:sldChg chg="modSp">
        <pc:chgData name="Sadie France" userId="S::s.france@uwtsd.ac.uk::b7d6a976-0449-421d-8e4f-ccb524b7ca6e" providerId="AD" clId="Web-{4AF125B7-C436-846E-03A9-13F434969953}" dt="2024-11-05T08:50:57.891" v="22" actId="20577"/>
        <pc:sldMkLst>
          <pc:docMk/>
          <pc:sldMk cId="1483423723" sldId="458"/>
        </pc:sldMkLst>
        <pc:spChg chg="mod">
          <ac:chgData name="Sadie France" userId="S::s.france@uwtsd.ac.uk::b7d6a976-0449-421d-8e4f-ccb524b7ca6e" providerId="AD" clId="Web-{4AF125B7-C436-846E-03A9-13F434969953}" dt="2024-11-05T08:50:37.328" v="16" actId="20577"/>
          <ac:spMkLst>
            <pc:docMk/>
            <pc:sldMk cId="1483423723" sldId="458"/>
            <ac:spMk id="2" creationId="{066B87D4-5E04-8F29-9992-2048234EE8C1}"/>
          </ac:spMkLst>
        </pc:spChg>
        <pc:spChg chg="mod">
          <ac:chgData name="Sadie France" userId="S::s.france@uwtsd.ac.uk::b7d6a976-0449-421d-8e4f-ccb524b7ca6e" providerId="AD" clId="Web-{4AF125B7-C436-846E-03A9-13F434969953}" dt="2024-11-05T08:50:57.891" v="22" actId="20577"/>
          <ac:spMkLst>
            <pc:docMk/>
            <pc:sldMk cId="1483423723" sldId="458"/>
            <ac:spMk id="3" creationId="{63BD7D22-F1B6-1F5E-470E-AB6D9C30902A}"/>
          </ac:spMkLst>
        </pc:spChg>
      </pc:sldChg>
    </pc:docChg>
  </pc:docChgLst>
  <pc:docChgLst>
    <pc:chgData name="Sadie France" userId="S::s.france@uwtsd.ac.uk::b7d6a976-0449-421d-8e4f-ccb524b7ca6e" providerId="AD" clId="Web-{BD859684-DCCA-EBE6-EA7E-E9B93401C724}"/>
    <pc:docChg chg="addSld modSld">
      <pc:chgData name="Sadie France" userId="S::s.france@uwtsd.ac.uk::b7d6a976-0449-421d-8e4f-ccb524b7ca6e" providerId="AD" clId="Web-{BD859684-DCCA-EBE6-EA7E-E9B93401C724}" dt="2024-10-23T14:12:35.189" v="242"/>
      <pc:docMkLst>
        <pc:docMk/>
      </pc:docMkLst>
      <pc:sldChg chg="modSp">
        <pc:chgData name="Sadie France" userId="S::s.france@uwtsd.ac.uk::b7d6a976-0449-421d-8e4f-ccb524b7ca6e" providerId="AD" clId="Web-{BD859684-DCCA-EBE6-EA7E-E9B93401C724}" dt="2024-10-23T13:52:01.253" v="14" actId="20577"/>
        <pc:sldMkLst>
          <pc:docMk/>
          <pc:sldMk cId="109857222" sldId="256"/>
        </pc:sldMkLst>
        <pc:spChg chg="mod">
          <ac:chgData name="Sadie France" userId="S::s.france@uwtsd.ac.uk::b7d6a976-0449-421d-8e4f-ccb524b7ca6e" providerId="AD" clId="Web-{BD859684-DCCA-EBE6-EA7E-E9B93401C724}" dt="2024-10-23T13:51:35.018" v="9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die France" userId="S::s.france@uwtsd.ac.uk::b7d6a976-0449-421d-8e4f-ccb524b7ca6e" providerId="AD" clId="Web-{BD859684-DCCA-EBE6-EA7E-E9B93401C724}" dt="2024-10-23T13:52:01.253" v="14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Sadie France" userId="S::s.france@uwtsd.ac.uk::b7d6a976-0449-421d-8e4f-ccb524b7ca6e" providerId="AD" clId="Web-{BD859684-DCCA-EBE6-EA7E-E9B93401C724}" dt="2024-10-23T13:53:42.773" v="92" actId="20577"/>
        <pc:sldMkLst>
          <pc:docMk/>
          <pc:sldMk cId="182279974" sldId="257"/>
        </pc:sldMkLst>
        <pc:spChg chg="mod">
          <ac:chgData name="Sadie France" userId="S::s.france@uwtsd.ac.uk::b7d6a976-0449-421d-8e4f-ccb524b7ca6e" providerId="AD" clId="Web-{BD859684-DCCA-EBE6-EA7E-E9B93401C724}" dt="2024-10-23T13:52:23.863" v="17" actId="20577"/>
          <ac:spMkLst>
            <pc:docMk/>
            <pc:sldMk cId="182279974" sldId="257"/>
            <ac:spMk id="2" creationId="{EE786F47-CCA0-4ADB-267B-E5D360F61F98}"/>
          </ac:spMkLst>
        </pc:spChg>
        <pc:spChg chg="mod">
          <ac:chgData name="Sadie France" userId="S::s.france@uwtsd.ac.uk::b7d6a976-0449-421d-8e4f-ccb524b7ca6e" providerId="AD" clId="Web-{BD859684-DCCA-EBE6-EA7E-E9B93401C724}" dt="2024-10-23T13:53:42.773" v="92" actId="20577"/>
          <ac:spMkLst>
            <pc:docMk/>
            <pc:sldMk cId="182279974" sldId="257"/>
            <ac:spMk id="3" creationId="{B666B10C-9060-34B2-E0EC-CD64022A3679}"/>
          </ac:spMkLst>
        </pc:spChg>
      </pc:sldChg>
      <pc:sldChg chg="modSp new">
        <pc:chgData name="Sadie France" userId="S::s.france@uwtsd.ac.uk::b7d6a976-0449-421d-8e4f-ccb524b7ca6e" providerId="AD" clId="Web-{BD859684-DCCA-EBE6-EA7E-E9B93401C724}" dt="2024-10-23T14:04:37.625" v="211" actId="20577"/>
        <pc:sldMkLst>
          <pc:docMk/>
          <pc:sldMk cId="2008022589" sldId="258"/>
        </pc:sldMkLst>
        <pc:spChg chg="mod">
          <ac:chgData name="Sadie France" userId="S::s.france@uwtsd.ac.uk::b7d6a976-0449-421d-8e4f-ccb524b7ca6e" providerId="AD" clId="Web-{BD859684-DCCA-EBE6-EA7E-E9B93401C724}" dt="2024-10-23T13:53:47.507" v="95" actId="20577"/>
          <ac:spMkLst>
            <pc:docMk/>
            <pc:sldMk cId="2008022589" sldId="258"/>
            <ac:spMk id="2" creationId="{2196897B-439A-09C5-6246-AA31A9793C47}"/>
          </ac:spMkLst>
        </pc:spChg>
        <pc:spChg chg="mod">
          <ac:chgData name="Sadie France" userId="S::s.france@uwtsd.ac.uk::b7d6a976-0449-421d-8e4f-ccb524b7ca6e" providerId="AD" clId="Web-{BD859684-DCCA-EBE6-EA7E-E9B93401C724}" dt="2024-10-23T14:04:37.625" v="211" actId="20577"/>
          <ac:spMkLst>
            <pc:docMk/>
            <pc:sldMk cId="2008022589" sldId="258"/>
            <ac:spMk id="3" creationId="{0CC4FA79-FAED-3903-7D5E-2627916387CB}"/>
          </ac:spMkLst>
        </pc:spChg>
      </pc:sldChg>
      <pc:sldChg chg="addSp delSp modSp new">
        <pc:chgData name="Sadie France" userId="S::s.france@uwtsd.ac.uk::b7d6a976-0449-421d-8e4f-ccb524b7ca6e" providerId="AD" clId="Web-{BD859684-DCCA-EBE6-EA7E-E9B93401C724}" dt="2024-10-23T14:07:40.038" v="230" actId="20577"/>
        <pc:sldMkLst>
          <pc:docMk/>
          <pc:sldMk cId="2156611914" sldId="259"/>
        </pc:sldMkLst>
        <pc:spChg chg="mod">
          <ac:chgData name="Sadie France" userId="S::s.france@uwtsd.ac.uk::b7d6a976-0449-421d-8e4f-ccb524b7ca6e" providerId="AD" clId="Web-{BD859684-DCCA-EBE6-EA7E-E9B93401C724}" dt="2024-10-23T13:58:45.909" v="132" actId="20577"/>
          <ac:spMkLst>
            <pc:docMk/>
            <pc:sldMk cId="2156611914" sldId="259"/>
            <ac:spMk id="2" creationId="{13AC60FD-9AE9-E288-A508-84C1A9FDE2EB}"/>
          </ac:spMkLst>
        </pc:spChg>
        <pc:spChg chg="mod">
          <ac:chgData name="Sadie France" userId="S::s.france@uwtsd.ac.uk::b7d6a976-0449-421d-8e4f-ccb524b7ca6e" providerId="AD" clId="Web-{BD859684-DCCA-EBE6-EA7E-E9B93401C724}" dt="2024-10-23T14:07:16.943" v="224" actId="20577"/>
          <ac:spMkLst>
            <pc:docMk/>
            <pc:sldMk cId="2156611914" sldId="259"/>
            <ac:spMk id="3" creationId="{C929835E-77EC-9975-A750-55B26684DC6A}"/>
          </ac:spMkLst>
        </pc:spChg>
        <pc:spChg chg="add del">
          <ac:chgData name="Sadie France" userId="S::s.france@uwtsd.ac.uk::b7d6a976-0449-421d-8e4f-ccb524b7ca6e" providerId="AD" clId="Web-{BD859684-DCCA-EBE6-EA7E-E9B93401C724}" dt="2024-10-23T14:00:33.788" v="145"/>
          <ac:spMkLst>
            <pc:docMk/>
            <pc:sldMk cId="2156611914" sldId="259"/>
            <ac:spMk id="4" creationId="{A041F475-5C23-FE6F-5FB3-10C886602E59}"/>
          </ac:spMkLst>
        </pc:spChg>
        <pc:spChg chg="add mod">
          <ac:chgData name="Sadie France" userId="S::s.france@uwtsd.ac.uk::b7d6a976-0449-421d-8e4f-ccb524b7ca6e" providerId="AD" clId="Web-{BD859684-DCCA-EBE6-EA7E-E9B93401C724}" dt="2024-10-23T14:07:40.038" v="230" actId="20577"/>
          <ac:spMkLst>
            <pc:docMk/>
            <pc:sldMk cId="2156611914" sldId="259"/>
            <ac:spMk id="5" creationId="{6A8DA27B-A798-EC6E-CE18-8FE41167566B}"/>
          </ac:spMkLst>
        </pc:spChg>
      </pc:sldChg>
      <pc:sldChg chg="add">
        <pc:chgData name="Sadie France" userId="S::s.france@uwtsd.ac.uk::b7d6a976-0449-421d-8e4f-ccb524b7ca6e" providerId="AD" clId="Web-{BD859684-DCCA-EBE6-EA7E-E9B93401C724}" dt="2024-10-23T14:11:22.655" v="231"/>
        <pc:sldMkLst>
          <pc:docMk/>
          <pc:sldMk cId="834477381" sldId="278"/>
        </pc:sldMkLst>
      </pc:sldChg>
      <pc:sldChg chg="add">
        <pc:chgData name="Sadie France" userId="S::s.france@uwtsd.ac.uk::b7d6a976-0449-421d-8e4f-ccb524b7ca6e" providerId="AD" clId="Web-{BD859684-DCCA-EBE6-EA7E-E9B93401C724}" dt="2024-10-23T14:11:22.702" v="238"/>
        <pc:sldMkLst>
          <pc:docMk/>
          <pc:sldMk cId="2741295658" sldId="283"/>
        </pc:sldMkLst>
      </pc:sldChg>
      <pc:sldChg chg="add">
        <pc:chgData name="Sadie France" userId="S::s.france@uwtsd.ac.uk::b7d6a976-0449-421d-8e4f-ccb524b7ca6e" providerId="AD" clId="Web-{BD859684-DCCA-EBE6-EA7E-E9B93401C724}" dt="2024-10-23T14:11:22.655" v="232"/>
        <pc:sldMkLst>
          <pc:docMk/>
          <pc:sldMk cId="549110995" sldId="289"/>
        </pc:sldMkLst>
      </pc:sldChg>
      <pc:sldChg chg="add">
        <pc:chgData name="Sadie France" userId="S::s.france@uwtsd.ac.uk::b7d6a976-0449-421d-8e4f-ccb524b7ca6e" providerId="AD" clId="Web-{BD859684-DCCA-EBE6-EA7E-E9B93401C724}" dt="2024-10-23T14:11:22.671" v="233"/>
        <pc:sldMkLst>
          <pc:docMk/>
          <pc:sldMk cId="4222821539" sldId="290"/>
        </pc:sldMkLst>
      </pc:sldChg>
      <pc:sldChg chg="add">
        <pc:chgData name="Sadie France" userId="S::s.france@uwtsd.ac.uk::b7d6a976-0449-421d-8e4f-ccb524b7ca6e" providerId="AD" clId="Web-{BD859684-DCCA-EBE6-EA7E-E9B93401C724}" dt="2024-10-23T14:11:22.671" v="234"/>
        <pc:sldMkLst>
          <pc:docMk/>
          <pc:sldMk cId="623819016" sldId="291"/>
        </pc:sldMkLst>
      </pc:sldChg>
      <pc:sldChg chg="add">
        <pc:chgData name="Sadie France" userId="S::s.france@uwtsd.ac.uk::b7d6a976-0449-421d-8e4f-ccb524b7ca6e" providerId="AD" clId="Web-{BD859684-DCCA-EBE6-EA7E-E9B93401C724}" dt="2024-10-23T14:11:22.687" v="235"/>
        <pc:sldMkLst>
          <pc:docMk/>
          <pc:sldMk cId="748137907" sldId="292"/>
        </pc:sldMkLst>
      </pc:sldChg>
      <pc:sldChg chg="add">
        <pc:chgData name="Sadie France" userId="S::s.france@uwtsd.ac.uk::b7d6a976-0449-421d-8e4f-ccb524b7ca6e" providerId="AD" clId="Web-{BD859684-DCCA-EBE6-EA7E-E9B93401C724}" dt="2024-10-23T14:11:22.687" v="236"/>
        <pc:sldMkLst>
          <pc:docMk/>
          <pc:sldMk cId="2167754589" sldId="293"/>
        </pc:sldMkLst>
      </pc:sldChg>
      <pc:sldChg chg="add">
        <pc:chgData name="Sadie France" userId="S::s.france@uwtsd.ac.uk::b7d6a976-0449-421d-8e4f-ccb524b7ca6e" providerId="AD" clId="Web-{BD859684-DCCA-EBE6-EA7E-E9B93401C724}" dt="2024-10-23T14:11:22.687" v="237"/>
        <pc:sldMkLst>
          <pc:docMk/>
          <pc:sldMk cId="1076057807" sldId="294"/>
        </pc:sldMkLst>
      </pc:sldChg>
      <pc:sldChg chg="add">
        <pc:chgData name="Sadie France" userId="S::s.france@uwtsd.ac.uk::b7d6a976-0449-421d-8e4f-ccb524b7ca6e" providerId="AD" clId="Web-{BD859684-DCCA-EBE6-EA7E-E9B93401C724}" dt="2024-10-23T14:12:35.158" v="239"/>
        <pc:sldMkLst>
          <pc:docMk/>
          <pc:sldMk cId="3359045596" sldId="295"/>
        </pc:sldMkLst>
      </pc:sldChg>
      <pc:sldChg chg="add">
        <pc:chgData name="Sadie France" userId="S::s.france@uwtsd.ac.uk::b7d6a976-0449-421d-8e4f-ccb524b7ca6e" providerId="AD" clId="Web-{BD859684-DCCA-EBE6-EA7E-E9B93401C724}" dt="2024-10-23T14:12:35.174" v="240"/>
        <pc:sldMkLst>
          <pc:docMk/>
          <pc:sldMk cId="1497844685" sldId="296"/>
        </pc:sldMkLst>
      </pc:sldChg>
      <pc:sldChg chg="add">
        <pc:chgData name="Sadie France" userId="S::s.france@uwtsd.ac.uk::b7d6a976-0449-421d-8e4f-ccb524b7ca6e" providerId="AD" clId="Web-{BD859684-DCCA-EBE6-EA7E-E9B93401C724}" dt="2024-10-23T14:12:35.174" v="241"/>
        <pc:sldMkLst>
          <pc:docMk/>
          <pc:sldMk cId="1945957836" sldId="447"/>
        </pc:sldMkLst>
      </pc:sldChg>
      <pc:sldChg chg="add">
        <pc:chgData name="Sadie France" userId="S::s.france@uwtsd.ac.uk::b7d6a976-0449-421d-8e4f-ccb524b7ca6e" providerId="AD" clId="Web-{BD859684-DCCA-EBE6-EA7E-E9B93401C724}" dt="2024-10-23T14:12:35.189" v="242"/>
        <pc:sldMkLst>
          <pc:docMk/>
          <pc:sldMk cId="1129731961" sldId="448"/>
        </pc:sldMkLst>
      </pc:sldChg>
    </pc:docChg>
  </pc:docChgLst>
  <pc:docChgLst>
    <pc:chgData name="Sadie France" userId="S::s.france@uwtsd.ac.uk::b7d6a976-0449-421d-8e4f-ccb524b7ca6e" providerId="AD" clId="Web-{2231288D-3D4D-0A73-E0A8-E28D3C61A77F}"/>
    <pc:docChg chg="delSld">
      <pc:chgData name="Sadie France" userId="S::s.france@uwtsd.ac.uk::b7d6a976-0449-421d-8e4f-ccb524b7ca6e" providerId="AD" clId="Web-{2231288D-3D4D-0A73-E0A8-E28D3C61A77F}" dt="2024-11-05T12:47:56.711" v="10"/>
      <pc:docMkLst>
        <pc:docMk/>
      </pc:docMkLst>
      <pc:sldChg chg="del">
        <pc:chgData name="Sadie France" userId="S::s.france@uwtsd.ac.uk::b7d6a976-0449-421d-8e4f-ccb524b7ca6e" providerId="AD" clId="Web-{2231288D-3D4D-0A73-E0A8-E28D3C61A77F}" dt="2024-11-05T12:47:56.711" v="9"/>
        <pc:sldMkLst>
          <pc:docMk/>
          <pc:sldMk cId="3937606865" sldId="263"/>
        </pc:sldMkLst>
      </pc:sldChg>
      <pc:sldChg chg="del">
        <pc:chgData name="Sadie France" userId="S::s.france@uwtsd.ac.uk::b7d6a976-0449-421d-8e4f-ccb524b7ca6e" providerId="AD" clId="Web-{2231288D-3D4D-0A73-E0A8-E28D3C61A77F}" dt="2024-11-05T12:47:56.711" v="10"/>
        <pc:sldMkLst>
          <pc:docMk/>
          <pc:sldMk cId="1894781567" sldId="264"/>
        </pc:sldMkLst>
      </pc:sldChg>
      <pc:sldChg chg="del">
        <pc:chgData name="Sadie France" userId="S::s.france@uwtsd.ac.uk::b7d6a976-0449-421d-8e4f-ccb524b7ca6e" providerId="AD" clId="Web-{2231288D-3D4D-0A73-E0A8-E28D3C61A77F}" dt="2024-11-05T12:47:56.695" v="5"/>
        <pc:sldMkLst>
          <pc:docMk/>
          <pc:sldMk cId="531404028" sldId="267"/>
        </pc:sldMkLst>
      </pc:sldChg>
      <pc:sldChg chg="del">
        <pc:chgData name="Sadie France" userId="S::s.france@uwtsd.ac.uk::b7d6a976-0449-421d-8e4f-ccb524b7ca6e" providerId="AD" clId="Web-{2231288D-3D4D-0A73-E0A8-E28D3C61A77F}" dt="2024-11-05T12:47:56.695" v="6"/>
        <pc:sldMkLst>
          <pc:docMk/>
          <pc:sldMk cId="1198011893" sldId="268"/>
        </pc:sldMkLst>
      </pc:sldChg>
      <pc:sldChg chg="del">
        <pc:chgData name="Sadie France" userId="S::s.france@uwtsd.ac.uk::b7d6a976-0449-421d-8e4f-ccb524b7ca6e" providerId="AD" clId="Web-{2231288D-3D4D-0A73-E0A8-E28D3C61A77F}" dt="2024-11-05T12:47:56.711" v="7"/>
        <pc:sldMkLst>
          <pc:docMk/>
          <pc:sldMk cId="1952560900" sldId="269"/>
        </pc:sldMkLst>
      </pc:sldChg>
      <pc:sldChg chg="del">
        <pc:chgData name="Sadie France" userId="S::s.france@uwtsd.ac.uk::b7d6a976-0449-421d-8e4f-ccb524b7ca6e" providerId="AD" clId="Web-{2231288D-3D4D-0A73-E0A8-E28D3C61A77F}" dt="2024-11-05T12:47:56.711" v="8"/>
        <pc:sldMkLst>
          <pc:docMk/>
          <pc:sldMk cId="2873113639" sldId="270"/>
        </pc:sldMkLst>
      </pc:sldChg>
      <pc:sldChg chg="del">
        <pc:chgData name="Sadie France" userId="S::s.france@uwtsd.ac.uk::b7d6a976-0449-421d-8e4f-ccb524b7ca6e" providerId="AD" clId="Web-{2231288D-3D4D-0A73-E0A8-E28D3C61A77F}" dt="2024-11-05T12:47:56.695" v="3"/>
        <pc:sldMkLst>
          <pc:docMk/>
          <pc:sldMk cId="448081404" sldId="276"/>
        </pc:sldMkLst>
      </pc:sldChg>
      <pc:sldChg chg="del">
        <pc:chgData name="Sadie France" userId="S::s.france@uwtsd.ac.uk::b7d6a976-0449-421d-8e4f-ccb524b7ca6e" providerId="AD" clId="Web-{2231288D-3D4D-0A73-E0A8-E28D3C61A77F}" dt="2024-11-05T12:47:56.695" v="4"/>
        <pc:sldMkLst>
          <pc:docMk/>
          <pc:sldMk cId="3035174039" sldId="277"/>
        </pc:sldMkLst>
      </pc:sldChg>
      <pc:sldChg chg="del">
        <pc:chgData name="Sadie France" userId="S::s.france@uwtsd.ac.uk::b7d6a976-0449-421d-8e4f-ccb524b7ca6e" providerId="AD" clId="Web-{2231288D-3D4D-0A73-E0A8-E28D3C61A77F}" dt="2024-11-05T12:47:56.695" v="2"/>
        <pc:sldMkLst>
          <pc:docMk/>
          <pc:sldMk cId="322272978" sldId="288"/>
        </pc:sldMkLst>
      </pc:sldChg>
      <pc:sldChg chg="del">
        <pc:chgData name="Sadie France" userId="S::s.france@uwtsd.ac.uk::b7d6a976-0449-421d-8e4f-ccb524b7ca6e" providerId="AD" clId="Web-{2231288D-3D4D-0A73-E0A8-E28D3C61A77F}" dt="2024-11-05T12:47:56.695" v="1"/>
        <pc:sldMkLst>
          <pc:docMk/>
          <pc:sldMk cId="1235198242" sldId="309"/>
        </pc:sldMkLst>
      </pc:sldChg>
      <pc:sldChg chg="del">
        <pc:chgData name="Sadie France" userId="S::s.france@uwtsd.ac.uk::b7d6a976-0449-421d-8e4f-ccb524b7ca6e" providerId="AD" clId="Web-{2231288D-3D4D-0A73-E0A8-E28D3C61A77F}" dt="2024-11-05T12:47:56.695" v="0"/>
        <pc:sldMkLst>
          <pc:docMk/>
          <pc:sldMk cId="2214230871" sldId="311"/>
        </pc:sldMkLst>
      </pc:sldChg>
    </pc:docChg>
  </pc:docChgLst>
  <pc:docChgLst>
    <pc:chgData name="Sadie France" userId="S::s.france@uwtsd.ac.uk::b7d6a976-0449-421d-8e4f-ccb524b7ca6e" providerId="AD" clId="Web-{41B4C625-DE84-65EF-E58F-229D975619F3}"/>
    <pc:docChg chg="addSld delSld">
      <pc:chgData name="Sadie France" userId="S::s.france@uwtsd.ac.uk::b7d6a976-0449-421d-8e4f-ccb524b7ca6e" providerId="AD" clId="Web-{41B4C625-DE84-65EF-E58F-229D975619F3}" dt="2024-11-05T09:35:40.803" v="3"/>
      <pc:docMkLst>
        <pc:docMk/>
      </pc:docMkLst>
      <pc:sldChg chg="del">
        <pc:chgData name="Sadie France" userId="S::s.france@uwtsd.ac.uk::b7d6a976-0449-421d-8e4f-ccb524b7ca6e" providerId="AD" clId="Web-{41B4C625-DE84-65EF-E58F-229D975619F3}" dt="2024-11-05T09:33:37.159" v="0"/>
        <pc:sldMkLst>
          <pc:docMk/>
          <pc:sldMk cId="2156611914" sldId="259"/>
        </pc:sldMkLst>
      </pc:sldChg>
      <pc:sldChg chg="add replId">
        <pc:chgData name="Sadie France" userId="S::s.france@uwtsd.ac.uk::b7d6a976-0449-421d-8e4f-ccb524b7ca6e" providerId="AD" clId="Web-{41B4C625-DE84-65EF-E58F-229D975619F3}" dt="2024-11-05T09:33:58.785" v="1"/>
        <pc:sldMkLst>
          <pc:docMk/>
          <pc:sldMk cId="2939882453" sldId="459"/>
        </pc:sldMkLst>
      </pc:sldChg>
      <pc:sldChg chg="new del">
        <pc:chgData name="Sadie France" userId="S::s.france@uwtsd.ac.uk::b7d6a976-0449-421d-8e4f-ccb524b7ca6e" providerId="AD" clId="Web-{41B4C625-DE84-65EF-E58F-229D975619F3}" dt="2024-11-05T09:35:40.803" v="3"/>
        <pc:sldMkLst>
          <pc:docMk/>
          <pc:sldMk cId="1070942065" sldId="460"/>
        </pc:sldMkLst>
      </pc:sldChg>
    </pc:docChg>
  </pc:docChgLst>
  <pc:docChgLst>
    <pc:chgData name="Sadie France" userId="S::s.france@uwtsd.ac.uk::b7d6a976-0449-421d-8e4f-ccb524b7ca6e" providerId="AD" clId="Web-{CEFD7DCE-939E-11AB-5697-C65ED350039B}"/>
    <pc:docChg chg="modSld">
      <pc:chgData name="Sadie France" userId="S::s.france@uwtsd.ac.uk::b7d6a976-0449-421d-8e4f-ccb524b7ca6e" providerId="AD" clId="Web-{CEFD7DCE-939E-11AB-5697-C65ED350039B}" dt="2024-11-04T10:30:49.325" v="6" actId="20577"/>
      <pc:docMkLst>
        <pc:docMk/>
      </pc:docMkLst>
      <pc:sldChg chg="modSp">
        <pc:chgData name="Sadie France" userId="S::s.france@uwtsd.ac.uk::b7d6a976-0449-421d-8e4f-ccb524b7ca6e" providerId="AD" clId="Web-{CEFD7DCE-939E-11AB-5697-C65ED350039B}" dt="2024-11-04T10:30:49.325" v="6" actId="20577"/>
        <pc:sldMkLst>
          <pc:docMk/>
          <pc:sldMk cId="109857222" sldId="256"/>
        </pc:sldMkLst>
        <pc:spChg chg="mod">
          <ac:chgData name="Sadie France" userId="S::s.france@uwtsd.ac.uk::b7d6a976-0449-421d-8e4f-ccb524b7ca6e" providerId="AD" clId="Web-{CEFD7DCE-939E-11AB-5697-C65ED350039B}" dt="2024-11-04T10:30:49.325" v="6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Sadie France" userId="S::s.france@uwtsd.ac.uk::b7d6a976-0449-421d-8e4f-ccb524b7ca6e" providerId="AD" clId="Web-{BA63B16E-B519-BF90-EDDD-7F377659FCA4}"/>
    <pc:docChg chg="addSld delSld modSld sldOrd">
      <pc:chgData name="Sadie France" userId="S::s.france@uwtsd.ac.uk::b7d6a976-0449-421d-8e4f-ccb524b7ca6e" providerId="AD" clId="Web-{BA63B16E-B519-BF90-EDDD-7F377659FCA4}" dt="2024-11-01T10:49:01.999" v="48"/>
      <pc:docMkLst>
        <pc:docMk/>
      </pc:docMkLst>
      <pc:sldChg chg="addSp modSp">
        <pc:chgData name="Sadie France" userId="S::s.france@uwtsd.ac.uk::b7d6a976-0449-421d-8e4f-ccb524b7ca6e" providerId="AD" clId="Web-{BA63B16E-B519-BF90-EDDD-7F377659FCA4}" dt="2024-11-01T10:38:19.159" v="28"/>
        <pc:sldMkLst>
          <pc:docMk/>
          <pc:sldMk cId="2156611914" sldId="259"/>
        </pc:sldMkLst>
        <pc:spChg chg="mod">
          <ac:chgData name="Sadie France" userId="S::s.france@uwtsd.ac.uk::b7d6a976-0449-421d-8e4f-ccb524b7ca6e" providerId="AD" clId="Web-{BA63B16E-B519-BF90-EDDD-7F377659FCA4}" dt="2024-11-01T10:37:02.672" v="6" actId="20577"/>
          <ac:spMkLst>
            <pc:docMk/>
            <pc:sldMk cId="2156611914" sldId="259"/>
            <ac:spMk id="3" creationId="{C929835E-77EC-9975-A750-55B26684DC6A}"/>
          </ac:spMkLst>
        </pc:spChg>
        <pc:spChg chg="mod">
          <ac:chgData name="Sadie France" userId="S::s.france@uwtsd.ac.uk::b7d6a976-0449-421d-8e4f-ccb524b7ca6e" providerId="AD" clId="Web-{BA63B16E-B519-BF90-EDDD-7F377659FCA4}" dt="2024-11-01T10:36:38.295" v="0" actId="20577"/>
          <ac:spMkLst>
            <pc:docMk/>
            <pc:sldMk cId="2156611914" sldId="259"/>
            <ac:spMk id="5" creationId="{6A8DA27B-A798-EC6E-CE18-8FE41167566B}"/>
          </ac:spMkLst>
        </pc:spChg>
        <pc:graphicFrameChg chg="add mod modGraphic">
          <ac:chgData name="Sadie France" userId="S::s.france@uwtsd.ac.uk::b7d6a976-0449-421d-8e4f-ccb524b7ca6e" providerId="AD" clId="Web-{BA63B16E-B519-BF90-EDDD-7F377659FCA4}" dt="2024-11-01T10:37:37.517" v="10" actId="1076"/>
          <ac:graphicFrameMkLst>
            <pc:docMk/>
            <pc:sldMk cId="2156611914" sldId="259"/>
            <ac:graphicFrameMk id="6" creationId="{6C2EF40A-95C8-07DC-3BCB-24B4039BEFB2}"/>
          </ac:graphicFrameMkLst>
        </pc:graphicFrameChg>
        <pc:graphicFrameChg chg="add mod modGraphic">
          <ac:chgData name="Sadie France" userId="S::s.france@uwtsd.ac.uk::b7d6a976-0449-421d-8e4f-ccb524b7ca6e" providerId="AD" clId="Web-{BA63B16E-B519-BF90-EDDD-7F377659FCA4}" dt="2024-11-01T10:38:19.159" v="28"/>
          <ac:graphicFrameMkLst>
            <pc:docMk/>
            <pc:sldMk cId="2156611914" sldId="259"/>
            <ac:graphicFrameMk id="8" creationId="{06C76681-26C0-3A79-7024-23ED8C513422}"/>
          </ac:graphicFrameMkLst>
        </pc:graphicFrameChg>
      </pc:sldChg>
      <pc:sldChg chg="ord">
        <pc:chgData name="Sadie France" userId="S::s.france@uwtsd.ac.uk::b7d6a976-0449-421d-8e4f-ccb524b7ca6e" providerId="AD" clId="Web-{BA63B16E-B519-BF90-EDDD-7F377659FCA4}" dt="2024-11-01T10:49:01.999" v="48"/>
        <pc:sldMkLst>
          <pc:docMk/>
          <pc:sldMk cId="2320975149" sldId="451"/>
        </pc:sldMkLst>
      </pc:sldChg>
      <pc:sldChg chg="del">
        <pc:chgData name="Sadie France" userId="S::s.france@uwtsd.ac.uk::b7d6a976-0449-421d-8e4f-ccb524b7ca6e" providerId="AD" clId="Web-{BA63B16E-B519-BF90-EDDD-7F377659FCA4}" dt="2024-11-01T10:38:58.676" v="29"/>
        <pc:sldMkLst>
          <pc:docMk/>
          <pc:sldMk cId="3693821268" sldId="454"/>
        </pc:sldMkLst>
      </pc:sldChg>
      <pc:sldChg chg="add replId">
        <pc:chgData name="Sadie France" userId="S::s.france@uwtsd.ac.uk::b7d6a976-0449-421d-8e4f-ccb524b7ca6e" providerId="AD" clId="Web-{BA63B16E-B519-BF90-EDDD-7F377659FCA4}" dt="2024-11-01T10:39:02.052" v="30"/>
        <pc:sldMkLst>
          <pc:docMk/>
          <pc:sldMk cId="995037395" sldId="456"/>
        </pc:sldMkLst>
      </pc:sldChg>
      <pc:sldChg chg="addSp delSp modSp new mod setBg">
        <pc:chgData name="Sadie France" userId="S::s.france@uwtsd.ac.uk::b7d6a976-0449-421d-8e4f-ccb524b7ca6e" providerId="AD" clId="Web-{BA63B16E-B519-BF90-EDDD-7F377659FCA4}" dt="2024-11-01T10:39:55.163" v="35"/>
        <pc:sldMkLst>
          <pc:docMk/>
          <pc:sldMk cId="1835223073" sldId="457"/>
        </pc:sldMkLst>
        <pc:spChg chg="mod">
          <ac:chgData name="Sadie France" userId="S::s.france@uwtsd.ac.uk::b7d6a976-0449-421d-8e4f-ccb524b7ca6e" providerId="AD" clId="Web-{BA63B16E-B519-BF90-EDDD-7F377659FCA4}" dt="2024-11-01T10:39:55.163" v="35"/>
          <ac:spMkLst>
            <pc:docMk/>
            <pc:sldMk cId="1835223073" sldId="457"/>
            <ac:spMk id="2" creationId="{17AF4848-5477-797E-A6EA-BA55C2C1D214}"/>
          </ac:spMkLst>
        </pc:spChg>
        <pc:spChg chg="del">
          <ac:chgData name="Sadie France" userId="S::s.france@uwtsd.ac.uk::b7d6a976-0449-421d-8e4f-ccb524b7ca6e" providerId="AD" clId="Web-{BA63B16E-B519-BF90-EDDD-7F377659FCA4}" dt="2024-11-01T10:39:55.163" v="35"/>
          <ac:spMkLst>
            <pc:docMk/>
            <pc:sldMk cId="1835223073" sldId="457"/>
            <ac:spMk id="3" creationId="{5B61351E-5FEA-CA16-C561-CCBD41E5E78F}"/>
          </ac:spMkLst>
        </pc:spChg>
        <pc:spChg chg="add">
          <ac:chgData name="Sadie France" userId="S::s.france@uwtsd.ac.uk::b7d6a976-0449-421d-8e4f-ccb524b7ca6e" providerId="AD" clId="Web-{BA63B16E-B519-BF90-EDDD-7F377659FCA4}" dt="2024-11-01T10:39:55.163" v="35"/>
          <ac:spMkLst>
            <pc:docMk/>
            <pc:sldMk cId="1835223073" sldId="457"/>
            <ac:spMk id="9" creationId="{37C89E4B-3C9F-44B9-8B86-D9E3D112D8EC}"/>
          </ac:spMkLst>
        </pc:spChg>
        <pc:picChg chg="add">
          <ac:chgData name="Sadie France" userId="S::s.france@uwtsd.ac.uk::b7d6a976-0449-421d-8e4f-ccb524b7ca6e" providerId="AD" clId="Web-{BA63B16E-B519-BF90-EDDD-7F377659FCA4}" dt="2024-11-01T10:39:55.163" v="35"/>
          <ac:picMkLst>
            <pc:docMk/>
            <pc:sldMk cId="1835223073" sldId="457"/>
            <ac:picMk id="5" creationId="{63486D1C-6ACF-C474-E900-79C1A5F49342}"/>
          </ac:picMkLst>
        </pc:picChg>
        <pc:cxnChg chg="add">
          <ac:chgData name="Sadie France" userId="S::s.france@uwtsd.ac.uk::b7d6a976-0449-421d-8e4f-ccb524b7ca6e" providerId="AD" clId="Web-{BA63B16E-B519-BF90-EDDD-7F377659FCA4}" dt="2024-11-01T10:39:55.163" v="35"/>
          <ac:cxnSpMkLst>
            <pc:docMk/>
            <pc:sldMk cId="1835223073" sldId="457"/>
            <ac:cxnSpMk id="11" creationId="{AA2EAA10-076F-46BD-8F0F-B9A2FB77A85C}"/>
          </ac:cxnSpMkLst>
        </pc:cxnChg>
        <pc:cxnChg chg="add">
          <ac:chgData name="Sadie France" userId="S::s.france@uwtsd.ac.uk::b7d6a976-0449-421d-8e4f-ccb524b7ca6e" providerId="AD" clId="Web-{BA63B16E-B519-BF90-EDDD-7F377659FCA4}" dt="2024-11-01T10:39:55.163" v="35"/>
          <ac:cxnSpMkLst>
            <pc:docMk/>
            <pc:sldMk cId="1835223073" sldId="457"/>
            <ac:cxnSpMk id="13" creationId="{D891E407-403B-4764-86C9-33A56D3BCAA3}"/>
          </ac:cxnSpMkLst>
        </pc:cxnChg>
      </pc:sldChg>
      <pc:sldChg chg="addSp modSp new mod setBg">
        <pc:chgData name="Sadie France" userId="S::s.france@uwtsd.ac.uk::b7d6a976-0449-421d-8e4f-ccb524b7ca6e" providerId="AD" clId="Web-{BA63B16E-B519-BF90-EDDD-7F377659FCA4}" dt="2024-11-01T10:41:17.667" v="47"/>
        <pc:sldMkLst>
          <pc:docMk/>
          <pc:sldMk cId="1483423723" sldId="458"/>
        </pc:sldMkLst>
        <pc:spChg chg="mod">
          <ac:chgData name="Sadie France" userId="S::s.france@uwtsd.ac.uk::b7d6a976-0449-421d-8e4f-ccb524b7ca6e" providerId="AD" clId="Web-{BA63B16E-B519-BF90-EDDD-7F377659FCA4}" dt="2024-11-01T10:41:17.667" v="47"/>
          <ac:spMkLst>
            <pc:docMk/>
            <pc:sldMk cId="1483423723" sldId="458"/>
            <ac:spMk id="2" creationId="{066B87D4-5E04-8F29-9992-2048234EE8C1}"/>
          </ac:spMkLst>
        </pc:spChg>
        <pc:spChg chg="mod">
          <ac:chgData name="Sadie France" userId="S::s.france@uwtsd.ac.uk::b7d6a976-0449-421d-8e4f-ccb524b7ca6e" providerId="AD" clId="Web-{BA63B16E-B519-BF90-EDDD-7F377659FCA4}" dt="2024-11-01T10:41:17.667" v="47"/>
          <ac:spMkLst>
            <pc:docMk/>
            <pc:sldMk cId="1483423723" sldId="458"/>
            <ac:spMk id="3" creationId="{63BD7D22-F1B6-1F5E-470E-AB6D9C30902A}"/>
          </ac:spMkLst>
        </pc:spChg>
        <pc:spChg chg="add">
          <ac:chgData name="Sadie France" userId="S::s.france@uwtsd.ac.uk::b7d6a976-0449-421d-8e4f-ccb524b7ca6e" providerId="AD" clId="Web-{BA63B16E-B519-BF90-EDDD-7F377659FCA4}" dt="2024-11-01T10:41:17.667" v="47"/>
          <ac:spMkLst>
            <pc:docMk/>
            <pc:sldMk cId="1483423723" sldId="458"/>
            <ac:spMk id="8" creationId="{D278ADA9-6383-4BDD-80D2-8899A402687B}"/>
          </ac:spMkLst>
        </pc:spChg>
        <pc:spChg chg="add">
          <ac:chgData name="Sadie France" userId="S::s.france@uwtsd.ac.uk::b7d6a976-0449-421d-8e4f-ccb524b7ca6e" providerId="AD" clId="Web-{BA63B16E-B519-BF90-EDDD-7F377659FCA4}" dt="2024-11-01T10:41:17.667" v="47"/>
          <ac:spMkLst>
            <pc:docMk/>
            <pc:sldMk cId="1483423723" sldId="458"/>
            <ac:spMk id="10" creationId="{484B7147-B0F6-40ED-B5A2-FF72BC8198B6}"/>
          </ac:spMkLst>
        </pc:spChg>
        <pc:spChg chg="add">
          <ac:chgData name="Sadie France" userId="S::s.france@uwtsd.ac.uk::b7d6a976-0449-421d-8e4f-ccb524b7ca6e" providerId="AD" clId="Web-{BA63B16E-B519-BF90-EDDD-7F377659FCA4}" dt="2024-11-01T10:41:17.667" v="47"/>
          <ac:spMkLst>
            <pc:docMk/>
            <pc:sldMk cId="1483423723" sldId="458"/>
            <ac:spMk id="12" creationId="{B36D2DE0-0628-4A9A-A59D-7BA8B5EB3022}"/>
          </ac:spMkLst>
        </pc:spChg>
        <pc:spChg chg="add">
          <ac:chgData name="Sadie France" userId="S::s.france@uwtsd.ac.uk::b7d6a976-0449-421d-8e4f-ccb524b7ca6e" providerId="AD" clId="Web-{BA63B16E-B519-BF90-EDDD-7F377659FCA4}" dt="2024-11-01T10:41:17.667" v="47"/>
          <ac:spMkLst>
            <pc:docMk/>
            <pc:sldMk cId="1483423723" sldId="458"/>
            <ac:spMk id="14" creationId="{48E405C9-94BE-41DA-928C-DEC9A8550E9F}"/>
          </ac:spMkLst>
        </pc:spChg>
        <pc:spChg chg="add">
          <ac:chgData name="Sadie France" userId="S::s.france@uwtsd.ac.uk::b7d6a976-0449-421d-8e4f-ccb524b7ca6e" providerId="AD" clId="Web-{BA63B16E-B519-BF90-EDDD-7F377659FCA4}" dt="2024-11-01T10:41:17.667" v="47"/>
          <ac:spMkLst>
            <pc:docMk/>
            <pc:sldMk cId="1483423723" sldId="458"/>
            <ac:spMk id="16" creationId="{D2091A72-D5BB-42AC-8FD3-F7747D90861E}"/>
          </ac:spMkLst>
        </pc:spChg>
        <pc:spChg chg="add">
          <ac:chgData name="Sadie France" userId="S::s.france@uwtsd.ac.uk::b7d6a976-0449-421d-8e4f-ccb524b7ca6e" providerId="AD" clId="Web-{BA63B16E-B519-BF90-EDDD-7F377659FCA4}" dt="2024-11-01T10:41:17.667" v="47"/>
          <ac:spMkLst>
            <pc:docMk/>
            <pc:sldMk cId="1483423723" sldId="458"/>
            <ac:spMk id="18" creationId="{6ED12BFC-A737-46AF-8411-481112D54B0C}"/>
          </ac:spMkLst>
        </pc:spChg>
      </pc:sldChg>
    </pc:docChg>
  </pc:docChgLst>
  <pc:docChgLst>
    <pc:chgData name="Sadie France" userId="S::s.france@uwtsd.ac.uk::b7d6a976-0449-421d-8e4f-ccb524b7ca6e" providerId="AD" clId="Web-{523E2562-79DE-E217-E65A-C38C3CBECCBF}"/>
    <pc:docChg chg="addSld modSld">
      <pc:chgData name="Sadie France" userId="S::s.france@uwtsd.ac.uk::b7d6a976-0449-421d-8e4f-ccb524b7ca6e" providerId="AD" clId="Web-{523E2562-79DE-E217-E65A-C38C3CBECCBF}" dt="2024-11-05T08:44:01.708" v="49"/>
      <pc:docMkLst>
        <pc:docMk/>
      </pc:docMkLst>
      <pc:sldChg chg="add">
        <pc:chgData name="Sadie France" userId="S::s.france@uwtsd.ac.uk::b7d6a976-0449-421d-8e4f-ccb524b7ca6e" providerId="AD" clId="Web-{523E2562-79DE-E217-E65A-C38C3CBECCBF}" dt="2024-11-05T08:42:50.206" v="40"/>
        <pc:sldMkLst>
          <pc:docMk/>
          <pc:sldMk cId="3937606865" sldId="263"/>
        </pc:sldMkLst>
      </pc:sldChg>
      <pc:sldChg chg="add">
        <pc:chgData name="Sadie France" userId="S::s.france@uwtsd.ac.uk::b7d6a976-0449-421d-8e4f-ccb524b7ca6e" providerId="AD" clId="Web-{523E2562-79DE-E217-E65A-C38C3CBECCBF}" dt="2024-11-05T08:42:50.175" v="39"/>
        <pc:sldMkLst>
          <pc:docMk/>
          <pc:sldMk cId="1894781567" sldId="264"/>
        </pc:sldMkLst>
      </pc:sldChg>
      <pc:sldChg chg="add">
        <pc:chgData name="Sadie France" userId="S::s.france@uwtsd.ac.uk::b7d6a976-0449-421d-8e4f-ccb524b7ca6e" providerId="AD" clId="Web-{523E2562-79DE-E217-E65A-C38C3CBECCBF}" dt="2024-11-05T08:42:50.253" v="44"/>
        <pc:sldMkLst>
          <pc:docMk/>
          <pc:sldMk cId="531404028" sldId="267"/>
        </pc:sldMkLst>
      </pc:sldChg>
      <pc:sldChg chg="add">
        <pc:chgData name="Sadie France" userId="S::s.france@uwtsd.ac.uk::b7d6a976-0449-421d-8e4f-ccb524b7ca6e" providerId="AD" clId="Web-{523E2562-79DE-E217-E65A-C38C3CBECCBF}" dt="2024-11-05T08:42:50.237" v="43"/>
        <pc:sldMkLst>
          <pc:docMk/>
          <pc:sldMk cId="1198011893" sldId="268"/>
        </pc:sldMkLst>
      </pc:sldChg>
      <pc:sldChg chg="add">
        <pc:chgData name="Sadie France" userId="S::s.france@uwtsd.ac.uk::b7d6a976-0449-421d-8e4f-ccb524b7ca6e" providerId="AD" clId="Web-{523E2562-79DE-E217-E65A-C38C3CBECCBF}" dt="2024-11-05T08:42:50.237" v="42"/>
        <pc:sldMkLst>
          <pc:docMk/>
          <pc:sldMk cId="1952560900" sldId="269"/>
        </pc:sldMkLst>
      </pc:sldChg>
      <pc:sldChg chg="add">
        <pc:chgData name="Sadie France" userId="S::s.france@uwtsd.ac.uk::b7d6a976-0449-421d-8e4f-ccb524b7ca6e" providerId="AD" clId="Web-{523E2562-79DE-E217-E65A-C38C3CBECCBF}" dt="2024-11-05T08:42:50.222" v="41"/>
        <pc:sldMkLst>
          <pc:docMk/>
          <pc:sldMk cId="2873113639" sldId="270"/>
        </pc:sldMkLst>
      </pc:sldChg>
      <pc:sldChg chg="add">
        <pc:chgData name="Sadie France" userId="S::s.france@uwtsd.ac.uk::b7d6a976-0449-421d-8e4f-ccb524b7ca6e" providerId="AD" clId="Web-{523E2562-79DE-E217-E65A-C38C3CBECCBF}" dt="2024-11-05T08:42:50.253" v="46"/>
        <pc:sldMkLst>
          <pc:docMk/>
          <pc:sldMk cId="448081404" sldId="276"/>
        </pc:sldMkLst>
      </pc:sldChg>
      <pc:sldChg chg="add">
        <pc:chgData name="Sadie France" userId="S::s.france@uwtsd.ac.uk::b7d6a976-0449-421d-8e4f-ccb524b7ca6e" providerId="AD" clId="Web-{523E2562-79DE-E217-E65A-C38C3CBECCBF}" dt="2024-11-05T08:42:50.253" v="45"/>
        <pc:sldMkLst>
          <pc:docMk/>
          <pc:sldMk cId="3035174039" sldId="277"/>
        </pc:sldMkLst>
      </pc:sldChg>
      <pc:sldChg chg="add">
        <pc:chgData name="Sadie France" userId="S::s.france@uwtsd.ac.uk::b7d6a976-0449-421d-8e4f-ccb524b7ca6e" providerId="AD" clId="Web-{523E2562-79DE-E217-E65A-C38C3CBECCBF}" dt="2024-11-05T08:39:35.952" v="32"/>
        <pc:sldMkLst>
          <pc:docMk/>
          <pc:sldMk cId="4061620411" sldId="279"/>
        </pc:sldMkLst>
      </pc:sldChg>
      <pc:sldChg chg="add">
        <pc:chgData name="Sadie France" userId="S::s.france@uwtsd.ac.uk::b7d6a976-0449-421d-8e4f-ccb524b7ca6e" providerId="AD" clId="Web-{523E2562-79DE-E217-E65A-C38C3CBECCBF}" dt="2024-11-05T08:39:35.936" v="31"/>
        <pc:sldMkLst>
          <pc:docMk/>
          <pc:sldMk cId="3172267137" sldId="281"/>
        </pc:sldMkLst>
      </pc:sldChg>
      <pc:sldChg chg="add">
        <pc:chgData name="Sadie France" userId="S::s.france@uwtsd.ac.uk::b7d6a976-0449-421d-8e4f-ccb524b7ca6e" providerId="AD" clId="Web-{523E2562-79DE-E217-E65A-C38C3CBECCBF}" dt="2024-11-05T08:39:35.936" v="30"/>
        <pc:sldMkLst>
          <pc:docMk/>
          <pc:sldMk cId="2668709007" sldId="282"/>
        </pc:sldMkLst>
      </pc:sldChg>
      <pc:sldChg chg="add">
        <pc:chgData name="Sadie France" userId="S::s.france@uwtsd.ac.uk::b7d6a976-0449-421d-8e4f-ccb524b7ca6e" providerId="AD" clId="Web-{523E2562-79DE-E217-E65A-C38C3CBECCBF}" dt="2024-11-05T08:39:35.968" v="34"/>
        <pc:sldMkLst>
          <pc:docMk/>
          <pc:sldMk cId="1437119450" sldId="284"/>
        </pc:sldMkLst>
      </pc:sldChg>
      <pc:sldChg chg="add">
        <pc:chgData name="Sadie France" userId="S::s.france@uwtsd.ac.uk::b7d6a976-0449-421d-8e4f-ccb524b7ca6e" providerId="AD" clId="Web-{523E2562-79DE-E217-E65A-C38C3CBECCBF}" dt="2024-11-05T08:42:50.144" v="36"/>
        <pc:sldMkLst>
          <pc:docMk/>
          <pc:sldMk cId="2185804875" sldId="285"/>
        </pc:sldMkLst>
      </pc:sldChg>
      <pc:sldChg chg="add">
        <pc:chgData name="Sadie France" userId="S::s.france@uwtsd.ac.uk::b7d6a976-0449-421d-8e4f-ccb524b7ca6e" providerId="AD" clId="Web-{523E2562-79DE-E217-E65A-C38C3CBECCBF}" dt="2024-11-05T08:42:50.159" v="38"/>
        <pc:sldMkLst>
          <pc:docMk/>
          <pc:sldMk cId="232818866" sldId="286"/>
        </pc:sldMkLst>
      </pc:sldChg>
      <pc:sldChg chg="add">
        <pc:chgData name="Sadie France" userId="S::s.france@uwtsd.ac.uk::b7d6a976-0449-421d-8e4f-ccb524b7ca6e" providerId="AD" clId="Web-{523E2562-79DE-E217-E65A-C38C3CBECCBF}" dt="2024-11-05T08:42:50.128" v="35"/>
        <pc:sldMkLst>
          <pc:docMk/>
          <pc:sldMk cId="1699851201" sldId="287"/>
        </pc:sldMkLst>
      </pc:sldChg>
      <pc:sldChg chg="add">
        <pc:chgData name="Sadie France" userId="S::s.france@uwtsd.ac.uk::b7d6a976-0449-421d-8e4f-ccb524b7ca6e" providerId="AD" clId="Web-{523E2562-79DE-E217-E65A-C38C3CBECCBF}" dt="2024-11-05T08:42:50.269" v="47"/>
        <pc:sldMkLst>
          <pc:docMk/>
          <pc:sldMk cId="322272978" sldId="288"/>
        </pc:sldMkLst>
      </pc:sldChg>
      <pc:sldChg chg="addAnim">
        <pc:chgData name="Sadie France" userId="S::s.france@uwtsd.ac.uk::b7d6a976-0449-421d-8e4f-ccb524b7ca6e" providerId="AD" clId="Web-{523E2562-79DE-E217-E65A-C38C3CBECCBF}" dt="2024-11-05T08:35:25.400" v="21"/>
        <pc:sldMkLst>
          <pc:docMk/>
          <pc:sldMk cId="4222821539" sldId="290"/>
        </pc:sldMkLst>
      </pc:sldChg>
      <pc:sldChg chg="addAnim">
        <pc:chgData name="Sadie France" userId="S::s.france@uwtsd.ac.uk::b7d6a976-0449-421d-8e4f-ccb524b7ca6e" providerId="AD" clId="Web-{523E2562-79DE-E217-E65A-C38C3CBECCBF}" dt="2024-11-05T08:35:28.103" v="22"/>
        <pc:sldMkLst>
          <pc:docMk/>
          <pc:sldMk cId="623819016" sldId="291"/>
        </pc:sldMkLst>
      </pc:sldChg>
      <pc:sldChg chg="addAnim">
        <pc:chgData name="Sadie France" userId="S::s.france@uwtsd.ac.uk::b7d6a976-0449-421d-8e4f-ccb524b7ca6e" providerId="AD" clId="Web-{523E2562-79DE-E217-E65A-C38C3CBECCBF}" dt="2024-11-05T08:35:31.775" v="23"/>
        <pc:sldMkLst>
          <pc:docMk/>
          <pc:sldMk cId="748137907" sldId="292"/>
        </pc:sldMkLst>
      </pc:sldChg>
      <pc:sldChg chg="addAnim">
        <pc:chgData name="Sadie France" userId="S::s.france@uwtsd.ac.uk::b7d6a976-0449-421d-8e4f-ccb524b7ca6e" providerId="AD" clId="Web-{523E2562-79DE-E217-E65A-C38C3CBECCBF}" dt="2024-11-05T08:35:35.494" v="24"/>
        <pc:sldMkLst>
          <pc:docMk/>
          <pc:sldMk cId="2167754589" sldId="293"/>
        </pc:sldMkLst>
      </pc:sldChg>
      <pc:sldChg chg="addAnim">
        <pc:chgData name="Sadie France" userId="S::s.france@uwtsd.ac.uk::b7d6a976-0449-421d-8e4f-ccb524b7ca6e" providerId="AD" clId="Web-{523E2562-79DE-E217-E65A-C38C3CBECCBF}" dt="2024-11-05T08:35:39.259" v="25"/>
        <pc:sldMkLst>
          <pc:docMk/>
          <pc:sldMk cId="1076057807" sldId="294"/>
        </pc:sldMkLst>
      </pc:sldChg>
      <pc:sldChg chg="addAnim">
        <pc:chgData name="Sadie France" userId="S::s.france@uwtsd.ac.uk::b7d6a976-0449-421d-8e4f-ccb524b7ca6e" providerId="AD" clId="Web-{523E2562-79DE-E217-E65A-C38C3CBECCBF}" dt="2024-11-05T08:35:48.072" v="27"/>
        <pc:sldMkLst>
          <pc:docMk/>
          <pc:sldMk cId="250016809" sldId="297"/>
        </pc:sldMkLst>
      </pc:sldChg>
      <pc:sldChg chg="addAnim">
        <pc:chgData name="Sadie France" userId="S::s.france@uwtsd.ac.uk::b7d6a976-0449-421d-8e4f-ccb524b7ca6e" providerId="AD" clId="Web-{523E2562-79DE-E217-E65A-C38C3CBECCBF}" dt="2024-11-05T08:35:51.197" v="28"/>
        <pc:sldMkLst>
          <pc:docMk/>
          <pc:sldMk cId="1788205669" sldId="298"/>
        </pc:sldMkLst>
      </pc:sldChg>
      <pc:sldChg chg="addAnim">
        <pc:chgData name="Sadie France" userId="S::s.france@uwtsd.ac.uk::b7d6a976-0449-421d-8e4f-ccb524b7ca6e" providerId="AD" clId="Web-{523E2562-79DE-E217-E65A-C38C3CBECCBF}" dt="2024-11-05T08:35:57.932" v="29"/>
        <pc:sldMkLst>
          <pc:docMk/>
          <pc:sldMk cId="224430874" sldId="300"/>
        </pc:sldMkLst>
      </pc:sldChg>
      <pc:sldChg chg="add">
        <pc:chgData name="Sadie France" userId="S::s.france@uwtsd.ac.uk::b7d6a976-0449-421d-8e4f-ccb524b7ca6e" providerId="AD" clId="Web-{523E2562-79DE-E217-E65A-C38C3CBECCBF}" dt="2024-11-05T08:39:35.952" v="33"/>
        <pc:sldMkLst>
          <pc:docMk/>
          <pc:sldMk cId="3651894957" sldId="301"/>
        </pc:sldMkLst>
      </pc:sldChg>
      <pc:sldChg chg="add">
        <pc:chgData name="Sadie France" userId="S::s.france@uwtsd.ac.uk::b7d6a976-0449-421d-8e4f-ccb524b7ca6e" providerId="AD" clId="Web-{523E2562-79DE-E217-E65A-C38C3CBECCBF}" dt="2024-11-05T08:42:50.159" v="37"/>
        <pc:sldMkLst>
          <pc:docMk/>
          <pc:sldMk cId="1377090481" sldId="302"/>
        </pc:sldMkLst>
      </pc:sldChg>
      <pc:sldChg chg="add">
        <pc:chgData name="Sadie France" userId="S::s.france@uwtsd.ac.uk::b7d6a976-0449-421d-8e4f-ccb524b7ca6e" providerId="AD" clId="Web-{523E2562-79DE-E217-E65A-C38C3CBECCBF}" dt="2024-11-05T08:44:01.708" v="48"/>
        <pc:sldMkLst>
          <pc:docMk/>
          <pc:sldMk cId="1235198242" sldId="309"/>
        </pc:sldMkLst>
      </pc:sldChg>
      <pc:sldChg chg="add">
        <pc:chgData name="Sadie France" userId="S::s.france@uwtsd.ac.uk::b7d6a976-0449-421d-8e4f-ccb524b7ca6e" providerId="AD" clId="Web-{523E2562-79DE-E217-E65A-C38C3CBECCBF}" dt="2024-11-05T08:44:01.708" v="49"/>
        <pc:sldMkLst>
          <pc:docMk/>
          <pc:sldMk cId="2214230871" sldId="311"/>
        </pc:sldMkLst>
      </pc:sldChg>
      <pc:sldChg chg="addAnim">
        <pc:chgData name="Sadie France" userId="S::s.france@uwtsd.ac.uk::b7d6a976-0449-421d-8e4f-ccb524b7ca6e" providerId="AD" clId="Web-{523E2562-79DE-E217-E65A-C38C3CBECCBF}" dt="2024-11-05T08:35:43.885" v="26"/>
        <pc:sldMkLst>
          <pc:docMk/>
          <pc:sldMk cId="3556809606" sldId="449"/>
        </pc:sldMkLst>
      </pc:sldChg>
      <pc:sldChg chg="modSp">
        <pc:chgData name="Sadie France" userId="S::s.france@uwtsd.ac.uk::b7d6a976-0449-421d-8e4f-ccb524b7ca6e" providerId="AD" clId="Web-{523E2562-79DE-E217-E65A-C38C3CBECCBF}" dt="2024-11-05T08:35:06.509" v="20" actId="20577"/>
        <pc:sldMkLst>
          <pc:docMk/>
          <pc:sldMk cId="995037395" sldId="456"/>
        </pc:sldMkLst>
        <pc:spChg chg="mod">
          <ac:chgData name="Sadie France" userId="S::s.france@uwtsd.ac.uk::b7d6a976-0449-421d-8e4f-ccb524b7ca6e" providerId="AD" clId="Web-{523E2562-79DE-E217-E65A-C38C3CBECCBF}" dt="2024-11-05T08:35:06.509" v="20" actId="20577"/>
          <ac:spMkLst>
            <pc:docMk/>
            <pc:sldMk cId="995037395" sldId="456"/>
            <ac:spMk id="5" creationId="{6A8DA27B-A798-EC6E-CE18-8FE41167566B}"/>
          </ac:spMkLst>
        </pc:spChg>
        <pc:graphicFrameChg chg="mod modGraphic">
          <ac:chgData name="Sadie France" userId="S::s.france@uwtsd.ac.uk::b7d6a976-0449-421d-8e4f-ccb524b7ca6e" providerId="AD" clId="Web-{523E2562-79DE-E217-E65A-C38C3CBECCBF}" dt="2024-11-05T08:34:57.118" v="9" actId="1076"/>
          <ac:graphicFrameMkLst>
            <pc:docMk/>
            <pc:sldMk cId="995037395" sldId="456"/>
            <ac:graphicFrameMk id="8" creationId="{06C76681-26C0-3A79-7024-23ED8C513422}"/>
          </ac:graphicFrameMkLst>
        </pc:graphicFrameChg>
      </pc:sldChg>
    </pc:docChg>
  </pc:docChgLst>
  <pc:docChgLst>
    <pc:chgData name="Sadie France" userId="S::s.france@uwtsd.ac.uk::b7d6a976-0449-421d-8e4f-ccb524b7ca6e" providerId="AD" clId="Web-{873A4C3B-A6D2-BF3F-4C01-131D34CEADF5}"/>
    <pc:docChg chg="addSld delSld modSld">
      <pc:chgData name="Sadie France" userId="S::s.france@uwtsd.ac.uk::b7d6a976-0449-421d-8e4f-ccb524b7ca6e" providerId="AD" clId="Web-{873A4C3B-A6D2-BF3F-4C01-131D34CEADF5}" dt="2024-10-29T11:37:38.333" v="53" actId="20577"/>
      <pc:docMkLst>
        <pc:docMk/>
      </pc:docMkLst>
      <pc:sldChg chg="addSp delSp modSp mod setBg">
        <pc:chgData name="Sadie France" userId="S::s.france@uwtsd.ac.uk::b7d6a976-0449-421d-8e4f-ccb524b7ca6e" providerId="AD" clId="Web-{873A4C3B-A6D2-BF3F-4C01-131D34CEADF5}" dt="2024-10-29T11:33:35.447" v="5"/>
        <pc:sldMkLst>
          <pc:docMk/>
          <pc:sldMk cId="109857222" sldId="256"/>
        </pc:sldMkLst>
        <pc:spChg chg="mod">
          <ac:chgData name="Sadie France" userId="S::s.france@uwtsd.ac.uk::b7d6a976-0449-421d-8e4f-ccb524b7ca6e" providerId="AD" clId="Web-{873A4C3B-A6D2-BF3F-4C01-131D34CEADF5}" dt="2024-10-29T11:33:35.447" v="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die France" userId="S::s.france@uwtsd.ac.uk::b7d6a976-0449-421d-8e4f-ccb524b7ca6e" providerId="AD" clId="Web-{873A4C3B-A6D2-BF3F-4C01-131D34CEADF5}" dt="2024-10-29T11:33:35.447" v="5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Sadie France" userId="S::s.france@uwtsd.ac.uk::b7d6a976-0449-421d-8e4f-ccb524b7ca6e" providerId="AD" clId="Web-{873A4C3B-A6D2-BF3F-4C01-131D34CEADF5}" dt="2024-10-29T11:33:35.447" v="5"/>
          <ac:spMkLst>
            <pc:docMk/>
            <pc:sldMk cId="109857222" sldId="256"/>
            <ac:spMk id="10" creationId="{A3363022-C969-41E9-8EB2-E4C94908C1FA}"/>
          </ac:spMkLst>
        </pc:spChg>
        <pc:spChg chg="add del">
          <ac:chgData name="Sadie France" userId="S::s.france@uwtsd.ac.uk::b7d6a976-0449-421d-8e4f-ccb524b7ca6e" providerId="AD" clId="Web-{873A4C3B-A6D2-BF3F-4C01-131D34CEADF5}" dt="2024-10-29T11:33:35.447" v="5"/>
          <ac:spMkLst>
            <pc:docMk/>
            <pc:sldMk cId="109857222" sldId="256"/>
            <ac:spMk id="12" creationId="{8D1AD6B3-BE88-4CEB-BA17-790657CC4729}"/>
          </ac:spMkLst>
        </pc:spChg>
        <pc:spChg chg="add">
          <ac:chgData name="Sadie France" userId="S::s.france@uwtsd.ac.uk::b7d6a976-0449-421d-8e4f-ccb524b7ca6e" providerId="AD" clId="Web-{873A4C3B-A6D2-BF3F-4C01-131D34CEADF5}" dt="2024-10-29T11:33:35.447" v="5"/>
          <ac:spMkLst>
            <pc:docMk/>
            <pc:sldMk cId="109857222" sldId="256"/>
            <ac:spMk id="22" creationId="{F12E7CC5-C78B-4EBD-9565-3FA00FAA6CF2}"/>
          </ac:spMkLst>
        </pc:spChg>
        <pc:spChg chg="add">
          <ac:chgData name="Sadie France" userId="S::s.france@uwtsd.ac.uk::b7d6a976-0449-421d-8e4f-ccb524b7ca6e" providerId="AD" clId="Web-{873A4C3B-A6D2-BF3F-4C01-131D34CEADF5}" dt="2024-10-29T11:33:35.447" v="5"/>
          <ac:spMkLst>
            <pc:docMk/>
            <pc:sldMk cId="109857222" sldId="256"/>
            <ac:spMk id="24" creationId="{3A4529A5-F675-429F-8044-01372BB13422}"/>
          </ac:spMkLst>
        </pc:spChg>
        <pc:spChg chg="add">
          <ac:chgData name="Sadie France" userId="S::s.france@uwtsd.ac.uk::b7d6a976-0449-421d-8e4f-ccb524b7ca6e" providerId="AD" clId="Web-{873A4C3B-A6D2-BF3F-4C01-131D34CEADF5}" dt="2024-10-29T11:33:35.447" v="5"/>
          <ac:spMkLst>
            <pc:docMk/>
            <pc:sldMk cId="109857222" sldId="256"/>
            <ac:spMk id="26" creationId="{63DAB858-5A0C-4AFF-AAC6-705EDF8DB733}"/>
          </ac:spMkLst>
        </pc:spChg>
        <pc:grpChg chg="add del">
          <ac:chgData name="Sadie France" userId="S::s.france@uwtsd.ac.uk::b7d6a976-0449-421d-8e4f-ccb524b7ca6e" providerId="AD" clId="Web-{873A4C3B-A6D2-BF3F-4C01-131D34CEADF5}" dt="2024-10-29T11:33:35.447" v="5"/>
          <ac:grpSpMkLst>
            <pc:docMk/>
            <pc:sldMk cId="109857222" sldId="256"/>
            <ac:grpSpMk id="14" creationId="{89D1390B-7E13-4B4F-9CB2-391063412E54}"/>
          </ac:grpSpMkLst>
        </pc:grpChg>
        <pc:picChg chg="add mod ord">
          <ac:chgData name="Sadie France" userId="S::s.france@uwtsd.ac.uk::b7d6a976-0449-421d-8e4f-ccb524b7ca6e" providerId="AD" clId="Web-{873A4C3B-A6D2-BF3F-4C01-131D34CEADF5}" dt="2024-10-29T11:33:35.447" v="5"/>
          <ac:picMkLst>
            <pc:docMk/>
            <pc:sldMk cId="109857222" sldId="256"/>
            <ac:picMk id="7" creationId="{EF0E1546-C70D-F6BB-DF40-D59F8B27E897}"/>
          </ac:picMkLst>
        </pc:picChg>
      </pc:sldChg>
      <pc:sldChg chg="addSp delSp modSp mod setBg">
        <pc:chgData name="Sadie France" userId="S::s.france@uwtsd.ac.uk::b7d6a976-0449-421d-8e4f-ccb524b7ca6e" providerId="AD" clId="Web-{873A4C3B-A6D2-BF3F-4C01-131D34CEADF5}" dt="2024-10-29T11:33:14.025" v="3"/>
        <pc:sldMkLst>
          <pc:docMk/>
          <pc:sldMk cId="182279974" sldId="257"/>
        </pc:sldMkLst>
        <pc:spChg chg="mod">
          <ac:chgData name="Sadie France" userId="S::s.france@uwtsd.ac.uk::b7d6a976-0449-421d-8e4f-ccb524b7ca6e" providerId="AD" clId="Web-{873A4C3B-A6D2-BF3F-4C01-131D34CEADF5}" dt="2024-10-29T11:33:14.025" v="3"/>
          <ac:spMkLst>
            <pc:docMk/>
            <pc:sldMk cId="182279974" sldId="257"/>
            <ac:spMk id="2" creationId="{EE786F47-CCA0-4ADB-267B-E5D360F61F98}"/>
          </ac:spMkLst>
        </pc:spChg>
        <pc:spChg chg="del">
          <ac:chgData name="Sadie France" userId="S::s.france@uwtsd.ac.uk::b7d6a976-0449-421d-8e4f-ccb524b7ca6e" providerId="AD" clId="Web-{873A4C3B-A6D2-BF3F-4C01-131D34CEADF5}" dt="2024-10-29T11:33:14.025" v="3"/>
          <ac:spMkLst>
            <pc:docMk/>
            <pc:sldMk cId="182279974" sldId="257"/>
            <ac:spMk id="3" creationId="{B666B10C-9060-34B2-E0EC-CD64022A3679}"/>
          </ac:spMkLst>
        </pc:spChg>
        <pc:spChg chg="add">
          <ac:chgData name="Sadie France" userId="S::s.france@uwtsd.ac.uk::b7d6a976-0449-421d-8e4f-ccb524b7ca6e" providerId="AD" clId="Web-{873A4C3B-A6D2-BF3F-4C01-131D34CEADF5}" dt="2024-10-29T11:33:14.025" v="3"/>
          <ac:spMkLst>
            <pc:docMk/>
            <pc:sldMk cId="182279974" sldId="257"/>
            <ac:spMk id="9" creationId="{BACC6370-2D7E-4714-9D71-7542949D7D5D}"/>
          </ac:spMkLst>
        </pc:spChg>
        <pc:spChg chg="add">
          <ac:chgData name="Sadie France" userId="S::s.france@uwtsd.ac.uk::b7d6a976-0449-421d-8e4f-ccb524b7ca6e" providerId="AD" clId="Web-{873A4C3B-A6D2-BF3F-4C01-131D34CEADF5}" dt="2024-10-29T11:33:14.025" v="3"/>
          <ac:spMkLst>
            <pc:docMk/>
            <pc:sldMk cId="182279974" sldId="257"/>
            <ac:spMk id="11" creationId="{F68B3F68-107C-434F-AA38-110D5EA91B85}"/>
          </ac:spMkLst>
        </pc:spChg>
        <pc:spChg chg="add">
          <ac:chgData name="Sadie France" userId="S::s.france@uwtsd.ac.uk::b7d6a976-0449-421d-8e4f-ccb524b7ca6e" providerId="AD" clId="Web-{873A4C3B-A6D2-BF3F-4C01-131D34CEADF5}" dt="2024-10-29T11:33:14.025" v="3"/>
          <ac:spMkLst>
            <pc:docMk/>
            <pc:sldMk cId="182279974" sldId="257"/>
            <ac:spMk id="13" creationId="{AAD0DBB9-1A4B-4391-81D4-CB19F9AB918A}"/>
          </ac:spMkLst>
        </pc:spChg>
        <pc:spChg chg="add">
          <ac:chgData name="Sadie France" userId="S::s.france@uwtsd.ac.uk::b7d6a976-0449-421d-8e4f-ccb524b7ca6e" providerId="AD" clId="Web-{873A4C3B-A6D2-BF3F-4C01-131D34CEADF5}" dt="2024-10-29T11:33:14.025" v="3"/>
          <ac:spMkLst>
            <pc:docMk/>
            <pc:sldMk cId="182279974" sldId="257"/>
            <ac:spMk id="15" creationId="{063BBA22-50EA-4C4D-BE05-F1CE4E63AA56}"/>
          </ac:spMkLst>
        </pc:spChg>
        <pc:graphicFrameChg chg="add">
          <ac:chgData name="Sadie France" userId="S::s.france@uwtsd.ac.uk::b7d6a976-0449-421d-8e4f-ccb524b7ca6e" providerId="AD" clId="Web-{873A4C3B-A6D2-BF3F-4C01-131D34CEADF5}" dt="2024-10-29T11:33:14.025" v="3"/>
          <ac:graphicFrameMkLst>
            <pc:docMk/>
            <pc:sldMk cId="182279974" sldId="257"/>
            <ac:graphicFrameMk id="5" creationId="{7F09D86D-3314-2BDB-F71F-AB53684A99EA}"/>
          </ac:graphicFrameMkLst>
        </pc:graphicFrameChg>
      </pc:sldChg>
      <pc:sldChg chg="addSp delSp modSp mod setBg">
        <pc:chgData name="Sadie France" userId="S::s.france@uwtsd.ac.uk::b7d6a976-0449-421d-8e4f-ccb524b7ca6e" providerId="AD" clId="Web-{873A4C3B-A6D2-BF3F-4C01-131D34CEADF5}" dt="2024-10-29T11:37:38.333" v="53" actId="20577"/>
        <pc:sldMkLst>
          <pc:docMk/>
          <pc:sldMk cId="2008022589" sldId="258"/>
        </pc:sldMkLst>
        <pc:spChg chg="mod">
          <ac:chgData name="Sadie France" userId="S::s.france@uwtsd.ac.uk::b7d6a976-0449-421d-8e4f-ccb524b7ca6e" providerId="AD" clId="Web-{873A4C3B-A6D2-BF3F-4C01-131D34CEADF5}" dt="2024-10-29T11:36:29.595" v="27" actId="20577"/>
          <ac:spMkLst>
            <pc:docMk/>
            <pc:sldMk cId="2008022589" sldId="258"/>
            <ac:spMk id="2" creationId="{2196897B-439A-09C5-6246-AA31A9793C47}"/>
          </ac:spMkLst>
        </pc:spChg>
        <pc:spChg chg="del">
          <ac:chgData name="Sadie France" userId="S::s.france@uwtsd.ac.uk::b7d6a976-0449-421d-8e4f-ccb524b7ca6e" providerId="AD" clId="Web-{873A4C3B-A6D2-BF3F-4C01-131D34CEADF5}" dt="2024-10-29T11:33:25.947" v="4"/>
          <ac:spMkLst>
            <pc:docMk/>
            <pc:sldMk cId="2008022589" sldId="258"/>
            <ac:spMk id="3" creationId="{0CC4FA79-FAED-3903-7D5E-2627916387CB}"/>
          </ac:spMkLst>
        </pc:spChg>
        <pc:spChg chg="add">
          <ac:chgData name="Sadie France" userId="S::s.france@uwtsd.ac.uk::b7d6a976-0449-421d-8e4f-ccb524b7ca6e" providerId="AD" clId="Web-{873A4C3B-A6D2-BF3F-4C01-131D34CEADF5}" dt="2024-10-29T11:33:25.947" v="4"/>
          <ac:spMkLst>
            <pc:docMk/>
            <pc:sldMk cId="2008022589" sldId="258"/>
            <ac:spMk id="9" creationId="{7517A47C-B2E5-4B79-8061-D74B1311AF6E}"/>
          </ac:spMkLst>
        </pc:spChg>
        <pc:spChg chg="add">
          <ac:chgData name="Sadie France" userId="S::s.france@uwtsd.ac.uk::b7d6a976-0449-421d-8e4f-ccb524b7ca6e" providerId="AD" clId="Web-{873A4C3B-A6D2-BF3F-4C01-131D34CEADF5}" dt="2024-10-29T11:33:25.947" v="4"/>
          <ac:spMkLst>
            <pc:docMk/>
            <pc:sldMk cId="2008022589" sldId="258"/>
            <ac:spMk id="11" creationId="{C505E780-2083-4CB5-A42A-5E0E2908ECC3}"/>
          </ac:spMkLst>
        </pc:spChg>
        <pc:spChg chg="add">
          <ac:chgData name="Sadie France" userId="S::s.france@uwtsd.ac.uk::b7d6a976-0449-421d-8e4f-ccb524b7ca6e" providerId="AD" clId="Web-{873A4C3B-A6D2-BF3F-4C01-131D34CEADF5}" dt="2024-10-29T11:33:25.947" v="4"/>
          <ac:spMkLst>
            <pc:docMk/>
            <pc:sldMk cId="2008022589" sldId="258"/>
            <ac:spMk id="13" creationId="{D2C0AE1C-0118-41AE-8A10-7CDCBF10E96F}"/>
          </ac:spMkLst>
        </pc:spChg>
        <pc:spChg chg="add">
          <ac:chgData name="Sadie France" userId="S::s.france@uwtsd.ac.uk::b7d6a976-0449-421d-8e4f-ccb524b7ca6e" providerId="AD" clId="Web-{873A4C3B-A6D2-BF3F-4C01-131D34CEADF5}" dt="2024-10-29T11:33:25.947" v="4"/>
          <ac:spMkLst>
            <pc:docMk/>
            <pc:sldMk cId="2008022589" sldId="258"/>
            <ac:spMk id="15" creationId="{463EEC44-1BA3-44ED-81FC-A644B04B2A44}"/>
          </ac:spMkLst>
        </pc:spChg>
        <pc:graphicFrameChg chg="add modGraphic">
          <ac:chgData name="Sadie France" userId="S::s.france@uwtsd.ac.uk::b7d6a976-0449-421d-8e4f-ccb524b7ca6e" providerId="AD" clId="Web-{873A4C3B-A6D2-BF3F-4C01-131D34CEADF5}" dt="2024-10-29T11:37:38.333" v="53" actId="20577"/>
          <ac:graphicFrameMkLst>
            <pc:docMk/>
            <pc:sldMk cId="2008022589" sldId="258"/>
            <ac:graphicFrameMk id="5" creationId="{96BB177D-3C76-E332-15D4-ABF7FC319B8B}"/>
          </ac:graphicFrameMkLst>
        </pc:graphicFrameChg>
        <pc:graphicFrameChg chg="add del mod modGraphic">
          <ac:chgData name="Sadie France" userId="S::s.france@uwtsd.ac.uk::b7d6a976-0449-421d-8e4f-ccb524b7ca6e" providerId="AD" clId="Web-{873A4C3B-A6D2-BF3F-4C01-131D34CEADF5}" dt="2024-10-29T11:36:23.158" v="26"/>
          <ac:graphicFrameMkLst>
            <pc:docMk/>
            <pc:sldMk cId="2008022589" sldId="258"/>
            <ac:graphicFrameMk id="42" creationId="{DD6DE327-3319-5D48-2E9B-4B90F49B3E8B}"/>
          </ac:graphicFrameMkLst>
        </pc:graphicFrameChg>
      </pc:sldChg>
      <pc:sldChg chg="modSp">
        <pc:chgData name="Sadie France" userId="S::s.france@uwtsd.ac.uk::b7d6a976-0449-421d-8e4f-ccb524b7ca6e" providerId="AD" clId="Web-{873A4C3B-A6D2-BF3F-4C01-131D34CEADF5}" dt="2024-10-29T11:32:39.523" v="1" actId="20577"/>
        <pc:sldMkLst>
          <pc:docMk/>
          <pc:sldMk cId="2156611914" sldId="259"/>
        </pc:sldMkLst>
        <pc:spChg chg="mod">
          <ac:chgData name="Sadie France" userId="S::s.france@uwtsd.ac.uk::b7d6a976-0449-421d-8e4f-ccb524b7ca6e" providerId="AD" clId="Web-{873A4C3B-A6D2-BF3F-4C01-131D34CEADF5}" dt="2024-10-29T11:32:39.523" v="1" actId="20577"/>
          <ac:spMkLst>
            <pc:docMk/>
            <pc:sldMk cId="2156611914" sldId="259"/>
            <ac:spMk id="5" creationId="{6A8DA27B-A798-EC6E-CE18-8FE41167566B}"/>
          </ac:spMkLst>
        </pc:spChg>
      </pc:sldChg>
      <pc:sldChg chg="addSp modSp new mod setBg">
        <pc:chgData name="Sadie France" userId="S::s.france@uwtsd.ac.uk::b7d6a976-0449-421d-8e4f-ccb524b7ca6e" providerId="AD" clId="Web-{873A4C3B-A6D2-BF3F-4C01-131D34CEADF5}" dt="2024-10-29T11:34:58.998" v="8"/>
        <pc:sldMkLst>
          <pc:docMk/>
          <pc:sldMk cId="2889447367" sldId="452"/>
        </pc:sldMkLst>
        <pc:spChg chg="mod">
          <ac:chgData name="Sadie France" userId="S::s.france@uwtsd.ac.uk::b7d6a976-0449-421d-8e4f-ccb524b7ca6e" providerId="AD" clId="Web-{873A4C3B-A6D2-BF3F-4C01-131D34CEADF5}" dt="2024-10-29T11:34:58.998" v="8"/>
          <ac:spMkLst>
            <pc:docMk/>
            <pc:sldMk cId="2889447367" sldId="452"/>
            <ac:spMk id="2" creationId="{B23E87BE-F1F9-6AE5-23B8-8BFAF115BCD6}"/>
          </ac:spMkLst>
        </pc:spChg>
        <pc:spChg chg="mod">
          <ac:chgData name="Sadie France" userId="S::s.france@uwtsd.ac.uk::b7d6a976-0449-421d-8e4f-ccb524b7ca6e" providerId="AD" clId="Web-{873A4C3B-A6D2-BF3F-4C01-131D34CEADF5}" dt="2024-10-29T11:34:58.998" v="8"/>
          <ac:spMkLst>
            <pc:docMk/>
            <pc:sldMk cId="2889447367" sldId="452"/>
            <ac:spMk id="3" creationId="{EC26175B-8E02-25B6-7F25-B15D6D5EC2C7}"/>
          </ac:spMkLst>
        </pc:spChg>
        <pc:spChg chg="add">
          <ac:chgData name="Sadie France" userId="S::s.france@uwtsd.ac.uk::b7d6a976-0449-421d-8e4f-ccb524b7ca6e" providerId="AD" clId="Web-{873A4C3B-A6D2-BF3F-4C01-131D34CEADF5}" dt="2024-10-29T11:34:58.998" v="8"/>
          <ac:spMkLst>
            <pc:docMk/>
            <pc:sldMk cId="2889447367" sldId="452"/>
            <ac:spMk id="8" creationId="{C2554CA6-288E-4202-BC52-2E5A8F0C0AED}"/>
          </ac:spMkLst>
        </pc:spChg>
        <pc:spChg chg="add">
          <ac:chgData name="Sadie France" userId="S::s.france@uwtsd.ac.uk::b7d6a976-0449-421d-8e4f-ccb524b7ca6e" providerId="AD" clId="Web-{873A4C3B-A6D2-BF3F-4C01-131D34CEADF5}" dt="2024-10-29T11:34:58.998" v="8"/>
          <ac:spMkLst>
            <pc:docMk/>
            <pc:sldMk cId="2889447367" sldId="452"/>
            <ac:spMk id="10" creationId="{B10BB131-AC8E-4A8E-A5D1-36260F720C3B}"/>
          </ac:spMkLst>
        </pc:spChg>
        <pc:spChg chg="add">
          <ac:chgData name="Sadie France" userId="S::s.france@uwtsd.ac.uk::b7d6a976-0449-421d-8e4f-ccb524b7ca6e" providerId="AD" clId="Web-{873A4C3B-A6D2-BF3F-4C01-131D34CEADF5}" dt="2024-10-29T11:34:58.998" v="8"/>
          <ac:spMkLst>
            <pc:docMk/>
            <pc:sldMk cId="2889447367" sldId="452"/>
            <ac:spMk id="12" creationId="{5B7778FC-632E-4DCA-A7CB-0D7731CCF970}"/>
          </ac:spMkLst>
        </pc:spChg>
        <pc:spChg chg="add">
          <ac:chgData name="Sadie France" userId="S::s.france@uwtsd.ac.uk::b7d6a976-0449-421d-8e4f-ccb524b7ca6e" providerId="AD" clId="Web-{873A4C3B-A6D2-BF3F-4C01-131D34CEADF5}" dt="2024-10-29T11:34:58.998" v="8"/>
          <ac:spMkLst>
            <pc:docMk/>
            <pc:sldMk cId="2889447367" sldId="452"/>
            <ac:spMk id="14" creationId="{FA23A907-97FB-4A8F-880A-DD77401C4296}"/>
          </ac:spMkLst>
        </pc:spChg>
      </pc:sldChg>
      <pc:sldChg chg="modSp new del">
        <pc:chgData name="Sadie France" userId="S::s.france@uwtsd.ac.uk::b7d6a976-0449-421d-8e4f-ccb524b7ca6e" providerId="AD" clId="Web-{873A4C3B-A6D2-BF3F-4C01-131D34CEADF5}" dt="2024-10-29T11:35:41.156" v="17"/>
        <pc:sldMkLst>
          <pc:docMk/>
          <pc:sldMk cId="3399558356" sldId="453"/>
        </pc:sldMkLst>
        <pc:spChg chg="mod">
          <ac:chgData name="Sadie France" userId="S::s.france@uwtsd.ac.uk::b7d6a976-0449-421d-8e4f-ccb524b7ca6e" providerId="AD" clId="Web-{873A4C3B-A6D2-BF3F-4C01-131D34CEADF5}" dt="2024-10-29T11:35:11.545" v="11" actId="20577"/>
          <ac:spMkLst>
            <pc:docMk/>
            <pc:sldMk cId="3399558356" sldId="453"/>
            <ac:spMk id="2" creationId="{3CA0D052-B0DD-B1E5-F0D8-472A82B6C978}"/>
          </ac:spMkLst>
        </pc:spChg>
      </pc:sldChg>
      <pc:sldChg chg="add replId">
        <pc:chgData name="Sadie France" userId="S::s.france@uwtsd.ac.uk::b7d6a976-0449-421d-8e4f-ccb524b7ca6e" providerId="AD" clId="Web-{873A4C3B-A6D2-BF3F-4C01-131D34CEADF5}" dt="2024-10-29T11:35:28.015" v="12"/>
        <pc:sldMkLst>
          <pc:docMk/>
          <pc:sldMk cId="3693821268" sldId="454"/>
        </pc:sldMkLst>
      </pc:sldChg>
      <pc:sldChg chg="modSp add replId">
        <pc:chgData name="Sadie France" userId="S::s.france@uwtsd.ac.uk::b7d6a976-0449-421d-8e4f-ccb524b7ca6e" providerId="AD" clId="Web-{873A4C3B-A6D2-BF3F-4C01-131D34CEADF5}" dt="2024-10-29T11:37:22.941" v="42" actId="20577"/>
        <pc:sldMkLst>
          <pc:docMk/>
          <pc:sldMk cId="1127649694" sldId="455"/>
        </pc:sldMkLst>
        <pc:spChg chg="mod">
          <ac:chgData name="Sadie France" userId="S::s.france@uwtsd.ac.uk::b7d6a976-0449-421d-8e4f-ccb524b7ca6e" providerId="AD" clId="Web-{873A4C3B-A6D2-BF3F-4C01-131D34CEADF5}" dt="2024-10-29T11:36:59.097" v="30" actId="20577"/>
          <ac:spMkLst>
            <pc:docMk/>
            <pc:sldMk cId="1127649694" sldId="455"/>
            <ac:spMk id="2" creationId="{2196897B-439A-09C5-6246-AA31A9793C47}"/>
          </ac:spMkLst>
        </pc:spChg>
        <pc:graphicFrameChg chg="modGraphic">
          <ac:chgData name="Sadie France" userId="S::s.france@uwtsd.ac.uk::b7d6a976-0449-421d-8e4f-ccb524b7ca6e" providerId="AD" clId="Web-{873A4C3B-A6D2-BF3F-4C01-131D34CEADF5}" dt="2024-10-29T11:37:22.941" v="42" actId="20577"/>
          <ac:graphicFrameMkLst>
            <pc:docMk/>
            <pc:sldMk cId="1127649694" sldId="455"/>
            <ac:graphicFrameMk id="5" creationId="{96BB177D-3C76-E332-15D4-ABF7FC319B8B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61CA1BB-B5B1-4E04-B981-11B00B22AC60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3D2DFFB9-ABF8-430A-A8B2-DC3068734451}">
      <dgm:prSet/>
      <dgm:spPr/>
      <dgm:t>
        <a:bodyPr/>
        <a:lstStyle/>
        <a:p>
          <a:pPr>
            <a:defRPr cap="all"/>
          </a:pPr>
          <a:r>
            <a:rPr lang="en-US"/>
            <a:t>Guest speaker- Lisa Ellis- Referencing </a:t>
          </a:r>
        </a:p>
      </dgm:t>
    </dgm:pt>
    <dgm:pt modelId="{C34CDC23-B80F-4CC5-B32C-58D4B941A4A1}" type="parTrans" cxnId="{3CAB0E71-2988-4034-8420-227B7B47630A}">
      <dgm:prSet/>
      <dgm:spPr/>
      <dgm:t>
        <a:bodyPr/>
        <a:lstStyle/>
        <a:p>
          <a:endParaRPr lang="en-US"/>
        </a:p>
      </dgm:t>
    </dgm:pt>
    <dgm:pt modelId="{A4E73C6B-C248-468E-9ADC-46EEC0B97F1C}" type="sibTrans" cxnId="{3CAB0E71-2988-4034-8420-227B7B47630A}">
      <dgm:prSet/>
      <dgm:spPr/>
      <dgm:t>
        <a:bodyPr/>
        <a:lstStyle/>
        <a:p>
          <a:endParaRPr lang="en-US"/>
        </a:p>
      </dgm:t>
    </dgm:pt>
    <dgm:pt modelId="{BAD4A549-51CC-426C-B0A2-49E95525FC58}">
      <dgm:prSet/>
      <dgm:spPr/>
      <dgm:t>
        <a:bodyPr/>
        <a:lstStyle/>
        <a:p>
          <a:pPr>
            <a:defRPr cap="all"/>
          </a:pPr>
          <a:r>
            <a:rPr lang="en-US"/>
            <a:t>Look at assignment 2</a:t>
          </a:r>
        </a:p>
      </dgm:t>
    </dgm:pt>
    <dgm:pt modelId="{A367BF7A-0ECE-4131-A733-3B5A5A27AA7A}" type="parTrans" cxnId="{D2E2732B-2FAB-476C-A5EE-2477B9F14520}">
      <dgm:prSet/>
      <dgm:spPr/>
      <dgm:t>
        <a:bodyPr/>
        <a:lstStyle/>
        <a:p>
          <a:endParaRPr lang="en-US"/>
        </a:p>
      </dgm:t>
    </dgm:pt>
    <dgm:pt modelId="{C1E40FD9-BCF1-48C5-8986-7115082483F8}" type="sibTrans" cxnId="{D2E2732B-2FAB-476C-A5EE-2477B9F14520}">
      <dgm:prSet/>
      <dgm:spPr/>
      <dgm:t>
        <a:bodyPr/>
        <a:lstStyle/>
        <a:p>
          <a:endParaRPr lang="en-US"/>
        </a:p>
      </dgm:t>
    </dgm:pt>
    <dgm:pt modelId="{8F7345F7-EFD7-4C17-8824-63CBB95E27E4}">
      <dgm:prSet/>
      <dgm:spPr/>
      <dgm:t>
        <a:bodyPr/>
        <a:lstStyle/>
        <a:p>
          <a:pPr>
            <a:defRPr cap="all"/>
          </a:pPr>
          <a:r>
            <a:rPr lang="en-US"/>
            <a:t>REMINDER</a:t>
          </a:r>
        </a:p>
      </dgm:t>
    </dgm:pt>
    <dgm:pt modelId="{C7A7AA80-EA0C-448B-B504-2351B8498298}" type="parTrans" cxnId="{639A00FE-A4B6-48B6-8116-D36FE46A71E8}">
      <dgm:prSet/>
      <dgm:spPr/>
      <dgm:t>
        <a:bodyPr/>
        <a:lstStyle/>
        <a:p>
          <a:endParaRPr lang="en-US"/>
        </a:p>
      </dgm:t>
    </dgm:pt>
    <dgm:pt modelId="{FA7EA626-99F6-4352-A40E-FCE00D7501D7}" type="sibTrans" cxnId="{639A00FE-A4B6-48B6-8116-D36FE46A71E8}">
      <dgm:prSet/>
      <dgm:spPr/>
      <dgm:t>
        <a:bodyPr/>
        <a:lstStyle/>
        <a:p>
          <a:endParaRPr lang="en-US"/>
        </a:p>
      </dgm:t>
    </dgm:pt>
    <dgm:pt modelId="{F7B2F408-6605-44F7-9BF4-5C994B9244C8}">
      <dgm:prSet/>
      <dgm:spPr/>
      <dgm:t>
        <a:bodyPr/>
        <a:lstStyle/>
        <a:p>
          <a:pPr>
            <a:defRPr cap="all"/>
          </a:pPr>
          <a:r>
            <a:rPr lang="en-US"/>
            <a:t>Progress week- no taught sessions next week</a:t>
          </a:r>
        </a:p>
      </dgm:t>
    </dgm:pt>
    <dgm:pt modelId="{75B11E77-0688-492F-AA58-966E28971C6A}" type="parTrans" cxnId="{7A73C289-1536-4E0A-A129-54D84483B768}">
      <dgm:prSet/>
      <dgm:spPr/>
      <dgm:t>
        <a:bodyPr/>
        <a:lstStyle/>
        <a:p>
          <a:endParaRPr lang="en-US"/>
        </a:p>
      </dgm:t>
    </dgm:pt>
    <dgm:pt modelId="{C510567F-224F-44A8-8308-A96A906EC6C0}" type="sibTrans" cxnId="{7A73C289-1536-4E0A-A129-54D84483B768}">
      <dgm:prSet/>
      <dgm:spPr/>
      <dgm:t>
        <a:bodyPr/>
        <a:lstStyle/>
        <a:p>
          <a:endParaRPr lang="en-US"/>
        </a:p>
      </dgm:t>
    </dgm:pt>
    <dgm:pt modelId="{A6F4820E-2087-42F8-95C2-0818E59B9008}">
      <dgm:prSet/>
      <dgm:spPr/>
      <dgm:t>
        <a:bodyPr/>
        <a:lstStyle/>
        <a:p>
          <a:pPr>
            <a:defRPr cap="all"/>
          </a:pPr>
          <a:r>
            <a:rPr lang="en-US"/>
            <a:t>Teaching reconvenes Monday 18th November</a:t>
          </a:r>
        </a:p>
      </dgm:t>
    </dgm:pt>
    <dgm:pt modelId="{44D64563-38AA-4050-AF2C-E79B9649D4C1}" type="parTrans" cxnId="{AD13C974-A35F-48CF-B73B-5F9F7D82BC5F}">
      <dgm:prSet/>
      <dgm:spPr/>
      <dgm:t>
        <a:bodyPr/>
        <a:lstStyle/>
        <a:p>
          <a:endParaRPr lang="en-US"/>
        </a:p>
      </dgm:t>
    </dgm:pt>
    <dgm:pt modelId="{86E0E40D-99F7-4BEF-9532-DF409A7123DE}" type="sibTrans" cxnId="{AD13C974-A35F-48CF-B73B-5F9F7D82BC5F}">
      <dgm:prSet/>
      <dgm:spPr/>
      <dgm:t>
        <a:bodyPr/>
        <a:lstStyle/>
        <a:p>
          <a:endParaRPr lang="en-US"/>
        </a:p>
      </dgm:t>
    </dgm:pt>
    <dgm:pt modelId="{9F3FB3DD-C7BD-4BA5-9057-8DE7CDE41AB6}" type="pres">
      <dgm:prSet presAssocID="{C61CA1BB-B5B1-4E04-B981-11B00B22AC60}" presName="root" presStyleCnt="0">
        <dgm:presLayoutVars>
          <dgm:dir/>
          <dgm:resizeHandles val="exact"/>
        </dgm:presLayoutVars>
      </dgm:prSet>
      <dgm:spPr/>
    </dgm:pt>
    <dgm:pt modelId="{A0A09E29-AC0C-4491-A6F2-A8551912A263}" type="pres">
      <dgm:prSet presAssocID="{3D2DFFB9-ABF8-430A-A8B2-DC3068734451}" presName="compNode" presStyleCnt="0"/>
      <dgm:spPr/>
    </dgm:pt>
    <dgm:pt modelId="{D165935F-E360-47F5-840C-3AEF951D9142}" type="pres">
      <dgm:prSet presAssocID="{3D2DFFB9-ABF8-430A-A8B2-DC3068734451}" presName="iconBgRect" presStyleLbl="bgShp" presStyleIdx="0" presStyleCnt="5"/>
      <dgm:spPr/>
    </dgm:pt>
    <dgm:pt modelId="{E6BFC465-7BDE-4398-A220-6DF9ABA5055B}" type="pres">
      <dgm:prSet presAssocID="{3D2DFFB9-ABF8-430A-A8B2-DC3068734451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crophone"/>
        </a:ext>
      </dgm:extLst>
    </dgm:pt>
    <dgm:pt modelId="{F5F9C18A-07B3-43B6-83B4-3C7A75F05096}" type="pres">
      <dgm:prSet presAssocID="{3D2DFFB9-ABF8-430A-A8B2-DC3068734451}" presName="spaceRect" presStyleCnt="0"/>
      <dgm:spPr/>
    </dgm:pt>
    <dgm:pt modelId="{BFC0F6B4-96BD-439F-9025-E956DB728B38}" type="pres">
      <dgm:prSet presAssocID="{3D2DFFB9-ABF8-430A-A8B2-DC3068734451}" presName="textRect" presStyleLbl="revTx" presStyleIdx="0" presStyleCnt="5">
        <dgm:presLayoutVars>
          <dgm:chMax val="1"/>
          <dgm:chPref val="1"/>
        </dgm:presLayoutVars>
      </dgm:prSet>
      <dgm:spPr/>
    </dgm:pt>
    <dgm:pt modelId="{35609877-DDE5-492A-B45F-9E7070B49EF4}" type="pres">
      <dgm:prSet presAssocID="{A4E73C6B-C248-468E-9ADC-46EEC0B97F1C}" presName="sibTrans" presStyleCnt="0"/>
      <dgm:spPr/>
    </dgm:pt>
    <dgm:pt modelId="{20BE5605-97CD-4853-971F-8D4D1136E87A}" type="pres">
      <dgm:prSet presAssocID="{BAD4A549-51CC-426C-B0A2-49E95525FC58}" presName="compNode" presStyleCnt="0"/>
      <dgm:spPr/>
    </dgm:pt>
    <dgm:pt modelId="{79E0FD23-C15E-4608-9C12-4D769A33CF4A}" type="pres">
      <dgm:prSet presAssocID="{BAD4A549-51CC-426C-B0A2-49E95525FC58}" presName="iconBgRect" presStyleLbl="bgShp" presStyleIdx="1" presStyleCnt="5"/>
      <dgm:spPr/>
    </dgm:pt>
    <dgm:pt modelId="{70619DE6-087D-42E3-BD15-CF972E60D153}" type="pres">
      <dgm:prSet presAssocID="{BAD4A549-51CC-426C-B0A2-49E95525FC58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6285FF58-048F-40DC-93C0-7B2D4469C696}" type="pres">
      <dgm:prSet presAssocID="{BAD4A549-51CC-426C-B0A2-49E95525FC58}" presName="spaceRect" presStyleCnt="0"/>
      <dgm:spPr/>
    </dgm:pt>
    <dgm:pt modelId="{286C1B49-118D-4B68-938D-B83FFF26FC43}" type="pres">
      <dgm:prSet presAssocID="{BAD4A549-51CC-426C-B0A2-49E95525FC58}" presName="textRect" presStyleLbl="revTx" presStyleIdx="1" presStyleCnt="5">
        <dgm:presLayoutVars>
          <dgm:chMax val="1"/>
          <dgm:chPref val="1"/>
        </dgm:presLayoutVars>
      </dgm:prSet>
      <dgm:spPr/>
    </dgm:pt>
    <dgm:pt modelId="{8AC608FE-5C33-402B-AC0D-2634615692B1}" type="pres">
      <dgm:prSet presAssocID="{C1E40FD9-BCF1-48C5-8986-7115082483F8}" presName="sibTrans" presStyleCnt="0"/>
      <dgm:spPr/>
    </dgm:pt>
    <dgm:pt modelId="{9D40477A-CA61-4F5E-9616-C0F73ECBBCB9}" type="pres">
      <dgm:prSet presAssocID="{8F7345F7-EFD7-4C17-8824-63CBB95E27E4}" presName="compNode" presStyleCnt="0"/>
      <dgm:spPr/>
    </dgm:pt>
    <dgm:pt modelId="{6DA4F2C7-6D27-433B-9C9E-9EE19072AAE0}" type="pres">
      <dgm:prSet presAssocID="{8F7345F7-EFD7-4C17-8824-63CBB95E27E4}" presName="iconBgRect" presStyleLbl="bgShp" presStyleIdx="2" presStyleCnt="5"/>
      <dgm:spPr/>
    </dgm:pt>
    <dgm:pt modelId="{6DA220A8-4570-456A-A628-2528780BD4F8}" type="pres">
      <dgm:prSet presAssocID="{8F7345F7-EFD7-4C17-8824-63CBB95E27E4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larm Clock"/>
        </a:ext>
      </dgm:extLst>
    </dgm:pt>
    <dgm:pt modelId="{C193AA6C-1A04-4188-BB37-27EACC4DE03E}" type="pres">
      <dgm:prSet presAssocID="{8F7345F7-EFD7-4C17-8824-63CBB95E27E4}" presName="spaceRect" presStyleCnt="0"/>
      <dgm:spPr/>
    </dgm:pt>
    <dgm:pt modelId="{322E4692-26D4-4BD3-8670-E8CA3CA17620}" type="pres">
      <dgm:prSet presAssocID="{8F7345F7-EFD7-4C17-8824-63CBB95E27E4}" presName="textRect" presStyleLbl="revTx" presStyleIdx="2" presStyleCnt="5">
        <dgm:presLayoutVars>
          <dgm:chMax val="1"/>
          <dgm:chPref val="1"/>
        </dgm:presLayoutVars>
      </dgm:prSet>
      <dgm:spPr/>
    </dgm:pt>
    <dgm:pt modelId="{039A19CC-17D0-4F5A-BD46-D056DD801020}" type="pres">
      <dgm:prSet presAssocID="{FA7EA626-99F6-4352-A40E-FCE00D7501D7}" presName="sibTrans" presStyleCnt="0"/>
      <dgm:spPr/>
    </dgm:pt>
    <dgm:pt modelId="{F930F708-FE51-480E-9ACF-C373D7C277BA}" type="pres">
      <dgm:prSet presAssocID="{F7B2F408-6605-44F7-9BF4-5C994B9244C8}" presName="compNode" presStyleCnt="0"/>
      <dgm:spPr/>
    </dgm:pt>
    <dgm:pt modelId="{20C2C905-A892-4460-B31F-B4CABDE24433}" type="pres">
      <dgm:prSet presAssocID="{F7B2F408-6605-44F7-9BF4-5C994B9244C8}" presName="iconBgRect" presStyleLbl="bgShp" presStyleIdx="3" presStyleCnt="5"/>
      <dgm:spPr/>
    </dgm:pt>
    <dgm:pt modelId="{CCB85F4E-10EA-4EE9-9C76-44BA21DBAD01}" type="pres">
      <dgm:prSet presAssocID="{F7B2F408-6605-44F7-9BF4-5C994B9244C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E6833A42-D597-4494-8FE2-A3FFEBFC5A71}" type="pres">
      <dgm:prSet presAssocID="{F7B2F408-6605-44F7-9BF4-5C994B9244C8}" presName="spaceRect" presStyleCnt="0"/>
      <dgm:spPr/>
    </dgm:pt>
    <dgm:pt modelId="{82A11AAC-B2B7-400F-BFD9-606E0DE1BA4A}" type="pres">
      <dgm:prSet presAssocID="{F7B2F408-6605-44F7-9BF4-5C994B9244C8}" presName="textRect" presStyleLbl="revTx" presStyleIdx="3" presStyleCnt="5">
        <dgm:presLayoutVars>
          <dgm:chMax val="1"/>
          <dgm:chPref val="1"/>
        </dgm:presLayoutVars>
      </dgm:prSet>
      <dgm:spPr/>
    </dgm:pt>
    <dgm:pt modelId="{B9FBE580-A4F7-4012-BCD7-A643F9157419}" type="pres">
      <dgm:prSet presAssocID="{C510567F-224F-44A8-8308-A96A906EC6C0}" presName="sibTrans" presStyleCnt="0"/>
      <dgm:spPr/>
    </dgm:pt>
    <dgm:pt modelId="{E7F51E20-1E68-4494-B0D4-6597E61A722D}" type="pres">
      <dgm:prSet presAssocID="{A6F4820E-2087-42F8-95C2-0818E59B9008}" presName="compNode" presStyleCnt="0"/>
      <dgm:spPr/>
    </dgm:pt>
    <dgm:pt modelId="{5D87280F-EA53-4280-ADF6-E896CC496683}" type="pres">
      <dgm:prSet presAssocID="{A6F4820E-2087-42F8-95C2-0818E59B9008}" presName="iconBgRect" presStyleLbl="bgShp" presStyleIdx="4" presStyleCnt="5"/>
      <dgm:spPr/>
    </dgm:pt>
    <dgm:pt modelId="{B96D29B5-668E-4037-8C38-23530BB0A756}" type="pres">
      <dgm:prSet presAssocID="{A6F4820E-2087-42F8-95C2-0818E59B9008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78099FB7-B12B-480E-A514-AF915920FAEA}" type="pres">
      <dgm:prSet presAssocID="{A6F4820E-2087-42F8-95C2-0818E59B9008}" presName="spaceRect" presStyleCnt="0"/>
      <dgm:spPr/>
    </dgm:pt>
    <dgm:pt modelId="{67DF7C6B-9533-42A5-AD60-D7DE0FE82C7E}" type="pres">
      <dgm:prSet presAssocID="{A6F4820E-2087-42F8-95C2-0818E59B9008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C1B5392A-705A-443E-A094-AE8E305D165E}" type="presOf" srcId="{BAD4A549-51CC-426C-B0A2-49E95525FC58}" destId="{286C1B49-118D-4B68-938D-B83FFF26FC43}" srcOrd="0" destOrd="0" presId="urn:microsoft.com/office/officeart/2018/5/layout/IconCircleLabelList"/>
    <dgm:cxn modelId="{D2E2732B-2FAB-476C-A5EE-2477B9F14520}" srcId="{C61CA1BB-B5B1-4E04-B981-11B00B22AC60}" destId="{BAD4A549-51CC-426C-B0A2-49E95525FC58}" srcOrd="1" destOrd="0" parTransId="{A367BF7A-0ECE-4131-A733-3B5A5A27AA7A}" sibTransId="{C1E40FD9-BCF1-48C5-8986-7115082483F8}"/>
    <dgm:cxn modelId="{6BB31541-5D26-41D1-9524-1C9BEA2C4741}" type="presOf" srcId="{C61CA1BB-B5B1-4E04-B981-11B00B22AC60}" destId="{9F3FB3DD-C7BD-4BA5-9057-8DE7CDE41AB6}" srcOrd="0" destOrd="0" presId="urn:microsoft.com/office/officeart/2018/5/layout/IconCircleLabelList"/>
    <dgm:cxn modelId="{67A19247-7EB3-49B7-99AD-396C202AA3CD}" type="presOf" srcId="{A6F4820E-2087-42F8-95C2-0818E59B9008}" destId="{67DF7C6B-9533-42A5-AD60-D7DE0FE82C7E}" srcOrd="0" destOrd="0" presId="urn:microsoft.com/office/officeart/2018/5/layout/IconCircleLabelList"/>
    <dgm:cxn modelId="{3CAB0E71-2988-4034-8420-227B7B47630A}" srcId="{C61CA1BB-B5B1-4E04-B981-11B00B22AC60}" destId="{3D2DFFB9-ABF8-430A-A8B2-DC3068734451}" srcOrd="0" destOrd="0" parTransId="{C34CDC23-B80F-4CC5-B32C-58D4B941A4A1}" sibTransId="{A4E73C6B-C248-468E-9ADC-46EEC0B97F1C}"/>
    <dgm:cxn modelId="{AD13C974-A35F-48CF-B73B-5F9F7D82BC5F}" srcId="{C61CA1BB-B5B1-4E04-B981-11B00B22AC60}" destId="{A6F4820E-2087-42F8-95C2-0818E59B9008}" srcOrd="4" destOrd="0" parTransId="{44D64563-38AA-4050-AF2C-E79B9649D4C1}" sibTransId="{86E0E40D-99F7-4BEF-9532-DF409A7123DE}"/>
    <dgm:cxn modelId="{43E6555A-788B-4540-AA1D-7C04000540C5}" type="presOf" srcId="{8F7345F7-EFD7-4C17-8824-63CBB95E27E4}" destId="{322E4692-26D4-4BD3-8670-E8CA3CA17620}" srcOrd="0" destOrd="0" presId="urn:microsoft.com/office/officeart/2018/5/layout/IconCircleLabelList"/>
    <dgm:cxn modelId="{7A73C289-1536-4E0A-A129-54D84483B768}" srcId="{C61CA1BB-B5B1-4E04-B981-11B00B22AC60}" destId="{F7B2F408-6605-44F7-9BF4-5C994B9244C8}" srcOrd="3" destOrd="0" parTransId="{75B11E77-0688-492F-AA58-966E28971C6A}" sibTransId="{C510567F-224F-44A8-8308-A96A906EC6C0}"/>
    <dgm:cxn modelId="{65182393-71B0-4757-9F4F-545F1DCE6B2F}" type="presOf" srcId="{F7B2F408-6605-44F7-9BF4-5C994B9244C8}" destId="{82A11AAC-B2B7-400F-BFD9-606E0DE1BA4A}" srcOrd="0" destOrd="0" presId="urn:microsoft.com/office/officeart/2018/5/layout/IconCircleLabelList"/>
    <dgm:cxn modelId="{BBD205A8-2436-478E-9345-89A75FF19552}" type="presOf" srcId="{3D2DFFB9-ABF8-430A-A8B2-DC3068734451}" destId="{BFC0F6B4-96BD-439F-9025-E956DB728B38}" srcOrd="0" destOrd="0" presId="urn:microsoft.com/office/officeart/2018/5/layout/IconCircleLabelList"/>
    <dgm:cxn modelId="{639A00FE-A4B6-48B6-8116-D36FE46A71E8}" srcId="{C61CA1BB-B5B1-4E04-B981-11B00B22AC60}" destId="{8F7345F7-EFD7-4C17-8824-63CBB95E27E4}" srcOrd="2" destOrd="0" parTransId="{C7A7AA80-EA0C-448B-B504-2351B8498298}" sibTransId="{FA7EA626-99F6-4352-A40E-FCE00D7501D7}"/>
    <dgm:cxn modelId="{BE911EE0-2614-4080-BF4E-405538547EA8}" type="presParOf" srcId="{9F3FB3DD-C7BD-4BA5-9057-8DE7CDE41AB6}" destId="{A0A09E29-AC0C-4491-A6F2-A8551912A263}" srcOrd="0" destOrd="0" presId="urn:microsoft.com/office/officeart/2018/5/layout/IconCircleLabelList"/>
    <dgm:cxn modelId="{A02D005E-8473-4A8F-9F04-42164535128B}" type="presParOf" srcId="{A0A09E29-AC0C-4491-A6F2-A8551912A263}" destId="{D165935F-E360-47F5-840C-3AEF951D9142}" srcOrd="0" destOrd="0" presId="urn:microsoft.com/office/officeart/2018/5/layout/IconCircleLabelList"/>
    <dgm:cxn modelId="{B7C1626A-7A68-48FD-A658-78D2709E3618}" type="presParOf" srcId="{A0A09E29-AC0C-4491-A6F2-A8551912A263}" destId="{E6BFC465-7BDE-4398-A220-6DF9ABA5055B}" srcOrd="1" destOrd="0" presId="urn:microsoft.com/office/officeart/2018/5/layout/IconCircleLabelList"/>
    <dgm:cxn modelId="{FEB06500-E920-4BE8-95D3-653AE648057B}" type="presParOf" srcId="{A0A09E29-AC0C-4491-A6F2-A8551912A263}" destId="{F5F9C18A-07B3-43B6-83B4-3C7A75F05096}" srcOrd="2" destOrd="0" presId="urn:microsoft.com/office/officeart/2018/5/layout/IconCircleLabelList"/>
    <dgm:cxn modelId="{2D9662A1-00EB-4DC3-9472-621324B52467}" type="presParOf" srcId="{A0A09E29-AC0C-4491-A6F2-A8551912A263}" destId="{BFC0F6B4-96BD-439F-9025-E956DB728B38}" srcOrd="3" destOrd="0" presId="urn:microsoft.com/office/officeart/2018/5/layout/IconCircleLabelList"/>
    <dgm:cxn modelId="{A728E767-6D58-459B-A63B-3D6EFED25ADA}" type="presParOf" srcId="{9F3FB3DD-C7BD-4BA5-9057-8DE7CDE41AB6}" destId="{35609877-DDE5-492A-B45F-9E7070B49EF4}" srcOrd="1" destOrd="0" presId="urn:microsoft.com/office/officeart/2018/5/layout/IconCircleLabelList"/>
    <dgm:cxn modelId="{5D47A57D-23B3-4CAC-B8A6-B9084724EA9B}" type="presParOf" srcId="{9F3FB3DD-C7BD-4BA5-9057-8DE7CDE41AB6}" destId="{20BE5605-97CD-4853-971F-8D4D1136E87A}" srcOrd="2" destOrd="0" presId="urn:microsoft.com/office/officeart/2018/5/layout/IconCircleLabelList"/>
    <dgm:cxn modelId="{BFE6A070-ECE6-40B8-9192-5B07727B5394}" type="presParOf" srcId="{20BE5605-97CD-4853-971F-8D4D1136E87A}" destId="{79E0FD23-C15E-4608-9C12-4D769A33CF4A}" srcOrd="0" destOrd="0" presId="urn:microsoft.com/office/officeart/2018/5/layout/IconCircleLabelList"/>
    <dgm:cxn modelId="{D9F4CFE4-A7AD-4AB5-89FB-7511A6A4810F}" type="presParOf" srcId="{20BE5605-97CD-4853-971F-8D4D1136E87A}" destId="{70619DE6-087D-42E3-BD15-CF972E60D153}" srcOrd="1" destOrd="0" presId="urn:microsoft.com/office/officeart/2018/5/layout/IconCircleLabelList"/>
    <dgm:cxn modelId="{6E189A68-E434-4C6F-BEA6-B62582992FB8}" type="presParOf" srcId="{20BE5605-97CD-4853-971F-8D4D1136E87A}" destId="{6285FF58-048F-40DC-93C0-7B2D4469C696}" srcOrd="2" destOrd="0" presId="urn:microsoft.com/office/officeart/2018/5/layout/IconCircleLabelList"/>
    <dgm:cxn modelId="{5DA8BD5F-150D-4FAF-8D41-B7408A0E89BE}" type="presParOf" srcId="{20BE5605-97CD-4853-971F-8D4D1136E87A}" destId="{286C1B49-118D-4B68-938D-B83FFF26FC43}" srcOrd="3" destOrd="0" presId="urn:microsoft.com/office/officeart/2018/5/layout/IconCircleLabelList"/>
    <dgm:cxn modelId="{86292BEC-6749-49AB-821E-DAA628927ECF}" type="presParOf" srcId="{9F3FB3DD-C7BD-4BA5-9057-8DE7CDE41AB6}" destId="{8AC608FE-5C33-402B-AC0D-2634615692B1}" srcOrd="3" destOrd="0" presId="urn:microsoft.com/office/officeart/2018/5/layout/IconCircleLabelList"/>
    <dgm:cxn modelId="{367A3420-F3FE-46D8-93A6-5A1E46F5AED0}" type="presParOf" srcId="{9F3FB3DD-C7BD-4BA5-9057-8DE7CDE41AB6}" destId="{9D40477A-CA61-4F5E-9616-C0F73ECBBCB9}" srcOrd="4" destOrd="0" presId="urn:microsoft.com/office/officeart/2018/5/layout/IconCircleLabelList"/>
    <dgm:cxn modelId="{6FD5169A-F646-431E-A11D-1B0BEAC205A5}" type="presParOf" srcId="{9D40477A-CA61-4F5E-9616-C0F73ECBBCB9}" destId="{6DA4F2C7-6D27-433B-9C9E-9EE19072AAE0}" srcOrd="0" destOrd="0" presId="urn:microsoft.com/office/officeart/2018/5/layout/IconCircleLabelList"/>
    <dgm:cxn modelId="{165BAF25-2099-4539-BF65-C52DAC1BD34A}" type="presParOf" srcId="{9D40477A-CA61-4F5E-9616-C0F73ECBBCB9}" destId="{6DA220A8-4570-456A-A628-2528780BD4F8}" srcOrd="1" destOrd="0" presId="urn:microsoft.com/office/officeart/2018/5/layout/IconCircleLabelList"/>
    <dgm:cxn modelId="{3EEFA084-B53E-4518-AACD-96A201AD5C18}" type="presParOf" srcId="{9D40477A-CA61-4F5E-9616-C0F73ECBBCB9}" destId="{C193AA6C-1A04-4188-BB37-27EACC4DE03E}" srcOrd="2" destOrd="0" presId="urn:microsoft.com/office/officeart/2018/5/layout/IconCircleLabelList"/>
    <dgm:cxn modelId="{974BDC99-F7E9-45EE-A694-D87198B7006A}" type="presParOf" srcId="{9D40477A-CA61-4F5E-9616-C0F73ECBBCB9}" destId="{322E4692-26D4-4BD3-8670-E8CA3CA17620}" srcOrd="3" destOrd="0" presId="urn:microsoft.com/office/officeart/2018/5/layout/IconCircleLabelList"/>
    <dgm:cxn modelId="{2BC25375-4EA6-4136-8338-B8BED572148A}" type="presParOf" srcId="{9F3FB3DD-C7BD-4BA5-9057-8DE7CDE41AB6}" destId="{039A19CC-17D0-4F5A-BD46-D056DD801020}" srcOrd="5" destOrd="0" presId="urn:microsoft.com/office/officeart/2018/5/layout/IconCircleLabelList"/>
    <dgm:cxn modelId="{6EF264C9-3940-4EF3-B7A5-5F40D043E65E}" type="presParOf" srcId="{9F3FB3DD-C7BD-4BA5-9057-8DE7CDE41AB6}" destId="{F930F708-FE51-480E-9ACF-C373D7C277BA}" srcOrd="6" destOrd="0" presId="urn:microsoft.com/office/officeart/2018/5/layout/IconCircleLabelList"/>
    <dgm:cxn modelId="{96586A2B-2A8C-4AC5-8B48-274F90F95A77}" type="presParOf" srcId="{F930F708-FE51-480E-9ACF-C373D7C277BA}" destId="{20C2C905-A892-4460-B31F-B4CABDE24433}" srcOrd="0" destOrd="0" presId="urn:microsoft.com/office/officeart/2018/5/layout/IconCircleLabelList"/>
    <dgm:cxn modelId="{0CCB170F-972F-41F3-8A14-0BF0D3125EFD}" type="presParOf" srcId="{F930F708-FE51-480E-9ACF-C373D7C277BA}" destId="{CCB85F4E-10EA-4EE9-9C76-44BA21DBAD01}" srcOrd="1" destOrd="0" presId="urn:microsoft.com/office/officeart/2018/5/layout/IconCircleLabelList"/>
    <dgm:cxn modelId="{A0D692CB-4331-4FAD-8504-2C93D27C6A32}" type="presParOf" srcId="{F930F708-FE51-480E-9ACF-C373D7C277BA}" destId="{E6833A42-D597-4494-8FE2-A3FFEBFC5A71}" srcOrd="2" destOrd="0" presId="urn:microsoft.com/office/officeart/2018/5/layout/IconCircleLabelList"/>
    <dgm:cxn modelId="{9DF5004A-EE57-46D0-BF0A-7E53DCCF747B}" type="presParOf" srcId="{F930F708-FE51-480E-9ACF-C373D7C277BA}" destId="{82A11AAC-B2B7-400F-BFD9-606E0DE1BA4A}" srcOrd="3" destOrd="0" presId="urn:microsoft.com/office/officeart/2018/5/layout/IconCircleLabelList"/>
    <dgm:cxn modelId="{4E95A3B4-DF4E-4CCD-A176-35193587D56D}" type="presParOf" srcId="{9F3FB3DD-C7BD-4BA5-9057-8DE7CDE41AB6}" destId="{B9FBE580-A4F7-4012-BCD7-A643F9157419}" srcOrd="7" destOrd="0" presId="urn:microsoft.com/office/officeart/2018/5/layout/IconCircleLabelList"/>
    <dgm:cxn modelId="{A6737274-53E9-406B-A53F-9F184415F4FE}" type="presParOf" srcId="{9F3FB3DD-C7BD-4BA5-9057-8DE7CDE41AB6}" destId="{E7F51E20-1E68-4494-B0D4-6597E61A722D}" srcOrd="8" destOrd="0" presId="urn:microsoft.com/office/officeart/2018/5/layout/IconCircleLabelList"/>
    <dgm:cxn modelId="{AF7F6C0A-870E-4411-81AE-38C70EFE8FD8}" type="presParOf" srcId="{E7F51E20-1E68-4494-B0D4-6597E61A722D}" destId="{5D87280F-EA53-4280-ADF6-E896CC496683}" srcOrd="0" destOrd="0" presId="urn:microsoft.com/office/officeart/2018/5/layout/IconCircleLabelList"/>
    <dgm:cxn modelId="{6EDB73B3-81D5-4DE4-ACFA-A9BE81C3C50E}" type="presParOf" srcId="{E7F51E20-1E68-4494-B0D4-6597E61A722D}" destId="{B96D29B5-668E-4037-8C38-23530BB0A756}" srcOrd="1" destOrd="0" presId="urn:microsoft.com/office/officeart/2018/5/layout/IconCircleLabelList"/>
    <dgm:cxn modelId="{ABD42EF7-4989-4FF2-8AD2-B7038A1AD743}" type="presParOf" srcId="{E7F51E20-1E68-4494-B0D4-6597E61A722D}" destId="{78099FB7-B12B-480E-A514-AF915920FAEA}" srcOrd="2" destOrd="0" presId="urn:microsoft.com/office/officeart/2018/5/layout/IconCircleLabelList"/>
    <dgm:cxn modelId="{FF81B616-6C9E-409C-BB65-EEBFD6F9B629}" type="presParOf" srcId="{E7F51E20-1E68-4494-B0D4-6597E61A722D}" destId="{67DF7C6B-9533-42A5-AD60-D7DE0FE82C7E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89E0B13-600A-483A-9A7A-33F7DDB3041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C0B8F467-4D1B-4AE7-B069-937743236455}">
      <dgm:prSet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Presentation- Individual </a:t>
          </a:r>
          <a:endParaRPr lang="en-US"/>
        </a:p>
      </dgm:t>
    </dgm:pt>
    <dgm:pt modelId="{7A1571C7-81AE-413E-8E7B-0171E0CE03F6}" type="parTrans" cxnId="{35601952-D9D0-429C-9BE8-6EF1AEE836CA}">
      <dgm:prSet/>
      <dgm:spPr/>
      <dgm:t>
        <a:bodyPr/>
        <a:lstStyle/>
        <a:p>
          <a:endParaRPr lang="en-US"/>
        </a:p>
      </dgm:t>
    </dgm:pt>
    <dgm:pt modelId="{6B4D4244-12B7-4BA4-AE85-5A67D55FCB81}" type="sibTrans" cxnId="{35601952-D9D0-429C-9BE8-6EF1AEE836CA}">
      <dgm:prSet/>
      <dgm:spPr/>
      <dgm:t>
        <a:bodyPr/>
        <a:lstStyle/>
        <a:p>
          <a:endParaRPr lang="en-US"/>
        </a:p>
      </dgm:t>
    </dgm:pt>
    <dgm:pt modelId="{47DC6B88-B670-40D1-93FF-EC0851D9BEAE}">
      <dgm:prSet/>
      <dgm:spPr/>
      <dgm:t>
        <a:bodyPr/>
        <a:lstStyle/>
        <a:p>
          <a:r>
            <a:rPr lang="en-US"/>
            <a:t>10 Minutes</a:t>
          </a:r>
        </a:p>
      </dgm:t>
    </dgm:pt>
    <dgm:pt modelId="{AB648ABF-09A1-475D-B882-C9143DCA5CEB}" type="parTrans" cxnId="{0DA8036D-0C13-4DD0-98C2-819C17A83DAF}">
      <dgm:prSet/>
      <dgm:spPr/>
      <dgm:t>
        <a:bodyPr/>
        <a:lstStyle/>
        <a:p>
          <a:endParaRPr lang="en-US"/>
        </a:p>
      </dgm:t>
    </dgm:pt>
    <dgm:pt modelId="{0DE0B1AA-9656-44EB-81B9-273E80A8FD1C}" type="sibTrans" cxnId="{0DA8036D-0C13-4DD0-98C2-819C17A83DAF}">
      <dgm:prSet/>
      <dgm:spPr/>
      <dgm:t>
        <a:bodyPr/>
        <a:lstStyle/>
        <a:p>
          <a:endParaRPr lang="en-US"/>
        </a:p>
      </dgm:t>
    </dgm:pt>
    <dgm:pt modelId="{84B9C060-B898-41AF-9771-E23DCEBD3926}">
      <dgm:prSet/>
      <dgm:spPr/>
      <dgm:t>
        <a:bodyPr/>
        <a:lstStyle/>
        <a:p>
          <a:r>
            <a:rPr lang="en-US"/>
            <a:t>Presentations held on 9th and 10th December </a:t>
          </a:r>
        </a:p>
      </dgm:t>
    </dgm:pt>
    <dgm:pt modelId="{30657D9D-1895-4BD1-94C4-D49AF8E8A1D9}" type="parTrans" cxnId="{980C1892-390C-41CE-B5CE-4108A2E04B6E}">
      <dgm:prSet/>
      <dgm:spPr/>
      <dgm:t>
        <a:bodyPr/>
        <a:lstStyle/>
        <a:p>
          <a:endParaRPr lang="en-US"/>
        </a:p>
      </dgm:t>
    </dgm:pt>
    <dgm:pt modelId="{FEBDD1D7-4738-4AF5-8A60-9DFCF5E791B4}" type="sibTrans" cxnId="{980C1892-390C-41CE-B5CE-4108A2E04B6E}">
      <dgm:prSet/>
      <dgm:spPr/>
      <dgm:t>
        <a:bodyPr/>
        <a:lstStyle/>
        <a:p>
          <a:endParaRPr lang="en-US"/>
        </a:p>
      </dgm:t>
    </dgm:pt>
    <dgm:pt modelId="{9E229373-6CDA-4895-972B-DE2E7AD98BC5}">
      <dgm:prSet/>
      <dgm:spPr/>
      <dgm:t>
        <a:bodyPr/>
        <a:lstStyle/>
        <a:p>
          <a:r>
            <a:rPr lang="en-US" b="1" u="sng"/>
            <a:t>PP to be uploaded by 10am on 9th December </a:t>
          </a:r>
          <a:endParaRPr lang="en-US"/>
        </a:p>
      </dgm:t>
    </dgm:pt>
    <dgm:pt modelId="{9E615F1F-8113-48B9-A11D-65A51AEFB270}" type="parTrans" cxnId="{7D3FA593-CC2A-4F30-B42B-5A8F1A47F7F9}">
      <dgm:prSet/>
      <dgm:spPr/>
      <dgm:t>
        <a:bodyPr/>
        <a:lstStyle/>
        <a:p>
          <a:endParaRPr lang="en-US"/>
        </a:p>
      </dgm:t>
    </dgm:pt>
    <dgm:pt modelId="{7A161A86-FB54-4CA0-BF27-C73FED3BFBB8}" type="sibTrans" cxnId="{7D3FA593-CC2A-4F30-B42B-5A8F1A47F7F9}">
      <dgm:prSet/>
      <dgm:spPr/>
      <dgm:t>
        <a:bodyPr/>
        <a:lstStyle/>
        <a:p>
          <a:endParaRPr lang="en-US"/>
        </a:p>
      </dgm:t>
    </dgm:pt>
    <dgm:pt modelId="{1D1C670A-1D78-4A61-834C-E792CD26CE76}">
      <dgm:prSet/>
      <dgm:spPr/>
      <dgm:t>
        <a:bodyPr/>
        <a:lstStyle/>
        <a:p>
          <a:r>
            <a:rPr lang="en-US"/>
            <a:t>Lets take a look....</a:t>
          </a:r>
        </a:p>
      </dgm:t>
    </dgm:pt>
    <dgm:pt modelId="{5DFEC0FF-4B76-4FEC-A79B-802D0B030D20}" type="parTrans" cxnId="{186BF363-ABDD-47CF-8F60-C99A3C6FF8AE}">
      <dgm:prSet/>
      <dgm:spPr/>
      <dgm:t>
        <a:bodyPr/>
        <a:lstStyle/>
        <a:p>
          <a:endParaRPr lang="en-US"/>
        </a:p>
      </dgm:t>
    </dgm:pt>
    <dgm:pt modelId="{6E990D69-52DC-4917-A923-CD62EE1DD695}" type="sibTrans" cxnId="{186BF363-ABDD-47CF-8F60-C99A3C6FF8AE}">
      <dgm:prSet/>
      <dgm:spPr/>
      <dgm:t>
        <a:bodyPr/>
        <a:lstStyle/>
        <a:p>
          <a:endParaRPr lang="en-US"/>
        </a:p>
      </dgm:t>
    </dgm:pt>
    <dgm:pt modelId="{3321F67D-F21A-4381-9E6D-5290E3047F3A}" type="pres">
      <dgm:prSet presAssocID="{789E0B13-600A-483A-9A7A-33F7DDB3041B}" presName="root" presStyleCnt="0">
        <dgm:presLayoutVars>
          <dgm:dir/>
          <dgm:resizeHandles val="exact"/>
        </dgm:presLayoutVars>
      </dgm:prSet>
      <dgm:spPr/>
    </dgm:pt>
    <dgm:pt modelId="{0B58F73A-592F-47D8-AA97-E9D9AA6C99A7}" type="pres">
      <dgm:prSet presAssocID="{C0B8F467-4D1B-4AE7-B069-937743236455}" presName="compNode" presStyleCnt="0"/>
      <dgm:spPr/>
    </dgm:pt>
    <dgm:pt modelId="{ED108A88-9DEA-4B3A-B942-D0FB300CCEA8}" type="pres">
      <dgm:prSet presAssocID="{C0B8F467-4D1B-4AE7-B069-937743236455}" presName="bgRect" presStyleLbl="bgShp" presStyleIdx="0" presStyleCnt="5"/>
      <dgm:spPr/>
    </dgm:pt>
    <dgm:pt modelId="{F555CF69-0D22-4C4A-9A48-AF42F48D46AF}" type="pres">
      <dgm:prSet presAssocID="{C0B8F467-4D1B-4AE7-B069-937743236455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535C18F1-6D8A-41F4-9562-3D89CBFCA577}" type="pres">
      <dgm:prSet presAssocID="{C0B8F467-4D1B-4AE7-B069-937743236455}" presName="spaceRect" presStyleCnt="0"/>
      <dgm:spPr/>
    </dgm:pt>
    <dgm:pt modelId="{D871EBA6-DB98-41D3-9E6E-FAF2B4C9FE5B}" type="pres">
      <dgm:prSet presAssocID="{C0B8F467-4D1B-4AE7-B069-937743236455}" presName="parTx" presStyleLbl="revTx" presStyleIdx="0" presStyleCnt="5">
        <dgm:presLayoutVars>
          <dgm:chMax val="0"/>
          <dgm:chPref val="0"/>
        </dgm:presLayoutVars>
      </dgm:prSet>
      <dgm:spPr/>
    </dgm:pt>
    <dgm:pt modelId="{CD8024AF-52C1-444B-A9C6-0C591E6B11C5}" type="pres">
      <dgm:prSet presAssocID="{6B4D4244-12B7-4BA4-AE85-5A67D55FCB81}" presName="sibTrans" presStyleCnt="0"/>
      <dgm:spPr/>
    </dgm:pt>
    <dgm:pt modelId="{4305D9C2-B7A6-4B93-A53E-6E2408016610}" type="pres">
      <dgm:prSet presAssocID="{47DC6B88-B670-40D1-93FF-EC0851D9BEAE}" presName="compNode" presStyleCnt="0"/>
      <dgm:spPr/>
    </dgm:pt>
    <dgm:pt modelId="{76FC9BA1-8A7E-4F43-879C-E893C8AA74A8}" type="pres">
      <dgm:prSet presAssocID="{47DC6B88-B670-40D1-93FF-EC0851D9BEAE}" presName="bgRect" presStyleLbl="bgShp" presStyleIdx="1" presStyleCnt="5"/>
      <dgm:spPr/>
    </dgm:pt>
    <dgm:pt modelId="{700F5A0A-B367-4A8C-9F38-44000D5FA22C}" type="pres">
      <dgm:prSet presAssocID="{47DC6B88-B670-40D1-93FF-EC0851D9BEA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CFB4AAE1-3296-4E52-95D4-A650A22B5C2C}" type="pres">
      <dgm:prSet presAssocID="{47DC6B88-B670-40D1-93FF-EC0851D9BEAE}" presName="spaceRect" presStyleCnt="0"/>
      <dgm:spPr/>
    </dgm:pt>
    <dgm:pt modelId="{68876709-96A4-45FE-9A2F-AEFBDF25BEB9}" type="pres">
      <dgm:prSet presAssocID="{47DC6B88-B670-40D1-93FF-EC0851D9BEAE}" presName="parTx" presStyleLbl="revTx" presStyleIdx="1" presStyleCnt="5">
        <dgm:presLayoutVars>
          <dgm:chMax val="0"/>
          <dgm:chPref val="0"/>
        </dgm:presLayoutVars>
      </dgm:prSet>
      <dgm:spPr/>
    </dgm:pt>
    <dgm:pt modelId="{76AD8B98-46B1-4664-96E3-D2EBC3386434}" type="pres">
      <dgm:prSet presAssocID="{0DE0B1AA-9656-44EB-81B9-273E80A8FD1C}" presName="sibTrans" presStyleCnt="0"/>
      <dgm:spPr/>
    </dgm:pt>
    <dgm:pt modelId="{7A85152C-C245-4854-BF41-C44DC5D34AD5}" type="pres">
      <dgm:prSet presAssocID="{84B9C060-B898-41AF-9771-E23DCEBD3926}" presName="compNode" presStyleCnt="0"/>
      <dgm:spPr/>
    </dgm:pt>
    <dgm:pt modelId="{EC7BDE26-A5CD-4A16-9224-7A5F19D2F0DC}" type="pres">
      <dgm:prSet presAssocID="{84B9C060-B898-41AF-9771-E23DCEBD3926}" presName="bgRect" presStyleLbl="bgShp" presStyleIdx="2" presStyleCnt="5"/>
      <dgm:spPr/>
    </dgm:pt>
    <dgm:pt modelId="{539C9AF5-7287-47C9-B69A-32DBA5819AB5}" type="pres">
      <dgm:prSet presAssocID="{84B9C060-B898-41AF-9771-E23DCEBD3926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lloons"/>
        </a:ext>
      </dgm:extLst>
    </dgm:pt>
    <dgm:pt modelId="{F3E6FB8C-5C74-437D-B819-3AE466681DF5}" type="pres">
      <dgm:prSet presAssocID="{84B9C060-B898-41AF-9771-E23DCEBD3926}" presName="spaceRect" presStyleCnt="0"/>
      <dgm:spPr/>
    </dgm:pt>
    <dgm:pt modelId="{5AB796BC-9823-446C-B94E-D10522F33514}" type="pres">
      <dgm:prSet presAssocID="{84B9C060-B898-41AF-9771-E23DCEBD3926}" presName="parTx" presStyleLbl="revTx" presStyleIdx="2" presStyleCnt="5">
        <dgm:presLayoutVars>
          <dgm:chMax val="0"/>
          <dgm:chPref val="0"/>
        </dgm:presLayoutVars>
      </dgm:prSet>
      <dgm:spPr/>
    </dgm:pt>
    <dgm:pt modelId="{3B4D7B6F-2EB2-4CC9-8A3B-2C6E487C90D6}" type="pres">
      <dgm:prSet presAssocID="{FEBDD1D7-4738-4AF5-8A60-9DFCF5E791B4}" presName="sibTrans" presStyleCnt="0"/>
      <dgm:spPr/>
    </dgm:pt>
    <dgm:pt modelId="{CE1AF358-7EBC-4AEC-8F81-8FE13282242D}" type="pres">
      <dgm:prSet presAssocID="{9E229373-6CDA-4895-972B-DE2E7AD98BC5}" presName="compNode" presStyleCnt="0"/>
      <dgm:spPr/>
    </dgm:pt>
    <dgm:pt modelId="{2B4B62A4-9598-4200-8693-724C270300FF}" type="pres">
      <dgm:prSet presAssocID="{9E229373-6CDA-4895-972B-DE2E7AD98BC5}" presName="bgRect" presStyleLbl="bgShp" presStyleIdx="3" presStyleCnt="5"/>
      <dgm:spPr/>
    </dgm:pt>
    <dgm:pt modelId="{D4E423DC-6A62-4391-99B3-8EFC744F509B}" type="pres">
      <dgm:prSet presAssocID="{9E229373-6CDA-4895-972B-DE2E7AD98BC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B7EDFC7E-B201-4A2D-A7B3-F965F22035A5}" type="pres">
      <dgm:prSet presAssocID="{9E229373-6CDA-4895-972B-DE2E7AD98BC5}" presName="spaceRect" presStyleCnt="0"/>
      <dgm:spPr/>
    </dgm:pt>
    <dgm:pt modelId="{63F537AA-5A3A-40E2-9F85-71CBA1F76E20}" type="pres">
      <dgm:prSet presAssocID="{9E229373-6CDA-4895-972B-DE2E7AD98BC5}" presName="parTx" presStyleLbl="revTx" presStyleIdx="3" presStyleCnt="5">
        <dgm:presLayoutVars>
          <dgm:chMax val="0"/>
          <dgm:chPref val="0"/>
        </dgm:presLayoutVars>
      </dgm:prSet>
      <dgm:spPr/>
    </dgm:pt>
    <dgm:pt modelId="{028CB196-D855-4B5D-96F8-59D2F71D7D17}" type="pres">
      <dgm:prSet presAssocID="{7A161A86-FB54-4CA0-BF27-C73FED3BFBB8}" presName="sibTrans" presStyleCnt="0"/>
      <dgm:spPr/>
    </dgm:pt>
    <dgm:pt modelId="{C26BAA86-5E7D-4874-8EB9-B69C74AC41E7}" type="pres">
      <dgm:prSet presAssocID="{1D1C670A-1D78-4A61-834C-E792CD26CE76}" presName="compNode" presStyleCnt="0"/>
      <dgm:spPr/>
    </dgm:pt>
    <dgm:pt modelId="{D97719DB-83DA-46C0-B1EB-2D2359EC7803}" type="pres">
      <dgm:prSet presAssocID="{1D1C670A-1D78-4A61-834C-E792CD26CE76}" presName="bgRect" presStyleLbl="bgShp" presStyleIdx="4" presStyleCnt="5"/>
      <dgm:spPr/>
    </dgm:pt>
    <dgm:pt modelId="{BF405897-4C89-4E7B-BAE6-D0B3EA9F78AC}" type="pres">
      <dgm:prSet presAssocID="{1D1C670A-1D78-4A61-834C-E792CD26CE76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lasses"/>
        </a:ext>
      </dgm:extLst>
    </dgm:pt>
    <dgm:pt modelId="{C425664B-0B09-4D7F-87A9-DBCFF41F5D90}" type="pres">
      <dgm:prSet presAssocID="{1D1C670A-1D78-4A61-834C-E792CD26CE76}" presName="spaceRect" presStyleCnt="0"/>
      <dgm:spPr/>
    </dgm:pt>
    <dgm:pt modelId="{D22BF7D0-1234-4036-B2DB-03DB699CF66D}" type="pres">
      <dgm:prSet presAssocID="{1D1C670A-1D78-4A61-834C-E792CD26CE76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69806706-A773-4ED9-8434-46594ACD9590}" type="presOf" srcId="{789E0B13-600A-483A-9A7A-33F7DDB3041B}" destId="{3321F67D-F21A-4381-9E6D-5290E3047F3A}" srcOrd="0" destOrd="0" presId="urn:microsoft.com/office/officeart/2018/2/layout/IconVerticalSolidList"/>
    <dgm:cxn modelId="{95AF160E-6B2A-440F-B07C-21BEE51A778D}" type="presOf" srcId="{C0B8F467-4D1B-4AE7-B069-937743236455}" destId="{D871EBA6-DB98-41D3-9E6E-FAF2B4C9FE5B}" srcOrd="0" destOrd="0" presId="urn:microsoft.com/office/officeart/2018/2/layout/IconVerticalSolidList"/>
    <dgm:cxn modelId="{186BF363-ABDD-47CF-8F60-C99A3C6FF8AE}" srcId="{789E0B13-600A-483A-9A7A-33F7DDB3041B}" destId="{1D1C670A-1D78-4A61-834C-E792CD26CE76}" srcOrd="4" destOrd="0" parTransId="{5DFEC0FF-4B76-4FEC-A79B-802D0B030D20}" sibTransId="{6E990D69-52DC-4917-A923-CD62EE1DD695}"/>
    <dgm:cxn modelId="{0DA8036D-0C13-4DD0-98C2-819C17A83DAF}" srcId="{789E0B13-600A-483A-9A7A-33F7DDB3041B}" destId="{47DC6B88-B670-40D1-93FF-EC0851D9BEAE}" srcOrd="1" destOrd="0" parTransId="{AB648ABF-09A1-475D-B882-C9143DCA5CEB}" sibTransId="{0DE0B1AA-9656-44EB-81B9-273E80A8FD1C}"/>
    <dgm:cxn modelId="{C0093871-78F6-4240-AC75-35F6C1E796D3}" type="presOf" srcId="{1D1C670A-1D78-4A61-834C-E792CD26CE76}" destId="{D22BF7D0-1234-4036-B2DB-03DB699CF66D}" srcOrd="0" destOrd="0" presId="urn:microsoft.com/office/officeart/2018/2/layout/IconVerticalSolidList"/>
    <dgm:cxn modelId="{35601952-D9D0-429C-9BE8-6EF1AEE836CA}" srcId="{789E0B13-600A-483A-9A7A-33F7DDB3041B}" destId="{C0B8F467-4D1B-4AE7-B069-937743236455}" srcOrd="0" destOrd="0" parTransId="{7A1571C7-81AE-413E-8E7B-0171E0CE03F6}" sibTransId="{6B4D4244-12B7-4BA4-AE85-5A67D55FCB81}"/>
    <dgm:cxn modelId="{980C1892-390C-41CE-B5CE-4108A2E04B6E}" srcId="{789E0B13-600A-483A-9A7A-33F7DDB3041B}" destId="{84B9C060-B898-41AF-9771-E23DCEBD3926}" srcOrd="2" destOrd="0" parTransId="{30657D9D-1895-4BD1-94C4-D49AF8E8A1D9}" sibTransId="{FEBDD1D7-4738-4AF5-8A60-9DFCF5E791B4}"/>
    <dgm:cxn modelId="{7D3FA593-CC2A-4F30-B42B-5A8F1A47F7F9}" srcId="{789E0B13-600A-483A-9A7A-33F7DDB3041B}" destId="{9E229373-6CDA-4895-972B-DE2E7AD98BC5}" srcOrd="3" destOrd="0" parTransId="{9E615F1F-8113-48B9-A11D-65A51AEFB270}" sibTransId="{7A161A86-FB54-4CA0-BF27-C73FED3BFBB8}"/>
    <dgm:cxn modelId="{9717E9AF-53DC-409C-B22D-0FFF5FB95BD3}" type="presOf" srcId="{84B9C060-B898-41AF-9771-E23DCEBD3926}" destId="{5AB796BC-9823-446C-B94E-D10522F33514}" srcOrd="0" destOrd="0" presId="urn:microsoft.com/office/officeart/2018/2/layout/IconVerticalSolidList"/>
    <dgm:cxn modelId="{4CC3D1B5-A2BF-46C7-9E79-0458E37BBD22}" type="presOf" srcId="{9E229373-6CDA-4895-972B-DE2E7AD98BC5}" destId="{63F537AA-5A3A-40E2-9F85-71CBA1F76E20}" srcOrd="0" destOrd="0" presId="urn:microsoft.com/office/officeart/2018/2/layout/IconVerticalSolidList"/>
    <dgm:cxn modelId="{9D44A6C3-63CD-414A-B189-9F8AA93076DA}" type="presOf" srcId="{47DC6B88-B670-40D1-93FF-EC0851D9BEAE}" destId="{68876709-96A4-45FE-9A2F-AEFBDF25BEB9}" srcOrd="0" destOrd="0" presId="urn:microsoft.com/office/officeart/2018/2/layout/IconVerticalSolidList"/>
    <dgm:cxn modelId="{28F01EF0-7A10-406F-8FE1-200D69E6B367}" type="presParOf" srcId="{3321F67D-F21A-4381-9E6D-5290E3047F3A}" destId="{0B58F73A-592F-47D8-AA97-E9D9AA6C99A7}" srcOrd="0" destOrd="0" presId="urn:microsoft.com/office/officeart/2018/2/layout/IconVerticalSolidList"/>
    <dgm:cxn modelId="{B1F22A86-2DC3-48C0-8829-C8798B4F409B}" type="presParOf" srcId="{0B58F73A-592F-47D8-AA97-E9D9AA6C99A7}" destId="{ED108A88-9DEA-4B3A-B942-D0FB300CCEA8}" srcOrd="0" destOrd="0" presId="urn:microsoft.com/office/officeart/2018/2/layout/IconVerticalSolidList"/>
    <dgm:cxn modelId="{89AC6CD6-5C73-4C85-ABD3-D08D89106EA0}" type="presParOf" srcId="{0B58F73A-592F-47D8-AA97-E9D9AA6C99A7}" destId="{F555CF69-0D22-4C4A-9A48-AF42F48D46AF}" srcOrd="1" destOrd="0" presId="urn:microsoft.com/office/officeart/2018/2/layout/IconVerticalSolidList"/>
    <dgm:cxn modelId="{F2F82163-8211-414F-9662-D03A32CD9975}" type="presParOf" srcId="{0B58F73A-592F-47D8-AA97-E9D9AA6C99A7}" destId="{535C18F1-6D8A-41F4-9562-3D89CBFCA577}" srcOrd="2" destOrd="0" presId="urn:microsoft.com/office/officeart/2018/2/layout/IconVerticalSolidList"/>
    <dgm:cxn modelId="{9868DECA-BA3A-4C2F-AADD-3E733D6175F1}" type="presParOf" srcId="{0B58F73A-592F-47D8-AA97-E9D9AA6C99A7}" destId="{D871EBA6-DB98-41D3-9E6E-FAF2B4C9FE5B}" srcOrd="3" destOrd="0" presId="urn:microsoft.com/office/officeart/2018/2/layout/IconVerticalSolidList"/>
    <dgm:cxn modelId="{B317DD1E-D20A-4AE3-A248-5D08EBDDB1C5}" type="presParOf" srcId="{3321F67D-F21A-4381-9E6D-5290E3047F3A}" destId="{CD8024AF-52C1-444B-A9C6-0C591E6B11C5}" srcOrd="1" destOrd="0" presId="urn:microsoft.com/office/officeart/2018/2/layout/IconVerticalSolidList"/>
    <dgm:cxn modelId="{F67239E7-3606-4283-84F0-69F5C1DEF1BA}" type="presParOf" srcId="{3321F67D-F21A-4381-9E6D-5290E3047F3A}" destId="{4305D9C2-B7A6-4B93-A53E-6E2408016610}" srcOrd="2" destOrd="0" presId="urn:microsoft.com/office/officeart/2018/2/layout/IconVerticalSolidList"/>
    <dgm:cxn modelId="{157CD65D-1414-44AC-8E16-B19F8B644781}" type="presParOf" srcId="{4305D9C2-B7A6-4B93-A53E-6E2408016610}" destId="{76FC9BA1-8A7E-4F43-879C-E893C8AA74A8}" srcOrd="0" destOrd="0" presId="urn:microsoft.com/office/officeart/2018/2/layout/IconVerticalSolidList"/>
    <dgm:cxn modelId="{1B4882FA-03B1-421D-8AF1-0ED8855AB473}" type="presParOf" srcId="{4305D9C2-B7A6-4B93-A53E-6E2408016610}" destId="{700F5A0A-B367-4A8C-9F38-44000D5FA22C}" srcOrd="1" destOrd="0" presId="urn:microsoft.com/office/officeart/2018/2/layout/IconVerticalSolidList"/>
    <dgm:cxn modelId="{94398234-4C8D-4DD5-A254-C8F17DCF224A}" type="presParOf" srcId="{4305D9C2-B7A6-4B93-A53E-6E2408016610}" destId="{CFB4AAE1-3296-4E52-95D4-A650A22B5C2C}" srcOrd="2" destOrd="0" presId="urn:microsoft.com/office/officeart/2018/2/layout/IconVerticalSolidList"/>
    <dgm:cxn modelId="{69B38FD7-381E-4610-8A79-CEA9D8690F37}" type="presParOf" srcId="{4305D9C2-B7A6-4B93-A53E-6E2408016610}" destId="{68876709-96A4-45FE-9A2F-AEFBDF25BEB9}" srcOrd="3" destOrd="0" presId="urn:microsoft.com/office/officeart/2018/2/layout/IconVerticalSolidList"/>
    <dgm:cxn modelId="{8E779219-0198-482C-8E1E-2836F61C90B1}" type="presParOf" srcId="{3321F67D-F21A-4381-9E6D-5290E3047F3A}" destId="{76AD8B98-46B1-4664-96E3-D2EBC3386434}" srcOrd="3" destOrd="0" presId="urn:microsoft.com/office/officeart/2018/2/layout/IconVerticalSolidList"/>
    <dgm:cxn modelId="{5FA9F4DC-5D77-4AE2-8FC6-B6EFB9BF7B0C}" type="presParOf" srcId="{3321F67D-F21A-4381-9E6D-5290E3047F3A}" destId="{7A85152C-C245-4854-BF41-C44DC5D34AD5}" srcOrd="4" destOrd="0" presId="urn:microsoft.com/office/officeart/2018/2/layout/IconVerticalSolidList"/>
    <dgm:cxn modelId="{A82C8108-F460-48CF-920E-131462DFA6B2}" type="presParOf" srcId="{7A85152C-C245-4854-BF41-C44DC5D34AD5}" destId="{EC7BDE26-A5CD-4A16-9224-7A5F19D2F0DC}" srcOrd="0" destOrd="0" presId="urn:microsoft.com/office/officeart/2018/2/layout/IconVerticalSolidList"/>
    <dgm:cxn modelId="{07A9A3F1-1A0D-4F65-84E5-ACDF0CBDEDC1}" type="presParOf" srcId="{7A85152C-C245-4854-BF41-C44DC5D34AD5}" destId="{539C9AF5-7287-47C9-B69A-32DBA5819AB5}" srcOrd="1" destOrd="0" presId="urn:microsoft.com/office/officeart/2018/2/layout/IconVerticalSolidList"/>
    <dgm:cxn modelId="{AA805A7F-18ED-42E2-B981-AC2B2D9438D2}" type="presParOf" srcId="{7A85152C-C245-4854-BF41-C44DC5D34AD5}" destId="{F3E6FB8C-5C74-437D-B819-3AE466681DF5}" srcOrd="2" destOrd="0" presId="urn:microsoft.com/office/officeart/2018/2/layout/IconVerticalSolidList"/>
    <dgm:cxn modelId="{F47FE162-9502-4F54-86E5-49F3BFDA0C7D}" type="presParOf" srcId="{7A85152C-C245-4854-BF41-C44DC5D34AD5}" destId="{5AB796BC-9823-446C-B94E-D10522F33514}" srcOrd="3" destOrd="0" presId="urn:microsoft.com/office/officeart/2018/2/layout/IconVerticalSolidList"/>
    <dgm:cxn modelId="{136E4B2D-5ACB-4995-93C0-32197E5D1409}" type="presParOf" srcId="{3321F67D-F21A-4381-9E6D-5290E3047F3A}" destId="{3B4D7B6F-2EB2-4CC9-8A3B-2C6E487C90D6}" srcOrd="5" destOrd="0" presId="urn:microsoft.com/office/officeart/2018/2/layout/IconVerticalSolidList"/>
    <dgm:cxn modelId="{CDCC3C35-F90F-4656-9DFB-B022DE468CA0}" type="presParOf" srcId="{3321F67D-F21A-4381-9E6D-5290E3047F3A}" destId="{CE1AF358-7EBC-4AEC-8F81-8FE13282242D}" srcOrd="6" destOrd="0" presId="urn:microsoft.com/office/officeart/2018/2/layout/IconVerticalSolidList"/>
    <dgm:cxn modelId="{713001BB-8652-4251-803F-0489D132854D}" type="presParOf" srcId="{CE1AF358-7EBC-4AEC-8F81-8FE13282242D}" destId="{2B4B62A4-9598-4200-8693-724C270300FF}" srcOrd="0" destOrd="0" presId="urn:microsoft.com/office/officeart/2018/2/layout/IconVerticalSolidList"/>
    <dgm:cxn modelId="{B3621ED3-BC89-4319-8DB1-7BB9A04D1097}" type="presParOf" srcId="{CE1AF358-7EBC-4AEC-8F81-8FE13282242D}" destId="{D4E423DC-6A62-4391-99B3-8EFC744F509B}" srcOrd="1" destOrd="0" presId="urn:microsoft.com/office/officeart/2018/2/layout/IconVerticalSolidList"/>
    <dgm:cxn modelId="{1EC34A0E-7F12-4D9A-9C13-B3FBAAE15333}" type="presParOf" srcId="{CE1AF358-7EBC-4AEC-8F81-8FE13282242D}" destId="{B7EDFC7E-B201-4A2D-A7B3-F965F22035A5}" srcOrd="2" destOrd="0" presId="urn:microsoft.com/office/officeart/2018/2/layout/IconVerticalSolidList"/>
    <dgm:cxn modelId="{42165784-8321-455F-8877-BD364DAEDE86}" type="presParOf" srcId="{CE1AF358-7EBC-4AEC-8F81-8FE13282242D}" destId="{63F537AA-5A3A-40E2-9F85-71CBA1F76E20}" srcOrd="3" destOrd="0" presId="urn:microsoft.com/office/officeart/2018/2/layout/IconVerticalSolidList"/>
    <dgm:cxn modelId="{CF569DCD-3E5D-44CF-8BF3-19C3E8DBF1A2}" type="presParOf" srcId="{3321F67D-F21A-4381-9E6D-5290E3047F3A}" destId="{028CB196-D855-4B5D-96F8-59D2F71D7D17}" srcOrd="7" destOrd="0" presId="urn:microsoft.com/office/officeart/2018/2/layout/IconVerticalSolidList"/>
    <dgm:cxn modelId="{599CD42F-D267-4117-AC68-794A6ECD2E29}" type="presParOf" srcId="{3321F67D-F21A-4381-9E6D-5290E3047F3A}" destId="{C26BAA86-5E7D-4874-8EB9-B69C74AC41E7}" srcOrd="8" destOrd="0" presId="urn:microsoft.com/office/officeart/2018/2/layout/IconVerticalSolidList"/>
    <dgm:cxn modelId="{2925F776-7094-4A27-92B9-3D84B40B53F4}" type="presParOf" srcId="{C26BAA86-5E7D-4874-8EB9-B69C74AC41E7}" destId="{D97719DB-83DA-46C0-B1EB-2D2359EC7803}" srcOrd="0" destOrd="0" presId="urn:microsoft.com/office/officeart/2018/2/layout/IconVerticalSolidList"/>
    <dgm:cxn modelId="{842AFE43-2A84-4B9E-BF68-C8FA7A814AF1}" type="presParOf" srcId="{C26BAA86-5E7D-4874-8EB9-B69C74AC41E7}" destId="{BF405897-4C89-4E7B-BAE6-D0B3EA9F78AC}" srcOrd="1" destOrd="0" presId="urn:microsoft.com/office/officeart/2018/2/layout/IconVerticalSolidList"/>
    <dgm:cxn modelId="{8F73B03F-2661-4E11-A65B-3AED72E2A878}" type="presParOf" srcId="{C26BAA86-5E7D-4874-8EB9-B69C74AC41E7}" destId="{C425664B-0B09-4D7F-87A9-DBCFF41F5D90}" srcOrd="2" destOrd="0" presId="urn:microsoft.com/office/officeart/2018/2/layout/IconVerticalSolidList"/>
    <dgm:cxn modelId="{5D160CC0-4611-48C6-88E6-C72BF6686CC7}" type="presParOf" srcId="{C26BAA86-5E7D-4874-8EB9-B69C74AC41E7}" destId="{D22BF7D0-1234-4036-B2DB-03DB699CF66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89E0B13-600A-483A-9A7A-33F7DDB3041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C0B8F467-4D1B-4AE7-B069-937743236455}">
      <dgm:prSet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Presentation- Individual</a:t>
          </a:r>
          <a:endParaRPr lang="en-US"/>
        </a:p>
      </dgm:t>
    </dgm:pt>
    <dgm:pt modelId="{7A1571C7-81AE-413E-8E7B-0171E0CE03F6}" type="parTrans" cxnId="{35601952-D9D0-429C-9BE8-6EF1AEE836CA}">
      <dgm:prSet/>
      <dgm:spPr/>
      <dgm:t>
        <a:bodyPr/>
        <a:lstStyle/>
        <a:p>
          <a:endParaRPr lang="en-US"/>
        </a:p>
      </dgm:t>
    </dgm:pt>
    <dgm:pt modelId="{6B4D4244-12B7-4BA4-AE85-5A67D55FCB81}" type="sibTrans" cxnId="{35601952-D9D0-429C-9BE8-6EF1AEE836CA}">
      <dgm:prSet/>
      <dgm:spPr/>
      <dgm:t>
        <a:bodyPr/>
        <a:lstStyle/>
        <a:p>
          <a:endParaRPr lang="en-US"/>
        </a:p>
      </dgm:t>
    </dgm:pt>
    <dgm:pt modelId="{47DC6B88-B670-40D1-93FF-EC0851D9BEAE}">
      <dgm:prSet/>
      <dgm:spPr/>
      <dgm:t>
        <a:bodyPr/>
        <a:lstStyle/>
        <a:p>
          <a:r>
            <a:rPr lang="en-US"/>
            <a:t>10 Minutes</a:t>
          </a:r>
        </a:p>
      </dgm:t>
    </dgm:pt>
    <dgm:pt modelId="{AB648ABF-09A1-475D-B882-C9143DCA5CEB}" type="parTrans" cxnId="{0DA8036D-0C13-4DD0-98C2-819C17A83DAF}">
      <dgm:prSet/>
      <dgm:spPr/>
      <dgm:t>
        <a:bodyPr/>
        <a:lstStyle/>
        <a:p>
          <a:endParaRPr lang="en-US"/>
        </a:p>
      </dgm:t>
    </dgm:pt>
    <dgm:pt modelId="{0DE0B1AA-9656-44EB-81B9-273E80A8FD1C}" type="sibTrans" cxnId="{0DA8036D-0C13-4DD0-98C2-819C17A83DAF}">
      <dgm:prSet/>
      <dgm:spPr/>
      <dgm:t>
        <a:bodyPr/>
        <a:lstStyle/>
        <a:p>
          <a:endParaRPr lang="en-US"/>
        </a:p>
      </dgm:t>
    </dgm:pt>
    <dgm:pt modelId="{84B9C060-B898-41AF-9771-E23DCEBD3926}">
      <dgm:prSet/>
      <dgm:spPr/>
      <dgm:t>
        <a:bodyPr/>
        <a:lstStyle/>
        <a:p>
          <a:r>
            <a:rPr lang="en-US"/>
            <a:t>Presentations held on 9th and 10th December </a:t>
          </a:r>
        </a:p>
      </dgm:t>
    </dgm:pt>
    <dgm:pt modelId="{30657D9D-1895-4BD1-94C4-D49AF8E8A1D9}" type="parTrans" cxnId="{980C1892-390C-41CE-B5CE-4108A2E04B6E}">
      <dgm:prSet/>
      <dgm:spPr/>
      <dgm:t>
        <a:bodyPr/>
        <a:lstStyle/>
        <a:p>
          <a:endParaRPr lang="en-US"/>
        </a:p>
      </dgm:t>
    </dgm:pt>
    <dgm:pt modelId="{FEBDD1D7-4738-4AF5-8A60-9DFCF5E791B4}" type="sibTrans" cxnId="{980C1892-390C-41CE-B5CE-4108A2E04B6E}">
      <dgm:prSet/>
      <dgm:spPr/>
      <dgm:t>
        <a:bodyPr/>
        <a:lstStyle/>
        <a:p>
          <a:endParaRPr lang="en-US"/>
        </a:p>
      </dgm:t>
    </dgm:pt>
    <dgm:pt modelId="{9E229373-6CDA-4895-972B-DE2E7AD98BC5}">
      <dgm:prSet/>
      <dgm:spPr/>
      <dgm:t>
        <a:bodyPr/>
        <a:lstStyle/>
        <a:p>
          <a:r>
            <a:rPr lang="en-US" b="1" u="sng"/>
            <a:t>PP to be uploaded by 10am on 9th December </a:t>
          </a:r>
          <a:endParaRPr lang="en-US"/>
        </a:p>
      </dgm:t>
    </dgm:pt>
    <dgm:pt modelId="{9E615F1F-8113-48B9-A11D-65A51AEFB270}" type="parTrans" cxnId="{7D3FA593-CC2A-4F30-B42B-5A8F1A47F7F9}">
      <dgm:prSet/>
      <dgm:spPr/>
      <dgm:t>
        <a:bodyPr/>
        <a:lstStyle/>
        <a:p>
          <a:endParaRPr lang="en-US"/>
        </a:p>
      </dgm:t>
    </dgm:pt>
    <dgm:pt modelId="{7A161A86-FB54-4CA0-BF27-C73FED3BFBB8}" type="sibTrans" cxnId="{7D3FA593-CC2A-4F30-B42B-5A8F1A47F7F9}">
      <dgm:prSet/>
      <dgm:spPr/>
      <dgm:t>
        <a:bodyPr/>
        <a:lstStyle/>
        <a:p>
          <a:endParaRPr lang="en-US"/>
        </a:p>
      </dgm:t>
    </dgm:pt>
    <dgm:pt modelId="{1D1C670A-1D78-4A61-834C-E792CD26CE76}">
      <dgm:prSet/>
      <dgm:spPr/>
      <dgm:t>
        <a:bodyPr/>
        <a:lstStyle/>
        <a:p>
          <a:r>
            <a:rPr lang="en-US"/>
            <a:t>Lets take a look....</a:t>
          </a:r>
        </a:p>
      </dgm:t>
    </dgm:pt>
    <dgm:pt modelId="{5DFEC0FF-4B76-4FEC-A79B-802D0B030D20}" type="parTrans" cxnId="{186BF363-ABDD-47CF-8F60-C99A3C6FF8AE}">
      <dgm:prSet/>
      <dgm:spPr/>
      <dgm:t>
        <a:bodyPr/>
        <a:lstStyle/>
        <a:p>
          <a:endParaRPr lang="en-US"/>
        </a:p>
      </dgm:t>
    </dgm:pt>
    <dgm:pt modelId="{6E990D69-52DC-4917-A923-CD62EE1DD695}" type="sibTrans" cxnId="{186BF363-ABDD-47CF-8F60-C99A3C6FF8AE}">
      <dgm:prSet/>
      <dgm:spPr/>
      <dgm:t>
        <a:bodyPr/>
        <a:lstStyle/>
        <a:p>
          <a:endParaRPr lang="en-US"/>
        </a:p>
      </dgm:t>
    </dgm:pt>
    <dgm:pt modelId="{3321F67D-F21A-4381-9E6D-5290E3047F3A}" type="pres">
      <dgm:prSet presAssocID="{789E0B13-600A-483A-9A7A-33F7DDB3041B}" presName="root" presStyleCnt="0">
        <dgm:presLayoutVars>
          <dgm:dir/>
          <dgm:resizeHandles val="exact"/>
        </dgm:presLayoutVars>
      </dgm:prSet>
      <dgm:spPr/>
    </dgm:pt>
    <dgm:pt modelId="{0B58F73A-592F-47D8-AA97-E9D9AA6C99A7}" type="pres">
      <dgm:prSet presAssocID="{C0B8F467-4D1B-4AE7-B069-937743236455}" presName="compNode" presStyleCnt="0"/>
      <dgm:spPr/>
    </dgm:pt>
    <dgm:pt modelId="{ED108A88-9DEA-4B3A-B942-D0FB300CCEA8}" type="pres">
      <dgm:prSet presAssocID="{C0B8F467-4D1B-4AE7-B069-937743236455}" presName="bgRect" presStyleLbl="bgShp" presStyleIdx="0" presStyleCnt="5"/>
      <dgm:spPr/>
    </dgm:pt>
    <dgm:pt modelId="{F555CF69-0D22-4C4A-9A48-AF42F48D46AF}" type="pres">
      <dgm:prSet presAssocID="{C0B8F467-4D1B-4AE7-B069-937743236455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535C18F1-6D8A-41F4-9562-3D89CBFCA577}" type="pres">
      <dgm:prSet presAssocID="{C0B8F467-4D1B-4AE7-B069-937743236455}" presName="spaceRect" presStyleCnt="0"/>
      <dgm:spPr/>
    </dgm:pt>
    <dgm:pt modelId="{D871EBA6-DB98-41D3-9E6E-FAF2B4C9FE5B}" type="pres">
      <dgm:prSet presAssocID="{C0B8F467-4D1B-4AE7-B069-937743236455}" presName="parTx" presStyleLbl="revTx" presStyleIdx="0" presStyleCnt="5">
        <dgm:presLayoutVars>
          <dgm:chMax val="0"/>
          <dgm:chPref val="0"/>
        </dgm:presLayoutVars>
      </dgm:prSet>
      <dgm:spPr/>
    </dgm:pt>
    <dgm:pt modelId="{CD8024AF-52C1-444B-A9C6-0C591E6B11C5}" type="pres">
      <dgm:prSet presAssocID="{6B4D4244-12B7-4BA4-AE85-5A67D55FCB81}" presName="sibTrans" presStyleCnt="0"/>
      <dgm:spPr/>
    </dgm:pt>
    <dgm:pt modelId="{4305D9C2-B7A6-4B93-A53E-6E2408016610}" type="pres">
      <dgm:prSet presAssocID="{47DC6B88-B670-40D1-93FF-EC0851D9BEAE}" presName="compNode" presStyleCnt="0"/>
      <dgm:spPr/>
    </dgm:pt>
    <dgm:pt modelId="{76FC9BA1-8A7E-4F43-879C-E893C8AA74A8}" type="pres">
      <dgm:prSet presAssocID="{47DC6B88-B670-40D1-93FF-EC0851D9BEAE}" presName="bgRect" presStyleLbl="bgShp" presStyleIdx="1" presStyleCnt="5"/>
      <dgm:spPr/>
    </dgm:pt>
    <dgm:pt modelId="{700F5A0A-B367-4A8C-9F38-44000D5FA22C}" type="pres">
      <dgm:prSet presAssocID="{47DC6B88-B670-40D1-93FF-EC0851D9BEA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CFB4AAE1-3296-4E52-95D4-A650A22B5C2C}" type="pres">
      <dgm:prSet presAssocID="{47DC6B88-B670-40D1-93FF-EC0851D9BEAE}" presName="spaceRect" presStyleCnt="0"/>
      <dgm:spPr/>
    </dgm:pt>
    <dgm:pt modelId="{68876709-96A4-45FE-9A2F-AEFBDF25BEB9}" type="pres">
      <dgm:prSet presAssocID="{47DC6B88-B670-40D1-93FF-EC0851D9BEAE}" presName="parTx" presStyleLbl="revTx" presStyleIdx="1" presStyleCnt="5">
        <dgm:presLayoutVars>
          <dgm:chMax val="0"/>
          <dgm:chPref val="0"/>
        </dgm:presLayoutVars>
      </dgm:prSet>
      <dgm:spPr/>
    </dgm:pt>
    <dgm:pt modelId="{76AD8B98-46B1-4664-96E3-D2EBC3386434}" type="pres">
      <dgm:prSet presAssocID="{0DE0B1AA-9656-44EB-81B9-273E80A8FD1C}" presName="sibTrans" presStyleCnt="0"/>
      <dgm:spPr/>
    </dgm:pt>
    <dgm:pt modelId="{7A85152C-C245-4854-BF41-C44DC5D34AD5}" type="pres">
      <dgm:prSet presAssocID="{84B9C060-B898-41AF-9771-E23DCEBD3926}" presName="compNode" presStyleCnt="0"/>
      <dgm:spPr/>
    </dgm:pt>
    <dgm:pt modelId="{EC7BDE26-A5CD-4A16-9224-7A5F19D2F0DC}" type="pres">
      <dgm:prSet presAssocID="{84B9C060-B898-41AF-9771-E23DCEBD3926}" presName="bgRect" presStyleLbl="bgShp" presStyleIdx="2" presStyleCnt="5"/>
      <dgm:spPr/>
    </dgm:pt>
    <dgm:pt modelId="{539C9AF5-7287-47C9-B69A-32DBA5819AB5}" type="pres">
      <dgm:prSet presAssocID="{84B9C060-B898-41AF-9771-E23DCEBD3926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lloons"/>
        </a:ext>
      </dgm:extLst>
    </dgm:pt>
    <dgm:pt modelId="{F3E6FB8C-5C74-437D-B819-3AE466681DF5}" type="pres">
      <dgm:prSet presAssocID="{84B9C060-B898-41AF-9771-E23DCEBD3926}" presName="spaceRect" presStyleCnt="0"/>
      <dgm:spPr/>
    </dgm:pt>
    <dgm:pt modelId="{5AB796BC-9823-446C-B94E-D10522F33514}" type="pres">
      <dgm:prSet presAssocID="{84B9C060-B898-41AF-9771-E23DCEBD3926}" presName="parTx" presStyleLbl="revTx" presStyleIdx="2" presStyleCnt="5">
        <dgm:presLayoutVars>
          <dgm:chMax val="0"/>
          <dgm:chPref val="0"/>
        </dgm:presLayoutVars>
      </dgm:prSet>
      <dgm:spPr/>
    </dgm:pt>
    <dgm:pt modelId="{3B4D7B6F-2EB2-4CC9-8A3B-2C6E487C90D6}" type="pres">
      <dgm:prSet presAssocID="{FEBDD1D7-4738-4AF5-8A60-9DFCF5E791B4}" presName="sibTrans" presStyleCnt="0"/>
      <dgm:spPr/>
    </dgm:pt>
    <dgm:pt modelId="{CE1AF358-7EBC-4AEC-8F81-8FE13282242D}" type="pres">
      <dgm:prSet presAssocID="{9E229373-6CDA-4895-972B-DE2E7AD98BC5}" presName="compNode" presStyleCnt="0"/>
      <dgm:spPr/>
    </dgm:pt>
    <dgm:pt modelId="{2B4B62A4-9598-4200-8693-724C270300FF}" type="pres">
      <dgm:prSet presAssocID="{9E229373-6CDA-4895-972B-DE2E7AD98BC5}" presName="bgRect" presStyleLbl="bgShp" presStyleIdx="3" presStyleCnt="5"/>
      <dgm:spPr/>
    </dgm:pt>
    <dgm:pt modelId="{D4E423DC-6A62-4391-99B3-8EFC744F509B}" type="pres">
      <dgm:prSet presAssocID="{9E229373-6CDA-4895-972B-DE2E7AD98BC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B7EDFC7E-B201-4A2D-A7B3-F965F22035A5}" type="pres">
      <dgm:prSet presAssocID="{9E229373-6CDA-4895-972B-DE2E7AD98BC5}" presName="spaceRect" presStyleCnt="0"/>
      <dgm:spPr/>
    </dgm:pt>
    <dgm:pt modelId="{63F537AA-5A3A-40E2-9F85-71CBA1F76E20}" type="pres">
      <dgm:prSet presAssocID="{9E229373-6CDA-4895-972B-DE2E7AD98BC5}" presName="parTx" presStyleLbl="revTx" presStyleIdx="3" presStyleCnt="5">
        <dgm:presLayoutVars>
          <dgm:chMax val="0"/>
          <dgm:chPref val="0"/>
        </dgm:presLayoutVars>
      </dgm:prSet>
      <dgm:spPr/>
    </dgm:pt>
    <dgm:pt modelId="{028CB196-D855-4B5D-96F8-59D2F71D7D17}" type="pres">
      <dgm:prSet presAssocID="{7A161A86-FB54-4CA0-BF27-C73FED3BFBB8}" presName="sibTrans" presStyleCnt="0"/>
      <dgm:spPr/>
    </dgm:pt>
    <dgm:pt modelId="{C26BAA86-5E7D-4874-8EB9-B69C74AC41E7}" type="pres">
      <dgm:prSet presAssocID="{1D1C670A-1D78-4A61-834C-E792CD26CE76}" presName="compNode" presStyleCnt="0"/>
      <dgm:spPr/>
    </dgm:pt>
    <dgm:pt modelId="{D97719DB-83DA-46C0-B1EB-2D2359EC7803}" type="pres">
      <dgm:prSet presAssocID="{1D1C670A-1D78-4A61-834C-E792CD26CE76}" presName="bgRect" presStyleLbl="bgShp" presStyleIdx="4" presStyleCnt="5"/>
      <dgm:spPr/>
    </dgm:pt>
    <dgm:pt modelId="{BF405897-4C89-4E7B-BAE6-D0B3EA9F78AC}" type="pres">
      <dgm:prSet presAssocID="{1D1C670A-1D78-4A61-834C-E792CD26CE76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lasses"/>
        </a:ext>
      </dgm:extLst>
    </dgm:pt>
    <dgm:pt modelId="{C425664B-0B09-4D7F-87A9-DBCFF41F5D90}" type="pres">
      <dgm:prSet presAssocID="{1D1C670A-1D78-4A61-834C-E792CD26CE76}" presName="spaceRect" presStyleCnt="0"/>
      <dgm:spPr/>
    </dgm:pt>
    <dgm:pt modelId="{D22BF7D0-1234-4036-B2DB-03DB699CF66D}" type="pres">
      <dgm:prSet presAssocID="{1D1C670A-1D78-4A61-834C-E792CD26CE76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69806706-A773-4ED9-8434-46594ACD9590}" type="presOf" srcId="{789E0B13-600A-483A-9A7A-33F7DDB3041B}" destId="{3321F67D-F21A-4381-9E6D-5290E3047F3A}" srcOrd="0" destOrd="0" presId="urn:microsoft.com/office/officeart/2018/2/layout/IconVerticalSolidList"/>
    <dgm:cxn modelId="{95AF160E-6B2A-440F-B07C-21BEE51A778D}" type="presOf" srcId="{C0B8F467-4D1B-4AE7-B069-937743236455}" destId="{D871EBA6-DB98-41D3-9E6E-FAF2B4C9FE5B}" srcOrd="0" destOrd="0" presId="urn:microsoft.com/office/officeart/2018/2/layout/IconVerticalSolidList"/>
    <dgm:cxn modelId="{186BF363-ABDD-47CF-8F60-C99A3C6FF8AE}" srcId="{789E0B13-600A-483A-9A7A-33F7DDB3041B}" destId="{1D1C670A-1D78-4A61-834C-E792CD26CE76}" srcOrd="4" destOrd="0" parTransId="{5DFEC0FF-4B76-4FEC-A79B-802D0B030D20}" sibTransId="{6E990D69-52DC-4917-A923-CD62EE1DD695}"/>
    <dgm:cxn modelId="{0DA8036D-0C13-4DD0-98C2-819C17A83DAF}" srcId="{789E0B13-600A-483A-9A7A-33F7DDB3041B}" destId="{47DC6B88-B670-40D1-93FF-EC0851D9BEAE}" srcOrd="1" destOrd="0" parTransId="{AB648ABF-09A1-475D-B882-C9143DCA5CEB}" sibTransId="{0DE0B1AA-9656-44EB-81B9-273E80A8FD1C}"/>
    <dgm:cxn modelId="{C0093871-78F6-4240-AC75-35F6C1E796D3}" type="presOf" srcId="{1D1C670A-1D78-4A61-834C-E792CD26CE76}" destId="{D22BF7D0-1234-4036-B2DB-03DB699CF66D}" srcOrd="0" destOrd="0" presId="urn:microsoft.com/office/officeart/2018/2/layout/IconVerticalSolidList"/>
    <dgm:cxn modelId="{35601952-D9D0-429C-9BE8-6EF1AEE836CA}" srcId="{789E0B13-600A-483A-9A7A-33F7DDB3041B}" destId="{C0B8F467-4D1B-4AE7-B069-937743236455}" srcOrd="0" destOrd="0" parTransId="{7A1571C7-81AE-413E-8E7B-0171E0CE03F6}" sibTransId="{6B4D4244-12B7-4BA4-AE85-5A67D55FCB81}"/>
    <dgm:cxn modelId="{980C1892-390C-41CE-B5CE-4108A2E04B6E}" srcId="{789E0B13-600A-483A-9A7A-33F7DDB3041B}" destId="{84B9C060-B898-41AF-9771-E23DCEBD3926}" srcOrd="2" destOrd="0" parTransId="{30657D9D-1895-4BD1-94C4-D49AF8E8A1D9}" sibTransId="{FEBDD1D7-4738-4AF5-8A60-9DFCF5E791B4}"/>
    <dgm:cxn modelId="{7D3FA593-CC2A-4F30-B42B-5A8F1A47F7F9}" srcId="{789E0B13-600A-483A-9A7A-33F7DDB3041B}" destId="{9E229373-6CDA-4895-972B-DE2E7AD98BC5}" srcOrd="3" destOrd="0" parTransId="{9E615F1F-8113-48B9-A11D-65A51AEFB270}" sibTransId="{7A161A86-FB54-4CA0-BF27-C73FED3BFBB8}"/>
    <dgm:cxn modelId="{9717E9AF-53DC-409C-B22D-0FFF5FB95BD3}" type="presOf" srcId="{84B9C060-B898-41AF-9771-E23DCEBD3926}" destId="{5AB796BC-9823-446C-B94E-D10522F33514}" srcOrd="0" destOrd="0" presId="urn:microsoft.com/office/officeart/2018/2/layout/IconVerticalSolidList"/>
    <dgm:cxn modelId="{4CC3D1B5-A2BF-46C7-9E79-0458E37BBD22}" type="presOf" srcId="{9E229373-6CDA-4895-972B-DE2E7AD98BC5}" destId="{63F537AA-5A3A-40E2-9F85-71CBA1F76E20}" srcOrd="0" destOrd="0" presId="urn:microsoft.com/office/officeart/2018/2/layout/IconVerticalSolidList"/>
    <dgm:cxn modelId="{9D44A6C3-63CD-414A-B189-9F8AA93076DA}" type="presOf" srcId="{47DC6B88-B670-40D1-93FF-EC0851D9BEAE}" destId="{68876709-96A4-45FE-9A2F-AEFBDF25BEB9}" srcOrd="0" destOrd="0" presId="urn:microsoft.com/office/officeart/2018/2/layout/IconVerticalSolidList"/>
    <dgm:cxn modelId="{28F01EF0-7A10-406F-8FE1-200D69E6B367}" type="presParOf" srcId="{3321F67D-F21A-4381-9E6D-5290E3047F3A}" destId="{0B58F73A-592F-47D8-AA97-E9D9AA6C99A7}" srcOrd="0" destOrd="0" presId="urn:microsoft.com/office/officeart/2018/2/layout/IconVerticalSolidList"/>
    <dgm:cxn modelId="{B1F22A86-2DC3-48C0-8829-C8798B4F409B}" type="presParOf" srcId="{0B58F73A-592F-47D8-AA97-E9D9AA6C99A7}" destId="{ED108A88-9DEA-4B3A-B942-D0FB300CCEA8}" srcOrd="0" destOrd="0" presId="urn:microsoft.com/office/officeart/2018/2/layout/IconVerticalSolidList"/>
    <dgm:cxn modelId="{89AC6CD6-5C73-4C85-ABD3-D08D89106EA0}" type="presParOf" srcId="{0B58F73A-592F-47D8-AA97-E9D9AA6C99A7}" destId="{F555CF69-0D22-4C4A-9A48-AF42F48D46AF}" srcOrd="1" destOrd="0" presId="urn:microsoft.com/office/officeart/2018/2/layout/IconVerticalSolidList"/>
    <dgm:cxn modelId="{F2F82163-8211-414F-9662-D03A32CD9975}" type="presParOf" srcId="{0B58F73A-592F-47D8-AA97-E9D9AA6C99A7}" destId="{535C18F1-6D8A-41F4-9562-3D89CBFCA577}" srcOrd="2" destOrd="0" presId="urn:microsoft.com/office/officeart/2018/2/layout/IconVerticalSolidList"/>
    <dgm:cxn modelId="{9868DECA-BA3A-4C2F-AADD-3E733D6175F1}" type="presParOf" srcId="{0B58F73A-592F-47D8-AA97-E9D9AA6C99A7}" destId="{D871EBA6-DB98-41D3-9E6E-FAF2B4C9FE5B}" srcOrd="3" destOrd="0" presId="urn:microsoft.com/office/officeart/2018/2/layout/IconVerticalSolidList"/>
    <dgm:cxn modelId="{B317DD1E-D20A-4AE3-A248-5D08EBDDB1C5}" type="presParOf" srcId="{3321F67D-F21A-4381-9E6D-5290E3047F3A}" destId="{CD8024AF-52C1-444B-A9C6-0C591E6B11C5}" srcOrd="1" destOrd="0" presId="urn:microsoft.com/office/officeart/2018/2/layout/IconVerticalSolidList"/>
    <dgm:cxn modelId="{F67239E7-3606-4283-84F0-69F5C1DEF1BA}" type="presParOf" srcId="{3321F67D-F21A-4381-9E6D-5290E3047F3A}" destId="{4305D9C2-B7A6-4B93-A53E-6E2408016610}" srcOrd="2" destOrd="0" presId="urn:microsoft.com/office/officeart/2018/2/layout/IconVerticalSolidList"/>
    <dgm:cxn modelId="{157CD65D-1414-44AC-8E16-B19F8B644781}" type="presParOf" srcId="{4305D9C2-B7A6-4B93-A53E-6E2408016610}" destId="{76FC9BA1-8A7E-4F43-879C-E893C8AA74A8}" srcOrd="0" destOrd="0" presId="urn:microsoft.com/office/officeart/2018/2/layout/IconVerticalSolidList"/>
    <dgm:cxn modelId="{1B4882FA-03B1-421D-8AF1-0ED8855AB473}" type="presParOf" srcId="{4305D9C2-B7A6-4B93-A53E-6E2408016610}" destId="{700F5A0A-B367-4A8C-9F38-44000D5FA22C}" srcOrd="1" destOrd="0" presId="urn:microsoft.com/office/officeart/2018/2/layout/IconVerticalSolidList"/>
    <dgm:cxn modelId="{94398234-4C8D-4DD5-A254-C8F17DCF224A}" type="presParOf" srcId="{4305D9C2-B7A6-4B93-A53E-6E2408016610}" destId="{CFB4AAE1-3296-4E52-95D4-A650A22B5C2C}" srcOrd="2" destOrd="0" presId="urn:microsoft.com/office/officeart/2018/2/layout/IconVerticalSolidList"/>
    <dgm:cxn modelId="{69B38FD7-381E-4610-8A79-CEA9D8690F37}" type="presParOf" srcId="{4305D9C2-B7A6-4B93-A53E-6E2408016610}" destId="{68876709-96A4-45FE-9A2F-AEFBDF25BEB9}" srcOrd="3" destOrd="0" presId="urn:microsoft.com/office/officeart/2018/2/layout/IconVerticalSolidList"/>
    <dgm:cxn modelId="{8E779219-0198-482C-8E1E-2836F61C90B1}" type="presParOf" srcId="{3321F67D-F21A-4381-9E6D-5290E3047F3A}" destId="{76AD8B98-46B1-4664-96E3-D2EBC3386434}" srcOrd="3" destOrd="0" presId="urn:microsoft.com/office/officeart/2018/2/layout/IconVerticalSolidList"/>
    <dgm:cxn modelId="{5FA9F4DC-5D77-4AE2-8FC6-B6EFB9BF7B0C}" type="presParOf" srcId="{3321F67D-F21A-4381-9E6D-5290E3047F3A}" destId="{7A85152C-C245-4854-BF41-C44DC5D34AD5}" srcOrd="4" destOrd="0" presId="urn:microsoft.com/office/officeart/2018/2/layout/IconVerticalSolidList"/>
    <dgm:cxn modelId="{A82C8108-F460-48CF-920E-131462DFA6B2}" type="presParOf" srcId="{7A85152C-C245-4854-BF41-C44DC5D34AD5}" destId="{EC7BDE26-A5CD-4A16-9224-7A5F19D2F0DC}" srcOrd="0" destOrd="0" presId="urn:microsoft.com/office/officeart/2018/2/layout/IconVerticalSolidList"/>
    <dgm:cxn modelId="{07A9A3F1-1A0D-4F65-84E5-ACDF0CBDEDC1}" type="presParOf" srcId="{7A85152C-C245-4854-BF41-C44DC5D34AD5}" destId="{539C9AF5-7287-47C9-B69A-32DBA5819AB5}" srcOrd="1" destOrd="0" presId="urn:microsoft.com/office/officeart/2018/2/layout/IconVerticalSolidList"/>
    <dgm:cxn modelId="{AA805A7F-18ED-42E2-B981-AC2B2D9438D2}" type="presParOf" srcId="{7A85152C-C245-4854-BF41-C44DC5D34AD5}" destId="{F3E6FB8C-5C74-437D-B819-3AE466681DF5}" srcOrd="2" destOrd="0" presId="urn:microsoft.com/office/officeart/2018/2/layout/IconVerticalSolidList"/>
    <dgm:cxn modelId="{F47FE162-9502-4F54-86E5-49F3BFDA0C7D}" type="presParOf" srcId="{7A85152C-C245-4854-BF41-C44DC5D34AD5}" destId="{5AB796BC-9823-446C-B94E-D10522F33514}" srcOrd="3" destOrd="0" presId="urn:microsoft.com/office/officeart/2018/2/layout/IconVerticalSolidList"/>
    <dgm:cxn modelId="{136E4B2D-5ACB-4995-93C0-32197E5D1409}" type="presParOf" srcId="{3321F67D-F21A-4381-9E6D-5290E3047F3A}" destId="{3B4D7B6F-2EB2-4CC9-8A3B-2C6E487C90D6}" srcOrd="5" destOrd="0" presId="urn:microsoft.com/office/officeart/2018/2/layout/IconVerticalSolidList"/>
    <dgm:cxn modelId="{CDCC3C35-F90F-4656-9DFB-B022DE468CA0}" type="presParOf" srcId="{3321F67D-F21A-4381-9E6D-5290E3047F3A}" destId="{CE1AF358-7EBC-4AEC-8F81-8FE13282242D}" srcOrd="6" destOrd="0" presId="urn:microsoft.com/office/officeart/2018/2/layout/IconVerticalSolidList"/>
    <dgm:cxn modelId="{713001BB-8652-4251-803F-0489D132854D}" type="presParOf" srcId="{CE1AF358-7EBC-4AEC-8F81-8FE13282242D}" destId="{2B4B62A4-9598-4200-8693-724C270300FF}" srcOrd="0" destOrd="0" presId="urn:microsoft.com/office/officeart/2018/2/layout/IconVerticalSolidList"/>
    <dgm:cxn modelId="{B3621ED3-BC89-4319-8DB1-7BB9A04D1097}" type="presParOf" srcId="{CE1AF358-7EBC-4AEC-8F81-8FE13282242D}" destId="{D4E423DC-6A62-4391-99B3-8EFC744F509B}" srcOrd="1" destOrd="0" presId="urn:microsoft.com/office/officeart/2018/2/layout/IconVerticalSolidList"/>
    <dgm:cxn modelId="{1EC34A0E-7F12-4D9A-9C13-B3FBAAE15333}" type="presParOf" srcId="{CE1AF358-7EBC-4AEC-8F81-8FE13282242D}" destId="{B7EDFC7E-B201-4A2D-A7B3-F965F22035A5}" srcOrd="2" destOrd="0" presId="urn:microsoft.com/office/officeart/2018/2/layout/IconVerticalSolidList"/>
    <dgm:cxn modelId="{42165784-8321-455F-8877-BD364DAEDE86}" type="presParOf" srcId="{CE1AF358-7EBC-4AEC-8F81-8FE13282242D}" destId="{63F537AA-5A3A-40E2-9F85-71CBA1F76E20}" srcOrd="3" destOrd="0" presId="urn:microsoft.com/office/officeart/2018/2/layout/IconVerticalSolidList"/>
    <dgm:cxn modelId="{CF569DCD-3E5D-44CF-8BF3-19C3E8DBF1A2}" type="presParOf" srcId="{3321F67D-F21A-4381-9E6D-5290E3047F3A}" destId="{028CB196-D855-4B5D-96F8-59D2F71D7D17}" srcOrd="7" destOrd="0" presId="urn:microsoft.com/office/officeart/2018/2/layout/IconVerticalSolidList"/>
    <dgm:cxn modelId="{599CD42F-D267-4117-AC68-794A6ECD2E29}" type="presParOf" srcId="{3321F67D-F21A-4381-9E6D-5290E3047F3A}" destId="{C26BAA86-5E7D-4874-8EB9-B69C74AC41E7}" srcOrd="8" destOrd="0" presId="urn:microsoft.com/office/officeart/2018/2/layout/IconVerticalSolidList"/>
    <dgm:cxn modelId="{2925F776-7094-4A27-92B9-3D84B40B53F4}" type="presParOf" srcId="{C26BAA86-5E7D-4874-8EB9-B69C74AC41E7}" destId="{D97719DB-83DA-46C0-B1EB-2D2359EC7803}" srcOrd="0" destOrd="0" presId="urn:microsoft.com/office/officeart/2018/2/layout/IconVerticalSolidList"/>
    <dgm:cxn modelId="{842AFE43-2A84-4B9E-BF68-C8FA7A814AF1}" type="presParOf" srcId="{C26BAA86-5E7D-4874-8EB9-B69C74AC41E7}" destId="{BF405897-4C89-4E7B-BAE6-D0B3EA9F78AC}" srcOrd="1" destOrd="0" presId="urn:microsoft.com/office/officeart/2018/2/layout/IconVerticalSolidList"/>
    <dgm:cxn modelId="{8F73B03F-2661-4E11-A65B-3AED72E2A878}" type="presParOf" srcId="{C26BAA86-5E7D-4874-8EB9-B69C74AC41E7}" destId="{C425664B-0B09-4D7F-87A9-DBCFF41F5D90}" srcOrd="2" destOrd="0" presId="urn:microsoft.com/office/officeart/2018/2/layout/IconVerticalSolidList"/>
    <dgm:cxn modelId="{5D160CC0-4611-48C6-88E6-C72BF6686CC7}" type="presParOf" srcId="{C26BAA86-5E7D-4874-8EB9-B69C74AC41E7}" destId="{D22BF7D0-1234-4036-B2DB-03DB699CF66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94A1BD7-8885-4398-AD9E-70AFE33D891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82D853A-5E3B-46B6-950D-B1CDDDC7C77E}">
      <dgm:prSet/>
      <dgm:spPr/>
      <dgm:t>
        <a:bodyPr/>
        <a:lstStyle/>
        <a:p>
          <a:r>
            <a:rPr lang="en-GB" b="1"/>
            <a:t>Flight</a:t>
          </a:r>
          <a:r>
            <a:rPr lang="en-GB"/>
            <a:t>-"I can't deal with this, I'm out of here"</a:t>
          </a:r>
          <a:endParaRPr lang="en-US"/>
        </a:p>
      </dgm:t>
    </dgm:pt>
    <dgm:pt modelId="{3EFB299D-F69C-4821-98B7-90417909E61E}" type="parTrans" cxnId="{0837D8B4-1ADD-4E4A-89B1-1E4AEA2225C8}">
      <dgm:prSet/>
      <dgm:spPr/>
      <dgm:t>
        <a:bodyPr/>
        <a:lstStyle/>
        <a:p>
          <a:endParaRPr lang="en-US"/>
        </a:p>
      </dgm:t>
    </dgm:pt>
    <dgm:pt modelId="{6A1B0AA3-DCA2-41FD-96E6-716AA348625B}" type="sibTrans" cxnId="{0837D8B4-1ADD-4E4A-89B1-1E4AEA2225C8}">
      <dgm:prSet/>
      <dgm:spPr/>
      <dgm:t>
        <a:bodyPr/>
        <a:lstStyle/>
        <a:p>
          <a:endParaRPr lang="en-US"/>
        </a:p>
      </dgm:t>
    </dgm:pt>
    <dgm:pt modelId="{38C2C509-700A-4BE2-8BFF-925C1E1E1701}">
      <dgm:prSet/>
      <dgm:spPr/>
      <dgm:t>
        <a:bodyPr/>
        <a:lstStyle/>
        <a:p>
          <a:r>
            <a:rPr lang="en-GB" b="1"/>
            <a:t>Fight</a:t>
          </a:r>
          <a:r>
            <a:rPr lang="en-GB"/>
            <a:t>- "I am right and you will hear why I am right and you will agree with me"</a:t>
          </a:r>
          <a:endParaRPr lang="en-US"/>
        </a:p>
      </dgm:t>
    </dgm:pt>
    <dgm:pt modelId="{DA19F5FE-B6AA-4DE3-AF65-5296F60B029F}" type="parTrans" cxnId="{51277AF6-46D3-4E54-A273-F577938F5880}">
      <dgm:prSet/>
      <dgm:spPr/>
      <dgm:t>
        <a:bodyPr/>
        <a:lstStyle/>
        <a:p>
          <a:endParaRPr lang="en-US"/>
        </a:p>
      </dgm:t>
    </dgm:pt>
    <dgm:pt modelId="{B21832E7-9066-4E5E-A21F-B6C003EF4C87}" type="sibTrans" cxnId="{51277AF6-46D3-4E54-A273-F577938F5880}">
      <dgm:prSet/>
      <dgm:spPr/>
      <dgm:t>
        <a:bodyPr/>
        <a:lstStyle/>
        <a:p>
          <a:endParaRPr lang="en-US"/>
        </a:p>
      </dgm:t>
    </dgm:pt>
    <dgm:pt modelId="{D0EC6BF7-2058-4BF3-B8B2-4F83424E31AC}">
      <dgm:prSet/>
      <dgm:spPr/>
      <dgm:t>
        <a:bodyPr/>
        <a:lstStyle/>
        <a:p>
          <a:r>
            <a:rPr lang="en-GB" b="1"/>
            <a:t>Freeze-</a:t>
          </a:r>
          <a:r>
            <a:rPr lang="en-GB"/>
            <a:t> "I don't know what to do"</a:t>
          </a:r>
          <a:endParaRPr lang="en-US"/>
        </a:p>
      </dgm:t>
    </dgm:pt>
    <dgm:pt modelId="{E52305C2-A07E-4536-B38A-23B5F2FF5B4B}" type="parTrans" cxnId="{A9435B27-183E-4E1F-93D7-688877606F20}">
      <dgm:prSet/>
      <dgm:spPr/>
      <dgm:t>
        <a:bodyPr/>
        <a:lstStyle/>
        <a:p>
          <a:endParaRPr lang="en-US"/>
        </a:p>
      </dgm:t>
    </dgm:pt>
    <dgm:pt modelId="{DFC2FEE0-9382-4379-B2BB-E05CA0DB253D}" type="sibTrans" cxnId="{A9435B27-183E-4E1F-93D7-688877606F20}">
      <dgm:prSet/>
      <dgm:spPr/>
      <dgm:t>
        <a:bodyPr/>
        <a:lstStyle/>
        <a:p>
          <a:endParaRPr lang="en-US"/>
        </a:p>
      </dgm:t>
    </dgm:pt>
    <dgm:pt modelId="{C65C45D0-2823-4D34-B0CA-8BC5272A1576}" type="pres">
      <dgm:prSet presAssocID="{594A1BD7-8885-4398-AD9E-70AFE33D8912}" presName="linear" presStyleCnt="0">
        <dgm:presLayoutVars>
          <dgm:animLvl val="lvl"/>
          <dgm:resizeHandles val="exact"/>
        </dgm:presLayoutVars>
      </dgm:prSet>
      <dgm:spPr/>
    </dgm:pt>
    <dgm:pt modelId="{9944E9BC-46D1-4605-8A82-F1CDDE090CAE}" type="pres">
      <dgm:prSet presAssocID="{082D853A-5E3B-46B6-950D-B1CDDDC7C77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2CFE4108-75E8-40B7-843E-29B1B3F0119C}" type="pres">
      <dgm:prSet presAssocID="{6A1B0AA3-DCA2-41FD-96E6-716AA348625B}" presName="spacer" presStyleCnt="0"/>
      <dgm:spPr/>
    </dgm:pt>
    <dgm:pt modelId="{577A8D58-C6BC-4A44-8362-79852168F955}" type="pres">
      <dgm:prSet presAssocID="{38C2C509-700A-4BE2-8BFF-925C1E1E170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9DAAC75-9A23-4A08-9D8C-B2FE2A82B6C2}" type="pres">
      <dgm:prSet presAssocID="{B21832E7-9066-4E5E-A21F-B6C003EF4C87}" presName="spacer" presStyleCnt="0"/>
      <dgm:spPr/>
    </dgm:pt>
    <dgm:pt modelId="{5B545371-394C-47BA-9279-058E4D6E9FBC}" type="pres">
      <dgm:prSet presAssocID="{D0EC6BF7-2058-4BF3-B8B2-4F83424E31AC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9435B27-183E-4E1F-93D7-688877606F20}" srcId="{594A1BD7-8885-4398-AD9E-70AFE33D8912}" destId="{D0EC6BF7-2058-4BF3-B8B2-4F83424E31AC}" srcOrd="2" destOrd="0" parTransId="{E52305C2-A07E-4536-B38A-23B5F2FF5B4B}" sibTransId="{DFC2FEE0-9382-4379-B2BB-E05CA0DB253D}"/>
    <dgm:cxn modelId="{07A89D32-E689-4B9E-853C-91B5DCEFAEFD}" type="presOf" srcId="{D0EC6BF7-2058-4BF3-B8B2-4F83424E31AC}" destId="{5B545371-394C-47BA-9279-058E4D6E9FBC}" srcOrd="0" destOrd="0" presId="urn:microsoft.com/office/officeart/2005/8/layout/vList2"/>
    <dgm:cxn modelId="{C31B1E49-AC58-4638-8EEB-CAABC39B5F96}" type="presOf" srcId="{38C2C509-700A-4BE2-8BFF-925C1E1E1701}" destId="{577A8D58-C6BC-4A44-8362-79852168F955}" srcOrd="0" destOrd="0" presId="urn:microsoft.com/office/officeart/2005/8/layout/vList2"/>
    <dgm:cxn modelId="{0EB65C6D-6513-4B2C-B9C0-A8647904A788}" type="presOf" srcId="{594A1BD7-8885-4398-AD9E-70AFE33D8912}" destId="{C65C45D0-2823-4D34-B0CA-8BC5272A1576}" srcOrd="0" destOrd="0" presId="urn:microsoft.com/office/officeart/2005/8/layout/vList2"/>
    <dgm:cxn modelId="{47C6B476-5B03-40B2-B939-9128C4F6E78B}" type="presOf" srcId="{082D853A-5E3B-46B6-950D-B1CDDDC7C77E}" destId="{9944E9BC-46D1-4605-8A82-F1CDDE090CAE}" srcOrd="0" destOrd="0" presId="urn:microsoft.com/office/officeart/2005/8/layout/vList2"/>
    <dgm:cxn modelId="{0837D8B4-1ADD-4E4A-89B1-1E4AEA2225C8}" srcId="{594A1BD7-8885-4398-AD9E-70AFE33D8912}" destId="{082D853A-5E3B-46B6-950D-B1CDDDC7C77E}" srcOrd="0" destOrd="0" parTransId="{3EFB299D-F69C-4821-98B7-90417909E61E}" sibTransId="{6A1B0AA3-DCA2-41FD-96E6-716AA348625B}"/>
    <dgm:cxn modelId="{51277AF6-46D3-4E54-A273-F577938F5880}" srcId="{594A1BD7-8885-4398-AD9E-70AFE33D8912}" destId="{38C2C509-700A-4BE2-8BFF-925C1E1E1701}" srcOrd="1" destOrd="0" parTransId="{DA19F5FE-B6AA-4DE3-AF65-5296F60B029F}" sibTransId="{B21832E7-9066-4E5E-A21F-B6C003EF4C87}"/>
    <dgm:cxn modelId="{4C8BBD05-7E62-46DD-98D4-90E90C805596}" type="presParOf" srcId="{C65C45D0-2823-4D34-B0CA-8BC5272A1576}" destId="{9944E9BC-46D1-4605-8A82-F1CDDE090CAE}" srcOrd="0" destOrd="0" presId="urn:microsoft.com/office/officeart/2005/8/layout/vList2"/>
    <dgm:cxn modelId="{2C54F238-4CA2-4397-90F0-A5A6672AE319}" type="presParOf" srcId="{C65C45D0-2823-4D34-B0CA-8BC5272A1576}" destId="{2CFE4108-75E8-40B7-843E-29B1B3F0119C}" srcOrd="1" destOrd="0" presId="urn:microsoft.com/office/officeart/2005/8/layout/vList2"/>
    <dgm:cxn modelId="{B0E6B26D-D906-44A3-8A94-D817B7B7B87A}" type="presParOf" srcId="{C65C45D0-2823-4D34-B0CA-8BC5272A1576}" destId="{577A8D58-C6BC-4A44-8362-79852168F955}" srcOrd="2" destOrd="0" presId="urn:microsoft.com/office/officeart/2005/8/layout/vList2"/>
    <dgm:cxn modelId="{673945FC-9452-4739-BB60-985000D548C4}" type="presParOf" srcId="{C65C45D0-2823-4D34-B0CA-8BC5272A1576}" destId="{29DAAC75-9A23-4A08-9D8C-B2FE2A82B6C2}" srcOrd="3" destOrd="0" presId="urn:microsoft.com/office/officeart/2005/8/layout/vList2"/>
    <dgm:cxn modelId="{B0D8EAB3-D18E-4EE4-92E3-9F5D0BDD47BC}" type="presParOf" srcId="{C65C45D0-2823-4D34-B0CA-8BC5272A1576}" destId="{5B545371-394C-47BA-9279-058E4D6E9FB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65935F-E360-47F5-840C-3AEF951D9142}">
      <dsp:nvSpPr>
        <dsp:cNvPr id="0" name=""/>
        <dsp:cNvSpPr/>
      </dsp:nvSpPr>
      <dsp:spPr>
        <a:xfrm>
          <a:off x="684914" y="1016402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BFC465-7BDE-4398-A220-6DF9ABA5055B}">
      <dsp:nvSpPr>
        <dsp:cNvPr id="0" name=""/>
        <dsp:cNvSpPr/>
      </dsp:nvSpPr>
      <dsp:spPr>
        <a:xfrm>
          <a:off x="918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C0F6B4-96BD-439F-9025-E956DB728B38}">
      <dsp:nvSpPr>
        <dsp:cNvPr id="0" name=""/>
        <dsp:cNvSpPr/>
      </dsp:nvSpPr>
      <dsp:spPr>
        <a:xfrm>
          <a:off x="333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Guest speaker- Lisa Ellis- Referencing </a:t>
          </a:r>
        </a:p>
      </dsp:txBody>
      <dsp:txXfrm>
        <a:off x="333914" y="2456402"/>
        <a:ext cx="1800000" cy="720000"/>
      </dsp:txXfrm>
    </dsp:sp>
    <dsp:sp modelId="{79E0FD23-C15E-4608-9C12-4D769A33CF4A}">
      <dsp:nvSpPr>
        <dsp:cNvPr id="0" name=""/>
        <dsp:cNvSpPr/>
      </dsp:nvSpPr>
      <dsp:spPr>
        <a:xfrm>
          <a:off x="2799914" y="1016402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619DE6-087D-42E3-BD15-CF972E60D153}">
      <dsp:nvSpPr>
        <dsp:cNvPr id="0" name=""/>
        <dsp:cNvSpPr/>
      </dsp:nvSpPr>
      <dsp:spPr>
        <a:xfrm>
          <a:off x="3033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6C1B49-118D-4B68-938D-B83FFF26FC43}">
      <dsp:nvSpPr>
        <dsp:cNvPr id="0" name=""/>
        <dsp:cNvSpPr/>
      </dsp:nvSpPr>
      <dsp:spPr>
        <a:xfrm>
          <a:off x="2448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Look at assignment 2</a:t>
          </a:r>
        </a:p>
      </dsp:txBody>
      <dsp:txXfrm>
        <a:off x="2448914" y="2456402"/>
        <a:ext cx="1800000" cy="720000"/>
      </dsp:txXfrm>
    </dsp:sp>
    <dsp:sp modelId="{6DA4F2C7-6D27-433B-9C9E-9EE19072AAE0}">
      <dsp:nvSpPr>
        <dsp:cNvPr id="0" name=""/>
        <dsp:cNvSpPr/>
      </dsp:nvSpPr>
      <dsp:spPr>
        <a:xfrm>
          <a:off x="4914914" y="1016402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A220A8-4570-456A-A628-2528780BD4F8}">
      <dsp:nvSpPr>
        <dsp:cNvPr id="0" name=""/>
        <dsp:cNvSpPr/>
      </dsp:nvSpPr>
      <dsp:spPr>
        <a:xfrm>
          <a:off x="5148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2E4692-26D4-4BD3-8670-E8CA3CA17620}">
      <dsp:nvSpPr>
        <dsp:cNvPr id="0" name=""/>
        <dsp:cNvSpPr/>
      </dsp:nvSpPr>
      <dsp:spPr>
        <a:xfrm>
          <a:off x="4563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REMINDER</a:t>
          </a:r>
        </a:p>
      </dsp:txBody>
      <dsp:txXfrm>
        <a:off x="4563914" y="2456402"/>
        <a:ext cx="1800000" cy="720000"/>
      </dsp:txXfrm>
    </dsp:sp>
    <dsp:sp modelId="{20C2C905-A892-4460-B31F-B4CABDE24433}">
      <dsp:nvSpPr>
        <dsp:cNvPr id="0" name=""/>
        <dsp:cNvSpPr/>
      </dsp:nvSpPr>
      <dsp:spPr>
        <a:xfrm>
          <a:off x="7029914" y="1016402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B85F4E-10EA-4EE9-9C76-44BA21DBAD01}">
      <dsp:nvSpPr>
        <dsp:cNvPr id="0" name=""/>
        <dsp:cNvSpPr/>
      </dsp:nvSpPr>
      <dsp:spPr>
        <a:xfrm>
          <a:off x="7263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A11AAC-B2B7-400F-BFD9-606E0DE1BA4A}">
      <dsp:nvSpPr>
        <dsp:cNvPr id="0" name=""/>
        <dsp:cNvSpPr/>
      </dsp:nvSpPr>
      <dsp:spPr>
        <a:xfrm>
          <a:off x="6678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Progress week- no taught sessions next week</a:t>
          </a:r>
        </a:p>
      </dsp:txBody>
      <dsp:txXfrm>
        <a:off x="6678914" y="2456402"/>
        <a:ext cx="1800000" cy="720000"/>
      </dsp:txXfrm>
    </dsp:sp>
    <dsp:sp modelId="{5D87280F-EA53-4280-ADF6-E896CC496683}">
      <dsp:nvSpPr>
        <dsp:cNvPr id="0" name=""/>
        <dsp:cNvSpPr/>
      </dsp:nvSpPr>
      <dsp:spPr>
        <a:xfrm>
          <a:off x="9144914" y="1016402"/>
          <a:ext cx="1098000" cy="109800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6D29B5-668E-4037-8C38-23530BB0A756}">
      <dsp:nvSpPr>
        <dsp:cNvPr id="0" name=""/>
        <dsp:cNvSpPr/>
      </dsp:nvSpPr>
      <dsp:spPr>
        <a:xfrm>
          <a:off x="9378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DF7C6B-9533-42A5-AD60-D7DE0FE82C7E}">
      <dsp:nvSpPr>
        <dsp:cNvPr id="0" name=""/>
        <dsp:cNvSpPr/>
      </dsp:nvSpPr>
      <dsp:spPr>
        <a:xfrm>
          <a:off x="8793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Teaching reconvenes Monday 18th November</a:t>
          </a:r>
        </a:p>
      </dsp:txBody>
      <dsp:txXfrm>
        <a:off x="8793914" y="2456402"/>
        <a:ext cx="18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108A88-9DEA-4B3A-B942-D0FB300CCEA8}">
      <dsp:nvSpPr>
        <dsp:cNvPr id="0" name=""/>
        <dsp:cNvSpPr/>
      </dsp:nvSpPr>
      <dsp:spPr>
        <a:xfrm>
          <a:off x="0" y="430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55CF69-0D22-4C4A-9A48-AF42F48D46AF}">
      <dsp:nvSpPr>
        <dsp:cNvPr id="0" name=""/>
        <dsp:cNvSpPr/>
      </dsp:nvSpPr>
      <dsp:spPr>
        <a:xfrm>
          <a:off x="277554" y="210753"/>
          <a:ext cx="504644" cy="5046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71EBA6-DB98-41D3-9E6E-FAF2B4C9FE5B}">
      <dsp:nvSpPr>
        <dsp:cNvPr id="0" name=""/>
        <dsp:cNvSpPr/>
      </dsp:nvSpPr>
      <dsp:spPr>
        <a:xfrm>
          <a:off x="1059754" y="430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Aptos Display" panose="020F0302020204030204"/>
            </a:rPr>
            <a:t>Presentation- Individual </a:t>
          </a:r>
          <a:endParaRPr lang="en-US" sz="1900" kern="1200"/>
        </a:p>
      </dsp:txBody>
      <dsp:txXfrm>
        <a:off x="1059754" y="4307"/>
        <a:ext cx="5304469" cy="917536"/>
      </dsp:txXfrm>
    </dsp:sp>
    <dsp:sp modelId="{76FC9BA1-8A7E-4F43-879C-E893C8AA74A8}">
      <dsp:nvSpPr>
        <dsp:cNvPr id="0" name=""/>
        <dsp:cNvSpPr/>
      </dsp:nvSpPr>
      <dsp:spPr>
        <a:xfrm>
          <a:off x="0" y="115122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0F5A0A-B367-4A8C-9F38-44000D5FA22C}">
      <dsp:nvSpPr>
        <dsp:cNvPr id="0" name=""/>
        <dsp:cNvSpPr/>
      </dsp:nvSpPr>
      <dsp:spPr>
        <a:xfrm>
          <a:off x="277554" y="1357673"/>
          <a:ext cx="504644" cy="5046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876709-96A4-45FE-9A2F-AEFBDF25BEB9}">
      <dsp:nvSpPr>
        <dsp:cNvPr id="0" name=""/>
        <dsp:cNvSpPr/>
      </dsp:nvSpPr>
      <dsp:spPr>
        <a:xfrm>
          <a:off x="1059754" y="115122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10 Minutes</a:t>
          </a:r>
        </a:p>
      </dsp:txBody>
      <dsp:txXfrm>
        <a:off x="1059754" y="1151227"/>
        <a:ext cx="5304469" cy="917536"/>
      </dsp:txXfrm>
    </dsp:sp>
    <dsp:sp modelId="{EC7BDE26-A5CD-4A16-9224-7A5F19D2F0DC}">
      <dsp:nvSpPr>
        <dsp:cNvPr id="0" name=""/>
        <dsp:cNvSpPr/>
      </dsp:nvSpPr>
      <dsp:spPr>
        <a:xfrm>
          <a:off x="0" y="229814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9C9AF5-7287-47C9-B69A-32DBA5819AB5}">
      <dsp:nvSpPr>
        <dsp:cNvPr id="0" name=""/>
        <dsp:cNvSpPr/>
      </dsp:nvSpPr>
      <dsp:spPr>
        <a:xfrm>
          <a:off x="277554" y="2504593"/>
          <a:ext cx="504644" cy="5046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B796BC-9823-446C-B94E-D10522F33514}">
      <dsp:nvSpPr>
        <dsp:cNvPr id="0" name=""/>
        <dsp:cNvSpPr/>
      </dsp:nvSpPr>
      <dsp:spPr>
        <a:xfrm>
          <a:off x="1059754" y="229814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Presentations held on 9th and 10th December </a:t>
          </a:r>
        </a:p>
      </dsp:txBody>
      <dsp:txXfrm>
        <a:off x="1059754" y="2298147"/>
        <a:ext cx="5304469" cy="917536"/>
      </dsp:txXfrm>
    </dsp:sp>
    <dsp:sp modelId="{2B4B62A4-9598-4200-8693-724C270300FF}">
      <dsp:nvSpPr>
        <dsp:cNvPr id="0" name=""/>
        <dsp:cNvSpPr/>
      </dsp:nvSpPr>
      <dsp:spPr>
        <a:xfrm>
          <a:off x="0" y="3445068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E423DC-6A62-4391-99B3-8EFC744F509B}">
      <dsp:nvSpPr>
        <dsp:cNvPr id="0" name=""/>
        <dsp:cNvSpPr/>
      </dsp:nvSpPr>
      <dsp:spPr>
        <a:xfrm>
          <a:off x="277554" y="3651513"/>
          <a:ext cx="504644" cy="50464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F537AA-5A3A-40E2-9F85-71CBA1F76E20}">
      <dsp:nvSpPr>
        <dsp:cNvPr id="0" name=""/>
        <dsp:cNvSpPr/>
      </dsp:nvSpPr>
      <dsp:spPr>
        <a:xfrm>
          <a:off x="1059754" y="3445068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u="sng" kern="1200"/>
            <a:t>PP to be uploaded by 10am on 9th December </a:t>
          </a:r>
          <a:endParaRPr lang="en-US" sz="1900" kern="1200"/>
        </a:p>
      </dsp:txBody>
      <dsp:txXfrm>
        <a:off x="1059754" y="3445068"/>
        <a:ext cx="5304469" cy="917536"/>
      </dsp:txXfrm>
    </dsp:sp>
    <dsp:sp modelId="{D97719DB-83DA-46C0-B1EB-2D2359EC7803}">
      <dsp:nvSpPr>
        <dsp:cNvPr id="0" name=""/>
        <dsp:cNvSpPr/>
      </dsp:nvSpPr>
      <dsp:spPr>
        <a:xfrm>
          <a:off x="0" y="4591988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405897-4C89-4E7B-BAE6-D0B3EA9F78AC}">
      <dsp:nvSpPr>
        <dsp:cNvPr id="0" name=""/>
        <dsp:cNvSpPr/>
      </dsp:nvSpPr>
      <dsp:spPr>
        <a:xfrm>
          <a:off x="277554" y="4798433"/>
          <a:ext cx="504644" cy="50464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2BF7D0-1234-4036-B2DB-03DB699CF66D}">
      <dsp:nvSpPr>
        <dsp:cNvPr id="0" name=""/>
        <dsp:cNvSpPr/>
      </dsp:nvSpPr>
      <dsp:spPr>
        <a:xfrm>
          <a:off x="1059754" y="4591988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Lets take a look....</a:t>
          </a:r>
        </a:p>
      </dsp:txBody>
      <dsp:txXfrm>
        <a:off x="1059754" y="4591988"/>
        <a:ext cx="5304469" cy="91753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108A88-9DEA-4B3A-B942-D0FB300CCEA8}">
      <dsp:nvSpPr>
        <dsp:cNvPr id="0" name=""/>
        <dsp:cNvSpPr/>
      </dsp:nvSpPr>
      <dsp:spPr>
        <a:xfrm>
          <a:off x="0" y="430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55CF69-0D22-4C4A-9A48-AF42F48D46AF}">
      <dsp:nvSpPr>
        <dsp:cNvPr id="0" name=""/>
        <dsp:cNvSpPr/>
      </dsp:nvSpPr>
      <dsp:spPr>
        <a:xfrm>
          <a:off x="277554" y="210753"/>
          <a:ext cx="504644" cy="5046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71EBA6-DB98-41D3-9E6E-FAF2B4C9FE5B}">
      <dsp:nvSpPr>
        <dsp:cNvPr id="0" name=""/>
        <dsp:cNvSpPr/>
      </dsp:nvSpPr>
      <dsp:spPr>
        <a:xfrm>
          <a:off x="1059754" y="430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Aptos Display" panose="020F0302020204030204"/>
            </a:rPr>
            <a:t>Presentation- Individual</a:t>
          </a:r>
          <a:endParaRPr lang="en-US" sz="1900" kern="1200"/>
        </a:p>
      </dsp:txBody>
      <dsp:txXfrm>
        <a:off x="1059754" y="4307"/>
        <a:ext cx="5304469" cy="917536"/>
      </dsp:txXfrm>
    </dsp:sp>
    <dsp:sp modelId="{76FC9BA1-8A7E-4F43-879C-E893C8AA74A8}">
      <dsp:nvSpPr>
        <dsp:cNvPr id="0" name=""/>
        <dsp:cNvSpPr/>
      </dsp:nvSpPr>
      <dsp:spPr>
        <a:xfrm>
          <a:off x="0" y="115122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0F5A0A-B367-4A8C-9F38-44000D5FA22C}">
      <dsp:nvSpPr>
        <dsp:cNvPr id="0" name=""/>
        <dsp:cNvSpPr/>
      </dsp:nvSpPr>
      <dsp:spPr>
        <a:xfrm>
          <a:off x="277554" y="1357673"/>
          <a:ext cx="504644" cy="5046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876709-96A4-45FE-9A2F-AEFBDF25BEB9}">
      <dsp:nvSpPr>
        <dsp:cNvPr id="0" name=""/>
        <dsp:cNvSpPr/>
      </dsp:nvSpPr>
      <dsp:spPr>
        <a:xfrm>
          <a:off x="1059754" y="115122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10 Minutes</a:t>
          </a:r>
        </a:p>
      </dsp:txBody>
      <dsp:txXfrm>
        <a:off x="1059754" y="1151227"/>
        <a:ext cx="5304469" cy="917536"/>
      </dsp:txXfrm>
    </dsp:sp>
    <dsp:sp modelId="{EC7BDE26-A5CD-4A16-9224-7A5F19D2F0DC}">
      <dsp:nvSpPr>
        <dsp:cNvPr id="0" name=""/>
        <dsp:cNvSpPr/>
      </dsp:nvSpPr>
      <dsp:spPr>
        <a:xfrm>
          <a:off x="0" y="229814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9C9AF5-7287-47C9-B69A-32DBA5819AB5}">
      <dsp:nvSpPr>
        <dsp:cNvPr id="0" name=""/>
        <dsp:cNvSpPr/>
      </dsp:nvSpPr>
      <dsp:spPr>
        <a:xfrm>
          <a:off x="277554" y="2504593"/>
          <a:ext cx="504644" cy="5046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B796BC-9823-446C-B94E-D10522F33514}">
      <dsp:nvSpPr>
        <dsp:cNvPr id="0" name=""/>
        <dsp:cNvSpPr/>
      </dsp:nvSpPr>
      <dsp:spPr>
        <a:xfrm>
          <a:off x="1059754" y="229814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Presentations held on 9th and 10th December </a:t>
          </a:r>
        </a:p>
      </dsp:txBody>
      <dsp:txXfrm>
        <a:off x="1059754" y="2298147"/>
        <a:ext cx="5304469" cy="917536"/>
      </dsp:txXfrm>
    </dsp:sp>
    <dsp:sp modelId="{2B4B62A4-9598-4200-8693-724C270300FF}">
      <dsp:nvSpPr>
        <dsp:cNvPr id="0" name=""/>
        <dsp:cNvSpPr/>
      </dsp:nvSpPr>
      <dsp:spPr>
        <a:xfrm>
          <a:off x="0" y="3445068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E423DC-6A62-4391-99B3-8EFC744F509B}">
      <dsp:nvSpPr>
        <dsp:cNvPr id="0" name=""/>
        <dsp:cNvSpPr/>
      </dsp:nvSpPr>
      <dsp:spPr>
        <a:xfrm>
          <a:off x="277554" y="3651513"/>
          <a:ext cx="504644" cy="50464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F537AA-5A3A-40E2-9F85-71CBA1F76E20}">
      <dsp:nvSpPr>
        <dsp:cNvPr id="0" name=""/>
        <dsp:cNvSpPr/>
      </dsp:nvSpPr>
      <dsp:spPr>
        <a:xfrm>
          <a:off x="1059754" y="3445068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u="sng" kern="1200"/>
            <a:t>PP to be uploaded by 10am on 9th December </a:t>
          </a:r>
          <a:endParaRPr lang="en-US" sz="1900" kern="1200"/>
        </a:p>
      </dsp:txBody>
      <dsp:txXfrm>
        <a:off x="1059754" y="3445068"/>
        <a:ext cx="5304469" cy="917536"/>
      </dsp:txXfrm>
    </dsp:sp>
    <dsp:sp modelId="{D97719DB-83DA-46C0-B1EB-2D2359EC7803}">
      <dsp:nvSpPr>
        <dsp:cNvPr id="0" name=""/>
        <dsp:cNvSpPr/>
      </dsp:nvSpPr>
      <dsp:spPr>
        <a:xfrm>
          <a:off x="0" y="4591988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405897-4C89-4E7B-BAE6-D0B3EA9F78AC}">
      <dsp:nvSpPr>
        <dsp:cNvPr id="0" name=""/>
        <dsp:cNvSpPr/>
      </dsp:nvSpPr>
      <dsp:spPr>
        <a:xfrm>
          <a:off x="277554" y="4798433"/>
          <a:ext cx="504644" cy="50464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2BF7D0-1234-4036-B2DB-03DB699CF66D}">
      <dsp:nvSpPr>
        <dsp:cNvPr id="0" name=""/>
        <dsp:cNvSpPr/>
      </dsp:nvSpPr>
      <dsp:spPr>
        <a:xfrm>
          <a:off x="1059754" y="4591988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Lets take a look....</a:t>
          </a:r>
        </a:p>
      </dsp:txBody>
      <dsp:txXfrm>
        <a:off x="1059754" y="4591988"/>
        <a:ext cx="5304469" cy="91753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44E9BC-46D1-4605-8A82-F1CDDE090CAE}">
      <dsp:nvSpPr>
        <dsp:cNvPr id="0" name=""/>
        <dsp:cNvSpPr/>
      </dsp:nvSpPr>
      <dsp:spPr>
        <a:xfrm>
          <a:off x="0" y="17363"/>
          <a:ext cx="6245265" cy="17901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/>
            <a:t>Flight</a:t>
          </a:r>
          <a:r>
            <a:rPr lang="en-GB" sz="3200" kern="1200"/>
            <a:t>-"I can't deal with this, I'm out of here"</a:t>
          </a:r>
          <a:endParaRPr lang="en-US" sz="3200" kern="1200"/>
        </a:p>
      </dsp:txBody>
      <dsp:txXfrm>
        <a:off x="87385" y="104748"/>
        <a:ext cx="6070495" cy="1615330"/>
      </dsp:txXfrm>
    </dsp:sp>
    <dsp:sp modelId="{577A8D58-C6BC-4A44-8362-79852168F955}">
      <dsp:nvSpPr>
        <dsp:cNvPr id="0" name=""/>
        <dsp:cNvSpPr/>
      </dsp:nvSpPr>
      <dsp:spPr>
        <a:xfrm>
          <a:off x="0" y="1899623"/>
          <a:ext cx="6245265" cy="1790100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/>
            <a:t>Fight</a:t>
          </a:r>
          <a:r>
            <a:rPr lang="en-GB" sz="3200" kern="1200"/>
            <a:t>- "I am right and you will hear why I am right and you will agree with me"</a:t>
          </a:r>
          <a:endParaRPr lang="en-US" sz="3200" kern="1200"/>
        </a:p>
      </dsp:txBody>
      <dsp:txXfrm>
        <a:off x="87385" y="1987008"/>
        <a:ext cx="6070495" cy="1615330"/>
      </dsp:txXfrm>
    </dsp:sp>
    <dsp:sp modelId="{5B545371-394C-47BA-9279-058E4D6E9FBC}">
      <dsp:nvSpPr>
        <dsp:cNvPr id="0" name=""/>
        <dsp:cNvSpPr/>
      </dsp:nvSpPr>
      <dsp:spPr>
        <a:xfrm>
          <a:off x="0" y="3781883"/>
          <a:ext cx="6245265" cy="179010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/>
            <a:t>Freeze-</a:t>
          </a:r>
          <a:r>
            <a:rPr lang="en-GB" sz="3200" kern="1200"/>
            <a:t> "I don't know what to do"</a:t>
          </a:r>
          <a:endParaRPr lang="en-US" sz="3200" kern="1200"/>
        </a:p>
      </dsp:txBody>
      <dsp:txXfrm>
        <a:off x="87385" y="3869268"/>
        <a:ext cx="6070495" cy="16153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7E48CA-EE1D-49E8-BC84-547E378DFC23}" type="datetimeFigureOut">
              <a:t>11/5/2024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2E2B45-0713-455D-BAD4-1AAE1C59987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01090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F12E7CC5-C78B-4EBD-9565-3FA00FAA6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EF0E1546-C70D-F6BB-DF40-D59F8B27E8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4988" y="1744515"/>
            <a:ext cx="3368969" cy="3368969"/>
          </a:xfrm>
          <a:prstGeom prst="rect">
            <a:avLst/>
          </a:prstGeom>
        </p:spPr>
      </p:pic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4529A5-F675-429F-8044-01372BB13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622061" y="762538"/>
            <a:ext cx="5649349" cy="3199862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US" sz="6600">
                <a:solidFill>
                  <a:srgbClr val="FFFFFF"/>
                </a:solidFill>
              </a:rPr>
              <a:t>Academic and Communication Skills for policing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622061" y="4312561"/>
            <a:ext cx="5649349" cy="168781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>
                <a:solidFill>
                  <a:srgbClr val="FFFFFF"/>
                </a:solidFill>
              </a:rPr>
              <a:t>BMPL4014</a:t>
            </a:r>
          </a:p>
        </p:txBody>
      </p:sp>
      <p:sp>
        <p:nvSpPr>
          <p:cNvPr id="26" name="sketch line">
            <a:extLst>
              <a:ext uri="{FF2B5EF4-FFF2-40B4-BE49-F238E27FC236}">
                <a16:creationId xmlns:a16="http://schemas.microsoft.com/office/drawing/2014/main" id="{63DAB858-5A0C-4AFF-AAC6-705EDF8DB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17682" y="4043302"/>
            <a:ext cx="5303520" cy="18288"/>
          </a:xfrm>
          <a:custGeom>
            <a:avLst/>
            <a:gdLst>
              <a:gd name="connsiteX0" fmla="*/ 0 w 5303520"/>
              <a:gd name="connsiteY0" fmla="*/ 0 h 18288"/>
              <a:gd name="connsiteX1" fmla="*/ 556870 w 5303520"/>
              <a:gd name="connsiteY1" fmla="*/ 0 h 18288"/>
              <a:gd name="connsiteX2" fmla="*/ 1272845 w 5303520"/>
              <a:gd name="connsiteY2" fmla="*/ 0 h 18288"/>
              <a:gd name="connsiteX3" fmla="*/ 1882750 w 5303520"/>
              <a:gd name="connsiteY3" fmla="*/ 0 h 18288"/>
              <a:gd name="connsiteX4" fmla="*/ 2439619 w 5303520"/>
              <a:gd name="connsiteY4" fmla="*/ 0 h 18288"/>
              <a:gd name="connsiteX5" fmla="*/ 3155594 w 5303520"/>
              <a:gd name="connsiteY5" fmla="*/ 0 h 18288"/>
              <a:gd name="connsiteX6" fmla="*/ 3818534 w 5303520"/>
              <a:gd name="connsiteY6" fmla="*/ 0 h 18288"/>
              <a:gd name="connsiteX7" fmla="*/ 4481474 w 5303520"/>
              <a:gd name="connsiteY7" fmla="*/ 0 h 18288"/>
              <a:gd name="connsiteX8" fmla="*/ 5303520 w 5303520"/>
              <a:gd name="connsiteY8" fmla="*/ 0 h 18288"/>
              <a:gd name="connsiteX9" fmla="*/ 5303520 w 5303520"/>
              <a:gd name="connsiteY9" fmla="*/ 18288 h 18288"/>
              <a:gd name="connsiteX10" fmla="*/ 4746650 w 5303520"/>
              <a:gd name="connsiteY10" fmla="*/ 18288 h 18288"/>
              <a:gd name="connsiteX11" fmla="*/ 4242816 w 5303520"/>
              <a:gd name="connsiteY11" fmla="*/ 18288 h 18288"/>
              <a:gd name="connsiteX12" fmla="*/ 3526841 w 5303520"/>
              <a:gd name="connsiteY12" fmla="*/ 18288 h 18288"/>
              <a:gd name="connsiteX13" fmla="*/ 2969971 w 5303520"/>
              <a:gd name="connsiteY13" fmla="*/ 18288 h 18288"/>
              <a:gd name="connsiteX14" fmla="*/ 2253996 w 5303520"/>
              <a:gd name="connsiteY14" fmla="*/ 18288 h 18288"/>
              <a:gd name="connsiteX15" fmla="*/ 1484986 w 5303520"/>
              <a:gd name="connsiteY15" fmla="*/ 18288 h 18288"/>
              <a:gd name="connsiteX16" fmla="*/ 875081 w 5303520"/>
              <a:gd name="connsiteY16" fmla="*/ 18288 h 18288"/>
              <a:gd name="connsiteX17" fmla="*/ 0 w 5303520"/>
              <a:gd name="connsiteY17" fmla="*/ 18288 h 18288"/>
              <a:gd name="connsiteX18" fmla="*/ 0 w 530352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303520" h="18288" fill="none" extrusionOk="0">
                <a:moveTo>
                  <a:pt x="0" y="0"/>
                </a:moveTo>
                <a:cubicBezTo>
                  <a:pt x="191807" y="-19560"/>
                  <a:pt x="373092" y="14032"/>
                  <a:pt x="556870" y="0"/>
                </a:cubicBezTo>
                <a:cubicBezTo>
                  <a:pt x="740648" y="-14032"/>
                  <a:pt x="1109645" y="5886"/>
                  <a:pt x="1272845" y="0"/>
                </a:cubicBezTo>
                <a:cubicBezTo>
                  <a:pt x="1436045" y="-5886"/>
                  <a:pt x="1723352" y="-21940"/>
                  <a:pt x="1882750" y="0"/>
                </a:cubicBezTo>
                <a:cubicBezTo>
                  <a:pt x="2042148" y="21940"/>
                  <a:pt x="2308812" y="-23394"/>
                  <a:pt x="2439619" y="0"/>
                </a:cubicBezTo>
                <a:cubicBezTo>
                  <a:pt x="2570426" y="23394"/>
                  <a:pt x="2936980" y="-3315"/>
                  <a:pt x="3155594" y="0"/>
                </a:cubicBezTo>
                <a:cubicBezTo>
                  <a:pt x="3374208" y="3315"/>
                  <a:pt x="3528026" y="24519"/>
                  <a:pt x="3818534" y="0"/>
                </a:cubicBezTo>
                <a:cubicBezTo>
                  <a:pt x="4109042" y="-24519"/>
                  <a:pt x="4161759" y="-18720"/>
                  <a:pt x="4481474" y="0"/>
                </a:cubicBezTo>
                <a:cubicBezTo>
                  <a:pt x="4801189" y="18720"/>
                  <a:pt x="5011126" y="27308"/>
                  <a:pt x="5303520" y="0"/>
                </a:cubicBezTo>
                <a:cubicBezTo>
                  <a:pt x="5304050" y="6954"/>
                  <a:pt x="5304254" y="12839"/>
                  <a:pt x="5303520" y="18288"/>
                </a:cubicBezTo>
                <a:cubicBezTo>
                  <a:pt x="5132450" y="501"/>
                  <a:pt x="4953391" y="18714"/>
                  <a:pt x="4746650" y="18288"/>
                </a:cubicBezTo>
                <a:cubicBezTo>
                  <a:pt x="4539909" y="17863"/>
                  <a:pt x="4361261" y="7168"/>
                  <a:pt x="4242816" y="18288"/>
                </a:cubicBezTo>
                <a:cubicBezTo>
                  <a:pt x="4124371" y="29408"/>
                  <a:pt x="3754907" y="21026"/>
                  <a:pt x="3526841" y="18288"/>
                </a:cubicBezTo>
                <a:cubicBezTo>
                  <a:pt x="3298775" y="15550"/>
                  <a:pt x="3164473" y="3913"/>
                  <a:pt x="2969971" y="18288"/>
                </a:cubicBezTo>
                <a:cubicBezTo>
                  <a:pt x="2775469" y="32664"/>
                  <a:pt x="2608536" y="2050"/>
                  <a:pt x="2253996" y="18288"/>
                </a:cubicBezTo>
                <a:cubicBezTo>
                  <a:pt x="1899456" y="34526"/>
                  <a:pt x="1752044" y="28789"/>
                  <a:pt x="1484986" y="18288"/>
                </a:cubicBezTo>
                <a:cubicBezTo>
                  <a:pt x="1217928" y="7788"/>
                  <a:pt x="1060609" y="-4784"/>
                  <a:pt x="875081" y="18288"/>
                </a:cubicBezTo>
                <a:cubicBezTo>
                  <a:pt x="689553" y="41360"/>
                  <a:pt x="188846" y="25228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303520" h="18288" stroke="0" extrusionOk="0">
                <a:moveTo>
                  <a:pt x="0" y="0"/>
                </a:moveTo>
                <a:cubicBezTo>
                  <a:pt x="181149" y="2038"/>
                  <a:pt x="442175" y="-27591"/>
                  <a:pt x="609905" y="0"/>
                </a:cubicBezTo>
                <a:cubicBezTo>
                  <a:pt x="777636" y="27591"/>
                  <a:pt x="947554" y="-24271"/>
                  <a:pt x="1113739" y="0"/>
                </a:cubicBezTo>
                <a:cubicBezTo>
                  <a:pt x="1279924" y="24271"/>
                  <a:pt x="1721318" y="-30891"/>
                  <a:pt x="1882750" y="0"/>
                </a:cubicBezTo>
                <a:cubicBezTo>
                  <a:pt x="2044182" y="30891"/>
                  <a:pt x="2270822" y="-14002"/>
                  <a:pt x="2492654" y="0"/>
                </a:cubicBezTo>
                <a:cubicBezTo>
                  <a:pt x="2714486" y="14002"/>
                  <a:pt x="2822632" y="27292"/>
                  <a:pt x="3102559" y="0"/>
                </a:cubicBezTo>
                <a:cubicBezTo>
                  <a:pt x="3382487" y="-27292"/>
                  <a:pt x="3489743" y="-31235"/>
                  <a:pt x="3871570" y="0"/>
                </a:cubicBezTo>
                <a:cubicBezTo>
                  <a:pt x="4253397" y="31235"/>
                  <a:pt x="4301475" y="22800"/>
                  <a:pt x="4428439" y="0"/>
                </a:cubicBezTo>
                <a:cubicBezTo>
                  <a:pt x="4555403" y="-22800"/>
                  <a:pt x="5018410" y="43534"/>
                  <a:pt x="5303520" y="0"/>
                </a:cubicBezTo>
                <a:cubicBezTo>
                  <a:pt x="5302837" y="5414"/>
                  <a:pt x="5302800" y="12510"/>
                  <a:pt x="5303520" y="18288"/>
                </a:cubicBezTo>
                <a:cubicBezTo>
                  <a:pt x="5082751" y="18456"/>
                  <a:pt x="4993374" y="24100"/>
                  <a:pt x="4746650" y="18288"/>
                </a:cubicBezTo>
                <a:cubicBezTo>
                  <a:pt x="4499926" y="12477"/>
                  <a:pt x="4368648" y="-7187"/>
                  <a:pt x="4083710" y="18288"/>
                </a:cubicBezTo>
                <a:cubicBezTo>
                  <a:pt x="3798772" y="43763"/>
                  <a:pt x="3729434" y="5501"/>
                  <a:pt x="3473806" y="18288"/>
                </a:cubicBezTo>
                <a:cubicBezTo>
                  <a:pt x="3218178" y="31075"/>
                  <a:pt x="3056855" y="30003"/>
                  <a:pt x="2704795" y="18288"/>
                </a:cubicBezTo>
                <a:cubicBezTo>
                  <a:pt x="2352735" y="6573"/>
                  <a:pt x="2319447" y="29257"/>
                  <a:pt x="1935785" y="18288"/>
                </a:cubicBezTo>
                <a:cubicBezTo>
                  <a:pt x="1552123" y="7320"/>
                  <a:pt x="1532619" y="-467"/>
                  <a:pt x="1378915" y="18288"/>
                </a:cubicBezTo>
                <a:cubicBezTo>
                  <a:pt x="1225211" y="37043"/>
                  <a:pt x="1038692" y="34308"/>
                  <a:pt x="715975" y="18288"/>
                </a:cubicBezTo>
                <a:cubicBezTo>
                  <a:pt x="393258" y="2268"/>
                  <a:pt x="303768" y="26944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786F47-CCA0-4ADB-267B-E5D360F61F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Aims for today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F09D86D-3314-2BDB-F71F-AB53684A99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5312378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22799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96897B-439A-09C5-6246-AA31A9793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US" sz="4000"/>
              <a:t>Assignment 2</a:t>
            </a:r>
            <a:br>
              <a:rPr lang="en-US" sz="4000"/>
            </a:br>
            <a:r>
              <a:rPr lang="en-US" sz="3600" b="1" i="1">
                <a:latin typeface="Aptos Narrow"/>
              </a:rPr>
              <a:t>Collaboration in action: The critical role of teamwork in achieving success</a:t>
            </a:r>
            <a:endParaRPr lang="en-US" sz="360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6BB177D-3C76-E332-15D4-ABF7FC319B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2476951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080225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AC60FD-9AE9-E288-A508-84C1A9FDE2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Presentation slots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29835E-77EC-9975-A750-55B26684DC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100" b="1" u="sng"/>
              <a:t>MON 9</a:t>
            </a:r>
            <a:r>
              <a:rPr lang="en-GB" sz="1100" b="1" u="sng" baseline="30000"/>
              <a:t>th</a:t>
            </a:r>
            <a:r>
              <a:rPr lang="en-GB" sz="1100" b="1" u="sng"/>
              <a:t> DEC- 9AM-11AM   ROOM ASG11  </a:t>
            </a:r>
            <a:endParaRPr lang="en-US" sz="1100" b="1"/>
          </a:p>
          <a:p>
            <a:endParaRPr lang="en-US" sz="1100"/>
          </a:p>
          <a:p>
            <a:endParaRPr lang="en-GB" sz="1100" u="sng"/>
          </a:p>
          <a:p>
            <a:endParaRPr lang="en-US" sz="1100"/>
          </a:p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A8DA27B-A798-EC6E-CE18-8FE41167566B}"/>
              </a:ext>
            </a:extLst>
          </p:cNvPr>
          <p:cNvSpPr txBox="1"/>
          <p:nvPr/>
        </p:nvSpPr>
        <p:spPr>
          <a:xfrm>
            <a:off x="4366876" y="1714826"/>
            <a:ext cx="6717785" cy="49705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200" b="1" u="sng"/>
              <a:t>TUE 10</a:t>
            </a:r>
            <a:r>
              <a:rPr lang="en-GB" sz="1200" b="1" u="sng" baseline="30000"/>
              <a:t>th</a:t>
            </a:r>
            <a:r>
              <a:rPr lang="en-GB" sz="1200" b="1" u="sng"/>
              <a:t> DEC- 9AM-1:30PM ROOM ASG01</a:t>
            </a:r>
            <a:endParaRPr lang="en-GB" sz="1200" b="1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200"/>
              <a:t>9-9:15- </a:t>
            </a:r>
            <a:r>
              <a:rPr lang="en-US" sz="1200"/>
              <a:t>Hywel Owen- Rees</a:t>
            </a:r>
            <a:r>
              <a:rPr lang="en-US" sz="1200">
                <a:latin typeface="Arial"/>
                <a:cs typeface="Arial"/>
              </a:rPr>
              <a:t> </a:t>
            </a:r>
            <a:endParaRPr lang="en-GB" sz="1200">
              <a:latin typeface="Arial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200"/>
              <a:t>9:15-9:30- </a:t>
            </a:r>
            <a:r>
              <a:rPr lang="en-US" sz="1200"/>
              <a:t>Dylan Boettjer</a:t>
            </a:r>
            <a:endParaRPr lang="en-GB" sz="1200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200"/>
              <a:t>9:30-9:45-</a:t>
            </a:r>
            <a:r>
              <a:rPr lang="en-US" sz="1200"/>
              <a:t> Jake Pooley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200"/>
              <a:t>9:45-10-</a:t>
            </a:r>
            <a:r>
              <a:rPr lang="en-US" sz="1200"/>
              <a:t>Erin Childs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200"/>
              <a:t>10:15-10:30- </a:t>
            </a:r>
            <a:r>
              <a:rPr lang="en-US" sz="1200"/>
              <a:t>Sean Ramsey</a:t>
            </a:r>
            <a:r>
              <a:rPr lang="en-US" sz="1200">
                <a:latin typeface="Arial"/>
                <a:cs typeface="Arial"/>
              </a:rPr>
              <a:t> 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200"/>
              <a:t>10:30-10:45- </a:t>
            </a:r>
            <a:r>
              <a:rPr lang="en-US" sz="1200"/>
              <a:t>Alex Pickering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200"/>
              <a:t>10:45-11 </a:t>
            </a:r>
            <a:r>
              <a:rPr lang="en-US" sz="1200"/>
              <a:t>Cody Peacey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200"/>
              <a:t>11-11:15- </a:t>
            </a:r>
            <a:r>
              <a:rPr lang="en-US" sz="1200"/>
              <a:t>Mason Jones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200"/>
              <a:t>11:15-11:30-BREAK</a:t>
            </a:r>
            <a:endParaRPr lang="en-US" sz="1200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200"/>
              <a:t>11:30-11:45- Olivia John</a:t>
            </a:r>
            <a:endParaRPr lang="en-US" sz="1200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200"/>
              <a:t>12-12:15- Tia Lewis </a:t>
            </a:r>
            <a:endParaRPr lang="en-US" sz="1200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200"/>
              <a:t>12:15-12:30- Bradley Jones</a:t>
            </a:r>
            <a:endParaRPr lang="en-US" sz="1200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200"/>
              <a:t>12:30-12:45- Cerys Williams</a:t>
            </a:r>
            <a:endParaRPr lang="en-US" sz="1200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200"/>
              <a:t>12:45-1- Erin Davies</a:t>
            </a:r>
            <a:endParaRPr lang="en-US" sz="1200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200"/>
              <a:t>1-1:15-Harriet Cope</a:t>
            </a:r>
            <a:endParaRPr lang="en-US" sz="1200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GB" sz="120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6C2EF40A-95C8-07DC-3BCB-24B4039BEFB2}"/>
              </a:ext>
            </a:extLst>
          </p:cNvPr>
          <p:cNvGraphicFramePr>
            <a:graphicFrameLocks noGrp="1"/>
          </p:cNvGraphicFramePr>
          <p:nvPr/>
        </p:nvGraphicFramePr>
        <p:xfrm>
          <a:off x="838330" y="2387496"/>
          <a:ext cx="3309358" cy="3139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309358">
                  <a:extLst>
                    <a:ext uri="{9D8B030D-6E8A-4147-A177-3AD203B41FA5}">
                      <a16:colId xmlns:a16="http://schemas.microsoft.com/office/drawing/2014/main" val="629203850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r>
                        <a:rPr lang="en-US">
                          <a:effectLst/>
                        </a:rPr>
                        <a:t>9-9:15- Josh Punchard,  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68785505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r>
                        <a:rPr lang="en-US">
                          <a:effectLst/>
                        </a:rPr>
                        <a:t>9:15-9:30- Claire Williams 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5069418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r>
                        <a:rPr lang="en-US">
                          <a:effectLst/>
                        </a:rPr>
                        <a:t>9:30-9:45- Charlie Hughes 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11100392"/>
                  </a:ext>
                </a:extLst>
              </a:tr>
              <a:tr h="409575">
                <a:tc>
                  <a:txBody>
                    <a:bodyPr/>
                    <a:lstStyle/>
                    <a:p>
                      <a:r>
                        <a:rPr lang="en-US">
                          <a:effectLst/>
                        </a:rPr>
                        <a:t>9:45-10-, Amelia Grainger,  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89685311"/>
                  </a:ext>
                </a:extLst>
              </a:tr>
              <a:tr h="409575">
                <a:tc>
                  <a:txBody>
                    <a:bodyPr/>
                    <a:lstStyle/>
                    <a:p>
                      <a:r>
                        <a:rPr lang="en-US">
                          <a:effectLst/>
                        </a:rPr>
                        <a:t>10-10:15- Morgan Jones 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68041094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r>
                        <a:rPr lang="en-US">
                          <a:effectLst/>
                        </a:rPr>
                        <a:t>10:15-10:30- Nathan Lloyd 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36728327"/>
                  </a:ext>
                </a:extLst>
              </a:tr>
              <a:tr h="485775">
                <a:tc>
                  <a:txBody>
                    <a:bodyPr/>
                    <a:lstStyle/>
                    <a:p>
                      <a:r>
                        <a:rPr lang="en-US">
                          <a:effectLst/>
                        </a:rPr>
                        <a:t>10:30-10:45- Alina Chitu 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1361385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r>
                        <a:rPr lang="en-US">
                          <a:effectLst/>
                        </a:rPr>
                        <a:t>10:45-11- Skye Newman 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45155516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06C76681-26C0-3A79-7024-23ED8C513422}"/>
              </a:ext>
            </a:extLst>
          </p:cNvPr>
          <p:cNvGraphicFramePr>
            <a:graphicFrameLocks noGrp="1"/>
          </p:cNvGraphicFramePr>
          <p:nvPr/>
        </p:nvGraphicFramePr>
        <p:xfrm>
          <a:off x="7723909" y="917864"/>
          <a:ext cx="5835874" cy="6543374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5835874">
                  <a:extLst>
                    <a:ext uri="{9D8B030D-6E8A-4147-A177-3AD203B41FA5}">
                      <a16:colId xmlns:a16="http://schemas.microsoft.com/office/drawing/2014/main" val="2801228581"/>
                    </a:ext>
                  </a:extLst>
                </a:gridCol>
              </a:tblGrid>
              <a:tr h="641684">
                <a:tc>
                  <a:txBody>
                    <a:bodyPr/>
                    <a:lstStyle/>
                    <a:p>
                      <a:endParaRPr lang="en-US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6017204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endParaRPr lang="en-US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60655510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endParaRPr lang="en-US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86927208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endParaRPr lang="en-US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7632293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endParaRPr lang="en-US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30932059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endParaRPr lang="en-US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78754132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endParaRPr lang="en-US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77448529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endParaRPr lang="en-US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6169778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endParaRPr lang="en-US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80292969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endParaRPr lang="en-US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15936855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endParaRPr lang="en-US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53644400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endParaRPr lang="en-US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23100593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endParaRPr lang="en-US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08917440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>
                        <a:effectLst/>
                      </a:endParaRPr>
                    </a:p>
                  </a:txBody>
                  <a:tcPr anchor="ctr"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38709020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endParaRPr lang="en-US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06667331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endParaRPr lang="en-US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12581580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endParaRPr lang="en-US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6644639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398824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748F4-131A-D6DD-4DA9-A88F13F956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956281"/>
            <a:ext cx="4911905" cy="2010284"/>
          </a:xfrm>
        </p:spPr>
        <p:txBody>
          <a:bodyPr anchor="b">
            <a:normAutofit/>
          </a:bodyPr>
          <a:lstStyle/>
          <a:p>
            <a:r>
              <a:rPr lang="en-GB"/>
              <a:t>How should I cite on a Power Point?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CB91EA-E12C-9774-A722-B8358CE9A5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3566161"/>
            <a:ext cx="4911905" cy="2551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b="1" u="sng"/>
              <a:t>Example 1:-</a:t>
            </a:r>
            <a:endParaRPr lang="en-US" b="1"/>
          </a:p>
          <a:p>
            <a:r>
              <a:rPr lang="en-GB"/>
              <a:t>Wellbeing is strongly linked to happiness and satisfaction (NHS, 2018)</a:t>
            </a:r>
          </a:p>
          <a:p>
            <a:endParaRPr lang="en-GB"/>
          </a:p>
        </p:txBody>
      </p:sp>
      <p:pic>
        <p:nvPicPr>
          <p:cNvPr id="4" name="Picture 3" descr="Person blowing confetti">
            <a:extLst>
              <a:ext uri="{FF2B5EF4-FFF2-40B4-BE49-F238E27FC236}">
                <a16:creationId xmlns:a16="http://schemas.microsoft.com/office/drawing/2014/main" id="{E13A4CAD-2B3D-A6B6-0FC3-57F8237227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491" r="24489" b="-2"/>
          <a:stretch/>
        </p:blipFill>
        <p:spPr>
          <a:xfrm>
            <a:off x="6103028" y="373566"/>
            <a:ext cx="4763015" cy="6231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90455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90D9A-07AD-6B77-E44F-870434965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582" y="858983"/>
            <a:ext cx="3968783" cy="2021378"/>
          </a:xfrm>
        </p:spPr>
        <p:txBody>
          <a:bodyPr>
            <a:normAutofit/>
          </a:bodyPr>
          <a:lstStyle/>
          <a:p>
            <a:r>
              <a:rPr lang="en-GB" sz="4800"/>
              <a:t>Example 2</a:t>
            </a:r>
          </a:p>
        </p:txBody>
      </p:sp>
      <p:pic>
        <p:nvPicPr>
          <p:cNvPr id="4" name="Picture 3" descr="Woman hydrating">
            <a:extLst>
              <a:ext uri="{FF2B5EF4-FFF2-40B4-BE49-F238E27FC236}">
                <a16:creationId xmlns:a16="http://schemas.microsoft.com/office/drawing/2014/main" id="{A2D5DEF1-3EF7-49A8-FDDC-C9ECB3FFB8F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601" r="2350" b="-2"/>
          <a:stretch/>
        </p:blipFill>
        <p:spPr>
          <a:xfrm>
            <a:off x="-1" y="-2"/>
            <a:ext cx="6374929" cy="685800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C23C77-9864-2891-84AE-A77F53C153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88582" y="3282696"/>
            <a:ext cx="3968783" cy="295738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000"/>
              <a:t>Wellbeing is strongly linked to happiness and satisfaction.</a:t>
            </a:r>
          </a:p>
          <a:p>
            <a:pPr>
              <a:lnSpc>
                <a:spcPct val="100000"/>
              </a:lnSpc>
            </a:pPr>
            <a:endParaRPr lang="en-GB" sz="2000"/>
          </a:p>
          <a:p>
            <a:pPr>
              <a:lnSpc>
                <a:spcPct val="100000"/>
              </a:lnSpc>
            </a:pPr>
            <a:endParaRPr lang="en-GB" sz="2000"/>
          </a:p>
          <a:p>
            <a:pPr>
              <a:lnSpc>
                <a:spcPct val="100000"/>
              </a:lnSpc>
            </a:pPr>
            <a:endParaRPr lang="en-GB" sz="2000"/>
          </a:p>
          <a:p>
            <a:pPr>
              <a:lnSpc>
                <a:spcPct val="100000"/>
              </a:lnSpc>
            </a:pPr>
            <a:endParaRPr lang="en-GB" sz="2000"/>
          </a:p>
          <a:p>
            <a:pPr>
              <a:lnSpc>
                <a:spcPct val="100000"/>
              </a:lnSpc>
            </a:pPr>
            <a:r>
              <a:rPr lang="en-GB" sz="2000"/>
              <a:t>(NHS, 2018)</a:t>
            </a:r>
          </a:p>
          <a:p>
            <a:pPr>
              <a:lnSpc>
                <a:spcPct val="100000"/>
              </a:lnSpc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4978446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D12CA-8F5C-64DA-EC0D-D48E150A00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956281"/>
            <a:ext cx="4911905" cy="2010284"/>
          </a:xfrm>
        </p:spPr>
        <p:txBody>
          <a:bodyPr anchor="b">
            <a:normAutofit/>
          </a:bodyPr>
          <a:lstStyle/>
          <a:p>
            <a:r>
              <a:rPr lang="en-GB"/>
              <a:t>Example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C3EC39-8B9A-CE60-1AA6-8346ACFD89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3566161"/>
            <a:ext cx="4911905" cy="2551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Wellbeing is strongly linked to happiness and satisfaction (NHS, 2018).</a:t>
            </a:r>
          </a:p>
          <a:p>
            <a:r>
              <a:rPr lang="en-GB" sz="2000"/>
              <a:t>Research shows that 53% of people wish they could spend more time improving their physical health and wellbeing (</a:t>
            </a:r>
            <a:r>
              <a:rPr lang="en-GB" sz="2000" err="1"/>
              <a:t>Betterhealth</a:t>
            </a:r>
            <a:r>
              <a:rPr lang="en-GB" sz="2000"/>
              <a:t>, 2022).</a:t>
            </a:r>
          </a:p>
        </p:txBody>
      </p:sp>
      <p:pic>
        <p:nvPicPr>
          <p:cNvPr id="4" name="Picture 3" descr="Masseuse treating person's neck">
            <a:extLst>
              <a:ext uri="{FF2B5EF4-FFF2-40B4-BE49-F238E27FC236}">
                <a16:creationId xmlns:a16="http://schemas.microsoft.com/office/drawing/2014/main" id="{1C4C55F8-54E7-C322-2AD3-1E53D1840DE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932" r="22075" b="-1"/>
          <a:stretch/>
        </p:blipFill>
        <p:spPr>
          <a:xfrm>
            <a:off x="6103028" y="373566"/>
            <a:ext cx="4763015" cy="6231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59578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D12CA-8F5C-64DA-EC0D-D48E150A00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956281"/>
            <a:ext cx="4230482" cy="2010284"/>
          </a:xfrm>
        </p:spPr>
        <p:txBody>
          <a:bodyPr anchor="b">
            <a:normAutofit/>
          </a:bodyPr>
          <a:lstStyle/>
          <a:p>
            <a:r>
              <a:rPr lang="en-GB"/>
              <a:t>Example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C3EC39-8B9A-CE60-1AA6-8346ACFD89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3" y="3566161"/>
            <a:ext cx="4230482" cy="25511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500"/>
              <a:t>Wellbeing is strongly linked to happiness and satisfaction.</a:t>
            </a:r>
          </a:p>
          <a:p>
            <a:pPr>
              <a:lnSpc>
                <a:spcPct val="100000"/>
              </a:lnSpc>
            </a:pPr>
            <a:r>
              <a:rPr lang="en-GB" sz="1500"/>
              <a:t>Research shows that 53% of people wish they could spend more time improving their physical health and wellbeing.</a:t>
            </a:r>
          </a:p>
          <a:p>
            <a:pPr>
              <a:lnSpc>
                <a:spcPct val="100000"/>
              </a:lnSpc>
            </a:pPr>
            <a:endParaRPr lang="en-GB" sz="1500"/>
          </a:p>
          <a:p>
            <a:pPr>
              <a:lnSpc>
                <a:spcPct val="100000"/>
              </a:lnSpc>
            </a:pPr>
            <a:r>
              <a:rPr lang="en-GB" sz="1500"/>
              <a:t>(NHS, 2018)</a:t>
            </a:r>
          </a:p>
          <a:p>
            <a:pPr>
              <a:lnSpc>
                <a:spcPct val="100000"/>
              </a:lnSpc>
            </a:pPr>
            <a:r>
              <a:rPr lang="en-GB" sz="1500"/>
              <a:t>(</a:t>
            </a:r>
            <a:r>
              <a:rPr lang="en-GB" sz="1500" err="1"/>
              <a:t>Betterhealth</a:t>
            </a:r>
            <a:r>
              <a:rPr lang="en-GB" sz="1500"/>
              <a:t>, 2022)</a:t>
            </a:r>
          </a:p>
          <a:p>
            <a:pPr>
              <a:lnSpc>
                <a:spcPct val="100000"/>
              </a:lnSpc>
            </a:pPr>
            <a:endParaRPr lang="en-GB" sz="1500"/>
          </a:p>
        </p:txBody>
      </p:sp>
      <p:pic>
        <p:nvPicPr>
          <p:cNvPr id="6" name="Picture 5" descr="Californians and Mental Health: What We Know About Poverty and Race -  California Budget and Policy Center">
            <a:extLst>
              <a:ext uri="{FF2B5EF4-FFF2-40B4-BE49-F238E27FC236}">
                <a16:creationId xmlns:a16="http://schemas.microsoft.com/office/drawing/2014/main" id="{63E50F79-2904-1095-D9AB-5E3EC866E7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6338" y="1856776"/>
            <a:ext cx="4511442" cy="338358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2A2E32A-BB2F-89A8-5A53-EA541ADF29E3}"/>
              </a:ext>
            </a:extLst>
          </p:cNvPr>
          <p:cNvSpPr txBox="1"/>
          <p:nvPr/>
        </p:nvSpPr>
        <p:spPr>
          <a:xfrm>
            <a:off x="6984000" y="5748000"/>
            <a:ext cx="44640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(California Budget and Policy centre, 2023)</a:t>
            </a:r>
          </a:p>
        </p:txBody>
      </p:sp>
    </p:spTree>
    <p:extLst>
      <p:ext uri="{BB962C8B-B14F-4D97-AF65-F5344CB8AC3E}">
        <p14:creationId xmlns:p14="http://schemas.microsoft.com/office/powerpoint/2010/main" val="11297319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3E87BE-F1F9-6AE5-23B8-8BFAF115BC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Session 2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26175B-8E02-25B6-7F25-B15D6D5EC2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94473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96897B-439A-09C5-6246-AA31A9793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US" sz="4000"/>
              <a:t>REMINDER</a:t>
            </a:r>
            <a:br>
              <a:rPr lang="en-US" sz="4000"/>
            </a:br>
            <a:r>
              <a:rPr lang="en-US" sz="4000"/>
              <a:t>Assignment 2</a:t>
            </a:r>
            <a:br>
              <a:rPr lang="en-US" sz="4000"/>
            </a:br>
            <a:r>
              <a:rPr lang="en-US" sz="3600" b="1" i="1">
                <a:latin typeface="Aptos Narrow"/>
              </a:rPr>
              <a:t>Collaboration in action: The critical role of teamwork in achieving success</a:t>
            </a:r>
            <a:endParaRPr lang="en-US" sz="400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6BB177D-3C76-E332-15D4-ABF7FC319B8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276496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AC60FD-9AE9-E288-A508-84C1A9FDE2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Presentation slots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29835E-77EC-9975-A750-55B26684DC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100" b="1" u="sng"/>
              <a:t>MON 9</a:t>
            </a:r>
            <a:r>
              <a:rPr lang="en-GB" sz="1100" b="1" u="sng" baseline="30000"/>
              <a:t>th</a:t>
            </a:r>
            <a:r>
              <a:rPr lang="en-GB" sz="1100" b="1" u="sng"/>
              <a:t> DEC- 9AM-11AM   ROOM ASG11  </a:t>
            </a:r>
            <a:endParaRPr lang="en-US" sz="1100" b="1"/>
          </a:p>
          <a:p>
            <a:endParaRPr lang="en-US" sz="1100"/>
          </a:p>
          <a:p>
            <a:endParaRPr lang="en-GB" sz="1100" u="sng"/>
          </a:p>
          <a:p>
            <a:endParaRPr lang="en-US" sz="1100"/>
          </a:p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A8DA27B-A798-EC6E-CE18-8FE41167566B}"/>
              </a:ext>
            </a:extLst>
          </p:cNvPr>
          <p:cNvSpPr txBox="1"/>
          <p:nvPr/>
        </p:nvSpPr>
        <p:spPr>
          <a:xfrm>
            <a:off x="4366876" y="1714826"/>
            <a:ext cx="6717785" cy="49705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200" b="1" u="sng"/>
              <a:t>TUE 10</a:t>
            </a:r>
            <a:r>
              <a:rPr lang="en-GB" sz="1200" b="1" u="sng" baseline="30000"/>
              <a:t>th</a:t>
            </a:r>
            <a:r>
              <a:rPr lang="en-GB" sz="1200" b="1" u="sng"/>
              <a:t> DEC- 9AM-1:30PM ROOM ASG01</a:t>
            </a:r>
            <a:endParaRPr lang="en-GB" sz="1200" b="1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200"/>
              <a:t>9-9:15- </a:t>
            </a:r>
            <a:r>
              <a:rPr lang="en-US" sz="1200"/>
              <a:t>Hywel Owen- Rees</a:t>
            </a:r>
            <a:r>
              <a:rPr lang="en-US" sz="1200">
                <a:latin typeface="Arial"/>
                <a:cs typeface="Arial"/>
              </a:rPr>
              <a:t> </a:t>
            </a:r>
            <a:endParaRPr lang="en-GB" sz="1200">
              <a:latin typeface="Arial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200"/>
              <a:t>9:15-9:30- </a:t>
            </a:r>
            <a:r>
              <a:rPr lang="en-US" sz="1200"/>
              <a:t>Dylan Boettjer</a:t>
            </a:r>
            <a:endParaRPr lang="en-GB" sz="1200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200"/>
              <a:t>9:30-9:45-</a:t>
            </a:r>
            <a:r>
              <a:rPr lang="en-US" sz="1200"/>
              <a:t> Jake Pooley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200"/>
              <a:t>9:45-10-</a:t>
            </a:r>
            <a:r>
              <a:rPr lang="en-US" sz="1200"/>
              <a:t>Erin Childs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200"/>
              <a:t>10:15-10:30- </a:t>
            </a:r>
            <a:r>
              <a:rPr lang="en-US" sz="1200"/>
              <a:t>Sean Ramsey</a:t>
            </a:r>
            <a:r>
              <a:rPr lang="en-US" sz="1200">
                <a:latin typeface="Arial"/>
                <a:cs typeface="Arial"/>
              </a:rPr>
              <a:t> 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200"/>
              <a:t>10:30-10:45- </a:t>
            </a:r>
            <a:r>
              <a:rPr lang="en-US" sz="1200"/>
              <a:t>Alex Pickering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200"/>
              <a:t>10:45-11 </a:t>
            </a:r>
            <a:r>
              <a:rPr lang="en-US" sz="1200"/>
              <a:t>Cody Peacey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200"/>
              <a:t>11-11:15- </a:t>
            </a:r>
            <a:r>
              <a:rPr lang="en-US" sz="1200"/>
              <a:t>Mason Jones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200"/>
              <a:t>11:15-11:30-BREAK</a:t>
            </a:r>
            <a:endParaRPr lang="en-US" sz="1200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200"/>
              <a:t>11:30-11:45- Olivia John</a:t>
            </a:r>
            <a:endParaRPr lang="en-US" sz="1200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200"/>
              <a:t>12-12:15- Tia Lewis </a:t>
            </a:r>
            <a:endParaRPr lang="en-US" sz="1200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200"/>
              <a:t>12:15-12:30- Bradley Jones</a:t>
            </a:r>
            <a:endParaRPr lang="en-US" sz="1200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200"/>
              <a:t>12:30-12:45- Cerys Williams</a:t>
            </a:r>
            <a:endParaRPr lang="en-US" sz="1200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200"/>
              <a:t>12:45-1- Erin Davies</a:t>
            </a:r>
            <a:endParaRPr lang="en-US" sz="1200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200"/>
              <a:t>1-1:15-Harriet Cope</a:t>
            </a:r>
            <a:endParaRPr lang="en-US" sz="1200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GB" sz="120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6C2EF40A-95C8-07DC-3BCB-24B4039BEFB2}"/>
              </a:ext>
            </a:extLst>
          </p:cNvPr>
          <p:cNvGraphicFramePr>
            <a:graphicFrameLocks noGrp="1"/>
          </p:cNvGraphicFramePr>
          <p:nvPr/>
        </p:nvGraphicFramePr>
        <p:xfrm>
          <a:off x="838330" y="2387496"/>
          <a:ext cx="3309358" cy="3139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309358">
                  <a:extLst>
                    <a:ext uri="{9D8B030D-6E8A-4147-A177-3AD203B41FA5}">
                      <a16:colId xmlns:a16="http://schemas.microsoft.com/office/drawing/2014/main" val="629203850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r>
                        <a:rPr lang="en-US">
                          <a:effectLst/>
                        </a:rPr>
                        <a:t>9-9:15- Josh Punchard,  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68785505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r>
                        <a:rPr lang="en-US">
                          <a:effectLst/>
                        </a:rPr>
                        <a:t>9:15-9:30- Claire Williams 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5069418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r>
                        <a:rPr lang="en-US">
                          <a:effectLst/>
                        </a:rPr>
                        <a:t>9:30-9:45- Charlie Hughes 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11100392"/>
                  </a:ext>
                </a:extLst>
              </a:tr>
              <a:tr h="409575">
                <a:tc>
                  <a:txBody>
                    <a:bodyPr/>
                    <a:lstStyle/>
                    <a:p>
                      <a:r>
                        <a:rPr lang="en-US">
                          <a:effectLst/>
                        </a:rPr>
                        <a:t>9:45-10-, Amelia Grainger,  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89685311"/>
                  </a:ext>
                </a:extLst>
              </a:tr>
              <a:tr h="409575">
                <a:tc>
                  <a:txBody>
                    <a:bodyPr/>
                    <a:lstStyle/>
                    <a:p>
                      <a:r>
                        <a:rPr lang="en-US">
                          <a:effectLst/>
                        </a:rPr>
                        <a:t>10-10:15- Morgan Jones 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68041094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r>
                        <a:rPr lang="en-US">
                          <a:effectLst/>
                        </a:rPr>
                        <a:t>10:15-10:30- Nathan Lloyd 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36728327"/>
                  </a:ext>
                </a:extLst>
              </a:tr>
              <a:tr h="485775">
                <a:tc>
                  <a:txBody>
                    <a:bodyPr/>
                    <a:lstStyle/>
                    <a:p>
                      <a:r>
                        <a:rPr lang="en-US">
                          <a:effectLst/>
                        </a:rPr>
                        <a:t>10:30-10:45- Alina Chitu 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1361385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r>
                        <a:rPr lang="en-US">
                          <a:effectLst/>
                        </a:rPr>
                        <a:t>10:45-11- Skye Newman 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45155516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06C76681-26C0-3A79-7024-23ED8C51342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6963300"/>
              </p:ext>
            </p:extLst>
          </p:nvPr>
        </p:nvGraphicFramePr>
        <p:xfrm>
          <a:off x="7723909" y="917864"/>
          <a:ext cx="5835874" cy="6543374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5835874">
                  <a:extLst>
                    <a:ext uri="{9D8B030D-6E8A-4147-A177-3AD203B41FA5}">
                      <a16:colId xmlns:a16="http://schemas.microsoft.com/office/drawing/2014/main" val="2801228581"/>
                    </a:ext>
                  </a:extLst>
                </a:gridCol>
              </a:tblGrid>
              <a:tr h="641684">
                <a:tc>
                  <a:txBody>
                    <a:bodyPr/>
                    <a:lstStyle/>
                    <a:p>
                      <a:endParaRPr lang="en-US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6017204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endParaRPr lang="en-US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60655510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endParaRPr lang="en-US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86927208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endParaRPr lang="en-US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7632293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endParaRPr lang="en-US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30932059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endParaRPr lang="en-US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78754132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endParaRPr lang="en-US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77448529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endParaRPr lang="en-US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6169778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endParaRPr lang="en-US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80292969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endParaRPr lang="en-US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15936855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endParaRPr lang="en-US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53644400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endParaRPr lang="en-US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23100593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endParaRPr lang="en-US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08917440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>
                        <a:effectLst/>
                      </a:endParaRPr>
                    </a:p>
                  </a:txBody>
                  <a:tcPr anchor="ctr"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38709020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endParaRPr lang="en-US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06667331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endParaRPr lang="en-US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12581580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endParaRPr lang="en-US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6644639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950373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0DC071-F4F5-FBA0-2E3E-B2BF5231DE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600"/>
            <a:ext cx="6881026" cy="1322887"/>
          </a:xfrm>
        </p:spPr>
        <p:txBody>
          <a:bodyPr>
            <a:normAutofit/>
          </a:bodyPr>
          <a:lstStyle/>
          <a:p>
            <a:r>
              <a:rPr lang="en-GB">
                <a:cs typeface="Calibri Light"/>
              </a:rPr>
              <a:t>Teamworking 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8BD3B4-C348-F347-E489-AB10F7EC84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4102"/>
            <a:ext cx="6573951" cy="390858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>
                <a:cs typeface="Calibri"/>
              </a:rPr>
              <a:t>What is meant by the term of teamwork?</a:t>
            </a:r>
          </a:p>
          <a:p>
            <a:r>
              <a:rPr lang="en-GB" sz="2000">
                <a:cs typeface="Calibri"/>
              </a:rPr>
              <a:t>What makes a good team?</a:t>
            </a:r>
          </a:p>
          <a:p>
            <a:r>
              <a:rPr lang="en-GB" sz="2000">
                <a:cs typeface="Calibri"/>
              </a:rPr>
              <a:t>Do teams need a leader?</a:t>
            </a:r>
          </a:p>
          <a:p>
            <a:r>
              <a:rPr lang="en-GB" sz="2000">
                <a:cs typeface="Calibri"/>
              </a:rPr>
              <a:t>Thinking of your chosen discipline, why is teamwork important?</a:t>
            </a:r>
          </a:p>
          <a:p>
            <a:r>
              <a:rPr lang="en-GB" sz="2000">
                <a:cs typeface="Calibri"/>
              </a:rPr>
              <a:t>Does it always work?</a:t>
            </a:r>
          </a:p>
          <a:p>
            <a:r>
              <a:rPr lang="en-GB" sz="2000">
                <a:cs typeface="Calibri"/>
              </a:rPr>
              <a:t>What can happen when we don't have effective teamwork?</a:t>
            </a:r>
          </a:p>
          <a:p>
            <a:pPr marL="0" indent="0">
              <a:buNone/>
            </a:pPr>
            <a:endParaRPr lang="en-GB" sz="2000">
              <a:ea typeface="Calibri"/>
              <a:cs typeface="Calibri"/>
            </a:endParaRPr>
          </a:p>
        </p:txBody>
      </p:sp>
      <p:pic>
        <p:nvPicPr>
          <p:cNvPr id="5" name="Content Placeholder 4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FA29DB54-133B-29FC-6B9A-15C0F0BCB37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078" r="22047"/>
          <a:stretch/>
        </p:blipFill>
        <p:spPr>
          <a:xfrm>
            <a:off x="8795981" y="1932899"/>
            <a:ext cx="2906973" cy="3021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4477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EF75DD-65F5-31E3-9AFF-D238F8AF3B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1126" y="979714"/>
            <a:ext cx="5320206" cy="280754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Task....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AA4324-86AD-55CB-FE85-B1AF03999A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1731" y="4152900"/>
            <a:ext cx="5078996" cy="155456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1800">
                <a:solidFill>
                  <a:schemeClr val="tx1">
                    <a:lumMod val="85000"/>
                    <a:lumOff val="15000"/>
                  </a:schemeClr>
                </a:solidFill>
              </a:rPr>
              <a:t>In small groups, make a list of key aspects needed for effective teamwork.</a:t>
            </a:r>
          </a:p>
        </p:txBody>
      </p:sp>
      <p:pic>
        <p:nvPicPr>
          <p:cNvPr id="12" name="Picture 11" descr="Yellow paper aeroplane flying the opposite way as many grey paper aeroplanes">
            <a:extLst>
              <a:ext uri="{FF2B5EF4-FFF2-40B4-BE49-F238E27FC236}">
                <a16:creationId xmlns:a16="http://schemas.microsoft.com/office/drawing/2014/main" id="{DCC84D5E-F056-F8C3-4F5F-C011174018C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271" r="38191" b="-1"/>
          <a:stretch/>
        </p:blipFill>
        <p:spPr>
          <a:xfrm>
            <a:off x="7616215" y="10"/>
            <a:ext cx="4575785" cy="6857990"/>
          </a:xfrm>
          <a:custGeom>
            <a:avLst/>
            <a:gdLst/>
            <a:ahLst/>
            <a:cxnLst/>
            <a:rect l="l" t="t" r="r" b="b"/>
            <a:pathLst>
              <a:path w="4575785" h="6857999">
                <a:moveTo>
                  <a:pt x="517468" y="0"/>
                </a:moveTo>
                <a:lnTo>
                  <a:pt x="4575785" y="0"/>
                </a:lnTo>
                <a:lnTo>
                  <a:pt x="4575785" y="6857999"/>
                </a:lnTo>
                <a:lnTo>
                  <a:pt x="960511" y="6857999"/>
                </a:lnTo>
                <a:lnTo>
                  <a:pt x="942694" y="6843617"/>
                </a:lnTo>
                <a:cubicBezTo>
                  <a:pt x="964945" y="6792705"/>
                  <a:pt x="892574" y="6836929"/>
                  <a:pt x="865960" y="6827318"/>
                </a:cubicBezTo>
                <a:lnTo>
                  <a:pt x="861487" y="6823037"/>
                </a:lnTo>
                <a:lnTo>
                  <a:pt x="859513" y="6806858"/>
                </a:lnTo>
                <a:lnTo>
                  <a:pt x="860461" y="6800037"/>
                </a:lnTo>
                <a:cubicBezTo>
                  <a:pt x="860484" y="6795612"/>
                  <a:pt x="859691" y="6793024"/>
                  <a:pt x="858251" y="6791626"/>
                </a:cubicBezTo>
                <a:lnTo>
                  <a:pt x="857660" y="6791654"/>
                </a:lnTo>
                <a:lnTo>
                  <a:pt x="856643" y="6783314"/>
                </a:lnTo>
                <a:cubicBezTo>
                  <a:pt x="856157" y="6768705"/>
                  <a:pt x="856848" y="6753980"/>
                  <a:pt x="858459" y="6739543"/>
                </a:cubicBezTo>
                <a:cubicBezTo>
                  <a:pt x="825704" y="6742272"/>
                  <a:pt x="849542" y="6681110"/>
                  <a:pt x="794118" y="6710916"/>
                </a:cubicBezTo>
                <a:cubicBezTo>
                  <a:pt x="794610" y="6692179"/>
                  <a:pt x="815573" y="6671806"/>
                  <a:pt x="779817" y="6693690"/>
                </a:cubicBezTo>
                <a:cubicBezTo>
                  <a:pt x="778915" y="6687990"/>
                  <a:pt x="774885" y="6685995"/>
                  <a:pt x="769310" y="6685745"/>
                </a:cubicBezTo>
                <a:lnTo>
                  <a:pt x="766802" y="6686064"/>
                </a:lnTo>
                <a:cubicBezTo>
                  <a:pt x="767473" y="6672038"/>
                  <a:pt x="768145" y="6658011"/>
                  <a:pt x="768816" y="6643985"/>
                </a:cubicBezTo>
                <a:lnTo>
                  <a:pt x="764758" y="6640288"/>
                </a:lnTo>
                <a:lnTo>
                  <a:pt x="771603" y="6610439"/>
                </a:lnTo>
                <a:cubicBezTo>
                  <a:pt x="771799" y="6605729"/>
                  <a:pt x="776328" y="6505678"/>
                  <a:pt x="776524" y="6500968"/>
                </a:cubicBezTo>
                <a:lnTo>
                  <a:pt x="716862" y="6252242"/>
                </a:lnTo>
                <a:cubicBezTo>
                  <a:pt x="710358" y="6209033"/>
                  <a:pt x="712158" y="6177416"/>
                  <a:pt x="706006" y="6116988"/>
                </a:cubicBezTo>
                <a:cubicBezTo>
                  <a:pt x="664744" y="6009788"/>
                  <a:pt x="669134" y="5997889"/>
                  <a:pt x="675681" y="5921438"/>
                </a:cubicBezTo>
                <a:cubicBezTo>
                  <a:pt x="609567" y="5910253"/>
                  <a:pt x="667197" y="5880778"/>
                  <a:pt x="646967" y="5848021"/>
                </a:cubicBezTo>
                <a:cubicBezTo>
                  <a:pt x="633539" y="5819166"/>
                  <a:pt x="610193" y="5775630"/>
                  <a:pt x="595120" y="5722308"/>
                </a:cubicBezTo>
                <a:cubicBezTo>
                  <a:pt x="587517" y="5685814"/>
                  <a:pt x="566330" y="5564010"/>
                  <a:pt x="556522" y="5528087"/>
                </a:cubicBezTo>
                <a:cubicBezTo>
                  <a:pt x="551310" y="5519174"/>
                  <a:pt x="556171" y="5505252"/>
                  <a:pt x="536270" y="5506770"/>
                </a:cubicBezTo>
                <a:cubicBezTo>
                  <a:pt x="512052" y="5506489"/>
                  <a:pt x="543356" y="5459435"/>
                  <a:pt x="516612" y="5473320"/>
                </a:cubicBezTo>
                <a:cubicBezTo>
                  <a:pt x="537947" y="5440196"/>
                  <a:pt x="486731" y="5435838"/>
                  <a:pt x="471989" y="5418523"/>
                </a:cubicBezTo>
                <a:cubicBezTo>
                  <a:pt x="493820" y="5390817"/>
                  <a:pt x="454363" y="5377479"/>
                  <a:pt x="442299" y="5333204"/>
                </a:cubicBezTo>
                <a:cubicBezTo>
                  <a:pt x="467689" y="5302287"/>
                  <a:pt x="420786" y="5307848"/>
                  <a:pt x="452960" y="5255192"/>
                </a:cubicBezTo>
                <a:cubicBezTo>
                  <a:pt x="453300" y="5233631"/>
                  <a:pt x="429983" y="5195187"/>
                  <a:pt x="431339" y="5156169"/>
                </a:cubicBezTo>
                <a:cubicBezTo>
                  <a:pt x="398945" y="5067566"/>
                  <a:pt x="403718" y="5079988"/>
                  <a:pt x="404757" y="5025421"/>
                </a:cubicBezTo>
                <a:cubicBezTo>
                  <a:pt x="400018" y="4966103"/>
                  <a:pt x="402758" y="4976631"/>
                  <a:pt x="395660" y="4924394"/>
                </a:cubicBezTo>
                <a:cubicBezTo>
                  <a:pt x="383838" y="4897752"/>
                  <a:pt x="406451" y="4876973"/>
                  <a:pt x="390158" y="4861232"/>
                </a:cubicBezTo>
                <a:cubicBezTo>
                  <a:pt x="362582" y="4877952"/>
                  <a:pt x="368360" y="4813711"/>
                  <a:pt x="341238" y="4838615"/>
                </a:cubicBezTo>
                <a:cubicBezTo>
                  <a:pt x="311503" y="4831441"/>
                  <a:pt x="352577" y="4804970"/>
                  <a:pt x="326273" y="4796524"/>
                </a:cubicBezTo>
                <a:lnTo>
                  <a:pt x="284996" y="4672372"/>
                </a:lnTo>
                <a:cubicBezTo>
                  <a:pt x="298118" y="4649489"/>
                  <a:pt x="287003" y="4640074"/>
                  <a:pt x="267970" y="4634255"/>
                </a:cubicBezTo>
                <a:cubicBezTo>
                  <a:pt x="263754" y="4595383"/>
                  <a:pt x="222766" y="4593405"/>
                  <a:pt x="203275" y="4555830"/>
                </a:cubicBezTo>
                <a:cubicBezTo>
                  <a:pt x="181514" y="4524570"/>
                  <a:pt x="154438" y="4520149"/>
                  <a:pt x="133797" y="4479914"/>
                </a:cubicBezTo>
                <a:cubicBezTo>
                  <a:pt x="124082" y="4457346"/>
                  <a:pt x="105185" y="4427564"/>
                  <a:pt x="84156" y="4415916"/>
                </a:cubicBezTo>
                <a:lnTo>
                  <a:pt x="83303" y="4414752"/>
                </a:lnTo>
                <a:lnTo>
                  <a:pt x="72062" y="4388525"/>
                </a:lnTo>
                <a:lnTo>
                  <a:pt x="75315" y="4375182"/>
                </a:lnTo>
                <a:cubicBezTo>
                  <a:pt x="75941" y="4370194"/>
                  <a:pt x="75530" y="4367154"/>
                  <a:pt x="74333" y="4365355"/>
                </a:cubicBezTo>
                <a:lnTo>
                  <a:pt x="68893" y="4364787"/>
                </a:lnTo>
                <a:cubicBezTo>
                  <a:pt x="68887" y="4364737"/>
                  <a:pt x="68881" y="4364686"/>
                  <a:pt x="68875" y="4364636"/>
                </a:cubicBezTo>
                <a:cubicBezTo>
                  <a:pt x="68620" y="4351507"/>
                  <a:pt x="69309" y="4337030"/>
                  <a:pt x="58168" y="4323582"/>
                </a:cubicBezTo>
                <a:cubicBezTo>
                  <a:pt x="61811" y="4263350"/>
                  <a:pt x="99263" y="4233013"/>
                  <a:pt x="79972" y="4208494"/>
                </a:cubicBezTo>
                <a:cubicBezTo>
                  <a:pt x="88758" y="4180446"/>
                  <a:pt x="125844" y="4152085"/>
                  <a:pt x="106280" y="4120638"/>
                </a:cubicBezTo>
                <a:cubicBezTo>
                  <a:pt x="111598" y="4121936"/>
                  <a:pt x="113804" y="4120147"/>
                  <a:pt x="114398" y="4116558"/>
                </a:cubicBezTo>
                <a:cubicBezTo>
                  <a:pt x="114157" y="4114248"/>
                  <a:pt x="113917" y="4111937"/>
                  <a:pt x="113677" y="4109627"/>
                </a:cubicBezTo>
                <a:lnTo>
                  <a:pt x="105699" y="4105626"/>
                </a:lnTo>
                <a:cubicBezTo>
                  <a:pt x="77890" y="4088880"/>
                  <a:pt x="108987" y="4082598"/>
                  <a:pt x="106408" y="4051443"/>
                </a:cubicBezTo>
                <a:cubicBezTo>
                  <a:pt x="106858" y="4036630"/>
                  <a:pt x="97032" y="3985550"/>
                  <a:pt x="103822" y="3988496"/>
                </a:cubicBezTo>
                <a:lnTo>
                  <a:pt x="75372" y="3857059"/>
                </a:lnTo>
                <a:cubicBezTo>
                  <a:pt x="82817" y="3836376"/>
                  <a:pt x="81742" y="3824520"/>
                  <a:pt x="64937" y="3815652"/>
                </a:cubicBezTo>
                <a:cubicBezTo>
                  <a:pt x="102287" y="3718925"/>
                  <a:pt x="55573" y="3772320"/>
                  <a:pt x="59080" y="3696747"/>
                </a:cubicBezTo>
                <a:cubicBezTo>
                  <a:pt x="66269" y="3629648"/>
                  <a:pt x="63240" y="3571908"/>
                  <a:pt x="85623" y="3491441"/>
                </a:cubicBezTo>
                <a:cubicBezTo>
                  <a:pt x="98410" y="3474059"/>
                  <a:pt x="99525" y="3431012"/>
                  <a:pt x="100691" y="3417526"/>
                </a:cubicBezTo>
                <a:cubicBezTo>
                  <a:pt x="101857" y="3404040"/>
                  <a:pt x="95556" y="3412369"/>
                  <a:pt x="92620" y="3410525"/>
                </a:cubicBezTo>
                <a:cubicBezTo>
                  <a:pt x="92153" y="3374230"/>
                  <a:pt x="83244" y="3285268"/>
                  <a:pt x="79737" y="3235496"/>
                </a:cubicBezTo>
                <a:cubicBezTo>
                  <a:pt x="70953" y="3207448"/>
                  <a:pt x="52012" y="3143347"/>
                  <a:pt x="71576" y="3111898"/>
                </a:cubicBezTo>
                <a:cubicBezTo>
                  <a:pt x="66408" y="3077014"/>
                  <a:pt x="53542" y="3056489"/>
                  <a:pt x="48725" y="3026189"/>
                </a:cubicBezTo>
                <a:cubicBezTo>
                  <a:pt x="35029" y="3013335"/>
                  <a:pt x="35295" y="2950066"/>
                  <a:pt x="42673" y="2930099"/>
                </a:cubicBezTo>
                <a:cubicBezTo>
                  <a:pt x="72765" y="2876461"/>
                  <a:pt x="20837" y="2811743"/>
                  <a:pt x="43260" y="2768401"/>
                </a:cubicBezTo>
                <a:cubicBezTo>
                  <a:pt x="44784" y="2755816"/>
                  <a:pt x="43709" y="2744724"/>
                  <a:pt x="41022" y="2734617"/>
                </a:cubicBezTo>
                <a:lnTo>
                  <a:pt x="29707" y="2708118"/>
                </a:lnTo>
                <a:lnTo>
                  <a:pt x="18896" y="2704187"/>
                </a:lnTo>
                <a:lnTo>
                  <a:pt x="16157" y="2686013"/>
                </a:lnTo>
                <a:lnTo>
                  <a:pt x="0" y="2656506"/>
                </a:lnTo>
                <a:cubicBezTo>
                  <a:pt x="46275" y="2648213"/>
                  <a:pt x="-21852" y="2580542"/>
                  <a:pt x="20000" y="2589495"/>
                </a:cubicBezTo>
                <a:cubicBezTo>
                  <a:pt x="9004" y="2539865"/>
                  <a:pt x="51725" y="2561406"/>
                  <a:pt x="4503" y="2517909"/>
                </a:cubicBezTo>
                <a:cubicBezTo>
                  <a:pt x="18312" y="2426183"/>
                  <a:pt x="2043" y="2320005"/>
                  <a:pt x="38580" y="2235940"/>
                </a:cubicBezTo>
                <a:cubicBezTo>
                  <a:pt x="39530" y="2131535"/>
                  <a:pt x="31342" y="1983035"/>
                  <a:pt x="28357" y="1891475"/>
                </a:cubicBezTo>
                <a:cubicBezTo>
                  <a:pt x="18536" y="1816240"/>
                  <a:pt x="53985" y="1820215"/>
                  <a:pt x="16422" y="1754299"/>
                </a:cubicBezTo>
                <a:cubicBezTo>
                  <a:pt x="22523" y="1748800"/>
                  <a:pt x="14115" y="1712020"/>
                  <a:pt x="17619" y="1704948"/>
                </a:cubicBezTo>
                <a:lnTo>
                  <a:pt x="11875" y="1640075"/>
                </a:lnTo>
                <a:lnTo>
                  <a:pt x="10148" y="1637400"/>
                </a:lnTo>
                <a:cubicBezTo>
                  <a:pt x="6571" y="1625366"/>
                  <a:pt x="7662" y="1617809"/>
                  <a:pt x="10809" y="1612250"/>
                </a:cubicBezTo>
                <a:lnTo>
                  <a:pt x="30710" y="1498099"/>
                </a:lnTo>
                <a:lnTo>
                  <a:pt x="28832" y="1497366"/>
                </a:lnTo>
                <a:lnTo>
                  <a:pt x="25420" y="1490044"/>
                </a:lnTo>
                <a:lnTo>
                  <a:pt x="36357" y="1429750"/>
                </a:lnTo>
                <a:cubicBezTo>
                  <a:pt x="56105" y="1395764"/>
                  <a:pt x="51096" y="1348657"/>
                  <a:pt x="63323" y="1316453"/>
                </a:cubicBezTo>
                <a:cubicBezTo>
                  <a:pt x="113953" y="1206017"/>
                  <a:pt x="97314" y="1160971"/>
                  <a:pt x="167299" y="1100758"/>
                </a:cubicBezTo>
                <a:cubicBezTo>
                  <a:pt x="183322" y="1066821"/>
                  <a:pt x="207320" y="1013057"/>
                  <a:pt x="218971" y="997428"/>
                </a:cubicBezTo>
                <a:cubicBezTo>
                  <a:pt x="225661" y="983599"/>
                  <a:pt x="245059" y="996998"/>
                  <a:pt x="249304" y="969068"/>
                </a:cubicBezTo>
                <a:cubicBezTo>
                  <a:pt x="273910" y="912445"/>
                  <a:pt x="257335" y="876944"/>
                  <a:pt x="307518" y="815816"/>
                </a:cubicBezTo>
                <a:cubicBezTo>
                  <a:pt x="319844" y="734499"/>
                  <a:pt x="427269" y="648257"/>
                  <a:pt x="438631" y="588216"/>
                </a:cubicBezTo>
                <a:cubicBezTo>
                  <a:pt x="468336" y="534577"/>
                  <a:pt x="480025" y="521047"/>
                  <a:pt x="494548" y="466832"/>
                </a:cubicBezTo>
                <a:cubicBezTo>
                  <a:pt x="513994" y="444023"/>
                  <a:pt x="469014" y="421695"/>
                  <a:pt x="512985" y="406165"/>
                </a:cubicBezTo>
                <a:cubicBezTo>
                  <a:pt x="519819" y="312467"/>
                  <a:pt x="496295" y="285415"/>
                  <a:pt x="499246" y="226337"/>
                </a:cubicBezTo>
                <a:cubicBezTo>
                  <a:pt x="511217" y="180655"/>
                  <a:pt x="525793" y="85726"/>
                  <a:pt x="530694" y="51692"/>
                </a:cubicBezTo>
                <a:cubicBezTo>
                  <a:pt x="512001" y="39736"/>
                  <a:pt x="522977" y="34428"/>
                  <a:pt x="528655" y="22135"/>
                </a:cubicBezTo>
                <a:cubicBezTo>
                  <a:pt x="511506" y="14446"/>
                  <a:pt x="513258" y="7722"/>
                  <a:pt x="516964" y="103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491109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olourful strings being woven togehter">
            <a:extLst>
              <a:ext uri="{FF2B5EF4-FFF2-40B4-BE49-F238E27FC236}">
                <a16:creationId xmlns:a16="http://schemas.microsoft.com/office/drawing/2014/main" id="{49F302EE-3BF4-DD1D-B970-C37FC6DD0E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144" r="17745" b="-1"/>
          <a:stretch/>
        </p:blipFill>
        <p:spPr>
          <a:xfrm>
            <a:off x="7968222" y="10"/>
            <a:ext cx="4223778" cy="6857990"/>
          </a:xfrm>
          <a:custGeom>
            <a:avLst/>
            <a:gdLst/>
            <a:ahLst/>
            <a:cxnLst/>
            <a:rect l="l" t="t" r="r" b="b"/>
            <a:pathLst>
              <a:path w="4223778" h="6865951">
                <a:moveTo>
                  <a:pt x="478794" y="0"/>
                </a:moveTo>
                <a:lnTo>
                  <a:pt x="4223778" y="0"/>
                </a:lnTo>
                <a:lnTo>
                  <a:pt x="4223778" y="6865951"/>
                </a:lnTo>
                <a:lnTo>
                  <a:pt x="52221" y="6865951"/>
                </a:lnTo>
                <a:lnTo>
                  <a:pt x="49989" y="6844695"/>
                </a:lnTo>
                <a:cubicBezTo>
                  <a:pt x="46440" y="6810509"/>
                  <a:pt x="42891" y="6776323"/>
                  <a:pt x="41304" y="6765443"/>
                </a:cubicBezTo>
                <a:cubicBezTo>
                  <a:pt x="35681" y="6732842"/>
                  <a:pt x="13533" y="6716945"/>
                  <a:pt x="11182" y="6694817"/>
                </a:cubicBezTo>
                <a:cubicBezTo>
                  <a:pt x="16764" y="6697663"/>
                  <a:pt x="14835" y="6635151"/>
                  <a:pt x="10913" y="6627127"/>
                </a:cubicBezTo>
                <a:cubicBezTo>
                  <a:pt x="19564" y="6579282"/>
                  <a:pt x="-12861" y="6585665"/>
                  <a:pt x="5999" y="6527525"/>
                </a:cubicBezTo>
                <a:cubicBezTo>
                  <a:pt x="12287" y="6468687"/>
                  <a:pt x="19003" y="6409739"/>
                  <a:pt x="7685" y="6346547"/>
                </a:cubicBezTo>
                <a:cubicBezTo>
                  <a:pt x="31149" y="6240430"/>
                  <a:pt x="5895" y="6134229"/>
                  <a:pt x="12535" y="6084924"/>
                </a:cubicBezTo>
                <a:cubicBezTo>
                  <a:pt x="14696" y="6024961"/>
                  <a:pt x="53867" y="6020785"/>
                  <a:pt x="45320" y="5989742"/>
                </a:cubicBezTo>
                <a:cubicBezTo>
                  <a:pt x="41264" y="5940899"/>
                  <a:pt x="43258" y="5932095"/>
                  <a:pt x="40418" y="5889597"/>
                </a:cubicBezTo>
                <a:cubicBezTo>
                  <a:pt x="20860" y="5848611"/>
                  <a:pt x="51187" y="5792775"/>
                  <a:pt x="49796" y="5755774"/>
                </a:cubicBezTo>
                <a:cubicBezTo>
                  <a:pt x="43522" y="5734342"/>
                  <a:pt x="37368" y="5692606"/>
                  <a:pt x="49956" y="5684909"/>
                </a:cubicBezTo>
                <a:cubicBezTo>
                  <a:pt x="52825" y="5660429"/>
                  <a:pt x="62553" y="5623499"/>
                  <a:pt x="67011" y="5608897"/>
                </a:cubicBezTo>
                <a:lnTo>
                  <a:pt x="76701" y="5597290"/>
                </a:lnTo>
                <a:cubicBezTo>
                  <a:pt x="87717" y="5587442"/>
                  <a:pt x="82431" y="5550877"/>
                  <a:pt x="89120" y="5529641"/>
                </a:cubicBezTo>
                <a:cubicBezTo>
                  <a:pt x="69291" y="5496375"/>
                  <a:pt x="118554" y="5526326"/>
                  <a:pt x="94330" y="5470852"/>
                </a:cubicBezTo>
                <a:cubicBezTo>
                  <a:pt x="95483" y="5449506"/>
                  <a:pt x="114690" y="5429653"/>
                  <a:pt x="116139" y="5390946"/>
                </a:cubicBezTo>
                <a:cubicBezTo>
                  <a:pt x="127589" y="5337323"/>
                  <a:pt x="132794" y="5338384"/>
                  <a:pt x="135560" y="5284344"/>
                </a:cubicBezTo>
                <a:cubicBezTo>
                  <a:pt x="143629" y="5226223"/>
                  <a:pt x="148113" y="5192743"/>
                  <a:pt x="158141" y="5143920"/>
                </a:cubicBezTo>
                <a:cubicBezTo>
                  <a:pt x="170128" y="5118849"/>
                  <a:pt x="159838" y="5102006"/>
                  <a:pt x="174950" y="5088188"/>
                </a:cubicBezTo>
                <a:cubicBezTo>
                  <a:pt x="197620" y="5107654"/>
                  <a:pt x="181875" y="4983257"/>
                  <a:pt x="203603" y="5010764"/>
                </a:cubicBezTo>
                <a:lnTo>
                  <a:pt x="258582" y="4919969"/>
                </a:lnTo>
                <a:cubicBezTo>
                  <a:pt x="238838" y="4883087"/>
                  <a:pt x="271098" y="4853332"/>
                  <a:pt x="287910" y="4849612"/>
                </a:cubicBezTo>
                <a:cubicBezTo>
                  <a:pt x="294156" y="4811643"/>
                  <a:pt x="286101" y="4834074"/>
                  <a:pt x="305439" y="4799017"/>
                </a:cubicBezTo>
                <a:cubicBezTo>
                  <a:pt x="322572" y="4758926"/>
                  <a:pt x="352642" y="4705848"/>
                  <a:pt x="373456" y="4667754"/>
                </a:cubicBezTo>
                <a:cubicBezTo>
                  <a:pt x="384080" y="4649919"/>
                  <a:pt x="401158" y="4670663"/>
                  <a:pt x="407944" y="4574050"/>
                </a:cubicBezTo>
                <a:cubicBezTo>
                  <a:pt x="408098" y="4548109"/>
                  <a:pt x="427782" y="4503327"/>
                  <a:pt x="425133" y="4462469"/>
                </a:cubicBezTo>
                <a:lnTo>
                  <a:pt x="433890" y="4364681"/>
                </a:lnTo>
                <a:cubicBezTo>
                  <a:pt x="430018" y="4339230"/>
                  <a:pt x="435361" y="4287915"/>
                  <a:pt x="440691" y="4222147"/>
                </a:cubicBezTo>
                <a:cubicBezTo>
                  <a:pt x="451463" y="4164562"/>
                  <a:pt x="497377" y="4067298"/>
                  <a:pt x="503057" y="3977136"/>
                </a:cubicBezTo>
                <a:cubicBezTo>
                  <a:pt x="519229" y="3939837"/>
                  <a:pt x="472839" y="3875689"/>
                  <a:pt x="507582" y="3776020"/>
                </a:cubicBezTo>
                <a:cubicBezTo>
                  <a:pt x="497716" y="3757477"/>
                  <a:pt x="518006" y="3707185"/>
                  <a:pt x="521577" y="3692206"/>
                </a:cubicBezTo>
                <a:cubicBezTo>
                  <a:pt x="525148" y="3677227"/>
                  <a:pt x="526352" y="3687655"/>
                  <a:pt x="529009" y="3686147"/>
                </a:cubicBezTo>
                <a:cubicBezTo>
                  <a:pt x="531848" y="3650325"/>
                  <a:pt x="545504" y="3563351"/>
                  <a:pt x="551870" y="3514534"/>
                </a:cubicBezTo>
                <a:cubicBezTo>
                  <a:pt x="561331" y="3487751"/>
                  <a:pt x="581973" y="3426419"/>
                  <a:pt x="567205" y="3393248"/>
                </a:cubicBezTo>
                <a:cubicBezTo>
                  <a:pt x="585208" y="3400657"/>
                  <a:pt x="563566" y="3353906"/>
                  <a:pt x="579630" y="3344723"/>
                </a:cubicBezTo>
                <a:cubicBezTo>
                  <a:pt x="592861" y="3339338"/>
                  <a:pt x="589379" y="3323900"/>
                  <a:pt x="592672" y="3310978"/>
                </a:cubicBezTo>
                <a:cubicBezTo>
                  <a:pt x="605351" y="3299735"/>
                  <a:pt x="594296" y="3237176"/>
                  <a:pt x="589270" y="3216655"/>
                </a:cubicBezTo>
                <a:cubicBezTo>
                  <a:pt x="566909" y="3160431"/>
                  <a:pt x="626099" y="3142203"/>
                  <a:pt x="609663" y="3096973"/>
                </a:cubicBezTo>
                <a:cubicBezTo>
                  <a:pt x="609191" y="3084373"/>
                  <a:pt x="615889" y="3033331"/>
                  <a:pt x="618886" y="3023628"/>
                </a:cubicBezTo>
                <a:lnTo>
                  <a:pt x="630425" y="2998646"/>
                </a:lnTo>
                <a:lnTo>
                  <a:pt x="640017" y="2995914"/>
                </a:lnTo>
                <a:lnTo>
                  <a:pt x="643600" y="2978244"/>
                </a:lnTo>
                <a:lnTo>
                  <a:pt x="659520" y="2950805"/>
                </a:lnTo>
                <a:cubicBezTo>
                  <a:pt x="620152" y="2937671"/>
                  <a:pt x="687598" y="2860550"/>
                  <a:pt x="650890" y="2864933"/>
                </a:cubicBezTo>
                <a:cubicBezTo>
                  <a:pt x="663707" y="2817056"/>
                  <a:pt x="662078" y="2779813"/>
                  <a:pt x="640210" y="2741864"/>
                </a:cubicBezTo>
                <a:cubicBezTo>
                  <a:pt x="634452" y="2649732"/>
                  <a:pt x="665268" y="2597914"/>
                  <a:pt x="639387" y="2510931"/>
                </a:cubicBezTo>
                <a:cubicBezTo>
                  <a:pt x="645574" y="2407642"/>
                  <a:pt x="671719" y="2317589"/>
                  <a:pt x="680438" y="2227415"/>
                </a:cubicBezTo>
                <a:cubicBezTo>
                  <a:pt x="664175" y="2189847"/>
                  <a:pt x="704423" y="2141655"/>
                  <a:pt x="688135" y="2054289"/>
                </a:cubicBezTo>
                <a:cubicBezTo>
                  <a:pt x="683239" y="2048201"/>
                  <a:pt x="684029" y="1979567"/>
                  <a:pt x="681480" y="1972202"/>
                </a:cubicBezTo>
                <a:lnTo>
                  <a:pt x="686247" y="1917474"/>
                </a:lnTo>
                <a:lnTo>
                  <a:pt x="679783" y="1862721"/>
                </a:lnTo>
                <a:cubicBezTo>
                  <a:pt x="683677" y="1851209"/>
                  <a:pt x="688980" y="1824057"/>
                  <a:pt x="686639" y="1818227"/>
                </a:cubicBezTo>
                <a:lnTo>
                  <a:pt x="658235" y="1742488"/>
                </a:lnTo>
                <a:cubicBezTo>
                  <a:pt x="645662" y="1715201"/>
                  <a:pt x="661423" y="1719638"/>
                  <a:pt x="636990" y="1638389"/>
                </a:cubicBezTo>
                <a:cubicBezTo>
                  <a:pt x="626351" y="1601441"/>
                  <a:pt x="629414" y="1617134"/>
                  <a:pt x="602059" y="1570807"/>
                </a:cubicBezTo>
                <a:lnTo>
                  <a:pt x="570903" y="1513173"/>
                </a:lnTo>
                <a:cubicBezTo>
                  <a:pt x="570781" y="1503175"/>
                  <a:pt x="550561" y="1468055"/>
                  <a:pt x="550438" y="1458058"/>
                </a:cubicBezTo>
                <a:cubicBezTo>
                  <a:pt x="556848" y="1428101"/>
                  <a:pt x="546263" y="1422712"/>
                  <a:pt x="531416" y="1385478"/>
                </a:cubicBezTo>
                <a:cubicBezTo>
                  <a:pt x="527790" y="1370753"/>
                  <a:pt x="490725" y="1304050"/>
                  <a:pt x="501981" y="1265452"/>
                </a:cubicBezTo>
                <a:cubicBezTo>
                  <a:pt x="501825" y="1234781"/>
                  <a:pt x="490462" y="1187660"/>
                  <a:pt x="487370" y="1141743"/>
                </a:cubicBezTo>
                <a:cubicBezTo>
                  <a:pt x="484278" y="1095826"/>
                  <a:pt x="483852" y="1028118"/>
                  <a:pt x="483427" y="989948"/>
                </a:cubicBezTo>
                <a:cubicBezTo>
                  <a:pt x="483001" y="951779"/>
                  <a:pt x="494678" y="945984"/>
                  <a:pt x="484820" y="912725"/>
                </a:cubicBezTo>
                <a:cubicBezTo>
                  <a:pt x="467566" y="854951"/>
                  <a:pt x="510777" y="860797"/>
                  <a:pt x="475093" y="812798"/>
                </a:cubicBezTo>
                <a:cubicBezTo>
                  <a:pt x="461960" y="787034"/>
                  <a:pt x="498505" y="551948"/>
                  <a:pt x="461972" y="450605"/>
                </a:cubicBezTo>
                <a:cubicBezTo>
                  <a:pt x="470167" y="357604"/>
                  <a:pt x="458694" y="431306"/>
                  <a:pt x="465015" y="372906"/>
                </a:cubicBezTo>
                <a:cubicBezTo>
                  <a:pt x="503427" y="364177"/>
                  <a:pt x="489736" y="290341"/>
                  <a:pt x="490377" y="246134"/>
                </a:cubicBezTo>
                <a:cubicBezTo>
                  <a:pt x="491019" y="201927"/>
                  <a:pt x="449725" y="138160"/>
                  <a:pt x="468864" y="107666"/>
                </a:cubicBezTo>
                <a:cubicBezTo>
                  <a:pt x="468282" y="89794"/>
                  <a:pt x="477749" y="76947"/>
                  <a:pt x="477167" y="59075"/>
                </a:cubicBezTo>
                <a:lnTo>
                  <a:pt x="472992" y="1456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2EE96DB-E392-FCE0-B282-2390AAD615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600"/>
            <a:ext cx="6831188" cy="1322887"/>
          </a:xfrm>
        </p:spPr>
        <p:txBody>
          <a:bodyPr>
            <a:normAutofit/>
          </a:bodyPr>
          <a:lstStyle/>
          <a:p>
            <a:r>
              <a:rPr lang="en-GB">
                <a:cs typeface="Calibri Light"/>
              </a:rPr>
              <a:t>Key aspects to an effective team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39F6BC-CD21-E1E1-5C45-4ECCCEAC91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5" y="2194102"/>
            <a:ext cx="6516216" cy="390858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 b="1">
                <a:ea typeface="+mn-lt"/>
                <a:cs typeface="+mn-lt"/>
              </a:rPr>
              <a:t>Communication:</a:t>
            </a:r>
            <a:r>
              <a:rPr lang="en-GB" sz="2000">
                <a:ea typeface="+mn-lt"/>
                <a:cs typeface="+mn-lt"/>
              </a:rPr>
              <a:t> Effective communication is crucial for successful teamworking. Team members need to share ideas, information, feedback, and updates with clarity and openness. </a:t>
            </a:r>
          </a:p>
          <a:p>
            <a:r>
              <a:rPr lang="en-GB" sz="2000" b="1">
                <a:ea typeface="+mn-lt"/>
                <a:cs typeface="+mn-lt"/>
              </a:rPr>
              <a:t>Collaboration:</a:t>
            </a:r>
            <a:r>
              <a:rPr lang="en-GB" sz="2000">
                <a:ea typeface="+mn-lt"/>
                <a:cs typeface="+mn-lt"/>
              </a:rPr>
              <a:t> Team members collaborate by pooling their strengths, skills, and knowledge to accomplish tasks that may be too challenging for one individual. Collaboration allows for leveraging diverse perspectives and creative solutions.</a:t>
            </a:r>
            <a:endParaRPr lang="en-GB" sz="20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22821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Large skydiving group mid-air">
            <a:extLst>
              <a:ext uri="{FF2B5EF4-FFF2-40B4-BE49-F238E27FC236}">
                <a16:creationId xmlns:a16="http://schemas.microsoft.com/office/drawing/2014/main" id="{D8B4E6B1-B2E3-95B9-A194-B76B929DD0F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679" r="29364"/>
          <a:stretch/>
        </p:blipFill>
        <p:spPr>
          <a:xfrm>
            <a:off x="7968222" y="10"/>
            <a:ext cx="4223778" cy="6857990"/>
          </a:xfrm>
          <a:custGeom>
            <a:avLst/>
            <a:gdLst/>
            <a:ahLst/>
            <a:cxnLst/>
            <a:rect l="l" t="t" r="r" b="b"/>
            <a:pathLst>
              <a:path w="4223778" h="6865951">
                <a:moveTo>
                  <a:pt x="478794" y="0"/>
                </a:moveTo>
                <a:lnTo>
                  <a:pt x="4223778" y="0"/>
                </a:lnTo>
                <a:lnTo>
                  <a:pt x="4223778" y="6865951"/>
                </a:lnTo>
                <a:lnTo>
                  <a:pt x="52221" y="6865951"/>
                </a:lnTo>
                <a:lnTo>
                  <a:pt x="49989" y="6844695"/>
                </a:lnTo>
                <a:cubicBezTo>
                  <a:pt x="46440" y="6810509"/>
                  <a:pt x="42891" y="6776323"/>
                  <a:pt x="41304" y="6765443"/>
                </a:cubicBezTo>
                <a:cubicBezTo>
                  <a:pt x="35681" y="6732842"/>
                  <a:pt x="13533" y="6716945"/>
                  <a:pt x="11182" y="6694817"/>
                </a:cubicBezTo>
                <a:cubicBezTo>
                  <a:pt x="16764" y="6697663"/>
                  <a:pt x="14835" y="6635151"/>
                  <a:pt x="10913" y="6627127"/>
                </a:cubicBezTo>
                <a:cubicBezTo>
                  <a:pt x="19564" y="6579282"/>
                  <a:pt x="-12861" y="6585665"/>
                  <a:pt x="5999" y="6527525"/>
                </a:cubicBezTo>
                <a:cubicBezTo>
                  <a:pt x="12287" y="6468687"/>
                  <a:pt x="19003" y="6409739"/>
                  <a:pt x="7685" y="6346547"/>
                </a:cubicBezTo>
                <a:cubicBezTo>
                  <a:pt x="31149" y="6240430"/>
                  <a:pt x="5895" y="6134229"/>
                  <a:pt x="12535" y="6084924"/>
                </a:cubicBezTo>
                <a:cubicBezTo>
                  <a:pt x="14696" y="6024961"/>
                  <a:pt x="53867" y="6020785"/>
                  <a:pt x="45320" y="5989742"/>
                </a:cubicBezTo>
                <a:cubicBezTo>
                  <a:pt x="41264" y="5940899"/>
                  <a:pt x="43258" y="5932095"/>
                  <a:pt x="40418" y="5889597"/>
                </a:cubicBezTo>
                <a:cubicBezTo>
                  <a:pt x="20860" y="5848611"/>
                  <a:pt x="51187" y="5792775"/>
                  <a:pt x="49796" y="5755774"/>
                </a:cubicBezTo>
                <a:cubicBezTo>
                  <a:pt x="43522" y="5734342"/>
                  <a:pt x="37368" y="5692606"/>
                  <a:pt x="49956" y="5684909"/>
                </a:cubicBezTo>
                <a:cubicBezTo>
                  <a:pt x="52825" y="5660429"/>
                  <a:pt x="62553" y="5623499"/>
                  <a:pt x="67011" y="5608897"/>
                </a:cubicBezTo>
                <a:lnTo>
                  <a:pt x="76701" y="5597290"/>
                </a:lnTo>
                <a:cubicBezTo>
                  <a:pt x="87717" y="5587442"/>
                  <a:pt x="82431" y="5550877"/>
                  <a:pt x="89120" y="5529641"/>
                </a:cubicBezTo>
                <a:cubicBezTo>
                  <a:pt x="69291" y="5496375"/>
                  <a:pt x="118554" y="5526326"/>
                  <a:pt x="94330" y="5470852"/>
                </a:cubicBezTo>
                <a:cubicBezTo>
                  <a:pt x="95483" y="5449506"/>
                  <a:pt x="114690" y="5429653"/>
                  <a:pt x="116139" y="5390946"/>
                </a:cubicBezTo>
                <a:cubicBezTo>
                  <a:pt x="127589" y="5337323"/>
                  <a:pt x="132794" y="5338384"/>
                  <a:pt x="135560" y="5284344"/>
                </a:cubicBezTo>
                <a:cubicBezTo>
                  <a:pt x="143629" y="5226223"/>
                  <a:pt x="148113" y="5192743"/>
                  <a:pt x="158141" y="5143920"/>
                </a:cubicBezTo>
                <a:cubicBezTo>
                  <a:pt x="170128" y="5118849"/>
                  <a:pt x="159838" y="5102006"/>
                  <a:pt x="174950" y="5088188"/>
                </a:cubicBezTo>
                <a:cubicBezTo>
                  <a:pt x="197620" y="5107654"/>
                  <a:pt x="181875" y="4983257"/>
                  <a:pt x="203603" y="5010764"/>
                </a:cubicBezTo>
                <a:lnTo>
                  <a:pt x="258582" y="4919969"/>
                </a:lnTo>
                <a:cubicBezTo>
                  <a:pt x="238838" y="4883087"/>
                  <a:pt x="271098" y="4853332"/>
                  <a:pt x="287910" y="4849612"/>
                </a:cubicBezTo>
                <a:cubicBezTo>
                  <a:pt x="294156" y="4811643"/>
                  <a:pt x="286101" y="4834074"/>
                  <a:pt x="305439" y="4799017"/>
                </a:cubicBezTo>
                <a:cubicBezTo>
                  <a:pt x="322572" y="4758926"/>
                  <a:pt x="352642" y="4705848"/>
                  <a:pt x="373456" y="4667754"/>
                </a:cubicBezTo>
                <a:cubicBezTo>
                  <a:pt x="384080" y="4649919"/>
                  <a:pt x="401158" y="4670663"/>
                  <a:pt x="407944" y="4574050"/>
                </a:cubicBezTo>
                <a:cubicBezTo>
                  <a:pt x="408098" y="4548109"/>
                  <a:pt x="427782" y="4503327"/>
                  <a:pt x="425133" y="4462469"/>
                </a:cubicBezTo>
                <a:lnTo>
                  <a:pt x="433890" y="4364681"/>
                </a:lnTo>
                <a:cubicBezTo>
                  <a:pt x="430018" y="4339230"/>
                  <a:pt x="435361" y="4287915"/>
                  <a:pt x="440691" y="4222147"/>
                </a:cubicBezTo>
                <a:cubicBezTo>
                  <a:pt x="451463" y="4164562"/>
                  <a:pt x="497377" y="4067298"/>
                  <a:pt x="503057" y="3977136"/>
                </a:cubicBezTo>
                <a:cubicBezTo>
                  <a:pt x="519229" y="3939837"/>
                  <a:pt x="472839" y="3875689"/>
                  <a:pt x="507582" y="3776020"/>
                </a:cubicBezTo>
                <a:cubicBezTo>
                  <a:pt x="497716" y="3757477"/>
                  <a:pt x="518006" y="3707185"/>
                  <a:pt x="521577" y="3692206"/>
                </a:cubicBezTo>
                <a:cubicBezTo>
                  <a:pt x="525148" y="3677227"/>
                  <a:pt x="526352" y="3687655"/>
                  <a:pt x="529009" y="3686147"/>
                </a:cubicBezTo>
                <a:cubicBezTo>
                  <a:pt x="531848" y="3650325"/>
                  <a:pt x="545504" y="3563351"/>
                  <a:pt x="551870" y="3514534"/>
                </a:cubicBezTo>
                <a:cubicBezTo>
                  <a:pt x="561331" y="3487751"/>
                  <a:pt x="581973" y="3426419"/>
                  <a:pt x="567205" y="3393248"/>
                </a:cubicBezTo>
                <a:cubicBezTo>
                  <a:pt x="585208" y="3400657"/>
                  <a:pt x="563566" y="3353906"/>
                  <a:pt x="579630" y="3344723"/>
                </a:cubicBezTo>
                <a:cubicBezTo>
                  <a:pt x="592861" y="3339338"/>
                  <a:pt x="589379" y="3323900"/>
                  <a:pt x="592672" y="3310978"/>
                </a:cubicBezTo>
                <a:cubicBezTo>
                  <a:pt x="605351" y="3299735"/>
                  <a:pt x="594296" y="3237176"/>
                  <a:pt x="589270" y="3216655"/>
                </a:cubicBezTo>
                <a:cubicBezTo>
                  <a:pt x="566909" y="3160431"/>
                  <a:pt x="626099" y="3142203"/>
                  <a:pt x="609663" y="3096973"/>
                </a:cubicBezTo>
                <a:cubicBezTo>
                  <a:pt x="609191" y="3084373"/>
                  <a:pt x="615889" y="3033331"/>
                  <a:pt x="618886" y="3023628"/>
                </a:cubicBezTo>
                <a:lnTo>
                  <a:pt x="630425" y="2998646"/>
                </a:lnTo>
                <a:lnTo>
                  <a:pt x="640017" y="2995914"/>
                </a:lnTo>
                <a:lnTo>
                  <a:pt x="643600" y="2978244"/>
                </a:lnTo>
                <a:lnTo>
                  <a:pt x="659520" y="2950805"/>
                </a:lnTo>
                <a:cubicBezTo>
                  <a:pt x="620152" y="2937671"/>
                  <a:pt x="687598" y="2860550"/>
                  <a:pt x="650890" y="2864933"/>
                </a:cubicBezTo>
                <a:cubicBezTo>
                  <a:pt x="663707" y="2817056"/>
                  <a:pt x="662078" y="2779813"/>
                  <a:pt x="640210" y="2741864"/>
                </a:cubicBezTo>
                <a:cubicBezTo>
                  <a:pt x="634452" y="2649732"/>
                  <a:pt x="665268" y="2597914"/>
                  <a:pt x="639387" y="2510931"/>
                </a:cubicBezTo>
                <a:cubicBezTo>
                  <a:pt x="645574" y="2407642"/>
                  <a:pt x="671719" y="2317589"/>
                  <a:pt x="680438" y="2227415"/>
                </a:cubicBezTo>
                <a:cubicBezTo>
                  <a:pt x="664175" y="2189847"/>
                  <a:pt x="704423" y="2141655"/>
                  <a:pt x="688135" y="2054289"/>
                </a:cubicBezTo>
                <a:cubicBezTo>
                  <a:pt x="683239" y="2048201"/>
                  <a:pt x="684029" y="1979567"/>
                  <a:pt x="681480" y="1972202"/>
                </a:cubicBezTo>
                <a:lnTo>
                  <a:pt x="686247" y="1917474"/>
                </a:lnTo>
                <a:lnTo>
                  <a:pt x="679783" y="1862721"/>
                </a:lnTo>
                <a:cubicBezTo>
                  <a:pt x="683677" y="1851209"/>
                  <a:pt x="688980" y="1824057"/>
                  <a:pt x="686639" y="1818227"/>
                </a:cubicBezTo>
                <a:lnTo>
                  <a:pt x="658235" y="1742488"/>
                </a:lnTo>
                <a:cubicBezTo>
                  <a:pt x="645662" y="1715201"/>
                  <a:pt x="661423" y="1719638"/>
                  <a:pt x="636990" y="1638389"/>
                </a:cubicBezTo>
                <a:cubicBezTo>
                  <a:pt x="626351" y="1601441"/>
                  <a:pt x="629414" y="1617134"/>
                  <a:pt x="602059" y="1570807"/>
                </a:cubicBezTo>
                <a:lnTo>
                  <a:pt x="570903" y="1513173"/>
                </a:lnTo>
                <a:cubicBezTo>
                  <a:pt x="570781" y="1503175"/>
                  <a:pt x="550561" y="1468055"/>
                  <a:pt x="550438" y="1458058"/>
                </a:cubicBezTo>
                <a:cubicBezTo>
                  <a:pt x="556848" y="1428101"/>
                  <a:pt x="546263" y="1422712"/>
                  <a:pt x="531416" y="1385478"/>
                </a:cubicBezTo>
                <a:cubicBezTo>
                  <a:pt x="527790" y="1370753"/>
                  <a:pt x="490725" y="1304050"/>
                  <a:pt x="501981" y="1265452"/>
                </a:cubicBezTo>
                <a:cubicBezTo>
                  <a:pt x="501825" y="1234781"/>
                  <a:pt x="490462" y="1187660"/>
                  <a:pt x="487370" y="1141743"/>
                </a:cubicBezTo>
                <a:cubicBezTo>
                  <a:pt x="484278" y="1095826"/>
                  <a:pt x="483852" y="1028118"/>
                  <a:pt x="483427" y="989948"/>
                </a:cubicBezTo>
                <a:cubicBezTo>
                  <a:pt x="483001" y="951779"/>
                  <a:pt x="494678" y="945984"/>
                  <a:pt x="484820" y="912725"/>
                </a:cubicBezTo>
                <a:cubicBezTo>
                  <a:pt x="467566" y="854951"/>
                  <a:pt x="510777" y="860797"/>
                  <a:pt x="475093" y="812798"/>
                </a:cubicBezTo>
                <a:cubicBezTo>
                  <a:pt x="461960" y="787034"/>
                  <a:pt x="498505" y="551948"/>
                  <a:pt x="461972" y="450605"/>
                </a:cubicBezTo>
                <a:cubicBezTo>
                  <a:pt x="470167" y="357604"/>
                  <a:pt x="458694" y="431306"/>
                  <a:pt x="465015" y="372906"/>
                </a:cubicBezTo>
                <a:cubicBezTo>
                  <a:pt x="503427" y="364177"/>
                  <a:pt x="489736" y="290341"/>
                  <a:pt x="490377" y="246134"/>
                </a:cubicBezTo>
                <a:cubicBezTo>
                  <a:pt x="491019" y="201927"/>
                  <a:pt x="449725" y="138160"/>
                  <a:pt x="468864" y="107666"/>
                </a:cubicBezTo>
                <a:cubicBezTo>
                  <a:pt x="468282" y="89794"/>
                  <a:pt x="477749" y="76947"/>
                  <a:pt x="477167" y="59075"/>
                </a:cubicBezTo>
                <a:lnTo>
                  <a:pt x="472992" y="1456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9B524C8-9309-1C06-2DBE-1C3B3E5BF4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600"/>
            <a:ext cx="6831188" cy="1322887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9A351B-8238-BA66-90F2-38DE0C329D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5" y="2194102"/>
            <a:ext cx="6516216" cy="390858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 b="1">
                <a:ea typeface="+mn-lt"/>
                <a:cs typeface="+mn-lt"/>
              </a:rPr>
              <a:t>Roles and Responsibilities:</a:t>
            </a:r>
            <a:r>
              <a:rPr lang="en-GB" sz="2000">
                <a:ea typeface="+mn-lt"/>
                <a:cs typeface="+mn-lt"/>
              </a:rPr>
              <a:t> Each team member typically has specific roles and responsibilities within the team. Defining these roles helps avoid confusion, duplication of efforts, and ensures that tasks are completed efficiently.</a:t>
            </a:r>
            <a:endParaRPr lang="en-GB" sz="2000">
              <a:cs typeface="Calibri" panose="020F0502020204030204"/>
            </a:endParaRPr>
          </a:p>
          <a:p>
            <a:r>
              <a:rPr lang="en-GB" sz="2000" b="1">
                <a:ea typeface="+mn-lt"/>
                <a:cs typeface="+mn-lt"/>
              </a:rPr>
              <a:t>Goal Alignment:</a:t>
            </a:r>
            <a:r>
              <a:rPr lang="en-GB" sz="2000">
                <a:ea typeface="+mn-lt"/>
                <a:cs typeface="+mn-lt"/>
              </a:rPr>
              <a:t> Team members should have a clear understanding of the team's overall goal or objective. When everyone is aligned with the common purpose, it's easier to stay motivated and focused.</a:t>
            </a:r>
            <a:endParaRPr lang="en-GB" sz="2000"/>
          </a:p>
          <a:p>
            <a:endParaRPr lang="en-GB" sz="20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23819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Puzzle">
            <a:extLst>
              <a:ext uri="{FF2B5EF4-FFF2-40B4-BE49-F238E27FC236}">
                <a16:creationId xmlns:a16="http://schemas.microsoft.com/office/drawing/2014/main" id="{3E5252FF-4438-A1DC-42ED-C1340CB0F6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615" r="29274" b="-1"/>
          <a:stretch/>
        </p:blipFill>
        <p:spPr>
          <a:xfrm>
            <a:off x="7968222" y="10"/>
            <a:ext cx="4223778" cy="6857990"/>
          </a:xfrm>
          <a:custGeom>
            <a:avLst/>
            <a:gdLst/>
            <a:ahLst/>
            <a:cxnLst/>
            <a:rect l="l" t="t" r="r" b="b"/>
            <a:pathLst>
              <a:path w="4223778" h="6865951">
                <a:moveTo>
                  <a:pt x="478794" y="0"/>
                </a:moveTo>
                <a:lnTo>
                  <a:pt x="4223778" y="0"/>
                </a:lnTo>
                <a:lnTo>
                  <a:pt x="4223778" y="6865951"/>
                </a:lnTo>
                <a:lnTo>
                  <a:pt x="52221" y="6865951"/>
                </a:lnTo>
                <a:lnTo>
                  <a:pt x="49989" y="6844695"/>
                </a:lnTo>
                <a:cubicBezTo>
                  <a:pt x="46440" y="6810509"/>
                  <a:pt x="42891" y="6776323"/>
                  <a:pt x="41304" y="6765443"/>
                </a:cubicBezTo>
                <a:cubicBezTo>
                  <a:pt x="35681" y="6732842"/>
                  <a:pt x="13533" y="6716945"/>
                  <a:pt x="11182" y="6694817"/>
                </a:cubicBezTo>
                <a:cubicBezTo>
                  <a:pt x="16764" y="6697663"/>
                  <a:pt x="14835" y="6635151"/>
                  <a:pt x="10913" y="6627127"/>
                </a:cubicBezTo>
                <a:cubicBezTo>
                  <a:pt x="19564" y="6579282"/>
                  <a:pt x="-12861" y="6585665"/>
                  <a:pt x="5999" y="6527525"/>
                </a:cubicBezTo>
                <a:cubicBezTo>
                  <a:pt x="12287" y="6468687"/>
                  <a:pt x="19003" y="6409739"/>
                  <a:pt x="7685" y="6346547"/>
                </a:cubicBezTo>
                <a:cubicBezTo>
                  <a:pt x="31149" y="6240430"/>
                  <a:pt x="5895" y="6134229"/>
                  <a:pt x="12535" y="6084924"/>
                </a:cubicBezTo>
                <a:cubicBezTo>
                  <a:pt x="14696" y="6024961"/>
                  <a:pt x="53867" y="6020785"/>
                  <a:pt x="45320" y="5989742"/>
                </a:cubicBezTo>
                <a:cubicBezTo>
                  <a:pt x="41264" y="5940899"/>
                  <a:pt x="43258" y="5932095"/>
                  <a:pt x="40418" y="5889597"/>
                </a:cubicBezTo>
                <a:cubicBezTo>
                  <a:pt x="20860" y="5848611"/>
                  <a:pt x="51187" y="5792775"/>
                  <a:pt x="49796" y="5755774"/>
                </a:cubicBezTo>
                <a:cubicBezTo>
                  <a:pt x="43522" y="5734342"/>
                  <a:pt x="37368" y="5692606"/>
                  <a:pt x="49956" y="5684909"/>
                </a:cubicBezTo>
                <a:cubicBezTo>
                  <a:pt x="52825" y="5660429"/>
                  <a:pt x="62553" y="5623499"/>
                  <a:pt x="67011" y="5608897"/>
                </a:cubicBezTo>
                <a:lnTo>
                  <a:pt x="76701" y="5597290"/>
                </a:lnTo>
                <a:cubicBezTo>
                  <a:pt x="87717" y="5587442"/>
                  <a:pt x="82431" y="5550877"/>
                  <a:pt x="89120" y="5529641"/>
                </a:cubicBezTo>
                <a:cubicBezTo>
                  <a:pt x="69291" y="5496375"/>
                  <a:pt x="118554" y="5526326"/>
                  <a:pt x="94330" y="5470852"/>
                </a:cubicBezTo>
                <a:cubicBezTo>
                  <a:pt x="95483" y="5449506"/>
                  <a:pt x="114690" y="5429653"/>
                  <a:pt x="116139" y="5390946"/>
                </a:cubicBezTo>
                <a:cubicBezTo>
                  <a:pt x="127589" y="5337323"/>
                  <a:pt x="132794" y="5338384"/>
                  <a:pt x="135560" y="5284344"/>
                </a:cubicBezTo>
                <a:cubicBezTo>
                  <a:pt x="143629" y="5226223"/>
                  <a:pt x="148113" y="5192743"/>
                  <a:pt x="158141" y="5143920"/>
                </a:cubicBezTo>
                <a:cubicBezTo>
                  <a:pt x="170128" y="5118849"/>
                  <a:pt x="159838" y="5102006"/>
                  <a:pt x="174950" y="5088188"/>
                </a:cubicBezTo>
                <a:cubicBezTo>
                  <a:pt x="197620" y="5107654"/>
                  <a:pt x="181875" y="4983257"/>
                  <a:pt x="203603" y="5010764"/>
                </a:cubicBezTo>
                <a:lnTo>
                  <a:pt x="258582" y="4919969"/>
                </a:lnTo>
                <a:cubicBezTo>
                  <a:pt x="238838" y="4883087"/>
                  <a:pt x="271098" y="4853332"/>
                  <a:pt x="287910" y="4849612"/>
                </a:cubicBezTo>
                <a:cubicBezTo>
                  <a:pt x="294156" y="4811643"/>
                  <a:pt x="286101" y="4834074"/>
                  <a:pt x="305439" y="4799017"/>
                </a:cubicBezTo>
                <a:cubicBezTo>
                  <a:pt x="322572" y="4758926"/>
                  <a:pt x="352642" y="4705848"/>
                  <a:pt x="373456" y="4667754"/>
                </a:cubicBezTo>
                <a:cubicBezTo>
                  <a:pt x="384080" y="4649919"/>
                  <a:pt x="401158" y="4670663"/>
                  <a:pt x="407944" y="4574050"/>
                </a:cubicBezTo>
                <a:cubicBezTo>
                  <a:pt x="408098" y="4548109"/>
                  <a:pt x="427782" y="4503327"/>
                  <a:pt x="425133" y="4462469"/>
                </a:cubicBezTo>
                <a:lnTo>
                  <a:pt x="433890" y="4364681"/>
                </a:lnTo>
                <a:cubicBezTo>
                  <a:pt x="430018" y="4339230"/>
                  <a:pt x="435361" y="4287915"/>
                  <a:pt x="440691" y="4222147"/>
                </a:cubicBezTo>
                <a:cubicBezTo>
                  <a:pt x="451463" y="4164562"/>
                  <a:pt x="497377" y="4067298"/>
                  <a:pt x="503057" y="3977136"/>
                </a:cubicBezTo>
                <a:cubicBezTo>
                  <a:pt x="519229" y="3939837"/>
                  <a:pt x="472839" y="3875689"/>
                  <a:pt x="507582" y="3776020"/>
                </a:cubicBezTo>
                <a:cubicBezTo>
                  <a:pt x="497716" y="3757477"/>
                  <a:pt x="518006" y="3707185"/>
                  <a:pt x="521577" y="3692206"/>
                </a:cubicBezTo>
                <a:cubicBezTo>
                  <a:pt x="525148" y="3677227"/>
                  <a:pt x="526352" y="3687655"/>
                  <a:pt x="529009" y="3686147"/>
                </a:cubicBezTo>
                <a:cubicBezTo>
                  <a:pt x="531848" y="3650325"/>
                  <a:pt x="545504" y="3563351"/>
                  <a:pt x="551870" y="3514534"/>
                </a:cubicBezTo>
                <a:cubicBezTo>
                  <a:pt x="561331" y="3487751"/>
                  <a:pt x="581973" y="3426419"/>
                  <a:pt x="567205" y="3393248"/>
                </a:cubicBezTo>
                <a:cubicBezTo>
                  <a:pt x="585208" y="3400657"/>
                  <a:pt x="563566" y="3353906"/>
                  <a:pt x="579630" y="3344723"/>
                </a:cubicBezTo>
                <a:cubicBezTo>
                  <a:pt x="592861" y="3339338"/>
                  <a:pt x="589379" y="3323900"/>
                  <a:pt x="592672" y="3310978"/>
                </a:cubicBezTo>
                <a:cubicBezTo>
                  <a:pt x="605351" y="3299735"/>
                  <a:pt x="594296" y="3237176"/>
                  <a:pt x="589270" y="3216655"/>
                </a:cubicBezTo>
                <a:cubicBezTo>
                  <a:pt x="566909" y="3160431"/>
                  <a:pt x="626099" y="3142203"/>
                  <a:pt x="609663" y="3096973"/>
                </a:cubicBezTo>
                <a:cubicBezTo>
                  <a:pt x="609191" y="3084373"/>
                  <a:pt x="615889" y="3033331"/>
                  <a:pt x="618886" y="3023628"/>
                </a:cubicBezTo>
                <a:lnTo>
                  <a:pt x="630425" y="2998646"/>
                </a:lnTo>
                <a:lnTo>
                  <a:pt x="640017" y="2995914"/>
                </a:lnTo>
                <a:lnTo>
                  <a:pt x="643600" y="2978244"/>
                </a:lnTo>
                <a:lnTo>
                  <a:pt x="659520" y="2950805"/>
                </a:lnTo>
                <a:cubicBezTo>
                  <a:pt x="620152" y="2937671"/>
                  <a:pt x="687598" y="2860550"/>
                  <a:pt x="650890" y="2864933"/>
                </a:cubicBezTo>
                <a:cubicBezTo>
                  <a:pt x="663707" y="2817056"/>
                  <a:pt x="662078" y="2779813"/>
                  <a:pt x="640210" y="2741864"/>
                </a:cubicBezTo>
                <a:cubicBezTo>
                  <a:pt x="634452" y="2649732"/>
                  <a:pt x="665268" y="2597914"/>
                  <a:pt x="639387" y="2510931"/>
                </a:cubicBezTo>
                <a:cubicBezTo>
                  <a:pt x="645574" y="2407642"/>
                  <a:pt x="671719" y="2317589"/>
                  <a:pt x="680438" y="2227415"/>
                </a:cubicBezTo>
                <a:cubicBezTo>
                  <a:pt x="664175" y="2189847"/>
                  <a:pt x="704423" y="2141655"/>
                  <a:pt x="688135" y="2054289"/>
                </a:cubicBezTo>
                <a:cubicBezTo>
                  <a:pt x="683239" y="2048201"/>
                  <a:pt x="684029" y="1979567"/>
                  <a:pt x="681480" y="1972202"/>
                </a:cubicBezTo>
                <a:lnTo>
                  <a:pt x="686247" y="1917474"/>
                </a:lnTo>
                <a:lnTo>
                  <a:pt x="679783" y="1862721"/>
                </a:lnTo>
                <a:cubicBezTo>
                  <a:pt x="683677" y="1851209"/>
                  <a:pt x="688980" y="1824057"/>
                  <a:pt x="686639" y="1818227"/>
                </a:cubicBezTo>
                <a:lnTo>
                  <a:pt x="658235" y="1742488"/>
                </a:lnTo>
                <a:cubicBezTo>
                  <a:pt x="645662" y="1715201"/>
                  <a:pt x="661423" y="1719638"/>
                  <a:pt x="636990" y="1638389"/>
                </a:cubicBezTo>
                <a:cubicBezTo>
                  <a:pt x="626351" y="1601441"/>
                  <a:pt x="629414" y="1617134"/>
                  <a:pt x="602059" y="1570807"/>
                </a:cubicBezTo>
                <a:lnTo>
                  <a:pt x="570903" y="1513173"/>
                </a:lnTo>
                <a:cubicBezTo>
                  <a:pt x="570781" y="1503175"/>
                  <a:pt x="550561" y="1468055"/>
                  <a:pt x="550438" y="1458058"/>
                </a:cubicBezTo>
                <a:cubicBezTo>
                  <a:pt x="556848" y="1428101"/>
                  <a:pt x="546263" y="1422712"/>
                  <a:pt x="531416" y="1385478"/>
                </a:cubicBezTo>
                <a:cubicBezTo>
                  <a:pt x="527790" y="1370753"/>
                  <a:pt x="490725" y="1304050"/>
                  <a:pt x="501981" y="1265452"/>
                </a:cubicBezTo>
                <a:cubicBezTo>
                  <a:pt x="501825" y="1234781"/>
                  <a:pt x="490462" y="1187660"/>
                  <a:pt x="487370" y="1141743"/>
                </a:cubicBezTo>
                <a:cubicBezTo>
                  <a:pt x="484278" y="1095826"/>
                  <a:pt x="483852" y="1028118"/>
                  <a:pt x="483427" y="989948"/>
                </a:cubicBezTo>
                <a:cubicBezTo>
                  <a:pt x="483001" y="951779"/>
                  <a:pt x="494678" y="945984"/>
                  <a:pt x="484820" y="912725"/>
                </a:cubicBezTo>
                <a:cubicBezTo>
                  <a:pt x="467566" y="854951"/>
                  <a:pt x="510777" y="860797"/>
                  <a:pt x="475093" y="812798"/>
                </a:cubicBezTo>
                <a:cubicBezTo>
                  <a:pt x="461960" y="787034"/>
                  <a:pt x="498505" y="551948"/>
                  <a:pt x="461972" y="450605"/>
                </a:cubicBezTo>
                <a:cubicBezTo>
                  <a:pt x="470167" y="357604"/>
                  <a:pt x="458694" y="431306"/>
                  <a:pt x="465015" y="372906"/>
                </a:cubicBezTo>
                <a:cubicBezTo>
                  <a:pt x="503427" y="364177"/>
                  <a:pt x="489736" y="290341"/>
                  <a:pt x="490377" y="246134"/>
                </a:cubicBezTo>
                <a:cubicBezTo>
                  <a:pt x="491019" y="201927"/>
                  <a:pt x="449725" y="138160"/>
                  <a:pt x="468864" y="107666"/>
                </a:cubicBezTo>
                <a:cubicBezTo>
                  <a:pt x="468282" y="89794"/>
                  <a:pt x="477749" y="76947"/>
                  <a:pt x="477167" y="59075"/>
                </a:cubicBezTo>
                <a:lnTo>
                  <a:pt x="472992" y="1456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F0AA32C-095C-95EB-2627-77C9EA8406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600"/>
            <a:ext cx="6831188" cy="1322887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A19D30-8937-6179-EE76-8F724EF7E1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5" y="2194102"/>
            <a:ext cx="6516216" cy="390858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000" b="1">
                <a:latin typeface="Calibri"/>
                <a:ea typeface="Söhne"/>
                <a:cs typeface="Söhne"/>
              </a:rPr>
              <a:t>Problem Solving:</a:t>
            </a:r>
            <a:r>
              <a:rPr lang="en-GB" sz="2000">
                <a:latin typeface="Calibri"/>
                <a:ea typeface="Söhne"/>
                <a:cs typeface="Söhne"/>
              </a:rPr>
              <a:t> Teams often encounter challenges or obstacles. Effective teamwork involves collectively identifying problems, analysing root causes, and brainstorming solutions.</a:t>
            </a:r>
            <a:endParaRPr lang="en-US" sz="2000">
              <a:latin typeface="Calibri"/>
              <a:cs typeface="Calibri"/>
            </a:endParaRPr>
          </a:p>
          <a:p>
            <a:pPr marL="0" indent="0">
              <a:buNone/>
            </a:pPr>
            <a:r>
              <a:rPr lang="en-GB" sz="2000" b="1">
                <a:latin typeface="Calibri"/>
                <a:ea typeface="Söhne"/>
                <a:cs typeface="Söhne"/>
              </a:rPr>
              <a:t>Decision-Making:</a:t>
            </a:r>
            <a:r>
              <a:rPr lang="en-GB" sz="2000">
                <a:latin typeface="Calibri"/>
                <a:ea typeface="Söhne"/>
                <a:cs typeface="Söhne"/>
              </a:rPr>
              <a:t> Teams make decisions that impact the project or goal they are working on. Decision-making processes should be inclusive and involve input from all relevant team members.</a:t>
            </a:r>
            <a:endParaRPr lang="en-GB" sz="2000">
              <a:latin typeface="Calibri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748137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B9DC2-383A-A288-4C87-AE8D79C070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1" y="601744"/>
            <a:ext cx="6781800" cy="1338696"/>
          </a:xfrm>
        </p:spPr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97D80910-3238-52CB-D0E1-8449C53C12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0096" r="15951" b="1"/>
          <a:stretch/>
        </p:blipFill>
        <p:spPr>
          <a:xfrm>
            <a:off x="20" y="10"/>
            <a:ext cx="3754739" cy="6857990"/>
          </a:xfrm>
          <a:custGeom>
            <a:avLst/>
            <a:gdLst/>
            <a:ahLst/>
            <a:cxnLst/>
            <a:rect l="l" t="t" r="r" b="b"/>
            <a:pathLst>
              <a:path w="3754759" h="6858000">
                <a:moveTo>
                  <a:pt x="0" y="0"/>
                </a:moveTo>
                <a:lnTo>
                  <a:pt x="3405358" y="0"/>
                </a:lnTo>
                <a:lnTo>
                  <a:pt x="3406298" y="5103"/>
                </a:lnTo>
                <a:cubicBezTo>
                  <a:pt x="3408705" y="9272"/>
                  <a:pt x="3410993" y="13534"/>
                  <a:pt x="3408744" y="22806"/>
                </a:cubicBezTo>
                <a:cubicBezTo>
                  <a:pt x="3398212" y="18869"/>
                  <a:pt x="3412504" y="58782"/>
                  <a:pt x="3403554" y="60481"/>
                </a:cubicBezTo>
                <a:cubicBezTo>
                  <a:pt x="3417198" y="75379"/>
                  <a:pt x="3401704" y="83956"/>
                  <a:pt x="3406685" y="104437"/>
                </a:cubicBezTo>
                <a:cubicBezTo>
                  <a:pt x="3412035" y="113935"/>
                  <a:pt x="3413215" y="120918"/>
                  <a:pt x="3408439" y="130745"/>
                </a:cubicBezTo>
                <a:cubicBezTo>
                  <a:pt x="3434362" y="174436"/>
                  <a:pt x="3410826" y="157826"/>
                  <a:pt x="3422002" y="199353"/>
                </a:cubicBezTo>
                <a:cubicBezTo>
                  <a:pt x="3433366" y="235046"/>
                  <a:pt x="3441595" y="275734"/>
                  <a:pt x="3466217" y="309590"/>
                </a:cubicBezTo>
                <a:cubicBezTo>
                  <a:pt x="3473022" y="315692"/>
                  <a:pt x="3476249" y="331335"/>
                  <a:pt x="3473425" y="344525"/>
                </a:cubicBezTo>
                <a:cubicBezTo>
                  <a:pt x="3472938" y="346792"/>
                  <a:pt x="3472286" y="348904"/>
                  <a:pt x="3471491" y="350788"/>
                </a:cubicBezTo>
                <a:cubicBezTo>
                  <a:pt x="3476473" y="380853"/>
                  <a:pt x="3497528" y="490678"/>
                  <a:pt x="3503314" y="524915"/>
                </a:cubicBezTo>
                <a:cubicBezTo>
                  <a:pt x="3495110" y="528110"/>
                  <a:pt x="3511009" y="544789"/>
                  <a:pt x="3506208" y="556205"/>
                </a:cubicBezTo>
                <a:cubicBezTo>
                  <a:pt x="3501906" y="564424"/>
                  <a:pt x="3505727" y="571402"/>
                  <a:pt x="3506503" y="579730"/>
                </a:cubicBezTo>
                <a:cubicBezTo>
                  <a:pt x="3503352" y="590904"/>
                  <a:pt x="3511763" y="626437"/>
                  <a:pt x="3516997" y="635552"/>
                </a:cubicBezTo>
                <a:cubicBezTo>
                  <a:pt x="3534688" y="657082"/>
                  <a:pt x="3524838" y="708447"/>
                  <a:pt x="3538464" y="726388"/>
                </a:cubicBezTo>
                <a:cubicBezTo>
                  <a:pt x="3540659" y="733032"/>
                  <a:pt x="3541735" y="739585"/>
                  <a:pt x="3542115" y="746049"/>
                </a:cubicBezTo>
                <a:lnTo>
                  <a:pt x="3541598" y="764218"/>
                </a:lnTo>
                <a:lnTo>
                  <a:pt x="3538294" y="769538"/>
                </a:lnTo>
                <a:lnTo>
                  <a:pt x="3539714" y="780556"/>
                </a:lnTo>
                <a:lnTo>
                  <a:pt x="3539328" y="783752"/>
                </a:lnTo>
                <a:cubicBezTo>
                  <a:pt x="3538575" y="789859"/>
                  <a:pt x="3537953" y="795880"/>
                  <a:pt x="3537882" y="801812"/>
                </a:cubicBezTo>
                <a:cubicBezTo>
                  <a:pt x="3555332" y="793164"/>
                  <a:pt x="3540143" y="850853"/>
                  <a:pt x="3553763" y="833773"/>
                </a:cubicBezTo>
                <a:cubicBezTo>
                  <a:pt x="3556400" y="864868"/>
                  <a:pt x="3568671" y="840452"/>
                  <a:pt x="3557696" y="878520"/>
                </a:cubicBezTo>
                <a:cubicBezTo>
                  <a:pt x="3574636" y="926170"/>
                  <a:pt x="3572932" y="1002669"/>
                  <a:pt x="3596902" y="1039468"/>
                </a:cubicBezTo>
                <a:cubicBezTo>
                  <a:pt x="3588227" y="1035176"/>
                  <a:pt x="3582669" y="1055878"/>
                  <a:pt x="3587550" y="1069793"/>
                </a:cubicBezTo>
                <a:cubicBezTo>
                  <a:pt x="3553603" y="1054905"/>
                  <a:pt x="3620138" y="1124159"/>
                  <a:pt x="3598129" y="1137690"/>
                </a:cubicBezTo>
                <a:cubicBezTo>
                  <a:pt x="3619154" y="1137277"/>
                  <a:pt x="3657845" y="1198819"/>
                  <a:pt x="3642072" y="1229443"/>
                </a:cubicBezTo>
                <a:cubicBezTo>
                  <a:pt x="3648492" y="1274612"/>
                  <a:pt x="3667414" y="1305895"/>
                  <a:pt x="3662799" y="1353804"/>
                </a:cubicBezTo>
                <a:cubicBezTo>
                  <a:pt x="3665680" y="1355144"/>
                  <a:pt x="3668149" y="1357448"/>
                  <a:pt x="3670319" y="1360420"/>
                </a:cubicBezTo>
                <a:lnTo>
                  <a:pt x="3675717" y="1370453"/>
                </a:lnTo>
                <a:lnTo>
                  <a:pt x="3675458" y="1372456"/>
                </a:lnTo>
                <a:cubicBezTo>
                  <a:pt x="3675775" y="1380261"/>
                  <a:pt x="3677154" y="1384198"/>
                  <a:pt x="3678998" y="1386422"/>
                </a:cubicBezTo>
                <a:lnTo>
                  <a:pt x="3681613" y="1387932"/>
                </a:lnTo>
                <a:lnTo>
                  <a:pt x="3684619" y="1397028"/>
                </a:lnTo>
                <a:lnTo>
                  <a:pt x="3692094" y="1413643"/>
                </a:lnTo>
                <a:lnTo>
                  <a:pt x="3692036" y="1417975"/>
                </a:lnTo>
                <a:lnTo>
                  <a:pt x="3701043" y="1444940"/>
                </a:lnTo>
                <a:lnTo>
                  <a:pt x="3700474" y="1445893"/>
                </a:lnTo>
                <a:cubicBezTo>
                  <a:pt x="3699407" y="1448641"/>
                  <a:pt x="3699006" y="1451835"/>
                  <a:pt x="3699990" y="1456030"/>
                </a:cubicBezTo>
                <a:cubicBezTo>
                  <a:pt x="3688343" y="1458099"/>
                  <a:pt x="3696713" y="1461887"/>
                  <a:pt x="3700642" y="1474079"/>
                </a:cubicBezTo>
                <a:cubicBezTo>
                  <a:pt x="3683431" y="1480016"/>
                  <a:pt x="3700716" y="1509516"/>
                  <a:pt x="3693587" y="1522890"/>
                </a:cubicBezTo>
                <a:cubicBezTo>
                  <a:pt x="3696861" y="1531716"/>
                  <a:pt x="3700010" y="1541157"/>
                  <a:pt x="3702900" y="1551068"/>
                </a:cubicBezTo>
                <a:lnTo>
                  <a:pt x="3708038" y="1631578"/>
                </a:lnTo>
                <a:lnTo>
                  <a:pt x="3698097" y="1716642"/>
                </a:lnTo>
                <a:cubicBezTo>
                  <a:pt x="3699314" y="1747867"/>
                  <a:pt x="3695412" y="1775147"/>
                  <a:pt x="3700384" y="1801382"/>
                </a:cubicBezTo>
                <a:cubicBezTo>
                  <a:pt x="3696845" y="1812311"/>
                  <a:pt x="3695699" y="1822504"/>
                  <a:pt x="3702257" y="1832013"/>
                </a:cubicBezTo>
                <a:cubicBezTo>
                  <a:pt x="3701651" y="1861238"/>
                  <a:pt x="3693313" y="1868713"/>
                  <a:pt x="3700986" y="1886838"/>
                </a:cubicBezTo>
                <a:cubicBezTo>
                  <a:pt x="3687741" y="1903887"/>
                  <a:pt x="3693148" y="1904594"/>
                  <a:pt x="3697545" y="1912087"/>
                </a:cubicBezTo>
                <a:lnTo>
                  <a:pt x="3697885" y="1913171"/>
                </a:lnTo>
                <a:lnTo>
                  <a:pt x="3695987" y="1915505"/>
                </a:lnTo>
                <a:lnTo>
                  <a:pt x="3695284" y="1920179"/>
                </a:lnTo>
                <a:lnTo>
                  <a:pt x="3696499" y="1932787"/>
                </a:lnTo>
                <a:lnTo>
                  <a:pt x="3697473" y="1937503"/>
                </a:lnTo>
                <a:cubicBezTo>
                  <a:pt x="3697953" y="1940760"/>
                  <a:pt x="3698023" y="1942937"/>
                  <a:pt x="3697799" y="1944457"/>
                </a:cubicBezTo>
                <a:lnTo>
                  <a:pt x="3697642" y="1944638"/>
                </a:lnTo>
                <a:lnTo>
                  <a:pt x="3698268" y="1951136"/>
                </a:lnTo>
                <a:cubicBezTo>
                  <a:pt x="3699704" y="1962083"/>
                  <a:pt x="3701457" y="1972719"/>
                  <a:pt x="3703418" y="1982828"/>
                </a:cubicBezTo>
                <a:cubicBezTo>
                  <a:pt x="3694620" y="1991887"/>
                  <a:pt x="3707345" y="2028973"/>
                  <a:pt x="3689767" y="2025705"/>
                </a:cubicBezTo>
                <a:cubicBezTo>
                  <a:pt x="3691896" y="2039367"/>
                  <a:pt x="3699517" y="2047321"/>
                  <a:pt x="3687894" y="2043252"/>
                </a:cubicBezTo>
                <a:cubicBezTo>
                  <a:pt x="3688268" y="2047766"/>
                  <a:pt x="3687435" y="2050599"/>
                  <a:pt x="3686015" y="2052668"/>
                </a:cubicBezTo>
                <a:lnTo>
                  <a:pt x="3685329" y="2053280"/>
                </a:lnTo>
                <a:lnTo>
                  <a:pt x="3690348" y="2083660"/>
                </a:lnTo>
                <a:lnTo>
                  <a:pt x="3689688" y="2087758"/>
                </a:lnTo>
                <a:lnTo>
                  <a:pt x="3694656" y="2107476"/>
                </a:lnTo>
                <a:lnTo>
                  <a:pt x="3696317" y="2117709"/>
                </a:lnTo>
                <a:lnTo>
                  <a:pt x="3698652" y="2120508"/>
                </a:lnTo>
                <a:cubicBezTo>
                  <a:pt x="3700138" y="2123582"/>
                  <a:pt x="3700933" y="2128051"/>
                  <a:pt x="3700157" y="2135655"/>
                </a:cubicBezTo>
                <a:lnTo>
                  <a:pt x="3699626" y="2137431"/>
                </a:lnTo>
                <a:lnTo>
                  <a:pt x="3703486" y="2149795"/>
                </a:lnTo>
                <a:cubicBezTo>
                  <a:pt x="3705184" y="2153754"/>
                  <a:pt x="3707268" y="2157232"/>
                  <a:pt x="3709885" y="2160002"/>
                </a:cubicBezTo>
                <a:cubicBezTo>
                  <a:pt x="3698737" y="2203287"/>
                  <a:pt x="3712805" y="2242927"/>
                  <a:pt x="3712777" y="2289319"/>
                </a:cubicBezTo>
                <a:cubicBezTo>
                  <a:pt x="3693169" y="2310331"/>
                  <a:pt x="3722276" y="2389074"/>
                  <a:pt x="3742794" y="2399589"/>
                </a:cubicBezTo>
                <a:cubicBezTo>
                  <a:pt x="3725319" y="2400703"/>
                  <a:pt x="3751962" y="2457534"/>
                  <a:pt x="3753311" y="2472464"/>
                </a:cubicBezTo>
                <a:cubicBezTo>
                  <a:pt x="3753760" y="2477441"/>
                  <a:pt x="3751399" y="2477762"/>
                  <a:pt x="3743656" y="2469811"/>
                </a:cubicBezTo>
                <a:cubicBezTo>
                  <a:pt x="3746474" y="2485608"/>
                  <a:pt x="3738186" y="2502460"/>
                  <a:pt x="3730339" y="2493869"/>
                </a:cubicBezTo>
                <a:cubicBezTo>
                  <a:pt x="3748556" y="2541387"/>
                  <a:pt x="3736267" y="2613433"/>
                  <a:pt x="3746134" y="2667651"/>
                </a:cubicBezTo>
                <a:cubicBezTo>
                  <a:pt x="3730160" y="2698252"/>
                  <a:pt x="3745496" y="2681337"/>
                  <a:pt x="3743743" y="2712354"/>
                </a:cubicBezTo>
                <a:cubicBezTo>
                  <a:pt x="3759373" y="2703131"/>
                  <a:pt x="3736572" y="2750256"/>
                  <a:pt x="3754759" y="2751060"/>
                </a:cubicBezTo>
                <a:cubicBezTo>
                  <a:pt x="3753864" y="2756679"/>
                  <a:pt x="3752424" y="2762098"/>
                  <a:pt x="3750841" y="2767527"/>
                </a:cubicBezTo>
                <a:lnTo>
                  <a:pt x="3750021" y="2770377"/>
                </a:lnTo>
                <a:lnTo>
                  <a:pt x="3749874" y="2781617"/>
                </a:lnTo>
                <a:lnTo>
                  <a:pt x="3745916" y="2784975"/>
                </a:lnTo>
                <a:lnTo>
                  <a:pt x="3742888" y="2802030"/>
                </a:lnTo>
                <a:cubicBezTo>
                  <a:pt x="3742360" y="2808388"/>
                  <a:pt x="3742498" y="2815196"/>
                  <a:pt x="3743710" y="2822667"/>
                </a:cubicBezTo>
                <a:cubicBezTo>
                  <a:pt x="3751787" y="2840797"/>
                  <a:pt x="3744398" y="2870002"/>
                  <a:pt x="3746201" y="2896003"/>
                </a:cubicBezTo>
                <a:lnTo>
                  <a:pt x="3749006" y="2907846"/>
                </a:lnTo>
                <a:lnTo>
                  <a:pt x="3747206" y="2947037"/>
                </a:lnTo>
                <a:cubicBezTo>
                  <a:pt x="3747030" y="2958176"/>
                  <a:pt x="3747214" y="2969719"/>
                  <a:pt x="3748070" y="2981841"/>
                </a:cubicBezTo>
                <a:lnTo>
                  <a:pt x="3750937" y="3004278"/>
                </a:lnTo>
                <a:lnTo>
                  <a:pt x="3749761" y="3010254"/>
                </a:lnTo>
                <a:cubicBezTo>
                  <a:pt x="3750425" y="3020530"/>
                  <a:pt x="3756245" y="3033889"/>
                  <a:pt x="3749923" y="3032983"/>
                </a:cubicBezTo>
                <a:lnTo>
                  <a:pt x="3752658" y="3044429"/>
                </a:lnTo>
                <a:lnTo>
                  <a:pt x="3748217" y="3056076"/>
                </a:lnTo>
                <a:cubicBezTo>
                  <a:pt x="3747117" y="3057381"/>
                  <a:pt x="3745928" y="3058381"/>
                  <a:pt x="3744691" y="3059042"/>
                </a:cubicBezTo>
                <a:lnTo>
                  <a:pt x="3747123" y="3075102"/>
                </a:lnTo>
                <a:lnTo>
                  <a:pt x="3744190" y="3088509"/>
                </a:lnTo>
                <a:lnTo>
                  <a:pt x="3747093" y="3099930"/>
                </a:lnTo>
                <a:lnTo>
                  <a:pt x="3746799" y="3104743"/>
                </a:lnTo>
                <a:lnTo>
                  <a:pt x="3745610" y="3116729"/>
                </a:lnTo>
                <a:cubicBezTo>
                  <a:pt x="3744666" y="3122891"/>
                  <a:pt x="3743503" y="3129792"/>
                  <a:pt x="3742676" y="3137453"/>
                </a:cubicBezTo>
                <a:lnTo>
                  <a:pt x="3742441" y="3143884"/>
                </a:lnTo>
                <a:lnTo>
                  <a:pt x="3737104" y="3158122"/>
                </a:lnTo>
                <a:cubicBezTo>
                  <a:pt x="3733050" y="3168490"/>
                  <a:pt x="3730374" y="3176626"/>
                  <a:pt x="3733275" y="3185367"/>
                </a:cubicBezTo>
                <a:cubicBezTo>
                  <a:pt x="3728135" y="3200760"/>
                  <a:pt x="3712176" y="3212117"/>
                  <a:pt x="3717639" y="3233769"/>
                </a:cubicBezTo>
                <a:cubicBezTo>
                  <a:pt x="3709851" y="3227497"/>
                  <a:pt x="3717920" y="3258095"/>
                  <a:pt x="3710433" y="3262123"/>
                </a:cubicBezTo>
                <a:cubicBezTo>
                  <a:pt x="3704342" y="3264110"/>
                  <a:pt x="3705370" y="3273856"/>
                  <a:pt x="3703458" y="3281408"/>
                </a:cubicBezTo>
                <a:cubicBezTo>
                  <a:pt x="3697412" y="3287020"/>
                  <a:pt x="3693483" y="3324746"/>
                  <a:pt x="3695027" y="3337739"/>
                </a:cubicBezTo>
                <a:cubicBezTo>
                  <a:pt x="3703095" y="3374177"/>
                  <a:pt x="3679154" y="3404974"/>
                  <a:pt x="3684951" y="3434139"/>
                </a:cubicBezTo>
                <a:cubicBezTo>
                  <a:pt x="3684732" y="3441861"/>
                  <a:pt x="3683615" y="3448308"/>
                  <a:pt x="3681946" y="3453928"/>
                </a:cubicBezTo>
                <a:lnTo>
                  <a:pt x="3675939" y="3468021"/>
                </a:lnTo>
                <a:cubicBezTo>
                  <a:pt x="3674480" y="3468264"/>
                  <a:pt x="3673022" y="3468506"/>
                  <a:pt x="3671563" y="3468748"/>
                </a:cubicBezTo>
                <a:lnTo>
                  <a:pt x="3669360" y="3479164"/>
                </a:lnTo>
                <a:lnTo>
                  <a:pt x="3668060" y="3481325"/>
                </a:lnTo>
                <a:cubicBezTo>
                  <a:pt x="3665560" y="3485437"/>
                  <a:pt x="3663197" y="3489622"/>
                  <a:pt x="3661315" y="3494328"/>
                </a:cubicBezTo>
                <a:cubicBezTo>
                  <a:pt x="3678446" y="3506175"/>
                  <a:pt x="3648136" y="3536311"/>
                  <a:pt x="3664679" y="3537226"/>
                </a:cubicBezTo>
                <a:cubicBezTo>
                  <a:pt x="3657322" y="3565147"/>
                  <a:pt x="3674997" y="3558694"/>
                  <a:pt x="3654205" y="3577551"/>
                </a:cubicBezTo>
                <a:cubicBezTo>
                  <a:pt x="3653633" y="3634248"/>
                  <a:pt x="3628736" y="3694092"/>
                  <a:pt x="3637325" y="3749618"/>
                </a:cubicBezTo>
                <a:cubicBezTo>
                  <a:pt x="3631446" y="3736800"/>
                  <a:pt x="3620480" y="3747498"/>
                  <a:pt x="3620258" y="3763981"/>
                </a:cubicBezTo>
                <a:cubicBezTo>
                  <a:pt x="3596667" y="3715365"/>
                  <a:pt x="3630603" y="3842969"/>
                  <a:pt x="3608193" y="3830141"/>
                </a:cubicBezTo>
                <a:cubicBezTo>
                  <a:pt x="3625759" y="3852486"/>
                  <a:pt x="3638965" y="3943841"/>
                  <a:pt x="3616479" y="3951521"/>
                </a:cubicBezTo>
                <a:cubicBezTo>
                  <a:pt x="3607940" y="3994867"/>
                  <a:pt x="3614033" y="4040502"/>
                  <a:pt x="3595498" y="4074157"/>
                </a:cubicBezTo>
                <a:cubicBezTo>
                  <a:pt x="3597477" y="4078342"/>
                  <a:pt x="3598819" y="4082864"/>
                  <a:pt x="3599706" y="4087599"/>
                </a:cubicBezTo>
                <a:lnTo>
                  <a:pt x="3601103" y="4101515"/>
                </a:lnTo>
                <a:lnTo>
                  <a:pt x="3600274" y="4102849"/>
                </a:lnTo>
                <a:cubicBezTo>
                  <a:pt x="3598143" y="4109482"/>
                  <a:pt x="3598077" y="4114144"/>
                  <a:pt x="3598925" y="4117926"/>
                </a:cubicBezTo>
                <a:lnTo>
                  <a:pt x="3600630" y="4121966"/>
                </a:lnTo>
                <a:lnTo>
                  <a:pt x="3600331" y="4132543"/>
                </a:lnTo>
                <a:lnTo>
                  <a:pt x="3601432" y="4154003"/>
                </a:lnTo>
                <a:lnTo>
                  <a:pt x="3600054" y="4157433"/>
                </a:lnTo>
                <a:lnTo>
                  <a:pt x="3599248" y="4188888"/>
                </a:lnTo>
                <a:cubicBezTo>
                  <a:pt x="3598993" y="4188940"/>
                  <a:pt x="3598738" y="4188992"/>
                  <a:pt x="3598484" y="4189044"/>
                </a:cubicBezTo>
                <a:cubicBezTo>
                  <a:pt x="3596754" y="4190111"/>
                  <a:pt x="3595443" y="4192250"/>
                  <a:pt x="3594971" y="4196698"/>
                </a:cubicBezTo>
                <a:cubicBezTo>
                  <a:pt x="3584674" y="4185805"/>
                  <a:pt x="3590455" y="4197885"/>
                  <a:pt x="3589971" y="4211958"/>
                </a:cubicBezTo>
                <a:cubicBezTo>
                  <a:pt x="3573870" y="4198179"/>
                  <a:pt x="3579156" y="4240607"/>
                  <a:pt x="3569135" y="4243705"/>
                </a:cubicBezTo>
                <a:cubicBezTo>
                  <a:pt x="3569142" y="4254351"/>
                  <a:pt x="3568856" y="4265362"/>
                  <a:pt x="3568210" y="4276468"/>
                </a:cubicBezTo>
                <a:lnTo>
                  <a:pt x="3567613" y="4282925"/>
                </a:lnTo>
                <a:cubicBezTo>
                  <a:pt x="3567553" y="4282949"/>
                  <a:pt x="3567492" y="4282974"/>
                  <a:pt x="3567432" y="4282999"/>
                </a:cubicBezTo>
                <a:cubicBezTo>
                  <a:pt x="3566940" y="4284280"/>
                  <a:pt x="3566607" y="4286359"/>
                  <a:pt x="3566464" y="4289697"/>
                </a:cubicBezTo>
                <a:lnTo>
                  <a:pt x="3566526" y="4294698"/>
                </a:lnTo>
                <a:lnTo>
                  <a:pt x="3565367" y="4307225"/>
                </a:lnTo>
                <a:lnTo>
                  <a:pt x="3563841" y="4311164"/>
                </a:lnTo>
                <a:lnTo>
                  <a:pt x="3561610" y="4312189"/>
                </a:lnTo>
                <a:lnTo>
                  <a:pt x="3561734" y="4313408"/>
                </a:lnTo>
                <a:cubicBezTo>
                  <a:pt x="3564537" y="4323096"/>
                  <a:pt x="3569544" y="4327053"/>
                  <a:pt x="3553832" y="4334910"/>
                </a:cubicBezTo>
                <a:cubicBezTo>
                  <a:pt x="3557797" y="4356533"/>
                  <a:pt x="3548502" y="4358433"/>
                  <a:pt x="3542564" y="4385380"/>
                </a:cubicBezTo>
                <a:cubicBezTo>
                  <a:pt x="3547050" y="4398267"/>
                  <a:pt x="3544091" y="4407098"/>
                  <a:pt x="3538724" y="4415150"/>
                </a:cubicBezTo>
                <a:cubicBezTo>
                  <a:pt x="3538633" y="4442707"/>
                  <a:pt x="3529920" y="4465824"/>
                  <a:pt x="3525348" y="4495753"/>
                </a:cubicBezTo>
                <a:cubicBezTo>
                  <a:pt x="3529387" y="4530212"/>
                  <a:pt x="3514579" y="4543935"/>
                  <a:pt x="3509749" y="4575934"/>
                </a:cubicBezTo>
                <a:cubicBezTo>
                  <a:pt x="3519579" y="4606914"/>
                  <a:pt x="3496418" y="4596497"/>
                  <a:pt x="3489779" y="4611927"/>
                </a:cubicBezTo>
                <a:lnTo>
                  <a:pt x="3488856" y="4616508"/>
                </a:lnTo>
                <a:lnTo>
                  <a:pt x="3489486" y="4629163"/>
                </a:lnTo>
                <a:lnTo>
                  <a:pt x="3490242" y="4633947"/>
                </a:lnTo>
                <a:cubicBezTo>
                  <a:pt x="3490570" y="4637233"/>
                  <a:pt x="3490539" y="4639406"/>
                  <a:pt x="3490244" y="4640894"/>
                </a:cubicBezTo>
                <a:lnTo>
                  <a:pt x="3490078" y="4641059"/>
                </a:lnTo>
                <a:lnTo>
                  <a:pt x="3490403" y="4647582"/>
                </a:lnTo>
                <a:cubicBezTo>
                  <a:pt x="3491330" y="4658608"/>
                  <a:pt x="3492590" y="4669354"/>
                  <a:pt x="3494082" y="4679601"/>
                </a:cubicBezTo>
                <a:cubicBezTo>
                  <a:pt x="3484854" y="4687754"/>
                  <a:pt x="3495864" y="4725869"/>
                  <a:pt x="3478421" y="4720918"/>
                </a:cubicBezTo>
                <a:cubicBezTo>
                  <a:pt x="3479918" y="4734712"/>
                  <a:pt x="3487176" y="4743359"/>
                  <a:pt x="3475730" y="4738188"/>
                </a:cubicBezTo>
                <a:cubicBezTo>
                  <a:pt x="3475894" y="4742712"/>
                  <a:pt x="3474928" y="4745450"/>
                  <a:pt x="3473409" y="4747368"/>
                </a:cubicBezTo>
                <a:lnTo>
                  <a:pt x="3472696" y="4747913"/>
                </a:lnTo>
                <a:lnTo>
                  <a:pt x="3476304" y="4778609"/>
                </a:lnTo>
                <a:lnTo>
                  <a:pt x="3475454" y="4782623"/>
                </a:lnTo>
                <a:lnTo>
                  <a:pt x="3479507" y="4802712"/>
                </a:lnTo>
                <a:lnTo>
                  <a:pt x="3480695" y="4813049"/>
                </a:lnTo>
                <a:lnTo>
                  <a:pt x="3482902" y="4816057"/>
                </a:lnTo>
                <a:cubicBezTo>
                  <a:pt x="3484247" y="4819259"/>
                  <a:pt x="3484834" y="4823783"/>
                  <a:pt x="3483703" y="4831270"/>
                </a:cubicBezTo>
                <a:lnTo>
                  <a:pt x="3483090" y="4832984"/>
                </a:lnTo>
                <a:lnTo>
                  <a:pt x="3486378" y="4845654"/>
                </a:lnTo>
                <a:cubicBezTo>
                  <a:pt x="3487893" y="4849755"/>
                  <a:pt x="3489817" y="4853416"/>
                  <a:pt x="3492309" y="4856425"/>
                </a:cubicBezTo>
                <a:cubicBezTo>
                  <a:pt x="3479133" y="4898390"/>
                  <a:pt x="3491371" y="4939174"/>
                  <a:pt x="3489182" y="4985308"/>
                </a:cubicBezTo>
                <a:cubicBezTo>
                  <a:pt x="3492413" y="5037202"/>
                  <a:pt x="3496839" y="5073159"/>
                  <a:pt x="3498182" y="5107346"/>
                </a:cubicBezTo>
                <a:cubicBezTo>
                  <a:pt x="3500266" y="5123329"/>
                  <a:pt x="3506680" y="5240376"/>
                  <a:pt x="3499225" y="5231073"/>
                </a:cubicBezTo>
                <a:cubicBezTo>
                  <a:pt x="3515247" y="5280090"/>
                  <a:pt x="3497607" y="5309911"/>
                  <a:pt x="3504960" y="5364785"/>
                </a:cubicBezTo>
                <a:cubicBezTo>
                  <a:pt x="3487546" y="5393671"/>
                  <a:pt x="3503686" y="5378336"/>
                  <a:pt x="3500486" y="5409009"/>
                </a:cubicBezTo>
                <a:cubicBezTo>
                  <a:pt x="3516561" y="5401350"/>
                  <a:pt x="3491544" y="5446009"/>
                  <a:pt x="3509710" y="5448570"/>
                </a:cubicBezTo>
                <a:cubicBezTo>
                  <a:pt x="3508555" y="5454072"/>
                  <a:pt x="3506859" y="5459319"/>
                  <a:pt x="3505022" y="5464568"/>
                </a:cubicBezTo>
                <a:lnTo>
                  <a:pt x="3504070" y="5467320"/>
                </a:lnTo>
                <a:lnTo>
                  <a:pt x="3503399" y="5478483"/>
                </a:lnTo>
                <a:lnTo>
                  <a:pt x="3499281" y="5481443"/>
                </a:lnTo>
                <a:lnTo>
                  <a:pt x="3499047" y="5616712"/>
                </a:lnTo>
                <a:cubicBezTo>
                  <a:pt x="3502347" y="5628424"/>
                  <a:pt x="3503819" y="5666768"/>
                  <a:pt x="3498775" y="5675291"/>
                </a:cubicBezTo>
                <a:cubicBezTo>
                  <a:pt x="3497984" y="5683547"/>
                  <a:pt x="3500335" y="5692400"/>
                  <a:pt x="3494739" y="5697458"/>
                </a:cubicBezTo>
                <a:cubicBezTo>
                  <a:pt x="3492180" y="5715432"/>
                  <a:pt x="3486290" y="5756597"/>
                  <a:pt x="3483423" y="5783137"/>
                </a:cubicBezTo>
                <a:cubicBezTo>
                  <a:pt x="3491452" y="5796973"/>
                  <a:pt x="3477643" y="5819988"/>
                  <a:pt x="3477532" y="5856699"/>
                </a:cubicBezTo>
                <a:cubicBezTo>
                  <a:pt x="3486776" y="5871818"/>
                  <a:pt x="3477340" y="5881447"/>
                  <a:pt x="3490032" y="5910638"/>
                </a:cubicBezTo>
                <a:cubicBezTo>
                  <a:pt x="3488930" y="5911913"/>
                  <a:pt x="3487924" y="5913488"/>
                  <a:pt x="3487046" y="5915313"/>
                </a:cubicBezTo>
                <a:cubicBezTo>
                  <a:pt x="3481941" y="5925917"/>
                  <a:pt x="3482137" y="5942505"/>
                  <a:pt x="3487484" y="5952365"/>
                </a:cubicBezTo>
                <a:cubicBezTo>
                  <a:pt x="3504666" y="5999029"/>
                  <a:pt x="3505019" y="6042078"/>
                  <a:pt x="3509266" y="6082373"/>
                </a:cubicBezTo>
                <a:cubicBezTo>
                  <a:pt x="3512265" y="6128005"/>
                  <a:pt x="3492950" y="6098121"/>
                  <a:pt x="3509564" y="6154771"/>
                </a:cubicBezTo>
                <a:cubicBezTo>
                  <a:pt x="3503223" y="6161045"/>
                  <a:pt x="3503062" y="6168289"/>
                  <a:pt x="3506404" y="6180433"/>
                </a:cubicBezTo>
                <a:cubicBezTo>
                  <a:pt x="3507378" y="6202614"/>
                  <a:pt x="3491084" y="6201180"/>
                  <a:pt x="3501312" y="6223427"/>
                </a:cubicBezTo>
                <a:cubicBezTo>
                  <a:pt x="3492497" y="6219559"/>
                  <a:pt x="3498753" y="6265580"/>
                  <a:pt x="3489469" y="6255476"/>
                </a:cubicBezTo>
                <a:cubicBezTo>
                  <a:pt x="3481791" y="6270065"/>
                  <a:pt x="3495037" y="6276996"/>
                  <a:pt x="3488398" y="6291462"/>
                </a:cubicBezTo>
                <a:cubicBezTo>
                  <a:pt x="3487099" y="6307679"/>
                  <a:pt x="3497555" y="6282019"/>
                  <a:pt x="3498547" y="6299935"/>
                </a:cubicBezTo>
                <a:cubicBezTo>
                  <a:pt x="3498173" y="6321676"/>
                  <a:pt x="3514193" y="6321381"/>
                  <a:pt x="3494028" y="6338390"/>
                </a:cubicBezTo>
                <a:lnTo>
                  <a:pt x="3486030" y="6396716"/>
                </a:lnTo>
                <a:cubicBezTo>
                  <a:pt x="3491309" y="6409668"/>
                  <a:pt x="3488928" y="6420134"/>
                  <a:pt x="3484103" y="6430386"/>
                </a:cubicBezTo>
                <a:cubicBezTo>
                  <a:pt x="3485763" y="6460632"/>
                  <a:pt x="3478568" y="6488285"/>
                  <a:pt x="3475922" y="6522318"/>
                </a:cubicBezTo>
                <a:cubicBezTo>
                  <a:pt x="3482128" y="6559051"/>
                  <a:pt x="3468277" y="6578006"/>
                  <a:pt x="3465506" y="6614374"/>
                </a:cubicBezTo>
                <a:cubicBezTo>
                  <a:pt x="3478925" y="6650248"/>
                  <a:pt x="3446064" y="6638174"/>
                  <a:pt x="3446789" y="6668768"/>
                </a:cubicBezTo>
                <a:cubicBezTo>
                  <a:pt x="3458869" y="6718505"/>
                  <a:pt x="3435878" y="6667592"/>
                  <a:pt x="3439582" y="6744454"/>
                </a:cubicBezTo>
                <a:cubicBezTo>
                  <a:pt x="3441631" y="6748797"/>
                  <a:pt x="3439393" y="6758101"/>
                  <a:pt x="3436538" y="6757102"/>
                </a:cubicBezTo>
                <a:cubicBezTo>
                  <a:pt x="3437461" y="6773941"/>
                  <a:pt x="3420846" y="6822488"/>
                  <a:pt x="3424061" y="6846522"/>
                </a:cubicBezTo>
                <a:lnTo>
                  <a:pt x="342303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D3EAB1-77C6-2DD8-88D7-99D93F2586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1" y="2201958"/>
            <a:ext cx="6781800" cy="39007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b="1">
                <a:latin typeface="Calibri"/>
                <a:ea typeface="Söhne"/>
                <a:cs typeface="Söhne"/>
              </a:rPr>
              <a:t>Respect and Trust:</a:t>
            </a:r>
            <a:r>
              <a:rPr lang="en-GB" sz="2000">
                <a:latin typeface="Calibri"/>
                <a:ea typeface="Söhne"/>
                <a:cs typeface="Söhne"/>
              </a:rPr>
              <a:t> Building a positive team dynamic requires mutual respect and trust among team members. Trust fosters open communication, encourages risk-taking, and enhances collaboration.</a:t>
            </a:r>
            <a:endParaRPr lang="en-US" sz="2000">
              <a:latin typeface="Calibri"/>
              <a:cs typeface="Calibri" panose="020F0502020204030204"/>
            </a:endParaRPr>
          </a:p>
          <a:p>
            <a:r>
              <a:rPr lang="en-GB" sz="2000" b="1">
                <a:latin typeface="Calibri"/>
                <a:ea typeface="Söhne"/>
                <a:cs typeface="Söhne"/>
              </a:rPr>
              <a:t>Adaptability:</a:t>
            </a:r>
            <a:r>
              <a:rPr lang="en-GB" sz="2000">
                <a:latin typeface="Calibri"/>
                <a:ea typeface="Söhne"/>
                <a:cs typeface="Söhne"/>
              </a:rPr>
              <a:t> Teams need to be flexible and adaptable, especially in fast-paced environments or when faced with unexpected changes. Adaptability helps teams respond effectively to shifting priorities or circumstances.</a:t>
            </a:r>
            <a:endParaRPr lang="en-GB" sz="2000">
              <a:latin typeface="Calibri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167754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White puzzle with one red piece">
            <a:extLst>
              <a:ext uri="{FF2B5EF4-FFF2-40B4-BE49-F238E27FC236}">
                <a16:creationId xmlns:a16="http://schemas.microsoft.com/office/drawing/2014/main" id="{05E364BA-FADC-9D85-E7DE-6ADFEC807A2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458" r="31898"/>
          <a:stretch/>
        </p:blipFill>
        <p:spPr>
          <a:xfrm>
            <a:off x="7968222" y="10"/>
            <a:ext cx="4223778" cy="6857990"/>
          </a:xfrm>
          <a:custGeom>
            <a:avLst/>
            <a:gdLst/>
            <a:ahLst/>
            <a:cxnLst/>
            <a:rect l="l" t="t" r="r" b="b"/>
            <a:pathLst>
              <a:path w="4223778" h="6865951">
                <a:moveTo>
                  <a:pt x="478794" y="0"/>
                </a:moveTo>
                <a:lnTo>
                  <a:pt x="4223778" y="0"/>
                </a:lnTo>
                <a:lnTo>
                  <a:pt x="4223778" y="6865951"/>
                </a:lnTo>
                <a:lnTo>
                  <a:pt x="52221" y="6865951"/>
                </a:lnTo>
                <a:lnTo>
                  <a:pt x="49989" y="6844695"/>
                </a:lnTo>
                <a:cubicBezTo>
                  <a:pt x="46440" y="6810509"/>
                  <a:pt x="42891" y="6776323"/>
                  <a:pt x="41304" y="6765443"/>
                </a:cubicBezTo>
                <a:cubicBezTo>
                  <a:pt x="35681" y="6732842"/>
                  <a:pt x="13533" y="6716945"/>
                  <a:pt x="11182" y="6694817"/>
                </a:cubicBezTo>
                <a:cubicBezTo>
                  <a:pt x="16764" y="6697663"/>
                  <a:pt x="14835" y="6635151"/>
                  <a:pt x="10913" y="6627127"/>
                </a:cubicBezTo>
                <a:cubicBezTo>
                  <a:pt x="19564" y="6579282"/>
                  <a:pt x="-12861" y="6585665"/>
                  <a:pt x="5999" y="6527525"/>
                </a:cubicBezTo>
                <a:cubicBezTo>
                  <a:pt x="12287" y="6468687"/>
                  <a:pt x="19003" y="6409739"/>
                  <a:pt x="7685" y="6346547"/>
                </a:cubicBezTo>
                <a:cubicBezTo>
                  <a:pt x="31149" y="6240430"/>
                  <a:pt x="5895" y="6134229"/>
                  <a:pt x="12535" y="6084924"/>
                </a:cubicBezTo>
                <a:cubicBezTo>
                  <a:pt x="14696" y="6024961"/>
                  <a:pt x="53867" y="6020785"/>
                  <a:pt x="45320" y="5989742"/>
                </a:cubicBezTo>
                <a:cubicBezTo>
                  <a:pt x="41264" y="5940899"/>
                  <a:pt x="43258" y="5932095"/>
                  <a:pt x="40418" y="5889597"/>
                </a:cubicBezTo>
                <a:cubicBezTo>
                  <a:pt x="20860" y="5848611"/>
                  <a:pt x="51187" y="5792775"/>
                  <a:pt x="49796" y="5755774"/>
                </a:cubicBezTo>
                <a:cubicBezTo>
                  <a:pt x="43522" y="5734342"/>
                  <a:pt x="37368" y="5692606"/>
                  <a:pt x="49956" y="5684909"/>
                </a:cubicBezTo>
                <a:cubicBezTo>
                  <a:pt x="52825" y="5660429"/>
                  <a:pt x="62553" y="5623499"/>
                  <a:pt x="67011" y="5608897"/>
                </a:cubicBezTo>
                <a:lnTo>
                  <a:pt x="76701" y="5597290"/>
                </a:lnTo>
                <a:cubicBezTo>
                  <a:pt x="87717" y="5587442"/>
                  <a:pt x="82431" y="5550877"/>
                  <a:pt x="89120" y="5529641"/>
                </a:cubicBezTo>
                <a:cubicBezTo>
                  <a:pt x="69291" y="5496375"/>
                  <a:pt x="118554" y="5526326"/>
                  <a:pt x="94330" y="5470852"/>
                </a:cubicBezTo>
                <a:cubicBezTo>
                  <a:pt x="95483" y="5449506"/>
                  <a:pt x="114690" y="5429653"/>
                  <a:pt x="116139" y="5390946"/>
                </a:cubicBezTo>
                <a:cubicBezTo>
                  <a:pt x="127589" y="5337323"/>
                  <a:pt x="132794" y="5338384"/>
                  <a:pt x="135560" y="5284344"/>
                </a:cubicBezTo>
                <a:cubicBezTo>
                  <a:pt x="143629" y="5226223"/>
                  <a:pt x="148113" y="5192743"/>
                  <a:pt x="158141" y="5143920"/>
                </a:cubicBezTo>
                <a:cubicBezTo>
                  <a:pt x="170128" y="5118849"/>
                  <a:pt x="159838" y="5102006"/>
                  <a:pt x="174950" y="5088188"/>
                </a:cubicBezTo>
                <a:cubicBezTo>
                  <a:pt x="197620" y="5107654"/>
                  <a:pt x="181875" y="4983257"/>
                  <a:pt x="203603" y="5010764"/>
                </a:cubicBezTo>
                <a:lnTo>
                  <a:pt x="258582" y="4919969"/>
                </a:lnTo>
                <a:cubicBezTo>
                  <a:pt x="238838" y="4883087"/>
                  <a:pt x="271098" y="4853332"/>
                  <a:pt x="287910" y="4849612"/>
                </a:cubicBezTo>
                <a:cubicBezTo>
                  <a:pt x="294156" y="4811643"/>
                  <a:pt x="286101" y="4834074"/>
                  <a:pt x="305439" y="4799017"/>
                </a:cubicBezTo>
                <a:cubicBezTo>
                  <a:pt x="322572" y="4758926"/>
                  <a:pt x="352642" y="4705848"/>
                  <a:pt x="373456" y="4667754"/>
                </a:cubicBezTo>
                <a:cubicBezTo>
                  <a:pt x="384080" y="4649919"/>
                  <a:pt x="401158" y="4670663"/>
                  <a:pt x="407944" y="4574050"/>
                </a:cubicBezTo>
                <a:cubicBezTo>
                  <a:pt x="408098" y="4548109"/>
                  <a:pt x="427782" y="4503327"/>
                  <a:pt x="425133" y="4462469"/>
                </a:cubicBezTo>
                <a:lnTo>
                  <a:pt x="433890" y="4364681"/>
                </a:lnTo>
                <a:cubicBezTo>
                  <a:pt x="430018" y="4339230"/>
                  <a:pt x="435361" y="4287915"/>
                  <a:pt x="440691" y="4222147"/>
                </a:cubicBezTo>
                <a:cubicBezTo>
                  <a:pt x="451463" y="4164562"/>
                  <a:pt x="497377" y="4067298"/>
                  <a:pt x="503057" y="3977136"/>
                </a:cubicBezTo>
                <a:cubicBezTo>
                  <a:pt x="519229" y="3939837"/>
                  <a:pt x="472839" y="3875689"/>
                  <a:pt x="507582" y="3776020"/>
                </a:cubicBezTo>
                <a:cubicBezTo>
                  <a:pt x="497716" y="3757477"/>
                  <a:pt x="518006" y="3707185"/>
                  <a:pt x="521577" y="3692206"/>
                </a:cubicBezTo>
                <a:cubicBezTo>
                  <a:pt x="525148" y="3677227"/>
                  <a:pt x="526352" y="3687655"/>
                  <a:pt x="529009" y="3686147"/>
                </a:cubicBezTo>
                <a:cubicBezTo>
                  <a:pt x="531848" y="3650325"/>
                  <a:pt x="545504" y="3563351"/>
                  <a:pt x="551870" y="3514534"/>
                </a:cubicBezTo>
                <a:cubicBezTo>
                  <a:pt x="561331" y="3487751"/>
                  <a:pt x="581973" y="3426419"/>
                  <a:pt x="567205" y="3393248"/>
                </a:cubicBezTo>
                <a:cubicBezTo>
                  <a:pt x="585208" y="3400657"/>
                  <a:pt x="563566" y="3353906"/>
                  <a:pt x="579630" y="3344723"/>
                </a:cubicBezTo>
                <a:cubicBezTo>
                  <a:pt x="592861" y="3339338"/>
                  <a:pt x="589379" y="3323900"/>
                  <a:pt x="592672" y="3310978"/>
                </a:cubicBezTo>
                <a:cubicBezTo>
                  <a:pt x="605351" y="3299735"/>
                  <a:pt x="594296" y="3237176"/>
                  <a:pt x="589270" y="3216655"/>
                </a:cubicBezTo>
                <a:cubicBezTo>
                  <a:pt x="566909" y="3160431"/>
                  <a:pt x="626099" y="3142203"/>
                  <a:pt x="609663" y="3096973"/>
                </a:cubicBezTo>
                <a:cubicBezTo>
                  <a:pt x="609191" y="3084373"/>
                  <a:pt x="615889" y="3033331"/>
                  <a:pt x="618886" y="3023628"/>
                </a:cubicBezTo>
                <a:lnTo>
                  <a:pt x="630425" y="2998646"/>
                </a:lnTo>
                <a:lnTo>
                  <a:pt x="640017" y="2995914"/>
                </a:lnTo>
                <a:lnTo>
                  <a:pt x="643600" y="2978244"/>
                </a:lnTo>
                <a:lnTo>
                  <a:pt x="659520" y="2950805"/>
                </a:lnTo>
                <a:cubicBezTo>
                  <a:pt x="620152" y="2937671"/>
                  <a:pt x="687598" y="2860550"/>
                  <a:pt x="650890" y="2864933"/>
                </a:cubicBezTo>
                <a:cubicBezTo>
                  <a:pt x="663707" y="2817056"/>
                  <a:pt x="662078" y="2779813"/>
                  <a:pt x="640210" y="2741864"/>
                </a:cubicBezTo>
                <a:cubicBezTo>
                  <a:pt x="634452" y="2649732"/>
                  <a:pt x="665268" y="2597914"/>
                  <a:pt x="639387" y="2510931"/>
                </a:cubicBezTo>
                <a:cubicBezTo>
                  <a:pt x="645574" y="2407642"/>
                  <a:pt x="671719" y="2317589"/>
                  <a:pt x="680438" y="2227415"/>
                </a:cubicBezTo>
                <a:cubicBezTo>
                  <a:pt x="664175" y="2189847"/>
                  <a:pt x="704423" y="2141655"/>
                  <a:pt x="688135" y="2054289"/>
                </a:cubicBezTo>
                <a:cubicBezTo>
                  <a:pt x="683239" y="2048201"/>
                  <a:pt x="684029" y="1979567"/>
                  <a:pt x="681480" y="1972202"/>
                </a:cubicBezTo>
                <a:lnTo>
                  <a:pt x="686247" y="1917474"/>
                </a:lnTo>
                <a:lnTo>
                  <a:pt x="679783" y="1862721"/>
                </a:lnTo>
                <a:cubicBezTo>
                  <a:pt x="683677" y="1851209"/>
                  <a:pt x="688980" y="1824057"/>
                  <a:pt x="686639" y="1818227"/>
                </a:cubicBezTo>
                <a:lnTo>
                  <a:pt x="658235" y="1742488"/>
                </a:lnTo>
                <a:cubicBezTo>
                  <a:pt x="645662" y="1715201"/>
                  <a:pt x="661423" y="1719638"/>
                  <a:pt x="636990" y="1638389"/>
                </a:cubicBezTo>
                <a:cubicBezTo>
                  <a:pt x="626351" y="1601441"/>
                  <a:pt x="629414" y="1617134"/>
                  <a:pt x="602059" y="1570807"/>
                </a:cubicBezTo>
                <a:lnTo>
                  <a:pt x="570903" y="1513173"/>
                </a:lnTo>
                <a:cubicBezTo>
                  <a:pt x="570781" y="1503175"/>
                  <a:pt x="550561" y="1468055"/>
                  <a:pt x="550438" y="1458058"/>
                </a:cubicBezTo>
                <a:cubicBezTo>
                  <a:pt x="556848" y="1428101"/>
                  <a:pt x="546263" y="1422712"/>
                  <a:pt x="531416" y="1385478"/>
                </a:cubicBezTo>
                <a:cubicBezTo>
                  <a:pt x="527790" y="1370753"/>
                  <a:pt x="490725" y="1304050"/>
                  <a:pt x="501981" y="1265452"/>
                </a:cubicBezTo>
                <a:cubicBezTo>
                  <a:pt x="501825" y="1234781"/>
                  <a:pt x="490462" y="1187660"/>
                  <a:pt x="487370" y="1141743"/>
                </a:cubicBezTo>
                <a:cubicBezTo>
                  <a:pt x="484278" y="1095826"/>
                  <a:pt x="483852" y="1028118"/>
                  <a:pt x="483427" y="989948"/>
                </a:cubicBezTo>
                <a:cubicBezTo>
                  <a:pt x="483001" y="951779"/>
                  <a:pt x="494678" y="945984"/>
                  <a:pt x="484820" y="912725"/>
                </a:cubicBezTo>
                <a:cubicBezTo>
                  <a:pt x="467566" y="854951"/>
                  <a:pt x="510777" y="860797"/>
                  <a:pt x="475093" y="812798"/>
                </a:cubicBezTo>
                <a:cubicBezTo>
                  <a:pt x="461960" y="787034"/>
                  <a:pt x="498505" y="551948"/>
                  <a:pt x="461972" y="450605"/>
                </a:cubicBezTo>
                <a:cubicBezTo>
                  <a:pt x="470167" y="357604"/>
                  <a:pt x="458694" y="431306"/>
                  <a:pt x="465015" y="372906"/>
                </a:cubicBezTo>
                <a:cubicBezTo>
                  <a:pt x="503427" y="364177"/>
                  <a:pt x="489736" y="290341"/>
                  <a:pt x="490377" y="246134"/>
                </a:cubicBezTo>
                <a:cubicBezTo>
                  <a:pt x="491019" y="201927"/>
                  <a:pt x="449725" y="138160"/>
                  <a:pt x="468864" y="107666"/>
                </a:cubicBezTo>
                <a:cubicBezTo>
                  <a:pt x="468282" y="89794"/>
                  <a:pt x="477749" y="76947"/>
                  <a:pt x="477167" y="59075"/>
                </a:cubicBezTo>
                <a:lnTo>
                  <a:pt x="472992" y="1456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ECB8188-8FED-CD41-FE93-9ABEA2968B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600"/>
            <a:ext cx="6831188" cy="1322887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C34DDB-65A1-BBB8-43E8-9EE6B5AA5A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5" y="2194102"/>
            <a:ext cx="6516216" cy="390858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 b="1">
                <a:latin typeface="Calibri"/>
                <a:ea typeface="Söhne"/>
                <a:cs typeface="Söhne"/>
              </a:rPr>
              <a:t>Conflict Resolution:</a:t>
            </a:r>
            <a:r>
              <a:rPr lang="en-GB" sz="2000">
                <a:latin typeface="Calibri"/>
                <a:ea typeface="Söhne"/>
                <a:cs typeface="Söhne"/>
              </a:rPr>
              <a:t> Conflicts are a natural part of any group dynamic. Effective teams are skilled at addressing conflicts in a constructive manner, seeking resolutions that benefit everyone involved.</a:t>
            </a:r>
            <a:endParaRPr lang="en-US" sz="2000">
              <a:latin typeface="Calibri"/>
              <a:cs typeface="Calibri" panose="020F0502020204030204"/>
            </a:endParaRPr>
          </a:p>
          <a:p>
            <a:r>
              <a:rPr lang="en-GB" sz="2000" b="1">
                <a:latin typeface="Calibri"/>
                <a:ea typeface="Söhne"/>
                <a:cs typeface="Söhne"/>
              </a:rPr>
              <a:t>Accountability:</a:t>
            </a:r>
            <a:r>
              <a:rPr lang="en-GB" sz="2000">
                <a:latin typeface="Calibri"/>
                <a:ea typeface="Söhne"/>
                <a:cs typeface="Söhne"/>
              </a:rPr>
              <a:t> Each team member is accountable for their contributions and commitments. Holding each other accountable ensures that deadlines are met and quality work is produced.</a:t>
            </a:r>
          </a:p>
          <a:p>
            <a:r>
              <a:rPr lang="en-GB" sz="2000" b="1">
                <a:latin typeface="Calibri"/>
                <a:ea typeface="Söhne"/>
                <a:cs typeface="Söhne"/>
              </a:rPr>
              <a:t>Feedback:</a:t>
            </a:r>
            <a:r>
              <a:rPr lang="en-GB" sz="2000">
                <a:latin typeface="Calibri"/>
                <a:ea typeface="Söhne"/>
                <a:cs typeface="Söhne"/>
              </a:rPr>
              <a:t> Regular feedback sessions help team members provide constructive criticism, acknowledge achievements, and improve team performance over time.</a:t>
            </a:r>
            <a:endParaRPr lang="en-GB" sz="2000">
              <a:latin typeface="Calibri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076057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180CF8-6CB5-C85B-48A6-63F5CEA7A5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5300" y="1562669"/>
            <a:ext cx="3389515" cy="238068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Task....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029E79-2662-600A-91BA-9718FB84E0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2951" y="4216344"/>
            <a:ext cx="2895600" cy="12896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1600">
                <a:solidFill>
                  <a:schemeClr val="tx1">
                    <a:lumMod val="85000"/>
                    <a:lumOff val="15000"/>
                  </a:schemeClr>
                </a:solidFill>
              </a:rPr>
              <a:t>In a small group, make a list of potential threats to effective teamwork?</a:t>
            </a:r>
          </a:p>
        </p:txBody>
      </p:sp>
      <p:pic>
        <p:nvPicPr>
          <p:cNvPr id="5" name="Picture 4" descr="Yellow paper aeroplane flying the opposite way as many grey paper aeroplanes">
            <a:extLst>
              <a:ext uri="{FF2B5EF4-FFF2-40B4-BE49-F238E27FC236}">
                <a16:creationId xmlns:a16="http://schemas.microsoft.com/office/drawing/2014/main" id="{F8260808-8E23-C009-8BC7-6692104F3E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34" r="23154" b="-2"/>
          <a:stretch/>
        </p:blipFill>
        <p:spPr>
          <a:xfrm>
            <a:off x="20" y="1"/>
            <a:ext cx="7665573" cy="6857999"/>
          </a:xfrm>
          <a:custGeom>
            <a:avLst/>
            <a:gdLst/>
            <a:ahLst/>
            <a:cxnLst/>
            <a:rect l="l" t="t" r="r" b="b"/>
            <a:pathLst>
              <a:path w="7665593" h="6857999">
                <a:moveTo>
                  <a:pt x="0" y="0"/>
                </a:moveTo>
                <a:lnTo>
                  <a:pt x="7363783" y="0"/>
                </a:lnTo>
                <a:lnTo>
                  <a:pt x="7372954" y="18152"/>
                </a:lnTo>
                <a:cubicBezTo>
                  <a:pt x="7378508" y="27417"/>
                  <a:pt x="7383821" y="35694"/>
                  <a:pt x="7386404" y="41707"/>
                </a:cubicBezTo>
                <a:lnTo>
                  <a:pt x="7389058" y="60832"/>
                </a:lnTo>
                <a:lnTo>
                  <a:pt x="7394074" y="60137"/>
                </a:lnTo>
                <a:lnTo>
                  <a:pt x="7394443" y="67241"/>
                </a:lnTo>
                <a:lnTo>
                  <a:pt x="7394565" y="83099"/>
                </a:lnTo>
                <a:cubicBezTo>
                  <a:pt x="7395324" y="92994"/>
                  <a:pt x="7394122" y="120511"/>
                  <a:pt x="7395957" y="130584"/>
                </a:cubicBezTo>
                <a:cubicBezTo>
                  <a:pt x="7401306" y="133490"/>
                  <a:pt x="7404223" y="137975"/>
                  <a:pt x="7405574" y="143540"/>
                </a:cubicBezTo>
                <a:lnTo>
                  <a:pt x="7405725" y="155795"/>
                </a:lnTo>
                <a:lnTo>
                  <a:pt x="7418615" y="226869"/>
                </a:lnTo>
                <a:lnTo>
                  <a:pt x="7419579" y="236641"/>
                </a:lnTo>
                <a:lnTo>
                  <a:pt x="7423900" y="241933"/>
                </a:lnTo>
                <a:cubicBezTo>
                  <a:pt x="7424763" y="245974"/>
                  <a:pt x="7424206" y="257579"/>
                  <a:pt x="7424760" y="260885"/>
                </a:cubicBezTo>
                <a:cubicBezTo>
                  <a:pt x="7425580" y="261177"/>
                  <a:pt x="7426400" y="261469"/>
                  <a:pt x="7427220" y="261761"/>
                </a:cubicBezTo>
                <a:cubicBezTo>
                  <a:pt x="7431152" y="272291"/>
                  <a:pt x="7444241" y="311893"/>
                  <a:pt x="7448344" y="324055"/>
                </a:cubicBezTo>
                <a:cubicBezTo>
                  <a:pt x="7444563" y="326484"/>
                  <a:pt x="7450535" y="331924"/>
                  <a:pt x="7451833" y="334727"/>
                </a:cubicBezTo>
                <a:cubicBezTo>
                  <a:pt x="7449286" y="335161"/>
                  <a:pt x="7448510" y="341947"/>
                  <a:pt x="7450776" y="343948"/>
                </a:cubicBezTo>
                <a:cubicBezTo>
                  <a:pt x="7463202" y="391652"/>
                  <a:pt x="7437523" y="367773"/>
                  <a:pt x="7453791" y="395003"/>
                </a:cubicBezTo>
                <a:cubicBezTo>
                  <a:pt x="7454869" y="399820"/>
                  <a:pt x="7453841" y="403723"/>
                  <a:pt x="7451939" y="407147"/>
                </a:cubicBezTo>
                <a:lnTo>
                  <a:pt x="7448030" y="412254"/>
                </a:lnTo>
                <a:lnTo>
                  <a:pt x="7455416" y="432021"/>
                </a:lnTo>
                <a:cubicBezTo>
                  <a:pt x="7457991" y="441758"/>
                  <a:pt x="7459699" y="452007"/>
                  <a:pt x="7460479" y="462523"/>
                </a:cubicBezTo>
                <a:cubicBezTo>
                  <a:pt x="7455275" y="464882"/>
                  <a:pt x="7462669" y="473136"/>
                  <a:pt x="7464133" y="477020"/>
                </a:cubicBezTo>
                <a:cubicBezTo>
                  <a:pt x="7460734" y="477060"/>
                  <a:pt x="7459104" y="485663"/>
                  <a:pt x="7461914" y="488716"/>
                </a:cubicBezTo>
                <a:cubicBezTo>
                  <a:pt x="7474065" y="552879"/>
                  <a:pt x="7442314" y="516775"/>
                  <a:pt x="7461353" y="555280"/>
                </a:cubicBezTo>
                <a:cubicBezTo>
                  <a:pt x="7462345" y="561721"/>
                  <a:pt x="7460642" y="566553"/>
                  <a:pt x="7457829" y="570585"/>
                </a:cubicBezTo>
                <a:lnTo>
                  <a:pt x="7450804" y="577839"/>
                </a:lnTo>
                <a:lnTo>
                  <a:pt x="7453309" y="583524"/>
                </a:lnTo>
                <a:cubicBezTo>
                  <a:pt x="7453505" y="604977"/>
                  <a:pt x="7446306" y="611303"/>
                  <a:pt x="7453558" y="623785"/>
                </a:cubicBezTo>
                <a:cubicBezTo>
                  <a:pt x="7438483" y="642230"/>
                  <a:pt x="7452055" y="636019"/>
                  <a:pt x="7454362" y="650049"/>
                </a:cubicBezTo>
                <a:cubicBezTo>
                  <a:pt x="7457368" y="661117"/>
                  <a:pt x="7463152" y="640798"/>
                  <a:pt x="7464006" y="651645"/>
                </a:cubicBezTo>
                <a:cubicBezTo>
                  <a:pt x="7460114" y="663380"/>
                  <a:pt x="7472201" y="662829"/>
                  <a:pt x="7467442" y="675032"/>
                </a:cubicBezTo>
                <a:cubicBezTo>
                  <a:pt x="7458335" y="672068"/>
                  <a:pt x="7469207" y="699114"/>
                  <a:pt x="7461251" y="699956"/>
                </a:cubicBezTo>
                <a:cubicBezTo>
                  <a:pt x="7472628" y="710321"/>
                  <a:pt x="7458614" y="715529"/>
                  <a:pt x="7462119" y="729331"/>
                </a:cubicBezTo>
                <a:cubicBezTo>
                  <a:pt x="7466423" y="735831"/>
                  <a:pt x="7467162" y="740521"/>
                  <a:pt x="7462533" y="746910"/>
                </a:cubicBezTo>
                <a:cubicBezTo>
                  <a:pt x="7483486" y="776851"/>
                  <a:pt x="7463470" y="765024"/>
                  <a:pt x="7471529" y="793043"/>
                </a:cubicBezTo>
                <a:cubicBezTo>
                  <a:pt x="7480002" y="817184"/>
                  <a:pt x="7485500" y="844550"/>
                  <a:pt x="7505730" y="867898"/>
                </a:cubicBezTo>
                <a:cubicBezTo>
                  <a:pt x="7511461" y="872184"/>
                  <a:pt x="7513630" y="882707"/>
                  <a:pt x="7510576" y="891400"/>
                </a:cubicBezTo>
                <a:cubicBezTo>
                  <a:pt x="7510049" y="892894"/>
                  <a:pt x="7509385" y="894278"/>
                  <a:pt x="7508604" y="895508"/>
                </a:cubicBezTo>
                <a:cubicBezTo>
                  <a:pt x="7511698" y="915692"/>
                  <a:pt x="7525520" y="989520"/>
                  <a:pt x="7529143" y="1012510"/>
                </a:cubicBezTo>
                <a:cubicBezTo>
                  <a:pt x="7521781" y="1014371"/>
                  <a:pt x="7535067" y="1025997"/>
                  <a:pt x="7530347" y="1033444"/>
                </a:cubicBezTo>
                <a:cubicBezTo>
                  <a:pt x="7526204" y="1038777"/>
                  <a:pt x="7529270" y="1043549"/>
                  <a:pt x="7529596" y="1049120"/>
                </a:cubicBezTo>
                <a:cubicBezTo>
                  <a:pt x="7526339" y="1056460"/>
                  <a:pt x="7532220" y="1080398"/>
                  <a:pt x="7536437" y="1086639"/>
                </a:cubicBezTo>
                <a:cubicBezTo>
                  <a:pt x="7551094" y="1101553"/>
                  <a:pt x="7540210" y="1135442"/>
                  <a:pt x="7551438" y="1147834"/>
                </a:cubicBezTo>
                <a:cubicBezTo>
                  <a:pt x="7553086" y="1152330"/>
                  <a:pt x="7553752" y="1156729"/>
                  <a:pt x="7553808" y="1161047"/>
                </a:cubicBezTo>
                <a:lnTo>
                  <a:pt x="7552572" y="1173130"/>
                </a:lnTo>
                <a:lnTo>
                  <a:pt x="7549434" y="1176566"/>
                </a:lnTo>
                <a:lnTo>
                  <a:pt x="7550211" y="1183950"/>
                </a:lnTo>
                <a:lnTo>
                  <a:pt x="7549733" y="1186066"/>
                </a:lnTo>
                <a:cubicBezTo>
                  <a:pt x="7548807" y="1190108"/>
                  <a:pt x="7548001" y="1194099"/>
                  <a:pt x="7547683" y="1198047"/>
                </a:cubicBezTo>
                <a:cubicBezTo>
                  <a:pt x="7563423" y="1192855"/>
                  <a:pt x="7547566" y="1230782"/>
                  <a:pt x="7560295" y="1219849"/>
                </a:cubicBezTo>
                <a:cubicBezTo>
                  <a:pt x="7561281" y="1240644"/>
                  <a:pt x="7573138" y="1224782"/>
                  <a:pt x="7561835" y="1249779"/>
                </a:cubicBezTo>
                <a:cubicBezTo>
                  <a:pt x="7574707" y="1282065"/>
                  <a:pt x="7569916" y="1332957"/>
                  <a:pt x="7589445" y="1358245"/>
                </a:cubicBezTo>
                <a:cubicBezTo>
                  <a:pt x="7581989" y="1355103"/>
                  <a:pt x="7576204" y="1368711"/>
                  <a:pt x="7579904" y="1378136"/>
                </a:cubicBezTo>
                <a:cubicBezTo>
                  <a:pt x="7550647" y="1367117"/>
                  <a:pt x="7606267" y="1415404"/>
                  <a:pt x="7586303" y="1423699"/>
                </a:cubicBezTo>
                <a:cubicBezTo>
                  <a:pt x="7604838" y="1424108"/>
                  <a:pt x="7636267" y="1466352"/>
                  <a:pt x="7621059" y="1486236"/>
                </a:cubicBezTo>
                <a:cubicBezTo>
                  <a:pt x="7624771" y="1516526"/>
                  <a:pt x="7640092" y="1537976"/>
                  <a:pt x="7633966" y="1569734"/>
                </a:cubicBezTo>
                <a:cubicBezTo>
                  <a:pt x="7636447" y="1570719"/>
                  <a:pt x="7638522" y="1572334"/>
                  <a:pt x="7640304" y="1574384"/>
                </a:cubicBezTo>
                <a:lnTo>
                  <a:pt x="7644628" y="1581242"/>
                </a:lnTo>
                <a:lnTo>
                  <a:pt x="7644313" y="1582567"/>
                </a:lnTo>
                <a:cubicBezTo>
                  <a:pt x="7644257" y="1587776"/>
                  <a:pt x="7645302" y="1590443"/>
                  <a:pt x="7646831" y="1591983"/>
                </a:cubicBezTo>
                <a:cubicBezTo>
                  <a:pt x="7647577" y="1592347"/>
                  <a:pt x="7648323" y="1592711"/>
                  <a:pt x="7649069" y="1593074"/>
                </a:cubicBezTo>
                <a:lnTo>
                  <a:pt x="7651326" y="1599230"/>
                </a:lnTo>
                <a:lnTo>
                  <a:pt x="7657195" y="1610539"/>
                </a:lnTo>
                <a:lnTo>
                  <a:pt x="7656957" y="1613422"/>
                </a:lnTo>
                <a:lnTo>
                  <a:pt x="7663730" y="1631673"/>
                </a:lnTo>
                <a:lnTo>
                  <a:pt x="7663189" y="1632289"/>
                </a:lnTo>
                <a:cubicBezTo>
                  <a:pt x="7662131" y="1634085"/>
                  <a:pt x="7661641" y="1636199"/>
                  <a:pt x="7662326" y="1639024"/>
                </a:cubicBezTo>
                <a:cubicBezTo>
                  <a:pt x="7651979" y="1640024"/>
                  <a:pt x="7659188" y="1642819"/>
                  <a:pt x="7662125" y="1651067"/>
                </a:cubicBezTo>
                <a:cubicBezTo>
                  <a:pt x="7646711" y="1654462"/>
                  <a:pt x="7660667" y="1674670"/>
                  <a:pt x="7653812" y="1683345"/>
                </a:cubicBezTo>
                <a:cubicBezTo>
                  <a:pt x="7656316" y="1689330"/>
                  <a:pt x="7658683" y="1695719"/>
                  <a:pt x="7660803" y="1702414"/>
                </a:cubicBezTo>
                <a:lnTo>
                  <a:pt x="7661867" y="1756201"/>
                </a:lnTo>
                <a:lnTo>
                  <a:pt x="7649453" y="1812530"/>
                </a:lnTo>
                <a:cubicBezTo>
                  <a:pt x="7649183" y="1833366"/>
                  <a:pt x="7644573" y="1851408"/>
                  <a:pt x="7647823" y="1869041"/>
                </a:cubicBezTo>
                <a:cubicBezTo>
                  <a:pt x="7644238" y="1876204"/>
                  <a:pt x="7642789" y="1882956"/>
                  <a:pt x="7648156" y="1889503"/>
                </a:cubicBezTo>
                <a:cubicBezTo>
                  <a:pt x="7646365" y="1908946"/>
                  <a:pt x="7638702" y="1913653"/>
                  <a:pt x="7644679" y="1925974"/>
                </a:cubicBezTo>
                <a:cubicBezTo>
                  <a:pt x="7632281" y="1936898"/>
                  <a:pt x="7637013" y="1937545"/>
                  <a:pt x="7640564" y="1942678"/>
                </a:cubicBezTo>
                <a:lnTo>
                  <a:pt x="7640816" y="1943410"/>
                </a:lnTo>
                <a:lnTo>
                  <a:pt x="7639044" y="1944904"/>
                </a:lnTo>
                <a:lnTo>
                  <a:pt x="7638223" y="1947993"/>
                </a:lnTo>
                <a:lnTo>
                  <a:pt x="7638752" y="1956430"/>
                </a:lnTo>
                <a:lnTo>
                  <a:pt x="7639407" y="1959603"/>
                </a:lnTo>
                <a:cubicBezTo>
                  <a:pt x="7639690" y="1961788"/>
                  <a:pt x="7639658" y="1963239"/>
                  <a:pt x="7639396" y="1964244"/>
                </a:cubicBezTo>
                <a:lnTo>
                  <a:pt x="7639249" y="1964361"/>
                </a:lnTo>
                <a:lnTo>
                  <a:pt x="7639521" y="1968708"/>
                </a:lnTo>
                <a:cubicBezTo>
                  <a:pt x="7640315" y="1976045"/>
                  <a:pt x="7641402" y="1983186"/>
                  <a:pt x="7642694" y="1989983"/>
                </a:cubicBezTo>
                <a:cubicBezTo>
                  <a:pt x="7634556" y="1995729"/>
                  <a:pt x="7644169" y="2020842"/>
                  <a:pt x="7628828" y="2018094"/>
                </a:cubicBezTo>
                <a:cubicBezTo>
                  <a:pt x="7630116" y="2027262"/>
                  <a:pt x="7636485" y="2032807"/>
                  <a:pt x="7626423" y="2029720"/>
                </a:cubicBezTo>
                <a:cubicBezTo>
                  <a:pt x="7626559" y="2032738"/>
                  <a:pt x="7625703" y="2034598"/>
                  <a:pt x="7624364" y="2035929"/>
                </a:cubicBezTo>
                <a:lnTo>
                  <a:pt x="7623733" y="2036314"/>
                </a:lnTo>
                <a:lnTo>
                  <a:pt x="7626847" y="2056711"/>
                </a:lnTo>
                <a:lnTo>
                  <a:pt x="7626090" y="2059419"/>
                </a:lnTo>
                <a:lnTo>
                  <a:pt x="7629618" y="2072712"/>
                </a:lnTo>
                <a:lnTo>
                  <a:pt x="7630641" y="2079581"/>
                </a:lnTo>
                <a:lnTo>
                  <a:pt x="7632577" y="2081522"/>
                </a:lnTo>
                <a:cubicBezTo>
                  <a:pt x="7633753" y="2083617"/>
                  <a:pt x="7634261" y="2086620"/>
                  <a:pt x="7633251" y="2091658"/>
                </a:cubicBezTo>
                <a:lnTo>
                  <a:pt x="7632707" y="2092825"/>
                </a:lnTo>
                <a:lnTo>
                  <a:pt x="7635575" y="2101184"/>
                </a:lnTo>
                <a:cubicBezTo>
                  <a:pt x="7636900" y="2103876"/>
                  <a:pt x="7638586" y="2106260"/>
                  <a:pt x="7640772" y="2108190"/>
                </a:cubicBezTo>
                <a:cubicBezTo>
                  <a:pt x="7629093" y="2136655"/>
                  <a:pt x="7639778" y="2163513"/>
                  <a:pt x="7637758" y="2194409"/>
                </a:cubicBezTo>
                <a:cubicBezTo>
                  <a:pt x="7619585" y="2207765"/>
                  <a:pt x="7641835" y="2261154"/>
                  <a:pt x="7659453" y="2268824"/>
                </a:cubicBezTo>
                <a:cubicBezTo>
                  <a:pt x="7644015" y="2268997"/>
                  <a:pt x="7665037" y="2307714"/>
                  <a:pt x="7665583" y="2317700"/>
                </a:cubicBezTo>
                <a:cubicBezTo>
                  <a:pt x="7665764" y="2321029"/>
                  <a:pt x="7663671" y="2321166"/>
                  <a:pt x="7657195" y="2315619"/>
                </a:cubicBezTo>
                <a:cubicBezTo>
                  <a:pt x="7658997" y="2326231"/>
                  <a:pt x="7650972" y="2337185"/>
                  <a:pt x="7644431" y="2331209"/>
                </a:cubicBezTo>
                <a:cubicBezTo>
                  <a:pt x="7658433" y="2363448"/>
                  <a:pt x="7644510" y="2411031"/>
                  <a:pt x="7650869" y="2447461"/>
                </a:cubicBezTo>
                <a:cubicBezTo>
                  <a:pt x="7635485" y="2467322"/>
                  <a:pt x="7649719" y="2456555"/>
                  <a:pt x="7646841" y="2477156"/>
                </a:cubicBezTo>
                <a:cubicBezTo>
                  <a:pt x="7661004" y="2471521"/>
                  <a:pt x="7638896" y="2502164"/>
                  <a:pt x="7654880" y="2503292"/>
                </a:cubicBezTo>
                <a:cubicBezTo>
                  <a:pt x="7653849" y="2507005"/>
                  <a:pt x="7652348" y="2510567"/>
                  <a:pt x="7650720" y="2514131"/>
                </a:cubicBezTo>
                <a:lnTo>
                  <a:pt x="7649876" y="2516003"/>
                </a:lnTo>
                <a:lnTo>
                  <a:pt x="7649263" y="2523483"/>
                </a:lnTo>
                <a:lnTo>
                  <a:pt x="7645633" y="2525592"/>
                </a:lnTo>
                <a:lnTo>
                  <a:pt x="7642233" y="2536851"/>
                </a:lnTo>
                <a:cubicBezTo>
                  <a:pt x="7641494" y="2541069"/>
                  <a:pt x="7641323" y="2545607"/>
                  <a:pt x="7642069" y="2550622"/>
                </a:cubicBezTo>
                <a:cubicBezTo>
                  <a:pt x="7648404" y="2562959"/>
                  <a:pt x="7640640" y="2582170"/>
                  <a:pt x="7641110" y="2599544"/>
                </a:cubicBezTo>
                <a:lnTo>
                  <a:pt x="7643071" y="2607523"/>
                </a:lnTo>
                <a:lnTo>
                  <a:pt x="7639801" y="2633566"/>
                </a:lnTo>
                <a:cubicBezTo>
                  <a:pt x="7639166" y="2640978"/>
                  <a:pt x="7638833" y="2648672"/>
                  <a:pt x="7639065" y="2656773"/>
                </a:cubicBezTo>
                <a:lnTo>
                  <a:pt x="7640624" y="2671810"/>
                </a:lnTo>
                <a:lnTo>
                  <a:pt x="7639332" y="2675751"/>
                </a:lnTo>
                <a:cubicBezTo>
                  <a:pt x="7639476" y="2682617"/>
                  <a:pt x="7644027" y="2691703"/>
                  <a:pt x="7638498" y="2690893"/>
                </a:cubicBezTo>
                <a:lnTo>
                  <a:pt x="7640415" y="2698606"/>
                </a:lnTo>
                <a:lnTo>
                  <a:pt x="7636002" y="2706218"/>
                </a:lnTo>
                <a:cubicBezTo>
                  <a:pt x="7634978" y="2707053"/>
                  <a:pt x="7633887" y="2707679"/>
                  <a:pt x="7632770" y="2708079"/>
                </a:cubicBezTo>
                <a:lnTo>
                  <a:pt x="7634220" y="2718854"/>
                </a:lnTo>
                <a:lnTo>
                  <a:pt x="7631061" y="2727688"/>
                </a:lnTo>
                <a:lnTo>
                  <a:pt x="7633127" y="2735389"/>
                </a:lnTo>
                <a:lnTo>
                  <a:pt x="7632661" y="2738584"/>
                </a:lnTo>
                <a:lnTo>
                  <a:pt x="7631098" y="2746529"/>
                </a:lnTo>
                <a:cubicBezTo>
                  <a:pt x="7630002" y="2750602"/>
                  <a:pt x="7628681" y="2755160"/>
                  <a:pt x="7627624" y="2760235"/>
                </a:cubicBezTo>
                <a:lnTo>
                  <a:pt x="7627140" y="2764511"/>
                </a:lnTo>
                <a:lnTo>
                  <a:pt x="7621827" y="2773820"/>
                </a:lnTo>
                <a:cubicBezTo>
                  <a:pt x="7617811" y="2780593"/>
                  <a:pt x="7615104" y="2785923"/>
                  <a:pt x="7617284" y="2791840"/>
                </a:cubicBezTo>
                <a:cubicBezTo>
                  <a:pt x="7612094" y="2801924"/>
                  <a:pt x="7597550" y="2808970"/>
                  <a:pt x="7601430" y="2823567"/>
                </a:cubicBezTo>
                <a:cubicBezTo>
                  <a:pt x="7594841" y="2819137"/>
                  <a:pt x="7600633" y="2839778"/>
                  <a:pt x="7593865" y="2842217"/>
                </a:cubicBezTo>
                <a:cubicBezTo>
                  <a:pt x="7588415" y="2843342"/>
                  <a:pt x="7588901" y="2849866"/>
                  <a:pt x="7586893" y="2854834"/>
                </a:cubicBezTo>
                <a:cubicBezTo>
                  <a:pt x="7581327" y="2858374"/>
                  <a:pt x="7576244" y="2883372"/>
                  <a:pt x="7577046" y="2892075"/>
                </a:cubicBezTo>
                <a:cubicBezTo>
                  <a:pt x="7582584" y="2916606"/>
                  <a:pt x="7560175" y="2936338"/>
                  <a:pt x="7564026" y="2955950"/>
                </a:cubicBezTo>
                <a:cubicBezTo>
                  <a:pt x="7563501" y="2961086"/>
                  <a:pt x="7562240" y="2965343"/>
                  <a:pt x="7560529" y="2969031"/>
                </a:cubicBezTo>
                <a:lnTo>
                  <a:pt x="7554631" y="2978222"/>
                </a:lnTo>
                <a:lnTo>
                  <a:pt x="7550747" y="2978564"/>
                </a:lnTo>
                <a:lnTo>
                  <a:pt x="7548359" y="2985429"/>
                </a:lnTo>
                <a:lnTo>
                  <a:pt x="7547120" y="2986826"/>
                </a:lnTo>
                <a:cubicBezTo>
                  <a:pt x="7544741" y="2989483"/>
                  <a:pt x="7542480" y="2992194"/>
                  <a:pt x="7540621" y="2995267"/>
                </a:cubicBezTo>
                <a:cubicBezTo>
                  <a:pt x="7555200" y="3003715"/>
                  <a:pt x="7527208" y="3022799"/>
                  <a:pt x="7541739" y="3023946"/>
                </a:cubicBezTo>
                <a:cubicBezTo>
                  <a:pt x="7534059" y="3042303"/>
                  <a:pt x="7549904" y="3038579"/>
                  <a:pt x="7530781" y="3050462"/>
                </a:cubicBezTo>
                <a:cubicBezTo>
                  <a:pt x="7527838" y="3088204"/>
                  <a:pt x="7503338" y="3127251"/>
                  <a:pt x="7508515" y="3164510"/>
                </a:cubicBezTo>
                <a:cubicBezTo>
                  <a:pt x="7503888" y="3155782"/>
                  <a:pt x="7493770" y="3162549"/>
                  <a:pt x="7492866" y="3173520"/>
                </a:cubicBezTo>
                <a:cubicBezTo>
                  <a:pt x="7474179" y="3140376"/>
                  <a:pt x="7498581" y="3226463"/>
                  <a:pt x="7479395" y="3217191"/>
                </a:cubicBezTo>
                <a:cubicBezTo>
                  <a:pt x="7493905" y="3232643"/>
                  <a:pt x="7501608" y="3293915"/>
                  <a:pt x="7481475" y="3298298"/>
                </a:cubicBezTo>
                <a:cubicBezTo>
                  <a:pt x="7472089" y="3326890"/>
                  <a:pt x="7475493" y="3357480"/>
                  <a:pt x="7457722" y="3379292"/>
                </a:cubicBezTo>
                <a:cubicBezTo>
                  <a:pt x="7459285" y="3382143"/>
                  <a:pt x="7460273" y="3385199"/>
                  <a:pt x="7460850" y="3388381"/>
                </a:cubicBezTo>
                <a:lnTo>
                  <a:pt x="7461482" y="3397694"/>
                </a:lnTo>
                <a:lnTo>
                  <a:pt x="7460695" y="3398556"/>
                </a:lnTo>
                <a:cubicBezTo>
                  <a:pt x="7458532" y="3402904"/>
                  <a:pt x="7458275" y="3406007"/>
                  <a:pt x="7458858" y="3408553"/>
                </a:cubicBezTo>
                <a:lnTo>
                  <a:pt x="7460185" y="3411299"/>
                </a:lnTo>
                <a:lnTo>
                  <a:pt x="7459468" y="3418333"/>
                </a:lnTo>
                <a:lnTo>
                  <a:pt x="7459515" y="3432662"/>
                </a:lnTo>
                <a:lnTo>
                  <a:pt x="7458154" y="3434902"/>
                </a:lnTo>
                <a:lnTo>
                  <a:pt x="7456091" y="3455825"/>
                </a:lnTo>
                <a:cubicBezTo>
                  <a:pt x="7455865" y="3455850"/>
                  <a:pt x="7455638" y="3455877"/>
                  <a:pt x="7455413" y="3455903"/>
                </a:cubicBezTo>
                <a:cubicBezTo>
                  <a:pt x="7453843" y="3456557"/>
                  <a:pt x="7452596" y="3457940"/>
                  <a:pt x="7451989" y="3460886"/>
                </a:cubicBezTo>
                <a:cubicBezTo>
                  <a:pt x="7443388" y="3453296"/>
                  <a:pt x="7447961" y="3461529"/>
                  <a:pt x="7446929" y="3470886"/>
                </a:cubicBezTo>
                <a:cubicBezTo>
                  <a:pt x="7433341" y="3461186"/>
                  <a:pt x="7436171" y="3489615"/>
                  <a:pt x="7427213" y="3491353"/>
                </a:cubicBezTo>
                <a:cubicBezTo>
                  <a:pt x="7426761" y="3498443"/>
                  <a:pt x="7426037" y="3505767"/>
                  <a:pt x="7424990" y="3513143"/>
                </a:cubicBezTo>
                <a:lnTo>
                  <a:pt x="7424186" y="3517424"/>
                </a:lnTo>
                <a:cubicBezTo>
                  <a:pt x="7424132" y="3517438"/>
                  <a:pt x="7424077" y="3517453"/>
                  <a:pt x="7424024" y="3517467"/>
                </a:cubicBezTo>
                <a:cubicBezTo>
                  <a:pt x="7423536" y="3518305"/>
                  <a:pt x="7423153" y="3519678"/>
                  <a:pt x="7422883" y="3521896"/>
                </a:cubicBezTo>
                <a:lnTo>
                  <a:pt x="7422723" y="3525229"/>
                </a:lnTo>
                <a:lnTo>
                  <a:pt x="7421163" y="3533534"/>
                </a:lnTo>
                <a:lnTo>
                  <a:pt x="7419650" y="3536108"/>
                </a:lnTo>
                <a:lnTo>
                  <a:pt x="7417640" y="3536718"/>
                </a:lnTo>
                <a:lnTo>
                  <a:pt x="7417697" y="3537534"/>
                </a:lnTo>
                <a:cubicBezTo>
                  <a:pt x="7419749" y="3544077"/>
                  <a:pt x="7423989" y="3546875"/>
                  <a:pt x="7409814" y="3551598"/>
                </a:cubicBezTo>
                <a:cubicBezTo>
                  <a:pt x="7412376" y="3566128"/>
                  <a:pt x="7404108" y="3567090"/>
                  <a:pt x="7397719" y="3584844"/>
                </a:cubicBezTo>
                <a:cubicBezTo>
                  <a:pt x="7401116" y="3593573"/>
                  <a:pt x="7398130" y="3599358"/>
                  <a:pt x="7393057" y="3604546"/>
                </a:cubicBezTo>
                <a:cubicBezTo>
                  <a:pt x="7391792" y="3622895"/>
                  <a:pt x="7383125" y="3638008"/>
                  <a:pt x="7377811" y="3657793"/>
                </a:cubicBezTo>
                <a:cubicBezTo>
                  <a:pt x="7379886" y="3680874"/>
                  <a:pt x="7366255" y="3689531"/>
                  <a:pt x="7360624" y="3710685"/>
                </a:cubicBezTo>
                <a:cubicBezTo>
                  <a:pt x="7367950" y="3731637"/>
                  <a:pt x="7347999" y="3723947"/>
                  <a:pt x="7341489" y="3734006"/>
                </a:cubicBezTo>
                <a:lnTo>
                  <a:pt x="7340478" y="3737028"/>
                </a:lnTo>
                <a:lnTo>
                  <a:pt x="7340489" y="3745476"/>
                </a:lnTo>
                <a:lnTo>
                  <a:pt x="7340950" y="3748687"/>
                </a:lnTo>
                <a:cubicBezTo>
                  <a:pt x="7341098" y="3750887"/>
                  <a:pt x="7340976" y="3752333"/>
                  <a:pt x="7340653" y="3753314"/>
                </a:cubicBezTo>
                <a:lnTo>
                  <a:pt x="7340500" y="3753419"/>
                </a:lnTo>
                <a:lnTo>
                  <a:pt x="7340506" y="3757774"/>
                </a:lnTo>
                <a:cubicBezTo>
                  <a:pt x="7340847" y="3765147"/>
                  <a:pt x="7341495" y="3772345"/>
                  <a:pt x="7342369" y="3779218"/>
                </a:cubicBezTo>
                <a:cubicBezTo>
                  <a:pt x="7333890" y="3784348"/>
                  <a:pt x="7341949" y="3810090"/>
                  <a:pt x="7326800" y="3806225"/>
                </a:cubicBezTo>
                <a:cubicBezTo>
                  <a:pt x="7327524" y="3815461"/>
                  <a:pt x="7333545" y="3821456"/>
                  <a:pt x="7323686" y="3817640"/>
                </a:cubicBezTo>
                <a:cubicBezTo>
                  <a:pt x="7323637" y="3820659"/>
                  <a:pt x="7322668" y="3822449"/>
                  <a:pt x="7321247" y="3823678"/>
                </a:cubicBezTo>
                <a:lnTo>
                  <a:pt x="7320595" y="3824018"/>
                </a:lnTo>
                <a:lnTo>
                  <a:pt x="7322453" y="3844579"/>
                </a:lnTo>
                <a:lnTo>
                  <a:pt x="7321532" y="3847225"/>
                </a:lnTo>
                <a:lnTo>
                  <a:pt x="7324238" y="3860736"/>
                </a:lnTo>
                <a:lnTo>
                  <a:pt x="7324840" y="3867658"/>
                </a:lnTo>
                <a:lnTo>
                  <a:pt x="7326655" y="3869733"/>
                </a:lnTo>
                <a:cubicBezTo>
                  <a:pt x="7327701" y="3871909"/>
                  <a:pt x="7328023" y="3874942"/>
                  <a:pt x="7326706" y="3879891"/>
                </a:cubicBezTo>
                <a:lnTo>
                  <a:pt x="7326093" y="3881013"/>
                </a:lnTo>
                <a:lnTo>
                  <a:pt x="7328442" y="3889558"/>
                </a:lnTo>
                <a:cubicBezTo>
                  <a:pt x="7329602" y="3892339"/>
                  <a:pt x="7331138" y="3894839"/>
                  <a:pt x="7333203" y="3896924"/>
                </a:cubicBezTo>
                <a:cubicBezTo>
                  <a:pt x="7319795" y="3924445"/>
                  <a:pt x="7328820" y="3952004"/>
                  <a:pt x="7324908" y="3982658"/>
                </a:cubicBezTo>
                <a:cubicBezTo>
                  <a:pt x="7325522" y="4017325"/>
                  <a:pt x="7327874" y="4041416"/>
                  <a:pt x="7327588" y="4064228"/>
                </a:cubicBezTo>
                <a:cubicBezTo>
                  <a:pt x="7328735" y="4074940"/>
                  <a:pt x="7329351" y="4153102"/>
                  <a:pt x="7323186" y="4146664"/>
                </a:cubicBezTo>
                <a:cubicBezTo>
                  <a:pt x="7335189" y="4179829"/>
                  <a:pt x="7318370" y="4199117"/>
                  <a:pt x="7322488" y="4235901"/>
                </a:cubicBezTo>
                <a:cubicBezTo>
                  <a:pt x="7305909" y="4254573"/>
                  <a:pt x="7320783" y="4244884"/>
                  <a:pt x="7316645" y="4265209"/>
                </a:cubicBezTo>
                <a:cubicBezTo>
                  <a:pt x="7331133" y="4260631"/>
                  <a:pt x="7307179" y="4289560"/>
                  <a:pt x="7323069" y="4291857"/>
                </a:cubicBezTo>
                <a:cubicBezTo>
                  <a:pt x="7321814" y="4295483"/>
                  <a:pt x="7320095" y="4298923"/>
                  <a:pt x="7318251" y="4302359"/>
                </a:cubicBezTo>
                <a:lnTo>
                  <a:pt x="7317295" y="4304161"/>
                </a:lnTo>
                <a:lnTo>
                  <a:pt x="7316223" y="4311573"/>
                </a:lnTo>
                <a:lnTo>
                  <a:pt x="7312469" y="4313411"/>
                </a:lnTo>
                <a:lnTo>
                  <a:pt x="7306447" y="4403491"/>
                </a:lnTo>
                <a:cubicBezTo>
                  <a:pt x="7308849" y="4411399"/>
                  <a:pt x="7308497" y="4436984"/>
                  <a:pt x="7303688" y="4442497"/>
                </a:cubicBezTo>
                <a:cubicBezTo>
                  <a:pt x="7302637" y="4447969"/>
                  <a:pt x="7304327" y="4453942"/>
                  <a:pt x="7299181" y="4457128"/>
                </a:cubicBezTo>
                <a:cubicBezTo>
                  <a:pt x="7296154" y="4469016"/>
                  <a:pt x="7289197" y="4496240"/>
                  <a:pt x="7285530" y="4513823"/>
                </a:cubicBezTo>
                <a:cubicBezTo>
                  <a:pt x="7288769" y="4518560"/>
                  <a:pt x="7287100" y="4524649"/>
                  <a:pt x="7284412" y="4532609"/>
                </a:cubicBezTo>
                <a:lnTo>
                  <a:pt x="7282601" y="4540125"/>
                </a:lnTo>
                <a:lnTo>
                  <a:pt x="7291785" y="4563650"/>
                </a:lnTo>
                <a:lnTo>
                  <a:pt x="7284191" y="4636427"/>
                </a:lnTo>
                <a:lnTo>
                  <a:pt x="7292797" y="4672055"/>
                </a:lnTo>
                <a:cubicBezTo>
                  <a:pt x="7294304" y="4686552"/>
                  <a:pt x="7294421" y="4700466"/>
                  <a:pt x="7295425" y="4713953"/>
                </a:cubicBezTo>
                <a:cubicBezTo>
                  <a:pt x="7296104" y="4744441"/>
                  <a:pt x="7280378" y="4723911"/>
                  <a:pt x="7292574" y="4762180"/>
                </a:cubicBezTo>
                <a:cubicBezTo>
                  <a:pt x="7286719" y="4766152"/>
                  <a:pt x="7286266" y="4770971"/>
                  <a:pt x="7288689" y="4779168"/>
                </a:cubicBezTo>
                <a:cubicBezTo>
                  <a:pt x="7288592" y="4793971"/>
                  <a:pt x="7274303" y="4792486"/>
                  <a:pt x="7282355" y="4807636"/>
                </a:cubicBezTo>
                <a:cubicBezTo>
                  <a:pt x="7278556" y="4806204"/>
                  <a:pt x="7277539" y="4813202"/>
                  <a:pt x="7276505" y="4819678"/>
                </a:cubicBezTo>
                <a:lnTo>
                  <a:pt x="7273752" y="4823797"/>
                </a:lnTo>
                <a:lnTo>
                  <a:pt x="7283683" y="4847794"/>
                </a:lnTo>
                <a:cubicBezTo>
                  <a:pt x="7296832" y="4890479"/>
                  <a:pt x="7302379" y="4941877"/>
                  <a:pt x="7311552" y="4978326"/>
                </a:cubicBezTo>
                <a:cubicBezTo>
                  <a:pt x="7284161" y="4998846"/>
                  <a:pt x="7309660" y="4989594"/>
                  <a:pt x="7304880" y="5015024"/>
                </a:cubicBezTo>
                <a:cubicBezTo>
                  <a:pt x="7330355" y="5012307"/>
                  <a:pt x="7291032" y="5044485"/>
                  <a:pt x="7319932" y="5050993"/>
                </a:cubicBezTo>
                <a:cubicBezTo>
                  <a:pt x="7318148" y="5055414"/>
                  <a:pt x="7315506" y="5059493"/>
                  <a:pt x="7312641" y="5063537"/>
                </a:cubicBezTo>
                <a:lnTo>
                  <a:pt x="7311153" y="5065661"/>
                </a:lnTo>
                <a:lnTo>
                  <a:pt x="7310197" y="5075032"/>
                </a:lnTo>
                <a:lnTo>
                  <a:pt x="7303683" y="5076576"/>
                </a:lnTo>
                <a:lnTo>
                  <a:pt x="7297768" y="5089898"/>
                </a:lnTo>
                <a:cubicBezTo>
                  <a:pt x="7296519" y="5095057"/>
                  <a:pt x="7296302" y="5100805"/>
                  <a:pt x="7297750" y="5107454"/>
                </a:cubicBezTo>
                <a:cubicBezTo>
                  <a:pt x="7309447" y="5125240"/>
                  <a:pt x="7295812" y="5147341"/>
                  <a:pt x="7297014" y="5169708"/>
                </a:cubicBezTo>
                <a:lnTo>
                  <a:pt x="7300719" y="5180532"/>
                </a:lnTo>
                <a:lnTo>
                  <a:pt x="7295705" y="5210620"/>
                </a:lnTo>
                <a:lnTo>
                  <a:pt x="7296901" y="5212749"/>
                </a:lnTo>
                <a:cubicBezTo>
                  <a:pt x="7296704" y="5218058"/>
                  <a:pt x="7294377" y="5228574"/>
                  <a:pt x="7294523" y="5242477"/>
                </a:cubicBezTo>
                <a:lnTo>
                  <a:pt x="7297776" y="5296160"/>
                </a:lnTo>
                <a:lnTo>
                  <a:pt x="7289955" y="5304499"/>
                </a:lnTo>
                <a:lnTo>
                  <a:pt x="7286210" y="5305374"/>
                </a:lnTo>
                <a:lnTo>
                  <a:pt x="7286995" y="5320092"/>
                </a:lnTo>
                <a:lnTo>
                  <a:pt x="7281550" y="5330613"/>
                </a:lnTo>
                <a:lnTo>
                  <a:pt x="7285354" y="5340890"/>
                </a:lnTo>
                <a:lnTo>
                  <a:pt x="7281914" y="5354491"/>
                </a:lnTo>
                <a:cubicBezTo>
                  <a:pt x="7280017" y="5359352"/>
                  <a:pt x="7277725" y="5364763"/>
                  <a:pt x="7275918" y="5370917"/>
                </a:cubicBezTo>
                <a:lnTo>
                  <a:pt x="7267655" y="5384350"/>
                </a:lnTo>
                <a:lnTo>
                  <a:pt x="7263791" y="5406610"/>
                </a:lnTo>
                <a:cubicBezTo>
                  <a:pt x="7260956" y="5423841"/>
                  <a:pt x="7257650" y="5440271"/>
                  <a:pt x="7251522" y="5456222"/>
                </a:cubicBezTo>
                <a:cubicBezTo>
                  <a:pt x="7253699" y="5469913"/>
                  <a:pt x="7252931" y="5482529"/>
                  <a:pt x="7242311" y="5493751"/>
                </a:cubicBezTo>
                <a:cubicBezTo>
                  <a:pt x="7236636" y="5529727"/>
                  <a:pt x="7245809" y="5539513"/>
                  <a:pt x="7231835" y="5561252"/>
                </a:cubicBezTo>
                <a:cubicBezTo>
                  <a:pt x="7236311" y="5568555"/>
                  <a:pt x="7238499" y="5573475"/>
                  <a:pt x="7239152" y="5577121"/>
                </a:cubicBezTo>
                <a:cubicBezTo>
                  <a:pt x="7241111" y="5588065"/>
                  <a:pt x="7229268" y="5587525"/>
                  <a:pt x="7224043" y="5605355"/>
                </a:cubicBezTo>
                <a:cubicBezTo>
                  <a:pt x="7216774" y="5624244"/>
                  <a:pt x="7213225" y="5590845"/>
                  <a:pt x="7209229" y="5609118"/>
                </a:cubicBezTo>
                <a:cubicBezTo>
                  <a:pt x="7212098" y="5628346"/>
                  <a:pt x="7194168" y="5628785"/>
                  <a:pt x="7198222" y="5648700"/>
                </a:cubicBezTo>
                <a:cubicBezTo>
                  <a:pt x="7212577" y="5642705"/>
                  <a:pt x="7189541" y="5689259"/>
                  <a:pt x="7201221" y="5689771"/>
                </a:cubicBezTo>
                <a:cubicBezTo>
                  <a:pt x="7181618" y="5708428"/>
                  <a:pt x="7201258" y="5715573"/>
                  <a:pt x="7192555" y="5739098"/>
                </a:cubicBezTo>
                <a:cubicBezTo>
                  <a:pt x="7184486" y="5750478"/>
                  <a:pt x="7182208" y="5758416"/>
                  <a:pt x="7187522" y="5768603"/>
                </a:cubicBezTo>
                <a:cubicBezTo>
                  <a:pt x="7148692" y="5821144"/>
                  <a:pt x="7181577" y="5799065"/>
                  <a:pt x="7162500" y="5846928"/>
                </a:cubicBezTo>
                <a:lnTo>
                  <a:pt x="7160827" y="5850799"/>
                </a:lnTo>
                <a:lnTo>
                  <a:pt x="7163312" y="5866636"/>
                </a:lnTo>
                <a:cubicBezTo>
                  <a:pt x="7163884" y="5867070"/>
                  <a:pt x="7164455" y="5867505"/>
                  <a:pt x="7165029" y="5867939"/>
                </a:cubicBezTo>
                <a:lnTo>
                  <a:pt x="7142501" y="5914339"/>
                </a:lnTo>
                <a:lnTo>
                  <a:pt x="7143151" y="5921221"/>
                </a:lnTo>
                <a:lnTo>
                  <a:pt x="7123808" y="5950546"/>
                </a:lnTo>
                <a:lnTo>
                  <a:pt x="7116299" y="5966186"/>
                </a:lnTo>
                <a:lnTo>
                  <a:pt x="7106117" y="5983669"/>
                </a:lnTo>
                <a:lnTo>
                  <a:pt x="7109622" y="5995569"/>
                </a:lnTo>
                <a:cubicBezTo>
                  <a:pt x="7114727" y="6023526"/>
                  <a:pt x="7092983" y="6067450"/>
                  <a:pt x="7116605" y="6077139"/>
                </a:cubicBezTo>
                <a:cubicBezTo>
                  <a:pt x="7102148" y="6089933"/>
                  <a:pt x="7125501" y="6101908"/>
                  <a:pt x="7127573" y="6115892"/>
                </a:cubicBezTo>
                <a:cubicBezTo>
                  <a:pt x="7118381" y="6127056"/>
                  <a:pt x="7126331" y="6132595"/>
                  <a:pt x="7128098" y="6142737"/>
                </a:cubicBezTo>
                <a:cubicBezTo>
                  <a:pt x="7122429" y="6147329"/>
                  <a:pt x="7122724" y="6155912"/>
                  <a:pt x="7129375" y="6158833"/>
                </a:cubicBezTo>
                <a:cubicBezTo>
                  <a:pt x="7144709" y="6154689"/>
                  <a:pt x="7137060" y="6184499"/>
                  <a:pt x="7147635" y="6186714"/>
                </a:cubicBezTo>
                <a:cubicBezTo>
                  <a:pt x="7149842" y="6204016"/>
                  <a:pt x="7136414" y="6279145"/>
                  <a:pt x="7153343" y="6291871"/>
                </a:cubicBezTo>
                <a:cubicBezTo>
                  <a:pt x="7161381" y="6326852"/>
                  <a:pt x="7134450" y="6377408"/>
                  <a:pt x="7134923" y="6392273"/>
                </a:cubicBezTo>
                <a:cubicBezTo>
                  <a:pt x="7103997" y="6407024"/>
                  <a:pt x="7185503" y="6478818"/>
                  <a:pt x="7187236" y="6541940"/>
                </a:cubicBezTo>
                <a:cubicBezTo>
                  <a:pt x="7184250" y="6550446"/>
                  <a:pt x="7184290" y="6554993"/>
                  <a:pt x="7191340" y="6557275"/>
                </a:cubicBezTo>
                <a:cubicBezTo>
                  <a:pt x="7195412" y="6573685"/>
                  <a:pt x="7202070" y="6606060"/>
                  <a:pt x="7211670" y="6640404"/>
                </a:cubicBezTo>
                <a:cubicBezTo>
                  <a:pt x="7219591" y="6666216"/>
                  <a:pt x="7212698" y="6793331"/>
                  <a:pt x="7221085" y="6827708"/>
                </a:cubicBezTo>
                <a:lnTo>
                  <a:pt x="7227698" y="6857999"/>
                </a:lnTo>
                <a:lnTo>
                  <a:pt x="0" y="6857999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412956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7F26C-8A60-AFD5-4B6E-B92662B2DB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>
                <a:cs typeface="Calibri Light"/>
              </a:rPr>
              <a:t>Potential threats to effective teamwork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EDFAE8-059E-42CD-70BB-7345B99DCB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900" b="1">
                <a:ea typeface="+mn-lt"/>
                <a:cs typeface="+mn-lt"/>
              </a:rPr>
              <a:t>Poor Communication:</a:t>
            </a:r>
            <a:r>
              <a:rPr lang="en-GB" sz="1900">
                <a:ea typeface="+mn-lt"/>
                <a:cs typeface="+mn-lt"/>
              </a:rPr>
              <a:t> Inadequate communication can lead to misunderstandings, confusion, and misinformation. Lack of clear communication channels and failure to share relevant information can disrupt collaboration and hinder progress.</a:t>
            </a:r>
            <a:endParaRPr lang="en-GB" sz="1900">
              <a:cs typeface="Calibri" panose="020F0502020204030204"/>
            </a:endParaRPr>
          </a:p>
          <a:p>
            <a:pPr marL="0" indent="0">
              <a:buNone/>
            </a:pPr>
            <a:r>
              <a:rPr lang="en-GB" sz="1900" b="1">
                <a:ea typeface="+mn-lt"/>
                <a:cs typeface="+mn-lt"/>
              </a:rPr>
              <a:t>Lack of Trust:</a:t>
            </a:r>
            <a:r>
              <a:rPr lang="en-GB" sz="1900">
                <a:ea typeface="+mn-lt"/>
                <a:cs typeface="+mn-lt"/>
              </a:rPr>
              <a:t> Trust is the foundation of effective teamwork. If team members don't trust each other, it can lead to suspicion, reluctance to share ideas, and a lack of willingness to support one another.</a:t>
            </a:r>
            <a:endParaRPr lang="en-GB" sz="1900">
              <a:cs typeface="Calibri"/>
            </a:endParaRPr>
          </a:p>
          <a:p>
            <a:endParaRPr lang="en-GB" sz="1900">
              <a:cs typeface="Calibri"/>
            </a:endParaRPr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F220D898-D6FB-8314-597D-306866373C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705" r="17893" b="-10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6809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41E8A312-1E22-3948-4FB4-082948EB1DB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706" r="27800"/>
          <a:stretch/>
        </p:blipFill>
        <p:spPr>
          <a:xfrm>
            <a:off x="7968222" y="10"/>
            <a:ext cx="4223778" cy="6857990"/>
          </a:xfrm>
          <a:custGeom>
            <a:avLst/>
            <a:gdLst/>
            <a:ahLst/>
            <a:cxnLst/>
            <a:rect l="l" t="t" r="r" b="b"/>
            <a:pathLst>
              <a:path w="4223778" h="6865951">
                <a:moveTo>
                  <a:pt x="478794" y="0"/>
                </a:moveTo>
                <a:lnTo>
                  <a:pt x="4223778" y="0"/>
                </a:lnTo>
                <a:lnTo>
                  <a:pt x="4223778" y="6865951"/>
                </a:lnTo>
                <a:lnTo>
                  <a:pt x="52221" y="6865951"/>
                </a:lnTo>
                <a:lnTo>
                  <a:pt x="49989" y="6844695"/>
                </a:lnTo>
                <a:cubicBezTo>
                  <a:pt x="46440" y="6810509"/>
                  <a:pt x="42891" y="6776323"/>
                  <a:pt x="41304" y="6765443"/>
                </a:cubicBezTo>
                <a:cubicBezTo>
                  <a:pt x="35681" y="6732842"/>
                  <a:pt x="13533" y="6716945"/>
                  <a:pt x="11182" y="6694817"/>
                </a:cubicBezTo>
                <a:cubicBezTo>
                  <a:pt x="16764" y="6697663"/>
                  <a:pt x="14835" y="6635151"/>
                  <a:pt x="10913" y="6627127"/>
                </a:cubicBezTo>
                <a:cubicBezTo>
                  <a:pt x="19564" y="6579282"/>
                  <a:pt x="-12861" y="6585665"/>
                  <a:pt x="5999" y="6527525"/>
                </a:cubicBezTo>
                <a:cubicBezTo>
                  <a:pt x="12287" y="6468687"/>
                  <a:pt x="19003" y="6409739"/>
                  <a:pt x="7685" y="6346547"/>
                </a:cubicBezTo>
                <a:cubicBezTo>
                  <a:pt x="31149" y="6240430"/>
                  <a:pt x="5895" y="6134229"/>
                  <a:pt x="12535" y="6084924"/>
                </a:cubicBezTo>
                <a:cubicBezTo>
                  <a:pt x="14696" y="6024961"/>
                  <a:pt x="53867" y="6020785"/>
                  <a:pt x="45320" y="5989742"/>
                </a:cubicBezTo>
                <a:cubicBezTo>
                  <a:pt x="41264" y="5940899"/>
                  <a:pt x="43258" y="5932095"/>
                  <a:pt x="40418" y="5889597"/>
                </a:cubicBezTo>
                <a:cubicBezTo>
                  <a:pt x="20860" y="5848611"/>
                  <a:pt x="51187" y="5792775"/>
                  <a:pt x="49796" y="5755774"/>
                </a:cubicBezTo>
                <a:cubicBezTo>
                  <a:pt x="43522" y="5734342"/>
                  <a:pt x="37368" y="5692606"/>
                  <a:pt x="49956" y="5684909"/>
                </a:cubicBezTo>
                <a:cubicBezTo>
                  <a:pt x="52825" y="5660429"/>
                  <a:pt x="62553" y="5623499"/>
                  <a:pt x="67011" y="5608897"/>
                </a:cubicBezTo>
                <a:lnTo>
                  <a:pt x="76701" y="5597290"/>
                </a:lnTo>
                <a:cubicBezTo>
                  <a:pt x="87717" y="5587442"/>
                  <a:pt x="82431" y="5550877"/>
                  <a:pt x="89120" y="5529641"/>
                </a:cubicBezTo>
                <a:cubicBezTo>
                  <a:pt x="69291" y="5496375"/>
                  <a:pt x="118554" y="5526326"/>
                  <a:pt x="94330" y="5470852"/>
                </a:cubicBezTo>
                <a:cubicBezTo>
                  <a:pt x="95483" y="5449506"/>
                  <a:pt x="114690" y="5429653"/>
                  <a:pt x="116139" y="5390946"/>
                </a:cubicBezTo>
                <a:cubicBezTo>
                  <a:pt x="127589" y="5337323"/>
                  <a:pt x="132794" y="5338384"/>
                  <a:pt x="135560" y="5284344"/>
                </a:cubicBezTo>
                <a:cubicBezTo>
                  <a:pt x="143629" y="5226223"/>
                  <a:pt x="148113" y="5192743"/>
                  <a:pt x="158141" y="5143920"/>
                </a:cubicBezTo>
                <a:cubicBezTo>
                  <a:pt x="170128" y="5118849"/>
                  <a:pt x="159838" y="5102006"/>
                  <a:pt x="174950" y="5088188"/>
                </a:cubicBezTo>
                <a:cubicBezTo>
                  <a:pt x="197620" y="5107654"/>
                  <a:pt x="181875" y="4983257"/>
                  <a:pt x="203603" y="5010764"/>
                </a:cubicBezTo>
                <a:lnTo>
                  <a:pt x="258582" y="4919969"/>
                </a:lnTo>
                <a:cubicBezTo>
                  <a:pt x="238838" y="4883087"/>
                  <a:pt x="271098" y="4853332"/>
                  <a:pt x="287910" y="4849612"/>
                </a:cubicBezTo>
                <a:cubicBezTo>
                  <a:pt x="294156" y="4811643"/>
                  <a:pt x="286101" y="4834074"/>
                  <a:pt x="305439" y="4799017"/>
                </a:cubicBezTo>
                <a:cubicBezTo>
                  <a:pt x="322572" y="4758926"/>
                  <a:pt x="352642" y="4705848"/>
                  <a:pt x="373456" y="4667754"/>
                </a:cubicBezTo>
                <a:cubicBezTo>
                  <a:pt x="384080" y="4649919"/>
                  <a:pt x="401158" y="4670663"/>
                  <a:pt x="407944" y="4574050"/>
                </a:cubicBezTo>
                <a:cubicBezTo>
                  <a:pt x="408098" y="4548109"/>
                  <a:pt x="427782" y="4503327"/>
                  <a:pt x="425133" y="4462469"/>
                </a:cubicBezTo>
                <a:lnTo>
                  <a:pt x="433890" y="4364681"/>
                </a:lnTo>
                <a:cubicBezTo>
                  <a:pt x="430018" y="4339230"/>
                  <a:pt x="435361" y="4287915"/>
                  <a:pt x="440691" y="4222147"/>
                </a:cubicBezTo>
                <a:cubicBezTo>
                  <a:pt x="451463" y="4164562"/>
                  <a:pt x="497377" y="4067298"/>
                  <a:pt x="503057" y="3977136"/>
                </a:cubicBezTo>
                <a:cubicBezTo>
                  <a:pt x="519229" y="3939837"/>
                  <a:pt x="472839" y="3875689"/>
                  <a:pt x="507582" y="3776020"/>
                </a:cubicBezTo>
                <a:cubicBezTo>
                  <a:pt x="497716" y="3757477"/>
                  <a:pt x="518006" y="3707185"/>
                  <a:pt x="521577" y="3692206"/>
                </a:cubicBezTo>
                <a:cubicBezTo>
                  <a:pt x="525148" y="3677227"/>
                  <a:pt x="526352" y="3687655"/>
                  <a:pt x="529009" y="3686147"/>
                </a:cubicBezTo>
                <a:cubicBezTo>
                  <a:pt x="531848" y="3650325"/>
                  <a:pt x="545504" y="3563351"/>
                  <a:pt x="551870" y="3514534"/>
                </a:cubicBezTo>
                <a:cubicBezTo>
                  <a:pt x="561331" y="3487751"/>
                  <a:pt x="581973" y="3426419"/>
                  <a:pt x="567205" y="3393248"/>
                </a:cubicBezTo>
                <a:cubicBezTo>
                  <a:pt x="585208" y="3400657"/>
                  <a:pt x="563566" y="3353906"/>
                  <a:pt x="579630" y="3344723"/>
                </a:cubicBezTo>
                <a:cubicBezTo>
                  <a:pt x="592861" y="3339338"/>
                  <a:pt x="589379" y="3323900"/>
                  <a:pt x="592672" y="3310978"/>
                </a:cubicBezTo>
                <a:cubicBezTo>
                  <a:pt x="605351" y="3299735"/>
                  <a:pt x="594296" y="3237176"/>
                  <a:pt x="589270" y="3216655"/>
                </a:cubicBezTo>
                <a:cubicBezTo>
                  <a:pt x="566909" y="3160431"/>
                  <a:pt x="626099" y="3142203"/>
                  <a:pt x="609663" y="3096973"/>
                </a:cubicBezTo>
                <a:cubicBezTo>
                  <a:pt x="609191" y="3084373"/>
                  <a:pt x="615889" y="3033331"/>
                  <a:pt x="618886" y="3023628"/>
                </a:cubicBezTo>
                <a:lnTo>
                  <a:pt x="630425" y="2998646"/>
                </a:lnTo>
                <a:lnTo>
                  <a:pt x="640017" y="2995914"/>
                </a:lnTo>
                <a:lnTo>
                  <a:pt x="643600" y="2978244"/>
                </a:lnTo>
                <a:lnTo>
                  <a:pt x="659520" y="2950805"/>
                </a:lnTo>
                <a:cubicBezTo>
                  <a:pt x="620152" y="2937671"/>
                  <a:pt x="687598" y="2860550"/>
                  <a:pt x="650890" y="2864933"/>
                </a:cubicBezTo>
                <a:cubicBezTo>
                  <a:pt x="663707" y="2817056"/>
                  <a:pt x="662078" y="2779813"/>
                  <a:pt x="640210" y="2741864"/>
                </a:cubicBezTo>
                <a:cubicBezTo>
                  <a:pt x="634452" y="2649732"/>
                  <a:pt x="665268" y="2597914"/>
                  <a:pt x="639387" y="2510931"/>
                </a:cubicBezTo>
                <a:cubicBezTo>
                  <a:pt x="645574" y="2407642"/>
                  <a:pt x="671719" y="2317589"/>
                  <a:pt x="680438" y="2227415"/>
                </a:cubicBezTo>
                <a:cubicBezTo>
                  <a:pt x="664175" y="2189847"/>
                  <a:pt x="704423" y="2141655"/>
                  <a:pt x="688135" y="2054289"/>
                </a:cubicBezTo>
                <a:cubicBezTo>
                  <a:pt x="683239" y="2048201"/>
                  <a:pt x="684029" y="1979567"/>
                  <a:pt x="681480" y="1972202"/>
                </a:cubicBezTo>
                <a:lnTo>
                  <a:pt x="686247" y="1917474"/>
                </a:lnTo>
                <a:lnTo>
                  <a:pt x="679783" y="1862721"/>
                </a:lnTo>
                <a:cubicBezTo>
                  <a:pt x="683677" y="1851209"/>
                  <a:pt x="688980" y="1824057"/>
                  <a:pt x="686639" y="1818227"/>
                </a:cubicBezTo>
                <a:lnTo>
                  <a:pt x="658235" y="1742488"/>
                </a:lnTo>
                <a:cubicBezTo>
                  <a:pt x="645662" y="1715201"/>
                  <a:pt x="661423" y="1719638"/>
                  <a:pt x="636990" y="1638389"/>
                </a:cubicBezTo>
                <a:cubicBezTo>
                  <a:pt x="626351" y="1601441"/>
                  <a:pt x="629414" y="1617134"/>
                  <a:pt x="602059" y="1570807"/>
                </a:cubicBezTo>
                <a:lnTo>
                  <a:pt x="570903" y="1513173"/>
                </a:lnTo>
                <a:cubicBezTo>
                  <a:pt x="570781" y="1503175"/>
                  <a:pt x="550561" y="1468055"/>
                  <a:pt x="550438" y="1458058"/>
                </a:cubicBezTo>
                <a:cubicBezTo>
                  <a:pt x="556848" y="1428101"/>
                  <a:pt x="546263" y="1422712"/>
                  <a:pt x="531416" y="1385478"/>
                </a:cubicBezTo>
                <a:cubicBezTo>
                  <a:pt x="527790" y="1370753"/>
                  <a:pt x="490725" y="1304050"/>
                  <a:pt x="501981" y="1265452"/>
                </a:cubicBezTo>
                <a:cubicBezTo>
                  <a:pt x="501825" y="1234781"/>
                  <a:pt x="490462" y="1187660"/>
                  <a:pt x="487370" y="1141743"/>
                </a:cubicBezTo>
                <a:cubicBezTo>
                  <a:pt x="484278" y="1095826"/>
                  <a:pt x="483852" y="1028118"/>
                  <a:pt x="483427" y="989948"/>
                </a:cubicBezTo>
                <a:cubicBezTo>
                  <a:pt x="483001" y="951779"/>
                  <a:pt x="494678" y="945984"/>
                  <a:pt x="484820" y="912725"/>
                </a:cubicBezTo>
                <a:cubicBezTo>
                  <a:pt x="467566" y="854951"/>
                  <a:pt x="510777" y="860797"/>
                  <a:pt x="475093" y="812798"/>
                </a:cubicBezTo>
                <a:cubicBezTo>
                  <a:pt x="461960" y="787034"/>
                  <a:pt x="498505" y="551948"/>
                  <a:pt x="461972" y="450605"/>
                </a:cubicBezTo>
                <a:cubicBezTo>
                  <a:pt x="470167" y="357604"/>
                  <a:pt x="458694" y="431306"/>
                  <a:pt x="465015" y="372906"/>
                </a:cubicBezTo>
                <a:cubicBezTo>
                  <a:pt x="503427" y="364177"/>
                  <a:pt x="489736" y="290341"/>
                  <a:pt x="490377" y="246134"/>
                </a:cubicBezTo>
                <a:cubicBezTo>
                  <a:pt x="491019" y="201927"/>
                  <a:pt x="449725" y="138160"/>
                  <a:pt x="468864" y="107666"/>
                </a:cubicBezTo>
                <a:cubicBezTo>
                  <a:pt x="468282" y="89794"/>
                  <a:pt x="477749" y="76947"/>
                  <a:pt x="477167" y="59075"/>
                </a:cubicBezTo>
                <a:lnTo>
                  <a:pt x="472992" y="1456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A895A5D-D51C-3932-D23A-DCC88E3CC0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600"/>
            <a:ext cx="6831188" cy="1322887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C3999D-60F8-3A84-44A7-4055E0AEC8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5" y="2194102"/>
            <a:ext cx="6516216" cy="390858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000" b="1">
                <a:latin typeface="Calibri"/>
                <a:ea typeface="Söhne"/>
                <a:cs typeface="Söhne"/>
              </a:rPr>
              <a:t>Conflict and Disagreements:</a:t>
            </a:r>
            <a:r>
              <a:rPr lang="en-GB" sz="2000">
                <a:latin typeface="Calibri"/>
                <a:ea typeface="Söhne"/>
                <a:cs typeface="Söhne"/>
              </a:rPr>
              <a:t> Differences in opinions, approaches, and personalities can lead to conflicts within a team. Unresolved conflicts can escalate and create a hostile or tense work environment.</a:t>
            </a:r>
            <a:endParaRPr lang="en-US" sz="2000">
              <a:latin typeface="Calibri"/>
            </a:endParaRPr>
          </a:p>
          <a:p>
            <a:pPr marL="0" indent="0">
              <a:buNone/>
            </a:pPr>
            <a:r>
              <a:rPr lang="en-GB" sz="2000" b="1">
                <a:latin typeface="Calibri"/>
                <a:ea typeface="Söhne"/>
                <a:cs typeface="Söhne"/>
              </a:rPr>
              <a:t>Uneven Participation:</a:t>
            </a:r>
            <a:r>
              <a:rPr lang="en-GB" sz="2000">
                <a:latin typeface="Calibri"/>
                <a:ea typeface="Söhne"/>
                <a:cs typeface="Söhne"/>
              </a:rPr>
              <a:t> If some team members consistently contribute more than others, it can lead to resentment, feelings of unfairness, and imbalanced workloads. This can negatively impact team morale and outcomes.</a:t>
            </a:r>
          </a:p>
          <a:p>
            <a:pPr marL="0" indent="0">
              <a:buNone/>
            </a:pPr>
            <a:r>
              <a:rPr lang="en-GB" sz="2000" b="1">
                <a:latin typeface="Calibri"/>
                <a:ea typeface="Söhne"/>
                <a:cs typeface="Söhne"/>
              </a:rPr>
              <a:t>Micromanagement:</a:t>
            </a:r>
            <a:r>
              <a:rPr lang="en-GB" sz="2000">
                <a:latin typeface="Calibri"/>
                <a:ea typeface="Söhne"/>
                <a:cs typeface="Söhne"/>
              </a:rPr>
              <a:t> Overbearing or micromanaging leaders can stifle team creativity and autonomy. Team members may feel disempowered, and their innovative thinking might be suppressed.</a:t>
            </a:r>
            <a:endParaRPr lang="en-GB" sz="2000">
              <a:latin typeface="Calibri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50016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2F48D5-8B7C-A023-6925-3CB7EB7E37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0466" y="609600"/>
            <a:ext cx="4140014" cy="1330839"/>
          </a:xfrm>
        </p:spPr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5" name="Picture 4" descr="White puzzle with one red piece">
            <a:extLst>
              <a:ext uri="{FF2B5EF4-FFF2-40B4-BE49-F238E27FC236}">
                <a16:creationId xmlns:a16="http://schemas.microsoft.com/office/drawing/2014/main" id="{33A5BEC7-E0E3-E0C5-FCBC-AE9C8E34B5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476" r="20916"/>
          <a:stretch/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AC0538-7C55-632E-646F-BECBC24C3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20465" y="2194102"/>
            <a:ext cx="4140013" cy="390858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1600" b="1">
                <a:latin typeface="Calibri"/>
                <a:ea typeface="Söhne"/>
                <a:cs typeface="Söhne"/>
              </a:rPr>
              <a:t>Lack of Clear Roles and Responsibilities:</a:t>
            </a:r>
            <a:r>
              <a:rPr lang="en-GB" sz="1600">
                <a:latin typeface="Calibri"/>
                <a:ea typeface="Söhne"/>
                <a:cs typeface="Söhne"/>
              </a:rPr>
              <a:t> Unclear expectations regarding roles and responsibilities can lead to confusion, duplication of efforts, and gaps in work. Team members might step on each other's toes or neglect important tasks.</a:t>
            </a:r>
            <a:endParaRPr lang="en-US" sz="1600">
              <a:latin typeface="Calibri"/>
            </a:endParaRPr>
          </a:p>
          <a:p>
            <a:pPr marL="0" indent="0">
              <a:buNone/>
            </a:pPr>
            <a:r>
              <a:rPr lang="en-GB" sz="1600" b="1">
                <a:latin typeface="Calibri"/>
                <a:ea typeface="Söhne"/>
                <a:cs typeface="Söhne"/>
              </a:rPr>
              <a:t>Unresolved Past Issues:</a:t>
            </a:r>
            <a:r>
              <a:rPr lang="en-GB" sz="1600">
                <a:latin typeface="Calibri"/>
                <a:ea typeface="Söhne"/>
                <a:cs typeface="Söhne"/>
              </a:rPr>
              <a:t> If a team has unresolved past conflicts or issues, they can resurface and affect current teamwork. Lingering tensions can hinder effective communication and collaboration.</a:t>
            </a:r>
          </a:p>
          <a:p>
            <a:pPr marL="0" indent="0">
              <a:buNone/>
            </a:pPr>
            <a:r>
              <a:rPr lang="en-GB" sz="1600" b="1">
                <a:latin typeface="Calibri"/>
                <a:ea typeface="Söhne"/>
                <a:cs typeface="Söhne"/>
              </a:rPr>
              <a:t>Inadequate Leadership:</a:t>
            </a:r>
            <a:r>
              <a:rPr lang="en-GB" sz="1600">
                <a:latin typeface="Calibri"/>
                <a:ea typeface="Söhne"/>
                <a:cs typeface="Söhne"/>
              </a:rPr>
              <a:t> Poor leadership that fails to provide direction, support, and inspiration can result in a lack of motivation, low morale, and disengagement among team members.</a:t>
            </a:r>
            <a:endParaRPr lang="en-GB" sz="1600">
              <a:latin typeface="Calibri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788205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445839-F6FC-ACBF-9EFF-4B2FF75F4D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0466" y="609600"/>
            <a:ext cx="4140014" cy="1330839"/>
          </a:xfrm>
        </p:spPr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5" name="Picture 4" descr="Skydivers make a formation above the clouds">
            <a:extLst>
              <a:ext uri="{FF2B5EF4-FFF2-40B4-BE49-F238E27FC236}">
                <a16:creationId xmlns:a16="http://schemas.microsoft.com/office/drawing/2014/main" id="{70B67379-02DB-7636-5DEC-624386DADF0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114" r="10709" b="-1"/>
          <a:stretch/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C9DCB1-5375-0ADA-22DB-C430C5E477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20465" y="2194102"/>
            <a:ext cx="4140013" cy="390858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1700" b="1">
                <a:latin typeface="Calibri"/>
                <a:ea typeface="Söhne"/>
                <a:cs typeface="Söhne"/>
              </a:rPr>
              <a:t>Mismatched Skill Sets:</a:t>
            </a:r>
            <a:r>
              <a:rPr lang="en-GB" sz="1700">
                <a:latin typeface="Calibri"/>
                <a:ea typeface="Söhne"/>
                <a:cs typeface="Söhne"/>
              </a:rPr>
              <a:t> If team members don't possess the necessary skills and expertise for the tasks at hand, it can lead to subpar results and frustration.</a:t>
            </a:r>
            <a:endParaRPr lang="en-US" sz="1700">
              <a:latin typeface="Calibri"/>
            </a:endParaRPr>
          </a:p>
          <a:p>
            <a:pPr marL="0" indent="0">
              <a:buNone/>
            </a:pPr>
            <a:r>
              <a:rPr lang="en-GB" sz="1700" b="1">
                <a:latin typeface="Calibri"/>
                <a:ea typeface="Söhne"/>
                <a:cs typeface="Söhne"/>
              </a:rPr>
              <a:t>Lack of Recognition:</a:t>
            </a:r>
            <a:r>
              <a:rPr lang="en-GB" sz="1700">
                <a:latin typeface="Calibri"/>
                <a:ea typeface="Söhne"/>
                <a:cs typeface="Söhne"/>
              </a:rPr>
              <a:t> Failure to acknowledge and appreciate team members' efforts and achievements can lead to demotivation and decreased commitment to the team's goals.</a:t>
            </a:r>
          </a:p>
          <a:p>
            <a:pPr marL="0" indent="0">
              <a:buNone/>
            </a:pPr>
            <a:r>
              <a:rPr lang="en-GB" sz="1700" b="1">
                <a:latin typeface="Calibri"/>
                <a:ea typeface="Söhne"/>
                <a:cs typeface="Söhne"/>
              </a:rPr>
              <a:t>Remote Work Challenges:</a:t>
            </a:r>
            <a:r>
              <a:rPr lang="en-GB" sz="1700">
                <a:latin typeface="Calibri"/>
                <a:ea typeface="Söhne"/>
                <a:cs typeface="Söhne"/>
              </a:rPr>
              <a:t> In virtual or remote teams, communication and collaboration can be more challenging due to physical distance, different time zones, and potential technological issues.</a:t>
            </a:r>
            <a:endParaRPr lang="en-GB" sz="1700">
              <a:latin typeface="Calibri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921681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D58EC-A3ED-C799-2450-E479DDEFD4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0466" y="609600"/>
            <a:ext cx="4140014" cy="1330839"/>
          </a:xfrm>
        </p:spPr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0225CF43-FE9B-ED8E-7275-FA1448FD5F8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393" r="13902" b="-1"/>
          <a:stretch/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6807B-E8DA-77C2-15E4-AD28D11A9C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20465" y="2194102"/>
            <a:ext cx="4140013" cy="390858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1700" b="1">
                <a:latin typeface="Calibri"/>
                <a:ea typeface="Söhne"/>
                <a:cs typeface="Söhne"/>
              </a:rPr>
              <a:t>Cultural Differences:</a:t>
            </a:r>
            <a:r>
              <a:rPr lang="en-GB" sz="1700">
                <a:latin typeface="Calibri"/>
                <a:ea typeface="Söhne"/>
                <a:cs typeface="Söhne"/>
              </a:rPr>
              <a:t> Teams composed of members from diverse cultural backgrounds may experience misunderstandings and clashes due to differing communication styles, norms, and values.</a:t>
            </a:r>
            <a:endParaRPr lang="en-US" sz="1700">
              <a:latin typeface="Calibri"/>
              <a:cs typeface="Calibri"/>
            </a:endParaRPr>
          </a:p>
          <a:p>
            <a:pPr marL="0" indent="0">
              <a:buNone/>
            </a:pPr>
            <a:r>
              <a:rPr lang="en-GB" sz="1700" b="1">
                <a:latin typeface="Calibri"/>
                <a:ea typeface="Söhne"/>
                <a:cs typeface="Söhne"/>
              </a:rPr>
              <a:t>Scope Creep:</a:t>
            </a:r>
            <a:r>
              <a:rPr lang="en-GB" sz="1700">
                <a:latin typeface="Calibri"/>
                <a:ea typeface="Söhne"/>
                <a:cs typeface="Söhne"/>
              </a:rPr>
              <a:t> Constantly expanding or changing project requirements without proper planning can lead to confusion, missed deadlines, and reduced focus.</a:t>
            </a:r>
          </a:p>
          <a:p>
            <a:pPr marL="0" indent="0">
              <a:buNone/>
            </a:pPr>
            <a:r>
              <a:rPr lang="en-GB" sz="1700" b="1">
                <a:latin typeface="Calibri"/>
                <a:ea typeface="Söhne"/>
                <a:cs typeface="Söhne"/>
              </a:rPr>
              <a:t>Burnout:</a:t>
            </a:r>
            <a:r>
              <a:rPr lang="en-GB" sz="1700">
                <a:latin typeface="Calibri"/>
                <a:ea typeface="Söhne"/>
                <a:cs typeface="Söhne"/>
              </a:rPr>
              <a:t> Overworking team members without adequate breaks or support can lead to burnout, decreased productivity, and increased turnover.</a:t>
            </a:r>
            <a:endParaRPr lang="en-GB" sz="1700">
              <a:latin typeface="Calibri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24430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A2D6D4-447B-16C0-0CA2-8E8CC1B064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A blue and white poster with text and images&#10;&#10;Description automatically generated">
            <a:extLst>
              <a:ext uri="{FF2B5EF4-FFF2-40B4-BE49-F238E27FC236}">
                <a16:creationId xmlns:a16="http://schemas.microsoft.com/office/drawing/2014/main" id="{EAB01592-12A4-139C-CA80-5520737B10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32912" y="1825625"/>
            <a:ext cx="6326176" cy="4351338"/>
          </a:xfrm>
        </p:spPr>
      </p:pic>
    </p:spTree>
    <p:extLst>
      <p:ext uri="{BB962C8B-B14F-4D97-AF65-F5344CB8AC3E}">
        <p14:creationId xmlns:p14="http://schemas.microsoft.com/office/powerpoint/2010/main" val="232097514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85620D-C091-B19F-2B52-93F6E2AF2C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400" kern="1200">
                <a:latin typeface="+mj-lt"/>
                <a:ea typeface="+mj-ea"/>
                <a:cs typeface="+mj-cs"/>
              </a:rPr>
              <a:t>Do we all have the same values and beliefs? What problems can this cause within a team?</a:t>
            </a:r>
          </a:p>
        </p:txBody>
      </p:sp>
      <p:pic>
        <p:nvPicPr>
          <p:cNvPr id="5" name="Content Placeholder 4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311B771A-1B5D-9239-E222-8EC5DB65B3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77" r="-2" b="-2"/>
          <a:stretch/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1" name="Content Placeholder 30">
            <a:extLst>
              <a:ext uri="{FF2B5EF4-FFF2-40B4-BE49-F238E27FC236}">
                <a16:creationId xmlns:a16="http://schemas.microsoft.com/office/drawing/2014/main" id="{91E87409-EB1F-BEDB-3756-E369DE4C79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7004" y="670559"/>
            <a:ext cx="4555782" cy="5445076"/>
          </a:xfrm>
        </p:spPr>
        <p:txBody>
          <a:bodyPr anchor="t">
            <a:normAutofit/>
          </a:bodyPr>
          <a:lstStyle/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7238476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80353A-5FE3-85FD-1901-D77C0C56EE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r>
              <a:rPr lang="en-GB">
                <a:latin typeface="Calibri"/>
                <a:cs typeface="Calibri"/>
              </a:rPr>
              <a:t>Values and beliefs</a:t>
            </a:r>
          </a:p>
        </p:txBody>
      </p:sp>
      <p:pic>
        <p:nvPicPr>
          <p:cNvPr id="5" name="Picture 4" descr="Hand reaching out to sun">
            <a:extLst>
              <a:ext uri="{FF2B5EF4-FFF2-40B4-BE49-F238E27FC236}">
                <a16:creationId xmlns:a16="http://schemas.microsoft.com/office/drawing/2014/main" id="{0CBFE701-B60D-A4C3-36CD-6F318BC8BD7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211" r="18079" b="-4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E4298E-0842-C834-3C90-2A8AFA32A2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 vert="horz" lIns="0" tIns="45720" rIns="0" bIns="45720" rtlCol="0" anchor="t">
            <a:noAutofit/>
          </a:bodyPr>
          <a:lstStyle/>
          <a:p>
            <a:r>
              <a:rPr lang="en-GB" sz="2800">
                <a:latin typeface="Calibri"/>
                <a:cs typeface="Calibri Light"/>
              </a:rPr>
              <a:t>We all have different values and beliefs.</a:t>
            </a:r>
          </a:p>
          <a:p>
            <a:r>
              <a:rPr lang="en-GB" sz="2800">
                <a:latin typeface="Calibri"/>
                <a:cs typeface="Calibri Light"/>
              </a:rPr>
              <a:t>These values and beliefs influence how we see the world, how we experience things in life, how we view ourselves.</a:t>
            </a:r>
          </a:p>
          <a:p>
            <a:r>
              <a:rPr lang="en-GB" sz="2800">
                <a:latin typeface="Calibri"/>
                <a:cs typeface="Calibri Light"/>
              </a:rPr>
              <a:t>The world presents itself differently to us all based on our values and beliefs.</a:t>
            </a:r>
          </a:p>
        </p:txBody>
      </p:sp>
    </p:spTree>
    <p:extLst>
      <p:ext uri="{BB962C8B-B14F-4D97-AF65-F5344CB8AC3E}">
        <p14:creationId xmlns:p14="http://schemas.microsoft.com/office/powerpoint/2010/main" val="2668709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81D4D7-C810-0324-63E3-17F7D0FFF4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Your beliefs, values and attitude  </a:t>
            </a: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4A1BCB4F-324F-4AB9-4843-A606D760539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41331" y="1999344"/>
            <a:ext cx="5771083" cy="4250748"/>
          </a:xfrm>
        </p:spPr>
      </p:pic>
      <p:sp>
        <p:nvSpPr>
          <p:cNvPr id="5" name="Arrow: Right 4">
            <a:extLst>
              <a:ext uri="{FF2B5EF4-FFF2-40B4-BE49-F238E27FC236}">
                <a16:creationId xmlns:a16="http://schemas.microsoft.com/office/drawing/2014/main" id="{BC3B4200-2575-2E08-01F3-F9BB5F07C386}"/>
              </a:ext>
            </a:extLst>
          </p:cNvPr>
          <p:cNvSpPr/>
          <p:nvPr/>
        </p:nvSpPr>
        <p:spPr>
          <a:xfrm>
            <a:off x="6225921" y="3758183"/>
            <a:ext cx="1170214" cy="48305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5B7BA4-481C-CE0C-C9AF-AE0F8FF4C572}"/>
              </a:ext>
            </a:extLst>
          </p:cNvPr>
          <p:cNvSpPr txBox="1"/>
          <p:nvPr/>
        </p:nvSpPr>
        <p:spPr>
          <a:xfrm>
            <a:off x="7878536" y="3707946"/>
            <a:ext cx="3605892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/>
              <a:t>YOUR BEHAVIOUR</a:t>
            </a:r>
            <a:r>
              <a:rPr lang="en-GB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17226713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D7675C-9FAB-3244-0C47-D7AA84943D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r>
              <a:rPr lang="en-GB">
                <a:latin typeface="Calibri Light"/>
                <a:cs typeface="Calibri Light"/>
              </a:rPr>
              <a:t>How values and beliefs might conflict</a:t>
            </a:r>
          </a:p>
        </p:txBody>
      </p:sp>
      <p:pic>
        <p:nvPicPr>
          <p:cNvPr id="5" name="Picture 4" descr="Fields of wheat">
            <a:extLst>
              <a:ext uri="{FF2B5EF4-FFF2-40B4-BE49-F238E27FC236}">
                <a16:creationId xmlns:a16="http://schemas.microsoft.com/office/drawing/2014/main" id="{3ECDAD46-F892-ECA1-4F08-2A6CE215FB0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718" r="20715" b="-2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070E65-791B-2E42-9CD5-44F3AA9FDD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9178" y="2108201"/>
            <a:ext cx="7297398" cy="3760891"/>
          </a:xfrm>
        </p:spPr>
        <p:txBody>
          <a:bodyPr vert="horz" lIns="0" tIns="45720" rIns="0" bIns="4572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GB" sz="2400">
                <a:latin typeface="Calibri Light"/>
                <a:cs typeface="Calibri Light"/>
              </a:rPr>
              <a:t>We all have different values and beliefs and sometimes we may clash in our opinions:-</a:t>
            </a:r>
            <a:endParaRPr lang="en-US" sz="24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</a:pPr>
            <a:r>
              <a:rPr lang="en-GB" sz="2400" b="1">
                <a:latin typeface="Calibri Light"/>
                <a:cs typeface="Calibri Light"/>
              </a:rPr>
              <a:t>A farmer</a:t>
            </a:r>
            <a:r>
              <a:rPr lang="en-GB" sz="2400">
                <a:latin typeface="Calibri Light"/>
                <a:cs typeface="Calibri Light"/>
              </a:rPr>
              <a:t> will be happy to have rain after a drought whereas someone who is getting married on the same day in an open field will be unhappy with the rain.</a:t>
            </a:r>
          </a:p>
          <a:p>
            <a:pPr>
              <a:lnSpc>
                <a:spcPct val="100000"/>
              </a:lnSpc>
            </a:pPr>
            <a:endParaRPr lang="en-GB" sz="2400">
              <a:latin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406162041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D3AF1-E295-BC1C-FE42-BB93576914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BEEFA9E-4F60-A120-B6DD-55FF2E1DD8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977" r="44805" b="6250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5079B9-6989-C2EA-005C-5CCDAF08B6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 vert="horz" lIns="0" tIns="45720" rIns="0" bIns="45720" rtlCol="0" anchor="t">
            <a:normAutofit/>
          </a:bodyPr>
          <a:lstStyle/>
          <a:p>
            <a:pPr lvl="0" rtl="0">
              <a:buChar char="•"/>
            </a:pPr>
            <a:r>
              <a:rPr lang="en-GB">
                <a:latin typeface="Calibri Light"/>
                <a:ea typeface="Arial"/>
                <a:cs typeface="Arial"/>
              </a:rPr>
              <a:t>We are all guilty at some point </a:t>
            </a:r>
            <a:r>
              <a:rPr lang="en-GB" b="1">
                <a:latin typeface="Calibri Light"/>
                <a:ea typeface="Arial"/>
                <a:cs typeface="Arial"/>
              </a:rPr>
              <a:t>of not seeing other people values and beliefs:-</a:t>
            </a:r>
            <a:r>
              <a:rPr lang="en-US" b="1">
                <a:latin typeface="Calibri Light"/>
                <a:ea typeface="Arial"/>
                <a:cs typeface="Arial"/>
              </a:rPr>
              <a:t>​</a:t>
            </a:r>
          </a:p>
          <a:p>
            <a:pPr lvl="0" rtl="0">
              <a:buChar char="•"/>
            </a:pPr>
            <a:r>
              <a:rPr lang="en-GB" b="1">
                <a:latin typeface="Calibri Light"/>
                <a:ea typeface="Arial"/>
                <a:cs typeface="Arial"/>
              </a:rPr>
              <a:t>A  chicken</a:t>
            </a:r>
            <a:r>
              <a:rPr lang="en-GB">
                <a:latin typeface="Calibri Light"/>
                <a:ea typeface="Arial"/>
                <a:cs typeface="Arial"/>
              </a:rPr>
              <a:t> to some may mean a nice meal, for others it could be a nice pet and others may think they are disgusting animals- we all have our own views and opinions (values/ beliefs).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189495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BA1C8A-CB99-B0DF-C4B0-27A62CC5E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Moral judgment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40EEE7-23E0-5B8F-FED2-E0C32004BF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2546224"/>
            <a:ext cx="3448259" cy="3342747"/>
          </a:xfrm>
        </p:spPr>
        <p:txBody>
          <a:bodyPr vert="horz" lIns="0" tIns="45720" rIns="0" bIns="45720" rtlCol="0">
            <a:normAutofit/>
          </a:bodyPr>
          <a:lstStyle/>
          <a:p>
            <a:r>
              <a:rPr lang="en-GB" sz="1800" b="1">
                <a:solidFill>
                  <a:srgbClr val="FFFFFF"/>
                </a:solidFill>
                <a:ea typeface="+mn-lt"/>
                <a:cs typeface="+mn-lt"/>
              </a:rPr>
              <a:t>When people say that an action is right or wrong, that a person is good or bad, or that a situation is just or unjust.</a:t>
            </a:r>
          </a:p>
          <a:p>
            <a:r>
              <a:rPr lang="en-GB" sz="1800" b="1">
                <a:solidFill>
                  <a:srgbClr val="FFFFFF"/>
                </a:solidFill>
              </a:rPr>
              <a:t>The trolley problem as a police officer, what do you do?</a:t>
            </a:r>
          </a:p>
          <a:p>
            <a:endParaRPr lang="en-GB" sz="1800" b="1">
              <a:solidFill>
                <a:srgbClr val="FFFFFF"/>
              </a:solidFill>
            </a:endParaRPr>
          </a:p>
        </p:txBody>
      </p:sp>
      <p:pic>
        <p:nvPicPr>
          <p:cNvPr id="4" name="Picture 4" descr="A picture containing text, people, screenshot, silhouette&#10;&#10;Description automatically generated">
            <a:extLst>
              <a:ext uri="{FF2B5EF4-FFF2-40B4-BE49-F238E27FC236}">
                <a16:creationId xmlns:a16="http://schemas.microsoft.com/office/drawing/2014/main" id="{28932954-05BF-AB90-69A0-E95D596A43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1137" b="-2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71194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screenshot of a computer&#10;&#10;Description automatically generated">
            <a:extLst>
              <a:ext uri="{FF2B5EF4-FFF2-40B4-BE49-F238E27FC236}">
                <a16:creationId xmlns:a16="http://schemas.microsoft.com/office/drawing/2014/main" id="{0E4209A3-CAFB-F542-AC85-21C8428269E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425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81886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4C0DF-6AF4-F5B0-4C1E-97713B29D4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Can you think of a time of crisis and conflict? </a:t>
            </a:r>
          </a:p>
        </p:txBody>
      </p:sp>
      <p:pic>
        <p:nvPicPr>
          <p:cNvPr id="5" name="Content Placeholder 4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C8E2AC8A-0E93-A56C-7577-5BFC7169E7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40767" y="1151677"/>
            <a:ext cx="2857500" cy="1600200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4A24F2-3E03-B9E9-1F8F-A18705D77B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33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D3CD19A-641A-409A-0F8B-37D2A694A7AF}"/>
              </a:ext>
            </a:extLst>
          </p:cNvPr>
          <p:cNvSpPr txBox="1"/>
          <p:nvPr/>
        </p:nvSpPr>
        <p:spPr>
          <a:xfrm>
            <a:off x="1138620" y="2417379"/>
            <a:ext cx="6761655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GB"/>
              <a:t>A group presentation and you haven't done the work?</a:t>
            </a:r>
          </a:p>
          <a:p>
            <a:pPr marL="285750" indent="-285750">
              <a:buFont typeface="Calibri"/>
              <a:buChar char="-"/>
            </a:pPr>
            <a:endParaRPr lang="en-GB"/>
          </a:p>
          <a:p>
            <a:pPr marL="285750" indent="-285750">
              <a:buFont typeface="Calibri"/>
              <a:buChar char="-"/>
            </a:pPr>
            <a:r>
              <a:rPr lang="en-GB"/>
              <a:t>Being blamed for something which isn't your fault?</a:t>
            </a:r>
          </a:p>
          <a:p>
            <a:pPr marL="285750" indent="-285750">
              <a:buFont typeface="Calibri"/>
              <a:buChar char="-"/>
            </a:pPr>
            <a:endParaRPr lang="en-GB"/>
          </a:p>
          <a:p>
            <a:pPr marL="285750" indent="-285750">
              <a:buFont typeface="Calibri"/>
              <a:buChar char="-"/>
            </a:pPr>
            <a:r>
              <a:rPr lang="en-GB"/>
              <a:t>At a job interview and you’ve been asked a question which you haven't prepared for?</a:t>
            </a:r>
          </a:p>
          <a:p>
            <a:pPr marL="285750" indent="-285750">
              <a:buFont typeface="Calibri"/>
              <a:buChar char="-"/>
            </a:pPr>
            <a:endParaRPr lang="en-GB"/>
          </a:p>
          <a:p>
            <a:pPr marL="285750" indent="-285750">
              <a:buFont typeface="Calibri"/>
              <a:buChar char="-"/>
            </a:pPr>
            <a:r>
              <a:rPr lang="en-GB"/>
              <a:t>Clash of personality?</a:t>
            </a:r>
          </a:p>
          <a:p>
            <a:pPr marL="285750" indent="-285750">
              <a:buFont typeface="Calibri"/>
              <a:buChar char="-"/>
            </a:pPr>
            <a:endParaRPr lang="en-GB"/>
          </a:p>
          <a:p>
            <a:pPr marL="285750" indent="-285750">
              <a:buFont typeface="Calibri"/>
              <a:buChar char="-"/>
            </a:pP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D0D71C2-D335-4D54-2BE1-10E6CE71BEF7}"/>
              </a:ext>
            </a:extLst>
          </p:cNvPr>
          <p:cNvSpPr txBox="1"/>
          <p:nvPr/>
        </p:nvSpPr>
        <p:spPr>
          <a:xfrm>
            <a:off x="1173655" y="4939862"/>
            <a:ext cx="8723586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/>
              <a:t>How did you resolve the conflict?</a:t>
            </a:r>
          </a:p>
        </p:txBody>
      </p:sp>
    </p:spTree>
    <p:extLst>
      <p:ext uri="{BB962C8B-B14F-4D97-AF65-F5344CB8AC3E}">
        <p14:creationId xmlns:p14="http://schemas.microsoft.com/office/powerpoint/2010/main" val="2185804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4C352B-3916-5D8E-F131-76F2F4895E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2091" y="501651"/>
            <a:ext cx="4395340" cy="1716255"/>
          </a:xfrm>
        </p:spPr>
        <p:txBody>
          <a:bodyPr anchor="b">
            <a:normAutofit/>
          </a:bodyPr>
          <a:lstStyle/>
          <a:p>
            <a:r>
              <a:rPr lang="en-US" sz="3800"/>
              <a:t>Methods to deal with conflict</a:t>
            </a: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16AEDF36-AE46-5D83-3692-7AD2C0DF90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132" y="1118431"/>
            <a:ext cx="6097484" cy="541817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E32539-4EC2-6985-AD31-F023553893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/>
              <a:t>In the situation you are considering, which of these did you do?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1F9EBD-D3AF-2F1E-501C-D90A3AA1EA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34</a:t>
            </a:fld>
            <a:endParaRPr lang="en-US"/>
          </a:p>
        </p:txBody>
      </p:sp>
      <p:pic>
        <p:nvPicPr>
          <p:cNvPr id="7" name="Content Placeholder 4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B93B853C-FE62-6485-FB87-9862AAB1CE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4560" y="3612849"/>
            <a:ext cx="2857500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85120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CEA778-81B0-24D0-C195-6864A0536F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7200"/>
              <a:t>Flight, fight or freeze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D7EFB9-0A9C-35CF-A34F-7784FC5A47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319592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27CE633F-9882-4A5C-83A2-1109D0C73261}" type="slidenum">
              <a:rPr lang="en-US">
                <a:solidFill>
                  <a:schemeClr val="accent2"/>
                </a:solidFill>
              </a:rPr>
              <a:pPr>
                <a:spcAft>
                  <a:spcPts val="600"/>
                </a:spcAft>
              </a:pPr>
              <a:t>35</a:t>
            </a:fld>
            <a:endParaRPr lang="en-US">
              <a:solidFill>
                <a:schemeClr val="accent2"/>
              </a:solidFill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C9424D94-0BEE-3F26-3135-C95B0DE732B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7709048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Yellow question mark">
            <a:extLst>
              <a:ext uri="{FF2B5EF4-FFF2-40B4-BE49-F238E27FC236}">
                <a16:creationId xmlns:a16="http://schemas.microsoft.com/office/drawing/2014/main" id="{63486D1C-6ACF-C474-E900-79C1A5F4934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626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F4848-5477-797E-A6EA-BA55C2C1D2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Questions?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522307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278ADA9-6383-4BDD-80D2-8899A4026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84B7147-B0F6-40ED-B5A2-FF72BC819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36D2DE0-0628-4A9A-A59D-7BA8B5EB3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8E405C9-94BE-41DA-928C-DEC9A8550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5929" y="148929"/>
            <a:ext cx="6560142" cy="656014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6B87D4-5E04-8F29-9992-2048234EE8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5031" y="1380754"/>
            <a:ext cx="5561938" cy="251351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>
                <a:latin typeface="+mj-lt"/>
                <a:ea typeface="+mj-ea"/>
                <a:cs typeface="+mj-cs"/>
              </a:rPr>
              <a:t>Next </a:t>
            </a:r>
            <a:r>
              <a:rPr lang="en-US" sz="6000"/>
              <a:t>session</a:t>
            </a:r>
            <a:endParaRPr lang="en-US" sz="60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BD7D22-F1B6-1F5E-470E-AB6D9C3090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15031" y="4076802"/>
            <a:ext cx="5561938" cy="153458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2400" kern="1200">
                <a:latin typeface="+mn-lt"/>
                <a:ea typeface="+mn-ea"/>
                <a:cs typeface="+mn-cs"/>
              </a:rPr>
              <a:t>Leadership and teamwork </a:t>
            </a:r>
          </a:p>
          <a:p>
            <a:pPr marL="0" indent="0" algn="ctr">
              <a:buNone/>
            </a:pPr>
            <a:r>
              <a:rPr lang="en-US" sz="2400"/>
              <a:t>18th November</a:t>
            </a: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D2091A72-D5BB-42AC-8FD3-F7747D908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222429" flipV="1">
            <a:off x="2494119" y="6170"/>
            <a:ext cx="6816262" cy="68162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6ED12BFC-A737-46AF-8411-481112D54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0995" y="5310973"/>
            <a:ext cx="705948" cy="686798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34237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37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38" baseType="lpstr">
      <vt:lpstr>office theme</vt:lpstr>
      <vt:lpstr>Academic and Communication Skills for policing</vt:lpstr>
      <vt:lpstr>Aims for today</vt:lpstr>
      <vt:lpstr>Assignment 2 Collaboration in action: The critical role of teamwork in achieving success</vt:lpstr>
      <vt:lpstr>Presentation slots </vt:lpstr>
      <vt:lpstr>How should I cite on a Power Point?</vt:lpstr>
      <vt:lpstr>Example 2</vt:lpstr>
      <vt:lpstr>Example 3</vt:lpstr>
      <vt:lpstr>Example 4</vt:lpstr>
      <vt:lpstr>Session 2</vt:lpstr>
      <vt:lpstr>REMINDER Assignment 2 Collaboration in action: The critical role of teamwork in achieving success</vt:lpstr>
      <vt:lpstr>Presentation slots </vt:lpstr>
      <vt:lpstr>Teamworking </vt:lpstr>
      <vt:lpstr>Task....</vt:lpstr>
      <vt:lpstr>Key aspects to an effective team</vt:lpstr>
      <vt:lpstr>PowerPoint Presentation</vt:lpstr>
      <vt:lpstr>PowerPoint Presentation</vt:lpstr>
      <vt:lpstr>PowerPoint Presentation</vt:lpstr>
      <vt:lpstr>PowerPoint Presentation</vt:lpstr>
      <vt:lpstr>Task....</vt:lpstr>
      <vt:lpstr>Potential threats to effective teamwork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Do we all have the same values and beliefs? What problems can this cause within a team?</vt:lpstr>
      <vt:lpstr>Values and beliefs</vt:lpstr>
      <vt:lpstr>Your beliefs, values and attitude  </vt:lpstr>
      <vt:lpstr>How values and beliefs might conflict</vt:lpstr>
      <vt:lpstr>PowerPoint Presentation</vt:lpstr>
      <vt:lpstr>Moral judgment </vt:lpstr>
      <vt:lpstr>PowerPoint Presentation</vt:lpstr>
      <vt:lpstr>Can you think of a time of crisis and conflict? </vt:lpstr>
      <vt:lpstr>Methods to deal with conflict</vt:lpstr>
      <vt:lpstr>Flight, fight or freeze</vt:lpstr>
      <vt:lpstr>Questions?</vt:lpstr>
      <vt:lpstr>Next session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</cp:revision>
  <dcterms:created xsi:type="dcterms:W3CDTF">2013-07-15T20:26:40Z</dcterms:created>
  <dcterms:modified xsi:type="dcterms:W3CDTF">2024-11-05T12:47:57Z</dcterms:modified>
</cp:coreProperties>
</file>