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725" r:id="rId1"/>
  </p:sldMasterIdLst>
  <p:notesMasterIdLst>
    <p:notesMasterId r:id="rId18"/>
  </p:notesMasterIdLst>
  <p:handoutMasterIdLst>
    <p:handoutMasterId r:id="rId19"/>
  </p:handoutMasterIdLst>
  <p:sldIdLst>
    <p:sldId id="256" r:id="rId2"/>
    <p:sldId id="320" r:id="rId3"/>
    <p:sldId id="306" r:id="rId4"/>
    <p:sldId id="328" r:id="rId5"/>
    <p:sldId id="330" r:id="rId6"/>
    <p:sldId id="329" r:id="rId7"/>
    <p:sldId id="319" r:id="rId8"/>
    <p:sldId id="322" r:id="rId9"/>
    <p:sldId id="313" r:id="rId10"/>
    <p:sldId id="312" r:id="rId11"/>
    <p:sldId id="324" r:id="rId12"/>
    <p:sldId id="325" r:id="rId13"/>
    <p:sldId id="327" r:id="rId14"/>
    <p:sldId id="321" r:id="rId15"/>
    <p:sldId id="318" r:id="rId16"/>
    <p:sldId id="331" r:id="rId17"/>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465359"/>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842" autoAdjust="0"/>
    <p:restoredTop sz="94828" autoAdjust="0"/>
  </p:normalViewPr>
  <p:slideViewPr>
    <p:cSldViewPr snapToGrid="0">
      <p:cViewPr varScale="1">
        <p:scale>
          <a:sx n="86" d="100"/>
          <a:sy n="86" d="100"/>
        </p:scale>
        <p:origin x="1384" y="200"/>
      </p:cViewPr>
      <p:guideLst>
        <p:guide orient="horz" pos="2160"/>
        <p:guide pos="3840"/>
      </p:guideLst>
    </p:cSldViewPr>
  </p:slideViewPr>
  <p:notesTextViewPr>
    <p:cViewPr>
      <p:scale>
        <a:sx n="1" d="1"/>
        <a:sy n="1" d="1"/>
      </p:scale>
      <p:origin x="0" y="0"/>
    </p:cViewPr>
  </p:notesTextViewPr>
  <p:notesViewPr>
    <p:cSldViewPr snapToGrid="0">
      <p:cViewPr varScale="1">
        <p:scale>
          <a:sx n="81" d="100"/>
          <a:sy n="81" d="100"/>
        </p:scale>
        <p:origin x="3978" y="10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commentAuthors" Target="commentAuthor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handoutMaster" Target="handoutMasters/handout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521682D-D380-46E3-A91A-18838A7DF1E3}" type="doc">
      <dgm:prSet loTypeId="urn:microsoft.com/office/officeart/2005/8/layout/vList2" loCatId="list" qsTypeId="urn:microsoft.com/office/officeart/2005/8/quickstyle/simple2" qsCatId="simple" csTypeId="urn:microsoft.com/office/officeart/2005/8/colors/accent2_2" csCatId="accent2" phldr="1"/>
      <dgm:spPr/>
      <dgm:t>
        <a:bodyPr rtlCol="0"/>
        <a:lstStyle/>
        <a:p>
          <a:pPr rtl="0"/>
          <a:endParaRPr lang="en-US"/>
        </a:p>
      </dgm:t>
    </dgm:pt>
    <dgm:pt modelId="{F727B807-1896-3543-A812-E0D2BEA6B188}">
      <dgm:prSet custT="1"/>
      <dgm:spPr/>
      <dgm:t>
        <a:bodyPr/>
        <a:lstStyle/>
        <a:p>
          <a:r>
            <a:rPr lang="en-GB" sz="1400"/>
            <a:t>Cultural boundaries, which can obstruct communication in a number of ways, are one of the obstacles Tom might face in this situation:</a:t>
          </a:r>
        </a:p>
      </dgm:t>
    </dgm:pt>
    <dgm:pt modelId="{FD2C281C-A960-984F-8378-041E324EC468}" type="parTrans" cxnId="{D3941DC1-C77F-DE4F-843B-C157D1D3B852}">
      <dgm:prSet/>
      <dgm:spPr/>
      <dgm:t>
        <a:bodyPr/>
        <a:lstStyle/>
        <a:p>
          <a:endParaRPr lang="en-GB"/>
        </a:p>
      </dgm:t>
    </dgm:pt>
    <dgm:pt modelId="{2A628C64-A6F6-3945-9391-0B40B06C39F7}" type="sibTrans" cxnId="{D3941DC1-C77F-DE4F-843B-C157D1D3B852}">
      <dgm:prSet/>
      <dgm:spPr/>
      <dgm:t>
        <a:bodyPr/>
        <a:lstStyle/>
        <a:p>
          <a:endParaRPr lang="en-GB"/>
        </a:p>
      </dgm:t>
    </dgm:pt>
    <dgm:pt modelId="{28A70E06-578F-3E44-B28B-3D1F7F247D93}">
      <dgm:prSet custT="1"/>
      <dgm:spPr/>
      <dgm:t>
        <a:bodyPr/>
        <a:lstStyle/>
        <a:p>
          <a:pPr>
            <a:buFont typeface="Symbol" pitchFamily="2" charset="2"/>
            <a:buChar char=""/>
          </a:pPr>
          <a:r>
            <a:rPr lang="en-GB" sz="1400" dirty="0"/>
            <a:t>In terms of personal space, cultural conventions of communication differ. In these circumstances, it's critical to reach an understanding (</a:t>
          </a:r>
          <a:r>
            <a:rPr lang="en-GB" sz="1400" dirty="0" err="1"/>
            <a:t>Beqiri</a:t>
          </a:r>
          <a:r>
            <a:rPr lang="en-GB" sz="1400" dirty="0"/>
            <a:t> G., 2018).</a:t>
          </a:r>
        </a:p>
      </dgm:t>
    </dgm:pt>
    <dgm:pt modelId="{6BB5EC79-A92C-104A-8F85-61260D70230C}" type="parTrans" cxnId="{FF092177-C2C1-C849-A516-75165BC785F2}">
      <dgm:prSet/>
      <dgm:spPr/>
      <dgm:t>
        <a:bodyPr/>
        <a:lstStyle/>
        <a:p>
          <a:endParaRPr lang="en-GB"/>
        </a:p>
      </dgm:t>
    </dgm:pt>
    <dgm:pt modelId="{8A902A99-1B0E-614F-93DC-7D1A2DBE431F}" type="sibTrans" cxnId="{FF092177-C2C1-C849-A516-75165BC785F2}">
      <dgm:prSet/>
      <dgm:spPr/>
      <dgm:t>
        <a:bodyPr/>
        <a:lstStyle/>
        <a:p>
          <a:endParaRPr lang="en-GB"/>
        </a:p>
      </dgm:t>
    </dgm:pt>
    <dgm:pt modelId="{6E6F0CC1-6F8A-2F46-9601-842757A04E77}">
      <dgm:prSet custT="1"/>
      <dgm:spPr/>
      <dgm:t>
        <a:bodyPr/>
        <a:lstStyle/>
        <a:p>
          <a:pPr>
            <a:buFont typeface="Symbol" pitchFamily="2" charset="2"/>
            <a:buChar char=""/>
          </a:pPr>
          <a:r>
            <a:rPr lang="en-GB" sz="1400" dirty="0"/>
            <a:t>People may make conclusions about other people's cultures based on preconceptions (cultural noise) (</a:t>
          </a:r>
          <a:r>
            <a:rPr lang="en-GB" sz="1400" dirty="0" err="1"/>
            <a:t>Beqiri</a:t>
          </a:r>
          <a:r>
            <a:rPr lang="en-GB" sz="1400" dirty="0"/>
            <a:t> G., 2018).</a:t>
          </a:r>
        </a:p>
      </dgm:t>
    </dgm:pt>
    <dgm:pt modelId="{D47B1F27-7323-B449-996A-5BA18E4B17DE}" type="parTrans" cxnId="{F314A4C3-5077-164F-ADE8-CDDD800F883F}">
      <dgm:prSet/>
      <dgm:spPr/>
      <dgm:t>
        <a:bodyPr/>
        <a:lstStyle/>
        <a:p>
          <a:endParaRPr lang="en-GB"/>
        </a:p>
      </dgm:t>
    </dgm:pt>
    <dgm:pt modelId="{1C0075C5-0603-B94D-A551-3B7EBCFB52A9}" type="sibTrans" cxnId="{F314A4C3-5077-164F-ADE8-CDDD800F883F}">
      <dgm:prSet/>
      <dgm:spPr/>
      <dgm:t>
        <a:bodyPr/>
        <a:lstStyle/>
        <a:p>
          <a:endParaRPr lang="en-GB"/>
        </a:p>
      </dgm:t>
    </dgm:pt>
    <dgm:pt modelId="{771208C8-8C18-D84B-BB74-9BADBDF17A5B}">
      <dgm:prSet custT="1"/>
      <dgm:spPr/>
      <dgm:t>
        <a:bodyPr/>
        <a:lstStyle/>
        <a:p>
          <a:pPr>
            <a:buFont typeface="Symbol" pitchFamily="2" charset="2"/>
            <a:buChar char=""/>
          </a:pPr>
          <a:r>
            <a:rPr lang="en-GB" sz="1400" dirty="0"/>
            <a:t>Companies have different work cultures, thus, to effectively communicate, and the manager must adapt that to the workplace’s culture (</a:t>
          </a:r>
          <a:r>
            <a:rPr lang="en-GB" sz="1400" dirty="0" err="1"/>
            <a:t>Beqiri</a:t>
          </a:r>
          <a:r>
            <a:rPr lang="en-GB" sz="1400" dirty="0"/>
            <a:t> G., 2018).</a:t>
          </a:r>
        </a:p>
      </dgm:t>
    </dgm:pt>
    <dgm:pt modelId="{CBC78D58-69C9-8340-891C-C16860A612A7}" type="parTrans" cxnId="{CE09C20D-C875-E44A-9441-A66A9829D189}">
      <dgm:prSet/>
      <dgm:spPr/>
      <dgm:t>
        <a:bodyPr/>
        <a:lstStyle/>
        <a:p>
          <a:endParaRPr lang="en-GB"/>
        </a:p>
      </dgm:t>
    </dgm:pt>
    <dgm:pt modelId="{08C54039-B32D-D146-9104-3EE9531373D0}" type="sibTrans" cxnId="{CE09C20D-C875-E44A-9441-A66A9829D189}">
      <dgm:prSet/>
      <dgm:spPr/>
      <dgm:t>
        <a:bodyPr/>
        <a:lstStyle/>
        <a:p>
          <a:endParaRPr lang="en-GB"/>
        </a:p>
      </dgm:t>
    </dgm:pt>
    <dgm:pt modelId="{AADBC549-ACA6-0F47-8FE5-BF508860E2E3}">
      <dgm:prSet custT="1"/>
      <dgm:spPr/>
      <dgm:t>
        <a:bodyPr/>
        <a:lstStyle/>
        <a:p>
          <a:pPr>
            <a:buFont typeface="Symbol" pitchFamily="2" charset="2"/>
            <a:buChar char=""/>
          </a:pPr>
          <a:r>
            <a:rPr lang="en-GB" sz="1400" dirty="0"/>
            <a:t>The barriers could be speaking directly, judgement or not the same professional manners.</a:t>
          </a:r>
        </a:p>
      </dgm:t>
    </dgm:pt>
    <dgm:pt modelId="{3E7F58D2-A73A-CB4E-AF09-7326FCCF41EE}" type="parTrans" cxnId="{BA4F48AA-E2B6-2647-B7A7-D82CE7343F21}">
      <dgm:prSet/>
      <dgm:spPr/>
      <dgm:t>
        <a:bodyPr/>
        <a:lstStyle/>
        <a:p>
          <a:endParaRPr lang="en-GB"/>
        </a:p>
      </dgm:t>
    </dgm:pt>
    <dgm:pt modelId="{0B139243-E1F8-5643-B33C-B1D6AF2BAD66}" type="sibTrans" cxnId="{BA4F48AA-E2B6-2647-B7A7-D82CE7343F21}">
      <dgm:prSet/>
      <dgm:spPr/>
      <dgm:t>
        <a:bodyPr/>
        <a:lstStyle/>
        <a:p>
          <a:endParaRPr lang="en-GB"/>
        </a:p>
      </dgm:t>
    </dgm:pt>
    <dgm:pt modelId="{6D207D14-66B7-42A2-A6A3-64AB05FAADCE}" type="pres">
      <dgm:prSet presAssocID="{4521682D-D380-46E3-A91A-18838A7DF1E3}" presName="linear" presStyleCnt="0">
        <dgm:presLayoutVars>
          <dgm:animLvl val="lvl"/>
          <dgm:resizeHandles val="exact"/>
        </dgm:presLayoutVars>
      </dgm:prSet>
      <dgm:spPr/>
    </dgm:pt>
    <dgm:pt modelId="{96A9F723-4520-664F-82E1-848489E7DF2B}" type="pres">
      <dgm:prSet presAssocID="{F727B807-1896-3543-A812-E0D2BEA6B188}" presName="parentText" presStyleLbl="node1" presStyleIdx="0" presStyleCnt="1" custScaleY="170808">
        <dgm:presLayoutVars>
          <dgm:chMax val="0"/>
          <dgm:bulletEnabled val="1"/>
        </dgm:presLayoutVars>
      </dgm:prSet>
      <dgm:spPr/>
    </dgm:pt>
    <dgm:pt modelId="{EB152EBF-B922-BC45-BC69-705468C63945}" type="pres">
      <dgm:prSet presAssocID="{F727B807-1896-3543-A812-E0D2BEA6B188}" presName="childText" presStyleLbl="revTx" presStyleIdx="0" presStyleCnt="1" custScaleY="157242">
        <dgm:presLayoutVars>
          <dgm:bulletEnabled val="1"/>
        </dgm:presLayoutVars>
      </dgm:prSet>
      <dgm:spPr/>
    </dgm:pt>
  </dgm:ptLst>
  <dgm:cxnLst>
    <dgm:cxn modelId="{CE09C20D-C875-E44A-9441-A66A9829D189}" srcId="{F727B807-1896-3543-A812-E0D2BEA6B188}" destId="{771208C8-8C18-D84B-BB74-9BADBDF17A5B}" srcOrd="2" destOrd="0" parTransId="{CBC78D58-69C9-8340-891C-C16860A612A7}" sibTransId="{08C54039-B32D-D146-9104-3EE9531373D0}"/>
    <dgm:cxn modelId="{62D01D44-BB78-B244-A826-447C2FA154DD}" type="presOf" srcId="{F727B807-1896-3543-A812-E0D2BEA6B188}" destId="{96A9F723-4520-664F-82E1-848489E7DF2B}" srcOrd="0" destOrd="0" presId="urn:microsoft.com/office/officeart/2005/8/layout/vList2"/>
    <dgm:cxn modelId="{FF092177-C2C1-C849-A516-75165BC785F2}" srcId="{F727B807-1896-3543-A812-E0D2BEA6B188}" destId="{28A70E06-578F-3E44-B28B-3D1F7F247D93}" srcOrd="0" destOrd="0" parTransId="{6BB5EC79-A92C-104A-8F85-61260D70230C}" sibTransId="{8A902A99-1B0E-614F-93DC-7D1A2DBE431F}"/>
    <dgm:cxn modelId="{5774E98A-4BBF-704C-8F82-94B381D832E5}" type="presOf" srcId="{28A70E06-578F-3E44-B28B-3D1F7F247D93}" destId="{EB152EBF-B922-BC45-BC69-705468C63945}" srcOrd="0" destOrd="0" presId="urn:microsoft.com/office/officeart/2005/8/layout/vList2"/>
    <dgm:cxn modelId="{E2B5D69F-D9D2-416D-94E3-CF16021898D0}" type="presOf" srcId="{4521682D-D380-46E3-A91A-18838A7DF1E3}" destId="{6D207D14-66B7-42A2-A6A3-64AB05FAADCE}" srcOrd="0" destOrd="0" presId="urn:microsoft.com/office/officeart/2005/8/layout/vList2"/>
    <dgm:cxn modelId="{B74F07A7-5711-4C4C-9571-4A70332CCB0C}" type="presOf" srcId="{AADBC549-ACA6-0F47-8FE5-BF508860E2E3}" destId="{EB152EBF-B922-BC45-BC69-705468C63945}" srcOrd="0" destOrd="3" presId="urn:microsoft.com/office/officeart/2005/8/layout/vList2"/>
    <dgm:cxn modelId="{BA4F48AA-E2B6-2647-B7A7-D82CE7343F21}" srcId="{F727B807-1896-3543-A812-E0D2BEA6B188}" destId="{AADBC549-ACA6-0F47-8FE5-BF508860E2E3}" srcOrd="3" destOrd="0" parTransId="{3E7F58D2-A73A-CB4E-AF09-7326FCCF41EE}" sibTransId="{0B139243-E1F8-5643-B33C-B1D6AF2BAD66}"/>
    <dgm:cxn modelId="{D3941DC1-C77F-DE4F-843B-C157D1D3B852}" srcId="{4521682D-D380-46E3-A91A-18838A7DF1E3}" destId="{F727B807-1896-3543-A812-E0D2BEA6B188}" srcOrd="0" destOrd="0" parTransId="{FD2C281C-A960-984F-8378-041E324EC468}" sibTransId="{2A628C64-A6F6-3945-9391-0B40B06C39F7}"/>
    <dgm:cxn modelId="{56F5CAC2-2F77-534F-80EE-D39C1C5E8CFD}" type="presOf" srcId="{6E6F0CC1-6F8A-2F46-9601-842757A04E77}" destId="{EB152EBF-B922-BC45-BC69-705468C63945}" srcOrd="0" destOrd="1" presId="urn:microsoft.com/office/officeart/2005/8/layout/vList2"/>
    <dgm:cxn modelId="{F314A4C3-5077-164F-ADE8-CDDD800F883F}" srcId="{F727B807-1896-3543-A812-E0D2BEA6B188}" destId="{6E6F0CC1-6F8A-2F46-9601-842757A04E77}" srcOrd="1" destOrd="0" parTransId="{D47B1F27-7323-B449-996A-5BA18E4B17DE}" sibTransId="{1C0075C5-0603-B94D-A551-3B7EBCFB52A9}"/>
    <dgm:cxn modelId="{CC9887C4-2AC8-FE46-8DCE-A5EC1505D791}" type="presOf" srcId="{771208C8-8C18-D84B-BB74-9BADBDF17A5B}" destId="{EB152EBF-B922-BC45-BC69-705468C63945}" srcOrd="0" destOrd="2" presId="urn:microsoft.com/office/officeart/2005/8/layout/vList2"/>
    <dgm:cxn modelId="{A96AF370-4F55-3C43-846A-2437C80EC449}" type="presParOf" srcId="{6D207D14-66B7-42A2-A6A3-64AB05FAADCE}" destId="{96A9F723-4520-664F-82E1-848489E7DF2B}" srcOrd="0" destOrd="0" presId="urn:microsoft.com/office/officeart/2005/8/layout/vList2"/>
    <dgm:cxn modelId="{9272A036-C265-3C47-BAA5-DE969B7C6A2E}" type="presParOf" srcId="{6D207D14-66B7-42A2-A6A3-64AB05FAADCE}" destId="{EB152EBF-B922-BC45-BC69-705468C63945}"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592373DC-11B1-4708-92E2-E1B8EB8D76D8}" type="doc">
      <dgm:prSet loTypeId="urn:microsoft.com/office/officeart/2005/8/layout/list1" loCatId="list" qsTypeId="urn:microsoft.com/office/officeart/2005/8/quickstyle/simple1" qsCatId="simple" csTypeId="urn:microsoft.com/office/officeart/2005/8/colors/accent1_2" csCatId="accent1" phldr="1"/>
      <dgm:spPr/>
      <dgm:t>
        <a:bodyPr/>
        <a:lstStyle/>
        <a:p>
          <a:endParaRPr lang="en-GB"/>
        </a:p>
      </dgm:t>
    </dgm:pt>
    <dgm:pt modelId="{C8E66059-762B-5341-BB5B-D0DAF7FB69D3}">
      <dgm:prSet custT="1"/>
      <dgm:spPr/>
      <dgm:t>
        <a:bodyPr/>
        <a:lstStyle/>
        <a:p>
          <a:pPr>
            <a:buFont typeface="Symbol" pitchFamily="2" charset="2"/>
            <a:buChar char=""/>
          </a:pPr>
          <a:r>
            <a:rPr lang="en-GB" sz="1400" dirty="0"/>
            <a:t>Information is distorted or withheld during interfingering to control a person's reactions. Filtering examples include personnel hiding a division's poor sales numbers from an employee (Libraries, 2022).</a:t>
          </a:r>
        </a:p>
      </dgm:t>
    </dgm:pt>
    <dgm:pt modelId="{1DC8C2EF-34A3-EF48-8418-BD6B5F93C525}" type="parTrans" cxnId="{10167E88-E03D-F64A-A0D5-16B9E79845C6}">
      <dgm:prSet/>
      <dgm:spPr/>
      <dgm:t>
        <a:bodyPr/>
        <a:lstStyle/>
        <a:p>
          <a:endParaRPr lang="en-GB"/>
        </a:p>
      </dgm:t>
    </dgm:pt>
    <dgm:pt modelId="{DD946413-1768-3B4E-8A85-F4DB2055E56C}" type="sibTrans" cxnId="{10167E88-E03D-F64A-A0D5-16B9E79845C6}">
      <dgm:prSet/>
      <dgm:spPr/>
      <dgm:t>
        <a:bodyPr/>
        <a:lstStyle/>
        <a:p>
          <a:endParaRPr lang="en-GB"/>
        </a:p>
      </dgm:t>
    </dgm:pt>
    <dgm:pt modelId="{614766C9-F94D-8B47-BA7E-425C084E5D9D}">
      <dgm:prSet custT="1"/>
      <dgm:spPr/>
      <dgm:t>
        <a:bodyPr/>
        <a:lstStyle/>
        <a:p>
          <a:pPr>
            <a:buFont typeface="Symbol" pitchFamily="2" charset="2"/>
            <a:buChar char=""/>
          </a:pPr>
          <a:r>
            <a:rPr lang="en-GB" sz="1400" dirty="0"/>
            <a:t>In the workplace, filtering might result in misunderstandings. Each listener creates their own version of the message by translating it into their own words (Libraries, 2022)</a:t>
          </a:r>
        </a:p>
      </dgm:t>
    </dgm:pt>
    <dgm:pt modelId="{299E255A-AC34-2144-8D32-52B582DE82AA}" type="parTrans" cxnId="{96399B24-276A-984F-814C-1D057736B3B2}">
      <dgm:prSet/>
      <dgm:spPr/>
      <dgm:t>
        <a:bodyPr/>
        <a:lstStyle/>
        <a:p>
          <a:endParaRPr lang="en-GB"/>
        </a:p>
      </dgm:t>
    </dgm:pt>
    <dgm:pt modelId="{BCBBC1D3-1135-2241-ADB2-EAE0BC09D408}" type="sibTrans" cxnId="{96399B24-276A-984F-814C-1D057736B3B2}">
      <dgm:prSet/>
      <dgm:spPr/>
      <dgm:t>
        <a:bodyPr/>
        <a:lstStyle/>
        <a:p>
          <a:endParaRPr lang="en-GB"/>
        </a:p>
      </dgm:t>
    </dgm:pt>
    <dgm:pt modelId="{88A033FC-90E8-450A-9660-7C56FE44CF4B}" type="pres">
      <dgm:prSet presAssocID="{592373DC-11B1-4708-92E2-E1B8EB8D76D8}" presName="linear" presStyleCnt="0">
        <dgm:presLayoutVars>
          <dgm:dir/>
          <dgm:animLvl val="lvl"/>
          <dgm:resizeHandles val="exact"/>
        </dgm:presLayoutVars>
      </dgm:prSet>
      <dgm:spPr/>
    </dgm:pt>
    <dgm:pt modelId="{4B2A485F-83AA-4541-851E-C2F5CEA7E460}" type="pres">
      <dgm:prSet presAssocID="{C8E66059-762B-5341-BB5B-D0DAF7FB69D3}" presName="parentLin" presStyleCnt="0"/>
      <dgm:spPr/>
    </dgm:pt>
    <dgm:pt modelId="{37E1F212-5384-1444-A324-D091A2D0029C}" type="pres">
      <dgm:prSet presAssocID="{C8E66059-762B-5341-BB5B-D0DAF7FB69D3}" presName="parentLeftMargin" presStyleLbl="node1" presStyleIdx="0" presStyleCnt="2"/>
      <dgm:spPr/>
    </dgm:pt>
    <dgm:pt modelId="{037B617C-908B-8C45-96DF-F592A9CC3E4D}" type="pres">
      <dgm:prSet presAssocID="{C8E66059-762B-5341-BB5B-D0DAF7FB69D3}" presName="parentText" presStyleLbl="node1" presStyleIdx="0" presStyleCnt="2">
        <dgm:presLayoutVars>
          <dgm:chMax val="0"/>
          <dgm:bulletEnabled val="1"/>
        </dgm:presLayoutVars>
      </dgm:prSet>
      <dgm:spPr/>
    </dgm:pt>
    <dgm:pt modelId="{59F5726D-F156-7843-A74F-56251F6D9ED6}" type="pres">
      <dgm:prSet presAssocID="{C8E66059-762B-5341-BB5B-D0DAF7FB69D3}" presName="negativeSpace" presStyleCnt="0"/>
      <dgm:spPr/>
    </dgm:pt>
    <dgm:pt modelId="{48350E2A-EFBF-3548-8DD4-B65F05D77D65}" type="pres">
      <dgm:prSet presAssocID="{C8E66059-762B-5341-BB5B-D0DAF7FB69D3}" presName="childText" presStyleLbl="conFgAcc1" presStyleIdx="0" presStyleCnt="2">
        <dgm:presLayoutVars>
          <dgm:bulletEnabled val="1"/>
        </dgm:presLayoutVars>
      </dgm:prSet>
      <dgm:spPr/>
    </dgm:pt>
    <dgm:pt modelId="{3B1DD1E7-3CD3-E24E-9605-80DEB4506730}" type="pres">
      <dgm:prSet presAssocID="{DD946413-1768-3B4E-8A85-F4DB2055E56C}" presName="spaceBetweenRectangles" presStyleCnt="0"/>
      <dgm:spPr/>
    </dgm:pt>
    <dgm:pt modelId="{491A2E60-BE14-3440-AD82-9BDC1266CCDD}" type="pres">
      <dgm:prSet presAssocID="{614766C9-F94D-8B47-BA7E-425C084E5D9D}" presName="parentLin" presStyleCnt="0"/>
      <dgm:spPr/>
    </dgm:pt>
    <dgm:pt modelId="{22CAEA08-FCDD-C540-8C08-4901B8107183}" type="pres">
      <dgm:prSet presAssocID="{614766C9-F94D-8B47-BA7E-425C084E5D9D}" presName="parentLeftMargin" presStyleLbl="node1" presStyleIdx="0" presStyleCnt="2"/>
      <dgm:spPr/>
    </dgm:pt>
    <dgm:pt modelId="{2D5093A6-CDD8-CB46-BC90-BD80BE34895E}" type="pres">
      <dgm:prSet presAssocID="{614766C9-F94D-8B47-BA7E-425C084E5D9D}" presName="parentText" presStyleLbl="node1" presStyleIdx="1" presStyleCnt="2">
        <dgm:presLayoutVars>
          <dgm:chMax val="0"/>
          <dgm:bulletEnabled val="1"/>
        </dgm:presLayoutVars>
      </dgm:prSet>
      <dgm:spPr/>
    </dgm:pt>
    <dgm:pt modelId="{899F4849-0DA7-3542-9C14-03398820BEE4}" type="pres">
      <dgm:prSet presAssocID="{614766C9-F94D-8B47-BA7E-425C084E5D9D}" presName="negativeSpace" presStyleCnt="0"/>
      <dgm:spPr/>
    </dgm:pt>
    <dgm:pt modelId="{B4FF4252-A8B3-8949-AD4C-65723B235F71}" type="pres">
      <dgm:prSet presAssocID="{614766C9-F94D-8B47-BA7E-425C084E5D9D}" presName="childText" presStyleLbl="conFgAcc1" presStyleIdx="1" presStyleCnt="2">
        <dgm:presLayoutVars>
          <dgm:bulletEnabled val="1"/>
        </dgm:presLayoutVars>
      </dgm:prSet>
      <dgm:spPr/>
    </dgm:pt>
  </dgm:ptLst>
  <dgm:cxnLst>
    <dgm:cxn modelId="{96399B24-276A-984F-814C-1D057736B3B2}" srcId="{592373DC-11B1-4708-92E2-E1B8EB8D76D8}" destId="{614766C9-F94D-8B47-BA7E-425C084E5D9D}" srcOrd="1" destOrd="0" parTransId="{299E255A-AC34-2144-8D32-52B582DE82AA}" sibTransId="{BCBBC1D3-1135-2241-ADB2-EAE0BC09D408}"/>
    <dgm:cxn modelId="{1AA8A934-60E2-3541-9E04-31A2B20389ED}" type="presOf" srcId="{614766C9-F94D-8B47-BA7E-425C084E5D9D}" destId="{22CAEA08-FCDD-C540-8C08-4901B8107183}" srcOrd="0" destOrd="0" presId="urn:microsoft.com/office/officeart/2005/8/layout/list1"/>
    <dgm:cxn modelId="{625AA23F-DBF4-4D2B-903D-22A89723EEED}" type="presOf" srcId="{592373DC-11B1-4708-92E2-E1B8EB8D76D8}" destId="{88A033FC-90E8-450A-9660-7C56FE44CF4B}" srcOrd="0" destOrd="0" presId="urn:microsoft.com/office/officeart/2005/8/layout/list1"/>
    <dgm:cxn modelId="{682CC051-F95C-1D4D-94EE-E9BE0C12A8DE}" type="presOf" srcId="{C8E66059-762B-5341-BB5B-D0DAF7FB69D3}" destId="{037B617C-908B-8C45-96DF-F592A9CC3E4D}" srcOrd="1" destOrd="0" presId="urn:microsoft.com/office/officeart/2005/8/layout/list1"/>
    <dgm:cxn modelId="{1B20F176-B778-734E-91F0-7BF733721C8D}" type="presOf" srcId="{614766C9-F94D-8B47-BA7E-425C084E5D9D}" destId="{2D5093A6-CDD8-CB46-BC90-BD80BE34895E}" srcOrd="1" destOrd="0" presId="urn:microsoft.com/office/officeart/2005/8/layout/list1"/>
    <dgm:cxn modelId="{10167E88-E03D-F64A-A0D5-16B9E79845C6}" srcId="{592373DC-11B1-4708-92E2-E1B8EB8D76D8}" destId="{C8E66059-762B-5341-BB5B-D0DAF7FB69D3}" srcOrd="0" destOrd="0" parTransId="{1DC8C2EF-34A3-EF48-8418-BD6B5F93C525}" sibTransId="{DD946413-1768-3B4E-8A85-F4DB2055E56C}"/>
    <dgm:cxn modelId="{7A712E97-DC6F-E44D-8947-BAE64AB1724C}" type="presOf" srcId="{C8E66059-762B-5341-BB5B-D0DAF7FB69D3}" destId="{37E1F212-5384-1444-A324-D091A2D0029C}" srcOrd="0" destOrd="0" presId="urn:microsoft.com/office/officeart/2005/8/layout/list1"/>
    <dgm:cxn modelId="{FE8A2E52-5276-A74A-B928-B0F88820021A}" type="presParOf" srcId="{88A033FC-90E8-450A-9660-7C56FE44CF4B}" destId="{4B2A485F-83AA-4541-851E-C2F5CEA7E460}" srcOrd="0" destOrd="0" presId="urn:microsoft.com/office/officeart/2005/8/layout/list1"/>
    <dgm:cxn modelId="{A26E95AA-86E8-ED4B-B5E8-F792757B645D}" type="presParOf" srcId="{4B2A485F-83AA-4541-851E-C2F5CEA7E460}" destId="{37E1F212-5384-1444-A324-D091A2D0029C}" srcOrd="0" destOrd="0" presId="urn:microsoft.com/office/officeart/2005/8/layout/list1"/>
    <dgm:cxn modelId="{1BC88CCA-166E-B848-9A0F-F8FEB8C2D6CC}" type="presParOf" srcId="{4B2A485F-83AA-4541-851E-C2F5CEA7E460}" destId="{037B617C-908B-8C45-96DF-F592A9CC3E4D}" srcOrd="1" destOrd="0" presId="urn:microsoft.com/office/officeart/2005/8/layout/list1"/>
    <dgm:cxn modelId="{8D463844-F4B4-FA4D-9B79-F7945BD926B4}" type="presParOf" srcId="{88A033FC-90E8-450A-9660-7C56FE44CF4B}" destId="{59F5726D-F156-7843-A74F-56251F6D9ED6}" srcOrd="1" destOrd="0" presId="urn:microsoft.com/office/officeart/2005/8/layout/list1"/>
    <dgm:cxn modelId="{7D68AF8F-FB0E-BD42-86BF-8E91E856BBB7}" type="presParOf" srcId="{88A033FC-90E8-450A-9660-7C56FE44CF4B}" destId="{48350E2A-EFBF-3548-8DD4-B65F05D77D65}" srcOrd="2" destOrd="0" presId="urn:microsoft.com/office/officeart/2005/8/layout/list1"/>
    <dgm:cxn modelId="{4BED81CE-4F45-BD4C-B57B-2C5D2AE53088}" type="presParOf" srcId="{88A033FC-90E8-450A-9660-7C56FE44CF4B}" destId="{3B1DD1E7-3CD3-E24E-9605-80DEB4506730}" srcOrd="3" destOrd="0" presId="urn:microsoft.com/office/officeart/2005/8/layout/list1"/>
    <dgm:cxn modelId="{4931173D-B5C8-3B4F-96E9-EE238F91704F}" type="presParOf" srcId="{88A033FC-90E8-450A-9660-7C56FE44CF4B}" destId="{491A2E60-BE14-3440-AD82-9BDC1266CCDD}" srcOrd="4" destOrd="0" presId="urn:microsoft.com/office/officeart/2005/8/layout/list1"/>
    <dgm:cxn modelId="{94941D6C-199A-6C4B-96F1-60AFB261AB8A}" type="presParOf" srcId="{491A2E60-BE14-3440-AD82-9BDC1266CCDD}" destId="{22CAEA08-FCDD-C540-8C08-4901B8107183}" srcOrd="0" destOrd="0" presId="urn:microsoft.com/office/officeart/2005/8/layout/list1"/>
    <dgm:cxn modelId="{FF3EC6F9-70EB-2140-A1B7-1F1BD04F1DA7}" type="presParOf" srcId="{491A2E60-BE14-3440-AD82-9BDC1266CCDD}" destId="{2D5093A6-CDD8-CB46-BC90-BD80BE34895E}" srcOrd="1" destOrd="0" presId="urn:microsoft.com/office/officeart/2005/8/layout/list1"/>
    <dgm:cxn modelId="{BF7941FD-5EEB-B745-9D58-F6A681D2E4E2}" type="presParOf" srcId="{88A033FC-90E8-450A-9660-7C56FE44CF4B}" destId="{899F4849-0DA7-3542-9C14-03398820BEE4}" srcOrd="5" destOrd="0" presId="urn:microsoft.com/office/officeart/2005/8/layout/list1"/>
    <dgm:cxn modelId="{7D18A2C4-A30B-8D4E-BED8-F0A87271B10F}" type="presParOf" srcId="{88A033FC-90E8-450A-9660-7C56FE44CF4B}" destId="{B4FF4252-A8B3-8949-AD4C-65723B235F71}" srcOrd="6" destOrd="0" presId="urn:microsoft.com/office/officeart/2005/8/layout/list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0E53E33-04B2-4DBA-955F-87F792934A5F}"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9B1553F1-C08E-4E1D-B9F6-3E97FB72384E}">
      <dgm:prSet/>
      <dgm:spPr/>
      <dgm:t>
        <a:bodyPr/>
        <a:lstStyle/>
        <a:p>
          <a:r>
            <a:rPr lang="en-GB"/>
            <a:t>Tom needs a team that can build and execute performance </a:t>
          </a:r>
          <a:endParaRPr lang="en-US"/>
        </a:p>
      </dgm:t>
    </dgm:pt>
    <dgm:pt modelId="{5452D1BA-3B50-4D0E-875D-E45C68440F6A}" type="parTrans" cxnId="{445D159A-D96D-465B-8961-33FA1000E470}">
      <dgm:prSet/>
      <dgm:spPr/>
      <dgm:t>
        <a:bodyPr/>
        <a:lstStyle/>
        <a:p>
          <a:endParaRPr lang="en-US"/>
        </a:p>
      </dgm:t>
    </dgm:pt>
    <dgm:pt modelId="{07777A58-1231-4FE1-92A9-621DFDE82AE6}" type="sibTrans" cxnId="{445D159A-D96D-465B-8961-33FA1000E470}">
      <dgm:prSet/>
      <dgm:spPr/>
      <dgm:t>
        <a:bodyPr/>
        <a:lstStyle/>
        <a:p>
          <a:endParaRPr lang="en-US"/>
        </a:p>
      </dgm:t>
    </dgm:pt>
    <dgm:pt modelId="{3049FB25-A183-45BC-ABEB-4E8BB3D18F47}">
      <dgm:prSet/>
      <dgm:spPr/>
      <dgm:t>
        <a:bodyPr/>
        <a:lstStyle/>
        <a:p>
          <a:r>
            <a:rPr lang="en-GB"/>
            <a:t>The barriers  we identified are communication and commitment.</a:t>
          </a:r>
          <a:endParaRPr lang="en-US"/>
        </a:p>
      </dgm:t>
    </dgm:pt>
    <dgm:pt modelId="{96C195DC-F916-49DA-BF39-CA1BA11C51BC}" type="parTrans" cxnId="{A6D17544-2F07-492D-AD94-E8E28FE289F3}">
      <dgm:prSet/>
      <dgm:spPr/>
      <dgm:t>
        <a:bodyPr/>
        <a:lstStyle/>
        <a:p>
          <a:endParaRPr lang="en-US"/>
        </a:p>
      </dgm:t>
    </dgm:pt>
    <dgm:pt modelId="{CBB465B7-96D9-4420-B251-D96F7F9A6651}" type="sibTrans" cxnId="{A6D17544-2F07-492D-AD94-E8E28FE289F3}">
      <dgm:prSet/>
      <dgm:spPr/>
      <dgm:t>
        <a:bodyPr/>
        <a:lstStyle/>
        <a:p>
          <a:endParaRPr lang="en-US"/>
        </a:p>
      </dgm:t>
    </dgm:pt>
    <dgm:pt modelId="{1A891192-6FD2-4C42-AF6C-5858DAB0DDD1}">
      <dgm:prSet/>
      <dgm:spPr/>
      <dgm:t>
        <a:bodyPr/>
        <a:lstStyle/>
        <a:p>
          <a:r>
            <a:rPr lang="en-GB"/>
            <a:t>Communication can overcome many barriers such as </a:t>
          </a:r>
          <a:endParaRPr lang="en-US"/>
        </a:p>
      </dgm:t>
    </dgm:pt>
    <dgm:pt modelId="{4413D24F-C405-43B2-94D1-CABD030D70D7}" type="parTrans" cxnId="{946C380F-F6A6-46D6-9806-188A43E30CC6}">
      <dgm:prSet/>
      <dgm:spPr/>
      <dgm:t>
        <a:bodyPr/>
        <a:lstStyle/>
        <a:p>
          <a:endParaRPr lang="en-US"/>
        </a:p>
      </dgm:t>
    </dgm:pt>
    <dgm:pt modelId="{2D04F2BE-441B-4EE9-AAD0-FC2BEECC7994}" type="sibTrans" cxnId="{946C380F-F6A6-46D6-9806-188A43E30CC6}">
      <dgm:prSet/>
      <dgm:spPr/>
      <dgm:t>
        <a:bodyPr/>
        <a:lstStyle/>
        <a:p>
          <a:endParaRPr lang="en-US"/>
        </a:p>
      </dgm:t>
    </dgm:pt>
    <dgm:pt modelId="{5FFE9EBC-A837-4475-843C-FAED3EFF4901}">
      <dgm:prSet/>
      <dgm:spPr/>
      <dgm:t>
        <a:bodyPr/>
        <a:lstStyle/>
        <a:p>
          <a:r>
            <a:rPr lang="en-GB"/>
            <a:t>Resolve conflict, build trust, promoting learning and collaboration with each other</a:t>
          </a:r>
          <a:endParaRPr lang="en-US"/>
        </a:p>
      </dgm:t>
    </dgm:pt>
    <dgm:pt modelId="{40C2A503-1BF5-41DB-944A-148917CBEB3B}" type="parTrans" cxnId="{FCF6E9AF-6DEA-425B-8631-EB9A69841E8B}">
      <dgm:prSet/>
      <dgm:spPr/>
      <dgm:t>
        <a:bodyPr/>
        <a:lstStyle/>
        <a:p>
          <a:endParaRPr lang="en-US"/>
        </a:p>
      </dgm:t>
    </dgm:pt>
    <dgm:pt modelId="{9A9E57B8-6023-4C31-AE43-C540BE2B9A3D}" type="sibTrans" cxnId="{FCF6E9AF-6DEA-425B-8631-EB9A69841E8B}">
      <dgm:prSet/>
      <dgm:spPr/>
      <dgm:t>
        <a:bodyPr/>
        <a:lstStyle/>
        <a:p>
          <a:endParaRPr lang="en-US"/>
        </a:p>
      </dgm:t>
    </dgm:pt>
    <dgm:pt modelId="{4FCF288B-1F52-49E5-B955-C0FC1BC429F6}">
      <dgm:prSet/>
      <dgm:spPr/>
      <dgm:t>
        <a:bodyPr/>
        <a:lstStyle/>
        <a:p>
          <a:r>
            <a:rPr lang="en-GB"/>
            <a:t>Communication is the most important tool any organisation can have.</a:t>
          </a:r>
          <a:endParaRPr lang="en-US"/>
        </a:p>
      </dgm:t>
    </dgm:pt>
    <dgm:pt modelId="{8E60CA19-C814-400E-97ED-32A876CD49BE}" type="parTrans" cxnId="{234BFC5D-B1B2-4674-93C3-43AD355D245C}">
      <dgm:prSet/>
      <dgm:spPr/>
      <dgm:t>
        <a:bodyPr/>
        <a:lstStyle/>
        <a:p>
          <a:endParaRPr lang="en-US"/>
        </a:p>
      </dgm:t>
    </dgm:pt>
    <dgm:pt modelId="{AA6E833C-2DE9-4951-9116-AE4099CCFA26}" type="sibTrans" cxnId="{234BFC5D-B1B2-4674-93C3-43AD355D245C}">
      <dgm:prSet/>
      <dgm:spPr/>
      <dgm:t>
        <a:bodyPr/>
        <a:lstStyle/>
        <a:p>
          <a:endParaRPr lang="en-US"/>
        </a:p>
      </dgm:t>
    </dgm:pt>
    <dgm:pt modelId="{A8FC3CC2-8B0D-4E57-8405-841680A4DE4F}">
      <dgm:prSet/>
      <dgm:spPr/>
      <dgm:t>
        <a:bodyPr/>
        <a:lstStyle/>
        <a:p>
          <a:r>
            <a:rPr lang="en-GB"/>
            <a:t>In this case there are different people with different background will be in the team</a:t>
          </a:r>
          <a:endParaRPr lang="en-US"/>
        </a:p>
      </dgm:t>
    </dgm:pt>
    <dgm:pt modelId="{F6B90A2B-70B0-4C88-AA9A-C9CD3096B88C}" type="parTrans" cxnId="{4C18756E-FCFE-4911-B123-76744CC2361D}">
      <dgm:prSet/>
      <dgm:spPr/>
      <dgm:t>
        <a:bodyPr/>
        <a:lstStyle/>
        <a:p>
          <a:endParaRPr lang="en-US"/>
        </a:p>
      </dgm:t>
    </dgm:pt>
    <dgm:pt modelId="{9429C26F-3A89-489D-BF4B-C93202C99DE1}" type="sibTrans" cxnId="{4C18756E-FCFE-4911-B123-76744CC2361D}">
      <dgm:prSet/>
      <dgm:spPr/>
      <dgm:t>
        <a:bodyPr/>
        <a:lstStyle/>
        <a:p>
          <a:endParaRPr lang="en-US"/>
        </a:p>
      </dgm:t>
    </dgm:pt>
    <dgm:pt modelId="{27BF2BC7-FB35-41FD-A45C-1EA06B8D8E3C}">
      <dgm:prSet/>
      <dgm:spPr/>
      <dgm:t>
        <a:bodyPr/>
        <a:lstStyle/>
        <a:p>
          <a:r>
            <a:rPr lang="en-GB"/>
            <a:t>The effectiveness of the team relies on the amount of communication and commitment it has</a:t>
          </a:r>
          <a:endParaRPr lang="en-US"/>
        </a:p>
      </dgm:t>
    </dgm:pt>
    <dgm:pt modelId="{52C62FF8-CDC4-4F0B-820A-21DD55DF2DC1}" type="parTrans" cxnId="{80C738B1-86C7-4D03-BCD8-44A3A17D6440}">
      <dgm:prSet/>
      <dgm:spPr/>
      <dgm:t>
        <a:bodyPr/>
        <a:lstStyle/>
        <a:p>
          <a:endParaRPr lang="en-US"/>
        </a:p>
      </dgm:t>
    </dgm:pt>
    <dgm:pt modelId="{033ECC73-2F07-4E1B-B608-AF2B294A1219}" type="sibTrans" cxnId="{80C738B1-86C7-4D03-BCD8-44A3A17D6440}">
      <dgm:prSet/>
      <dgm:spPr/>
      <dgm:t>
        <a:bodyPr/>
        <a:lstStyle/>
        <a:p>
          <a:endParaRPr lang="en-US"/>
        </a:p>
      </dgm:t>
    </dgm:pt>
    <dgm:pt modelId="{ED74F019-2EF0-49E2-8DB1-9BE727126E62}">
      <dgm:prSet/>
      <dgm:spPr/>
      <dgm:t>
        <a:bodyPr/>
        <a:lstStyle/>
        <a:p>
          <a:r>
            <a:rPr lang="en-GB"/>
            <a:t>These two are the pillars of the team and must strong </a:t>
          </a:r>
          <a:endParaRPr lang="en-US"/>
        </a:p>
      </dgm:t>
    </dgm:pt>
    <dgm:pt modelId="{5B7D91E2-FF18-4B2D-A18C-58177F1195C3}" type="parTrans" cxnId="{EF58320E-A84A-4FA4-AC6A-CC9A1BEEF11C}">
      <dgm:prSet/>
      <dgm:spPr/>
      <dgm:t>
        <a:bodyPr/>
        <a:lstStyle/>
        <a:p>
          <a:endParaRPr lang="en-US"/>
        </a:p>
      </dgm:t>
    </dgm:pt>
    <dgm:pt modelId="{1C68B9E4-4A30-4171-AE09-C03C3D3788BD}" type="sibTrans" cxnId="{EF58320E-A84A-4FA4-AC6A-CC9A1BEEF11C}">
      <dgm:prSet/>
      <dgm:spPr/>
      <dgm:t>
        <a:bodyPr/>
        <a:lstStyle/>
        <a:p>
          <a:endParaRPr lang="en-US"/>
        </a:p>
      </dgm:t>
    </dgm:pt>
    <dgm:pt modelId="{1ADAB8F8-9516-4607-B981-599CC057ECFF}" type="pres">
      <dgm:prSet presAssocID="{60E53E33-04B2-4DBA-955F-87F792934A5F}" presName="diagram" presStyleCnt="0">
        <dgm:presLayoutVars>
          <dgm:dir/>
          <dgm:resizeHandles val="exact"/>
        </dgm:presLayoutVars>
      </dgm:prSet>
      <dgm:spPr/>
    </dgm:pt>
    <dgm:pt modelId="{838B83C4-35A2-4273-8676-7A3809202638}" type="pres">
      <dgm:prSet presAssocID="{9B1553F1-C08E-4E1D-B9F6-3E97FB72384E}" presName="node" presStyleLbl="node1" presStyleIdx="0" presStyleCnt="8">
        <dgm:presLayoutVars>
          <dgm:bulletEnabled val="1"/>
        </dgm:presLayoutVars>
      </dgm:prSet>
      <dgm:spPr/>
    </dgm:pt>
    <dgm:pt modelId="{2248DC4C-980A-4850-BF41-F5330347D072}" type="pres">
      <dgm:prSet presAssocID="{07777A58-1231-4FE1-92A9-621DFDE82AE6}" presName="sibTrans" presStyleCnt="0"/>
      <dgm:spPr/>
    </dgm:pt>
    <dgm:pt modelId="{2FA35FBF-451D-4C94-A7F1-902710DCD900}" type="pres">
      <dgm:prSet presAssocID="{3049FB25-A183-45BC-ABEB-4E8BB3D18F47}" presName="node" presStyleLbl="node1" presStyleIdx="1" presStyleCnt="8">
        <dgm:presLayoutVars>
          <dgm:bulletEnabled val="1"/>
        </dgm:presLayoutVars>
      </dgm:prSet>
      <dgm:spPr/>
    </dgm:pt>
    <dgm:pt modelId="{E8EE1179-68E0-43AB-99D2-0BAD88567AD5}" type="pres">
      <dgm:prSet presAssocID="{CBB465B7-96D9-4420-B251-D96F7F9A6651}" presName="sibTrans" presStyleCnt="0"/>
      <dgm:spPr/>
    </dgm:pt>
    <dgm:pt modelId="{76381A38-A8E9-4598-9969-F0E536CE6F2F}" type="pres">
      <dgm:prSet presAssocID="{1A891192-6FD2-4C42-AF6C-5858DAB0DDD1}" presName="node" presStyleLbl="node1" presStyleIdx="2" presStyleCnt="8">
        <dgm:presLayoutVars>
          <dgm:bulletEnabled val="1"/>
        </dgm:presLayoutVars>
      </dgm:prSet>
      <dgm:spPr/>
    </dgm:pt>
    <dgm:pt modelId="{8D1C00F4-1B09-4982-AD32-F8F246E99362}" type="pres">
      <dgm:prSet presAssocID="{2D04F2BE-441B-4EE9-AAD0-FC2BEECC7994}" presName="sibTrans" presStyleCnt="0"/>
      <dgm:spPr/>
    </dgm:pt>
    <dgm:pt modelId="{3A531582-8665-4582-B37B-D5C007A96294}" type="pres">
      <dgm:prSet presAssocID="{5FFE9EBC-A837-4475-843C-FAED3EFF4901}" presName="node" presStyleLbl="node1" presStyleIdx="3" presStyleCnt="8">
        <dgm:presLayoutVars>
          <dgm:bulletEnabled val="1"/>
        </dgm:presLayoutVars>
      </dgm:prSet>
      <dgm:spPr/>
    </dgm:pt>
    <dgm:pt modelId="{FEE42984-DF16-49C6-AB2F-620D8891A801}" type="pres">
      <dgm:prSet presAssocID="{9A9E57B8-6023-4C31-AE43-C540BE2B9A3D}" presName="sibTrans" presStyleCnt="0"/>
      <dgm:spPr/>
    </dgm:pt>
    <dgm:pt modelId="{9607D2A3-2BC1-44A1-9E5E-A3E10C5693C9}" type="pres">
      <dgm:prSet presAssocID="{4FCF288B-1F52-49E5-B955-C0FC1BC429F6}" presName="node" presStyleLbl="node1" presStyleIdx="4" presStyleCnt="8">
        <dgm:presLayoutVars>
          <dgm:bulletEnabled val="1"/>
        </dgm:presLayoutVars>
      </dgm:prSet>
      <dgm:spPr/>
    </dgm:pt>
    <dgm:pt modelId="{CB99A5BE-4051-40C7-9FE8-B9F0C55C12CB}" type="pres">
      <dgm:prSet presAssocID="{AA6E833C-2DE9-4951-9116-AE4099CCFA26}" presName="sibTrans" presStyleCnt="0"/>
      <dgm:spPr/>
    </dgm:pt>
    <dgm:pt modelId="{12566574-15AD-4BF7-900A-9A812FDE8793}" type="pres">
      <dgm:prSet presAssocID="{A8FC3CC2-8B0D-4E57-8405-841680A4DE4F}" presName="node" presStyleLbl="node1" presStyleIdx="5" presStyleCnt="8">
        <dgm:presLayoutVars>
          <dgm:bulletEnabled val="1"/>
        </dgm:presLayoutVars>
      </dgm:prSet>
      <dgm:spPr/>
    </dgm:pt>
    <dgm:pt modelId="{8783D33E-3F5A-49A0-B680-2C599B28661A}" type="pres">
      <dgm:prSet presAssocID="{9429C26F-3A89-489D-BF4B-C93202C99DE1}" presName="sibTrans" presStyleCnt="0"/>
      <dgm:spPr/>
    </dgm:pt>
    <dgm:pt modelId="{E1B600A5-4D77-4CBD-8964-FB30EEEE60ED}" type="pres">
      <dgm:prSet presAssocID="{27BF2BC7-FB35-41FD-A45C-1EA06B8D8E3C}" presName="node" presStyleLbl="node1" presStyleIdx="6" presStyleCnt="8">
        <dgm:presLayoutVars>
          <dgm:bulletEnabled val="1"/>
        </dgm:presLayoutVars>
      </dgm:prSet>
      <dgm:spPr/>
    </dgm:pt>
    <dgm:pt modelId="{37C3F232-3CF9-4FCC-BDBF-D410A0184148}" type="pres">
      <dgm:prSet presAssocID="{033ECC73-2F07-4E1B-B608-AF2B294A1219}" presName="sibTrans" presStyleCnt="0"/>
      <dgm:spPr/>
    </dgm:pt>
    <dgm:pt modelId="{6A3C6C17-B85A-4C5A-BFED-B722CBF6B098}" type="pres">
      <dgm:prSet presAssocID="{ED74F019-2EF0-49E2-8DB1-9BE727126E62}" presName="node" presStyleLbl="node1" presStyleIdx="7" presStyleCnt="8">
        <dgm:presLayoutVars>
          <dgm:bulletEnabled val="1"/>
        </dgm:presLayoutVars>
      </dgm:prSet>
      <dgm:spPr/>
    </dgm:pt>
  </dgm:ptLst>
  <dgm:cxnLst>
    <dgm:cxn modelId="{F5928902-3E06-4A5F-A56E-DD6F91D30821}" type="presOf" srcId="{A8FC3CC2-8B0D-4E57-8405-841680A4DE4F}" destId="{12566574-15AD-4BF7-900A-9A812FDE8793}" srcOrd="0" destOrd="0" presId="urn:microsoft.com/office/officeart/2005/8/layout/default"/>
    <dgm:cxn modelId="{EF58320E-A84A-4FA4-AC6A-CC9A1BEEF11C}" srcId="{60E53E33-04B2-4DBA-955F-87F792934A5F}" destId="{ED74F019-2EF0-49E2-8DB1-9BE727126E62}" srcOrd="7" destOrd="0" parTransId="{5B7D91E2-FF18-4B2D-A18C-58177F1195C3}" sibTransId="{1C68B9E4-4A30-4171-AE09-C03C3D3788BD}"/>
    <dgm:cxn modelId="{946C380F-F6A6-46D6-9806-188A43E30CC6}" srcId="{60E53E33-04B2-4DBA-955F-87F792934A5F}" destId="{1A891192-6FD2-4C42-AF6C-5858DAB0DDD1}" srcOrd="2" destOrd="0" parTransId="{4413D24F-C405-43B2-94D1-CABD030D70D7}" sibTransId="{2D04F2BE-441B-4EE9-AAD0-FC2BEECC7994}"/>
    <dgm:cxn modelId="{06193A13-FF75-43D8-B091-C54E180271F8}" type="presOf" srcId="{1A891192-6FD2-4C42-AF6C-5858DAB0DDD1}" destId="{76381A38-A8E9-4598-9969-F0E536CE6F2F}" srcOrd="0" destOrd="0" presId="urn:microsoft.com/office/officeart/2005/8/layout/default"/>
    <dgm:cxn modelId="{A6D17544-2F07-492D-AD94-E8E28FE289F3}" srcId="{60E53E33-04B2-4DBA-955F-87F792934A5F}" destId="{3049FB25-A183-45BC-ABEB-4E8BB3D18F47}" srcOrd="1" destOrd="0" parTransId="{96C195DC-F916-49DA-BF39-CA1BA11C51BC}" sibTransId="{CBB465B7-96D9-4420-B251-D96F7F9A6651}"/>
    <dgm:cxn modelId="{234BFC5D-B1B2-4674-93C3-43AD355D245C}" srcId="{60E53E33-04B2-4DBA-955F-87F792934A5F}" destId="{4FCF288B-1F52-49E5-B955-C0FC1BC429F6}" srcOrd="4" destOrd="0" parTransId="{8E60CA19-C814-400E-97ED-32A876CD49BE}" sibTransId="{AA6E833C-2DE9-4951-9116-AE4099CCFA26}"/>
    <dgm:cxn modelId="{35701869-EFA5-4330-89BF-F84D1176E159}" type="presOf" srcId="{9B1553F1-C08E-4E1D-B9F6-3E97FB72384E}" destId="{838B83C4-35A2-4273-8676-7A3809202638}" srcOrd="0" destOrd="0" presId="urn:microsoft.com/office/officeart/2005/8/layout/default"/>
    <dgm:cxn modelId="{4C18756E-FCFE-4911-B123-76744CC2361D}" srcId="{60E53E33-04B2-4DBA-955F-87F792934A5F}" destId="{A8FC3CC2-8B0D-4E57-8405-841680A4DE4F}" srcOrd="5" destOrd="0" parTransId="{F6B90A2B-70B0-4C88-AA9A-C9CD3096B88C}" sibTransId="{9429C26F-3A89-489D-BF4B-C93202C99DE1}"/>
    <dgm:cxn modelId="{28850E93-FA76-4ECC-B8C5-AA7D1E3B58ED}" type="presOf" srcId="{5FFE9EBC-A837-4475-843C-FAED3EFF4901}" destId="{3A531582-8665-4582-B37B-D5C007A96294}" srcOrd="0" destOrd="0" presId="urn:microsoft.com/office/officeart/2005/8/layout/default"/>
    <dgm:cxn modelId="{445D159A-D96D-465B-8961-33FA1000E470}" srcId="{60E53E33-04B2-4DBA-955F-87F792934A5F}" destId="{9B1553F1-C08E-4E1D-B9F6-3E97FB72384E}" srcOrd="0" destOrd="0" parTransId="{5452D1BA-3B50-4D0E-875D-E45C68440F6A}" sibTransId="{07777A58-1231-4FE1-92A9-621DFDE82AE6}"/>
    <dgm:cxn modelId="{FCF6E9AF-6DEA-425B-8631-EB9A69841E8B}" srcId="{60E53E33-04B2-4DBA-955F-87F792934A5F}" destId="{5FFE9EBC-A837-4475-843C-FAED3EFF4901}" srcOrd="3" destOrd="0" parTransId="{40C2A503-1BF5-41DB-944A-148917CBEB3B}" sibTransId="{9A9E57B8-6023-4C31-AE43-C540BE2B9A3D}"/>
    <dgm:cxn modelId="{80C738B1-86C7-4D03-BCD8-44A3A17D6440}" srcId="{60E53E33-04B2-4DBA-955F-87F792934A5F}" destId="{27BF2BC7-FB35-41FD-A45C-1EA06B8D8E3C}" srcOrd="6" destOrd="0" parTransId="{52C62FF8-CDC4-4F0B-820A-21DD55DF2DC1}" sibTransId="{033ECC73-2F07-4E1B-B608-AF2B294A1219}"/>
    <dgm:cxn modelId="{226C67C3-4EAF-45F4-8819-2F7851CF14A6}" type="presOf" srcId="{4FCF288B-1F52-49E5-B955-C0FC1BC429F6}" destId="{9607D2A3-2BC1-44A1-9E5E-A3E10C5693C9}" srcOrd="0" destOrd="0" presId="urn:microsoft.com/office/officeart/2005/8/layout/default"/>
    <dgm:cxn modelId="{0801E0C3-D65E-4EE0-B0A2-FD3F16134975}" type="presOf" srcId="{3049FB25-A183-45BC-ABEB-4E8BB3D18F47}" destId="{2FA35FBF-451D-4C94-A7F1-902710DCD900}" srcOrd="0" destOrd="0" presId="urn:microsoft.com/office/officeart/2005/8/layout/default"/>
    <dgm:cxn modelId="{0893D8C8-746F-4C99-BBD2-A4583BC007F5}" type="presOf" srcId="{27BF2BC7-FB35-41FD-A45C-1EA06B8D8E3C}" destId="{E1B600A5-4D77-4CBD-8964-FB30EEEE60ED}" srcOrd="0" destOrd="0" presId="urn:microsoft.com/office/officeart/2005/8/layout/default"/>
    <dgm:cxn modelId="{D1A8A8D0-FC55-4883-8382-F28670D2AE27}" type="presOf" srcId="{ED74F019-2EF0-49E2-8DB1-9BE727126E62}" destId="{6A3C6C17-B85A-4C5A-BFED-B722CBF6B098}" srcOrd="0" destOrd="0" presId="urn:microsoft.com/office/officeart/2005/8/layout/default"/>
    <dgm:cxn modelId="{CF54AAEE-0382-40CE-A8F3-10C7AD33F532}" type="presOf" srcId="{60E53E33-04B2-4DBA-955F-87F792934A5F}" destId="{1ADAB8F8-9516-4607-B981-599CC057ECFF}" srcOrd="0" destOrd="0" presId="urn:microsoft.com/office/officeart/2005/8/layout/default"/>
    <dgm:cxn modelId="{24918909-6368-4685-9222-E4B9ABD04FDC}" type="presParOf" srcId="{1ADAB8F8-9516-4607-B981-599CC057ECFF}" destId="{838B83C4-35A2-4273-8676-7A3809202638}" srcOrd="0" destOrd="0" presId="urn:microsoft.com/office/officeart/2005/8/layout/default"/>
    <dgm:cxn modelId="{E3F53A04-3258-4819-8DAF-0A232D92B540}" type="presParOf" srcId="{1ADAB8F8-9516-4607-B981-599CC057ECFF}" destId="{2248DC4C-980A-4850-BF41-F5330347D072}" srcOrd="1" destOrd="0" presId="urn:microsoft.com/office/officeart/2005/8/layout/default"/>
    <dgm:cxn modelId="{B7508179-CA31-4273-BCEF-FF5C449E5EF0}" type="presParOf" srcId="{1ADAB8F8-9516-4607-B981-599CC057ECFF}" destId="{2FA35FBF-451D-4C94-A7F1-902710DCD900}" srcOrd="2" destOrd="0" presId="urn:microsoft.com/office/officeart/2005/8/layout/default"/>
    <dgm:cxn modelId="{4D8C4F6B-DB7E-4CBF-B19C-7B6EA9A17F72}" type="presParOf" srcId="{1ADAB8F8-9516-4607-B981-599CC057ECFF}" destId="{E8EE1179-68E0-43AB-99D2-0BAD88567AD5}" srcOrd="3" destOrd="0" presId="urn:microsoft.com/office/officeart/2005/8/layout/default"/>
    <dgm:cxn modelId="{8B3058AB-E84D-41D7-98AB-D03B00833CDA}" type="presParOf" srcId="{1ADAB8F8-9516-4607-B981-599CC057ECFF}" destId="{76381A38-A8E9-4598-9969-F0E536CE6F2F}" srcOrd="4" destOrd="0" presId="urn:microsoft.com/office/officeart/2005/8/layout/default"/>
    <dgm:cxn modelId="{3E8E72DF-023C-4CB4-A445-39003C3BC168}" type="presParOf" srcId="{1ADAB8F8-9516-4607-B981-599CC057ECFF}" destId="{8D1C00F4-1B09-4982-AD32-F8F246E99362}" srcOrd="5" destOrd="0" presId="urn:microsoft.com/office/officeart/2005/8/layout/default"/>
    <dgm:cxn modelId="{17D11315-7BFC-466B-892B-7E9F49BAEC2B}" type="presParOf" srcId="{1ADAB8F8-9516-4607-B981-599CC057ECFF}" destId="{3A531582-8665-4582-B37B-D5C007A96294}" srcOrd="6" destOrd="0" presId="urn:microsoft.com/office/officeart/2005/8/layout/default"/>
    <dgm:cxn modelId="{610FC79E-86D0-446F-877C-8DDC9DD71F6A}" type="presParOf" srcId="{1ADAB8F8-9516-4607-B981-599CC057ECFF}" destId="{FEE42984-DF16-49C6-AB2F-620D8891A801}" srcOrd="7" destOrd="0" presId="urn:microsoft.com/office/officeart/2005/8/layout/default"/>
    <dgm:cxn modelId="{B5C084EF-EB82-4663-808D-F2F47E789433}" type="presParOf" srcId="{1ADAB8F8-9516-4607-B981-599CC057ECFF}" destId="{9607D2A3-2BC1-44A1-9E5E-A3E10C5693C9}" srcOrd="8" destOrd="0" presId="urn:microsoft.com/office/officeart/2005/8/layout/default"/>
    <dgm:cxn modelId="{F0764209-CF1E-4ABE-B9E3-4E7ECAB9502A}" type="presParOf" srcId="{1ADAB8F8-9516-4607-B981-599CC057ECFF}" destId="{CB99A5BE-4051-40C7-9FE8-B9F0C55C12CB}" srcOrd="9" destOrd="0" presId="urn:microsoft.com/office/officeart/2005/8/layout/default"/>
    <dgm:cxn modelId="{9FD562F1-870D-4BB6-BDDE-08F9ABEBC170}" type="presParOf" srcId="{1ADAB8F8-9516-4607-B981-599CC057ECFF}" destId="{12566574-15AD-4BF7-900A-9A812FDE8793}" srcOrd="10" destOrd="0" presId="urn:microsoft.com/office/officeart/2005/8/layout/default"/>
    <dgm:cxn modelId="{6F3A1806-B1EA-4B53-87CE-BB45BBCDCBA7}" type="presParOf" srcId="{1ADAB8F8-9516-4607-B981-599CC057ECFF}" destId="{8783D33E-3F5A-49A0-B680-2C599B28661A}" srcOrd="11" destOrd="0" presId="urn:microsoft.com/office/officeart/2005/8/layout/default"/>
    <dgm:cxn modelId="{4D0723E0-6483-471C-89A8-A9508EB89636}" type="presParOf" srcId="{1ADAB8F8-9516-4607-B981-599CC057ECFF}" destId="{E1B600A5-4D77-4CBD-8964-FB30EEEE60ED}" srcOrd="12" destOrd="0" presId="urn:microsoft.com/office/officeart/2005/8/layout/default"/>
    <dgm:cxn modelId="{C643C1FF-153B-4FAD-AAC3-5B7B5CB85CBC}" type="presParOf" srcId="{1ADAB8F8-9516-4607-B981-599CC057ECFF}" destId="{37C3F232-3CF9-4FCC-BDBF-D410A0184148}" srcOrd="13" destOrd="0" presId="urn:microsoft.com/office/officeart/2005/8/layout/default"/>
    <dgm:cxn modelId="{A4B5292C-7925-4202-B639-F3441CE054EE}" type="presParOf" srcId="{1ADAB8F8-9516-4607-B981-599CC057ECFF}" destId="{6A3C6C17-B85A-4C5A-BFED-B722CBF6B098}" srcOrd="14"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540787E7-6DD5-4E5E-AC4A-E9E3CEDC6B31}"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D7E38574-B07C-4949-B8CA-0C67AD7C73BC}">
      <dgm:prSet/>
      <dgm:spPr/>
      <dgm:t>
        <a:bodyPr/>
        <a:lstStyle/>
        <a:p>
          <a:r>
            <a:rPr lang="en-GB"/>
            <a:t>The five key points all require communication throughout</a:t>
          </a:r>
          <a:endParaRPr lang="en-US"/>
        </a:p>
      </dgm:t>
    </dgm:pt>
    <dgm:pt modelId="{D220EB83-486E-4A64-BD7A-C1743C5FEE58}" type="parTrans" cxnId="{4E0C65F4-73E9-4522-B5DB-EA431A649547}">
      <dgm:prSet/>
      <dgm:spPr/>
      <dgm:t>
        <a:bodyPr/>
        <a:lstStyle/>
        <a:p>
          <a:endParaRPr lang="en-US"/>
        </a:p>
      </dgm:t>
    </dgm:pt>
    <dgm:pt modelId="{00B24D6A-A4CA-46B4-BD5C-F32092528DFE}" type="sibTrans" cxnId="{4E0C65F4-73E9-4522-B5DB-EA431A649547}">
      <dgm:prSet/>
      <dgm:spPr/>
      <dgm:t>
        <a:bodyPr/>
        <a:lstStyle/>
        <a:p>
          <a:endParaRPr lang="en-US"/>
        </a:p>
      </dgm:t>
    </dgm:pt>
    <dgm:pt modelId="{C114715D-9080-49E6-9141-F2A25208E629}">
      <dgm:prSet/>
      <dgm:spPr/>
      <dgm:t>
        <a:bodyPr/>
        <a:lstStyle/>
        <a:p>
          <a:r>
            <a:rPr lang="en-GB"/>
            <a:t>The team must be real. The people should all identify each other and work together to achieve goals. By communicating they can identify goals for each other and work accordingly.</a:t>
          </a:r>
          <a:endParaRPr lang="en-US"/>
        </a:p>
      </dgm:t>
    </dgm:pt>
    <dgm:pt modelId="{43863E6C-744A-43BE-8926-1CD67A89F207}" type="parTrans" cxnId="{A134E823-C8CD-4D0B-9AB9-69758BC19363}">
      <dgm:prSet/>
      <dgm:spPr/>
      <dgm:t>
        <a:bodyPr/>
        <a:lstStyle/>
        <a:p>
          <a:endParaRPr lang="en-US"/>
        </a:p>
      </dgm:t>
    </dgm:pt>
    <dgm:pt modelId="{48989300-E928-46D5-AB29-2566AAABE3CA}" type="sibTrans" cxnId="{A134E823-C8CD-4D0B-9AB9-69758BC19363}">
      <dgm:prSet/>
      <dgm:spPr/>
      <dgm:t>
        <a:bodyPr/>
        <a:lstStyle/>
        <a:p>
          <a:endParaRPr lang="en-US"/>
        </a:p>
      </dgm:t>
    </dgm:pt>
    <dgm:pt modelId="{66627A52-845B-4025-AC8B-A80F9A22F413}">
      <dgm:prSet/>
      <dgm:spPr/>
      <dgm:t>
        <a:bodyPr/>
        <a:lstStyle/>
        <a:p>
          <a:r>
            <a:rPr lang="en-GB"/>
            <a:t>Team needs to have a compelling target  everyone is aware of and aim to achieve it. Same target for all. Communicating regularly boosts confidence.</a:t>
          </a:r>
          <a:endParaRPr lang="en-US"/>
        </a:p>
      </dgm:t>
    </dgm:pt>
    <dgm:pt modelId="{46961AFD-BA4B-40C7-B7E7-C95C10A452D3}" type="parTrans" cxnId="{6854FF32-36B5-4E30-8D85-6978D8FE30CF}">
      <dgm:prSet/>
      <dgm:spPr/>
      <dgm:t>
        <a:bodyPr/>
        <a:lstStyle/>
        <a:p>
          <a:endParaRPr lang="en-US"/>
        </a:p>
      </dgm:t>
    </dgm:pt>
    <dgm:pt modelId="{80CE7D02-CAB1-4D90-B8AD-A05DD8DE4E6E}" type="sibTrans" cxnId="{6854FF32-36B5-4E30-8D85-6978D8FE30CF}">
      <dgm:prSet/>
      <dgm:spPr/>
      <dgm:t>
        <a:bodyPr/>
        <a:lstStyle/>
        <a:p>
          <a:endParaRPr lang="en-US"/>
        </a:p>
      </dgm:t>
    </dgm:pt>
    <dgm:pt modelId="{399194AF-2F15-4803-A12A-C10A87E0EABD}">
      <dgm:prSet/>
      <dgm:spPr/>
      <dgm:t>
        <a:bodyPr/>
        <a:lstStyle/>
        <a:p>
          <a:r>
            <a:rPr lang="en-GB"/>
            <a:t>Teams needs enabling structures right number of people with right mindset to work with each other in the right direction with a clear plan. This requires close communication at a professionally personal level.</a:t>
          </a:r>
          <a:endParaRPr lang="en-US"/>
        </a:p>
      </dgm:t>
    </dgm:pt>
    <dgm:pt modelId="{586B98BA-E0E8-41F7-85E4-35DD570A3B57}" type="parTrans" cxnId="{F1D20A66-9E78-4B76-B555-038E514A326B}">
      <dgm:prSet/>
      <dgm:spPr/>
      <dgm:t>
        <a:bodyPr/>
        <a:lstStyle/>
        <a:p>
          <a:endParaRPr lang="en-US"/>
        </a:p>
      </dgm:t>
    </dgm:pt>
    <dgm:pt modelId="{2546D63F-9FFD-4594-AEDF-E12375439C86}" type="sibTrans" cxnId="{F1D20A66-9E78-4B76-B555-038E514A326B}">
      <dgm:prSet/>
      <dgm:spPr/>
      <dgm:t>
        <a:bodyPr/>
        <a:lstStyle/>
        <a:p>
          <a:endParaRPr lang="en-US"/>
        </a:p>
      </dgm:t>
    </dgm:pt>
    <dgm:pt modelId="{A5674FF9-0209-4B4F-8E82-C31AE8CE1B17}">
      <dgm:prSet/>
      <dgm:spPr/>
      <dgm:t>
        <a:bodyPr/>
        <a:lstStyle/>
        <a:p>
          <a:r>
            <a:rPr lang="en-GB"/>
            <a:t>Team needs to be under an organisation to praise success and correct failures by governing the structure of resources. Communication between the boss and employees is important.</a:t>
          </a:r>
          <a:endParaRPr lang="en-US"/>
        </a:p>
      </dgm:t>
    </dgm:pt>
    <dgm:pt modelId="{F9B52FFA-0C10-4C28-9373-2CF015BB3A57}" type="parTrans" cxnId="{FD9A9AE9-EEFA-47B4-8BC2-5B2AECE1AF6D}">
      <dgm:prSet/>
      <dgm:spPr/>
      <dgm:t>
        <a:bodyPr/>
        <a:lstStyle/>
        <a:p>
          <a:endParaRPr lang="en-US"/>
        </a:p>
      </dgm:t>
    </dgm:pt>
    <dgm:pt modelId="{196CC76F-0B53-40A8-9EA2-9324144B8F32}" type="sibTrans" cxnId="{FD9A9AE9-EEFA-47B4-8BC2-5B2AECE1AF6D}">
      <dgm:prSet/>
      <dgm:spPr/>
      <dgm:t>
        <a:bodyPr/>
        <a:lstStyle/>
        <a:p>
          <a:endParaRPr lang="en-US"/>
        </a:p>
      </dgm:t>
    </dgm:pt>
    <dgm:pt modelId="{177F8FA7-477A-42DE-A01E-A2B0E9DD91DE}">
      <dgm:prSet/>
      <dgm:spPr/>
      <dgm:t>
        <a:bodyPr/>
        <a:lstStyle/>
        <a:p>
          <a:r>
            <a:rPr lang="en-GB"/>
            <a:t>Team needs to be coached and guided. Ongoing guidance not ruled and that requires getting people together and communicating towards the same goals.</a:t>
          </a:r>
          <a:endParaRPr lang="en-US"/>
        </a:p>
      </dgm:t>
    </dgm:pt>
    <dgm:pt modelId="{B42BABA7-0C14-4522-AAFA-B9363AAC449D}" type="parTrans" cxnId="{7C3913A5-7A3F-4EA8-9550-40AE1875FC50}">
      <dgm:prSet/>
      <dgm:spPr/>
      <dgm:t>
        <a:bodyPr/>
        <a:lstStyle/>
        <a:p>
          <a:endParaRPr lang="en-US"/>
        </a:p>
      </dgm:t>
    </dgm:pt>
    <dgm:pt modelId="{0965D2EF-0FE2-4EC5-989D-CD6677C7A911}" type="sibTrans" cxnId="{7C3913A5-7A3F-4EA8-9550-40AE1875FC50}">
      <dgm:prSet/>
      <dgm:spPr/>
      <dgm:t>
        <a:bodyPr/>
        <a:lstStyle/>
        <a:p>
          <a:endParaRPr lang="en-US"/>
        </a:p>
      </dgm:t>
    </dgm:pt>
    <dgm:pt modelId="{AD3959F3-A619-47C0-9405-F5CF48527043}" type="pres">
      <dgm:prSet presAssocID="{540787E7-6DD5-4E5E-AC4A-E9E3CEDC6B31}" presName="diagram" presStyleCnt="0">
        <dgm:presLayoutVars>
          <dgm:dir/>
          <dgm:resizeHandles val="exact"/>
        </dgm:presLayoutVars>
      </dgm:prSet>
      <dgm:spPr/>
    </dgm:pt>
    <dgm:pt modelId="{CC7DF783-D393-44AC-9114-3139F9003984}" type="pres">
      <dgm:prSet presAssocID="{D7E38574-B07C-4949-B8CA-0C67AD7C73BC}" presName="node" presStyleLbl="node1" presStyleIdx="0" presStyleCnt="6">
        <dgm:presLayoutVars>
          <dgm:bulletEnabled val="1"/>
        </dgm:presLayoutVars>
      </dgm:prSet>
      <dgm:spPr/>
    </dgm:pt>
    <dgm:pt modelId="{19611579-3D4B-4454-B233-98FAB32305C7}" type="pres">
      <dgm:prSet presAssocID="{00B24D6A-A4CA-46B4-BD5C-F32092528DFE}" presName="sibTrans" presStyleCnt="0"/>
      <dgm:spPr/>
    </dgm:pt>
    <dgm:pt modelId="{6795010F-0B11-4BA8-8B13-E20DC98E1014}" type="pres">
      <dgm:prSet presAssocID="{C114715D-9080-49E6-9141-F2A25208E629}" presName="node" presStyleLbl="node1" presStyleIdx="1" presStyleCnt="6">
        <dgm:presLayoutVars>
          <dgm:bulletEnabled val="1"/>
        </dgm:presLayoutVars>
      </dgm:prSet>
      <dgm:spPr/>
    </dgm:pt>
    <dgm:pt modelId="{4E8C7285-48EA-418B-96D9-D929338AF555}" type="pres">
      <dgm:prSet presAssocID="{48989300-E928-46D5-AB29-2566AAABE3CA}" presName="sibTrans" presStyleCnt="0"/>
      <dgm:spPr/>
    </dgm:pt>
    <dgm:pt modelId="{4510EC25-1B06-422E-95CC-78D1AC95CF31}" type="pres">
      <dgm:prSet presAssocID="{66627A52-845B-4025-AC8B-A80F9A22F413}" presName="node" presStyleLbl="node1" presStyleIdx="2" presStyleCnt="6">
        <dgm:presLayoutVars>
          <dgm:bulletEnabled val="1"/>
        </dgm:presLayoutVars>
      </dgm:prSet>
      <dgm:spPr/>
    </dgm:pt>
    <dgm:pt modelId="{ABD6BAFF-5F35-4EE9-B397-603011662EF9}" type="pres">
      <dgm:prSet presAssocID="{80CE7D02-CAB1-4D90-B8AD-A05DD8DE4E6E}" presName="sibTrans" presStyleCnt="0"/>
      <dgm:spPr/>
    </dgm:pt>
    <dgm:pt modelId="{1C57C2FF-200E-4398-A4AF-284704FEE71F}" type="pres">
      <dgm:prSet presAssocID="{399194AF-2F15-4803-A12A-C10A87E0EABD}" presName="node" presStyleLbl="node1" presStyleIdx="3" presStyleCnt="6">
        <dgm:presLayoutVars>
          <dgm:bulletEnabled val="1"/>
        </dgm:presLayoutVars>
      </dgm:prSet>
      <dgm:spPr/>
    </dgm:pt>
    <dgm:pt modelId="{BB2AF71F-8BC8-4C1B-AC50-3A02FD934740}" type="pres">
      <dgm:prSet presAssocID="{2546D63F-9FFD-4594-AEDF-E12375439C86}" presName="sibTrans" presStyleCnt="0"/>
      <dgm:spPr/>
    </dgm:pt>
    <dgm:pt modelId="{0C6E3FC0-6431-43AA-9A9E-9482103E0776}" type="pres">
      <dgm:prSet presAssocID="{A5674FF9-0209-4B4F-8E82-C31AE8CE1B17}" presName="node" presStyleLbl="node1" presStyleIdx="4" presStyleCnt="6">
        <dgm:presLayoutVars>
          <dgm:bulletEnabled val="1"/>
        </dgm:presLayoutVars>
      </dgm:prSet>
      <dgm:spPr/>
    </dgm:pt>
    <dgm:pt modelId="{3F3AFA67-7DB3-489E-8658-93014D63F93E}" type="pres">
      <dgm:prSet presAssocID="{196CC76F-0B53-40A8-9EA2-9324144B8F32}" presName="sibTrans" presStyleCnt="0"/>
      <dgm:spPr/>
    </dgm:pt>
    <dgm:pt modelId="{3DD84FF0-7D8C-4A3C-8999-E170B13F0131}" type="pres">
      <dgm:prSet presAssocID="{177F8FA7-477A-42DE-A01E-A2B0E9DD91DE}" presName="node" presStyleLbl="node1" presStyleIdx="5" presStyleCnt="6">
        <dgm:presLayoutVars>
          <dgm:bulletEnabled val="1"/>
        </dgm:presLayoutVars>
      </dgm:prSet>
      <dgm:spPr/>
    </dgm:pt>
  </dgm:ptLst>
  <dgm:cxnLst>
    <dgm:cxn modelId="{A134E823-C8CD-4D0B-9AB9-69758BC19363}" srcId="{540787E7-6DD5-4E5E-AC4A-E9E3CEDC6B31}" destId="{C114715D-9080-49E6-9141-F2A25208E629}" srcOrd="1" destOrd="0" parTransId="{43863E6C-744A-43BE-8926-1CD67A89F207}" sibTransId="{48989300-E928-46D5-AB29-2566AAABE3CA}"/>
    <dgm:cxn modelId="{6854FF32-36B5-4E30-8D85-6978D8FE30CF}" srcId="{540787E7-6DD5-4E5E-AC4A-E9E3CEDC6B31}" destId="{66627A52-845B-4025-AC8B-A80F9A22F413}" srcOrd="2" destOrd="0" parTransId="{46961AFD-BA4B-40C7-B7E7-C95C10A452D3}" sibTransId="{80CE7D02-CAB1-4D90-B8AD-A05DD8DE4E6E}"/>
    <dgm:cxn modelId="{00B7ED36-186D-4548-BDF7-EAD5E75F93E2}" type="presOf" srcId="{177F8FA7-477A-42DE-A01E-A2B0E9DD91DE}" destId="{3DD84FF0-7D8C-4A3C-8999-E170B13F0131}" srcOrd="0" destOrd="0" presId="urn:microsoft.com/office/officeart/2005/8/layout/default"/>
    <dgm:cxn modelId="{45628239-9F64-4D9D-A308-B6318CC33D9A}" type="presOf" srcId="{540787E7-6DD5-4E5E-AC4A-E9E3CEDC6B31}" destId="{AD3959F3-A619-47C0-9405-F5CF48527043}" srcOrd="0" destOrd="0" presId="urn:microsoft.com/office/officeart/2005/8/layout/default"/>
    <dgm:cxn modelId="{0A036759-F121-4591-9907-F18BB3ADAFD9}" type="presOf" srcId="{66627A52-845B-4025-AC8B-A80F9A22F413}" destId="{4510EC25-1B06-422E-95CC-78D1AC95CF31}" srcOrd="0" destOrd="0" presId="urn:microsoft.com/office/officeart/2005/8/layout/default"/>
    <dgm:cxn modelId="{F1D20A66-9E78-4B76-B555-038E514A326B}" srcId="{540787E7-6DD5-4E5E-AC4A-E9E3CEDC6B31}" destId="{399194AF-2F15-4803-A12A-C10A87E0EABD}" srcOrd="3" destOrd="0" parTransId="{586B98BA-E0E8-41F7-85E4-35DD570A3B57}" sibTransId="{2546D63F-9FFD-4594-AEDF-E12375439C86}"/>
    <dgm:cxn modelId="{1D154572-BE31-4915-9F62-D61FDE2FE33C}" type="presOf" srcId="{C114715D-9080-49E6-9141-F2A25208E629}" destId="{6795010F-0B11-4BA8-8B13-E20DC98E1014}" srcOrd="0" destOrd="0" presId="urn:microsoft.com/office/officeart/2005/8/layout/default"/>
    <dgm:cxn modelId="{85FF0A7A-E1F5-4BAA-BC8A-DAE47A105D33}" type="presOf" srcId="{A5674FF9-0209-4B4F-8E82-C31AE8CE1B17}" destId="{0C6E3FC0-6431-43AA-9A9E-9482103E0776}" srcOrd="0" destOrd="0" presId="urn:microsoft.com/office/officeart/2005/8/layout/default"/>
    <dgm:cxn modelId="{7C3913A5-7A3F-4EA8-9550-40AE1875FC50}" srcId="{540787E7-6DD5-4E5E-AC4A-E9E3CEDC6B31}" destId="{177F8FA7-477A-42DE-A01E-A2B0E9DD91DE}" srcOrd="5" destOrd="0" parTransId="{B42BABA7-0C14-4522-AAFA-B9363AAC449D}" sibTransId="{0965D2EF-0FE2-4EC5-989D-CD6677C7A911}"/>
    <dgm:cxn modelId="{9E5B8EDC-3FA7-466F-BE30-50015DAD6EB3}" type="presOf" srcId="{D7E38574-B07C-4949-B8CA-0C67AD7C73BC}" destId="{CC7DF783-D393-44AC-9114-3139F9003984}" srcOrd="0" destOrd="0" presId="urn:microsoft.com/office/officeart/2005/8/layout/default"/>
    <dgm:cxn modelId="{FD9A9AE9-EEFA-47B4-8BC2-5B2AECE1AF6D}" srcId="{540787E7-6DD5-4E5E-AC4A-E9E3CEDC6B31}" destId="{A5674FF9-0209-4B4F-8E82-C31AE8CE1B17}" srcOrd="4" destOrd="0" parTransId="{F9B52FFA-0C10-4C28-9373-2CF015BB3A57}" sibTransId="{196CC76F-0B53-40A8-9EA2-9324144B8F32}"/>
    <dgm:cxn modelId="{93D090EB-3E42-4712-9162-EF262FE8B680}" type="presOf" srcId="{399194AF-2F15-4803-A12A-C10A87E0EABD}" destId="{1C57C2FF-200E-4398-A4AF-284704FEE71F}" srcOrd="0" destOrd="0" presId="urn:microsoft.com/office/officeart/2005/8/layout/default"/>
    <dgm:cxn modelId="{4E0C65F4-73E9-4522-B5DB-EA431A649547}" srcId="{540787E7-6DD5-4E5E-AC4A-E9E3CEDC6B31}" destId="{D7E38574-B07C-4949-B8CA-0C67AD7C73BC}" srcOrd="0" destOrd="0" parTransId="{D220EB83-486E-4A64-BD7A-C1743C5FEE58}" sibTransId="{00B24D6A-A4CA-46B4-BD5C-F32092528DFE}"/>
    <dgm:cxn modelId="{9072B8DE-35A0-4A73-A23C-4BE16C4F91CE}" type="presParOf" srcId="{AD3959F3-A619-47C0-9405-F5CF48527043}" destId="{CC7DF783-D393-44AC-9114-3139F9003984}" srcOrd="0" destOrd="0" presId="urn:microsoft.com/office/officeart/2005/8/layout/default"/>
    <dgm:cxn modelId="{78AA0118-7D9F-4206-9A08-1FDC719BCF06}" type="presParOf" srcId="{AD3959F3-A619-47C0-9405-F5CF48527043}" destId="{19611579-3D4B-4454-B233-98FAB32305C7}" srcOrd="1" destOrd="0" presId="urn:microsoft.com/office/officeart/2005/8/layout/default"/>
    <dgm:cxn modelId="{49F655A6-32A0-4ABA-95DC-00DA3FEE5925}" type="presParOf" srcId="{AD3959F3-A619-47C0-9405-F5CF48527043}" destId="{6795010F-0B11-4BA8-8B13-E20DC98E1014}" srcOrd="2" destOrd="0" presId="urn:microsoft.com/office/officeart/2005/8/layout/default"/>
    <dgm:cxn modelId="{94E4568F-131E-4ADC-A214-4DEDCC43D812}" type="presParOf" srcId="{AD3959F3-A619-47C0-9405-F5CF48527043}" destId="{4E8C7285-48EA-418B-96D9-D929338AF555}" srcOrd="3" destOrd="0" presId="urn:microsoft.com/office/officeart/2005/8/layout/default"/>
    <dgm:cxn modelId="{BB06A854-78A2-4F2C-B113-01F7A508772D}" type="presParOf" srcId="{AD3959F3-A619-47C0-9405-F5CF48527043}" destId="{4510EC25-1B06-422E-95CC-78D1AC95CF31}" srcOrd="4" destOrd="0" presId="urn:microsoft.com/office/officeart/2005/8/layout/default"/>
    <dgm:cxn modelId="{C64F61AD-3FC3-45F9-91FD-7805AF1C83C8}" type="presParOf" srcId="{AD3959F3-A619-47C0-9405-F5CF48527043}" destId="{ABD6BAFF-5F35-4EE9-B397-603011662EF9}" srcOrd="5" destOrd="0" presId="urn:microsoft.com/office/officeart/2005/8/layout/default"/>
    <dgm:cxn modelId="{4C301603-C821-47D9-B80C-B25629A12BD1}" type="presParOf" srcId="{AD3959F3-A619-47C0-9405-F5CF48527043}" destId="{1C57C2FF-200E-4398-A4AF-284704FEE71F}" srcOrd="6" destOrd="0" presId="urn:microsoft.com/office/officeart/2005/8/layout/default"/>
    <dgm:cxn modelId="{605A3114-569B-4601-A2C7-1A7A6A2F7A5A}" type="presParOf" srcId="{AD3959F3-A619-47C0-9405-F5CF48527043}" destId="{BB2AF71F-8BC8-4C1B-AC50-3A02FD934740}" srcOrd="7" destOrd="0" presId="urn:microsoft.com/office/officeart/2005/8/layout/default"/>
    <dgm:cxn modelId="{930367B1-1F10-4D87-AB82-C027529853E2}" type="presParOf" srcId="{AD3959F3-A619-47C0-9405-F5CF48527043}" destId="{0C6E3FC0-6431-43AA-9A9E-9482103E0776}" srcOrd="8" destOrd="0" presId="urn:microsoft.com/office/officeart/2005/8/layout/default"/>
    <dgm:cxn modelId="{4E7B6E71-8B19-469A-A3AC-F6BA53440B76}" type="presParOf" srcId="{AD3959F3-A619-47C0-9405-F5CF48527043}" destId="{3F3AFA67-7DB3-489E-8658-93014D63F93E}" srcOrd="9" destOrd="0" presId="urn:microsoft.com/office/officeart/2005/8/layout/default"/>
    <dgm:cxn modelId="{F23BC20D-907A-489D-97D3-27A39F8B92AF}" type="presParOf" srcId="{AD3959F3-A619-47C0-9405-F5CF48527043}" destId="{3DD84FF0-7D8C-4A3C-8999-E170B13F0131}" srcOrd="10"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8EF8CD1-794F-4FC7-B9EB-9E5679B212B4}"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52B9022C-1E06-4E1E-B357-3D2BA5ADFB75}">
      <dgm:prSet/>
      <dgm:spPr/>
      <dgm:t>
        <a:bodyPr/>
        <a:lstStyle/>
        <a:p>
          <a:r>
            <a:rPr lang="en-GB"/>
            <a:t>Tom must get the team to socialise and get to know each other,</a:t>
          </a:r>
          <a:endParaRPr lang="en-US"/>
        </a:p>
      </dgm:t>
    </dgm:pt>
    <dgm:pt modelId="{21670EDA-CC9B-4E35-B59A-FE1320B1EBFB}" type="parTrans" cxnId="{1E0C95DA-CC55-4E23-BB6E-7D3542313D09}">
      <dgm:prSet/>
      <dgm:spPr/>
      <dgm:t>
        <a:bodyPr/>
        <a:lstStyle/>
        <a:p>
          <a:endParaRPr lang="en-US"/>
        </a:p>
      </dgm:t>
    </dgm:pt>
    <dgm:pt modelId="{2743C97B-6EC9-4EFA-B547-E0D294603054}" type="sibTrans" cxnId="{1E0C95DA-CC55-4E23-BB6E-7D3542313D09}">
      <dgm:prSet/>
      <dgm:spPr/>
      <dgm:t>
        <a:bodyPr/>
        <a:lstStyle/>
        <a:p>
          <a:endParaRPr lang="en-US"/>
        </a:p>
      </dgm:t>
    </dgm:pt>
    <dgm:pt modelId="{29D49D84-0CF1-494E-90CB-A6BDF12DBC70}">
      <dgm:prSet/>
      <dgm:spPr/>
      <dgm:t>
        <a:bodyPr/>
        <a:lstStyle/>
        <a:p>
          <a:r>
            <a:rPr lang="en-GB"/>
            <a:t>Collaborating with each other and communicating the goals and building trust to effectively meet deadlines is vital for Tom </a:t>
          </a:r>
          <a:endParaRPr lang="en-US"/>
        </a:p>
      </dgm:t>
    </dgm:pt>
    <dgm:pt modelId="{52E79F1C-4363-4D64-8ACC-49373EABCDC9}" type="parTrans" cxnId="{591F5430-5332-4648-A7C5-BDC105A2F056}">
      <dgm:prSet/>
      <dgm:spPr/>
      <dgm:t>
        <a:bodyPr/>
        <a:lstStyle/>
        <a:p>
          <a:endParaRPr lang="en-US"/>
        </a:p>
      </dgm:t>
    </dgm:pt>
    <dgm:pt modelId="{6142C744-29F6-4B91-8E10-1B05D87C3DA9}" type="sibTrans" cxnId="{591F5430-5332-4648-A7C5-BDC105A2F056}">
      <dgm:prSet/>
      <dgm:spPr/>
      <dgm:t>
        <a:bodyPr/>
        <a:lstStyle/>
        <a:p>
          <a:endParaRPr lang="en-US"/>
        </a:p>
      </dgm:t>
    </dgm:pt>
    <dgm:pt modelId="{28F6679C-BA40-490D-AC66-6A83F4BC38B0}">
      <dgm:prSet/>
      <dgm:spPr/>
      <dgm:t>
        <a:bodyPr/>
        <a:lstStyle/>
        <a:p>
          <a:r>
            <a:rPr lang="en-GB"/>
            <a:t>Forming where the team will meet and get to know each other start of communications'</a:t>
          </a:r>
          <a:endParaRPr lang="en-US"/>
        </a:p>
      </dgm:t>
    </dgm:pt>
    <dgm:pt modelId="{15F505B2-5A05-48E7-A362-73A11CC2045F}" type="parTrans" cxnId="{B563D8B6-981C-4CB4-B832-A10ACC0F3068}">
      <dgm:prSet/>
      <dgm:spPr/>
      <dgm:t>
        <a:bodyPr/>
        <a:lstStyle/>
        <a:p>
          <a:endParaRPr lang="en-US"/>
        </a:p>
      </dgm:t>
    </dgm:pt>
    <dgm:pt modelId="{20BEDE00-7479-4010-8EF9-DB11C542C981}" type="sibTrans" cxnId="{B563D8B6-981C-4CB4-B832-A10ACC0F3068}">
      <dgm:prSet/>
      <dgm:spPr/>
      <dgm:t>
        <a:bodyPr/>
        <a:lstStyle/>
        <a:p>
          <a:endParaRPr lang="en-US"/>
        </a:p>
      </dgm:t>
    </dgm:pt>
    <dgm:pt modelId="{23519C8A-09B5-4C1E-8643-A952FD4A01E2}">
      <dgm:prSet/>
      <dgm:spPr/>
      <dgm:t>
        <a:bodyPr/>
        <a:lstStyle/>
        <a:p>
          <a:r>
            <a:rPr lang="en-GB"/>
            <a:t>Storming get ideas and expertise and communicate conflicting thoughts to get to know each other</a:t>
          </a:r>
          <a:endParaRPr lang="en-US"/>
        </a:p>
      </dgm:t>
    </dgm:pt>
    <dgm:pt modelId="{A10523B4-54F5-4E86-9557-47EF54D59447}" type="parTrans" cxnId="{0B861394-DDA3-4128-A4DE-86AFD79E3FA7}">
      <dgm:prSet/>
      <dgm:spPr/>
      <dgm:t>
        <a:bodyPr/>
        <a:lstStyle/>
        <a:p>
          <a:endParaRPr lang="en-US"/>
        </a:p>
      </dgm:t>
    </dgm:pt>
    <dgm:pt modelId="{E38E0B07-F927-4231-B42B-682E328558E0}" type="sibTrans" cxnId="{0B861394-DDA3-4128-A4DE-86AFD79E3FA7}">
      <dgm:prSet/>
      <dgm:spPr/>
      <dgm:t>
        <a:bodyPr/>
        <a:lstStyle/>
        <a:p>
          <a:endParaRPr lang="en-US"/>
        </a:p>
      </dgm:t>
    </dgm:pt>
    <dgm:pt modelId="{4CEFF432-8389-4AEB-BE37-A29E7C22D98F}">
      <dgm:prSet/>
      <dgm:spPr/>
      <dgm:t>
        <a:bodyPr/>
        <a:lstStyle/>
        <a:p>
          <a:r>
            <a:rPr lang="en-GB"/>
            <a:t>Norming. Someone taking charge and everyone know their place. </a:t>
          </a:r>
          <a:endParaRPr lang="en-US"/>
        </a:p>
      </dgm:t>
    </dgm:pt>
    <dgm:pt modelId="{9DB2E53A-7733-4D0B-87CF-6A906E35AB2F}" type="parTrans" cxnId="{B6CD24C9-6B95-4F67-B553-94E9DE9CFE56}">
      <dgm:prSet/>
      <dgm:spPr/>
      <dgm:t>
        <a:bodyPr/>
        <a:lstStyle/>
        <a:p>
          <a:endParaRPr lang="en-US"/>
        </a:p>
      </dgm:t>
    </dgm:pt>
    <dgm:pt modelId="{AD66C5E0-4924-4F8A-A893-4004BA2F4C69}" type="sibTrans" cxnId="{B6CD24C9-6B95-4F67-B553-94E9DE9CFE56}">
      <dgm:prSet/>
      <dgm:spPr/>
      <dgm:t>
        <a:bodyPr/>
        <a:lstStyle/>
        <a:p>
          <a:endParaRPr lang="en-US"/>
        </a:p>
      </dgm:t>
    </dgm:pt>
    <dgm:pt modelId="{1BB4DF61-99AD-4381-85EA-59666D1302F7}">
      <dgm:prSet/>
      <dgm:spPr/>
      <dgm:t>
        <a:bodyPr/>
        <a:lstStyle/>
        <a:p>
          <a:r>
            <a:rPr lang="en-GB"/>
            <a:t>Performing . The team knows their job and work towards the goal through communication and commitment they can be effective.</a:t>
          </a:r>
          <a:endParaRPr lang="en-US"/>
        </a:p>
      </dgm:t>
    </dgm:pt>
    <dgm:pt modelId="{B8D122C9-4582-4005-BC1C-4A05C82AB3C4}" type="parTrans" cxnId="{E0B5D0E1-36E0-447E-B82E-54388BE88B93}">
      <dgm:prSet/>
      <dgm:spPr/>
      <dgm:t>
        <a:bodyPr/>
        <a:lstStyle/>
        <a:p>
          <a:endParaRPr lang="en-US"/>
        </a:p>
      </dgm:t>
    </dgm:pt>
    <dgm:pt modelId="{A0BB7C36-2A80-4E46-B4F2-4756FD004D1F}" type="sibTrans" cxnId="{E0B5D0E1-36E0-447E-B82E-54388BE88B93}">
      <dgm:prSet/>
      <dgm:spPr/>
      <dgm:t>
        <a:bodyPr/>
        <a:lstStyle/>
        <a:p>
          <a:endParaRPr lang="en-US"/>
        </a:p>
      </dgm:t>
    </dgm:pt>
    <dgm:pt modelId="{749270BF-1D1E-4E4B-9196-9D56DA41E540}">
      <dgm:prSet/>
      <dgm:spPr/>
      <dgm:t>
        <a:bodyPr/>
        <a:lstStyle/>
        <a:p>
          <a:r>
            <a:rPr lang="en-GB"/>
            <a:t>Adjourning now the job is done and the task to carry this on will be coached and guided throughout the time.</a:t>
          </a:r>
          <a:endParaRPr lang="en-US"/>
        </a:p>
      </dgm:t>
    </dgm:pt>
    <dgm:pt modelId="{AEC96EE4-245D-4519-90DE-F61402124868}" type="parTrans" cxnId="{3B56C115-2313-4C24-81BE-8C4A7360E1DD}">
      <dgm:prSet/>
      <dgm:spPr/>
      <dgm:t>
        <a:bodyPr/>
        <a:lstStyle/>
        <a:p>
          <a:endParaRPr lang="en-US"/>
        </a:p>
      </dgm:t>
    </dgm:pt>
    <dgm:pt modelId="{4464D069-0112-4FB2-8A2C-E8A9BE35C9D3}" type="sibTrans" cxnId="{3B56C115-2313-4C24-81BE-8C4A7360E1DD}">
      <dgm:prSet/>
      <dgm:spPr/>
      <dgm:t>
        <a:bodyPr/>
        <a:lstStyle/>
        <a:p>
          <a:endParaRPr lang="en-US"/>
        </a:p>
      </dgm:t>
    </dgm:pt>
    <dgm:pt modelId="{CD6DB5EB-BBDB-4AEF-8059-9FB6002C01F7}">
      <dgm:prSet/>
      <dgm:spPr/>
      <dgm:t>
        <a:bodyPr/>
        <a:lstStyle/>
        <a:p>
          <a:r>
            <a:rPr lang="en-GB"/>
            <a:t>Tuckman(2008).</a:t>
          </a:r>
          <a:endParaRPr lang="en-US"/>
        </a:p>
      </dgm:t>
    </dgm:pt>
    <dgm:pt modelId="{A0D3D85E-182B-4377-BE05-85268B2C9FA0}" type="parTrans" cxnId="{8D55AE03-DF1D-4D67-8188-E77A60032D41}">
      <dgm:prSet/>
      <dgm:spPr/>
      <dgm:t>
        <a:bodyPr/>
        <a:lstStyle/>
        <a:p>
          <a:endParaRPr lang="en-US"/>
        </a:p>
      </dgm:t>
    </dgm:pt>
    <dgm:pt modelId="{E2F9B8C0-0D31-44ED-A4B7-05489597347A}" type="sibTrans" cxnId="{8D55AE03-DF1D-4D67-8188-E77A60032D41}">
      <dgm:prSet/>
      <dgm:spPr/>
      <dgm:t>
        <a:bodyPr/>
        <a:lstStyle/>
        <a:p>
          <a:endParaRPr lang="en-US"/>
        </a:p>
      </dgm:t>
    </dgm:pt>
    <dgm:pt modelId="{A2162D4E-9E59-4B86-B0A3-8CD2EA53EE9E}">
      <dgm:prSet/>
      <dgm:spPr/>
      <dgm:t>
        <a:bodyPr/>
        <a:lstStyle/>
        <a:p>
          <a:r>
            <a:rPr lang="en-GB"/>
            <a:t>The effective of communication will benefit Tom and the organisation.</a:t>
          </a:r>
          <a:endParaRPr lang="en-US"/>
        </a:p>
      </dgm:t>
    </dgm:pt>
    <dgm:pt modelId="{410614AD-9E57-4CCA-A888-47F3AA41221C}" type="parTrans" cxnId="{08B7C7BA-133A-47BD-9A1C-2E1A1BBADB90}">
      <dgm:prSet/>
      <dgm:spPr/>
      <dgm:t>
        <a:bodyPr/>
        <a:lstStyle/>
        <a:p>
          <a:endParaRPr lang="en-US"/>
        </a:p>
      </dgm:t>
    </dgm:pt>
    <dgm:pt modelId="{26A29666-6C89-47A5-82FB-DE66180F97FE}" type="sibTrans" cxnId="{08B7C7BA-133A-47BD-9A1C-2E1A1BBADB90}">
      <dgm:prSet/>
      <dgm:spPr/>
      <dgm:t>
        <a:bodyPr/>
        <a:lstStyle/>
        <a:p>
          <a:endParaRPr lang="en-US"/>
        </a:p>
      </dgm:t>
    </dgm:pt>
    <dgm:pt modelId="{067E5FA3-D4F1-4FBE-84B9-7B97F2135FCC}" type="pres">
      <dgm:prSet presAssocID="{28EF8CD1-794F-4FC7-B9EB-9E5679B212B4}" presName="diagram" presStyleCnt="0">
        <dgm:presLayoutVars>
          <dgm:dir/>
          <dgm:resizeHandles val="exact"/>
        </dgm:presLayoutVars>
      </dgm:prSet>
      <dgm:spPr/>
    </dgm:pt>
    <dgm:pt modelId="{AFE9E4D2-B9DD-4FB4-A3B4-AB077AA13FFB}" type="pres">
      <dgm:prSet presAssocID="{52B9022C-1E06-4E1E-B357-3D2BA5ADFB75}" presName="node" presStyleLbl="node1" presStyleIdx="0" presStyleCnt="9">
        <dgm:presLayoutVars>
          <dgm:bulletEnabled val="1"/>
        </dgm:presLayoutVars>
      </dgm:prSet>
      <dgm:spPr/>
    </dgm:pt>
    <dgm:pt modelId="{2C494D83-8872-4E0E-A292-3F59FA633ABF}" type="pres">
      <dgm:prSet presAssocID="{2743C97B-6EC9-4EFA-B547-E0D294603054}" presName="sibTrans" presStyleCnt="0"/>
      <dgm:spPr/>
    </dgm:pt>
    <dgm:pt modelId="{2CD8038D-B14C-4C1C-A418-BB13198739DA}" type="pres">
      <dgm:prSet presAssocID="{29D49D84-0CF1-494E-90CB-A6BDF12DBC70}" presName="node" presStyleLbl="node1" presStyleIdx="1" presStyleCnt="9">
        <dgm:presLayoutVars>
          <dgm:bulletEnabled val="1"/>
        </dgm:presLayoutVars>
      </dgm:prSet>
      <dgm:spPr/>
    </dgm:pt>
    <dgm:pt modelId="{DD1367C9-74AB-4843-9A71-0028D3EBEE7A}" type="pres">
      <dgm:prSet presAssocID="{6142C744-29F6-4B91-8E10-1B05D87C3DA9}" presName="sibTrans" presStyleCnt="0"/>
      <dgm:spPr/>
    </dgm:pt>
    <dgm:pt modelId="{F2B5FCC6-7AC8-4CBD-A723-F4D8D0F0B169}" type="pres">
      <dgm:prSet presAssocID="{28F6679C-BA40-490D-AC66-6A83F4BC38B0}" presName="node" presStyleLbl="node1" presStyleIdx="2" presStyleCnt="9">
        <dgm:presLayoutVars>
          <dgm:bulletEnabled val="1"/>
        </dgm:presLayoutVars>
      </dgm:prSet>
      <dgm:spPr/>
    </dgm:pt>
    <dgm:pt modelId="{63AA8933-6A37-4F43-908F-3163BB5A2419}" type="pres">
      <dgm:prSet presAssocID="{20BEDE00-7479-4010-8EF9-DB11C542C981}" presName="sibTrans" presStyleCnt="0"/>
      <dgm:spPr/>
    </dgm:pt>
    <dgm:pt modelId="{0BB817A8-6F10-4BBE-9419-230CC173F18B}" type="pres">
      <dgm:prSet presAssocID="{23519C8A-09B5-4C1E-8643-A952FD4A01E2}" presName="node" presStyleLbl="node1" presStyleIdx="3" presStyleCnt="9">
        <dgm:presLayoutVars>
          <dgm:bulletEnabled val="1"/>
        </dgm:presLayoutVars>
      </dgm:prSet>
      <dgm:spPr/>
    </dgm:pt>
    <dgm:pt modelId="{59AF1877-BAE8-48B6-9241-C94933F42BE7}" type="pres">
      <dgm:prSet presAssocID="{E38E0B07-F927-4231-B42B-682E328558E0}" presName="sibTrans" presStyleCnt="0"/>
      <dgm:spPr/>
    </dgm:pt>
    <dgm:pt modelId="{063298AF-7FDB-4618-95DC-ADA97133B993}" type="pres">
      <dgm:prSet presAssocID="{4CEFF432-8389-4AEB-BE37-A29E7C22D98F}" presName="node" presStyleLbl="node1" presStyleIdx="4" presStyleCnt="9">
        <dgm:presLayoutVars>
          <dgm:bulletEnabled val="1"/>
        </dgm:presLayoutVars>
      </dgm:prSet>
      <dgm:spPr/>
    </dgm:pt>
    <dgm:pt modelId="{CD248C94-6213-4A21-9A2F-C7BD1F185D07}" type="pres">
      <dgm:prSet presAssocID="{AD66C5E0-4924-4F8A-A893-4004BA2F4C69}" presName="sibTrans" presStyleCnt="0"/>
      <dgm:spPr/>
    </dgm:pt>
    <dgm:pt modelId="{8908C185-FEBA-4A40-8A25-F4263BAAFA85}" type="pres">
      <dgm:prSet presAssocID="{1BB4DF61-99AD-4381-85EA-59666D1302F7}" presName="node" presStyleLbl="node1" presStyleIdx="5" presStyleCnt="9">
        <dgm:presLayoutVars>
          <dgm:bulletEnabled val="1"/>
        </dgm:presLayoutVars>
      </dgm:prSet>
      <dgm:spPr/>
    </dgm:pt>
    <dgm:pt modelId="{FAAE229D-9E47-4A37-99EC-99B58F116742}" type="pres">
      <dgm:prSet presAssocID="{A0BB7C36-2A80-4E46-B4F2-4756FD004D1F}" presName="sibTrans" presStyleCnt="0"/>
      <dgm:spPr/>
    </dgm:pt>
    <dgm:pt modelId="{778150DF-26F4-444E-8A0D-2AD6C67894DC}" type="pres">
      <dgm:prSet presAssocID="{749270BF-1D1E-4E4B-9196-9D56DA41E540}" presName="node" presStyleLbl="node1" presStyleIdx="6" presStyleCnt="9">
        <dgm:presLayoutVars>
          <dgm:bulletEnabled val="1"/>
        </dgm:presLayoutVars>
      </dgm:prSet>
      <dgm:spPr/>
    </dgm:pt>
    <dgm:pt modelId="{2754D8F2-ABF7-42F0-8F9B-9530920EEF61}" type="pres">
      <dgm:prSet presAssocID="{4464D069-0112-4FB2-8A2C-E8A9BE35C9D3}" presName="sibTrans" presStyleCnt="0"/>
      <dgm:spPr/>
    </dgm:pt>
    <dgm:pt modelId="{0BCDC137-8C69-4E8A-946D-2506FDF4EA5A}" type="pres">
      <dgm:prSet presAssocID="{CD6DB5EB-BBDB-4AEF-8059-9FB6002C01F7}" presName="node" presStyleLbl="node1" presStyleIdx="7" presStyleCnt="9">
        <dgm:presLayoutVars>
          <dgm:bulletEnabled val="1"/>
        </dgm:presLayoutVars>
      </dgm:prSet>
      <dgm:spPr/>
    </dgm:pt>
    <dgm:pt modelId="{F076956E-45D0-4206-A114-91BCBE57AAE7}" type="pres">
      <dgm:prSet presAssocID="{E2F9B8C0-0D31-44ED-A4B7-05489597347A}" presName="sibTrans" presStyleCnt="0"/>
      <dgm:spPr/>
    </dgm:pt>
    <dgm:pt modelId="{9286DE5C-8F55-4323-8E5E-7D70A8B730E7}" type="pres">
      <dgm:prSet presAssocID="{A2162D4E-9E59-4B86-B0A3-8CD2EA53EE9E}" presName="node" presStyleLbl="node1" presStyleIdx="8" presStyleCnt="9">
        <dgm:presLayoutVars>
          <dgm:bulletEnabled val="1"/>
        </dgm:presLayoutVars>
      </dgm:prSet>
      <dgm:spPr/>
    </dgm:pt>
  </dgm:ptLst>
  <dgm:cxnLst>
    <dgm:cxn modelId="{8D55AE03-DF1D-4D67-8188-E77A60032D41}" srcId="{28EF8CD1-794F-4FC7-B9EB-9E5679B212B4}" destId="{CD6DB5EB-BBDB-4AEF-8059-9FB6002C01F7}" srcOrd="7" destOrd="0" parTransId="{A0D3D85E-182B-4377-BE05-85268B2C9FA0}" sibTransId="{E2F9B8C0-0D31-44ED-A4B7-05489597347A}"/>
    <dgm:cxn modelId="{49873206-26FF-4996-844F-05D3460E0D12}" type="presOf" srcId="{1BB4DF61-99AD-4381-85EA-59666D1302F7}" destId="{8908C185-FEBA-4A40-8A25-F4263BAAFA85}" srcOrd="0" destOrd="0" presId="urn:microsoft.com/office/officeart/2005/8/layout/default"/>
    <dgm:cxn modelId="{B852CD13-AC87-4775-AB0B-CE3CB6E0641C}" type="presOf" srcId="{28F6679C-BA40-490D-AC66-6A83F4BC38B0}" destId="{F2B5FCC6-7AC8-4CBD-A723-F4D8D0F0B169}" srcOrd="0" destOrd="0" presId="urn:microsoft.com/office/officeart/2005/8/layout/default"/>
    <dgm:cxn modelId="{3B56C115-2313-4C24-81BE-8C4A7360E1DD}" srcId="{28EF8CD1-794F-4FC7-B9EB-9E5679B212B4}" destId="{749270BF-1D1E-4E4B-9196-9D56DA41E540}" srcOrd="6" destOrd="0" parTransId="{AEC96EE4-245D-4519-90DE-F61402124868}" sibTransId="{4464D069-0112-4FB2-8A2C-E8A9BE35C9D3}"/>
    <dgm:cxn modelId="{591F5430-5332-4648-A7C5-BDC105A2F056}" srcId="{28EF8CD1-794F-4FC7-B9EB-9E5679B212B4}" destId="{29D49D84-0CF1-494E-90CB-A6BDF12DBC70}" srcOrd="1" destOrd="0" parTransId="{52E79F1C-4363-4D64-8ACC-49373EABCDC9}" sibTransId="{6142C744-29F6-4B91-8E10-1B05D87C3DA9}"/>
    <dgm:cxn modelId="{2E3DBD39-1328-4000-9A86-76FD56494474}" type="presOf" srcId="{CD6DB5EB-BBDB-4AEF-8059-9FB6002C01F7}" destId="{0BCDC137-8C69-4E8A-946D-2506FDF4EA5A}" srcOrd="0" destOrd="0" presId="urn:microsoft.com/office/officeart/2005/8/layout/default"/>
    <dgm:cxn modelId="{F6603D51-9A15-4534-871B-C8A05F412384}" type="presOf" srcId="{29D49D84-0CF1-494E-90CB-A6BDF12DBC70}" destId="{2CD8038D-B14C-4C1C-A418-BB13198739DA}" srcOrd="0" destOrd="0" presId="urn:microsoft.com/office/officeart/2005/8/layout/default"/>
    <dgm:cxn modelId="{17E85062-6B8A-4A53-A8F7-E81C73F4C58A}" type="presOf" srcId="{52B9022C-1E06-4E1E-B357-3D2BA5ADFB75}" destId="{AFE9E4D2-B9DD-4FB4-A3B4-AB077AA13FFB}" srcOrd="0" destOrd="0" presId="urn:microsoft.com/office/officeart/2005/8/layout/default"/>
    <dgm:cxn modelId="{626DFF6E-7D31-4671-89EE-23D62A0B073A}" type="presOf" srcId="{28EF8CD1-794F-4FC7-B9EB-9E5679B212B4}" destId="{067E5FA3-D4F1-4FBE-84B9-7B97F2135FCC}" srcOrd="0" destOrd="0" presId="urn:microsoft.com/office/officeart/2005/8/layout/default"/>
    <dgm:cxn modelId="{0B861394-DDA3-4128-A4DE-86AFD79E3FA7}" srcId="{28EF8CD1-794F-4FC7-B9EB-9E5679B212B4}" destId="{23519C8A-09B5-4C1E-8643-A952FD4A01E2}" srcOrd="3" destOrd="0" parTransId="{A10523B4-54F5-4E86-9557-47EF54D59447}" sibTransId="{E38E0B07-F927-4231-B42B-682E328558E0}"/>
    <dgm:cxn modelId="{149F2998-2BC0-4A68-B3A2-A74C9ABE83B1}" type="presOf" srcId="{23519C8A-09B5-4C1E-8643-A952FD4A01E2}" destId="{0BB817A8-6F10-4BBE-9419-230CC173F18B}" srcOrd="0" destOrd="0" presId="urn:microsoft.com/office/officeart/2005/8/layout/default"/>
    <dgm:cxn modelId="{698FD998-C518-4B96-B182-2EEF65C5A607}" type="presOf" srcId="{A2162D4E-9E59-4B86-B0A3-8CD2EA53EE9E}" destId="{9286DE5C-8F55-4323-8E5E-7D70A8B730E7}" srcOrd="0" destOrd="0" presId="urn:microsoft.com/office/officeart/2005/8/layout/default"/>
    <dgm:cxn modelId="{3A91A4A8-C498-4A14-AB80-82AB24EACF9F}" type="presOf" srcId="{4CEFF432-8389-4AEB-BE37-A29E7C22D98F}" destId="{063298AF-7FDB-4618-95DC-ADA97133B993}" srcOrd="0" destOrd="0" presId="urn:microsoft.com/office/officeart/2005/8/layout/default"/>
    <dgm:cxn modelId="{B563D8B6-981C-4CB4-B832-A10ACC0F3068}" srcId="{28EF8CD1-794F-4FC7-B9EB-9E5679B212B4}" destId="{28F6679C-BA40-490D-AC66-6A83F4BC38B0}" srcOrd="2" destOrd="0" parTransId="{15F505B2-5A05-48E7-A362-73A11CC2045F}" sibTransId="{20BEDE00-7479-4010-8EF9-DB11C542C981}"/>
    <dgm:cxn modelId="{08B7C7BA-133A-47BD-9A1C-2E1A1BBADB90}" srcId="{28EF8CD1-794F-4FC7-B9EB-9E5679B212B4}" destId="{A2162D4E-9E59-4B86-B0A3-8CD2EA53EE9E}" srcOrd="8" destOrd="0" parTransId="{410614AD-9E57-4CCA-A888-47F3AA41221C}" sibTransId="{26A29666-6C89-47A5-82FB-DE66180F97FE}"/>
    <dgm:cxn modelId="{B6CD24C9-6B95-4F67-B553-94E9DE9CFE56}" srcId="{28EF8CD1-794F-4FC7-B9EB-9E5679B212B4}" destId="{4CEFF432-8389-4AEB-BE37-A29E7C22D98F}" srcOrd="4" destOrd="0" parTransId="{9DB2E53A-7733-4D0B-87CF-6A906E35AB2F}" sibTransId="{AD66C5E0-4924-4F8A-A893-4004BA2F4C69}"/>
    <dgm:cxn modelId="{1E0C95DA-CC55-4E23-BB6E-7D3542313D09}" srcId="{28EF8CD1-794F-4FC7-B9EB-9E5679B212B4}" destId="{52B9022C-1E06-4E1E-B357-3D2BA5ADFB75}" srcOrd="0" destOrd="0" parTransId="{21670EDA-CC9B-4E35-B59A-FE1320B1EBFB}" sibTransId="{2743C97B-6EC9-4EFA-B547-E0D294603054}"/>
    <dgm:cxn modelId="{37B605DE-8EFB-446F-9275-4AA8CEFF9F7F}" type="presOf" srcId="{749270BF-1D1E-4E4B-9196-9D56DA41E540}" destId="{778150DF-26F4-444E-8A0D-2AD6C67894DC}" srcOrd="0" destOrd="0" presId="urn:microsoft.com/office/officeart/2005/8/layout/default"/>
    <dgm:cxn modelId="{E0B5D0E1-36E0-447E-B82E-54388BE88B93}" srcId="{28EF8CD1-794F-4FC7-B9EB-9E5679B212B4}" destId="{1BB4DF61-99AD-4381-85EA-59666D1302F7}" srcOrd="5" destOrd="0" parTransId="{B8D122C9-4582-4005-BC1C-4A05C82AB3C4}" sibTransId="{A0BB7C36-2A80-4E46-B4F2-4756FD004D1F}"/>
    <dgm:cxn modelId="{48D95920-FE61-40EC-90C9-9C3F8C4A6F09}" type="presParOf" srcId="{067E5FA3-D4F1-4FBE-84B9-7B97F2135FCC}" destId="{AFE9E4D2-B9DD-4FB4-A3B4-AB077AA13FFB}" srcOrd="0" destOrd="0" presId="urn:microsoft.com/office/officeart/2005/8/layout/default"/>
    <dgm:cxn modelId="{A1B70F9C-9E09-43A0-90B8-FFEB5D872628}" type="presParOf" srcId="{067E5FA3-D4F1-4FBE-84B9-7B97F2135FCC}" destId="{2C494D83-8872-4E0E-A292-3F59FA633ABF}" srcOrd="1" destOrd="0" presId="urn:microsoft.com/office/officeart/2005/8/layout/default"/>
    <dgm:cxn modelId="{ED034485-D451-4FEF-8DE6-F62619FC04D9}" type="presParOf" srcId="{067E5FA3-D4F1-4FBE-84B9-7B97F2135FCC}" destId="{2CD8038D-B14C-4C1C-A418-BB13198739DA}" srcOrd="2" destOrd="0" presId="urn:microsoft.com/office/officeart/2005/8/layout/default"/>
    <dgm:cxn modelId="{FA7BD276-87BA-41CD-9D0A-3D44C0D2435C}" type="presParOf" srcId="{067E5FA3-D4F1-4FBE-84B9-7B97F2135FCC}" destId="{DD1367C9-74AB-4843-9A71-0028D3EBEE7A}" srcOrd="3" destOrd="0" presId="urn:microsoft.com/office/officeart/2005/8/layout/default"/>
    <dgm:cxn modelId="{B980867A-EFAE-4587-A15B-BC236DF4DDD0}" type="presParOf" srcId="{067E5FA3-D4F1-4FBE-84B9-7B97F2135FCC}" destId="{F2B5FCC6-7AC8-4CBD-A723-F4D8D0F0B169}" srcOrd="4" destOrd="0" presId="urn:microsoft.com/office/officeart/2005/8/layout/default"/>
    <dgm:cxn modelId="{6A33CB54-7D4D-405A-AFE5-BF46CEE1D080}" type="presParOf" srcId="{067E5FA3-D4F1-4FBE-84B9-7B97F2135FCC}" destId="{63AA8933-6A37-4F43-908F-3163BB5A2419}" srcOrd="5" destOrd="0" presId="urn:microsoft.com/office/officeart/2005/8/layout/default"/>
    <dgm:cxn modelId="{C73849B4-9F05-4F28-AE34-C5AAA566261E}" type="presParOf" srcId="{067E5FA3-D4F1-4FBE-84B9-7B97F2135FCC}" destId="{0BB817A8-6F10-4BBE-9419-230CC173F18B}" srcOrd="6" destOrd="0" presId="urn:microsoft.com/office/officeart/2005/8/layout/default"/>
    <dgm:cxn modelId="{E56AB924-400B-4673-B5B9-DB72B984BD6C}" type="presParOf" srcId="{067E5FA3-D4F1-4FBE-84B9-7B97F2135FCC}" destId="{59AF1877-BAE8-48B6-9241-C94933F42BE7}" srcOrd="7" destOrd="0" presId="urn:microsoft.com/office/officeart/2005/8/layout/default"/>
    <dgm:cxn modelId="{B5E348D6-C8FD-4DB1-947D-288BA9EDFADD}" type="presParOf" srcId="{067E5FA3-D4F1-4FBE-84B9-7B97F2135FCC}" destId="{063298AF-7FDB-4618-95DC-ADA97133B993}" srcOrd="8" destOrd="0" presId="urn:microsoft.com/office/officeart/2005/8/layout/default"/>
    <dgm:cxn modelId="{4C46189B-D3F5-4566-9926-219D8350588B}" type="presParOf" srcId="{067E5FA3-D4F1-4FBE-84B9-7B97F2135FCC}" destId="{CD248C94-6213-4A21-9A2F-C7BD1F185D07}" srcOrd="9" destOrd="0" presId="urn:microsoft.com/office/officeart/2005/8/layout/default"/>
    <dgm:cxn modelId="{49FC8DD7-2965-4B7A-B6D5-D2AF43BFC20F}" type="presParOf" srcId="{067E5FA3-D4F1-4FBE-84B9-7B97F2135FCC}" destId="{8908C185-FEBA-4A40-8A25-F4263BAAFA85}" srcOrd="10" destOrd="0" presId="urn:microsoft.com/office/officeart/2005/8/layout/default"/>
    <dgm:cxn modelId="{A39B38EC-F068-4810-97CA-2219A78EB964}" type="presParOf" srcId="{067E5FA3-D4F1-4FBE-84B9-7B97F2135FCC}" destId="{FAAE229D-9E47-4A37-99EC-99B58F116742}" srcOrd="11" destOrd="0" presId="urn:microsoft.com/office/officeart/2005/8/layout/default"/>
    <dgm:cxn modelId="{29B63C08-9FE5-48C9-A3A6-9C3B15CBB80D}" type="presParOf" srcId="{067E5FA3-D4F1-4FBE-84B9-7B97F2135FCC}" destId="{778150DF-26F4-444E-8A0D-2AD6C67894DC}" srcOrd="12" destOrd="0" presId="urn:microsoft.com/office/officeart/2005/8/layout/default"/>
    <dgm:cxn modelId="{3A891EBC-094D-47E6-809A-9BC2DC3C2969}" type="presParOf" srcId="{067E5FA3-D4F1-4FBE-84B9-7B97F2135FCC}" destId="{2754D8F2-ABF7-42F0-8F9B-9530920EEF61}" srcOrd="13" destOrd="0" presId="urn:microsoft.com/office/officeart/2005/8/layout/default"/>
    <dgm:cxn modelId="{F6601B05-8254-4B4C-99BB-79F9202655BB}" type="presParOf" srcId="{067E5FA3-D4F1-4FBE-84B9-7B97F2135FCC}" destId="{0BCDC137-8C69-4E8A-946D-2506FDF4EA5A}" srcOrd="14" destOrd="0" presId="urn:microsoft.com/office/officeart/2005/8/layout/default"/>
    <dgm:cxn modelId="{42A4D0D9-3773-49F4-AF3F-8AF7128550AF}" type="presParOf" srcId="{067E5FA3-D4F1-4FBE-84B9-7B97F2135FCC}" destId="{F076956E-45D0-4206-A114-91BCBE57AAE7}" srcOrd="15" destOrd="0" presId="urn:microsoft.com/office/officeart/2005/8/layout/default"/>
    <dgm:cxn modelId="{6079D14D-8F98-43CE-A1DC-6966D09AF5CF}" type="presParOf" srcId="{067E5FA3-D4F1-4FBE-84B9-7B97F2135FCC}" destId="{9286DE5C-8F55-4323-8E5E-7D70A8B730E7}" srcOrd="16"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A9F723-4520-664F-82E1-848489E7DF2B}">
      <dsp:nvSpPr>
        <dsp:cNvPr id="0" name=""/>
        <dsp:cNvSpPr/>
      </dsp:nvSpPr>
      <dsp:spPr>
        <a:xfrm>
          <a:off x="0" y="373"/>
          <a:ext cx="5422390" cy="692159"/>
        </a:xfrm>
        <a:prstGeom prst="roundRect">
          <a:avLst/>
        </a:prstGeom>
        <a:solidFill>
          <a:schemeClr val="accent2">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kern="1200"/>
            <a:t>Cultural boundaries, which can obstruct communication in a number of ways, are one of the obstacles Tom might face in this situation:</a:t>
          </a:r>
        </a:p>
      </dsp:txBody>
      <dsp:txXfrm>
        <a:off x="33788" y="34161"/>
        <a:ext cx="5354814" cy="624583"/>
      </dsp:txXfrm>
    </dsp:sp>
    <dsp:sp modelId="{EB152EBF-B922-BC45-BC69-705468C63945}">
      <dsp:nvSpPr>
        <dsp:cNvPr id="0" name=""/>
        <dsp:cNvSpPr/>
      </dsp:nvSpPr>
      <dsp:spPr>
        <a:xfrm>
          <a:off x="0" y="692533"/>
          <a:ext cx="5422390" cy="21115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2161" tIns="17780" rIns="99568" bIns="17780" numCol="1" spcCol="1270" anchor="t" anchorCtr="0">
          <a:noAutofit/>
        </a:bodyPr>
        <a:lstStyle/>
        <a:p>
          <a:pPr marL="114300" lvl="1" indent="-114300" algn="l" defTabSz="622300">
            <a:lnSpc>
              <a:spcPct val="90000"/>
            </a:lnSpc>
            <a:spcBef>
              <a:spcPct val="0"/>
            </a:spcBef>
            <a:spcAft>
              <a:spcPct val="20000"/>
            </a:spcAft>
            <a:buFont typeface="Symbol" pitchFamily="2" charset="2"/>
            <a:buChar char=""/>
          </a:pPr>
          <a:r>
            <a:rPr lang="en-GB" sz="1400" kern="1200" dirty="0"/>
            <a:t>In terms of personal space, cultural conventions of communication differ. In these circumstances, it's critical to reach an understanding (</a:t>
          </a:r>
          <a:r>
            <a:rPr lang="en-GB" sz="1400" kern="1200" dirty="0" err="1"/>
            <a:t>Beqiri</a:t>
          </a:r>
          <a:r>
            <a:rPr lang="en-GB" sz="1400" kern="1200" dirty="0"/>
            <a:t> G., 2018).</a:t>
          </a:r>
        </a:p>
        <a:p>
          <a:pPr marL="114300" lvl="1" indent="-114300" algn="l" defTabSz="622300">
            <a:lnSpc>
              <a:spcPct val="90000"/>
            </a:lnSpc>
            <a:spcBef>
              <a:spcPct val="0"/>
            </a:spcBef>
            <a:spcAft>
              <a:spcPct val="20000"/>
            </a:spcAft>
            <a:buFont typeface="Symbol" pitchFamily="2" charset="2"/>
            <a:buChar char=""/>
          </a:pPr>
          <a:r>
            <a:rPr lang="en-GB" sz="1400" kern="1200" dirty="0"/>
            <a:t>People may make conclusions about other people's cultures based on preconceptions (cultural noise) (</a:t>
          </a:r>
          <a:r>
            <a:rPr lang="en-GB" sz="1400" kern="1200" dirty="0" err="1"/>
            <a:t>Beqiri</a:t>
          </a:r>
          <a:r>
            <a:rPr lang="en-GB" sz="1400" kern="1200" dirty="0"/>
            <a:t> G., 2018).</a:t>
          </a:r>
        </a:p>
        <a:p>
          <a:pPr marL="114300" lvl="1" indent="-114300" algn="l" defTabSz="622300">
            <a:lnSpc>
              <a:spcPct val="90000"/>
            </a:lnSpc>
            <a:spcBef>
              <a:spcPct val="0"/>
            </a:spcBef>
            <a:spcAft>
              <a:spcPct val="20000"/>
            </a:spcAft>
            <a:buFont typeface="Symbol" pitchFamily="2" charset="2"/>
            <a:buChar char=""/>
          </a:pPr>
          <a:r>
            <a:rPr lang="en-GB" sz="1400" kern="1200" dirty="0"/>
            <a:t>Companies have different work cultures, thus, to effectively communicate, and the manager must adapt that to the workplace’s culture (</a:t>
          </a:r>
          <a:r>
            <a:rPr lang="en-GB" sz="1400" kern="1200" dirty="0" err="1"/>
            <a:t>Beqiri</a:t>
          </a:r>
          <a:r>
            <a:rPr lang="en-GB" sz="1400" kern="1200" dirty="0"/>
            <a:t> G., 2018).</a:t>
          </a:r>
        </a:p>
        <a:p>
          <a:pPr marL="114300" lvl="1" indent="-114300" algn="l" defTabSz="622300">
            <a:lnSpc>
              <a:spcPct val="90000"/>
            </a:lnSpc>
            <a:spcBef>
              <a:spcPct val="0"/>
            </a:spcBef>
            <a:spcAft>
              <a:spcPct val="20000"/>
            </a:spcAft>
            <a:buFont typeface="Symbol" pitchFamily="2" charset="2"/>
            <a:buChar char=""/>
          </a:pPr>
          <a:r>
            <a:rPr lang="en-GB" sz="1400" kern="1200" dirty="0"/>
            <a:t>The barriers could be speaking directly, judgement or not the same professional manners.</a:t>
          </a:r>
        </a:p>
      </dsp:txBody>
      <dsp:txXfrm>
        <a:off x="0" y="692533"/>
        <a:ext cx="5422390" cy="21115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350E2A-EFBF-3548-8DD4-B65F05D77D65}">
      <dsp:nvSpPr>
        <dsp:cNvPr id="0" name=""/>
        <dsp:cNvSpPr/>
      </dsp:nvSpPr>
      <dsp:spPr>
        <a:xfrm>
          <a:off x="0" y="710128"/>
          <a:ext cx="3690000" cy="1184400"/>
        </a:xfrm>
        <a:prstGeom prst="rect">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37B617C-908B-8C45-96DF-F592A9CC3E4D}">
      <dsp:nvSpPr>
        <dsp:cNvPr id="0" name=""/>
        <dsp:cNvSpPr/>
      </dsp:nvSpPr>
      <dsp:spPr>
        <a:xfrm>
          <a:off x="184500" y="16408"/>
          <a:ext cx="2583000" cy="13874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marL="0" lvl="0" indent="0" algn="l" defTabSz="622300">
            <a:lnSpc>
              <a:spcPct val="90000"/>
            </a:lnSpc>
            <a:spcBef>
              <a:spcPct val="0"/>
            </a:spcBef>
            <a:spcAft>
              <a:spcPct val="35000"/>
            </a:spcAft>
            <a:buFont typeface="Symbol" pitchFamily="2" charset="2"/>
            <a:buNone/>
          </a:pPr>
          <a:r>
            <a:rPr lang="en-GB" sz="1400" kern="1200" dirty="0"/>
            <a:t>Information is distorted or withheld during interfingering to control a person's reactions. Filtering examples include personnel hiding a division's poor sales numbers from an employee (Libraries, 2022).</a:t>
          </a:r>
        </a:p>
      </dsp:txBody>
      <dsp:txXfrm>
        <a:off x="252229" y="84137"/>
        <a:ext cx="2447542" cy="1251982"/>
      </dsp:txXfrm>
    </dsp:sp>
    <dsp:sp modelId="{B4FF4252-A8B3-8949-AD4C-65723B235F71}">
      <dsp:nvSpPr>
        <dsp:cNvPr id="0" name=""/>
        <dsp:cNvSpPr/>
      </dsp:nvSpPr>
      <dsp:spPr>
        <a:xfrm>
          <a:off x="0" y="2842049"/>
          <a:ext cx="3690000" cy="1184400"/>
        </a:xfrm>
        <a:prstGeom prst="rect">
          <a:avLst/>
        </a:prstGeom>
        <a:solidFill>
          <a:schemeClr val="lt1">
            <a:alpha val="90000"/>
            <a:hueOff val="0"/>
            <a:satOff val="0"/>
            <a:lumOff val="0"/>
            <a:alphaOff val="0"/>
          </a:schemeClr>
        </a:solidFill>
        <a:ln w="2222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D5093A6-CDD8-CB46-BC90-BD80BE34895E}">
      <dsp:nvSpPr>
        <dsp:cNvPr id="0" name=""/>
        <dsp:cNvSpPr/>
      </dsp:nvSpPr>
      <dsp:spPr>
        <a:xfrm>
          <a:off x="184500" y="2148329"/>
          <a:ext cx="2583000" cy="1387440"/>
        </a:xfrm>
        <a:prstGeom prst="round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7631" tIns="0" rIns="97631" bIns="0" numCol="1" spcCol="1270" anchor="ctr" anchorCtr="0">
          <a:noAutofit/>
        </a:bodyPr>
        <a:lstStyle/>
        <a:p>
          <a:pPr marL="0" lvl="0" indent="0" algn="l" defTabSz="622300">
            <a:lnSpc>
              <a:spcPct val="90000"/>
            </a:lnSpc>
            <a:spcBef>
              <a:spcPct val="0"/>
            </a:spcBef>
            <a:spcAft>
              <a:spcPct val="35000"/>
            </a:spcAft>
            <a:buFont typeface="Symbol" pitchFamily="2" charset="2"/>
            <a:buNone/>
          </a:pPr>
          <a:r>
            <a:rPr lang="en-GB" sz="1400" kern="1200" dirty="0"/>
            <a:t>In the workplace, filtering might result in misunderstandings. Each listener creates their own version of the message by translating it into their own words (Libraries, 2022)</a:t>
          </a:r>
        </a:p>
      </dsp:txBody>
      <dsp:txXfrm>
        <a:off x="252229" y="2216058"/>
        <a:ext cx="2447542" cy="125198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8B83C4-35A2-4273-8676-7A3809202638}">
      <dsp:nvSpPr>
        <dsp:cNvPr id="0" name=""/>
        <dsp:cNvSpPr/>
      </dsp:nvSpPr>
      <dsp:spPr>
        <a:xfrm>
          <a:off x="3231" y="172861"/>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Tom needs a team that can build and execute performance </a:t>
          </a:r>
          <a:endParaRPr lang="en-US" sz="1000" kern="1200"/>
        </a:p>
      </dsp:txBody>
      <dsp:txXfrm>
        <a:off x="3231" y="172861"/>
        <a:ext cx="2563523" cy="1538114"/>
      </dsp:txXfrm>
    </dsp:sp>
    <dsp:sp modelId="{2FA35FBF-451D-4C94-A7F1-902710DCD900}">
      <dsp:nvSpPr>
        <dsp:cNvPr id="0" name=""/>
        <dsp:cNvSpPr/>
      </dsp:nvSpPr>
      <dsp:spPr>
        <a:xfrm>
          <a:off x="2823107" y="172861"/>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barriers  we identified are communication and commitment.</a:t>
          </a:r>
          <a:endParaRPr lang="en-US" sz="1000" kern="1200"/>
        </a:p>
      </dsp:txBody>
      <dsp:txXfrm>
        <a:off x="2823107" y="172861"/>
        <a:ext cx="2563523" cy="1538114"/>
      </dsp:txXfrm>
    </dsp:sp>
    <dsp:sp modelId="{76381A38-A8E9-4598-9969-F0E536CE6F2F}">
      <dsp:nvSpPr>
        <dsp:cNvPr id="0" name=""/>
        <dsp:cNvSpPr/>
      </dsp:nvSpPr>
      <dsp:spPr>
        <a:xfrm>
          <a:off x="5642983" y="172861"/>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Communication can overcome many barriers such as </a:t>
          </a:r>
          <a:endParaRPr lang="en-US" sz="1000" kern="1200"/>
        </a:p>
      </dsp:txBody>
      <dsp:txXfrm>
        <a:off x="5642983" y="172861"/>
        <a:ext cx="2563523" cy="1538114"/>
      </dsp:txXfrm>
    </dsp:sp>
    <dsp:sp modelId="{3A531582-8665-4582-B37B-D5C007A96294}">
      <dsp:nvSpPr>
        <dsp:cNvPr id="0" name=""/>
        <dsp:cNvSpPr/>
      </dsp:nvSpPr>
      <dsp:spPr>
        <a:xfrm>
          <a:off x="8462859" y="172861"/>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Resolve conflict, build trust, promoting learning and collaboration with each other</a:t>
          </a:r>
          <a:endParaRPr lang="en-US" sz="1000" kern="1200"/>
        </a:p>
      </dsp:txBody>
      <dsp:txXfrm>
        <a:off x="8462859" y="172861"/>
        <a:ext cx="2563523" cy="1538114"/>
      </dsp:txXfrm>
    </dsp:sp>
    <dsp:sp modelId="{9607D2A3-2BC1-44A1-9E5E-A3E10C5693C9}">
      <dsp:nvSpPr>
        <dsp:cNvPr id="0" name=""/>
        <dsp:cNvSpPr/>
      </dsp:nvSpPr>
      <dsp:spPr>
        <a:xfrm>
          <a:off x="3231" y="1967327"/>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Communication is the most important tool any organisation can have.</a:t>
          </a:r>
          <a:endParaRPr lang="en-US" sz="1000" kern="1200"/>
        </a:p>
      </dsp:txBody>
      <dsp:txXfrm>
        <a:off x="3231" y="1967327"/>
        <a:ext cx="2563523" cy="1538114"/>
      </dsp:txXfrm>
    </dsp:sp>
    <dsp:sp modelId="{12566574-15AD-4BF7-900A-9A812FDE8793}">
      <dsp:nvSpPr>
        <dsp:cNvPr id="0" name=""/>
        <dsp:cNvSpPr/>
      </dsp:nvSpPr>
      <dsp:spPr>
        <a:xfrm>
          <a:off x="2823107" y="1967327"/>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In this case there are different people with different background will be in the team</a:t>
          </a:r>
          <a:endParaRPr lang="en-US" sz="1000" kern="1200"/>
        </a:p>
      </dsp:txBody>
      <dsp:txXfrm>
        <a:off x="2823107" y="1967327"/>
        <a:ext cx="2563523" cy="1538114"/>
      </dsp:txXfrm>
    </dsp:sp>
    <dsp:sp modelId="{E1B600A5-4D77-4CBD-8964-FB30EEEE60ED}">
      <dsp:nvSpPr>
        <dsp:cNvPr id="0" name=""/>
        <dsp:cNvSpPr/>
      </dsp:nvSpPr>
      <dsp:spPr>
        <a:xfrm>
          <a:off x="5642983" y="1967327"/>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 effectiveness of the team relies on the amount of communication and commitment it has</a:t>
          </a:r>
          <a:endParaRPr lang="en-US" sz="1000" kern="1200"/>
        </a:p>
      </dsp:txBody>
      <dsp:txXfrm>
        <a:off x="5642983" y="1967327"/>
        <a:ext cx="2563523" cy="1538114"/>
      </dsp:txXfrm>
    </dsp:sp>
    <dsp:sp modelId="{6A3C6C17-B85A-4C5A-BFED-B722CBF6B098}">
      <dsp:nvSpPr>
        <dsp:cNvPr id="0" name=""/>
        <dsp:cNvSpPr/>
      </dsp:nvSpPr>
      <dsp:spPr>
        <a:xfrm>
          <a:off x="8462859" y="1967327"/>
          <a:ext cx="2563523" cy="1538114"/>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8100" tIns="38100" rIns="38100" bIns="38100" numCol="1" spcCol="1270" anchor="ctr" anchorCtr="0">
          <a:noAutofit/>
        </a:bodyPr>
        <a:lstStyle/>
        <a:p>
          <a:pPr marL="0" lvl="0" indent="0" algn="ctr" defTabSz="444500">
            <a:lnSpc>
              <a:spcPct val="90000"/>
            </a:lnSpc>
            <a:spcBef>
              <a:spcPct val="0"/>
            </a:spcBef>
            <a:spcAft>
              <a:spcPct val="35000"/>
            </a:spcAft>
            <a:buNone/>
          </a:pPr>
          <a:r>
            <a:rPr lang="en-GB" sz="1000" kern="1200"/>
            <a:t>These two are the pillars of the team and must strong </a:t>
          </a:r>
          <a:endParaRPr lang="en-US" sz="1000" kern="1200"/>
        </a:p>
      </dsp:txBody>
      <dsp:txXfrm>
        <a:off x="8462859" y="1967327"/>
        <a:ext cx="2563523" cy="1538114"/>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C7DF783-D393-44AC-9114-3139F9003984}">
      <dsp:nvSpPr>
        <dsp:cNvPr id="0" name=""/>
        <dsp:cNvSpPr/>
      </dsp:nvSpPr>
      <dsp:spPr>
        <a:xfrm>
          <a:off x="990941" y="1331"/>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 five key points all require communication throughout</a:t>
          </a:r>
          <a:endParaRPr lang="en-US" sz="1100" kern="1200"/>
        </a:p>
      </dsp:txBody>
      <dsp:txXfrm>
        <a:off x="990941" y="1331"/>
        <a:ext cx="2827415" cy="1696449"/>
      </dsp:txXfrm>
    </dsp:sp>
    <dsp:sp modelId="{6795010F-0B11-4BA8-8B13-E20DC98E1014}">
      <dsp:nvSpPr>
        <dsp:cNvPr id="0" name=""/>
        <dsp:cNvSpPr/>
      </dsp:nvSpPr>
      <dsp:spPr>
        <a:xfrm>
          <a:off x="4101099" y="1331"/>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The team must be real. The people should all identify each other and work together to achieve goals. By communicating they can identify goals for each other and work accordingly.</a:t>
          </a:r>
          <a:endParaRPr lang="en-US" sz="1100" kern="1200"/>
        </a:p>
      </dsp:txBody>
      <dsp:txXfrm>
        <a:off x="4101099" y="1331"/>
        <a:ext cx="2827415" cy="1696449"/>
      </dsp:txXfrm>
    </dsp:sp>
    <dsp:sp modelId="{4510EC25-1B06-422E-95CC-78D1AC95CF31}">
      <dsp:nvSpPr>
        <dsp:cNvPr id="0" name=""/>
        <dsp:cNvSpPr/>
      </dsp:nvSpPr>
      <dsp:spPr>
        <a:xfrm>
          <a:off x="7211257" y="1331"/>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Team needs to have a compelling target  everyone is aware of and aim to achieve it. Same target for all. Communicating regularly boosts confidence.</a:t>
          </a:r>
          <a:endParaRPr lang="en-US" sz="1100" kern="1200"/>
        </a:p>
      </dsp:txBody>
      <dsp:txXfrm>
        <a:off x="7211257" y="1331"/>
        <a:ext cx="2827415" cy="1696449"/>
      </dsp:txXfrm>
    </dsp:sp>
    <dsp:sp modelId="{1C57C2FF-200E-4398-A4AF-284704FEE71F}">
      <dsp:nvSpPr>
        <dsp:cNvPr id="0" name=""/>
        <dsp:cNvSpPr/>
      </dsp:nvSpPr>
      <dsp:spPr>
        <a:xfrm>
          <a:off x="990941" y="1980522"/>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Teams needs enabling structures right number of people with right mindset to work with each other in the right direction with a clear plan. This requires close communication at a professionally personal level.</a:t>
          </a:r>
          <a:endParaRPr lang="en-US" sz="1100" kern="1200"/>
        </a:p>
      </dsp:txBody>
      <dsp:txXfrm>
        <a:off x="990941" y="1980522"/>
        <a:ext cx="2827415" cy="1696449"/>
      </dsp:txXfrm>
    </dsp:sp>
    <dsp:sp modelId="{0C6E3FC0-6431-43AA-9A9E-9482103E0776}">
      <dsp:nvSpPr>
        <dsp:cNvPr id="0" name=""/>
        <dsp:cNvSpPr/>
      </dsp:nvSpPr>
      <dsp:spPr>
        <a:xfrm>
          <a:off x="4101099" y="1980522"/>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Team needs to be under an organisation to praise success and correct failures by governing the structure of resources. Communication between the boss and employees is important.</a:t>
          </a:r>
          <a:endParaRPr lang="en-US" sz="1100" kern="1200"/>
        </a:p>
      </dsp:txBody>
      <dsp:txXfrm>
        <a:off x="4101099" y="1980522"/>
        <a:ext cx="2827415" cy="1696449"/>
      </dsp:txXfrm>
    </dsp:sp>
    <dsp:sp modelId="{3DD84FF0-7D8C-4A3C-8999-E170B13F0131}">
      <dsp:nvSpPr>
        <dsp:cNvPr id="0" name=""/>
        <dsp:cNvSpPr/>
      </dsp:nvSpPr>
      <dsp:spPr>
        <a:xfrm>
          <a:off x="7211257" y="1980522"/>
          <a:ext cx="2827415" cy="1696449"/>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Team needs to be coached and guided. Ongoing guidance not ruled and that requires getting people together and communicating towards the same goals.</a:t>
          </a:r>
          <a:endParaRPr lang="en-US" sz="1100" kern="1200"/>
        </a:p>
      </dsp:txBody>
      <dsp:txXfrm>
        <a:off x="7211257" y="1980522"/>
        <a:ext cx="2827415" cy="169644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E9E4D2-B9DD-4FB4-A3B4-AB077AA13FFB}">
      <dsp:nvSpPr>
        <dsp:cNvPr id="0" name=""/>
        <dsp:cNvSpPr/>
      </dsp:nvSpPr>
      <dsp:spPr>
        <a:xfrm>
          <a:off x="3769"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Tom must get the team to socialise and get to know each other,</a:t>
          </a:r>
          <a:endParaRPr lang="en-US" sz="1200" kern="1200"/>
        </a:p>
      </dsp:txBody>
      <dsp:txXfrm>
        <a:off x="3769" y="512420"/>
        <a:ext cx="2041125" cy="1224675"/>
      </dsp:txXfrm>
    </dsp:sp>
    <dsp:sp modelId="{2CD8038D-B14C-4C1C-A418-BB13198739DA}">
      <dsp:nvSpPr>
        <dsp:cNvPr id="0" name=""/>
        <dsp:cNvSpPr/>
      </dsp:nvSpPr>
      <dsp:spPr>
        <a:xfrm>
          <a:off x="2249007"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Collaborating with each other and communicating the goals and building trust to effectively meet deadlines is vital for Tom </a:t>
          </a:r>
          <a:endParaRPr lang="en-US" sz="1200" kern="1200"/>
        </a:p>
      </dsp:txBody>
      <dsp:txXfrm>
        <a:off x="2249007" y="512420"/>
        <a:ext cx="2041125" cy="1224675"/>
      </dsp:txXfrm>
    </dsp:sp>
    <dsp:sp modelId="{F2B5FCC6-7AC8-4CBD-A723-F4D8D0F0B169}">
      <dsp:nvSpPr>
        <dsp:cNvPr id="0" name=""/>
        <dsp:cNvSpPr/>
      </dsp:nvSpPr>
      <dsp:spPr>
        <a:xfrm>
          <a:off x="4494244"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Forming where the team will meet and get to know each other start of communications'</a:t>
          </a:r>
          <a:endParaRPr lang="en-US" sz="1200" kern="1200"/>
        </a:p>
      </dsp:txBody>
      <dsp:txXfrm>
        <a:off x="4494244" y="512420"/>
        <a:ext cx="2041125" cy="1224675"/>
      </dsp:txXfrm>
    </dsp:sp>
    <dsp:sp modelId="{0BB817A8-6F10-4BBE-9419-230CC173F18B}">
      <dsp:nvSpPr>
        <dsp:cNvPr id="0" name=""/>
        <dsp:cNvSpPr/>
      </dsp:nvSpPr>
      <dsp:spPr>
        <a:xfrm>
          <a:off x="6739482"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Storming get ideas and expertise and communicate conflicting thoughts to get to know each other</a:t>
          </a:r>
          <a:endParaRPr lang="en-US" sz="1200" kern="1200"/>
        </a:p>
      </dsp:txBody>
      <dsp:txXfrm>
        <a:off x="6739482" y="512420"/>
        <a:ext cx="2041125" cy="1224675"/>
      </dsp:txXfrm>
    </dsp:sp>
    <dsp:sp modelId="{063298AF-7FDB-4618-95DC-ADA97133B993}">
      <dsp:nvSpPr>
        <dsp:cNvPr id="0" name=""/>
        <dsp:cNvSpPr/>
      </dsp:nvSpPr>
      <dsp:spPr>
        <a:xfrm>
          <a:off x="8984720" y="512420"/>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Norming. Someone taking charge and everyone know their place. </a:t>
          </a:r>
          <a:endParaRPr lang="en-US" sz="1200" kern="1200"/>
        </a:p>
      </dsp:txBody>
      <dsp:txXfrm>
        <a:off x="8984720" y="512420"/>
        <a:ext cx="2041125" cy="1224675"/>
      </dsp:txXfrm>
    </dsp:sp>
    <dsp:sp modelId="{8908C185-FEBA-4A40-8A25-F4263BAAFA85}">
      <dsp:nvSpPr>
        <dsp:cNvPr id="0" name=""/>
        <dsp:cNvSpPr/>
      </dsp:nvSpPr>
      <dsp:spPr>
        <a:xfrm>
          <a:off x="1126388" y="1941207"/>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Performing . The team knows their job and work towards the goal through communication and commitment they can be effective.</a:t>
          </a:r>
          <a:endParaRPr lang="en-US" sz="1200" kern="1200"/>
        </a:p>
      </dsp:txBody>
      <dsp:txXfrm>
        <a:off x="1126388" y="1941207"/>
        <a:ext cx="2041125" cy="1224675"/>
      </dsp:txXfrm>
    </dsp:sp>
    <dsp:sp modelId="{778150DF-26F4-444E-8A0D-2AD6C67894DC}">
      <dsp:nvSpPr>
        <dsp:cNvPr id="0" name=""/>
        <dsp:cNvSpPr/>
      </dsp:nvSpPr>
      <dsp:spPr>
        <a:xfrm>
          <a:off x="3371626" y="1941207"/>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Adjourning now the job is done and the task to carry this on will be coached and guided throughout the time.</a:t>
          </a:r>
          <a:endParaRPr lang="en-US" sz="1200" kern="1200"/>
        </a:p>
      </dsp:txBody>
      <dsp:txXfrm>
        <a:off x="3371626" y="1941207"/>
        <a:ext cx="2041125" cy="1224675"/>
      </dsp:txXfrm>
    </dsp:sp>
    <dsp:sp modelId="{0BCDC137-8C69-4E8A-946D-2506FDF4EA5A}">
      <dsp:nvSpPr>
        <dsp:cNvPr id="0" name=""/>
        <dsp:cNvSpPr/>
      </dsp:nvSpPr>
      <dsp:spPr>
        <a:xfrm>
          <a:off x="5616863" y="1941207"/>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Tuckman(2008).</a:t>
          </a:r>
          <a:endParaRPr lang="en-US" sz="1200" kern="1200"/>
        </a:p>
      </dsp:txBody>
      <dsp:txXfrm>
        <a:off x="5616863" y="1941207"/>
        <a:ext cx="2041125" cy="1224675"/>
      </dsp:txXfrm>
    </dsp:sp>
    <dsp:sp modelId="{9286DE5C-8F55-4323-8E5E-7D70A8B730E7}">
      <dsp:nvSpPr>
        <dsp:cNvPr id="0" name=""/>
        <dsp:cNvSpPr/>
      </dsp:nvSpPr>
      <dsp:spPr>
        <a:xfrm>
          <a:off x="7862101" y="1941207"/>
          <a:ext cx="2041125" cy="1224675"/>
        </a:xfrm>
        <a:prstGeom prst="rect">
          <a:avLst/>
        </a:prstGeom>
        <a:solidFill>
          <a:schemeClr val="accent1">
            <a:hueOff val="0"/>
            <a:satOff val="0"/>
            <a:lumOff val="0"/>
            <a:alphaOff val="0"/>
          </a:schemeClr>
        </a:solidFill>
        <a:ln w="2222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The effective of communication will benefit Tom and the organisation.</a:t>
          </a:r>
          <a:endParaRPr lang="en-US" sz="1200" kern="1200"/>
        </a:p>
      </dsp:txBody>
      <dsp:txXfrm>
        <a:off x="7862101" y="1941207"/>
        <a:ext cx="2041125" cy="1224675"/>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E26D37A0-F398-4276-AAF6-E62AA90BC97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7D96B402-FD6E-4995-8160-C6DD76DAAC5D}"/>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00DDEA9E-3DFB-484A-A7E5-DF78A9F30029}" type="datetime1">
              <a:rPr lang="en-GB" smtClean="0"/>
              <a:t>13/11/2022</a:t>
            </a:fld>
            <a:endParaRPr lang="en-GB"/>
          </a:p>
        </p:txBody>
      </p:sp>
      <p:sp>
        <p:nvSpPr>
          <p:cNvPr id="4" name="Footer Placeholder 3">
            <a:extLst>
              <a:ext uri="{FF2B5EF4-FFF2-40B4-BE49-F238E27FC236}">
                <a16:creationId xmlns:a16="http://schemas.microsoft.com/office/drawing/2014/main" id="{67BA7967-B488-405D-84A2-64F6D9128F3E}"/>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6A65115A-3EB4-4B47-8F4B-4F42519BF90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DD0885D5-D443-4228-8B2C-B9DF9A30D578}" type="slidenum">
              <a:rPr lang="en-GB" smtClean="0"/>
              <a:t>‹#›</a:t>
            </a:fld>
            <a:endParaRPr lang="en-GB"/>
          </a:p>
        </p:txBody>
      </p:sp>
    </p:spTree>
    <p:extLst>
      <p:ext uri="{BB962C8B-B14F-4D97-AF65-F5344CB8AC3E}">
        <p14:creationId xmlns:p14="http://schemas.microsoft.com/office/powerpoint/2010/main" val="4147891395"/>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1369334C-A6B0-4F62-AAE5-A61837ADF072}" type="datetime1">
              <a:rPr lang="en-GB" noProof="0" smtClean="0"/>
              <a:t>13/11/2022</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69D2F9AB-3C90-481E-8C34-4F549BF455D7}" type="slidenum">
              <a:rPr lang="en-GB" noProof="0" smtClean="0"/>
              <a:t>‹#›</a:t>
            </a:fld>
            <a:endParaRPr lang="en-GB" noProof="0"/>
          </a:p>
        </p:txBody>
      </p:sp>
    </p:spTree>
    <p:extLst>
      <p:ext uri="{BB962C8B-B14F-4D97-AF65-F5344CB8AC3E}">
        <p14:creationId xmlns:p14="http://schemas.microsoft.com/office/powerpoint/2010/main" val="3891717947"/>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a:t>
            </a:fld>
            <a:endParaRPr lang="en-GB"/>
          </a:p>
        </p:txBody>
      </p:sp>
    </p:spTree>
    <p:extLst>
      <p:ext uri="{BB962C8B-B14F-4D97-AF65-F5344CB8AC3E}">
        <p14:creationId xmlns:p14="http://schemas.microsoft.com/office/powerpoint/2010/main" val="61691215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2</a:t>
            </a:fld>
            <a:endParaRPr lang="en-GB"/>
          </a:p>
        </p:txBody>
      </p:sp>
    </p:spTree>
    <p:extLst>
      <p:ext uri="{BB962C8B-B14F-4D97-AF65-F5344CB8AC3E}">
        <p14:creationId xmlns:p14="http://schemas.microsoft.com/office/powerpoint/2010/main" val="112136884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3</a:t>
            </a:fld>
            <a:endParaRPr lang="en-GB"/>
          </a:p>
        </p:txBody>
      </p:sp>
    </p:spTree>
    <p:extLst>
      <p:ext uri="{BB962C8B-B14F-4D97-AF65-F5344CB8AC3E}">
        <p14:creationId xmlns:p14="http://schemas.microsoft.com/office/powerpoint/2010/main" val="313017242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7</a:t>
            </a:fld>
            <a:endParaRPr lang="en-GB"/>
          </a:p>
        </p:txBody>
      </p:sp>
    </p:spTree>
    <p:extLst>
      <p:ext uri="{BB962C8B-B14F-4D97-AF65-F5344CB8AC3E}">
        <p14:creationId xmlns:p14="http://schemas.microsoft.com/office/powerpoint/2010/main" val="309828016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8</a:t>
            </a:fld>
            <a:endParaRPr lang="en-GB"/>
          </a:p>
        </p:txBody>
      </p:sp>
    </p:spTree>
    <p:extLst>
      <p:ext uri="{BB962C8B-B14F-4D97-AF65-F5344CB8AC3E}">
        <p14:creationId xmlns:p14="http://schemas.microsoft.com/office/powerpoint/2010/main" val="9497477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9</a:t>
            </a:fld>
            <a:endParaRPr lang="en-GB"/>
          </a:p>
        </p:txBody>
      </p:sp>
    </p:spTree>
    <p:extLst>
      <p:ext uri="{BB962C8B-B14F-4D97-AF65-F5344CB8AC3E}">
        <p14:creationId xmlns:p14="http://schemas.microsoft.com/office/powerpoint/2010/main" val="1732999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10</a:t>
            </a:fld>
            <a:endParaRPr lang="en-GB"/>
          </a:p>
        </p:txBody>
      </p:sp>
    </p:spTree>
    <p:extLst>
      <p:ext uri="{BB962C8B-B14F-4D97-AF65-F5344CB8AC3E}">
        <p14:creationId xmlns:p14="http://schemas.microsoft.com/office/powerpoint/2010/main" val="40943850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14</a:t>
            </a:fld>
            <a:endParaRPr lang="en-GB"/>
          </a:p>
        </p:txBody>
      </p:sp>
    </p:spTree>
    <p:extLst>
      <p:ext uri="{BB962C8B-B14F-4D97-AF65-F5344CB8AC3E}">
        <p14:creationId xmlns:p14="http://schemas.microsoft.com/office/powerpoint/2010/main" val="14548666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a:p>
        </p:txBody>
      </p:sp>
      <p:sp>
        <p:nvSpPr>
          <p:cNvPr id="4" name="Slide Number Placeholder 3"/>
          <p:cNvSpPr>
            <a:spLocks noGrp="1"/>
          </p:cNvSpPr>
          <p:nvPr>
            <p:ph type="sldNum" sz="quarter" idx="5"/>
          </p:nvPr>
        </p:nvSpPr>
        <p:spPr/>
        <p:txBody>
          <a:bodyPr rtlCol="0"/>
          <a:lstStyle/>
          <a:p>
            <a:pPr rtl="0"/>
            <a:fld id="{69D2F9AB-3C90-481E-8C34-4F549BF455D7}" type="slidenum">
              <a:rPr lang="en-GB" smtClean="0"/>
              <a:t>15</a:t>
            </a:fld>
            <a:endParaRPr lang="en-GB"/>
          </a:p>
        </p:txBody>
      </p:sp>
    </p:spTree>
    <p:extLst>
      <p:ext uri="{BB962C8B-B14F-4D97-AF65-F5344CB8AC3E}">
        <p14:creationId xmlns:p14="http://schemas.microsoft.com/office/powerpoint/2010/main" val="4250445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446534" y="3085764"/>
            <a:ext cx="11298932" cy="3338149"/>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581191" y="1020431"/>
            <a:ext cx="10993549" cy="1475013"/>
          </a:xfrm>
          <a:effectLst/>
        </p:spPr>
        <p:txBody>
          <a:bodyPr rtlCol="0" anchor="b">
            <a:normAutofit/>
          </a:bodyPr>
          <a:lstStyle>
            <a:lvl1pPr>
              <a:defRPr sz="3600">
                <a:solidFill>
                  <a:schemeClr val="tx1">
                    <a:lumMod val="75000"/>
                    <a:lumOff val="25000"/>
                  </a:schemeClr>
                </a:solidFill>
              </a:defRPr>
            </a:lvl1pPr>
          </a:lstStyle>
          <a:p>
            <a:pPr rtl="0"/>
            <a:r>
              <a:rPr lang="en-GB" noProof="0"/>
              <a:t>Click to edit Master title style</a:t>
            </a:r>
          </a:p>
        </p:txBody>
      </p:sp>
      <p:sp>
        <p:nvSpPr>
          <p:cNvPr id="3" name="Subtitle 2"/>
          <p:cNvSpPr>
            <a:spLocks noGrp="1"/>
          </p:cNvSpPr>
          <p:nvPr>
            <p:ph type="subTitle" idx="1"/>
          </p:nvPr>
        </p:nvSpPr>
        <p:spPr>
          <a:xfrm>
            <a:off x="581194" y="2495445"/>
            <a:ext cx="10993546" cy="590321"/>
          </a:xfrm>
        </p:spPr>
        <p:txBody>
          <a:bodyPr rtlCol="0" anchor="t">
            <a:normAutofit/>
          </a:bodyPr>
          <a:lstStyle>
            <a:lvl1pPr marL="0" indent="0" algn="l">
              <a:buNone/>
              <a:defRPr sz="1600" cap="all">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rtl="0"/>
            <a:r>
              <a:rPr lang="en-GB" noProof="0"/>
              <a:t>Click to edit Master subtitle style</a:t>
            </a:r>
          </a:p>
        </p:txBody>
      </p:sp>
      <p:sp>
        <p:nvSpPr>
          <p:cNvPr id="8" name="Date Placeholder 7">
            <a:extLst>
              <a:ext uri="{FF2B5EF4-FFF2-40B4-BE49-F238E27FC236}">
                <a16:creationId xmlns:a16="http://schemas.microsoft.com/office/drawing/2014/main" id="{7FA0ACE7-29A8-47D3-A7D9-257B711D8023}"/>
              </a:ext>
            </a:extLst>
          </p:cNvPr>
          <p:cNvSpPr>
            <a:spLocks noGrp="1"/>
          </p:cNvSpPr>
          <p:nvPr>
            <p:ph type="dt" sz="half" idx="10"/>
          </p:nvPr>
        </p:nvSpPr>
        <p:spPr>
          <a:xfrm>
            <a:off x="7605951" y="6423914"/>
            <a:ext cx="2844799" cy="365125"/>
          </a:xfrm>
        </p:spPr>
        <p:txBody>
          <a:bodyPr rtlCol="0"/>
          <a:lstStyle/>
          <a:p>
            <a:pPr rtl="0"/>
            <a:fld id="{B84A5C12-60C6-484B-A6D1-91B7E6130479}" type="datetime1">
              <a:rPr lang="en-GB" noProof="0" smtClean="0"/>
              <a:t>13/11/2022</a:t>
            </a:fld>
            <a:endParaRPr lang="en-GB" noProof="0"/>
          </a:p>
        </p:txBody>
      </p:sp>
      <p:sp>
        <p:nvSpPr>
          <p:cNvPr id="10" name="Slide Number Placeholder 9">
            <a:extLst>
              <a:ext uri="{FF2B5EF4-FFF2-40B4-BE49-F238E27FC236}">
                <a16:creationId xmlns:a16="http://schemas.microsoft.com/office/drawing/2014/main" id="{5898A89F-CA25-400F-B05A-AECBF2517E4F}"/>
              </a:ext>
            </a:extLst>
          </p:cNvPr>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
        <p:nvSpPr>
          <p:cNvPr id="11" name="Footer Placeholder 5">
            <a:extLst>
              <a:ext uri="{FF2B5EF4-FFF2-40B4-BE49-F238E27FC236}">
                <a16:creationId xmlns:a16="http://schemas.microsoft.com/office/drawing/2014/main" id="{3FB45199-F13E-4CB5-AF62-71432CD4898C}"/>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3800925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userDrawn="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a:xfrm>
            <a:off x="7605951" y="6423914"/>
            <a:ext cx="2844799" cy="365125"/>
          </a:xfrm>
        </p:spPr>
        <p:txBody>
          <a:bodyPr rtlCol="0"/>
          <a:lstStyle/>
          <a:p>
            <a:pPr rtl="0"/>
            <a:fld id="{16F2442B-D6D5-4B6B-9256-CD72B6CB96D6}" type="datetime1">
              <a:rPr lang="en-GB" noProof="0" smtClean="0"/>
              <a:t>13/11/2022</a:t>
            </a:fld>
            <a:endParaRPr lang="en-GB" noProof="0"/>
          </a:p>
        </p:txBody>
      </p:sp>
      <p:sp>
        <p:nvSpPr>
          <p:cNvPr id="6" name="Slide Number Placeholder 5"/>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
        <p:nvSpPr>
          <p:cNvPr id="7" name="Footer Placeholder 5">
            <a:extLst>
              <a:ext uri="{FF2B5EF4-FFF2-40B4-BE49-F238E27FC236}">
                <a16:creationId xmlns:a16="http://schemas.microsoft.com/office/drawing/2014/main" id="{D5D91A8B-765C-4E59-8109-94DA4EA55B37}"/>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9" name="Rectangle 8">
            <a:extLst>
              <a:ext uri="{FF2B5EF4-FFF2-40B4-BE49-F238E27FC236}">
                <a16:creationId xmlns:a16="http://schemas.microsoft.com/office/drawing/2014/main" id="{0F0F318B-B2C4-4893-95F3-E1AB652A1F17}"/>
              </a:ext>
            </a:extLst>
          </p:cNvPr>
          <p:cNvSpPr>
            <a:spLocks noChangeAspect="1"/>
          </p:cNvSpPr>
          <p:nvPr userDrawn="1"/>
        </p:nvSpPr>
        <p:spPr>
          <a:xfrm>
            <a:off x="440286" y="614407"/>
            <a:ext cx="11309338" cy="1189298"/>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34FB09F2-FC78-4161-B5F8-C064B938BE73}"/>
              </a:ext>
            </a:extLst>
          </p:cNvPr>
          <p:cNvSpPr>
            <a:spLocks noGrp="1"/>
          </p:cNvSpPr>
          <p:nvPr>
            <p:ph type="title"/>
          </p:nvPr>
        </p:nvSpPr>
        <p:spPr>
          <a:xfrm>
            <a:off x="581192" y="702156"/>
            <a:ext cx="11029616" cy="1013800"/>
          </a:xfrm>
        </p:spPr>
        <p:txBody>
          <a:bodyPr rtlCol="0"/>
          <a:lstStyle>
            <a:lvl1pPr>
              <a:defRPr>
                <a:solidFill>
                  <a:schemeClr val="bg1"/>
                </a:solidFill>
              </a:defRPr>
            </a:lvl1pPr>
          </a:lstStyle>
          <a:p>
            <a:pPr rtl="0"/>
            <a:r>
              <a:rPr lang="en-GB" noProof="0"/>
              <a:t>Click to edit Master title style</a:t>
            </a:r>
          </a:p>
        </p:txBody>
      </p:sp>
      <p:sp>
        <p:nvSpPr>
          <p:cNvPr id="11" name="Content Placeholder 2">
            <a:extLst>
              <a:ext uri="{FF2B5EF4-FFF2-40B4-BE49-F238E27FC236}">
                <a16:creationId xmlns:a16="http://schemas.microsoft.com/office/drawing/2014/main" id="{08CB40EA-D0BA-41DA-91DE-15B4C161DD28}"/>
              </a:ext>
            </a:extLst>
          </p:cNvPr>
          <p:cNvSpPr>
            <a:spLocks noGrp="1"/>
          </p:cNvSpPr>
          <p:nvPr>
            <p:ph idx="1"/>
          </p:nvPr>
        </p:nvSpPr>
        <p:spPr>
          <a:xfrm>
            <a:off x="581192" y="2180496"/>
            <a:ext cx="11029615" cy="3678303"/>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4118494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Rectangle 7"/>
          <p:cNvSpPr>
            <a:spLocks noChangeAspect="1"/>
          </p:cNvSpPr>
          <p:nvPr/>
        </p:nvSpPr>
        <p:spPr>
          <a:xfrm>
            <a:off x="447817" y="5141974"/>
            <a:ext cx="11290860"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581193" y="3043910"/>
            <a:ext cx="11029615" cy="1497507"/>
          </a:xfrm>
        </p:spPr>
        <p:txBody>
          <a:bodyPr rtlCol="0" anchor="b">
            <a:normAutofit/>
          </a:bodyPr>
          <a:lstStyle>
            <a:lvl1pPr algn="l">
              <a:defRPr sz="3600" b="0" cap="all">
                <a:solidFill>
                  <a:schemeClr val="accent1"/>
                </a:solidFill>
              </a:defRPr>
            </a:lvl1pPr>
          </a:lstStyle>
          <a:p>
            <a:pPr rtl="0"/>
            <a:r>
              <a:rPr lang="en-GB" noProof="0"/>
              <a:t>Click to edit Master title style</a:t>
            </a:r>
          </a:p>
        </p:txBody>
      </p:sp>
      <p:sp>
        <p:nvSpPr>
          <p:cNvPr id="3" name="Text Placeholder 2"/>
          <p:cNvSpPr>
            <a:spLocks noGrp="1"/>
          </p:cNvSpPr>
          <p:nvPr>
            <p:ph type="body" idx="1"/>
          </p:nvPr>
        </p:nvSpPr>
        <p:spPr>
          <a:xfrm>
            <a:off x="581192" y="4541417"/>
            <a:ext cx="11029615" cy="600556"/>
          </a:xfrm>
        </p:spPr>
        <p:txBody>
          <a:bodyPr rtlCol="0" anchor="t">
            <a:normAutofit/>
          </a:bodyPr>
          <a:lstStyle>
            <a:lvl1pPr marL="0" indent="0" algn="l">
              <a:buNone/>
              <a:defRPr sz="1800" cap="all">
                <a:solidFill>
                  <a:schemeClr val="accent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rtl="0"/>
            <a:r>
              <a:rPr lang="en-GB" noProof="0"/>
              <a:t>Click to edit Master text styles</a:t>
            </a:r>
          </a:p>
        </p:txBody>
      </p:sp>
      <p:sp>
        <p:nvSpPr>
          <p:cNvPr id="4" name="Date Placeholder 3"/>
          <p:cNvSpPr>
            <a:spLocks noGrp="1"/>
          </p:cNvSpPr>
          <p:nvPr>
            <p:ph type="dt" sz="half" idx="10"/>
          </p:nvPr>
        </p:nvSpPr>
        <p:spPr/>
        <p:txBody>
          <a:bodyPr rtlCol="0"/>
          <a:lstStyle>
            <a:lvl1pPr>
              <a:defRPr>
                <a:solidFill>
                  <a:schemeClr val="accent1">
                    <a:lumMod val="75000"/>
                    <a:lumOff val="25000"/>
                  </a:schemeClr>
                </a:solidFill>
              </a:defRPr>
            </a:lvl1pPr>
          </a:lstStyle>
          <a:p>
            <a:pPr rtl="0"/>
            <a:fld id="{4A96EF53-1781-455E-9F35-EA016E099093}" type="datetime1">
              <a:rPr lang="en-GB" noProof="0" smtClean="0"/>
              <a:t>13/11/2022</a:t>
            </a:fld>
            <a:endParaRPr lang="en-GB" noProof="0"/>
          </a:p>
        </p:txBody>
      </p:sp>
      <p:sp>
        <p:nvSpPr>
          <p:cNvPr id="5" name="Footer Placeholder 4"/>
          <p:cNvSpPr>
            <a:spLocks noGrp="1"/>
          </p:cNvSpPr>
          <p:nvPr>
            <p:ph type="ftr" sz="quarter" idx="11"/>
          </p:nvPr>
        </p:nvSpPr>
        <p:spPr/>
        <p:txBody>
          <a:bodyPr rtlCol="0"/>
          <a:lstStyle>
            <a:lvl1pPr>
              <a:defRPr>
                <a:solidFill>
                  <a:schemeClr val="accent1">
                    <a:lumMod val="75000"/>
                    <a:lumOff val="25000"/>
                  </a:schemeClr>
                </a:solidFill>
              </a:defRPr>
            </a:lvl1pPr>
          </a:lstStyle>
          <a:p>
            <a:pPr rtl="0"/>
            <a:r>
              <a:rPr lang="en-GB" noProof="0"/>
              <a:t>Teach a Course</a:t>
            </a:r>
          </a:p>
        </p:txBody>
      </p:sp>
      <p:sp>
        <p:nvSpPr>
          <p:cNvPr id="6" name="Slide Number Placeholder 5"/>
          <p:cNvSpPr>
            <a:spLocks noGrp="1"/>
          </p:cNvSpPr>
          <p:nvPr>
            <p:ph type="sldNum" sz="quarter" idx="12"/>
          </p:nvPr>
        </p:nvSpPr>
        <p:spPr/>
        <p:txBody>
          <a:bodyPr rtlCol="0"/>
          <a:lstStyle>
            <a:lvl1pPr>
              <a:defRPr>
                <a:solidFill>
                  <a:schemeClr val="accent1">
                    <a:lumMod val="75000"/>
                    <a:lumOff val="25000"/>
                  </a:schemeClr>
                </a:solidFill>
              </a:defRPr>
            </a:lvl1pPr>
          </a:lstStyle>
          <a:p>
            <a:pPr rtl="0"/>
            <a:fld id="{159F479D-7533-4EEF-A06F-7CD2FE3DB90D}" type="slidenum">
              <a:rPr lang="en-GB" noProof="0" smtClean="0"/>
              <a:t>‹#›</a:t>
            </a:fld>
            <a:endParaRPr lang="en-GB" noProof="0"/>
          </a:p>
        </p:txBody>
      </p:sp>
    </p:spTree>
    <p:extLst>
      <p:ext uri="{BB962C8B-B14F-4D97-AF65-F5344CB8AC3E}">
        <p14:creationId xmlns:p14="http://schemas.microsoft.com/office/powerpoint/2010/main" val="370703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userDrawn="1">
  <p:cSld name="Two Content">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a:xfrm>
            <a:off x="7605951" y="6423914"/>
            <a:ext cx="2844799" cy="365125"/>
          </a:xfrm>
        </p:spPr>
        <p:txBody>
          <a:bodyPr rtlCol="0"/>
          <a:lstStyle/>
          <a:p>
            <a:pPr rtl="0"/>
            <a:fld id="{41B666B4-2D8D-4BA0-96E4-E91F08627529}" type="datetime1">
              <a:rPr lang="en-GB" noProof="0" smtClean="0"/>
              <a:t>13/11/2022</a:t>
            </a:fld>
            <a:endParaRPr lang="en-GB" noProof="0"/>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
        <p:nvSpPr>
          <p:cNvPr id="11" name="Footer Placeholder 5">
            <a:extLst>
              <a:ext uri="{FF2B5EF4-FFF2-40B4-BE49-F238E27FC236}">
                <a16:creationId xmlns:a16="http://schemas.microsoft.com/office/drawing/2014/main" id="{CAD31966-421C-41DC-9B46-21B1CD73A77E}"/>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12" name="Rectangle 11">
            <a:extLst>
              <a:ext uri="{FF2B5EF4-FFF2-40B4-BE49-F238E27FC236}">
                <a16:creationId xmlns:a16="http://schemas.microsoft.com/office/drawing/2014/main" id="{AF9102ED-C049-4F62-A2D8-58981A0621E3}"/>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3" name="Title 1">
            <a:extLst>
              <a:ext uri="{FF2B5EF4-FFF2-40B4-BE49-F238E27FC236}">
                <a16:creationId xmlns:a16="http://schemas.microsoft.com/office/drawing/2014/main" id="{CF5F73D5-EFB4-4DAE-8CBA-1128F10DF1B2}"/>
              </a:ext>
            </a:extLst>
          </p:cNvPr>
          <p:cNvSpPr>
            <a:spLocks noGrp="1"/>
          </p:cNvSpPr>
          <p:nvPr>
            <p:ph type="title"/>
          </p:nvPr>
        </p:nvSpPr>
        <p:spPr>
          <a:xfrm>
            <a:off x="581193" y="729658"/>
            <a:ext cx="11029616" cy="988332"/>
          </a:xfrm>
        </p:spPr>
        <p:txBody>
          <a:bodyPr rtlCol="0"/>
          <a:lstStyle>
            <a:lvl1pPr>
              <a:defRPr>
                <a:solidFill>
                  <a:schemeClr val="bg1"/>
                </a:solidFill>
              </a:defRPr>
            </a:lvl1pPr>
          </a:lstStyle>
          <a:p>
            <a:pPr rtl="0"/>
            <a:r>
              <a:rPr lang="en-GB" noProof="0"/>
              <a:t>Click to edit Master title style</a:t>
            </a:r>
          </a:p>
        </p:txBody>
      </p:sp>
      <p:sp>
        <p:nvSpPr>
          <p:cNvPr id="14" name="Content Placeholder 2">
            <a:extLst>
              <a:ext uri="{FF2B5EF4-FFF2-40B4-BE49-F238E27FC236}">
                <a16:creationId xmlns:a16="http://schemas.microsoft.com/office/drawing/2014/main" id="{2B92446D-E0AD-4899-86E1-DFBB50D92144}"/>
              </a:ext>
            </a:extLst>
          </p:cNvPr>
          <p:cNvSpPr>
            <a:spLocks noGrp="1"/>
          </p:cNvSpPr>
          <p:nvPr>
            <p:ph sz="half" idx="1"/>
          </p:nvPr>
        </p:nvSpPr>
        <p:spPr>
          <a:xfrm>
            <a:off x="581193" y="2228003"/>
            <a:ext cx="5422390" cy="363304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3">
            <a:extLst>
              <a:ext uri="{FF2B5EF4-FFF2-40B4-BE49-F238E27FC236}">
                <a16:creationId xmlns:a16="http://schemas.microsoft.com/office/drawing/2014/main" id="{9BF0768A-BCD3-4064-8FE0-C439326F00DD}"/>
              </a:ext>
            </a:extLst>
          </p:cNvPr>
          <p:cNvSpPr>
            <a:spLocks noGrp="1"/>
          </p:cNvSpPr>
          <p:nvPr>
            <p:ph sz="half" idx="2"/>
          </p:nvPr>
        </p:nvSpPr>
        <p:spPr>
          <a:xfrm>
            <a:off x="6188417" y="2228003"/>
            <a:ext cx="5422392" cy="3633047"/>
          </a:xfrm>
        </p:spPr>
        <p:txBody>
          <a:bodyPr rtlCol="0">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363523098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omparison">
    <p:spTree>
      <p:nvGrpSpPr>
        <p:cNvPr id="1" name=""/>
        <p:cNvGrpSpPr/>
        <p:nvPr/>
      </p:nvGrpSpPr>
      <p:grpSpPr>
        <a:xfrm>
          <a:off x="0" y="0"/>
          <a:ext cx="0" cy="0"/>
          <a:chOff x="0" y="0"/>
          <a:chExt cx="0" cy="0"/>
        </a:xfrm>
      </p:grpSpPr>
      <p:sp>
        <p:nvSpPr>
          <p:cNvPr id="7" name="Date Placeholder 6">
            <a:extLst>
              <a:ext uri="{FF2B5EF4-FFF2-40B4-BE49-F238E27FC236}">
                <a16:creationId xmlns:a16="http://schemas.microsoft.com/office/drawing/2014/main" id="{950CE4CA-34EA-472D-A23C-1DE165FCAA2F}"/>
              </a:ext>
            </a:extLst>
          </p:cNvPr>
          <p:cNvSpPr>
            <a:spLocks noGrp="1"/>
          </p:cNvSpPr>
          <p:nvPr>
            <p:ph type="dt" sz="half" idx="10"/>
          </p:nvPr>
        </p:nvSpPr>
        <p:spPr>
          <a:xfrm>
            <a:off x="7605951" y="6423914"/>
            <a:ext cx="2844799" cy="365125"/>
          </a:xfrm>
        </p:spPr>
        <p:txBody>
          <a:bodyPr rtlCol="0"/>
          <a:lstStyle/>
          <a:p>
            <a:pPr rtl="0"/>
            <a:fld id="{C1CD2C84-0417-42D6-8F58-63ED20F829DD}" type="datetime1">
              <a:rPr lang="en-GB" noProof="0" smtClean="0"/>
              <a:t>13/11/2022</a:t>
            </a:fld>
            <a:endParaRPr lang="en-GB" noProof="0"/>
          </a:p>
        </p:txBody>
      </p:sp>
      <p:sp>
        <p:nvSpPr>
          <p:cNvPr id="9" name="Slide Number Placeholder 8">
            <a:extLst>
              <a:ext uri="{FF2B5EF4-FFF2-40B4-BE49-F238E27FC236}">
                <a16:creationId xmlns:a16="http://schemas.microsoft.com/office/drawing/2014/main" id="{52AC1173-613F-48B1-B860-00397875FEEA}"/>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0" name="Footer Placeholder 5">
            <a:extLst>
              <a:ext uri="{FF2B5EF4-FFF2-40B4-BE49-F238E27FC236}">
                <a16:creationId xmlns:a16="http://schemas.microsoft.com/office/drawing/2014/main" id="{94036C93-814B-4155-A748-7731CA60AC88}"/>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11" name="Rectangle 10">
            <a:extLst>
              <a:ext uri="{FF2B5EF4-FFF2-40B4-BE49-F238E27FC236}">
                <a16:creationId xmlns:a16="http://schemas.microsoft.com/office/drawing/2014/main" id="{DA4EE69F-D906-40FA-8109-46DF1B1A16FA}"/>
              </a:ext>
            </a:extLst>
          </p:cNvPr>
          <p:cNvSpPr>
            <a:spLocks noChangeAspect="1"/>
          </p:cNvSpPr>
          <p:nvPr userDrawn="1"/>
        </p:nvSpPr>
        <p:spPr>
          <a:xfrm>
            <a:off x="445982"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2" name="Title 1">
            <a:extLst>
              <a:ext uri="{FF2B5EF4-FFF2-40B4-BE49-F238E27FC236}">
                <a16:creationId xmlns:a16="http://schemas.microsoft.com/office/drawing/2014/main" id="{7DC41C5E-3615-4EA8-B8E6-E2B196256B1C}"/>
              </a:ext>
            </a:extLst>
          </p:cNvPr>
          <p:cNvSpPr>
            <a:spLocks noGrp="1"/>
          </p:cNvSpPr>
          <p:nvPr>
            <p:ph type="title"/>
          </p:nvPr>
        </p:nvSpPr>
        <p:spPr>
          <a:xfrm>
            <a:off x="581193" y="729658"/>
            <a:ext cx="11029616" cy="988332"/>
          </a:xfrm>
        </p:spPr>
        <p:txBody>
          <a:bodyPr rtlCol="0"/>
          <a:lstStyle>
            <a:lvl1pPr>
              <a:defRPr>
                <a:solidFill>
                  <a:schemeClr val="bg1"/>
                </a:solidFill>
              </a:defRPr>
            </a:lvl1pPr>
          </a:lstStyle>
          <a:p>
            <a:pPr rtl="0"/>
            <a:r>
              <a:rPr lang="en-GB" noProof="0"/>
              <a:t>Click to edit Master title style</a:t>
            </a:r>
          </a:p>
        </p:txBody>
      </p:sp>
      <p:sp>
        <p:nvSpPr>
          <p:cNvPr id="13" name="Text Placeholder 2">
            <a:extLst>
              <a:ext uri="{FF2B5EF4-FFF2-40B4-BE49-F238E27FC236}">
                <a16:creationId xmlns:a16="http://schemas.microsoft.com/office/drawing/2014/main" id="{9555D9C2-1EA2-4557-9496-E7AEA7A128B8}"/>
              </a:ext>
            </a:extLst>
          </p:cNvPr>
          <p:cNvSpPr>
            <a:spLocks noGrp="1"/>
          </p:cNvSpPr>
          <p:nvPr>
            <p:ph type="body" idx="1"/>
          </p:nvPr>
        </p:nvSpPr>
        <p:spPr>
          <a:xfrm>
            <a:off x="887219" y="2250892"/>
            <a:ext cx="5087075" cy="536005"/>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4" name="Content Placeholder 3">
            <a:extLst>
              <a:ext uri="{FF2B5EF4-FFF2-40B4-BE49-F238E27FC236}">
                <a16:creationId xmlns:a16="http://schemas.microsoft.com/office/drawing/2014/main" id="{A464C6A4-3497-4DA5-945D-7A771E383ACF}"/>
              </a:ext>
            </a:extLst>
          </p:cNvPr>
          <p:cNvSpPr>
            <a:spLocks noGrp="1"/>
          </p:cNvSpPr>
          <p:nvPr>
            <p:ph sz="half" idx="2"/>
          </p:nvPr>
        </p:nvSpPr>
        <p:spPr>
          <a:xfrm>
            <a:off x="581194" y="2926052"/>
            <a:ext cx="53931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Text Placeholder 4">
            <a:extLst>
              <a:ext uri="{FF2B5EF4-FFF2-40B4-BE49-F238E27FC236}">
                <a16:creationId xmlns:a16="http://schemas.microsoft.com/office/drawing/2014/main" id="{91C3F39A-C070-4EEB-9285-4EFBEE5FB54A}"/>
              </a:ext>
            </a:extLst>
          </p:cNvPr>
          <p:cNvSpPr>
            <a:spLocks noGrp="1"/>
          </p:cNvSpPr>
          <p:nvPr>
            <p:ph type="body" sz="quarter" idx="3"/>
          </p:nvPr>
        </p:nvSpPr>
        <p:spPr>
          <a:xfrm>
            <a:off x="6523735" y="2250892"/>
            <a:ext cx="5087073" cy="553373"/>
          </a:xfrm>
        </p:spPr>
        <p:txBody>
          <a:bodyPr rtlCol="0" anchor="b">
            <a:noAutofit/>
          </a:bodyPr>
          <a:lstStyle>
            <a:lvl1pPr marL="0" indent="0">
              <a:buNone/>
              <a:defRPr sz="2200" b="0">
                <a:solidFill>
                  <a:schemeClr val="accent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16" name="Content Placeholder 5">
            <a:extLst>
              <a:ext uri="{FF2B5EF4-FFF2-40B4-BE49-F238E27FC236}">
                <a16:creationId xmlns:a16="http://schemas.microsoft.com/office/drawing/2014/main" id="{07E4AC67-32FA-4B42-9340-5E57C82F7437}"/>
              </a:ext>
            </a:extLst>
          </p:cNvPr>
          <p:cNvSpPr>
            <a:spLocks noGrp="1"/>
          </p:cNvSpPr>
          <p:nvPr>
            <p:ph sz="quarter" idx="4"/>
          </p:nvPr>
        </p:nvSpPr>
        <p:spPr>
          <a:xfrm>
            <a:off x="6217709" y="2926052"/>
            <a:ext cx="5393100" cy="2934999"/>
          </a:xfrm>
        </p:spPr>
        <p:txBody>
          <a:bodyPr rtlCol="0" anchor="t">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119392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Only">
    <p:spTree>
      <p:nvGrpSpPr>
        <p:cNvPr id="1" name=""/>
        <p:cNvGrpSpPr/>
        <p:nvPr/>
      </p:nvGrpSpPr>
      <p:grpSpPr>
        <a:xfrm>
          <a:off x="0" y="0"/>
          <a:ext cx="0" cy="0"/>
          <a:chOff x="0" y="0"/>
          <a:chExt cx="0" cy="0"/>
        </a:xfrm>
      </p:grpSpPr>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rtlCol="0"/>
          <a:lstStyle/>
          <a:p>
            <a:pPr rtl="0"/>
            <a:fld id="{BC88FF08-4178-4FCA-A4CC-F8E71B060F07}" type="datetime1">
              <a:rPr lang="en-GB" noProof="0" smtClean="0"/>
              <a:t>13/11/2022</a:t>
            </a:fld>
            <a:endParaRPr lang="en-GB" noProof="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7" name="Rectangle 6">
            <a:extLst>
              <a:ext uri="{FF2B5EF4-FFF2-40B4-BE49-F238E27FC236}">
                <a16:creationId xmlns:a16="http://schemas.microsoft.com/office/drawing/2014/main" id="{0020220C-6241-4A3B-9017-445FC82876DD}"/>
              </a:ext>
            </a:extLst>
          </p:cNvPr>
          <p:cNvSpPr>
            <a:spLocks noChangeAspect="1"/>
          </p:cNvSpPr>
          <p:nvPr userDrawn="1"/>
        </p:nvSpPr>
        <p:spPr>
          <a:xfrm>
            <a:off x="440683" y="606554"/>
            <a:ext cx="11300036" cy="125882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575894" y="729658"/>
            <a:ext cx="11029616" cy="988332"/>
          </a:xfrm>
        </p:spPr>
        <p:txBody>
          <a:bodyPr rtlCol="0"/>
          <a:lstStyle>
            <a:lvl1pPr>
              <a:defRPr>
                <a:solidFill>
                  <a:schemeClr val="bg1"/>
                </a:solidFill>
              </a:defRPr>
            </a:lvl1pPr>
          </a:lstStyle>
          <a:p>
            <a:pPr rtl="0"/>
            <a:r>
              <a:rPr lang="en-GB" noProof="0"/>
              <a:t>Click to edit Master title style</a:t>
            </a:r>
          </a:p>
        </p:txBody>
      </p:sp>
    </p:spTree>
    <p:extLst>
      <p:ext uri="{BB962C8B-B14F-4D97-AF65-F5344CB8AC3E}">
        <p14:creationId xmlns:p14="http://schemas.microsoft.com/office/powerpoint/2010/main" val="23004124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A4B42F-2C80-4037-BF8E-C209D59D9300}"/>
              </a:ext>
            </a:extLst>
          </p:cNvPr>
          <p:cNvSpPr>
            <a:spLocks noGrp="1"/>
          </p:cNvSpPr>
          <p:nvPr>
            <p:ph type="dt" sz="half" idx="10"/>
          </p:nvPr>
        </p:nvSpPr>
        <p:spPr>
          <a:xfrm>
            <a:off x="7605951" y="6435376"/>
            <a:ext cx="2844799" cy="365125"/>
          </a:xfrm>
        </p:spPr>
        <p:txBody>
          <a:bodyPr rtlCol="0"/>
          <a:lstStyle/>
          <a:p>
            <a:pPr rtl="0"/>
            <a:fld id="{D76B5771-9747-4620-95C7-49EE62A26C98}" type="datetime1">
              <a:rPr lang="en-GB" noProof="0" smtClean="0"/>
              <a:t>13/11/2022</a:t>
            </a:fld>
            <a:endParaRPr lang="en-GB" noProof="0"/>
          </a:p>
        </p:txBody>
      </p:sp>
      <p:sp>
        <p:nvSpPr>
          <p:cNvPr id="4" name="Slide Number Placeholder 3">
            <a:extLst>
              <a:ext uri="{FF2B5EF4-FFF2-40B4-BE49-F238E27FC236}">
                <a16:creationId xmlns:a16="http://schemas.microsoft.com/office/drawing/2014/main" id="{78E56474-3A38-4097-8649-FAF662D8CFF7}"/>
              </a:ext>
            </a:extLst>
          </p:cNvPr>
          <p:cNvSpPr>
            <a:spLocks noGrp="1"/>
          </p:cNvSpPr>
          <p:nvPr>
            <p:ph type="sldNum" sz="quarter" idx="12"/>
          </p:nvPr>
        </p:nvSpPr>
        <p:spPr>
          <a:xfrm>
            <a:off x="10795363" y="6435376"/>
            <a:ext cx="1052510" cy="365125"/>
          </a:xfrm>
        </p:spPr>
        <p:txBody>
          <a:bodyPr rtlCol="0"/>
          <a:lstStyle/>
          <a:p>
            <a:pPr rtl="0"/>
            <a:fld id="{F603CDE5-C1D8-4EDD-870F-A498BAFA520F}" type="slidenum">
              <a:rPr lang="en-GB" noProof="0" smtClean="0"/>
              <a:t>‹#›</a:t>
            </a:fld>
            <a:endParaRPr lang="en-GB" noProof="0"/>
          </a:p>
        </p:txBody>
      </p:sp>
      <p:sp>
        <p:nvSpPr>
          <p:cNvPr id="5" name="Footer Placeholder 5">
            <a:extLst>
              <a:ext uri="{FF2B5EF4-FFF2-40B4-BE49-F238E27FC236}">
                <a16:creationId xmlns:a16="http://schemas.microsoft.com/office/drawing/2014/main" id="{FF907DD0-6A5F-4994-AB77-82E297226896}"/>
              </a:ext>
            </a:extLst>
          </p:cNvPr>
          <p:cNvSpPr>
            <a:spLocks noGrp="1"/>
          </p:cNvSpPr>
          <p:nvPr>
            <p:ph type="ftr" sz="quarter" idx="11"/>
          </p:nvPr>
        </p:nvSpPr>
        <p:spPr>
          <a:xfrm>
            <a:off x="355101" y="6435376"/>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29021140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Content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B11BF3AA-AA64-40B2-94AA-20312968771D}"/>
              </a:ext>
            </a:extLst>
          </p:cNvPr>
          <p:cNvSpPr>
            <a:spLocks noGrp="1"/>
          </p:cNvSpPr>
          <p:nvPr>
            <p:ph type="dt" sz="half" idx="10"/>
          </p:nvPr>
        </p:nvSpPr>
        <p:spPr>
          <a:xfrm>
            <a:off x="7605951" y="6423914"/>
            <a:ext cx="2844799" cy="365125"/>
          </a:xfrm>
        </p:spPr>
        <p:txBody>
          <a:bodyPr rtlCol="0"/>
          <a:lstStyle/>
          <a:p>
            <a:pPr rtl="0"/>
            <a:fld id="{496BA4CA-76E4-410E-9C15-43F9B12CA56C}" type="datetime1">
              <a:rPr lang="en-GB" noProof="0" smtClean="0"/>
              <a:t>13/11/2022</a:t>
            </a:fld>
            <a:endParaRPr lang="en-GB" noProof="0"/>
          </a:p>
        </p:txBody>
      </p:sp>
      <p:sp>
        <p:nvSpPr>
          <p:cNvPr id="7" name="Slide Number Placeholder 6">
            <a:extLst>
              <a:ext uri="{FF2B5EF4-FFF2-40B4-BE49-F238E27FC236}">
                <a16:creationId xmlns:a16="http://schemas.microsoft.com/office/drawing/2014/main" id="{E1444EA1-5452-4A23-B72D-9B65C311F2FC}"/>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8" name="Footer Placeholder 5">
            <a:extLst>
              <a:ext uri="{FF2B5EF4-FFF2-40B4-BE49-F238E27FC236}">
                <a16:creationId xmlns:a16="http://schemas.microsoft.com/office/drawing/2014/main" id="{3A5BB48A-749C-4DBB-8723-91ACE9CEA73E}"/>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9" name="Rectangle 8">
            <a:extLst>
              <a:ext uri="{FF2B5EF4-FFF2-40B4-BE49-F238E27FC236}">
                <a16:creationId xmlns:a16="http://schemas.microsoft.com/office/drawing/2014/main" id="{24F70AE1-0373-4B8E-9C6F-A87681145315}"/>
              </a:ext>
            </a:extLst>
          </p:cNvPr>
          <p:cNvSpPr>
            <a:spLocks noChangeAspect="1"/>
          </p:cNvSpPr>
          <p:nvPr userDrawn="1"/>
        </p:nvSpPr>
        <p:spPr>
          <a:xfrm>
            <a:off x="447817" y="5141973"/>
            <a:ext cx="11298200" cy="1274702"/>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10" name="Title 1">
            <a:extLst>
              <a:ext uri="{FF2B5EF4-FFF2-40B4-BE49-F238E27FC236}">
                <a16:creationId xmlns:a16="http://schemas.microsoft.com/office/drawing/2014/main" id="{A4CFD6FA-0DEF-4E30-82DA-0BAB26B41E5B}"/>
              </a:ext>
            </a:extLst>
          </p:cNvPr>
          <p:cNvSpPr>
            <a:spLocks noGrp="1"/>
          </p:cNvSpPr>
          <p:nvPr>
            <p:ph type="title"/>
          </p:nvPr>
        </p:nvSpPr>
        <p:spPr>
          <a:xfrm>
            <a:off x="581192" y="5262296"/>
            <a:ext cx="4909445" cy="689514"/>
          </a:xfrm>
        </p:spPr>
        <p:txBody>
          <a:bodyPr rtlCol="0" anchor="ctr"/>
          <a:lstStyle>
            <a:lvl1pPr algn="l">
              <a:defRPr sz="2000" b="0">
                <a:solidFill>
                  <a:schemeClr val="accent1">
                    <a:lumMod val="50000"/>
                  </a:schemeClr>
                </a:solidFill>
              </a:defRPr>
            </a:lvl1pPr>
          </a:lstStyle>
          <a:p>
            <a:pPr rtl="0"/>
            <a:r>
              <a:rPr lang="en-GB" noProof="0"/>
              <a:t>Click to edit Master title style</a:t>
            </a:r>
          </a:p>
        </p:txBody>
      </p:sp>
      <p:sp>
        <p:nvSpPr>
          <p:cNvPr id="11" name="Content Placeholder 2">
            <a:extLst>
              <a:ext uri="{FF2B5EF4-FFF2-40B4-BE49-F238E27FC236}">
                <a16:creationId xmlns:a16="http://schemas.microsoft.com/office/drawing/2014/main" id="{C01EE411-05BB-43B4-BF85-4222430030F4}"/>
              </a:ext>
            </a:extLst>
          </p:cNvPr>
          <p:cNvSpPr>
            <a:spLocks noGrp="1"/>
          </p:cNvSpPr>
          <p:nvPr>
            <p:ph idx="1"/>
          </p:nvPr>
        </p:nvSpPr>
        <p:spPr>
          <a:xfrm>
            <a:off x="447816" y="601200"/>
            <a:ext cx="11292840" cy="4204800"/>
          </a:xfrm>
        </p:spPr>
        <p:txBody>
          <a:bodyPr rtlCol="0" anchor="ctr">
            <a:normAutofit/>
          </a:bodyPr>
          <a:lstStyle>
            <a:lvl1pPr>
              <a:defRPr sz="2000">
                <a:solidFill>
                  <a:schemeClr val="tx2"/>
                </a:solidFill>
              </a:defRPr>
            </a:lvl1pPr>
            <a:lvl2pPr>
              <a:defRPr sz="1800">
                <a:solidFill>
                  <a:schemeClr val="tx2"/>
                </a:solidFill>
              </a:defRPr>
            </a:lvl2pPr>
            <a:lvl3pPr>
              <a:defRPr sz="1600">
                <a:solidFill>
                  <a:schemeClr val="tx2"/>
                </a:solidFill>
              </a:defRPr>
            </a:lvl3pPr>
            <a:lvl4pPr>
              <a:defRPr sz="1400">
                <a:solidFill>
                  <a:schemeClr val="tx2"/>
                </a:solidFill>
              </a:defRPr>
            </a:lvl4pPr>
            <a:lvl5pPr>
              <a:defRPr sz="1400">
                <a:solidFill>
                  <a:schemeClr val="tx2"/>
                </a:solidFill>
              </a:defRPr>
            </a:lvl5pPr>
            <a:lvl6pPr>
              <a:defRPr sz="1400">
                <a:solidFill>
                  <a:schemeClr val="tx2"/>
                </a:solidFill>
              </a:defRPr>
            </a:lvl6pPr>
            <a:lvl7pPr>
              <a:defRPr sz="1400">
                <a:solidFill>
                  <a:schemeClr val="tx2"/>
                </a:solidFill>
              </a:defRPr>
            </a:lvl7pPr>
            <a:lvl8pPr>
              <a:defRPr sz="1400">
                <a:solidFill>
                  <a:schemeClr val="tx2"/>
                </a:solidFill>
              </a:defRPr>
            </a:lvl8pPr>
            <a:lvl9pPr>
              <a:defRPr sz="1400">
                <a:solidFill>
                  <a:schemeClr val="tx2"/>
                </a:solidFill>
              </a:defRPr>
            </a:lvl9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Text Placeholder 3">
            <a:extLst>
              <a:ext uri="{FF2B5EF4-FFF2-40B4-BE49-F238E27FC236}">
                <a16:creationId xmlns:a16="http://schemas.microsoft.com/office/drawing/2014/main" id="{7C2A48C1-57D3-4A3D-B843-6ACC41EEE8E6}"/>
              </a:ext>
            </a:extLst>
          </p:cNvPr>
          <p:cNvSpPr>
            <a:spLocks noGrp="1"/>
          </p:cNvSpPr>
          <p:nvPr>
            <p:ph type="body" sz="half" idx="2"/>
          </p:nvPr>
        </p:nvSpPr>
        <p:spPr>
          <a:xfrm>
            <a:off x="5740823" y="5262296"/>
            <a:ext cx="5869987" cy="689515"/>
          </a:xfrm>
        </p:spPr>
        <p:txBody>
          <a:bodyPr rtlCol="0" anchor="ctr">
            <a:normAutofit/>
          </a:bodyPr>
          <a:lstStyle>
            <a:lvl1pPr marL="0" indent="0" algn="r">
              <a:buNone/>
              <a:defRPr sz="1100">
                <a:solidFill>
                  <a:schemeClr val="bg1"/>
                </a:solidFill>
              </a:defRPr>
            </a:lvl1pPr>
            <a:lvl2pPr marL="457200" indent="0">
              <a:buNone/>
              <a:defRPr sz="11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Tree>
    <p:extLst>
      <p:ext uri="{BB962C8B-B14F-4D97-AF65-F5344CB8AC3E}">
        <p14:creationId xmlns:p14="http://schemas.microsoft.com/office/powerpoint/2010/main" val="14022791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Picture with Caption">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5B2AEC8B-FABC-4599-B004-EB584BF9170D}" type="datetime1">
              <a:rPr lang="en-GB" noProof="0" smtClean="0"/>
              <a:t>13/11/2022</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8" name="Footer Placeholder 5">
            <a:extLst>
              <a:ext uri="{FF2B5EF4-FFF2-40B4-BE49-F238E27FC236}">
                <a16:creationId xmlns:a16="http://schemas.microsoft.com/office/drawing/2014/main" id="{D740D193-BF72-46A1-AFE9-DA960BABE465}"/>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9" name="Title 1">
            <a:extLst>
              <a:ext uri="{FF2B5EF4-FFF2-40B4-BE49-F238E27FC236}">
                <a16:creationId xmlns:a16="http://schemas.microsoft.com/office/drawing/2014/main" id="{F47352EA-4890-4FE1-97BD-8CCB09F58794}"/>
              </a:ext>
            </a:extLst>
          </p:cNvPr>
          <p:cNvSpPr>
            <a:spLocks noGrp="1"/>
          </p:cNvSpPr>
          <p:nvPr>
            <p:ph type="title"/>
          </p:nvPr>
        </p:nvSpPr>
        <p:spPr>
          <a:xfrm>
            <a:off x="581193" y="4693389"/>
            <a:ext cx="11029616" cy="566738"/>
          </a:xfrm>
        </p:spPr>
        <p:txBody>
          <a:bodyPr rtlCol="0" anchor="b">
            <a:normAutofit/>
          </a:bodyPr>
          <a:lstStyle>
            <a:lvl1pPr algn="l">
              <a:defRPr sz="2400" b="0">
                <a:solidFill>
                  <a:schemeClr val="accent1"/>
                </a:solidFill>
              </a:defRPr>
            </a:lvl1pPr>
          </a:lstStyle>
          <a:p>
            <a:pPr rtl="0"/>
            <a:r>
              <a:rPr lang="en-GB" noProof="0"/>
              <a:t>Click to edit Master title style</a:t>
            </a:r>
          </a:p>
        </p:txBody>
      </p:sp>
      <p:sp>
        <p:nvSpPr>
          <p:cNvPr id="10" name="Picture Placeholder 2">
            <a:extLst>
              <a:ext uri="{FF2B5EF4-FFF2-40B4-BE49-F238E27FC236}">
                <a16:creationId xmlns:a16="http://schemas.microsoft.com/office/drawing/2014/main" id="{EEBAE269-6AC1-4BFB-8694-696AFD04DC84}"/>
              </a:ext>
            </a:extLst>
          </p:cNvPr>
          <p:cNvSpPr>
            <a:spLocks noGrp="1" noChangeAspect="1"/>
          </p:cNvSpPr>
          <p:nvPr>
            <p:ph type="pic" idx="1"/>
          </p:nvPr>
        </p:nvSpPr>
        <p:spPr>
          <a:xfrm>
            <a:off x="447817" y="599725"/>
            <a:ext cx="11290859" cy="3557252"/>
          </a:xfrm>
        </p:spPr>
        <p:txBody>
          <a:bodyPr rtlCol="0"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rtl="0"/>
            <a:r>
              <a:rPr lang="en-GB" noProof="0"/>
              <a:t>Click icon to add picture</a:t>
            </a:r>
          </a:p>
        </p:txBody>
      </p:sp>
      <p:sp>
        <p:nvSpPr>
          <p:cNvPr id="11" name="Text Placeholder 3">
            <a:extLst>
              <a:ext uri="{FF2B5EF4-FFF2-40B4-BE49-F238E27FC236}">
                <a16:creationId xmlns:a16="http://schemas.microsoft.com/office/drawing/2014/main" id="{F67E35A4-831E-477F-9962-C62C2A6492CD}"/>
              </a:ext>
            </a:extLst>
          </p:cNvPr>
          <p:cNvSpPr>
            <a:spLocks noGrp="1"/>
          </p:cNvSpPr>
          <p:nvPr>
            <p:ph type="body" sz="half" idx="2"/>
          </p:nvPr>
        </p:nvSpPr>
        <p:spPr>
          <a:xfrm>
            <a:off x="581192" y="5260127"/>
            <a:ext cx="11029617" cy="598671"/>
          </a:xfrm>
        </p:spPr>
        <p:txBody>
          <a:bodyPr rtlCol="0">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Tree>
    <p:extLst>
      <p:ext uri="{BB962C8B-B14F-4D97-AF65-F5344CB8AC3E}">
        <p14:creationId xmlns:p14="http://schemas.microsoft.com/office/powerpoint/2010/main" val="300810612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wo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242275"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358529" y="457200"/>
            <a:ext cx="3790884" cy="1600200"/>
          </a:xfrm>
        </p:spPr>
        <p:txBody>
          <a:bodyPr rtlCol="0" anchor="b">
            <a:normAutofit/>
          </a:bodyPr>
          <a:lstStyle>
            <a:lvl1pPr>
              <a:defRPr sz="2800">
                <a:solidFill>
                  <a:schemeClr val="accent1">
                    <a:lumMod val="75000"/>
                  </a:schemeClr>
                </a:solidFill>
              </a:defRPr>
            </a:lvl1pPr>
          </a:lstStyle>
          <a:p>
            <a:pPr rtl="0"/>
            <a:r>
              <a:rPr lang="en-GB" noProof="0"/>
              <a:t>Click to edit Master title style</a:t>
            </a:r>
          </a:p>
        </p:txBody>
      </p:sp>
      <p:sp>
        <p:nvSpPr>
          <p:cNvPr id="4" name="Text Placeholder 3">
            <a:extLst>
              <a:ext uri="{FF2B5EF4-FFF2-40B4-BE49-F238E27FC236}">
                <a16:creationId xmlns:a16="http://schemas.microsoft.com/office/drawing/2014/main" id="{9AC935A1-3DFF-457D-8C70-E337C3D84F5A}"/>
              </a:ext>
            </a:extLst>
          </p:cNvPr>
          <p:cNvSpPr>
            <a:spLocks noGrp="1"/>
          </p:cNvSpPr>
          <p:nvPr>
            <p:ph type="body" sz="half" idx="2"/>
          </p:nvPr>
        </p:nvSpPr>
        <p:spPr>
          <a:xfrm>
            <a:off x="358529" y="2057400"/>
            <a:ext cx="3790884" cy="3811588"/>
          </a:xfrm>
        </p:spPr>
        <p:txBody>
          <a:bodyPr rtlCol="0"/>
          <a:lstStyle>
            <a:lvl1pPr marL="216000" indent="-216000">
              <a:lnSpc>
                <a:spcPct val="90000"/>
              </a:lnSpc>
              <a:buFont typeface="Wingdings" panose="05000000000000000000" pitchFamily="2" charset="2"/>
              <a:buChar char="§"/>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GB" noProof="0"/>
              <a:t>Click to edit Master text styles</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94B97E00-C800-4CDF-A030-9BE41F409205}" type="datetime1">
              <a:rPr lang="en-GB" noProof="0" smtClean="0"/>
              <a:t>13/11/2022</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1" name="Footer Placeholder 5">
            <a:extLst>
              <a:ext uri="{FF2B5EF4-FFF2-40B4-BE49-F238E27FC236}">
                <a16:creationId xmlns:a16="http://schemas.microsoft.com/office/drawing/2014/main" id="{A620A17C-5577-4021-9044-146DC609ECC5}"/>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26862248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wo Picture with Caption_1">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8047164"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4144457" y="457200"/>
            <a:ext cx="3790884" cy="1600200"/>
          </a:xfrm>
        </p:spPr>
        <p:txBody>
          <a:bodyPr rtlCol="0" anchor="b">
            <a:normAutofit/>
          </a:bodyPr>
          <a:lstStyle>
            <a:lvl1pPr>
              <a:defRPr sz="2800">
                <a:solidFill>
                  <a:schemeClr val="accent1">
                    <a:lumMod val="75000"/>
                  </a:schemeClr>
                </a:solidFill>
              </a:defRPr>
            </a:lvl1pPr>
          </a:lstStyle>
          <a:p>
            <a:pPr rtl="0"/>
            <a:r>
              <a:rPr lang="en-GB"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1B59F6C0-EE6A-41DB-BAD7-A98AC328A1C5}" type="datetime1">
              <a:rPr lang="en-GB" noProof="0" smtClean="0"/>
              <a:t>13/11/2022</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4144457" y="2057400"/>
            <a:ext cx="3791456" cy="3862388"/>
          </a:xfrm>
        </p:spPr>
        <p:txBody>
          <a:bodyPr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Footer Placeholder 5">
            <a:extLst>
              <a:ext uri="{FF2B5EF4-FFF2-40B4-BE49-F238E27FC236}">
                <a16:creationId xmlns:a16="http://schemas.microsoft.com/office/drawing/2014/main" id="{3D444C08-6A3A-4BFB-9494-43F3DE33E919}"/>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144552101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Two Picture with Caption_2">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79842E67-35F4-4EC2-B5B4-6D02111EDAD7}"/>
              </a:ext>
            </a:extLst>
          </p:cNvPr>
          <p:cNvSpPr>
            <a:spLocks noGrp="1"/>
          </p:cNvSpPr>
          <p:nvPr>
            <p:ph type="pic" idx="1"/>
          </p:nvPr>
        </p:nvSpPr>
        <p:spPr>
          <a:xfrm>
            <a:off x="441959"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10" name="Picture Placeholder 2">
            <a:extLst>
              <a:ext uri="{FF2B5EF4-FFF2-40B4-BE49-F238E27FC236}">
                <a16:creationId xmlns:a16="http://schemas.microsoft.com/office/drawing/2014/main" id="{6553049D-F1F2-4E3C-B0A3-D2BCB35B18A8}"/>
              </a:ext>
            </a:extLst>
          </p:cNvPr>
          <p:cNvSpPr>
            <a:spLocks noGrp="1"/>
          </p:cNvSpPr>
          <p:nvPr>
            <p:ph type="pic" idx="13"/>
          </p:nvPr>
        </p:nvSpPr>
        <p:spPr>
          <a:xfrm>
            <a:off x="4244562" y="641101"/>
            <a:ext cx="3702877" cy="5749461"/>
          </a:xfrm>
          <a:solidFill>
            <a:schemeClr val="bg1">
              <a:lumMod val="85000"/>
            </a:schemeClr>
          </a:solidFill>
        </p:spPr>
        <p:txBody>
          <a:bodyPr rtlCol="0">
            <a:normAutofit/>
          </a:bodyPr>
          <a:lstStyle>
            <a:lvl1pPr marL="0" indent="0" algn="ctr">
              <a:buNone/>
              <a:defRPr sz="20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2" name="Title 1">
            <a:extLst>
              <a:ext uri="{FF2B5EF4-FFF2-40B4-BE49-F238E27FC236}">
                <a16:creationId xmlns:a16="http://schemas.microsoft.com/office/drawing/2014/main" id="{1791EB1F-E7C6-4FF7-BE74-BEF6056BACE4}"/>
              </a:ext>
            </a:extLst>
          </p:cNvPr>
          <p:cNvSpPr>
            <a:spLocks noGrp="1"/>
          </p:cNvSpPr>
          <p:nvPr>
            <p:ph type="title"/>
          </p:nvPr>
        </p:nvSpPr>
        <p:spPr>
          <a:xfrm>
            <a:off x="8355530" y="457200"/>
            <a:ext cx="3577394" cy="1600200"/>
          </a:xfrm>
        </p:spPr>
        <p:txBody>
          <a:bodyPr rtlCol="0" anchor="b">
            <a:normAutofit/>
          </a:bodyPr>
          <a:lstStyle>
            <a:lvl1pPr>
              <a:defRPr sz="2800">
                <a:solidFill>
                  <a:schemeClr val="accent1">
                    <a:lumMod val="75000"/>
                  </a:schemeClr>
                </a:solidFill>
              </a:defRPr>
            </a:lvl1pPr>
          </a:lstStyle>
          <a:p>
            <a:pPr rtl="0"/>
            <a:r>
              <a:rPr lang="en-GB" noProof="0"/>
              <a:t>Click to edit Master title style</a:t>
            </a:r>
          </a:p>
        </p:txBody>
      </p:sp>
      <p:sp>
        <p:nvSpPr>
          <p:cNvPr id="5" name="Date Placeholder 4">
            <a:extLst>
              <a:ext uri="{FF2B5EF4-FFF2-40B4-BE49-F238E27FC236}">
                <a16:creationId xmlns:a16="http://schemas.microsoft.com/office/drawing/2014/main" id="{506B7143-9C17-4A62-9B23-F2717C500886}"/>
              </a:ext>
            </a:extLst>
          </p:cNvPr>
          <p:cNvSpPr>
            <a:spLocks noGrp="1"/>
          </p:cNvSpPr>
          <p:nvPr>
            <p:ph type="dt" sz="half" idx="10"/>
          </p:nvPr>
        </p:nvSpPr>
        <p:spPr>
          <a:xfrm>
            <a:off x="7605951" y="6423914"/>
            <a:ext cx="2844799" cy="365125"/>
          </a:xfrm>
        </p:spPr>
        <p:txBody>
          <a:bodyPr rtlCol="0"/>
          <a:lstStyle/>
          <a:p>
            <a:pPr rtl="0"/>
            <a:fld id="{B90CFED3-B9CB-4046-B18B-32651D324448}" type="datetime1">
              <a:rPr lang="en-GB" noProof="0" smtClean="0"/>
              <a:t>13/11/2022</a:t>
            </a:fld>
            <a:endParaRPr lang="en-GB" noProof="0"/>
          </a:p>
        </p:txBody>
      </p:sp>
      <p:sp>
        <p:nvSpPr>
          <p:cNvPr id="7" name="Slide Number Placeholder 6">
            <a:extLst>
              <a:ext uri="{FF2B5EF4-FFF2-40B4-BE49-F238E27FC236}">
                <a16:creationId xmlns:a16="http://schemas.microsoft.com/office/drawing/2014/main" id="{7DD0075C-AB97-4D80-BF0E-6D96D0A8F963}"/>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11" name="Content Placeholder 8">
            <a:extLst>
              <a:ext uri="{FF2B5EF4-FFF2-40B4-BE49-F238E27FC236}">
                <a16:creationId xmlns:a16="http://schemas.microsoft.com/office/drawing/2014/main" id="{8C645043-BE6A-4D32-ACA9-AB593DA6BC9F}"/>
              </a:ext>
            </a:extLst>
          </p:cNvPr>
          <p:cNvSpPr>
            <a:spLocks noGrp="1"/>
          </p:cNvSpPr>
          <p:nvPr>
            <p:ph sz="quarter" idx="14"/>
          </p:nvPr>
        </p:nvSpPr>
        <p:spPr>
          <a:xfrm>
            <a:off x="8355530" y="2057400"/>
            <a:ext cx="3577934" cy="3862388"/>
          </a:xfrm>
        </p:spPr>
        <p:txBody>
          <a:bodyPr rtlCol="0"/>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Second level</a:t>
            </a:r>
          </a:p>
        </p:txBody>
      </p:sp>
      <p:sp>
        <p:nvSpPr>
          <p:cNvPr id="9" name="Footer Placeholder 5">
            <a:extLst>
              <a:ext uri="{FF2B5EF4-FFF2-40B4-BE49-F238E27FC236}">
                <a16:creationId xmlns:a16="http://schemas.microsoft.com/office/drawing/2014/main" id="{FE695AAC-8311-4518-A219-DE58BF92AEA9}"/>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917956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userDrawn="1">
  <p:cSld name="Left 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CF262E62-E8FA-42DE-BC7E-BA73A13FCBFF}"/>
              </a:ext>
            </a:extLst>
          </p:cNvPr>
          <p:cNvSpPr>
            <a:spLocks noGrp="1"/>
          </p:cNvSpPr>
          <p:nvPr>
            <p:ph type="pic" sz="quarter" idx="15"/>
          </p:nvPr>
        </p:nvSpPr>
        <p:spPr>
          <a:xfrm>
            <a:off x="0" y="0"/>
            <a:ext cx="7537685" cy="6858000"/>
          </a:xfrm>
        </p:spPr>
        <p:txBody>
          <a:bodyPr rtlCol="0" anchor="ctr" anchorCtr="0"/>
          <a:lstStyle>
            <a:lvl1pPr algn="ctr">
              <a:defRPr/>
            </a:lvl1pPr>
          </a:lstStyle>
          <a:p>
            <a:pPr rtl="0"/>
            <a:r>
              <a:rPr lang="en-GB" noProof="0"/>
              <a:t>Click icon to add picture</a:t>
            </a:r>
          </a:p>
        </p:txBody>
      </p:sp>
      <p:sp>
        <p:nvSpPr>
          <p:cNvPr id="2" name="Title 1">
            <a:extLst>
              <a:ext uri="{FF2B5EF4-FFF2-40B4-BE49-F238E27FC236}">
                <a16:creationId xmlns:a16="http://schemas.microsoft.com/office/drawing/2014/main" id="{93696899-6846-4B29-AD05-49215C31489C}"/>
              </a:ext>
            </a:extLst>
          </p:cNvPr>
          <p:cNvSpPr>
            <a:spLocks noGrp="1"/>
          </p:cNvSpPr>
          <p:nvPr>
            <p:ph type="title"/>
          </p:nvPr>
        </p:nvSpPr>
        <p:spPr>
          <a:xfrm>
            <a:off x="7955459" y="197123"/>
            <a:ext cx="3392382" cy="1675219"/>
          </a:xfrm>
        </p:spPr>
        <p:txBody>
          <a:bodyPr rtlCol="0"/>
          <a:lstStyle>
            <a:lvl1pPr>
              <a:defRPr>
                <a:solidFill>
                  <a:schemeClr val="accent1">
                    <a:lumMod val="75000"/>
                  </a:schemeClr>
                </a:solidFill>
              </a:defRPr>
            </a:lvl1pPr>
          </a:lstStyle>
          <a:p>
            <a:pPr rtl="0"/>
            <a:r>
              <a:rPr lang="en-GB" noProof="0"/>
              <a:t>Click to edit Master title style</a:t>
            </a:r>
          </a:p>
        </p:txBody>
      </p:sp>
      <p:sp>
        <p:nvSpPr>
          <p:cNvPr id="19" name="Content Placeholder 8">
            <a:extLst>
              <a:ext uri="{FF2B5EF4-FFF2-40B4-BE49-F238E27FC236}">
                <a16:creationId xmlns:a16="http://schemas.microsoft.com/office/drawing/2014/main" id="{2939FABB-D58D-4DAF-878D-EB51A2AA620A}"/>
              </a:ext>
            </a:extLst>
          </p:cNvPr>
          <p:cNvSpPr>
            <a:spLocks noGrp="1"/>
          </p:cNvSpPr>
          <p:nvPr>
            <p:ph sz="quarter" idx="14"/>
          </p:nvPr>
        </p:nvSpPr>
        <p:spPr>
          <a:xfrm>
            <a:off x="7955459" y="2057400"/>
            <a:ext cx="3392382" cy="3862388"/>
          </a:xfrm>
        </p:spPr>
        <p:txBody>
          <a:bodyPr rtlCol="0"/>
          <a:lstStyle>
            <a:lvl1pPr marL="0" indent="0">
              <a:lnSpc>
                <a:spcPct val="90000"/>
              </a:lnSpc>
              <a:buNone/>
              <a:defRPr lang="ru-RU" sz="1600" kern="1200" dirty="0">
                <a:solidFill>
                  <a:schemeClr val="tx1">
                    <a:lumMod val="75000"/>
                    <a:lumOff val="25000"/>
                  </a:schemeClr>
                </a:solidFill>
                <a:latin typeface="+mn-lt"/>
                <a:ea typeface="+mn-ea"/>
                <a:cs typeface="+mn-cs"/>
              </a:defRPr>
            </a:lvl1pPr>
            <a:lvl2pPr marL="306000" indent="-306000">
              <a:defRPr/>
            </a:lvl2pPr>
            <a:lvl3pPr marL="306000" indent="-306000">
              <a:defRPr/>
            </a:lvl3pPr>
            <a:lvl4pPr marL="306000" indent="-306000">
              <a:defRPr/>
            </a:lvl4pPr>
            <a:lvl5pPr marL="306000" indent="-306000">
              <a:defRPr/>
            </a:lvl5pPr>
          </a:lstStyle>
          <a:p>
            <a:pPr marL="216000" lvl="0"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Click to edit Master text styles</a:t>
            </a:r>
          </a:p>
          <a:p>
            <a:pPr marL="216000" lvl="1" indent="-216000" algn="l" defTabSz="457200" rtl="0" eaLnBrk="1" latinLnBrk="0" hangingPunct="1">
              <a:spcBef>
                <a:spcPct val="20000"/>
              </a:spcBef>
              <a:spcAft>
                <a:spcPts val="600"/>
              </a:spcAft>
              <a:buClr>
                <a:schemeClr val="accent1"/>
              </a:buClr>
              <a:buSzPct val="92000"/>
              <a:buFont typeface="Wingdings" panose="05000000000000000000" pitchFamily="2" charset="2"/>
              <a:buChar char="§"/>
            </a:pPr>
            <a:r>
              <a:rPr lang="en-GB" noProof="0"/>
              <a:t>Second level</a:t>
            </a:r>
          </a:p>
        </p:txBody>
      </p:sp>
      <p:sp>
        <p:nvSpPr>
          <p:cNvPr id="20" name="Rectangle 19">
            <a:extLst>
              <a:ext uri="{FF2B5EF4-FFF2-40B4-BE49-F238E27FC236}">
                <a16:creationId xmlns:a16="http://schemas.microsoft.com/office/drawing/2014/main" id="{82AD5814-D5B6-4BF5-BF94-2F284D0079F8}"/>
              </a:ext>
            </a:extLst>
          </p:cNvPr>
          <p:cNvSpPr/>
          <p:nvPr userDrawn="1"/>
        </p:nvSpPr>
        <p:spPr>
          <a:xfrm>
            <a:off x="8042147" y="453643"/>
            <a:ext cx="3528000" cy="98554"/>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Date Placeholder 4">
            <a:extLst>
              <a:ext uri="{FF2B5EF4-FFF2-40B4-BE49-F238E27FC236}">
                <a16:creationId xmlns:a16="http://schemas.microsoft.com/office/drawing/2014/main" id="{1FB18E8B-6111-4A64-AA8C-4CD4C9814C59}"/>
              </a:ext>
            </a:extLst>
          </p:cNvPr>
          <p:cNvSpPr>
            <a:spLocks noGrp="1"/>
          </p:cNvSpPr>
          <p:nvPr>
            <p:ph type="dt" sz="half" idx="10"/>
          </p:nvPr>
        </p:nvSpPr>
        <p:spPr>
          <a:xfrm>
            <a:off x="7605951" y="6423914"/>
            <a:ext cx="2844799" cy="365125"/>
          </a:xfrm>
        </p:spPr>
        <p:txBody>
          <a:bodyPr rtlCol="0"/>
          <a:lstStyle/>
          <a:p>
            <a:pPr rtl="0"/>
            <a:fld id="{F1F28446-F6EE-43F1-9846-C7F46AE3C128}" type="datetime1">
              <a:rPr lang="en-GB" noProof="0" smtClean="0"/>
              <a:t>13/11/2022</a:t>
            </a:fld>
            <a:endParaRPr lang="en-GB" noProof="0"/>
          </a:p>
        </p:txBody>
      </p:sp>
      <p:sp>
        <p:nvSpPr>
          <p:cNvPr id="23" name="Slide Number Placeholder 6">
            <a:extLst>
              <a:ext uri="{FF2B5EF4-FFF2-40B4-BE49-F238E27FC236}">
                <a16:creationId xmlns:a16="http://schemas.microsoft.com/office/drawing/2014/main" id="{D5311807-ED2F-406C-B107-B5D885AD840F}"/>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24" name="Footer Placeholder 5">
            <a:extLst>
              <a:ext uri="{FF2B5EF4-FFF2-40B4-BE49-F238E27FC236}">
                <a16:creationId xmlns:a16="http://schemas.microsoft.com/office/drawing/2014/main" id="{643FEB5F-C4B2-43B5-B019-DC467A62FAC1}"/>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Tree>
    <p:extLst>
      <p:ext uri="{BB962C8B-B14F-4D97-AF65-F5344CB8AC3E}">
        <p14:creationId xmlns:p14="http://schemas.microsoft.com/office/powerpoint/2010/main" val="171566417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_1">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8119868" y="5356067"/>
            <a:ext cx="3625595" cy="1000782"/>
          </a:xfrm>
          <a:solidFill>
            <a:srgbClr val="465359"/>
          </a:solidFill>
        </p:spPr>
        <p:txBody>
          <a:bodyPr lIns="91440" tIns="0" rIns="91440" bIns="0" rtlCol="0">
            <a:normAutofit/>
          </a:bodyPr>
          <a:lstStyle>
            <a:lvl1pPr marL="0" indent="0" algn="ctr">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rtl="0"/>
            <a:r>
              <a:rPr lang="en-GB" noProof="0"/>
              <a:t>Click to edit Master text styles</a:t>
            </a:r>
          </a:p>
        </p:txBody>
      </p:sp>
      <p:sp>
        <p:nvSpPr>
          <p:cNvPr id="2" name="Title 1"/>
          <p:cNvSpPr>
            <a:spLocks noGrp="1"/>
          </p:cNvSpPr>
          <p:nvPr>
            <p:ph type="title"/>
          </p:nvPr>
        </p:nvSpPr>
        <p:spPr>
          <a:xfrm>
            <a:off x="8119869" y="453642"/>
            <a:ext cx="3625595" cy="4826023"/>
          </a:xfrm>
          <a:solidFill>
            <a:schemeClr val="accent1"/>
          </a:solidFill>
        </p:spPr>
        <p:txBody>
          <a:bodyPr tIns="0" bIns="0" rtlCol="0" anchor="ctr" anchorCtr="0">
            <a:noAutofit/>
          </a:bodyPr>
          <a:lstStyle>
            <a:lvl1pPr algn="ctr">
              <a:defRPr sz="3600" b="0">
                <a:solidFill>
                  <a:srgbClr val="FFFFFF"/>
                </a:solidFill>
              </a:defRPr>
            </a:lvl1pPr>
          </a:lstStyle>
          <a:p>
            <a:pPr rtl="0"/>
            <a:r>
              <a:rPr lang="en-GB" noProof="0"/>
              <a:t>Click to edit Master title style</a:t>
            </a:r>
          </a:p>
        </p:txBody>
      </p:sp>
      <p:sp>
        <p:nvSpPr>
          <p:cNvPr id="3" name="Picture Placeholder 2"/>
          <p:cNvSpPr>
            <a:spLocks noGrp="1" noChangeAspect="1"/>
          </p:cNvSpPr>
          <p:nvPr>
            <p:ph type="pic" idx="1"/>
          </p:nvPr>
        </p:nvSpPr>
        <p:spPr>
          <a:xfrm>
            <a:off x="439766" y="453642"/>
            <a:ext cx="7602421" cy="5903207"/>
          </a:xfrm>
          <a:solidFill>
            <a:schemeClr val="bg1">
              <a:lumMod val="85000"/>
            </a:schemeClr>
          </a:solidFill>
        </p:spPr>
        <p:txBody>
          <a:bodyPr lIns="457200" tIns="457200" rtlCol="0" anchor="ctr" anchorCtr="0"/>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rtl="0"/>
            <a:r>
              <a:rPr lang="en-GB" noProof="0"/>
              <a:t>Click icon to add picture</a:t>
            </a:r>
          </a:p>
        </p:txBody>
      </p:sp>
      <p:sp>
        <p:nvSpPr>
          <p:cNvPr id="5" name="Date Placeholder 4"/>
          <p:cNvSpPr>
            <a:spLocks noGrp="1"/>
          </p:cNvSpPr>
          <p:nvPr>
            <p:ph type="dt" sz="half" idx="10"/>
          </p:nvPr>
        </p:nvSpPr>
        <p:spPr>
          <a:xfrm>
            <a:off x="7605951" y="6423914"/>
            <a:ext cx="2844799" cy="365125"/>
          </a:xfrm>
        </p:spPr>
        <p:txBody>
          <a:bodyPr rtlCol="0"/>
          <a:lstStyle>
            <a:lvl1pPr>
              <a:defRPr/>
            </a:lvl1pPr>
          </a:lstStyle>
          <a:p>
            <a:pPr rtl="0"/>
            <a:fld id="{78D1017C-82A0-40F5-BC42-21AE23DD3A77}" type="datetime1">
              <a:rPr lang="en-GB" noProof="0" smtClean="0"/>
              <a:t>13/11/2022</a:t>
            </a:fld>
            <a:endParaRPr lang="en-GB" noProof="0"/>
          </a:p>
        </p:txBody>
      </p:sp>
      <p:sp>
        <p:nvSpPr>
          <p:cNvPr id="6" name="Footer Placeholder 5"/>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7" name="Slide Number Placeholder 6"/>
          <p:cNvSpPr>
            <a:spLocks noGrp="1"/>
          </p:cNvSpPr>
          <p:nvPr>
            <p:ph type="sldNum" sz="quarter" idx="12"/>
          </p:nvPr>
        </p:nvSpPr>
        <p:spPr>
          <a:xfrm>
            <a:off x="10795363" y="6423914"/>
            <a:ext cx="1052510" cy="365125"/>
          </a:xfrm>
        </p:spPr>
        <p:txBody>
          <a:bodyPr rtlCol="0"/>
          <a:lstStyle/>
          <a:p>
            <a:pPr rtl="0"/>
            <a:fld id="{3A98EE3D-8CD1-4C3F-BD1C-C98C9596463C}" type="slidenum">
              <a:rPr lang="en-GB" noProof="0" smtClean="0"/>
              <a:t>‹#›</a:t>
            </a:fld>
            <a:endParaRPr lang="en-GB" noProof="0"/>
          </a:p>
        </p:txBody>
      </p:sp>
    </p:spTree>
    <p:extLst>
      <p:ext uri="{BB962C8B-B14F-4D97-AF65-F5344CB8AC3E}">
        <p14:creationId xmlns:p14="http://schemas.microsoft.com/office/powerpoint/2010/main" val="16179036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Picture with Caption_2">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1F13A5-61B9-419A-9B13-8BD37BE2841E}"/>
              </a:ext>
            </a:extLst>
          </p:cNvPr>
          <p:cNvSpPr/>
          <p:nvPr userDrawn="1"/>
        </p:nvSpPr>
        <p:spPr>
          <a:xfrm>
            <a:off x="446532" y="4199467"/>
            <a:ext cx="11296732" cy="2191098"/>
          </a:xfrm>
          <a:prstGeom prst="rect">
            <a:avLst/>
          </a:prstGeom>
          <a:solidFill>
            <a:srgbClr val="465359"/>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itle 1">
            <a:extLst>
              <a:ext uri="{FF2B5EF4-FFF2-40B4-BE49-F238E27FC236}">
                <a16:creationId xmlns:a16="http://schemas.microsoft.com/office/drawing/2014/main" id="{12206A44-565D-4C18-8891-86387B90115A}"/>
              </a:ext>
            </a:extLst>
          </p:cNvPr>
          <p:cNvSpPr>
            <a:spLocks noGrp="1"/>
          </p:cNvSpPr>
          <p:nvPr>
            <p:ph type="title"/>
          </p:nvPr>
        </p:nvSpPr>
        <p:spPr>
          <a:xfrm>
            <a:off x="1059226" y="4262316"/>
            <a:ext cx="9391524" cy="988332"/>
          </a:xfrm>
        </p:spPr>
        <p:txBody>
          <a:bodyPr rtlCol="0">
            <a:normAutofit/>
          </a:bodyPr>
          <a:lstStyle>
            <a:lvl1pPr>
              <a:defRPr sz="3600">
                <a:solidFill>
                  <a:schemeClr val="bg1"/>
                </a:solidFill>
              </a:defRPr>
            </a:lvl1pPr>
          </a:lstStyle>
          <a:p>
            <a:pPr rtl="0"/>
            <a:r>
              <a:rPr lang="en-GB" noProof="0"/>
              <a:t>Click to edit Master title style</a:t>
            </a:r>
          </a:p>
        </p:txBody>
      </p:sp>
      <p:sp>
        <p:nvSpPr>
          <p:cNvPr id="4" name="Picture Placeholder 3">
            <a:extLst>
              <a:ext uri="{FF2B5EF4-FFF2-40B4-BE49-F238E27FC236}">
                <a16:creationId xmlns:a16="http://schemas.microsoft.com/office/drawing/2014/main" id="{5B084B74-38B3-42C8-B8E4-A0D13B059E92}"/>
              </a:ext>
            </a:extLst>
          </p:cNvPr>
          <p:cNvSpPr>
            <a:spLocks noGrp="1"/>
          </p:cNvSpPr>
          <p:nvPr>
            <p:ph type="pic" sz="quarter" idx="13"/>
          </p:nvPr>
        </p:nvSpPr>
        <p:spPr>
          <a:xfrm>
            <a:off x="441325" y="606425"/>
            <a:ext cx="11304588" cy="3536950"/>
          </a:xfrm>
        </p:spPr>
        <p:txBody>
          <a:bodyPr rtlCol="0"/>
          <a:lstStyle>
            <a:lvl1pPr marL="0" indent="0" algn="ctr">
              <a:buNone/>
              <a:defRPr/>
            </a:lvl1pPr>
          </a:lstStyle>
          <a:p>
            <a:pPr rtl="0"/>
            <a:r>
              <a:rPr lang="en-GB" noProof="0"/>
              <a:t>Click icon to add picture</a:t>
            </a:r>
          </a:p>
        </p:txBody>
      </p:sp>
      <p:sp>
        <p:nvSpPr>
          <p:cNvPr id="3" name="Date Placeholder 2">
            <a:extLst>
              <a:ext uri="{FF2B5EF4-FFF2-40B4-BE49-F238E27FC236}">
                <a16:creationId xmlns:a16="http://schemas.microsoft.com/office/drawing/2014/main" id="{75F22525-79A2-451F-9944-47D4183A4515}"/>
              </a:ext>
            </a:extLst>
          </p:cNvPr>
          <p:cNvSpPr>
            <a:spLocks noGrp="1"/>
          </p:cNvSpPr>
          <p:nvPr>
            <p:ph type="dt" sz="half" idx="10"/>
          </p:nvPr>
        </p:nvSpPr>
        <p:spPr>
          <a:xfrm>
            <a:off x="7605951" y="6423914"/>
            <a:ext cx="2844799" cy="365125"/>
          </a:xfrm>
        </p:spPr>
        <p:txBody>
          <a:bodyPr rtlCol="0"/>
          <a:lstStyle/>
          <a:p>
            <a:pPr rtl="0"/>
            <a:fld id="{1440BF83-99AE-4B90-BD1E-1648B1FC9CBB}" type="datetime1">
              <a:rPr lang="en-GB" noProof="0" smtClean="0"/>
              <a:t>13/11/2022</a:t>
            </a:fld>
            <a:endParaRPr lang="en-GB" noProof="0"/>
          </a:p>
        </p:txBody>
      </p:sp>
      <p:sp>
        <p:nvSpPr>
          <p:cNvPr id="5" name="Slide Number Placeholder 4">
            <a:extLst>
              <a:ext uri="{FF2B5EF4-FFF2-40B4-BE49-F238E27FC236}">
                <a16:creationId xmlns:a16="http://schemas.microsoft.com/office/drawing/2014/main" id="{8B9B8C25-AF44-4D9D-A667-69D9A92B1C59}"/>
              </a:ext>
            </a:extLst>
          </p:cNvPr>
          <p:cNvSpPr>
            <a:spLocks noGrp="1"/>
          </p:cNvSpPr>
          <p:nvPr>
            <p:ph type="sldNum" sz="quarter" idx="12"/>
          </p:nvPr>
        </p:nvSpPr>
        <p:spPr>
          <a:xfrm>
            <a:off x="10795363" y="6423914"/>
            <a:ext cx="1052510" cy="365125"/>
          </a:xfrm>
        </p:spPr>
        <p:txBody>
          <a:bodyPr rtlCol="0"/>
          <a:lstStyle/>
          <a:p>
            <a:pPr rtl="0"/>
            <a:fld id="{F603CDE5-C1D8-4EDD-870F-A498BAFA520F}" type="slidenum">
              <a:rPr lang="en-GB" noProof="0" smtClean="0"/>
              <a:t>‹#›</a:t>
            </a:fld>
            <a:endParaRPr lang="en-GB" noProof="0"/>
          </a:p>
        </p:txBody>
      </p:sp>
      <p:sp>
        <p:nvSpPr>
          <p:cNvPr id="6" name="Footer Placeholder 5">
            <a:extLst>
              <a:ext uri="{FF2B5EF4-FFF2-40B4-BE49-F238E27FC236}">
                <a16:creationId xmlns:a16="http://schemas.microsoft.com/office/drawing/2014/main" id="{EFF54790-C8AC-4CF8-8E89-80C5C90F3A17}"/>
              </a:ext>
            </a:extLst>
          </p:cNvPr>
          <p:cNvSpPr>
            <a:spLocks noGrp="1"/>
          </p:cNvSpPr>
          <p:nvPr>
            <p:ph type="ftr" sz="quarter" idx="11"/>
          </p:nvPr>
        </p:nvSpPr>
        <p:spPr>
          <a:xfrm>
            <a:off x="355101" y="6423914"/>
            <a:ext cx="6818262" cy="365125"/>
          </a:xfrm>
        </p:spPr>
        <p:txBody>
          <a:bodyPr rtlCol="0"/>
          <a:lstStyle/>
          <a:p>
            <a:pPr algn="l" rtl="0"/>
            <a:r>
              <a:rPr lang="en-GB" noProof="0"/>
              <a:t>Teach a Course</a:t>
            </a:r>
          </a:p>
        </p:txBody>
      </p:sp>
      <p:sp>
        <p:nvSpPr>
          <p:cNvPr id="7" name="Text Placeholder 6">
            <a:extLst>
              <a:ext uri="{FF2B5EF4-FFF2-40B4-BE49-F238E27FC236}">
                <a16:creationId xmlns:a16="http://schemas.microsoft.com/office/drawing/2014/main" id="{85EB5327-3B98-4D40-987B-863866194FFC}"/>
              </a:ext>
            </a:extLst>
          </p:cNvPr>
          <p:cNvSpPr>
            <a:spLocks noGrp="1"/>
          </p:cNvSpPr>
          <p:nvPr>
            <p:ph type="body" sz="quarter" idx="14"/>
          </p:nvPr>
        </p:nvSpPr>
        <p:spPr>
          <a:xfrm>
            <a:off x="1058863" y="5303610"/>
            <a:ext cx="9391888" cy="614363"/>
          </a:xfrm>
        </p:spPr>
        <p:txBody>
          <a:bodyPr rtlCol="0">
            <a:normAutofit/>
          </a:bodyPr>
          <a:lstStyle>
            <a:lvl1pPr marL="0" indent="0">
              <a:buNone/>
              <a:defRPr sz="1600">
                <a:solidFill>
                  <a:schemeClr val="bg2">
                    <a:lumMod val="75000"/>
                  </a:schemeClr>
                </a:solidFill>
              </a:defRPr>
            </a:lvl1pPr>
            <a:lvl2pPr marL="324000" indent="0">
              <a:buNone/>
              <a:defRPr/>
            </a:lvl2pPr>
          </a:lstStyle>
          <a:p>
            <a:pPr lvl="0" rtl="0"/>
            <a:r>
              <a:rPr lang="en-GB" noProof="0"/>
              <a:t>Click to edit Master text styles</a:t>
            </a:r>
          </a:p>
        </p:txBody>
      </p:sp>
    </p:spTree>
    <p:extLst>
      <p:ext uri="{BB962C8B-B14F-4D97-AF65-F5344CB8AC3E}">
        <p14:creationId xmlns:p14="http://schemas.microsoft.com/office/powerpoint/2010/main" val="213052995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581192" y="705124"/>
            <a:ext cx="11029616" cy="1189554"/>
          </a:xfrm>
          <a:prstGeom prst="rect">
            <a:avLst/>
          </a:prstGeom>
        </p:spPr>
        <p:txBody>
          <a:bodyPr vert="horz" lIns="91440" tIns="45720" rIns="91440" bIns="45720" rtlCol="0" anchor="b">
            <a:normAutofit/>
          </a:bodyPr>
          <a:lstStyle/>
          <a:p>
            <a:pPr rtl="0"/>
            <a:r>
              <a:rPr lang="en-GB" noProof="0"/>
              <a:t>Click to edit Master title style</a:t>
            </a:r>
          </a:p>
        </p:txBody>
      </p:sp>
      <p:sp>
        <p:nvSpPr>
          <p:cNvPr id="3" name="Text Placeholder 2"/>
          <p:cNvSpPr>
            <a:spLocks noGrp="1"/>
          </p:cNvSpPr>
          <p:nvPr>
            <p:ph type="body" idx="1"/>
          </p:nvPr>
        </p:nvSpPr>
        <p:spPr>
          <a:xfrm>
            <a:off x="581192" y="2336002"/>
            <a:ext cx="11029616" cy="3652047"/>
          </a:xfrm>
          <a:prstGeom prst="rect">
            <a:avLst/>
          </a:prstGeom>
        </p:spPr>
        <p:txBody>
          <a:bodyPr vert="horz" lIns="91440" tIns="45720" rIns="91440" bIns="45720" rtlCol="0" anchor="ctr">
            <a:norm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p:cNvSpPr>
            <a:spLocks noGrp="1"/>
          </p:cNvSpPr>
          <p:nvPr>
            <p:ph type="dt" sz="half" idx="2"/>
          </p:nvPr>
        </p:nvSpPr>
        <p:spPr>
          <a:xfrm>
            <a:off x="7605951" y="6423914"/>
            <a:ext cx="2844799" cy="365125"/>
          </a:xfrm>
          <a:prstGeom prst="rect">
            <a:avLst/>
          </a:prstGeom>
        </p:spPr>
        <p:txBody>
          <a:bodyPr vert="horz" lIns="91440" tIns="45720" rIns="91440" bIns="45720" rtlCol="0" anchor="ctr"/>
          <a:lstStyle>
            <a:lvl1pPr algn="r">
              <a:defRPr sz="900">
                <a:solidFill>
                  <a:schemeClr val="accent1"/>
                </a:solidFill>
              </a:defRPr>
            </a:lvl1pPr>
          </a:lstStyle>
          <a:p>
            <a:pPr rtl="0"/>
            <a:fld id="{18DA422F-4D4F-4B29-B868-3C1AE0989E87}" type="datetime1">
              <a:rPr lang="en-GB" noProof="0" smtClean="0"/>
              <a:t>13/11/2022</a:t>
            </a:fld>
            <a:endParaRPr lang="en-GB" noProof="0"/>
          </a:p>
        </p:txBody>
      </p:sp>
      <p:sp>
        <p:nvSpPr>
          <p:cNvPr id="5" name="Footer Placeholder 4"/>
          <p:cNvSpPr>
            <a:spLocks noGrp="1"/>
          </p:cNvSpPr>
          <p:nvPr>
            <p:ph type="ftr" sz="quarter" idx="3"/>
          </p:nvPr>
        </p:nvSpPr>
        <p:spPr>
          <a:xfrm>
            <a:off x="484940" y="6423914"/>
            <a:ext cx="6917210" cy="365125"/>
          </a:xfrm>
          <a:prstGeom prst="rect">
            <a:avLst/>
          </a:prstGeom>
        </p:spPr>
        <p:txBody>
          <a:bodyPr vert="horz" lIns="91440" tIns="45720" rIns="91440" bIns="45720" rtlCol="0" anchor="ctr"/>
          <a:lstStyle>
            <a:lvl1pPr algn="l">
              <a:defRPr sz="900" cap="all">
                <a:solidFill>
                  <a:schemeClr val="accent1"/>
                </a:solidFill>
              </a:defRPr>
            </a:lvl1pPr>
          </a:lstStyle>
          <a:p>
            <a:pPr rtl="0"/>
            <a:r>
              <a:rPr lang="en-GB" noProof="0"/>
              <a:t>Teach a Course</a:t>
            </a:r>
          </a:p>
        </p:txBody>
      </p:sp>
      <p:sp>
        <p:nvSpPr>
          <p:cNvPr id="6" name="Slide Number Placeholder 5"/>
          <p:cNvSpPr>
            <a:spLocks noGrp="1"/>
          </p:cNvSpPr>
          <p:nvPr>
            <p:ph type="sldNum" sz="quarter" idx="4"/>
          </p:nvPr>
        </p:nvSpPr>
        <p:spPr>
          <a:xfrm>
            <a:off x="10795363" y="6423914"/>
            <a:ext cx="1052510" cy="365125"/>
          </a:xfrm>
          <a:prstGeom prst="rect">
            <a:avLst/>
          </a:prstGeom>
        </p:spPr>
        <p:txBody>
          <a:bodyPr vert="horz" lIns="91440" tIns="45720" rIns="91440" bIns="45720" rtlCol="0" anchor="ctr"/>
          <a:lstStyle>
            <a:lvl1pPr algn="r">
              <a:defRPr sz="900">
                <a:solidFill>
                  <a:schemeClr val="accent1"/>
                </a:solidFill>
              </a:defRPr>
            </a:lvl1pPr>
          </a:lstStyle>
          <a:p>
            <a:pPr rtl="0"/>
            <a:fld id="{3A98EE3D-8CD1-4C3F-BD1C-C98C9596463C}" type="slidenum">
              <a:rPr lang="en-GB" noProof="0" smtClean="0"/>
              <a:pPr/>
              <a:t>‹#›</a:t>
            </a:fld>
            <a:endParaRPr lang="en-GB" noProof="0"/>
          </a:p>
        </p:txBody>
      </p:sp>
      <p:sp>
        <p:nvSpPr>
          <p:cNvPr id="9" name="Rectangle 8"/>
          <p:cNvSpPr/>
          <p:nvPr/>
        </p:nvSpPr>
        <p:spPr>
          <a:xfrm>
            <a:off x="446534" y="455422"/>
            <a:ext cx="3703320" cy="94997"/>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a:xfrm>
            <a:off x="8042147" y="456120"/>
            <a:ext cx="3703320" cy="93600"/>
          </a:xfrm>
          <a:prstGeom prst="rect">
            <a:avLst/>
          </a:prstGeom>
          <a:solidFill>
            <a:srgbClr val="969FA7"/>
          </a:soli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a:xfrm>
            <a:off x="4241830" y="456120"/>
            <a:ext cx="3703320" cy="93600"/>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2093872371"/>
      </p:ext>
    </p:extLst>
  </p:cSld>
  <p:clrMap bg1="lt1" tx1="dk1" bg2="lt2" tx2="dk2" accent1="accent1" accent2="accent2" accent3="accent3" accent4="accent4" accent5="accent5" accent6="accent6" hlink="hlink" folHlink="folHlink"/>
  <p:sldLayoutIdLst>
    <p:sldLayoutId id="2147483714" r:id="rId1"/>
    <p:sldLayoutId id="2147483728" r:id="rId2"/>
    <p:sldLayoutId id="2147483743" r:id="rId3"/>
    <p:sldLayoutId id="2147483726" r:id="rId4"/>
    <p:sldLayoutId id="2147483734" r:id="rId5"/>
    <p:sldLayoutId id="2147483735" r:id="rId6"/>
    <p:sldLayoutId id="2147483736" r:id="rId7"/>
    <p:sldLayoutId id="2147483737" r:id="rId8"/>
    <p:sldLayoutId id="2147483738" r:id="rId9"/>
    <p:sldLayoutId id="2147483740" r:id="rId10"/>
    <p:sldLayoutId id="2147483741" r:id="rId11"/>
    <p:sldLayoutId id="2147483742" r:id="rId12"/>
    <p:sldLayoutId id="2147483730" r:id="rId13"/>
    <p:sldLayoutId id="2147483739" r:id="rId14"/>
    <p:sldLayoutId id="2147483744" r:id="rId15"/>
  </p:sldLayoutIdLst>
  <p:hf hdr="0" dt="0"/>
  <p:txStyles>
    <p:titleStyle>
      <a:lvl1pPr algn="l" defTabSz="457200" rtl="0" eaLnBrk="1" latinLnBrk="0" hangingPunct="1">
        <a:spcBef>
          <a:spcPct val="0"/>
        </a:spcBef>
        <a:buNone/>
        <a:defRPr sz="2800" b="0" kern="1200" cap="all">
          <a:solidFill>
            <a:schemeClr val="tx1">
              <a:lumMod val="75000"/>
              <a:lumOff val="2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06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800" kern="1200">
          <a:solidFill>
            <a:schemeClr val="tx1">
              <a:lumMod val="75000"/>
              <a:lumOff val="25000"/>
            </a:schemeClr>
          </a:solidFill>
          <a:latin typeface="+mn-lt"/>
          <a:ea typeface="+mn-ea"/>
          <a:cs typeface="+mn-cs"/>
        </a:defRPr>
      </a:lvl1pPr>
      <a:lvl2pPr marL="630000" indent="-306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600" kern="1200">
          <a:solidFill>
            <a:schemeClr val="tx1">
              <a:lumMod val="75000"/>
              <a:lumOff val="25000"/>
            </a:schemeClr>
          </a:solidFill>
          <a:latin typeface="+mn-lt"/>
          <a:ea typeface="+mn-ea"/>
          <a:cs typeface="+mn-cs"/>
        </a:defRPr>
      </a:lvl2pPr>
      <a:lvl3pPr marL="900000" indent="-270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400" kern="1200">
          <a:solidFill>
            <a:schemeClr val="tx1">
              <a:lumMod val="75000"/>
              <a:lumOff val="25000"/>
            </a:schemeClr>
          </a:solidFill>
          <a:latin typeface="+mn-lt"/>
          <a:ea typeface="+mn-ea"/>
          <a:cs typeface="+mn-cs"/>
        </a:defRPr>
      </a:lvl3pPr>
      <a:lvl4pPr marL="124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4pPr>
      <a:lvl5pPr marL="1602000" indent="-234000" algn="l" defTabSz="457200" rtl="0" eaLnBrk="1" latinLnBrk="0" hangingPunct="1">
        <a:spcBef>
          <a:spcPct val="20000"/>
        </a:spcBef>
        <a:spcAft>
          <a:spcPts val="600"/>
        </a:spcAft>
        <a:buClr>
          <a:schemeClr val="accent1"/>
        </a:buClr>
        <a:buSzPct val="92000"/>
        <a:buFont typeface="Wingdings 2" panose="05020102010507070707" pitchFamily="18" charset="2"/>
        <a:buChar char=""/>
        <a:defRPr sz="1200" kern="1200">
          <a:solidFill>
            <a:schemeClr val="tx1">
              <a:lumMod val="75000"/>
              <a:lumOff val="25000"/>
            </a:schemeClr>
          </a:solidFill>
          <a:latin typeface="+mn-lt"/>
          <a:ea typeface="+mn-ea"/>
          <a:cs typeface="+mn-cs"/>
        </a:defRPr>
      </a:lvl5pPr>
      <a:lvl6pPr marL="19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6pPr>
      <a:lvl7pPr marL="22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7pPr>
      <a:lvl8pPr marL="25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8pPr>
      <a:lvl9pPr marL="2800000" indent="-228600" algn="l" defTabSz="457200" rtl="0" eaLnBrk="1" latinLnBrk="0" hangingPunct="1">
        <a:spcBef>
          <a:spcPct val="20000"/>
        </a:spcBef>
        <a:spcAft>
          <a:spcPts val="600"/>
        </a:spcAft>
        <a:buClr>
          <a:schemeClr val="accent2"/>
        </a:buClr>
        <a:buSzPct val="92000"/>
        <a:buFont typeface="Wingdings 2" panose="05020102010507070707" pitchFamily="18" charset="2"/>
        <a:buChar char=""/>
        <a:defRPr sz="1200" kern="1200">
          <a:solidFill>
            <a:schemeClr val="tx2"/>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3.xml"/><Relationship Id="rId1" Type="http://schemas.openxmlformats.org/officeDocument/2006/relationships/slideLayout" Target="../slideLayouts/slideLayout1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hyperlink" Target="https://www.reputationsciences.com/online-reputation-management-starts-with-business-analysis/" TargetMode="External"/><Relationship Id="rId2" Type="http://schemas.openxmlformats.org/officeDocument/2006/relationships/image" Target="../media/image5.jpg"/><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9.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notesSlide" Target="../notesSlides/notesSlide5.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8" Type="http://schemas.openxmlformats.org/officeDocument/2006/relationships/image" Target="../media/image10.jp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6.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1.jpg"/><Relationship Id="rId7" Type="http://schemas.openxmlformats.org/officeDocument/2006/relationships/diagramColors" Target="../diagrams/colors2.xml"/><Relationship Id="rId2" Type="http://schemas.openxmlformats.org/officeDocument/2006/relationships/notesSlide" Target="../notesSlides/notesSlide7.xml"/><Relationship Id="rId1" Type="http://schemas.openxmlformats.org/officeDocument/2006/relationships/slideLayout" Target="../slideLayouts/slideLayout11.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 Id="rId9" Type="http://schemas.openxmlformats.org/officeDocument/2006/relationships/image" Target="../media/image12.jpg"/></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4.xml.rels><?xml version="1.0" encoding="UTF-8" standalone="yes"?>
<Relationships xmlns="http://schemas.openxmlformats.org/package/2006/relationships"><Relationship Id="rId3" Type="http://schemas.openxmlformats.org/officeDocument/2006/relationships/hyperlink" Target="https://virtualspeech.com/blog/barriers-to-communication" TargetMode="External"/><Relationship Id="rId2" Type="http://schemas.openxmlformats.org/officeDocument/2006/relationships/notesSlide" Target="../notesSlides/notesSlide8.xml"/><Relationship Id="rId1" Type="http://schemas.openxmlformats.org/officeDocument/2006/relationships/slideLayout" Target="../slideLayouts/slideLayout8.xml"/><Relationship Id="rId5" Type="http://schemas.openxmlformats.org/officeDocument/2006/relationships/image" Target="../media/image13.png"/><Relationship Id="rId4" Type="http://schemas.openxmlformats.org/officeDocument/2006/relationships/hyperlink" Target="https://open.lib.umn.edu/organizationalbehavior/chapter/8-3-communication-barrier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notesSlide" Target="../notesSlides/notesSlide9.xml"/><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42D4960A-896E-4F6B-BF65-B4662AC9DE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outerShdw blurRad="38100" dist="38100" dir="2700000" algn="tl">
                  <a:srgbClr val="000000">
                    <a:alpha val="43137"/>
                  </a:srgbClr>
                </a:outerShdw>
              </a:effectLst>
              <a:uLnTx/>
              <a:uFillTx/>
              <a:latin typeface="Gill Sans MT" panose="020B0502020104020203"/>
              <a:ea typeface="+mn-ea"/>
              <a:cs typeface="+mn-cs"/>
            </a:endParaRPr>
          </a:p>
        </p:txBody>
      </p:sp>
      <p:sp>
        <p:nvSpPr>
          <p:cNvPr id="20" name="Rectangle 19">
            <a:extLst>
              <a:ext uri="{FF2B5EF4-FFF2-40B4-BE49-F238E27FC236}">
                <a16:creationId xmlns:a16="http://schemas.microsoft.com/office/drawing/2014/main" id="{5684944A-8803-462C-84C5-4576C56A77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457199"/>
            <a:ext cx="3618827" cy="4822467"/>
          </a:xfrm>
          <a:prstGeom prst="rect">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1">
            <a:extLst>
              <a:ext uri="{FF2B5EF4-FFF2-40B4-BE49-F238E27FC236}">
                <a16:creationId xmlns:a16="http://schemas.microsoft.com/office/drawing/2014/main" id="{E07F3B49-8C20-42F5-831D-59306D05F6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9870" y="5367338"/>
            <a:ext cx="3618828" cy="989513"/>
          </a:xfrm>
          <a:prstGeom prst="rect">
            <a:avLst/>
          </a:prstGeom>
          <a:solidFill>
            <a:srgbClr val="465359"/>
          </a:solidFill>
          <a:ln>
            <a:noFill/>
          </a:ln>
          <a:effec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F3AA242D-B507-4381-A8CB-EFA346570379}"/>
              </a:ext>
            </a:extLst>
          </p:cNvPr>
          <p:cNvSpPr>
            <a:spLocks noGrp="1"/>
          </p:cNvSpPr>
          <p:nvPr>
            <p:ph type="ctrTitle"/>
          </p:nvPr>
        </p:nvSpPr>
        <p:spPr>
          <a:xfrm>
            <a:off x="8236799" y="501149"/>
            <a:ext cx="3202016" cy="1880052"/>
          </a:xfrm>
        </p:spPr>
        <p:txBody>
          <a:bodyPr rtlCol="0" anchor="ctr">
            <a:normAutofit/>
          </a:bodyPr>
          <a:lstStyle/>
          <a:p>
            <a:pPr rtl="0"/>
            <a:r>
              <a:rPr lang="en-GB" sz="2400" dirty="0">
                <a:solidFill>
                  <a:srgbClr val="FFFFFF"/>
                </a:solidFill>
              </a:rPr>
              <a:t>Strategies for effective communication in a business setting</a:t>
            </a:r>
          </a:p>
        </p:txBody>
      </p:sp>
      <p:sp>
        <p:nvSpPr>
          <p:cNvPr id="3" name="Subtitle 2">
            <a:extLst>
              <a:ext uri="{FF2B5EF4-FFF2-40B4-BE49-F238E27FC236}">
                <a16:creationId xmlns:a16="http://schemas.microsoft.com/office/drawing/2014/main" id="{A4F4068D-37AE-4B7D-BC75-216B123A6C44}"/>
              </a:ext>
            </a:extLst>
          </p:cNvPr>
          <p:cNvSpPr>
            <a:spLocks noGrp="1"/>
          </p:cNvSpPr>
          <p:nvPr>
            <p:ph type="subTitle" idx="1"/>
          </p:nvPr>
        </p:nvSpPr>
        <p:spPr>
          <a:xfrm>
            <a:off x="8236799" y="5367338"/>
            <a:ext cx="3366196" cy="819367"/>
          </a:xfrm>
          <a:noFill/>
        </p:spPr>
        <p:txBody>
          <a:bodyPr rtlCol="0" anchor="ctr">
            <a:normAutofit fontScale="92500"/>
          </a:bodyPr>
          <a:lstStyle/>
          <a:p>
            <a:pPr rtl="0"/>
            <a:r>
              <a:rPr lang="en-GB" sz="1800" dirty="0">
                <a:solidFill>
                  <a:schemeClr val="tx2">
                    <a:lumMod val="25000"/>
                    <a:lumOff val="75000"/>
                    <a:alpha val="75000"/>
                  </a:schemeClr>
                </a:solidFill>
              </a:rPr>
              <a:t>Effective team working and communication (BMSW4002)</a:t>
            </a:r>
          </a:p>
        </p:txBody>
      </p:sp>
      <p:pic>
        <p:nvPicPr>
          <p:cNvPr id="4" name="Picture 3" descr="people gathered around blueprints">
            <a:extLst>
              <a:ext uri="{FF2B5EF4-FFF2-40B4-BE49-F238E27FC236}">
                <a16:creationId xmlns:a16="http://schemas.microsoft.com/office/drawing/2014/main" id="{424717DA-0300-4297-B453-65314C5BEA09}"/>
              </a:ext>
            </a:extLst>
          </p:cNvPr>
          <p:cNvPicPr>
            <a:picLocks noChangeAspect="1"/>
          </p:cNvPicPr>
          <p:nvPr/>
        </p:nvPicPr>
        <p:blipFill>
          <a:blip r:embed="rId3"/>
          <a:srcRect/>
          <a:stretch/>
        </p:blipFill>
        <p:spPr>
          <a:xfrm>
            <a:off x="453302" y="458611"/>
            <a:ext cx="7588885" cy="5894002"/>
          </a:xfrm>
          <a:prstGeom prst="rect">
            <a:avLst/>
          </a:prstGeom>
        </p:spPr>
      </p:pic>
      <p:sp>
        <p:nvSpPr>
          <p:cNvPr id="5" name="TextBox 4">
            <a:extLst>
              <a:ext uri="{FF2B5EF4-FFF2-40B4-BE49-F238E27FC236}">
                <a16:creationId xmlns:a16="http://schemas.microsoft.com/office/drawing/2014/main" id="{4C93DB27-2AE0-623E-E99C-ED260A2337D2}"/>
              </a:ext>
            </a:extLst>
          </p:cNvPr>
          <p:cNvSpPr txBox="1"/>
          <p:nvPr/>
        </p:nvSpPr>
        <p:spPr>
          <a:xfrm>
            <a:off x="8377881" y="2381201"/>
            <a:ext cx="3060934" cy="2308324"/>
          </a:xfrm>
          <a:prstGeom prst="rect">
            <a:avLst/>
          </a:prstGeom>
          <a:noFill/>
        </p:spPr>
        <p:txBody>
          <a:bodyPr wrap="square" rtlCol="0">
            <a:spAutoFit/>
          </a:bodyPr>
          <a:lstStyle/>
          <a:p>
            <a:r>
              <a:rPr lang="en-US" dirty="0"/>
              <a:t>By </a:t>
            </a:r>
          </a:p>
          <a:p>
            <a:r>
              <a:rPr lang="en-US" dirty="0"/>
              <a:t>Pavlina Pavlova (2133271)</a:t>
            </a:r>
          </a:p>
          <a:p>
            <a:r>
              <a:rPr lang="en-US" dirty="0"/>
              <a:t>Elena </a:t>
            </a:r>
            <a:r>
              <a:rPr lang="en-US" dirty="0" err="1"/>
              <a:t>Viziru</a:t>
            </a:r>
            <a:r>
              <a:rPr lang="en-US" dirty="0"/>
              <a:t> (2131454)</a:t>
            </a:r>
          </a:p>
          <a:p>
            <a:r>
              <a:rPr lang="en-US" dirty="0"/>
              <a:t>Faisal Khan (2106463)</a:t>
            </a:r>
          </a:p>
          <a:p>
            <a:r>
              <a:rPr lang="en-US" dirty="0"/>
              <a:t>Gabriel </a:t>
            </a:r>
            <a:r>
              <a:rPr lang="en-US" dirty="0" err="1"/>
              <a:t>Stroe</a:t>
            </a:r>
            <a:r>
              <a:rPr lang="en-US" dirty="0"/>
              <a:t> (2128634)</a:t>
            </a:r>
          </a:p>
          <a:p>
            <a:endParaRPr lang="en-US" dirty="0"/>
          </a:p>
          <a:p>
            <a:r>
              <a:rPr lang="en-US" dirty="0"/>
              <a:t>Module leader: Akash </a:t>
            </a:r>
            <a:r>
              <a:rPr lang="en-US" dirty="0" err="1"/>
              <a:t>Puranik</a:t>
            </a:r>
            <a:endParaRPr lang="en-US" dirty="0"/>
          </a:p>
          <a:p>
            <a:r>
              <a:rPr lang="en-US" dirty="0"/>
              <a:t>UWTSD Birmingham </a:t>
            </a:r>
          </a:p>
        </p:txBody>
      </p:sp>
    </p:spTree>
    <p:extLst>
      <p:ext uri="{BB962C8B-B14F-4D97-AF65-F5344CB8AC3E}">
        <p14:creationId xmlns:p14="http://schemas.microsoft.com/office/powerpoint/2010/main" val="4209711902"/>
      </p:ext>
    </p:extLst>
  </p:cSld>
  <p:clrMapOvr>
    <a:masterClrMapping/>
  </p:clrMapOvr>
  <p:timing>
    <p:tnLst>
      <p:par>
        <p:cTn id="1" dur="indefinite" restart="never" nodeType="tmRoot">
          <p:childTnLst>
            <p:seq concurrent="1">
              <p:cTn id="2" repeatCount="indefinite" restart="whenNotActive" fill="hold" evtFilter="cancelBubble" nodeType="interactiveSeq">
                <p:stCondLst>
                  <p:cond delay="indefinite"/>
                  <p:cond evt="onBegin" delay="0">
                    <p:tn val="1"/>
                  </p:cond>
                </p:stCondLst>
                <p:endSync evt="end" delay="0">
                  <p:rtn val="all"/>
                </p:endSync>
                <p:childTnLst>
                  <p:par>
                    <p:cTn id="3" fill="hold">
                      <p:stCondLst>
                        <p:cond delay="0"/>
                      </p:stCondLst>
                      <p:childTnLst>
                        <p:par>
                          <p:cTn id="4" fill="hold">
                            <p:stCondLst>
                              <p:cond delay="0"/>
                            </p:stCondLst>
                            <p:childTnLst>
                              <p:par>
                                <p:cTn id="5" presetID="0" presetClass="path" presetSubtype="0" accel="50000" decel="50000" fill="hold" nodeType="clickEffect">
                                  <p:stCondLst>
                                    <p:cond delay="0"/>
                                  </p:stCondLst>
                                  <p:childTnLst>
                                    <p:animMotion origin="layout" path="M 0 0 L -0.24922 -0.53416" pathEditMode="relative" ptsTypes="AA">
                                      <p:cBhvr>
                                        <p:cTn id="6" dur="30000" fill="hold"/>
                                        <p:tgtEl>
                                          <p:spTgt spid="4"/>
                                        </p:tgtEl>
                                        <p:attrNameLst>
                                          <p:attrName>ppt_x</p:attrName>
                                          <p:attrName>ppt_y</p:attrName>
                                        </p:attrNameLst>
                                      </p:cBhvr>
                                    </p:animMotion>
                                  </p:childTnLst>
                                </p:cTn>
                              </p:par>
                              <p:par>
                                <p:cTn id="7" presetID="6" presetClass="emph" presetSubtype="0" accel="50000" decel="50000" fill="hold" nodeType="withEffect">
                                  <p:stCondLst>
                                    <p:cond delay="0"/>
                                  </p:stCondLst>
                                  <p:childTnLst>
                                    <p:animScale>
                                      <p:cBhvr>
                                        <p:cTn id="8" dur="30000" fill="hold"/>
                                        <p:tgtEl>
                                          <p:spTgt spid="4"/>
                                        </p:tgtEl>
                                      </p:cBhvr>
                                      <p:by x="150000" y="150000"/>
                                    </p:animScale>
                                  </p:childTnLst>
                                </p:cTn>
                              </p:par>
                            </p:childTnLst>
                          </p:cTn>
                        </p:par>
                        <p:par>
                          <p:cTn id="9" fill="hold">
                            <p:stCondLst>
                              <p:cond delay="30000"/>
                            </p:stCondLst>
                            <p:childTnLst>
                              <p:par>
                                <p:cTn id="10" presetID="0" presetClass="path" presetSubtype="0" accel="50000" decel="50000" fill="hold" nodeType="afterEffect">
                                  <p:stCondLst>
                                    <p:cond delay="5000"/>
                                  </p:stCondLst>
                                  <p:childTnLst>
                                    <p:animMotion origin="layout" path="M -0.24922 -0.53416 L 0 0" pathEditMode="relative" ptsTypes="AA">
                                      <p:cBhvr>
                                        <p:cTn id="11" dur="30000" fill="hold"/>
                                        <p:tgtEl>
                                          <p:spTgt spid="4"/>
                                        </p:tgtEl>
                                        <p:attrNameLst>
                                          <p:attrName>ppt_x</p:attrName>
                                          <p:attrName>ppt_y</p:attrName>
                                        </p:attrNameLst>
                                      </p:cBhvr>
                                    </p:animMotion>
                                  </p:childTnLst>
                                </p:cTn>
                              </p:par>
                              <p:par>
                                <p:cTn id="12" presetID="6" presetClass="emph" presetSubtype="0" accel="50000" decel="50000" fill="hold" nodeType="withEffect">
                                  <p:stCondLst>
                                    <p:cond delay="5000"/>
                                  </p:stCondLst>
                                  <p:childTnLst>
                                    <p:animScale>
                                      <p:cBhvr>
                                        <p:cTn id="13" dur="30000" fill="hold"/>
                                        <p:tgtEl>
                                          <p:spTgt spid="4"/>
                                        </p:tgtEl>
                                      </p:cBhvr>
                                      <p:by x="150000" y="150000"/>
                                      <p:to x="100000" y="100000"/>
                                    </p:animScale>
                                  </p:childTnLst>
                                </p:cTn>
                              </p:par>
                            </p:childTnLst>
                          </p:cTn>
                        </p:par>
                        <p:par>
                          <p:cTn id="14" fill="hold">
                            <p:stCondLst>
                              <p:cond delay="65000"/>
                            </p:stCondLst>
                            <p:childTnLst>
                              <p:par>
                                <p:cTn id="15" presetID="0" presetClass="path" presetSubtype="0" accel="50000" decel="50000" fill="hold" nodeType="afterEffect">
                                  <p:stCondLst>
                                    <p:cond delay="0"/>
                                  </p:stCondLst>
                                  <p:childTnLst>
                                    <p:animMotion origin="layout" path="M 0 0 L 0 0" pathEditMode="relative" ptsTypes="AA">
                                      <p:cBhvr>
                                        <p:cTn id="16" dur="5000" fill="hold"/>
                                        <p:tgtEl>
                                          <p:spTgt spid="4"/>
                                        </p:tgtEl>
                                        <p:attrNameLst>
                                          <p:attrName>ppt_x</p:attrName>
                                          <p:attrName>ppt_y</p:attrName>
                                        </p:attrNameLst>
                                      </p:cBhvr>
                                    </p:animMotion>
                                  </p:childTnLst>
                                </p:cTn>
                              </p:par>
                            </p:childTnLst>
                          </p:cTn>
                        </p:par>
                      </p:childTnLst>
                    </p:cTn>
                  </p:par>
                </p:childTnLst>
              </p:cTn>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Women with a pencil">
            <a:extLst>
              <a:ext uri="{FF2B5EF4-FFF2-40B4-BE49-F238E27FC236}">
                <a16:creationId xmlns:a16="http://schemas.microsoft.com/office/drawing/2014/main" id="{70DBF7FC-769A-4F7C-86D9-921C2CEAF6EC}"/>
              </a:ext>
            </a:extLst>
          </p:cNvPr>
          <p:cNvPicPr>
            <a:picLocks noGrp="1" noChangeAspect="1"/>
          </p:cNvPicPr>
          <p:nvPr>
            <p:ph type="pic" sz="quarter" idx="15"/>
          </p:nvPr>
        </p:nvPicPr>
        <p:blipFill>
          <a:blip r:embed="rId3">
            <a:extLst>
              <a:ext uri="{28A0092B-C50C-407E-A947-70E740481C1C}">
                <a14:useLocalDpi xmlns:a14="http://schemas.microsoft.com/office/drawing/2010/main" val="0"/>
              </a:ext>
            </a:extLst>
          </a:blip>
          <a:srcRect/>
          <a:stretch/>
        </p:blipFill>
        <p:spPr>
          <a:xfrm>
            <a:off x="1705" y="0"/>
            <a:ext cx="7534275" cy="6858000"/>
          </a:xfrm>
        </p:spPr>
      </p:pic>
      <p:sp>
        <p:nvSpPr>
          <p:cNvPr id="6" name="Content Placeholder 5">
            <a:extLst>
              <a:ext uri="{FF2B5EF4-FFF2-40B4-BE49-F238E27FC236}">
                <a16:creationId xmlns:a16="http://schemas.microsoft.com/office/drawing/2014/main" id="{1E9EACF6-E8C5-485F-B9F8-6F314C3308D6}"/>
              </a:ext>
            </a:extLst>
          </p:cNvPr>
          <p:cNvSpPr>
            <a:spLocks noGrp="1"/>
          </p:cNvSpPr>
          <p:nvPr>
            <p:ph sz="quarter" idx="14"/>
          </p:nvPr>
        </p:nvSpPr>
        <p:spPr>
          <a:xfrm>
            <a:off x="7760043" y="1872342"/>
            <a:ext cx="3587798" cy="4574496"/>
          </a:xfrm>
        </p:spPr>
        <p:txBody>
          <a:bodyPr rtlCol="0">
            <a:normAutofit fontScale="92500" lnSpcReduction="20000"/>
          </a:bodyPr>
          <a:lstStyle/>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Multiple benefits of effective communication are present.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 team context, it facilitates in creating trust and making sure that every individual is able to reliably do their part in order to achieve a task.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the context case study, it can be seen how ineffective forms of communication are being practised in the form of conflicts and private conversations taking place.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Tuckman's Stages of Group Development is a group development strategy that could enable effective communication. Through Forming, Storming, Norming, Performing, and Adjourning objective creation and conflict elimination is enabled. </a:t>
            </a:r>
          </a:p>
          <a:p>
            <a:pPr marL="216000" indent="-216000" rtl="0">
              <a:buFont typeface="Wingdings" panose="05000000000000000000" pitchFamily="2" charset="2"/>
              <a:buChar char="§"/>
            </a:pPr>
            <a:endParaRPr lang="en-GB" dirty="0"/>
          </a:p>
        </p:txBody>
      </p:sp>
      <p:sp>
        <p:nvSpPr>
          <p:cNvPr id="3" name="Footer Placeholder 2">
            <a:extLst>
              <a:ext uri="{FF2B5EF4-FFF2-40B4-BE49-F238E27FC236}">
                <a16:creationId xmlns:a16="http://schemas.microsoft.com/office/drawing/2014/main" id="{1EDDB1DA-AD73-4E32-B7D5-0BD10081893B}"/>
              </a:ext>
            </a:extLst>
          </p:cNvPr>
          <p:cNvSpPr>
            <a:spLocks noGrp="1"/>
          </p:cNvSpPr>
          <p:nvPr>
            <p:ph type="ftr" sz="quarter" idx="11"/>
          </p:nvPr>
        </p:nvSpPr>
        <p:spPr>
          <a:xfrm>
            <a:off x="424391" y="6446838"/>
            <a:ext cx="6818262" cy="365125"/>
          </a:xfrm>
        </p:spPr>
        <p:txBody>
          <a:bodyPr rtlCol="0"/>
          <a:lstStyle/>
          <a:p>
            <a:pPr rtl="0"/>
            <a:endParaRPr lang="en-GB" dirty="0"/>
          </a:p>
        </p:txBody>
      </p:sp>
      <p:sp>
        <p:nvSpPr>
          <p:cNvPr id="4" name="Slide Number Placeholder 3">
            <a:extLst>
              <a:ext uri="{FF2B5EF4-FFF2-40B4-BE49-F238E27FC236}">
                <a16:creationId xmlns:a16="http://schemas.microsoft.com/office/drawing/2014/main" id="{36B7E12A-8BF8-4D3D-842F-D070248D1B08}"/>
              </a:ext>
            </a:extLst>
          </p:cNvPr>
          <p:cNvSpPr>
            <a:spLocks noGrp="1"/>
          </p:cNvSpPr>
          <p:nvPr>
            <p:ph type="sldNum" sz="quarter" idx="12"/>
          </p:nvPr>
        </p:nvSpPr>
        <p:spPr>
          <a:xfrm>
            <a:off x="10930596" y="6446838"/>
            <a:ext cx="617912" cy="365125"/>
          </a:xfrm>
        </p:spPr>
        <p:txBody>
          <a:bodyPr rtlCol="0"/>
          <a:lstStyle/>
          <a:p>
            <a:pPr rtl="0"/>
            <a:fld id="{3A98EE3D-8CD1-4C3F-BD1C-C98C9596463C}" type="slidenum">
              <a:rPr lang="en-GB" smtClean="0"/>
              <a:t>2</a:t>
            </a:fld>
            <a:endParaRPr lang="en-GB"/>
          </a:p>
        </p:txBody>
      </p:sp>
      <p:sp>
        <p:nvSpPr>
          <p:cNvPr id="7" name="Title 6">
            <a:extLst>
              <a:ext uri="{FF2B5EF4-FFF2-40B4-BE49-F238E27FC236}">
                <a16:creationId xmlns:a16="http://schemas.microsoft.com/office/drawing/2014/main" id="{5B7C1735-7735-1350-6245-77553E994146}"/>
              </a:ext>
            </a:extLst>
          </p:cNvPr>
          <p:cNvSpPr>
            <a:spLocks noGrp="1"/>
          </p:cNvSpPr>
          <p:nvPr>
            <p:ph type="title"/>
          </p:nvPr>
        </p:nvSpPr>
        <p:spPr/>
        <p:txBody>
          <a:bodyPr/>
          <a:lstStyle/>
          <a:p>
            <a:r>
              <a:rPr lang="en-IN" sz="1800" dirty="0">
                <a:effectLst/>
                <a:latin typeface="Calibri" panose="020F0502020204030204" pitchFamily="34" charset="0"/>
                <a:ea typeface="Calibri" panose="020F0502020204030204" pitchFamily="34" charset="0"/>
                <a:cs typeface="Times New Roman" panose="02020603050405020304" pitchFamily="18" charset="0"/>
              </a:rPr>
              <a:t>Benefits of Effective Communication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US" dirty="0"/>
          </a:p>
        </p:txBody>
      </p:sp>
    </p:spTree>
    <p:extLst>
      <p:ext uri="{BB962C8B-B14F-4D97-AF65-F5344CB8AC3E}">
        <p14:creationId xmlns:p14="http://schemas.microsoft.com/office/powerpoint/2010/main" val="295536293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019A2A-640A-4285-BA5E-7A47E95D04EC}"/>
              </a:ext>
            </a:extLst>
          </p:cNvPr>
          <p:cNvSpPr>
            <a:spLocks noGrp="1"/>
          </p:cNvSpPr>
          <p:nvPr>
            <p:ph type="title"/>
          </p:nvPr>
        </p:nvSpPr>
        <p:spPr/>
        <p:txBody>
          <a:bodyPr rtlCol="0"/>
          <a:lstStyle/>
          <a:p>
            <a:r>
              <a:rPr lang="en-IN" sz="1800" dirty="0">
                <a:effectLst/>
                <a:latin typeface="Calibri" panose="020F0502020204030204" pitchFamily="34" charset="0"/>
                <a:ea typeface="Calibri" panose="020F0502020204030204" pitchFamily="34" charset="0"/>
                <a:cs typeface="Times New Roman" panose="02020603050405020304" pitchFamily="18" charset="0"/>
              </a:rPr>
              <a:t>Benefits of Effective Communication</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15" name="Picture Placeholder 14" descr="people at conference table viewing laptops">
            <a:extLst>
              <a:ext uri="{FF2B5EF4-FFF2-40B4-BE49-F238E27FC236}">
                <a16:creationId xmlns:a16="http://schemas.microsoft.com/office/drawing/2014/main" id="{60700499-F5C8-4234-A554-8E26834CCF11}"/>
              </a:ext>
            </a:extLst>
          </p:cNvPr>
          <p:cNvPicPr>
            <a:picLocks noGrp="1" noChangeAspect="1"/>
          </p:cNvPicPr>
          <p:nvPr>
            <p:ph type="pic" idx="1"/>
          </p:nvPr>
        </p:nvPicPr>
        <p:blipFill>
          <a:blip r:embed="rId3"/>
          <a:srcRect t="6" b="6"/>
          <a:stretch>
            <a:fillRect/>
          </a:stretch>
        </p:blipFill>
        <p:spPr/>
      </p:pic>
      <p:pic>
        <p:nvPicPr>
          <p:cNvPr id="14" name="Picture Placeholder 13" descr="Meeting room with a people">
            <a:extLst>
              <a:ext uri="{FF2B5EF4-FFF2-40B4-BE49-F238E27FC236}">
                <a16:creationId xmlns:a16="http://schemas.microsoft.com/office/drawing/2014/main" id="{31727492-A578-4CB1-994B-D17649C2D4AA}"/>
              </a:ext>
            </a:extLst>
          </p:cNvPr>
          <p:cNvPicPr>
            <a:picLocks noGrp="1" noChangeAspect="1"/>
          </p:cNvPicPr>
          <p:nvPr>
            <p:ph type="pic" idx="13"/>
          </p:nvPr>
        </p:nvPicPr>
        <p:blipFill>
          <a:blip r:embed="rId4">
            <a:extLst>
              <a:ext uri="{28A0092B-C50C-407E-A947-70E740481C1C}">
                <a14:useLocalDpi xmlns:a14="http://schemas.microsoft.com/office/drawing/2010/main" val="0"/>
              </a:ext>
            </a:extLst>
          </a:blip>
          <a:srcRect/>
          <a:stretch>
            <a:fillRect/>
          </a:stretch>
        </p:blipFill>
        <p:spPr/>
      </p:pic>
      <p:sp>
        <p:nvSpPr>
          <p:cNvPr id="4" name="Text Placeholder 3">
            <a:extLst>
              <a:ext uri="{FF2B5EF4-FFF2-40B4-BE49-F238E27FC236}">
                <a16:creationId xmlns:a16="http://schemas.microsoft.com/office/drawing/2014/main" id="{FBA1D6E0-6A9C-4ADB-984E-B54DD59C6DF0}"/>
              </a:ext>
            </a:extLst>
          </p:cNvPr>
          <p:cNvSpPr>
            <a:spLocks noGrp="1"/>
          </p:cNvSpPr>
          <p:nvPr>
            <p:ph sz="quarter" idx="14"/>
          </p:nvPr>
        </p:nvSpPr>
        <p:spPr>
          <a:xfrm>
            <a:off x="8355530" y="1941695"/>
            <a:ext cx="3394511" cy="3924000"/>
          </a:xfrm>
        </p:spPr>
        <p:txBody>
          <a:bodyPr rtlCol="0">
            <a:normAutofit fontScale="92500" lnSpcReduction="20000"/>
          </a:bodyPr>
          <a:lstStyle/>
          <a:p>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Motivation is also enabled through effective teamwork as it allows the scope of recognition of effort to be enabled.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Effective communication allows encouragement for good behaviour and facilitates in making sure that everybody feels as if they are working on the project together (</a:t>
            </a:r>
            <a:r>
              <a:rPr lang="en-GB" sz="1800" dirty="0" err="1">
                <a:effectLst/>
                <a:latin typeface="Calibri" panose="020F0502020204030204" pitchFamily="34" charset="0"/>
                <a:ea typeface="Calibri" panose="020F0502020204030204" pitchFamily="34" charset="0"/>
                <a:cs typeface="Times New Roman" panose="02020603050405020304" pitchFamily="18" charset="0"/>
              </a:rPr>
              <a:t>Keyton</a:t>
            </a:r>
            <a:r>
              <a:rPr lang="en-GB" sz="1800" dirty="0">
                <a:effectLst/>
                <a:latin typeface="Calibri" panose="020F0502020204030204" pitchFamily="34" charset="0"/>
                <a:ea typeface="Calibri" panose="020F0502020204030204" pitchFamily="34" charset="0"/>
                <a:cs typeface="Times New Roman" panose="02020603050405020304" pitchFamily="18" charset="0"/>
              </a:rPr>
              <a:t>, 2017).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However, in </a:t>
            </a:r>
            <a:r>
              <a:rPr lang="en-GB" sz="1800">
                <a:effectLst/>
                <a:latin typeface="Calibri" panose="020F0502020204030204" pitchFamily="34" charset="0"/>
                <a:ea typeface="Calibri" panose="020F0502020204030204" pitchFamily="34" charset="0"/>
                <a:cs typeface="Times New Roman" panose="02020603050405020304" pitchFamily="18" charset="0"/>
              </a:rPr>
              <a:t>the</a:t>
            </a:r>
            <a:r>
              <a:rPr lang="en-GB" sz="1800" dirty="0">
                <a:effectLst/>
                <a:latin typeface="Calibri" panose="020F0502020204030204" pitchFamily="34" charset="0"/>
                <a:ea typeface="Calibri" panose="020F0502020204030204" pitchFamily="34" charset="0"/>
                <a:cs typeface="Times New Roman" panose="02020603050405020304" pitchFamily="18" charset="0"/>
              </a:rPr>
              <a:t> case study, there is little interaction formally that can facilitate in a structural progression to be created. </a:t>
            </a:r>
          </a:p>
          <a:p>
            <a:pPr marL="216000" indent="-216000" rtl="0">
              <a:buFont typeface="Wingdings" panose="05000000000000000000" pitchFamily="2" charset="2"/>
              <a:buChar char="§"/>
            </a:pPr>
            <a:endParaRPr lang="en-GB" dirty="0"/>
          </a:p>
        </p:txBody>
      </p:sp>
      <p:sp>
        <p:nvSpPr>
          <p:cNvPr id="6" name="Slide Number Placeholder 5">
            <a:extLst>
              <a:ext uri="{FF2B5EF4-FFF2-40B4-BE49-F238E27FC236}">
                <a16:creationId xmlns:a16="http://schemas.microsoft.com/office/drawing/2014/main" id="{F2CF6BB9-EEA3-41F4-8032-BEDB0257613C}"/>
              </a:ext>
            </a:extLst>
          </p:cNvPr>
          <p:cNvSpPr>
            <a:spLocks noGrp="1"/>
          </p:cNvSpPr>
          <p:nvPr>
            <p:ph type="sldNum" sz="quarter" idx="12"/>
          </p:nvPr>
        </p:nvSpPr>
        <p:spPr/>
        <p:txBody>
          <a:bodyPr rtlCol="0"/>
          <a:lstStyle/>
          <a:p>
            <a:pPr rtl="0"/>
            <a:fld id="{3A98EE3D-8CD1-4C3F-BD1C-C98C9596463C}" type="slidenum">
              <a:rPr lang="en-GB" smtClean="0"/>
              <a:pPr rtl="0"/>
              <a:t>3</a:t>
            </a:fld>
            <a:endParaRPr lang="en-GB"/>
          </a:p>
        </p:txBody>
      </p:sp>
    </p:spTree>
    <p:extLst>
      <p:ext uri="{BB962C8B-B14F-4D97-AF65-F5344CB8AC3E}">
        <p14:creationId xmlns:p14="http://schemas.microsoft.com/office/powerpoint/2010/main" val="13392436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Placeholder 7" descr="A group of people standing around a table with lots of paper on it&#10;&#10;Description automatically generated with low confidence">
            <a:extLst>
              <a:ext uri="{FF2B5EF4-FFF2-40B4-BE49-F238E27FC236}">
                <a16:creationId xmlns:a16="http://schemas.microsoft.com/office/drawing/2014/main" id="{4C0016D7-DE3F-ABB6-4EA6-088BE24F8DBF}"/>
              </a:ext>
            </a:extLst>
          </p:cNvPr>
          <p:cNvPicPr>
            <a:picLocks noGrp="1" noChangeAspect="1"/>
          </p:cNvPicPr>
          <p:nvPr>
            <p:ph type="pic" sz="quarter" idx="15"/>
          </p:nvPr>
        </p:nvPicPr>
        <p:blipFill>
          <a:blip r:embed="rId2">
            <a:extLst>
              <a:ext uri="{837473B0-CC2E-450A-ABE3-18F120FF3D39}">
                <a1611:picAttrSrcUrl xmlns:a1611="http://schemas.microsoft.com/office/drawing/2016/11/main" r:id="rId3"/>
              </a:ext>
            </a:extLst>
          </a:blip>
          <a:srcRect l="13531" r="13531"/>
          <a:stretch>
            <a:fillRect/>
          </a:stretch>
        </p:blipFill>
        <p:spPr>
          <a:xfrm>
            <a:off x="0" y="1"/>
            <a:ext cx="7534800" cy="6855375"/>
          </a:xfrm>
        </p:spPr>
      </p:pic>
      <p:sp>
        <p:nvSpPr>
          <p:cNvPr id="3" name="Title 2">
            <a:extLst>
              <a:ext uri="{FF2B5EF4-FFF2-40B4-BE49-F238E27FC236}">
                <a16:creationId xmlns:a16="http://schemas.microsoft.com/office/drawing/2014/main" id="{70666053-FCDC-1F90-6D36-1A118AB99E6E}"/>
              </a:ext>
            </a:extLst>
          </p:cNvPr>
          <p:cNvSpPr>
            <a:spLocks noGrp="1"/>
          </p:cNvSpPr>
          <p:nvPr>
            <p:ph type="title"/>
          </p:nvPr>
        </p:nvSpPr>
        <p:spPr>
          <a:xfrm>
            <a:off x="7955459" y="197123"/>
            <a:ext cx="3392382" cy="1356151"/>
          </a:xfrm>
        </p:spPr>
        <p:txBody>
          <a:bodyPr>
            <a:normAutofit/>
          </a:bodyPr>
          <a:lstStyle/>
          <a:p>
            <a:r>
              <a:rPr lang="en-IN" sz="1800" dirty="0">
                <a:effectLst/>
                <a:latin typeface="Calibri" panose="020F0502020204030204" pitchFamily="34" charset="0"/>
                <a:ea typeface="Calibri" panose="020F0502020204030204" pitchFamily="34" charset="0"/>
                <a:cs typeface="Times New Roman" panose="02020603050405020304" pitchFamily="18" charset="0"/>
              </a:rPr>
              <a:t>Benefits of Effective Communication</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Content Placeholder 3">
            <a:extLst>
              <a:ext uri="{FF2B5EF4-FFF2-40B4-BE49-F238E27FC236}">
                <a16:creationId xmlns:a16="http://schemas.microsoft.com/office/drawing/2014/main" id="{46B58FD0-8AD3-ED9E-31D3-EF64C6872E0F}"/>
              </a:ext>
            </a:extLst>
          </p:cNvPr>
          <p:cNvSpPr>
            <a:spLocks noGrp="1"/>
          </p:cNvSpPr>
          <p:nvPr>
            <p:ph sz="quarter" idx="14"/>
          </p:nvPr>
        </p:nvSpPr>
        <p:spPr/>
        <p:txBody>
          <a:bodyPr>
            <a:normAutofit fontScale="92500"/>
          </a:bodyPr>
          <a:lstStyle/>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This type of communication allows problem sharing and problem-solving for productivity to be enabled.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However, as per the case study again the team created is flawed and there is high level of disagreement present that does not contribute towards teamwork being enabled. </a:t>
            </a:r>
          </a:p>
          <a:p>
            <a:pPr marL="342900" lvl="0" indent="-342900">
              <a:buFont typeface="Tw Cen MT" panose="020B0602020104020603" pitchFamily="34" charset="77"/>
              <a:buChar char=" "/>
              <a:tabLst>
                <a:tab pos="457200" algn="l"/>
              </a:tabLst>
            </a:pPr>
            <a:r>
              <a:rPr lang="en-GB" sz="1800" dirty="0">
                <a:effectLst/>
                <a:latin typeface="Calibri" panose="020F0502020204030204" pitchFamily="34" charset="0"/>
                <a:ea typeface="Calibri" panose="020F0502020204030204" pitchFamily="34" charset="0"/>
                <a:cs typeface="Times New Roman" panose="02020603050405020304" pitchFamily="18" charset="0"/>
              </a:rPr>
              <a:t>In addition to this, there are serious limitations that are present whereby which, getting formal coordinated effort on a given task is not present as well. </a:t>
            </a:r>
          </a:p>
        </p:txBody>
      </p:sp>
      <p:sp>
        <p:nvSpPr>
          <p:cNvPr id="5" name="Slide Number Placeholder 4">
            <a:extLst>
              <a:ext uri="{FF2B5EF4-FFF2-40B4-BE49-F238E27FC236}">
                <a16:creationId xmlns:a16="http://schemas.microsoft.com/office/drawing/2014/main" id="{7CBC135D-73AA-91B1-C913-68950311632D}"/>
              </a:ext>
            </a:extLst>
          </p:cNvPr>
          <p:cNvSpPr>
            <a:spLocks noGrp="1"/>
          </p:cNvSpPr>
          <p:nvPr>
            <p:ph type="sldNum" sz="quarter" idx="12"/>
          </p:nvPr>
        </p:nvSpPr>
        <p:spPr/>
        <p:txBody>
          <a:bodyPr/>
          <a:lstStyle/>
          <a:p>
            <a:pPr rtl="0"/>
            <a:fld id="{F603CDE5-C1D8-4EDD-870F-A498BAFA520F}" type="slidenum">
              <a:rPr lang="en-GB" noProof="0" smtClean="0"/>
              <a:t>4</a:t>
            </a:fld>
            <a:endParaRPr lang="en-GB" noProof="0"/>
          </a:p>
        </p:txBody>
      </p:sp>
      <p:sp>
        <p:nvSpPr>
          <p:cNvPr id="6" name="Footer Placeholder 5">
            <a:extLst>
              <a:ext uri="{FF2B5EF4-FFF2-40B4-BE49-F238E27FC236}">
                <a16:creationId xmlns:a16="http://schemas.microsoft.com/office/drawing/2014/main" id="{E6290931-7E07-CEDF-7FD9-6FCD5936A11D}"/>
              </a:ext>
            </a:extLst>
          </p:cNvPr>
          <p:cNvSpPr>
            <a:spLocks noGrp="1"/>
          </p:cNvSpPr>
          <p:nvPr>
            <p:ph type="ftr" sz="quarter" idx="11"/>
          </p:nvPr>
        </p:nvSpPr>
        <p:spPr/>
        <p:txBody>
          <a:bodyPr/>
          <a:lstStyle/>
          <a:p>
            <a:pPr algn="l" rtl="0"/>
            <a:endParaRPr lang="en-GB" noProof="0" dirty="0"/>
          </a:p>
        </p:txBody>
      </p:sp>
    </p:spTree>
    <p:extLst>
      <p:ext uri="{BB962C8B-B14F-4D97-AF65-F5344CB8AC3E}">
        <p14:creationId xmlns:p14="http://schemas.microsoft.com/office/powerpoint/2010/main" val="2586513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Slide Number Placeholder 4">
            <a:extLst>
              <a:ext uri="{FF2B5EF4-FFF2-40B4-BE49-F238E27FC236}">
                <a16:creationId xmlns:a16="http://schemas.microsoft.com/office/drawing/2014/main" id="{CEDB0487-92D1-A732-6F9D-91F2464E183C}"/>
              </a:ext>
            </a:extLst>
          </p:cNvPr>
          <p:cNvSpPr>
            <a:spLocks noGrp="1"/>
          </p:cNvSpPr>
          <p:nvPr>
            <p:ph type="sldNum" sz="quarter" idx="12"/>
          </p:nvPr>
        </p:nvSpPr>
        <p:spPr>
          <a:xfrm>
            <a:off x="10795363" y="6423914"/>
            <a:ext cx="1052510" cy="365125"/>
          </a:xfrm>
        </p:spPr>
        <p:txBody>
          <a:bodyPr anchor="ctr">
            <a:normAutofit/>
          </a:bodyPr>
          <a:lstStyle/>
          <a:p>
            <a:pPr rtl="0">
              <a:spcAft>
                <a:spcPts val="600"/>
              </a:spcAft>
            </a:pPr>
            <a:fld id="{F603CDE5-C1D8-4EDD-870F-A498BAFA520F}" type="slidenum">
              <a:rPr lang="en-GB" noProof="0" smtClean="0"/>
              <a:pPr rtl="0">
                <a:spcAft>
                  <a:spcPts val="600"/>
                </a:spcAft>
              </a:pPr>
              <a:t>5</a:t>
            </a:fld>
            <a:endParaRPr lang="en-GB" noProof="0"/>
          </a:p>
        </p:txBody>
      </p:sp>
      <p:sp>
        <p:nvSpPr>
          <p:cNvPr id="12" name="Footer Placeholder 2">
            <a:extLst>
              <a:ext uri="{FF2B5EF4-FFF2-40B4-BE49-F238E27FC236}">
                <a16:creationId xmlns:a16="http://schemas.microsoft.com/office/drawing/2014/main" id="{AF426A49-8EB6-E83A-5DF8-15EB75EDC353}"/>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3" name="Title 2">
            <a:extLst>
              <a:ext uri="{FF2B5EF4-FFF2-40B4-BE49-F238E27FC236}">
                <a16:creationId xmlns:a16="http://schemas.microsoft.com/office/drawing/2014/main" id="{5A2874BC-01D7-C852-B1A5-E3314E824D30}"/>
              </a:ext>
            </a:extLst>
          </p:cNvPr>
          <p:cNvSpPr>
            <a:spLocks noGrp="1"/>
          </p:cNvSpPr>
          <p:nvPr>
            <p:ph type="title"/>
          </p:nvPr>
        </p:nvSpPr>
        <p:spPr>
          <a:xfrm>
            <a:off x="581193" y="729658"/>
            <a:ext cx="11029616" cy="988332"/>
          </a:xfrm>
        </p:spPr>
        <p:txBody>
          <a:bodyPr anchor="b">
            <a:normAutofit/>
          </a:bodyPr>
          <a:lstStyle/>
          <a:p>
            <a:r>
              <a:rPr lang="en-US"/>
              <a:t>Models of communication</a:t>
            </a:r>
          </a:p>
        </p:txBody>
      </p:sp>
      <p:sp>
        <p:nvSpPr>
          <p:cNvPr id="14" name="Text Placeholder 4">
            <a:extLst>
              <a:ext uri="{FF2B5EF4-FFF2-40B4-BE49-F238E27FC236}">
                <a16:creationId xmlns:a16="http://schemas.microsoft.com/office/drawing/2014/main" id="{DF46F242-7E69-D78A-DBC5-0F79F2489C57}"/>
              </a:ext>
            </a:extLst>
          </p:cNvPr>
          <p:cNvSpPr>
            <a:spLocks noGrp="1"/>
          </p:cNvSpPr>
          <p:nvPr>
            <p:ph type="body" idx="1"/>
          </p:nvPr>
        </p:nvSpPr>
        <p:spPr>
          <a:xfrm>
            <a:off x="887219" y="2250892"/>
            <a:ext cx="5087075" cy="536005"/>
          </a:xfrm>
        </p:spPr>
        <p:txBody>
          <a:bodyPr/>
          <a:lstStyle/>
          <a:p>
            <a:r>
              <a:rPr lang="en-US"/>
              <a:t>Shannon and Weaver's Model of Communication</a:t>
            </a:r>
          </a:p>
        </p:txBody>
      </p:sp>
      <p:pic>
        <p:nvPicPr>
          <p:cNvPr id="7" name="Picture 7" descr="Diagram&#10;&#10;Description automatically generated">
            <a:extLst>
              <a:ext uri="{FF2B5EF4-FFF2-40B4-BE49-F238E27FC236}">
                <a16:creationId xmlns:a16="http://schemas.microsoft.com/office/drawing/2014/main" id="{B2864B42-4F37-0013-5A10-126B69F54AB4}"/>
              </a:ext>
            </a:extLst>
          </p:cNvPr>
          <p:cNvPicPr>
            <a:picLocks noGrp="1" noChangeAspect="1"/>
          </p:cNvPicPr>
          <p:nvPr>
            <p:ph sz="half" idx="2"/>
          </p:nvPr>
        </p:nvPicPr>
        <p:blipFill rotWithShape="1">
          <a:blip r:embed="rId2"/>
          <a:srcRect l="4026" r="426" b="3"/>
          <a:stretch/>
        </p:blipFill>
        <p:spPr>
          <a:xfrm>
            <a:off x="581194" y="2926052"/>
            <a:ext cx="5393100" cy="2934999"/>
          </a:xfrm>
          <a:noFill/>
        </p:spPr>
      </p:pic>
      <p:sp>
        <p:nvSpPr>
          <p:cNvPr id="16" name="Text Placeholder 6">
            <a:extLst>
              <a:ext uri="{FF2B5EF4-FFF2-40B4-BE49-F238E27FC236}">
                <a16:creationId xmlns:a16="http://schemas.microsoft.com/office/drawing/2014/main" id="{5E4F0304-2B4E-2194-D619-ABAF7468E8AB}"/>
              </a:ext>
            </a:extLst>
          </p:cNvPr>
          <p:cNvSpPr>
            <a:spLocks noGrp="1"/>
          </p:cNvSpPr>
          <p:nvPr>
            <p:ph type="body" sz="quarter" idx="3"/>
          </p:nvPr>
        </p:nvSpPr>
        <p:spPr>
          <a:xfrm>
            <a:off x="6523735" y="2250892"/>
            <a:ext cx="5087073" cy="553373"/>
          </a:xfrm>
        </p:spPr>
        <p:txBody>
          <a:bodyPr/>
          <a:lstStyle/>
          <a:p>
            <a:endParaRPr lang="en-US"/>
          </a:p>
        </p:txBody>
      </p:sp>
      <p:sp>
        <p:nvSpPr>
          <p:cNvPr id="4" name="Content Placeholder 3">
            <a:extLst>
              <a:ext uri="{FF2B5EF4-FFF2-40B4-BE49-F238E27FC236}">
                <a16:creationId xmlns:a16="http://schemas.microsoft.com/office/drawing/2014/main" id="{8675D5C1-3C1F-21B4-E4D4-62272D1051BF}"/>
              </a:ext>
            </a:extLst>
          </p:cNvPr>
          <p:cNvSpPr>
            <a:spLocks noGrp="1"/>
          </p:cNvSpPr>
          <p:nvPr>
            <p:ph sz="quarter" idx="4"/>
          </p:nvPr>
        </p:nvSpPr>
        <p:spPr>
          <a:xfrm>
            <a:off x="6217709" y="2926052"/>
            <a:ext cx="5393100" cy="2934999"/>
          </a:xfrm>
        </p:spPr>
        <p:txBody>
          <a:bodyPr anchor="t">
            <a:normAutofit lnSpcReduction="10000"/>
          </a:bodyPr>
          <a:lstStyle/>
          <a:p>
            <a:pPr marL="285750" indent="-285750">
              <a:buFont typeface="Arial" panose="05020102010507070707" pitchFamily="18" charset="2"/>
              <a:buChar char="•"/>
            </a:pPr>
            <a:r>
              <a:rPr lang="en-US"/>
              <a:t>By eliminating unwanted or problematic noise, the concept of noise improves communication. According to this model, communication is a two-way street. The model is now relevant to all forms of communication.</a:t>
            </a:r>
          </a:p>
          <a:p>
            <a:pPr marL="285750" indent="-285750">
              <a:buFont typeface="Arial" panose="05020102010507070707" pitchFamily="18" charset="2"/>
              <a:buChar char="•"/>
            </a:pPr>
            <a:r>
              <a:rPr lang="en-US">
                <a:ea typeface="+mn-lt"/>
                <a:cs typeface="+mn-lt"/>
              </a:rPr>
              <a:t>Communication is taken as quantifiable in Shannon Weaver model.</a:t>
            </a:r>
            <a:endParaRPr lang="en-US"/>
          </a:p>
          <a:p>
            <a:pPr marL="285750" indent="-285750">
              <a:buFont typeface="Arial" panose="05020102010507070707" pitchFamily="18" charset="2"/>
              <a:buChar char="•"/>
            </a:pPr>
            <a:r>
              <a:rPr lang="en-US">
                <a:ea typeface="+mn-lt"/>
                <a:cs typeface="+mn-lt"/>
              </a:rPr>
              <a:t>Shannon and weaver model proposes that a message actually originates from the person who  has the information.</a:t>
            </a:r>
            <a:endParaRPr lang="en-US"/>
          </a:p>
          <a:p>
            <a:pPr marL="285750" indent="-285750">
              <a:buFont typeface="Arial" panose="05020102010507070707" pitchFamily="18" charset="2"/>
              <a:buChar char="•"/>
            </a:pPr>
            <a:endParaRPr lang="en-US"/>
          </a:p>
        </p:txBody>
      </p:sp>
    </p:spTree>
    <p:extLst>
      <p:ext uri="{BB962C8B-B14F-4D97-AF65-F5344CB8AC3E}">
        <p14:creationId xmlns:p14="http://schemas.microsoft.com/office/powerpoint/2010/main" val="24691690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7">
            <a:extLst>
              <a:ext uri="{FF2B5EF4-FFF2-40B4-BE49-F238E27FC236}">
                <a16:creationId xmlns:a16="http://schemas.microsoft.com/office/drawing/2014/main" id="{016977B1-2EA9-0B0D-07E4-A9239AD1FB9B}"/>
              </a:ext>
            </a:extLst>
          </p:cNvPr>
          <p:cNvPicPr>
            <a:picLocks noGrp="1" noChangeAspect="1"/>
          </p:cNvPicPr>
          <p:nvPr>
            <p:ph type="pic" idx="1"/>
          </p:nvPr>
        </p:nvPicPr>
        <p:blipFill rotWithShape="1">
          <a:blip r:embed="rId2"/>
          <a:srcRect l="4380" r="4380"/>
          <a:stretch/>
        </p:blipFill>
        <p:spPr>
          <a:xfrm>
            <a:off x="120650" y="615884"/>
            <a:ext cx="11950700" cy="2463551"/>
          </a:xfrm>
          <a:noFill/>
        </p:spPr>
      </p:pic>
      <p:sp>
        <p:nvSpPr>
          <p:cNvPr id="5" name="Slide Number Placeholder 4" hidden="1">
            <a:extLst>
              <a:ext uri="{FF2B5EF4-FFF2-40B4-BE49-F238E27FC236}">
                <a16:creationId xmlns:a16="http://schemas.microsoft.com/office/drawing/2014/main" id="{D9061015-D1B8-9E8F-C3AC-749CCA82CE3C}"/>
              </a:ext>
            </a:extLst>
          </p:cNvPr>
          <p:cNvSpPr>
            <a:spLocks noGrp="1"/>
          </p:cNvSpPr>
          <p:nvPr>
            <p:ph type="sldNum" sz="quarter" idx="12"/>
          </p:nvPr>
        </p:nvSpPr>
        <p:spPr/>
        <p:txBody>
          <a:bodyPr/>
          <a:lstStyle/>
          <a:p>
            <a:pPr rtl="0">
              <a:spcAft>
                <a:spcPts val="600"/>
              </a:spcAft>
            </a:pPr>
            <a:fld id="{F603CDE5-C1D8-4EDD-870F-A498BAFA520F}" type="slidenum">
              <a:rPr lang="en-GB" noProof="0" smtClean="0"/>
              <a:pPr rtl="0">
                <a:spcAft>
                  <a:spcPts val="600"/>
                </a:spcAft>
              </a:pPr>
              <a:t>6</a:t>
            </a:fld>
            <a:endParaRPr lang="en-GB" noProof="0"/>
          </a:p>
        </p:txBody>
      </p:sp>
      <p:sp>
        <p:nvSpPr>
          <p:cNvPr id="8" name="TextBox 7">
            <a:extLst>
              <a:ext uri="{FF2B5EF4-FFF2-40B4-BE49-F238E27FC236}">
                <a16:creationId xmlns:a16="http://schemas.microsoft.com/office/drawing/2014/main" id="{FDDB2294-1989-7302-1802-51833CF054E3}"/>
              </a:ext>
            </a:extLst>
          </p:cNvPr>
          <p:cNvSpPr txBox="1"/>
          <p:nvPr/>
        </p:nvSpPr>
        <p:spPr>
          <a:xfrm>
            <a:off x="395468" y="3375949"/>
            <a:ext cx="11285316" cy="230832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ea typeface="+mn-lt"/>
                <a:cs typeface="+mn-lt"/>
              </a:rPr>
              <a:t>Harold Lasswell developed a three-step model to describe how media work. The first step is observation or supplying environmental information. Second, correlation, or offering solutions to issues, and third, transmission, which is instructing and interacting with others.</a:t>
            </a:r>
          </a:p>
          <a:p>
            <a:pPr marL="285750" indent="-285750">
              <a:buFont typeface="Arial"/>
              <a:buChar char="•"/>
            </a:pPr>
            <a:endParaRPr lang="en-US">
              <a:ea typeface="+mn-lt"/>
              <a:cs typeface="+mn-lt"/>
            </a:endParaRPr>
          </a:p>
          <a:p>
            <a:pPr marL="285750" indent="-285750">
              <a:buFont typeface="Arial"/>
              <a:buChar char="•"/>
            </a:pPr>
            <a:endParaRPr lang="en-US">
              <a:ea typeface="+mn-lt"/>
              <a:cs typeface="+mn-lt"/>
            </a:endParaRPr>
          </a:p>
          <a:p>
            <a:pPr marL="285750" indent="-285750">
              <a:buFont typeface="Arial"/>
              <a:buChar char="•"/>
            </a:pPr>
            <a:endParaRPr lang="en-US">
              <a:ea typeface="+mn-lt"/>
              <a:cs typeface="+mn-lt"/>
            </a:endParaRPr>
          </a:p>
          <a:p>
            <a:pPr marL="285750" indent="-285750">
              <a:buFont typeface="Arial"/>
              <a:buChar char="•"/>
            </a:pPr>
            <a:r>
              <a:rPr lang="en-US">
                <a:ea typeface="+mn-lt"/>
                <a:cs typeface="+mn-lt"/>
              </a:rPr>
              <a:t>This model is suitable for all verbal communication processes, including human communication </a:t>
            </a:r>
            <a:r>
              <a:rPr lang="en-US" err="1">
                <a:ea typeface="+mn-lt"/>
                <a:cs typeface="+mn-lt"/>
              </a:rPr>
              <a:t>whitch</a:t>
            </a:r>
            <a:r>
              <a:rPr lang="en-US">
                <a:ea typeface="+mn-lt"/>
                <a:cs typeface="+mn-lt"/>
              </a:rPr>
              <a:t> can be very helpful for Tom in this situation </a:t>
            </a:r>
            <a:endParaRPr lang="en-US"/>
          </a:p>
        </p:txBody>
      </p:sp>
    </p:spTree>
    <p:extLst>
      <p:ext uri="{BB962C8B-B14F-4D97-AF65-F5344CB8AC3E}">
        <p14:creationId xmlns:p14="http://schemas.microsoft.com/office/powerpoint/2010/main" val="15273184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Slide Number Placeholder 5">
            <a:extLst>
              <a:ext uri="{FF2B5EF4-FFF2-40B4-BE49-F238E27FC236}">
                <a16:creationId xmlns:a16="http://schemas.microsoft.com/office/drawing/2014/main" id="{FA73604A-7E08-4A9B-A7E1-F008615923E8}"/>
              </a:ext>
            </a:extLst>
          </p:cNvPr>
          <p:cNvSpPr>
            <a:spLocks noGrp="1"/>
          </p:cNvSpPr>
          <p:nvPr>
            <p:ph type="sldNum" sz="quarter" idx="12"/>
          </p:nvPr>
        </p:nvSpPr>
        <p:spPr>
          <a:xfrm>
            <a:off x="10795363" y="6423914"/>
            <a:ext cx="1052510" cy="365125"/>
          </a:xfrm>
        </p:spPr>
        <p:txBody>
          <a:bodyPr rtlCol="0" anchor="ctr">
            <a:normAutofit/>
          </a:bodyPr>
          <a:lstStyle/>
          <a:p>
            <a:pPr rtl="0">
              <a:spcAft>
                <a:spcPts val="600"/>
              </a:spcAft>
            </a:pPr>
            <a:fld id="{F603CDE5-C1D8-4EDD-870F-A498BAFA520F}" type="slidenum">
              <a:rPr lang="en-GB" smtClean="0"/>
              <a:pPr rtl="0">
                <a:spcAft>
                  <a:spcPts val="600"/>
                </a:spcAft>
              </a:pPr>
              <a:t>7</a:t>
            </a:fld>
            <a:endParaRPr lang="en-GB"/>
          </a:p>
        </p:txBody>
      </p:sp>
      <p:sp>
        <p:nvSpPr>
          <p:cNvPr id="16" name="Footer Placeholder 2">
            <a:extLst>
              <a:ext uri="{FF2B5EF4-FFF2-40B4-BE49-F238E27FC236}">
                <a16:creationId xmlns:a16="http://schemas.microsoft.com/office/drawing/2014/main" id="{115EE1D0-551A-CB10-9228-8D25014C97CB}"/>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4" name="Title 3">
            <a:extLst>
              <a:ext uri="{FF2B5EF4-FFF2-40B4-BE49-F238E27FC236}">
                <a16:creationId xmlns:a16="http://schemas.microsoft.com/office/drawing/2014/main" id="{1D5A4A71-BF4C-4D5C-BFC7-87532A78DCB1}"/>
              </a:ext>
            </a:extLst>
          </p:cNvPr>
          <p:cNvSpPr>
            <a:spLocks noGrp="1"/>
          </p:cNvSpPr>
          <p:nvPr>
            <p:ph type="title"/>
          </p:nvPr>
        </p:nvSpPr>
        <p:spPr>
          <a:xfrm>
            <a:off x="581193" y="729658"/>
            <a:ext cx="11029616" cy="988332"/>
          </a:xfrm>
        </p:spPr>
        <p:txBody>
          <a:bodyPr rtlCol="0" anchor="b">
            <a:normAutofit/>
          </a:bodyPr>
          <a:lstStyle/>
          <a:p>
            <a:r>
              <a:rPr lang="en-GB"/>
              <a:t>Schramm's Model</a:t>
            </a:r>
            <a:endParaRPr lang="en-US"/>
          </a:p>
        </p:txBody>
      </p:sp>
      <p:pic>
        <p:nvPicPr>
          <p:cNvPr id="11" name="Picture 11" descr="Diagram&#10;&#10;Description automatically generated">
            <a:extLst>
              <a:ext uri="{FF2B5EF4-FFF2-40B4-BE49-F238E27FC236}">
                <a16:creationId xmlns:a16="http://schemas.microsoft.com/office/drawing/2014/main" id="{CBAA29CD-A169-3560-6B1E-945CEFC1AA9C}"/>
              </a:ext>
            </a:extLst>
          </p:cNvPr>
          <p:cNvPicPr>
            <a:picLocks noGrp="1" noChangeAspect="1"/>
          </p:cNvPicPr>
          <p:nvPr>
            <p:ph sz="half" idx="1"/>
          </p:nvPr>
        </p:nvPicPr>
        <p:blipFill rotWithShape="1">
          <a:blip r:embed="rId3"/>
          <a:srcRect l="1597" r="4002" b="1"/>
          <a:stretch/>
        </p:blipFill>
        <p:spPr>
          <a:xfrm>
            <a:off x="581193" y="2228003"/>
            <a:ext cx="5422390" cy="3633047"/>
          </a:xfrm>
          <a:noFill/>
        </p:spPr>
      </p:pic>
      <p:sp>
        <p:nvSpPr>
          <p:cNvPr id="5" name="Text Placeholder 4">
            <a:extLst>
              <a:ext uri="{FF2B5EF4-FFF2-40B4-BE49-F238E27FC236}">
                <a16:creationId xmlns:a16="http://schemas.microsoft.com/office/drawing/2014/main" id="{192DC2B5-5E26-4712-A72B-C467FF94253F}"/>
              </a:ext>
            </a:extLst>
          </p:cNvPr>
          <p:cNvSpPr>
            <a:spLocks noGrp="1"/>
          </p:cNvSpPr>
          <p:nvPr>
            <p:ph sz="half" idx="2"/>
          </p:nvPr>
        </p:nvSpPr>
        <p:spPr>
          <a:xfrm>
            <a:off x="6188417" y="2228003"/>
            <a:ext cx="5422392" cy="3633047"/>
          </a:xfrm>
        </p:spPr>
        <p:txBody>
          <a:bodyPr rtlCol="0" anchor="ctr">
            <a:normAutofit/>
          </a:bodyPr>
          <a:lstStyle/>
          <a:p>
            <a:pPr marL="215900" indent="-215900"/>
            <a:r>
              <a:rPr lang="en-GB"/>
              <a:t>According to Schramm's approach, communication occurs through a process including an encoder and a decoder. This model, most critically, takes into account how individuals understand the message. According to Schramm, an individual's history, experience, and knowledge might affect their ability to understand.</a:t>
            </a:r>
          </a:p>
          <a:p>
            <a:pPr marL="215900" indent="-215900"/>
            <a:r>
              <a:rPr lang="en-GB">
                <a:ea typeface="+mn-lt"/>
                <a:cs typeface="+mn-lt"/>
              </a:rPr>
              <a:t>It offers a simple method of communication where the transmitter and receiver alternate roles in a cyclic pattern, which falls under the advantage category. This enables equal participation from both sides and the exchange of feedback, which serves as evidence that the message has been received and decoded.</a:t>
            </a:r>
            <a:endParaRPr lang="en-GB"/>
          </a:p>
        </p:txBody>
      </p:sp>
    </p:spTree>
    <p:extLst>
      <p:ext uri="{BB962C8B-B14F-4D97-AF65-F5344CB8AC3E}">
        <p14:creationId xmlns:p14="http://schemas.microsoft.com/office/powerpoint/2010/main" val="985652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62B8B63-820C-4F4B-9D8C-FA49920100AA}"/>
              </a:ext>
            </a:extLst>
          </p:cNvPr>
          <p:cNvSpPr>
            <a:spLocks noGrp="1"/>
          </p:cNvSpPr>
          <p:nvPr>
            <p:ph type="title"/>
          </p:nvPr>
        </p:nvSpPr>
        <p:spPr>
          <a:xfrm>
            <a:off x="581193" y="4693389"/>
            <a:ext cx="10863555" cy="262069"/>
          </a:xfrm>
        </p:spPr>
        <p:txBody>
          <a:bodyPr rtlCol="0">
            <a:normAutofit fontScale="90000"/>
          </a:bodyPr>
          <a:lstStyle/>
          <a:p>
            <a:pPr rtl="0"/>
            <a:r>
              <a:rPr lang="en-GB" dirty="0"/>
              <a:t>COMUNNICATION BARRIERS IMPACT ON THE PROJECT TEAM</a:t>
            </a:r>
          </a:p>
        </p:txBody>
      </p:sp>
      <p:pic>
        <p:nvPicPr>
          <p:cNvPr id="12" name="Picture Placeholder 11" descr="Men is writing ">
            <a:extLst>
              <a:ext uri="{FF2B5EF4-FFF2-40B4-BE49-F238E27FC236}">
                <a16:creationId xmlns:a16="http://schemas.microsoft.com/office/drawing/2014/main" id="{29E16458-0C9B-4162-8A08-7C0E3BE746CB}"/>
              </a:ext>
            </a:extLst>
          </p:cNvPr>
          <p:cNvPicPr>
            <a:picLocks noGrp="1" noChangeAspect="1"/>
          </p:cNvPicPr>
          <p:nvPr>
            <p:ph type="pic" idx="1"/>
          </p:nvPr>
        </p:nvPicPr>
        <p:blipFill>
          <a:blip r:embed="rId3">
            <a:extLst>
              <a:ext uri="{28A0092B-C50C-407E-A947-70E740481C1C}">
                <a14:useLocalDpi xmlns:a14="http://schemas.microsoft.com/office/drawing/2010/main" val="0"/>
              </a:ext>
            </a:extLst>
          </a:blip>
          <a:srcRect/>
          <a:stretch/>
        </p:blipFill>
        <p:spPr>
          <a:xfrm>
            <a:off x="447817" y="601351"/>
            <a:ext cx="11290859" cy="3554000"/>
          </a:xfrm>
        </p:spPr>
      </p:pic>
      <p:sp>
        <p:nvSpPr>
          <p:cNvPr id="6" name="Text Placeholder 5">
            <a:extLst>
              <a:ext uri="{FF2B5EF4-FFF2-40B4-BE49-F238E27FC236}">
                <a16:creationId xmlns:a16="http://schemas.microsoft.com/office/drawing/2014/main" id="{EA58F096-46A3-4EB4-950C-04CC7361A037}"/>
              </a:ext>
            </a:extLst>
          </p:cNvPr>
          <p:cNvSpPr>
            <a:spLocks noGrp="1"/>
          </p:cNvSpPr>
          <p:nvPr>
            <p:ph type="body" sz="half" idx="2"/>
          </p:nvPr>
        </p:nvSpPr>
        <p:spPr>
          <a:xfrm>
            <a:off x="581192" y="5260127"/>
            <a:ext cx="11029618" cy="996522"/>
          </a:xfrm>
        </p:spPr>
        <p:txBody>
          <a:bodyPr rtlCol="0">
            <a:normAutofit fontScale="85000" lnSpcReduction="10000"/>
          </a:bodyPr>
          <a:lstStyle/>
          <a:p>
            <a:r>
              <a:rPr lang="en-GB" sz="1800" dirty="0">
                <a:effectLst/>
                <a:latin typeface="Book Antiqua" panose="02040602050305030304" pitchFamily="18" charset="0"/>
                <a:ea typeface="Calibri" panose="020F0502020204030204" pitchFamily="34" charset="0"/>
                <a:cs typeface="Times New Roman" panose="02020603050405020304" pitchFamily="18" charset="0"/>
              </a:rPr>
              <a:t>Communication can be challenging in organisations with ambiguous organisational hierarchies, Tom's situation is an example of this. When the company's information-sharing and communication systems are ineffective, and the employees lack a clear understanding of their responsibilities within them, make it difficult for them to delegate work and create future misunderstandings. (</a:t>
            </a:r>
            <a:r>
              <a:rPr lang="en-GB" sz="1800" dirty="0" err="1">
                <a:effectLst/>
                <a:latin typeface="Book Antiqua" panose="02040602050305030304" pitchFamily="18" charset="0"/>
                <a:ea typeface="Calibri" panose="020F0502020204030204" pitchFamily="34" charset="0"/>
                <a:cs typeface="Times New Roman" panose="02020603050405020304" pitchFamily="18" charset="0"/>
              </a:rPr>
              <a:t>Beqiri</a:t>
            </a:r>
            <a:r>
              <a:rPr lang="en-GB" sz="1800" dirty="0">
                <a:effectLst/>
                <a:latin typeface="Book Antiqua" panose="02040602050305030304" pitchFamily="18" charset="0"/>
                <a:ea typeface="Calibri" panose="020F0502020204030204" pitchFamily="34" charset="0"/>
                <a:cs typeface="Times New Roman" panose="02020603050405020304" pitchFamily="18" charset="0"/>
              </a:rPr>
              <a:t> G., 2018)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rtl="0"/>
            <a:endParaRPr lang="en-GB" sz="1600" dirty="0"/>
          </a:p>
        </p:txBody>
      </p:sp>
      <p:sp>
        <p:nvSpPr>
          <p:cNvPr id="3" name="Footer Placeholder 2">
            <a:extLst>
              <a:ext uri="{FF2B5EF4-FFF2-40B4-BE49-F238E27FC236}">
                <a16:creationId xmlns:a16="http://schemas.microsoft.com/office/drawing/2014/main" id="{DE56713B-0B38-4782-9999-9C937C747C67}"/>
              </a:ext>
            </a:extLst>
          </p:cNvPr>
          <p:cNvSpPr>
            <a:spLocks noGrp="1"/>
          </p:cNvSpPr>
          <p:nvPr>
            <p:ph type="ftr" sz="quarter" idx="11"/>
          </p:nvPr>
        </p:nvSpPr>
        <p:spPr/>
        <p:txBody>
          <a:bodyPr rtlCol="0"/>
          <a:lstStyle/>
          <a:p>
            <a:pPr algn="l" rtl="0"/>
            <a:endParaRPr lang="en-GB" dirty="0"/>
          </a:p>
        </p:txBody>
      </p:sp>
      <p:sp>
        <p:nvSpPr>
          <p:cNvPr id="2" name="Slide Number Placeholder 1">
            <a:extLst>
              <a:ext uri="{FF2B5EF4-FFF2-40B4-BE49-F238E27FC236}">
                <a16:creationId xmlns:a16="http://schemas.microsoft.com/office/drawing/2014/main" id="{7F2BD5CD-FE0A-435A-88F4-C85979451FBF}"/>
              </a:ext>
            </a:extLst>
          </p:cNvPr>
          <p:cNvSpPr>
            <a:spLocks noGrp="1"/>
          </p:cNvSpPr>
          <p:nvPr>
            <p:ph type="sldNum" sz="quarter" idx="12"/>
          </p:nvPr>
        </p:nvSpPr>
        <p:spPr/>
        <p:txBody>
          <a:bodyPr rtlCol="0"/>
          <a:lstStyle/>
          <a:p>
            <a:pPr rtl="0"/>
            <a:fld id="{F603CDE5-C1D8-4EDD-870F-A498BAFA520F}" type="slidenum">
              <a:rPr lang="en-GB" smtClean="0"/>
              <a:t>8</a:t>
            </a:fld>
            <a:endParaRPr lang="en-GB"/>
          </a:p>
        </p:txBody>
      </p:sp>
    </p:spTree>
    <p:extLst>
      <p:ext uri="{BB962C8B-B14F-4D97-AF65-F5344CB8AC3E}">
        <p14:creationId xmlns:p14="http://schemas.microsoft.com/office/powerpoint/2010/main" val="26080159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aphicFrame>
        <p:nvGraphicFramePr>
          <p:cNvPr id="16" name="Content Placeholder 4" descr="SmartArt object">
            <a:extLst>
              <a:ext uri="{FF2B5EF4-FFF2-40B4-BE49-F238E27FC236}">
                <a16:creationId xmlns:a16="http://schemas.microsoft.com/office/drawing/2014/main" id="{F35B8AB0-B78B-405A-AC99-8E100E28E890}"/>
              </a:ext>
            </a:extLst>
          </p:cNvPr>
          <p:cNvGraphicFramePr>
            <a:graphicFrameLocks noGrp="1"/>
          </p:cNvGraphicFramePr>
          <p:nvPr>
            <p:ph sz="half" idx="1"/>
            <p:extLst>
              <p:ext uri="{D42A27DB-BD31-4B8C-83A1-F6EECF244321}">
                <p14:modId xmlns:p14="http://schemas.microsoft.com/office/powerpoint/2010/main" val="67254901"/>
              </p:ext>
            </p:extLst>
          </p:nvPr>
        </p:nvGraphicFramePr>
        <p:xfrm>
          <a:off x="445729" y="2563921"/>
          <a:ext cx="5422390" cy="280449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Content Placeholder 5" descr="Two women with a smartphone">
            <a:extLst>
              <a:ext uri="{FF2B5EF4-FFF2-40B4-BE49-F238E27FC236}">
                <a16:creationId xmlns:a16="http://schemas.microsoft.com/office/drawing/2014/main" id="{BF79C0FC-6A53-48FD-A2FB-DC1F7E6C6B69}"/>
              </a:ext>
            </a:extLst>
          </p:cNvPr>
          <p:cNvPicPr>
            <a:picLocks noGrp="1" noChangeAspect="1"/>
          </p:cNvPicPr>
          <p:nvPr>
            <p:ph sz="half" idx="2"/>
          </p:nvPr>
        </p:nvPicPr>
        <p:blipFill>
          <a:blip r:embed="rId8">
            <a:extLst>
              <a:ext uri="{28A0092B-C50C-407E-A947-70E740481C1C}">
                <a14:useLocalDpi xmlns:a14="http://schemas.microsoft.com/office/drawing/2010/main" val="0"/>
              </a:ext>
            </a:extLst>
          </a:blip>
          <a:srcRect/>
          <a:stretch/>
        </p:blipFill>
        <p:spPr>
          <a:xfrm>
            <a:off x="6188417" y="2602108"/>
            <a:ext cx="5557854" cy="2912163"/>
          </a:xfrm>
          <a:prstGeom prst="rect">
            <a:avLst/>
          </a:prstGeom>
          <a:noFill/>
        </p:spPr>
      </p:pic>
      <p:sp>
        <p:nvSpPr>
          <p:cNvPr id="3" name="Footer Placeholder 2">
            <a:extLst>
              <a:ext uri="{FF2B5EF4-FFF2-40B4-BE49-F238E27FC236}">
                <a16:creationId xmlns:a16="http://schemas.microsoft.com/office/drawing/2014/main" id="{4EF15B35-3E87-AB47-A668-38DD000ADF27}"/>
              </a:ext>
            </a:extLst>
          </p:cNvPr>
          <p:cNvSpPr>
            <a:spLocks noGrp="1"/>
          </p:cNvSpPr>
          <p:nvPr>
            <p:ph type="ftr" sz="quarter" idx="11"/>
          </p:nvPr>
        </p:nvSpPr>
        <p:spPr>
          <a:xfrm>
            <a:off x="355101" y="6446838"/>
            <a:ext cx="6818262" cy="365125"/>
          </a:xfrm>
          <a:prstGeom prst="rect">
            <a:avLst/>
          </a:prstGeom>
        </p:spPr>
        <p:txBody>
          <a:bodyPr vert="horz" lIns="91440" tIns="45720" rIns="91440" bIns="45720" rtlCol="0" anchor="ctr">
            <a:normAutofit/>
          </a:bodyPr>
          <a:lstStyle/>
          <a:p>
            <a:pPr defTabSz="457200" rtl="0">
              <a:spcAft>
                <a:spcPts val="600"/>
              </a:spcAft>
            </a:pPr>
            <a:endParaRPr lang="en-GB" kern="1200" cap="all" dirty="0"/>
          </a:p>
        </p:txBody>
      </p:sp>
      <p:sp>
        <p:nvSpPr>
          <p:cNvPr id="4" name="Slide Number Placeholder 3">
            <a:extLst>
              <a:ext uri="{FF2B5EF4-FFF2-40B4-BE49-F238E27FC236}">
                <a16:creationId xmlns:a16="http://schemas.microsoft.com/office/drawing/2014/main" id="{85AABE02-3816-F449-8686-534CFAFAAD82}"/>
              </a:ext>
            </a:extLst>
          </p:cNvPr>
          <p:cNvSpPr>
            <a:spLocks noGrp="1"/>
          </p:cNvSpPr>
          <p:nvPr>
            <p:ph type="sldNum" sz="quarter" idx="12"/>
          </p:nvPr>
        </p:nvSpPr>
        <p:spPr>
          <a:xfrm>
            <a:off x="10795365" y="6423914"/>
            <a:ext cx="1052510" cy="365125"/>
          </a:xfrm>
          <a:prstGeom prst="rect">
            <a:avLst/>
          </a:prstGeom>
        </p:spPr>
        <p:txBody>
          <a:bodyPr vert="horz" lIns="91440" tIns="45720" rIns="91440" bIns="45720" rtlCol="0" anchor="ctr">
            <a:normAutofit/>
          </a:bodyPr>
          <a:lstStyle/>
          <a:p>
            <a:pPr defTabSz="457200" rtl="0">
              <a:spcAft>
                <a:spcPts val="600"/>
              </a:spcAft>
            </a:pPr>
            <a:fld id="{3A98EE3D-8CD1-4C3F-BD1C-C98C9596463C}" type="slidenum">
              <a:rPr lang="en-GB" smtClean="0"/>
              <a:pPr defTabSz="457200" rtl="0">
                <a:spcAft>
                  <a:spcPts val="600"/>
                </a:spcAft>
              </a:pPr>
              <a:t>9</a:t>
            </a:fld>
            <a:endParaRPr lang="en-GB" dirty="0"/>
          </a:p>
        </p:txBody>
      </p:sp>
      <p:sp>
        <p:nvSpPr>
          <p:cNvPr id="7" name="Title 6">
            <a:extLst>
              <a:ext uri="{FF2B5EF4-FFF2-40B4-BE49-F238E27FC236}">
                <a16:creationId xmlns:a16="http://schemas.microsoft.com/office/drawing/2014/main" id="{D9B1C3C7-876B-5838-E7B5-A6860E7C5D3F}"/>
              </a:ext>
            </a:extLst>
          </p:cNvPr>
          <p:cNvSpPr>
            <a:spLocks noGrp="1"/>
          </p:cNvSpPr>
          <p:nvPr>
            <p:ph type="title"/>
          </p:nvPr>
        </p:nvSpPr>
        <p:spPr/>
        <p:txBody>
          <a:bodyPr>
            <a:normAutofit/>
          </a:bodyPr>
          <a:lstStyle/>
          <a:p>
            <a:r>
              <a:rPr lang="en-US" dirty="0"/>
              <a:t>CULTURAL OBSTACLES</a:t>
            </a:r>
            <a:br>
              <a:rPr lang="en-US" dirty="0"/>
            </a:br>
            <a:endParaRPr lang="en-US" dirty="0"/>
          </a:p>
        </p:txBody>
      </p:sp>
    </p:spTree>
    <p:extLst>
      <p:ext uri="{BB962C8B-B14F-4D97-AF65-F5344CB8AC3E}">
        <p14:creationId xmlns:p14="http://schemas.microsoft.com/office/powerpoint/2010/main" val="143239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DA019A2A-640A-4285-BA5E-7A47E95D04EC}"/>
              </a:ext>
            </a:extLst>
          </p:cNvPr>
          <p:cNvSpPr>
            <a:spLocks noGrp="1"/>
          </p:cNvSpPr>
          <p:nvPr>
            <p:ph type="title"/>
          </p:nvPr>
        </p:nvSpPr>
        <p:spPr>
          <a:xfrm>
            <a:off x="4242341" y="457200"/>
            <a:ext cx="3693000" cy="1600200"/>
          </a:xfrm>
        </p:spPr>
        <p:txBody>
          <a:bodyPr rtlCol="0"/>
          <a:lstStyle/>
          <a:p>
            <a:pPr algn="ctr" rtl="0"/>
            <a:r>
              <a:rPr lang="en-GB" dirty="0"/>
              <a:t>INFORMATION FILTRATION</a:t>
            </a:r>
          </a:p>
        </p:txBody>
      </p:sp>
      <p:pic>
        <p:nvPicPr>
          <p:cNvPr id="9" name="Picture Placeholder 8" descr="aerial view of people studying at tables in library study room">
            <a:extLst>
              <a:ext uri="{FF2B5EF4-FFF2-40B4-BE49-F238E27FC236}">
                <a16:creationId xmlns:a16="http://schemas.microsoft.com/office/drawing/2014/main" id="{3896A4E6-8FD8-4D77-AAB0-2B6A3165482E}"/>
              </a:ext>
            </a:extLst>
          </p:cNvPr>
          <p:cNvPicPr>
            <a:picLocks noGrp="1" noChangeAspect="1"/>
          </p:cNvPicPr>
          <p:nvPr>
            <p:ph type="pic" idx="1"/>
          </p:nvPr>
        </p:nvPicPr>
        <p:blipFill>
          <a:blip r:embed="rId3"/>
          <a:srcRect t="6" b="6"/>
          <a:stretch>
            <a:fillRect/>
          </a:stretch>
        </p:blipFill>
        <p:spPr/>
      </p:pic>
      <p:graphicFrame>
        <p:nvGraphicFramePr>
          <p:cNvPr id="15" name="Content Placeholder 14" descr="SmartArt object">
            <a:extLst>
              <a:ext uri="{FF2B5EF4-FFF2-40B4-BE49-F238E27FC236}">
                <a16:creationId xmlns:a16="http://schemas.microsoft.com/office/drawing/2014/main" id="{E48394F2-4497-4281-8861-03B845B20BE2}"/>
              </a:ext>
            </a:extLst>
          </p:cNvPr>
          <p:cNvGraphicFramePr>
            <a:graphicFrameLocks noGrp="1"/>
          </p:cNvGraphicFramePr>
          <p:nvPr>
            <p:ph sz="quarter" idx="14"/>
            <p:extLst>
              <p:ext uri="{D42A27DB-BD31-4B8C-83A1-F6EECF244321}">
                <p14:modId xmlns:p14="http://schemas.microsoft.com/office/powerpoint/2010/main" val="908993691"/>
              </p:ext>
            </p:extLst>
          </p:nvPr>
        </p:nvGraphicFramePr>
        <p:xfrm>
          <a:off x="4242341" y="2408099"/>
          <a:ext cx="3690000" cy="404285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4" name="Picture Placeholder 13" descr="woman posing as she reads book in front of stack of books&#10;">
            <a:extLst>
              <a:ext uri="{FF2B5EF4-FFF2-40B4-BE49-F238E27FC236}">
                <a16:creationId xmlns:a16="http://schemas.microsoft.com/office/drawing/2014/main" id="{1DA21010-05F7-45C3-98F1-385BABF640CD}"/>
              </a:ext>
            </a:extLst>
          </p:cNvPr>
          <p:cNvPicPr>
            <a:picLocks noGrp="1" noChangeAspect="1"/>
          </p:cNvPicPr>
          <p:nvPr>
            <p:ph type="pic" idx="13"/>
          </p:nvPr>
        </p:nvPicPr>
        <p:blipFill>
          <a:blip r:embed="rId9"/>
          <a:srcRect t="6" b="6"/>
          <a:stretch>
            <a:fillRect/>
          </a:stretch>
        </p:blipFill>
        <p:spPr/>
      </p:pic>
      <p:sp>
        <p:nvSpPr>
          <p:cNvPr id="5" name="Footer Placeholder 4">
            <a:extLst>
              <a:ext uri="{FF2B5EF4-FFF2-40B4-BE49-F238E27FC236}">
                <a16:creationId xmlns:a16="http://schemas.microsoft.com/office/drawing/2014/main" id="{8DD3FEC5-159E-43A5-9588-54A48A0C2BCE}"/>
              </a:ext>
            </a:extLst>
          </p:cNvPr>
          <p:cNvSpPr>
            <a:spLocks noGrp="1"/>
          </p:cNvSpPr>
          <p:nvPr>
            <p:ph type="ftr" sz="quarter" idx="11"/>
          </p:nvPr>
        </p:nvSpPr>
        <p:spPr>
          <a:xfrm>
            <a:off x="366407" y="6423914"/>
            <a:ext cx="6917210" cy="365125"/>
          </a:xfrm>
        </p:spPr>
        <p:txBody>
          <a:bodyPr rtlCol="0"/>
          <a:lstStyle/>
          <a:p>
            <a:pPr rtl="0"/>
            <a:endParaRPr lang="en-GB" dirty="0"/>
          </a:p>
        </p:txBody>
      </p:sp>
      <p:sp>
        <p:nvSpPr>
          <p:cNvPr id="6" name="Slide Number Placeholder 5">
            <a:extLst>
              <a:ext uri="{FF2B5EF4-FFF2-40B4-BE49-F238E27FC236}">
                <a16:creationId xmlns:a16="http://schemas.microsoft.com/office/drawing/2014/main" id="{F2CF6BB9-EEA3-41F4-8032-BEDB0257613C}"/>
              </a:ext>
            </a:extLst>
          </p:cNvPr>
          <p:cNvSpPr>
            <a:spLocks noGrp="1"/>
          </p:cNvSpPr>
          <p:nvPr>
            <p:ph type="sldNum" sz="quarter" idx="12"/>
          </p:nvPr>
        </p:nvSpPr>
        <p:spPr>
          <a:xfrm>
            <a:off x="10795363" y="6423914"/>
            <a:ext cx="1052510" cy="365125"/>
          </a:xfrm>
        </p:spPr>
        <p:txBody>
          <a:bodyPr rtlCol="0"/>
          <a:lstStyle/>
          <a:p>
            <a:pPr rtl="0"/>
            <a:fld id="{3A98EE3D-8CD1-4C3F-BD1C-C98C9596463C}" type="slidenum">
              <a:rPr lang="en-GB" smtClean="0"/>
              <a:pPr rtl="0"/>
              <a:t>10</a:t>
            </a:fld>
            <a:endParaRPr lang="en-GB" dirty="0"/>
          </a:p>
        </p:txBody>
      </p:sp>
    </p:spTree>
    <p:extLst>
      <p:ext uri="{BB962C8B-B14F-4D97-AF65-F5344CB8AC3E}">
        <p14:creationId xmlns:p14="http://schemas.microsoft.com/office/powerpoint/2010/main" val="50241121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EA987428-53BA-9441-830B-F053D3C87448}"/>
              </a:ext>
            </a:extLst>
          </p:cNvPr>
          <p:cNvSpPr>
            <a:spLocks noGrp="1"/>
          </p:cNvSpPr>
          <p:nvPr>
            <p:ph type="sldNum" sz="quarter" idx="12"/>
          </p:nvPr>
        </p:nvSpPr>
        <p:spPr>
          <a:xfrm>
            <a:off x="10795363"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11</a:t>
            </a:fld>
            <a:endParaRPr lang="en-GB" noProof="0"/>
          </a:p>
        </p:txBody>
      </p:sp>
      <p:sp>
        <p:nvSpPr>
          <p:cNvPr id="3" name="Footer Placeholder 2">
            <a:extLst>
              <a:ext uri="{FF2B5EF4-FFF2-40B4-BE49-F238E27FC236}">
                <a16:creationId xmlns:a16="http://schemas.microsoft.com/office/drawing/2014/main" id="{2004FBA5-29D2-D9D8-98C6-9E068DA3AA14}"/>
              </a:ext>
            </a:extLst>
          </p:cNvPr>
          <p:cNvSpPr>
            <a:spLocks noGrp="1"/>
          </p:cNvSpPr>
          <p:nvPr>
            <p:ph type="ftr" sz="quarter" idx="11"/>
          </p:nvPr>
        </p:nvSpPr>
        <p:spPr>
          <a:xfrm>
            <a:off x="355101" y="6423914"/>
            <a:ext cx="6818262" cy="365125"/>
          </a:xfrm>
        </p:spPr>
        <p:txBody>
          <a:bodyPr anchor="ctr">
            <a:normAutofit/>
          </a:bodyPr>
          <a:lstStyle/>
          <a:p>
            <a:pPr rtl="0">
              <a:spcAft>
                <a:spcPts val="600"/>
              </a:spcAft>
            </a:pPr>
            <a:r>
              <a:rPr lang="en-GB" noProof="0"/>
              <a:t>Teach a Course</a:t>
            </a:r>
          </a:p>
        </p:txBody>
      </p:sp>
      <p:sp>
        <p:nvSpPr>
          <p:cNvPr id="4" name="Title 3">
            <a:extLst>
              <a:ext uri="{FF2B5EF4-FFF2-40B4-BE49-F238E27FC236}">
                <a16:creationId xmlns:a16="http://schemas.microsoft.com/office/drawing/2014/main" id="{D01074EA-3455-4FE2-DD3F-533701EF2A57}"/>
              </a:ext>
            </a:extLst>
          </p:cNvPr>
          <p:cNvSpPr>
            <a:spLocks noGrp="1"/>
          </p:cNvSpPr>
          <p:nvPr>
            <p:ph type="title"/>
          </p:nvPr>
        </p:nvSpPr>
        <p:spPr>
          <a:xfrm>
            <a:off x="581192" y="702156"/>
            <a:ext cx="11029616" cy="1013800"/>
          </a:xfrm>
        </p:spPr>
        <p:txBody>
          <a:bodyPr anchor="b">
            <a:normAutofit/>
          </a:bodyPr>
          <a:lstStyle/>
          <a:p>
            <a:r>
              <a:rPr lang="en-GB"/>
              <a:t>team</a:t>
            </a:r>
            <a:r>
              <a:rPr lang="en-GB" dirty="0"/>
              <a:t> in the organisation</a:t>
            </a:r>
          </a:p>
        </p:txBody>
      </p:sp>
      <p:graphicFrame>
        <p:nvGraphicFramePr>
          <p:cNvPr id="16" name="Content Placeholder 4">
            <a:extLst>
              <a:ext uri="{FF2B5EF4-FFF2-40B4-BE49-F238E27FC236}">
                <a16:creationId xmlns:a16="http://schemas.microsoft.com/office/drawing/2014/main" id="{E62A483F-2D16-B86E-7995-77F95EE0B9CD}"/>
              </a:ext>
            </a:extLst>
          </p:cNvPr>
          <p:cNvGraphicFramePr>
            <a:graphicFrameLocks noGrp="1"/>
          </p:cNvGraphicFramePr>
          <p:nvPr>
            <p:ph idx="1"/>
            <p:extLst>
              <p:ext uri="{D42A27DB-BD31-4B8C-83A1-F6EECF244321}">
                <p14:modId xmlns:p14="http://schemas.microsoft.com/office/powerpoint/2010/main" val="373872257"/>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3404589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6A964E93-BFDA-5676-0894-B2A310E399D3}"/>
              </a:ext>
            </a:extLst>
          </p:cNvPr>
          <p:cNvSpPr>
            <a:spLocks noGrp="1"/>
          </p:cNvSpPr>
          <p:nvPr>
            <p:ph type="sldNum" sz="quarter" idx="12"/>
          </p:nvPr>
        </p:nvSpPr>
        <p:spPr>
          <a:xfrm>
            <a:off x="10795363"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12</a:t>
            </a:fld>
            <a:endParaRPr lang="en-GB" noProof="0"/>
          </a:p>
        </p:txBody>
      </p:sp>
      <p:sp>
        <p:nvSpPr>
          <p:cNvPr id="23" name="Footer Placeholder 2">
            <a:extLst>
              <a:ext uri="{FF2B5EF4-FFF2-40B4-BE49-F238E27FC236}">
                <a16:creationId xmlns:a16="http://schemas.microsoft.com/office/drawing/2014/main" id="{C4E2B82D-D2C3-0763-CB47-DE83D2528803}"/>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4" name="Title 3">
            <a:extLst>
              <a:ext uri="{FF2B5EF4-FFF2-40B4-BE49-F238E27FC236}">
                <a16:creationId xmlns:a16="http://schemas.microsoft.com/office/drawing/2014/main" id="{E200DDE5-52C2-AA54-678B-C9D51F40B17C}"/>
              </a:ext>
            </a:extLst>
          </p:cNvPr>
          <p:cNvSpPr>
            <a:spLocks noGrp="1"/>
          </p:cNvSpPr>
          <p:nvPr>
            <p:ph type="title"/>
          </p:nvPr>
        </p:nvSpPr>
        <p:spPr>
          <a:xfrm>
            <a:off x="581192" y="702156"/>
            <a:ext cx="11029616" cy="1013800"/>
          </a:xfrm>
        </p:spPr>
        <p:txBody>
          <a:bodyPr anchor="b">
            <a:normAutofit/>
          </a:bodyPr>
          <a:lstStyle/>
          <a:p>
            <a:r>
              <a:rPr lang="en-GB"/>
              <a:t>Main points of communication within the organisation</a:t>
            </a:r>
            <a:endParaRPr lang="en-GB" dirty="0"/>
          </a:p>
        </p:txBody>
      </p:sp>
      <p:graphicFrame>
        <p:nvGraphicFramePr>
          <p:cNvPr id="24" name="Content Placeholder 6">
            <a:extLst>
              <a:ext uri="{FF2B5EF4-FFF2-40B4-BE49-F238E27FC236}">
                <a16:creationId xmlns:a16="http://schemas.microsoft.com/office/drawing/2014/main" id="{ADDF20F0-FE3D-8F24-0350-DFAF42DFDAC2}"/>
              </a:ext>
            </a:extLst>
          </p:cNvPr>
          <p:cNvGraphicFramePr>
            <a:graphicFrameLocks noGrp="1"/>
          </p:cNvGraphicFramePr>
          <p:nvPr>
            <p:ph idx="1"/>
            <p:extLst>
              <p:ext uri="{D42A27DB-BD31-4B8C-83A1-F6EECF244321}">
                <p14:modId xmlns:p14="http://schemas.microsoft.com/office/powerpoint/2010/main" val="1263336899"/>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699149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8278EC8-3E95-85F8-9420-28456A43B1CA}"/>
              </a:ext>
            </a:extLst>
          </p:cNvPr>
          <p:cNvSpPr>
            <a:spLocks noGrp="1"/>
          </p:cNvSpPr>
          <p:nvPr>
            <p:ph type="sldNum" sz="quarter" idx="12"/>
          </p:nvPr>
        </p:nvSpPr>
        <p:spPr>
          <a:xfrm>
            <a:off x="10795363" y="6423914"/>
            <a:ext cx="1052510" cy="365125"/>
          </a:xfrm>
        </p:spPr>
        <p:txBody>
          <a:bodyPr anchor="ctr">
            <a:normAutofit/>
          </a:bodyPr>
          <a:lstStyle/>
          <a:p>
            <a:pPr rtl="0">
              <a:spcAft>
                <a:spcPts val="600"/>
              </a:spcAft>
            </a:pPr>
            <a:fld id="{3A98EE3D-8CD1-4C3F-BD1C-C98C9596463C}" type="slidenum">
              <a:rPr lang="en-GB" noProof="0" smtClean="0"/>
              <a:pPr rtl="0">
                <a:spcAft>
                  <a:spcPts val="600"/>
                </a:spcAft>
              </a:pPr>
              <a:t>13</a:t>
            </a:fld>
            <a:endParaRPr lang="en-GB" noProof="0"/>
          </a:p>
        </p:txBody>
      </p:sp>
      <p:sp>
        <p:nvSpPr>
          <p:cNvPr id="11" name="Footer Placeholder 2">
            <a:extLst>
              <a:ext uri="{FF2B5EF4-FFF2-40B4-BE49-F238E27FC236}">
                <a16:creationId xmlns:a16="http://schemas.microsoft.com/office/drawing/2014/main" id="{7E67C08D-FC4C-36E0-B3E8-D2272BA2207B}"/>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4" name="Title 3">
            <a:extLst>
              <a:ext uri="{FF2B5EF4-FFF2-40B4-BE49-F238E27FC236}">
                <a16:creationId xmlns:a16="http://schemas.microsoft.com/office/drawing/2014/main" id="{A40A386F-165C-D754-7BB6-C87C53F1D7A1}"/>
              </a:ext>
            </a:extLst>
          </p:cNvPr>
          <p:cNvSpPr>
            <a:spLocks noGrp="1"/>
          </p:cNvSpPr>
          <p:nvPr>
            <p:ph type="title"/>
          </p:nvPr>
        </p:nvSpPr>
        <p:spPr>
          <a:xfrm>
            <a:off x="581192" y="702156"/>
            <a:ext cx="11029616" cy="1013800"/>
          </a:xfrm>
        </p:spPr>
        <p:txBody>
          <a:bodyPr anchor="b">
            <a:normAutofit/>
          </a:bodyPr>
          <a:lstStyle/>
          <a:p>
            <a:r>
              <a:rPr lang="en-GB" dirty="0"/>
              <a:t> communication for tom</a:t>
            </a:r>
            <a:r>
              <a:rPr lang="en-GB"/>
              <a:t> in the team</a:t>
            </a:r>
            <a:endParaRPr lang="en-GB" dirty="0"/>
          </a:p>
        </p:txBody>
      </p:sp>
      <p:graphicFrame>
        <p:nvGraphicFramePr>
          <p:cNvPr id="7" name="Content Placeholder 4">
            <a:extLst>
              <a:ext uri="{FF2B5EF4-FFF2-40B4-BE49-F238E27FC236}">
                <a16:creationId xmlns:a16="http://schemas.microsoft.com/office/drawing/2014/main" id="{1CD286DC-B6FA-5F0C-0903-45709CD82CDA}"/>
              </a:ext>
            </a:extLst>
          </p:cNvPr>
          <p:cNvGraphicFramePr>
            <a:graphicFrameLocks noGrp="1"/>
          </p:cNvGraphicFramePr>
          <p:nvPr>
            <p:ph idx="1"/>
            <p:extLst>
              <p:ext uri="{D42A27DB-BD31-4B8C-83A1-F6EECF244321}">
                <p14:modId xmlns:p14="http://schemas.microsoft.com/office/powerpoint/2010/main" val="700502664"/>
              </p:ext>
            </p:extLst>
          </p:nvPr>
        </p:nvGraphicFramePr>
        <p:xfrm>
          <a:off x="581192" y="2180496"/>
          <a:ext cx="11029615" cy="36783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0011819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F78FE736-F0FD-4999-AE0C-8138EF4B90F7}"/>
              </a:ext>
            </a:extLst>
          </p:cNvPr>
          <p:cNvSpPr>
            <a:spLocks noGrp="1"/>
          </p:cNvSpPr>
          <p:nvPr>
            <p:ph type="sldNum" sz="quarter" idx="12"/>
          </p:nvPr>
        </p:nvSpPr>
        <p:spPr>
          <a:xfrm>
            <a:off x="10795363" y="6423914"/>
            <a:ext cx="1052510" cy="365125"/>
          </a:xfrm>
        </p:spPr>
        <p:txBody>
          <a:bodyPr rtlCol="0" anchor="ctr">
            <a:normAutofit/>
          </a:bodyPr>
          <a:lstStyle/>
          <a:p>
            <a:pPr rtl="0">
              <a:spcAft>
                <a:spcPts val="600"/>
              </a:spcAft>
            </a:pPr>
            <a:fld id="{3A98EE3D-8CD1-4C3F-BD1C-C98C9596463C}" type="slidenum">
              <a:rPr lang="en-GB" smtClean="0"/>
              <a:pPr rtl="0">
                <a:spcAft>
                  <a:spcPts val="600"/>
                </a:spcAft>
              </a:pPr>
              <a:t>14</a:t>
            </a:fld>
            <a:endParaRPr lang="en-GB"/>
          </a:p>
        </p:txBody>
      </p:sp>
      <p:sp>
        <p:nvSpPr>
          <p:cNvPr id="10" name="Footer Placeholder 2">
            <a:extLst>
              <a:ext uri="{FF2B5EF4-FFF2-40B4-BE49-F238E27FC236}">
                <a16:creationId xmlns:a16="http://schemas.microsoft.com/office/drawing/2014/main" id="{366DB74B-ADDD-C1B2-884E-FDB12E92CA56}"/>
              </a:ext>
            </a:extLst>
          </p:cNvPr>
          <p:cNvSpPr>
            <a:spLocks noGrp="1"/>
          </p:cNvSpPr>
          <p:nvPr>
            <p:ph type="ftr" sz="quarter" idx="11"/>
          </p:nvPr>
        </p:nvSpPr>
        <p:spPr>
          <a:xfrm>
            <a:off x="355101" y="6423914"/>
            <a:ext cx="6818262" cy="365125"/>
          </a:xfrm>
        </p:spPr>
        <p:txBody>
          <a:bodyPr/>
          <a:lstStyle/>
          <a:p>
            <a:pPr algn="l" rtl="0">
              <a:spcAft>
                <a:spcPts val="600"/>
              </a:spcAft>
            </a:pPr>
            <a:r>
              <a:rPr lang="en-GB" noProof="0"/>
              <a:t>Teach a Course</a:t>
            </a:r>
          </a:p>
        </p:txBody>
      </p:sp>
      <p:sp>
        <p:nvSpPr>
          <p:cNvPr id="4" name="Title 3">
            <a:extLst>
              <a:ext uri="{FF2B5EF4-FFF2-40B4-BE49-F238E27FC236}">
                <a16:creationId xmlns:a16="http://schemas.microsoft.com/office/drawing/2014/main" id="{D11E0DA9-F80F-4FD2-86AD-FCB7040886B0}"/>
              </a:ext>
            </a:extLst>
          </p:cNvPr>
          <p:cNvSpPr>
            <a:spLocks noGrp="1"/>
          </p:cNvSpPr>
          <p:nvPr>
            <p:ph type="title"/>
          </p:nvPr>
        </p:nvSpPr>
        <p:spPr>
          <a:xfrm>
            <a:off x="581192" y="5262296"/>
            <a:ext cx="4909445" cy="689514"/>
          </a:xfrm>
        </p:spPr>
        <p:txBody>
          <a:bodyPr rtlCol="0" anchor="ctr">
            <a:normAutofit/>
          </a:bodyPr>
          <a:lstStyle/>
          <a:p>
            <a:pPr rtl="0"/>
            <a:r>
              <a:rPr lang="en-GB" dirty="0"/>
              <a:t>References </a:t>
            </a:r>
          </a:p>
        </p:txBody>
      </p:sp>
      <p:sp>
        <p:nvSpPr>
          <p:cNvPr id="17" name="Content Placeholder 4">
            <a:extLst>
              <a:ext uri="{FF2B5EF4-FFF2-40B4-BE49-F238E27FC236}">
                <a16:creationId xmlns:a16="http://schemas.microsoft.com/office/drawing/2014/main" id="{CE60D718-AF05-43B9-B478-C057FE5DF5E0}"/>
              </a:ext>
            </a:extLst>
          </p:cNvPr>
          <p:cNvSpPr>
            <a:spLocks noGrp="1"/>
          </p:cNvSpPr>
          <p:nvPr>
            <p:ph idx="1"/>
          </p:nvPr>
        </p:nvSpPr>
        <p:spPr>
          <a:xfrm>
            <a:off x="447816" y="1049310"/>
            <a:ext cx="11292840" cy="3756689"/>
          </a:xfrm>
        </p:spPr>
        <p:txBody>
          <a:bodyPr numCol="2" spcCol="540000" rtlCol="0" anchor="ctr">
            <a:normAutofit fontScale="62500" lnSpcReduction="20000"/>
          </a:bodyPr>
          <a:lstStyle/>
          <a:p>
            <a:pPr marL="342900" indent="-342900">
              <a:lnSpc>
                <a:spcPct val="90000"/>
              </a:lnSpc>
              <a:buFont typeface="+mj-lt"/>
              <a:buAutoNum type="arabicPeriod"/>
            </a:pPr>
            <a:r>
              <a:rPr lang="en-GB" sz="1800" dirty="0">
                <a:effectLst/>
              </a:rPr>
              <a:t>Alleyne, M.D., 2016. International power and international communication. Springer.</a:t>
            </a:r>
          </a:p>
          <a:p>
            <a:pPr marL="342900" indent="-342900">
              <a:lnSpc>
                <a:spcPct val="90000"/>
              </a:lnSpc>
              <a:buFont typeface="+mj-lt"/>
              <a:buAutoNum type="arabicPeriod"/>
            </a:pPr>
            <a:r>
              <a:rPr lang="en-GB" sz="1800" dirty="0"/>
              <a:t>Belbin, R Meredith. (2012). Team Roles at Work. Abingdon, Oxon: Routledge.</a:t>
            </a:r>
            <a:endParaRPr lang="en-GB" sz="1800" dirty="0">
              <a:effectLst/>
            </a:endParaRPr>
          </a:p>
          <a:p>
            <a:pPr marL="342900" indent="-342900">
              <a:lnSpc>
                <a:spcPct val="90000"/>
              </a:lnSpc>
              <a:buFont typeface="+mj-lt"/>
              <a:buAutoNum type="arabicPeriod"/>
            </a:pPr>
            <a:endParaRPr lang="en-IN" sz="1800" dirty="0">
              <a:effectLst/>
            </a:endParaRPr>
          </a:p>
          <a:p>
            <a:pPr marL="342900" lvl="0" indent="-342900">
              <a:lnSpc>
                <a:spcPct val="90000"/>
              </a:lnSpc>
              <a:buFont typeface="+mj-lt"/>
              <a:buAutoNum type="arabicPeriod"/>
            </a:pPr>
            <a:endParaRPr lang="en-GB" sz="1800" dirty="0">
              <a:effectLst/>
            </a:endParaRPr>
          </a:p>
          <a:p>
            <a:pPr marL="342900" lvl="0" indent="-342900">
              <a:lnSpc>
                <a:spcPct val="90000"/>
              </a:lnSpc>
              <a:buFont typeface="+mj-lt"/>
              <a:buAutoNum type="arabicPeriod"/>
            </a:pPr>
            <a:r>
              <a:rPr lang="en-GB" sz="1800" dirty="0" err="1">
                <a:effectLst/>
              </a:rPr>
              <a:t>Beqiri</a:t>
            </a:r>
            <a:r>
              <a:rPr lang="en-GB" sz="1800" dirty="0">
                <a:effectLst/>
              </a:rPr>
              <a:t> G. (2018), </a:t>
            </a:r>
            <a:r>
              <a:rPr lang="en-GB" sz="1800" i="1" dirty="0">
                <a:effectLst/>
              </a:rPr>
              <a:t>Barriers to Effective Communication in the Workplace, </a:t>
            </a:r>
            <a:r>
              <a:rPr lang="en-GB" sz="1800" dirty="0">
                <a:effectLst/>
              </a:rPr>
              <a:t>5</a:t>
            </a:r>
            <a:r>
              <a:rPr lang="en-GB" sz="1800" baseline="30000" dirty="0">
                <a:effectLst/>
              </a:rPr>
              <a:t>th</a:t>
            </a:r>
            <a:r>
              <a:rPr lang="en-GB" sz="1800" dirty="0">
                <a:effectLst/>
              </a:rPr>
              <a:t> September, Available at: </a:t>
            </a:r>
            <a:r>
              <a:rPr lang="en-GB" sz="1800" u="sng" dirty="0">
                <a:effectLst/>
                <a:hlinkClick r:id="rId3"/>
              </a:rPr>
              <a:t>https://virtualspeech.com/blog/barriers-to-communication</a:t>
            </a:r>
            <a:r>
              <a:rPr lang="en-GB" sz="1800" dirty="0">
                <a:effectLst/>
              </a:rPr>
              <a:t> (Accessed: 11</a:t>
            </a:r>
            <a:r>
              <a:rPr lang="en-GB" sz="1800" baseline="30000" dirty="0">
                <a:effectLst/>
              </a:rPr>
              <a:t>th</a:t>
            </a:r>
            <a:r>
              <a:rPr lang="en-GB" sz="1800" dirty="0">
                <a:effectLst/>
              </a:rPr>
              <a:t> November 2022)</a:t>
            </a:r>
          </a:p>
          <a:p>
            <a:pPr marL="342900" lvl="0" indent="-342900">
              <a:lnSpc>
                <a:spcPct val="90000"/>
              </a:lnSpc>
              <a:buFont typeface="+mj-lt"/>
              <a:buAutoNum type="arabicPeriod"/>
            </a:pPr>
            <a:r>
              <a:rPr lang="en-GB" sz="1800" dirty="0">
                <a:effectLst/>
              </a:rPr>
              <a:t>Clark, H.H., 2016. Depicting as a method of communication. Psychological review, 123(3), p.324.</a:t>
            </a:r>
          </a:p>
          <a:p>
            <a:pPr marL="342900" lvl="0" indent="-342900">
              <a:lnSpc>
                <a:spcPct val="90000"/>
              </a:lnSpc>
              <a:buFont typeface="+mj-lt"/>
              <a:buAutoNum type="arabicPeriod"/>
            </a:pPr>
            <a:r>
              <a:rPr lang="en-GB" sz="1800" dirty="0">
                <a:effectLst/>
              </a:rPr>
              <a:t>Cornelissen, J.P., 2020. Corporate communication: A guide to theory and practice. Corporate Communication, pp.1-336.</a:t>
            </a:r>
          </a:p>
          <a:p>
            <a:pPr marL="342900" lvl="0" indent="-342900">
              <a:lnSpc>
                <a:spcPct val="90000"/>
              </a:lnSpc>
              <a:buFont typeface="+mj-lt"/>
              <a:buAutoNum type="arabicPeriod"/>
            </a:pPr>
            <a:r>
              <a:rPr lang="en-GB" sz="1800" dirty="0">
                <a:effectLst/>
              </a:rPr>
              <a:t>DeVito, J.A., 2019. The interpersonal communication book. Instructor, 1, p.18.</a:t>
            </a:r>
            <a:endParaRPr lang="en-IN" sz="1800" dirty="0"/>
          </a:p>
          <a:p>
            <a:pPr marL="342900" lvl="0" indent="-342900">
              <a:lnSpc>
                <a:spcPct val="90000"/>
              </a:lnSpc>
              <a:buFont typeface="+mj-lt"/>
              <a:buAutoNum type="arabicPeriod"/>
            </a:pPr>
            <a:r>
              <a:rPr lang="en-GB" sz="1800" dirty="0" err="1"/>
              <a:t>Lasswell</a:t>
            </a:r>
            <a:r>
              <a:rPr lang="en-GB" sz="1800" dirty="0"/>
              <a:t>, H. D. (1948). The Structure and Function of Communication in Society. In: Bryson, L. (ed.). </a:t>
            </a:r>
            <a:r>
              <a:rPr lang="en-GB" sz="1800" i="1" dirty="0"/>
              <a:t>The Communication of Ideas</a:t>
            </a:r>
            <a:r>
              <a:rPr lang="en-GB" sz="1800" dirty="0"/>
              <a:t>. (p. 117.) New York: Institute for Religious and Social Studies.</a:t>
            </a:r>
          </a:p>
          <a:p>
            <a:pPr marL="342900" lvl="0" indent="-342900">
              <a:lnSpc>
                <a:spcPct val="90000"/>
              </a:lnSpc>
              <a:buFont typeface="+mj-lt"/>
              <a:buAutoNum type="arabicPeriod"/>
            </a:pPr>
            <a:r>
              <a:rPr lang="en-GB" sz="1800" dirty="0">
                <a:effectLst/>
              </a:rPr>
              <a:t>Libraries (2022), </a:t>
            </a:r>
            <a:r>
              <a:rPr lang="en-GB" sz="1800" i="1" dirty="0">
                <a:effectLst/>
              </a:rPr>
              <a:t>8.3 Communication Barriers, </a:t>
            </a:r>
            <a:r>
              <a:rPr lang="en-GB" sz="1800" dirty="0">
                <a:effectLst/>
              </a:rPr>
              <a:t>Available at: </a:t>
            </a:r>
            <a:r>
              <a:rPr lang="en-GB" sz="1800" u="sng" dirty="0">
                <a:effectLst/>
                <a:hlinkClick r:id="rId4"/>
              </a:rPr>
              <a:t>https://open.lib.umn.edu/organizationalbehavior/chapter/8-3-communication-barriers/</a:t>
            </a:r>
            <a:r>
              <a:rPr lang="en-GB" sz="1800" dirty="0">
                <a:effectLst/>
              </a:rPr>
              <a:t> (Accessed: 11</a:t>
            </a:r>
            <a:r>
              <a:rPr lang="en-GB" sz="1800" baseline="30000" dirty="0">
                <a:effectLst/>
              </a:rPr>
              <a:t>th</a:t>
            </a:r>
            <a:r>
              <a:rPr lang="en-GB" sz="1800" dirty="0">
                <a:effectLst/>
              </a:rPr>
              <a:t> November 2022)</a:t>
            </a:r>
            <a:br>
              <a:rPr lang="en-GB" sz="1800" dirty="0">
                <a:effectLst/>
              </a:rPr>
            </a:br>
            <a:endParaRPr lang="en-GB" sz="1800" dirty="0">
              <a:effectLst/>
            </a:endParaRPr>
          </a:p>
          <a:p>
            <a:pPr marL="342900" lvl="0" indent="-342900">
              <a:lnSpc>
                <a:spcPct val="90000"/>
              </a:lnSpc>
              <a:buFont typeface="+mj-lt"/>
              <a:buAutoNum type="arabicPeriod"/>
            </a:pPr>
            <a:r>
              <a:rPr lang="en-GB" sz="1800" dirty="0"/>
              <a:t>Ma, F., 2015. Models of Information Communication. In </a:t>
            </a:r>
            <a:r>
              <a:rPr lang="en-GB" sz="1800" i="1" dirty="0"/>
              <a:t>Information Communication</a:t>
            </a:r>
            <a:r>
              <a:rPr lang="en-GB" sz="1800" dirty="0"/>
              <a:t> (pp. 23-28). Springer, Cham.</a:t>
            </a:r>
          </a:p>
          <a:p>
            <a:pPr marL="342900" lvl="0" indent="-342900">
              <a:lnSpc>
                <a:spcPct val="90000"/>
              </a:lnSpc>
              <a:buFont typeface="+mj-lt"/>
              <a:buAutoNum type="arabicPeriod"/>
            </a:pPr>
            <a:r>
              <a:rPr lang="en-GB" sz="1800" dirty="0"/>
              <a:t>Sapienza, Z.S., </a:t>
            </a:r>
            <a:r>
              <a:rPr lang="en-GB" sz="1800" dirty="0" err="1"/>
              <a:t>Iyer</a:t>
            </a:r>
            <a:r>
              <a:rPr lang="en-GB" sz="1800" dirty="0"/>
              <a:t>, N. and </a:t>
            </a:r>
            <a:r>
              <a:rPr lang="en-GB" sz="1800" dirty="0" err="1"/>
              <a:t>Veenstra</a:t>
            </a:r>
            <a:r>
              <a:rPr lang="en-GB" sz="1800" dirty="0"/>
              <a:t>, A.S., 2015. Reading </a:t>
            </a:r>
            <a:r>
              <a:rPr lang="en-GB" sz="1800" dirty="0" err="1"/>
              <a:t>Lasswell's</a:t>
            </a:r>
            <a:r>
              <a:rPr lang="en-GB" sz="1800" dirty="0"/>
              <a:t> model of communication backward: Three scholarly misconceptions. </a:t>
            </a:r>
            <a:r>
              <a:rPr lang="en-GB" sz="1800" i="1" dirty="0"/>
              <a:t>Mass Communication and Society</a:t>
            </a:r>
            <a:r>
              <a:rPr lang="en-GB" sz="1800" dirty="0"/>
              <a:t>, </a:t>
            </a:r>
            <a:r>
              <a:rPr lang="en-GB" sz="1800" i="1" dirty="0"/>
              <a:t>18</a:t>
            </a:r>
            <a:r>
              <a:rPr lang="en-GB" sz="1800" dirty="0"/>
              <a:t>(5), pp.599-622</a:t>
            </a:r>
          </a:p>
          <a:p>
            <a:pPr marL="342900" lvl="0" indent="-342900">
              <a:lnSpc>
                <a:spcPct val="90000"/>
              </a:lnSpc>
              <a:buFont typeface="+mj-lt"/>
              <a:buAutoNum type="arabicPeriod"/>
            </a:pPr>
            <a:r>
              <a:rPr lang="en-GB" sz="1800" dirty="0"/>
              <a:t>.Tuckman, B.W. 2008. Vita. Accessed 23 July 2008 from http://</a:t>
            </a:r>
            <a:r>
              <a:rPr lang="en-GB" sz="1800" dirty="0" err="1"/>
              <a:t>dennislearningcenter.osu.edu</a:t>
            </a:r>
            <a:r>
              <a:rPr lang="en-GB" sz="1800" dirty="0"/>
              <a:t>/ all-tour/</a:t>
            </a:r>
            <a:r>
              <a:rPr lang="en-GB" sz="1800" dirty="0" err="1"/>
              <a:t>tuckmanvita.htm</a:t>
            </a:r>
            <a:endParaRPr lang="en-GB" sz="1800" dirty="0"/>
          </a:p>
          <a:p>
            <a:pPr marL="305435" indent="-305435">
              <a:lnSpc>
                <a:spcPct val="90000"/>
              </a:lnSpc>
              <a:spcAft>
                <a:spcPts val="1000"/>
              </a:spcAft>
            </a:pPr>
            <a:endParaRPr lang="en-GB" sz="1400" dirty="0"/>
          </a:p>
          <a:p>
            <a:pPr marL="305435" indent="-305435">
              <a:lnSpc>
                <a:spcPct val="90000"/>
              </a:lnSpc>
              <a:spcAft>
                <a:spcPts val="1000"/>
              </a:spcAft>
            </a:pPr>
            <a:endParaRPr lang="en-GB" sz="1400" dirty="0"/>
          </a:p>
          <a:p>
            <a:pPr marL="305435" indent="-305435">
              <a:lnSpc>
                <a:spcPct val="90000"/>
              </a:lnSpc>
              <a:spcAft>
                <a:spcPts val="1000"/>
              </a:spcAft>
            </a:pPr>
            <a:endParaRPr lang="en-GB" sz="1400" dirty="0"/>
          </a:p>
          <a:p>
            <a:pPr marL="305435" indent="-305435">
              <a:lnSpc>
                <a:spcPct val="90000"/>
              </a:lnSpc>
              <a:spcAft>
                <a:spcPts val="1000"/>
              </a:spcAft>
            </a:pPr>
            <a:endParaRPr lang="en-GB" sz="1400" dirty="0"/>
          </a:p>
          <a:p>
            <a:pPr marL="305435" indent="-305435">
              <a:lnSpc>
                <a:spcPct val="90000"/>
              </a:lnSpc>
              <a:spcAft>
                <a:spcPts val="1000"/>
              </a:spcAft>
            </a:pPr>
            <a:endParaRPr lang="en-GB" sz="1400" dirty="0"/>
          </a:p>
          <a:p>
            <a:pPr marL="305435" indent="-305435">
              <a:lnSpc>
                <a:spcPct val="90000"/>
              </a:lnSpc>
              <a:spcAft>
                <a:spcPts val="1000"/>
              </a:spcAft>
            </a:pPr>
            <a:endParaRPr lang="en-GB" sz="1400" dirty="0"/>
          </a:p>
          <a:p>
            <a:pPr marL="305435" indent="-305435">
              <a:lnSpc>
                <a:spcPct val="90000"/>
              </a:lnSpc>
              <a:spcAft>
                <a:spcPts val="1000"/>
              </a:spcAft>
            </a:pPr>
            <a:endParaRPr lang="en-GB" sz="1400" dirty="0"/>
          </a:p>
          <a:p>
            <a:pPr marL="305435" indent="-305435">
              <a:lnSpc>
                <a:spcPct val="90000"/>
              </a:lnSpc>
              <a:spcAft>
                <a:spcPts val="1000"/>
              </a:spcAft>
            </a:pPr>
            <a:endParaRPr lang="en-GB" sz="1400" dirty="0"/>
          </a:p>
          <a:p>
            <a:pPr marL="0" indent="0">
              <a:lnSpc>
                <a:spcPct val="90000"/>
              </a:lnSpc>
              <a:spcAft>
                <a:spcPts val="800"/>
              </a:spcAft>
              <a:buNone/>
            </a:pPr>
            <a:endParaRPr lang="en-GB" sz="1400" dirty="0"/>
          </a:p>
          <a:p>
            <a:pPr marL="0" indent="0">
              <a:lnSpc>
                <a:spcPct val="90000"/>
              </a:lnSpc>
              <a:buNone/>
            </a:pPr>
            <a:endParaRPr lang="en-GB" sz="1400" dirty="0"/>
          </a:p>
        </p:txBody>
      </p:sp>
      <p:sp>
        <p:nvSpPr>
          <p:cNvPr id="12" name="Text Placeholder 5">
            <a:extLst>
              <a:ext uri="{FF2B5EF4-FFF2-40B4-BE49-F238E27FC236}">
                <a16:creationId xmlns:a16="http://schemas.microsoft.com/office/drawing/2014/main" id="{7B40FFD6-3DA5-AD33-59AA-6282D0347E1C}"/>
              </a:ext>
            </a:extLst>
          </p:cNvPr>
          <p:cNvSpPr>
            <a:spLocks noGrp="1"/>
          </p:cNvSpPr>
          <p:nvPr>
            <p:ph type="body" sz="half" idx="2"/>
          </p:nvPr>
        </p:nvSpPr>
        <p:spPr>
          <a:xfrm>
            <a:off x="5740823" y="5262296"/>
            <a:ext cx="5869987" cy="689515"/>
          </a:xfrm>
        </p:spPr>
        <p:txBody>
          <a:bodyPr/>
          <a:lstStyle/>
          <a:p>
            <a:endParaRPr lang="en-US"/>
          </a:p>
        </p:txBody>
      </p:sp>
      <p:pic>
        <p:nvPicPr>
          <p:cNvPr id="3" name="Picture 4">
            <a:extLst>
              <a:ext uri="{FF2B5EF4-FFF2-40B4-BE49-F238E27FC236}">
                <a16:creationId xmlns:a16="http://schemas.microsoft.com/office/drawing/2014/main" id="{1E12ADF9-D23D-0DCB-1ECD-311B36F24630}"/>
              </a:ext>
            </a:extLst>
          </p:cNvPr>
          <p:cNvPicPr>
            <a:picLocks noChangeAspect="1"/>
          </p:cNvPicPr>
          <p:nvPr/>
        </p:nvPicPr>
        <p:blipFill>
          <a:blip r:embed="rId5"/>
          <a:stretch>
            <a:fillRect/>
          </a:stretch>
        </p:blipFill>
        <p:spPr>
          <a:xfrm>
            <a:off x="4724400" y="3397090"/>
            <a:ext cx="2743200" cy="63819"/>
          </a:xfrm>
          <a:prstGeom prst="rect">
            <a:avLst/>
          </a:prstGeom>
        </p:spPr>
      </p:pic>
      <p:pic>
        <p:nvPicPr>
          <p:cNvPr id="5" name="Picture 5">
            <a:extLst>
              <a:ext uri="{FF2B5EF4-FFF2-40B4-BE49-F238E27FC236}">
                <a16:creationId xmlns:a16="http://schemas.microsoft.com/office/drawing/2014/main" id="{52F3927C-3967-5FAB-6B47-5AA8CAA0A454}"/>
              </a:ext>
            </a:extLst>
          </p:cNvPr>
          <p:cNvPicPr>
            <a:picLocks noChangeAspect="1"/>
          </p:cNvPicPr>
          <p:nvPr/>
        </p:nvPicPr>
        <p:blipFill>
          <a:blip r:embed="rId5"/>
          <a:stretch>
            <a:fillRect/>
          </a:stretch>
        </p:blipFill>
        <p:spPr>
          <a:xfrm>
            <a:off x="4724400" y="3397090"/>
            <a:ext cx="2743200" cy="63819"/>
          </a:xfrm>
          <a:prstGeom prst="rect">
            <a:avLst/>
          </a:prstGeom>
        </p:spPr>
      </p:pic>
    </p:spTree>
    <p:extLst>
      <p:ext uri="{BB962C8B-B14F-4D97-AF65-F5344CB8AC3E}">
        <p14:creationId xmlns:p14="http://schemas.microsoft.com/office/powerpoint/2010/main" val="340915921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4EC38A0-3DAB-4B29-9BBE-45A9EBDBF417}"/>
              </a:ext>
            </a:extLst>
          </p:cNvPr>
          <p:cNvSpPr>
            <a:spLocks noGrp="1"/>
          </p:cNvSpPr>
          <p:nvPr>
            <p:ph type="title"/>
          </p:nvPr>
        </p:nvSpPr>
        <p:spPr/>
        <p:txBody>
          <a:bodyPr rtlCol="0"/>
          <a:lstStyle/>
          <a:p>
            <a:pPr rtl="0"/>
            <a:r>
              <a:rPr lang="en-GB" dirty="0"/>
              <a:t>THANK YOU!</a:t>
            </a:r>
          </a:p>
        </p:txBody>
      </p:sp>
      <p:pic>
        <p:nvPicPr>
          <p:cNvPr id="14" name="Picture Placeholder 13" descr="Young women in a library">
            <a:extLst>
              <a:ext uri="{FF2B5EF4-FFF2-40B4-BE49-F238E27FC236}">
                <a16:creationId xmlns:a16="http://schemas.microsoft.com/office/drawing/2014/main" id="{E923BD5B-22B6-4E92-B95F-5F7B6467380E}"/>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a:stretch/>
        </p:blipFill>
        <p:spPr>
          <a:xfrm>
            <a:off x="450662" y="606425"/>
            <a:ext cx="11285913" cy="3536950"/>
          </a:xfrm>
          <a:prstGeom prst="rect">
            <a:avLst/>
          </a:prstGeom>
        </p:spPr>
      </p:pic>
      <p:sp>
        <p:nvSpPr>
          <p:cNvPr id="2" name="Footer Placeholder 1">
            <a:extLst>
              <a:ext uri="{FF2B5EF4-FFF2-40B4-BE49-F238E27FC236}">
                <a16:creationId xmlns:a16="http://schemas.microsoft.com/office/drawing/2014/main" id="{90AE093C-1BAA-4765-BCC0-1CDCB9492D29}"/>
              </a:ext>
            </a:extLst>
          </p:cNvPr>
          <p:cNvSpPr>
            <a:spLocks noGrp="1"/>
          </p:cNvSpPr>
          <p:nvPr>
            <p:ph type="ftr" sz="quarter" idx="11"/>
          </p:nvPr>
        </p:nvSpPr>
        <p:spPr/>
        <p:txBody>
          <a:bodyPr/>
          <a:lstStyle/>
          <a:p>
            <a:pPr algn="l" rtl="0"/>
            <a:r>
              <a:rPr lang="en-gb" noProof="0"/>
              <a:t>Teach a Course</a:t>
            </a:r>
          </a:p>
        </p:txBody>
      </p:sp>
      <p:sp>
        <p:nvSpPr>
          <p:cNvPr id="3" name="Slide Number Placeholder 2">
            <a:extLst>
              <a:ext uri="{FF2B5EF4-FFF2-40B4-BE49-F238E27FC236}">
                <a16:creationId xmlns:a16="http://schemas.microsoft.com/office/drawing/2014/main" id="{15BB3414-F761-4854-918A-4826382B6F85}"/>
              </a:ext>
            </a:extLst>
          </p:cNvPr>
          <p:cNvSpPr>
            <a:spLocks noGrp="1"/>
          </p:cNvSpPr>
          <p:nvPr>
            <p:ph type="sldNum" sz="quarter" idx="12"/>
          </p:nvPr>
        </p:nvSpPr>
        <p:spPr/>
        <p:txBody>
          <a:bodyPr/>
          <a:lstStyle/>
          <a:p>
            <a:pPr rtl="0"/>
            <a:fld id="{F603CDE5-C1D8-4EDD-870F-A498BAFA520F}" type="slidenum">
              <a:rPr lang="en-US" noProof="0" smtClean="0"/>
              <a:t>15</a:t>
            </a:fld>
            <a:endParaRPr lang="en-US" noProof="0" dirty="0"/>
          </a:p>
        </p:txBody>
      </p:sp>
    </p:spTree>
    <p:extLst>
      <p:ext uri="{BB962C8B-B14F-4D97-AF65-F5344CB8AC3E}">
        <p14:creationId xmlns:p14="http://schemas.microsoft.com/office/powerpoint/2010/main" val="379830884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01BAF15D-6EA0-A39E-EAFA-4C136B8DED91}"/>
              </a:ext>
            </a:extLst>
          </p:cNvPr>
          <p:cNvSpPr>
            <a:spLocks noGrp="1"/>
          </p:cNvSpPr>
          <p:nvPr>
            <p:ph type="sldNum" sz="quarter" idx="12"/>
          </p:nvPr>
        </p:nvSpPr>
        <p:spPr/>
        <p:txBody>
          <a:bodyPr/>
          <a:lstStyle/>
          <a:p>
            <a:pPr rtl="0"/>
            <a:fld id="{F603CDE5-C1D8-4EDD-870F-A498BAFA520F}" type="slidenum">
              <a:rPr lang="en-GB" noProof="0" smtClean="0"/>
              <a:t>16</a:t>
            </a:fld>
            <a:endParaRPr lang="en-GB" noProof="0"/>
          </a:p>
        </p:txBody>
      </p:sp>
      <p:sp>
        <p:nvSpPr>
          <p:cNvPr id="3" name="Footer Placeholder 2">
            <a:extLst>
              <a:ext uri="{FF2B5EF4-FFF2-40B4-BE49-F238E27FC236}">
                <a16:creationId xmlns:a16="http://schemas.microsoft.com/office/drawing/2014/main" id="{32E79A64-7716-D275-C989-58FD65425A1E}"/>
              </a:ext>
            </a:extLst>
          </p:cNvPr>
          <p:cNvSpPr>
            <a:spLocks noGrp="1"/>
          </p:cNvSpPr>
          <p:nvPr>
            <p:ph type="ftr" sz="quarter" idx="11"/>
          </p:nvPr>
        </p:nvSpPr>
        <p:spPr/>
        <p:txBody>
          <a:bodyPr/>
          <a:lstStyle/>
          <a:p>
            <a:pPr algn="l" rtl="0"/>
            <a:r>
              <a:rPr lang="en-GB" noProof="0"/>
              <a:t>Teach a Course</a:t>
            </a:r>
          </a:p>
        </p:txBody>
      </p:sp>
      <p:graphicFrame>
        <p:nvGraphicFramePr>
          <p:cNvPr id="5" name="Table 5">
            <a:extLst>
              <a:ext uri="{FF2B5EF4-FFF2-40B4-BE49-F238E27FC236}">
                <a16:creationId xmlns:a16="http://schemas.microsoft.com/office/drawing/2014/main" id="{1203C74A-934C-7D94-3FFE-4F6A74A11E22}"/>
              </a:ext>
            </a:extLst>
          </p:cNvPr>
          <p:cNvGraphicFramePr>
            <a:graphicFrameLocks noGrp="1"/>
          </p:cNvGraphicFramePr>
          <p:nvPr>
            <p:extLst>
              <p:ext uri="{D42A27DB-BD31-4B8C-83A1-F6EECF244321}">
                <p14:modId xmlns:p14="http://schemas.microsoft.com/office/powerpoint/2010/main" val="106435329"/>
              </p:ext>
            </p:extLst>
          </p:nvPr>
        </p:nvGraphicFramePr>
        <p:xfrm>
          <a:off x="2032000" y="750145"/>
          <a:ext cx="8128000" cy="3566160"/>
        </p:xfrm>
        <a:graphic>
          <a:graphicData uri="http://schemas.openxmlformats.org/drawingml/2006/table">
            <a:tbl>
              <a:tblPr firstRow="1" bandRow="1">
                <a:tableStyleId>{5C22544A-7EE6-4342-B048-85BDC9FD1C3A}</a:tableStyleId>
              </a:tblPr>
              <a:tblGrid>
                <a:gridCol w="4064000">
                  <a:extLst>
                    <a:ext uri="{9D8B030D-6E8A-4147-A177-3AD203B41FA5}">
                      <a16:colId xmlns:a16="http://schemas.microsoft.com/office/drawing/2014/main" val="4285499770"/>
                    </a:ext>
                  </a:extLst>
                </a:gridCol>
                <a:gridCol w="4064000">
                  <a:extLst>
                    <a:ext uri="{9D8B030D-6E8A-4147-A177-3AD203B41FA5}">
                      <a16:colId xmlns:a16="http://schemas.microsoft.com/office/drawing/2014/main" val="2675036676"/>
                    </a:ext>
                  </a:extLst>
                </a:gridCol>
              </a:tblGrid>
              <a:tr h="350876">
                <a:tc>
                  <a:txBody>
                    <a:bodyPr/>
                    <a:lstStyle/>
                    <a:p>
                      <a:r>
                        <a:rPr lang="en-US" dirty="0"/>
                        <a:t>Team Work Evaluation</a:t>
                      </a:r>
                    </a:p>
                  </a:txBody>
                  <a:tcPr/>
                </a:tc>
                <a:tc>
                  <a:txBody>
                    <a:bodyPr/>
                    <a:lstStyle/>
                    <a:p>
                      <a:r>
                        <a:rPr lang="en-US" dirty="0"/>
                        <a:t>Team Responses</a:t>
                      </a:r>
                    </a:p>
                  </a:txBody>
                  <a:tcPr/>
                </a:tc>
                <a:extLst>
                  <a:ext uri="{0D108BD9-81ED-4DB2-BD59-A6C34878D82A}">
                    <a16:rowId xmlns:a16="http://schemas.microsoft.com/office/drawing/2014/main" val="515837041"/>
                  </a:ext>
                </a:extLst>
              </a:tr>
              <a:tr h="350876">
                <a:tc>
                  <a:txBody>
                    <a:bodyPr/>
                    <a:lstStyle/>
                    <a:p>
                      <a:r>
                        <a:rPr lang="en-US" dirty="0"/>
                        <a:t>Who was in your team?</a:t>
                      </a:r>
                    </a:p>
                  </a:txBody>
                  <a:tcPr/>
                </a:tc>
                <a:tc>
                  <a:txBody>
                    <a:bodyPr/>
                    <a:lstStyle/>
                    <a:p>
                      <a:r>
                        <a:rPr lang="en-US" dirty="0"/>
                        <a:t>Gabriel </a:t>
                      </a:r>
                      <a:r>
                        <a:rPr lang="en-US" dirty="0" err="1"/>
                        <a:t>Stroe</a:t>
                      </a:r>
                      <a:r>
                        <a:rPr lang="en-US" dirty="0"/>
                        <a:t>, Elena </a:t>
                      </a:r>
                      <a:r>
                        <a:rPr lang="en-US" dirty="0" err="1"/>
                        <a:t>Vizuru</a:t>
                      </a:r>
                      <a:r>
                        <a:rPr lang="en-US" dirty="0"/>
                        <a:t> and Faisal Khan</a:t>
                      </a:r>
                    </a:p>
                  </a:txBody>
                  <a:tcPr/>
                </a:tc>
                <a:extLst>
                  <a:ext uri="{0D108BD9-81ED-4DB2-BD59-A6C34878D82A}">
                    <a16:rowId xmlns:a16="http://schemas.microsoft.com/office/drawing/2014/main" val="1864741250"/>
                  </a:ext>
                </a:extLst>
              </a:tr>
              <a:tr h="350876">
                <a:tc>
                  <a:txBody>
                    <a:bodyPr/>
                    <a:lstStyle/>
                    <a:p>
                      <a:r>
                        <a:rPr lang="en-US" dirty="0"/>
                        <a:t>What were the key strengths of your team?</a:t>
                      </a:r>
                    </a:p>
                  </a:txBody>
                  <a:tcPr/>
                </a:tc>
                <a:tc>
                  <a:txBody>
                    <a:bodyPr/>
                    <a:lstStyle/>
                    <a:p>
                      <a:r>
                        <a:rPr lang="en-US" dirty="0"/>
                        <a:t>Everyone take an equal part. </a:t>
                      </a:r>
                    </a:p>
                  </a:txBody>
                  <a:tcPr/>
                </a:tc>
                <a:extLst>
                  <a:ext uri="{0D108BD9-81ED-4DB2-BD59-A6C34878D82A}">
                    <a16:rowId xmlns:a16="http://schemas.microsoft.com/office/drawing/2014/main" val="111707009"/>
                  </a:ext>
                </a:extLst>
              </a:tr>
              <a:tr h="350876">
                <a:tc>
                  <a:txBody>
                    <a:bodyPr/>
                    <a:lstStyle/>
                    <a:p>
                      <a:r>
                        <a:rPr lang="en-US" dirty="0"/>
                        <a:t>What were the challenges that you overcame as a team?</a:t>
                      </a:r>
                    </a:p>
                  </a:txBody>
                  <a:tcPr/>
                </a:tc>
                <a:tc>
                  <a:txBody>
                    <a:bodyPr/>
                    <a:lstStyle/>
                    <a:p>
                      <a:r>
                        <a:rPr lang="en-US" dirty="0"/>
                        <a:t>Our different working</a:t>
                      </a:r>
                      <a:r>
                        <a:rPr lang="en-US" baseline="0" dirty="0"/>
                        <a:t> hours</a:t>
                      </a:r>
                      <a:endParaRPr lang="en-US" dirty="0"/>
                    </a:p>
                  </a:txBody>
                  <a:tcPr/>
                </a:tc>
                <a:extLst>
                  <a:ext uri="{0D108BD9-81ED-4DB2-BD59-A6C34878D82A}">
                    <a16:rowId xmlns:a16="http://schemas.microsoft.com/office/drawing/2014/main" val="2939978112"/>
                  </a:ext>
                </a:extLst>
              </a:tr>
              <a:tr h="350876">
                <a:tc>
                  <a:txBody>
                    <a:bodyPr/>
                    <a:lstStyle/>
                    <a:p>
                      <a:r>
                        <a:rPr lang="en-US" dirty="0"/>
                        <a:t>What would you do differently if you worked as a team again?</a:t>
                      </a:r>
                    </a:p>
                  </a:txBody>
                  <a:tcPr/>
                </a:tc>
                <a:tc>
                  <a:txBody>
                    <a:bodyPr/>
                    <a:lstStyle/>
                    <a:p>
                      <a:r>
                        <a:rPr lang="en-US" dirty="0"/>
                        <a:t>We should</a:t>
                      </a:r>
                      <a:r>
                        <a:rPr lang="en-US" baseline="0" dirty="0"/>
                        <a:t> of organize quicker</a:t>
                      </a:r>
                      <a:endParaRPr lang="en-US" dirty="0"/>
                    </a:p>
                  </a:txBody>
                  <a:tcPr/>
                </a:tc>
                <a:extLst>
                  <a:ext uri="{0D108BD9-81ED-4DB2-BD59-A6C34878D82A}">
                    <a16:rowId xmlns:a16="http://schemas.microsoft.com/office/drawing/2014/main" val="3484337439"/>
                  </a:ext>
                </a:extLst>
              </a:tr>
              <a:tr h="350876">
                <a:tc>
                  <a:txBody>
                    <a:bodyPr/>
                    <a:lstStyle/>
                    <a:p>
                      <a:r>
                        <a:rPr lang="en-US" dirty="0"/>
                        <a:t>How would you rate your team working? Out of 10?</a:t>
                      </a:r>
                    </a:p>
                  </a:txBody>
                  <a:tcPr/>
                </a:tc>
                <a:tc>
                  <a:txBody>
                    <a:bodyPr/>
                    <a:lstStyle/>
                    <a:p>
                      <a:r>
                        <a:rPr lang="en-US" dirty="0"/>
                        <a:t>9</a:t>
                      </a:r>
                    </a:p>
                  </a:txBody>
                  <a:tcPr/>
                </a:tc>
                <a:extLst>
                  <a:ext uri="{0D108BD9-81ED-4DB2-BD59-A6C34878D82A}">
                    <a16:rowId xmlns:a16="http://schemas.microsoft.com/office/drawing/2014/main" val="3293415157"/>
                  </a:ext>
                </a:extLst>
              </a:tr>
            </a:tbl>
          </a:graphicData>
        </a:graphic>
      </p:graphicFrame>
    </p:spTree>
    <p:extLst>
      <p:ext uri="{BB962C8B-B14F-4D97-AF65-F5344CB8AC3E}">
        <p14:creationId xmlns:p14="http://schemas.microsoft.com/office/powerpoint/2010/main" val="1059110814"/>
      </p:ext>
    </p:extLst>
  </p:cSld>
  <p:clrMapOvr>
    <a:masterClrMapping/>
  </p:clrMapOvr>
</p:sld>
</file>

<file path=ppt/theme/theme1.xml><?xml version="1.0" encoding="utf-8"?>
<a:theme xmlns:a="http://schemas.openxmlformats.org/drawingml/2006/main" name="DividendVTI">
  <a:themeElements>
    <a:clrScheme name="">
      <a:dk1>
        <a:srgbClr val="000000"/>
      </a:dk1>
      <a:lt1>
        <a:srgbClr val="FFFFFF"/>
      </a:lt1>
      <a:dk2>
        <a:srgbClr val="242F41"/>
      </a:dk2>
      <a:lt2>
        <a:srgbClr val="E2E6E8"/>
      </a:lt2>
      <a:accent1>
        <a:srgbClr val="CE7242"/>
      </a:accent1>
      <a:accent2>
        <a:srgbClr val="BC303B"/>
      </a:accent2>
      <a:accent3>
        <a:srgbClr val="CE4287"/>
      </a:accent3>
      <a:accent4>
        <a:srgbClr val="BC30AF"/>
      </a:accent4>
      <a:accent5>
        <a:srgbClr val="A042CE"/>
      </a:accent5>
      <a:accent6>
        <a:srgbClr val="6444C2"/>
      </a:accent6>
      <a:hlink>
        <a:srgbClr val="3B8AB3"/>
      </a:hlink>
      <a:folHlink>
        <a:srgbClr val="7F7F7F"/>
      </a:folHlink>
    </a:clrScheme>
    <a:fontScheme name="Dividend">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Dividend">
      <a:fillStyleLst>
        <a:solidFill>
          <a:schemeClr val="phClr"/>
        </a:solidFill>
        <a:gradFill rotWithShape="1">
          <a:gsLst>
            <a:gs pos="0">
              <a:schemeClr val="phClr">
                <a:tint val="68000"/>
                <a:alpha val="90000"/>
                <a:lumMod val="100000"/>
              </a:schemeClr>
            </a:gs>
            <a:gs pos="100000">
              <a:schemeClr val="phClr">
                <a:tint val="90000"/>
                <a:lumMod val="95000"/>
              </a:schemeClr>
            </a:gs>
          </a:gsLst>
          <a:lin ang="5400000" scaled="1"/>
        </a:gradFill>
        <a:gradFill rotWithShape="1">
          <a:gsLst>
            <a:gs pos="0">
              <a:schemeClr val="phClr">
                <a:tint val="98000"/>
                <a:lumMod val="110000"/>
              </a:schemeClr>
            </a:gs>
            <a:gs pos="84000">
              <a:schemeClr val="phClr">
                <a:shade val="90000"/>
                <a:lumMod val="88000"/>
              </a:schemeClr>
            </a:gs>
          </a:gsLst>
          <a:lin ang="5400000" scaled="0"/>
        </a:gradFill>
      </a:fillStyleLst>
      <a:lnStyleLst>
        <a:ln w="12700" cap="rnd" cmpd="sng" algn="ctr">
          <a:solidFill>
            <a:schemeClr val="phClr">
              <a:lumMod val="90000"/>
            </a:schemeClr>
          </a:solidFill>
          <a:prstDash val="solid"/>
        </a:ln>
        <a:ln w="2222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55000"/>
              </a:srgbClr>
            </a:outerShdw>
          </a:effectLst>
        </a:effectStyle>
        <a:effectStyle>
          <a:effectLst>
            <a:outerShdw blurRad="88900" dist="38100" dir="5040000" rotWithShape="0">
              <a:srgbClr val="000000">
                <a:alpha val="60000"/>
              </a:srgbClr>
            </a:outerShdw>
          </a:effectLst>
          <a:scene3d>
            <a:camera prst="orthographicFront">
              <a:rot lat="0" lon="0" rev="0"/>
            </a:camera>
            <a:lightRig rig="threePt" dir="tl">
              <a:rot lat="0" lon="0" rev="1200000"/>
            </a:lightRig>
          </a:scene3d>
          <a:sp3d>
            <a:bevelT w="38100" h="50800"/>
          </a:sp3d>
        </a:effectStyle>
      </a:effectStyleLst>
      <a:bgFillStyleLst>
        <a:solidFill>
          <a:schemeClr val="phClr"/>
        </a:solidFill>
        <a:gradFill rotWithShape="1">
          <a:gsLst>
            <a:gs pos="0">
              <a:schemeClr val="phClr">
                <a:tint val="90000"/>
                <a:lumMod val="110000"/>
              </a:schemeClr>
            </a:gs>
            <a:gs pos="88000">
              <a:schemeClr val="phClr">
                <a:shade val="94000"/>
                <a:satMod val="110000"/>
                <a:lumMod val="88000"/>
              </a:schemeClr>
            </a:gs>
          </a:gsLst>
          <a:lin ang="5400000" scaled="0"/>
        </a:gradFill>
        <a:gradFill rotWithShape="1">
          <a:gsLst>
            <a:gs pos="0">
              <a:schemeClr val="phClr">
                <a:tint val="90000"/>
                <a:lumMod val="110000"/>
              </a:schemeClr>
            </a:gs>
            <a:gs pos="100000">
              <a:schemeClr val="phClr">
                <a:shade val="98000"/>
                <a:satMod val="110000"/>
                <a:lumMod val="8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Office_61330752_TF00870617_Win32" id="{6085E9D9-FE7A-4CE9-9E5E-3BA08D6295A0}" vid="{2093148A-2C49-4EC8-A337-B90899B1AC8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DividendVTI</Template>
  <TotalTime>178</TotalTime>
  <Words>1651</Words>
  <Application>Microsoft Macintosh PowerPoint</Application>
  <PresentationFormat>Widescreen</PresentationFormat>
  <Paragraphs>141</Paragraphs>
  <Slides>16</Slides>
  <Notes>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16</vt:i4>
      </vt:variant>
    </vt:vector>
  </HeadingPairs>
  <TitlesOfParts>
    <vt:vector size="25" baseType="lpstr">
      <vt:lpstr>Arial</vt:lpstr>
      <vt:lpstr>Book Antiqua</vt:lpstr>
      <vt:lpstr>Calibri</vt:lpstr>
      <vt:lpstr>Gill Sans MT</vt:lpstr>
      <vt:lpstr>Symbol</vt:lpstr>
      <vt:lpstr>Tw Cen MT</vt:lpstr>
      <vt:lpstr>Wingdings</vt:lpstr>
      <vt:lpstr>Wingdings 2</vt:lpstr>
      <vt:lpstr>DividendVTI</vt:lpstr>
      <vt:lpstr>Strategies for effective communication in a business setting</vt:lpstr>
      <vt:lpstr>Benefits of Effective Communication </vt:lpstr>
      <vt:lpstr>Benefits of Effective Communication </vt:lpstr>
      <vt:lpstr>Benefits of Effective Communication</vt:lpstr>
      <vt:lpstr>Models of communication</vt:lpstr>
      <vt:lpstr>PowerPoint Presentation</vt:lpstr>
      <vt:lpstr>Schramm's Model</vt:lpstr>
      <vt:lpstr>COMUNNICATION BARRIERS IMPACT ON THE PROJECT TEAM</vt:lpstr>
      <vt:lpstr>CULTURAL OBSTACLES </vt:lpstr>
      <vt:lpstr>INFORMATION FILTRATION</vt:lpstr>
      <vt:lpstr>team in the organisation</vt:lpstr>
      <vt:lpstr>Main points of communication within the organisation</vt:lpstr>
      <vt:lpstr> communication for tom in the team</vt:lpstr>
      <vt:lpstr>References </vt:lpstr>
      <vt:lpstr>THANK YOU!</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Teach a course</dc:title>
  <dc:creator>reppropertiesmanagement ltd</dc:creator>
  <cp:lastModifiedBy>Pavlina Pavlova (2133271)</cp:lastModifiedBy>
  <cp:revision>504</cp:revision>
  <dcterms:created xsi:type="dcterms:W3CDTF">2022-11-08T20:47:26Z</dcterms:created>
  <dcterms:modified xsi:type="dcterms:W3CDTF">2022-11-13T18:40:19Z</dcterms:modified>
</cp:coreProperties>
</file>