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FA54E2-E3AD-4DB8-81D8-EC66356FF86A}" v="106" dt="2022-11-08T23:51:56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151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9838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047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507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4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09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369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558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264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421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949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4124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2398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561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150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728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10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42951"/>
            <a:ext cx="9144000" cy="773953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Room booking in Mandarin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3441" y="4341627"/>
            <a:ext cx="9144000" cy="165576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2600" dirty="0">
                <a:cs typeface="Calibri"/>
              </a:rPr>
              <a:t>Student: Adriana Elena Dascalu (2011303)</a:t>
            </a:r>
            <a:endParaRPr lang="en-US" sz="2600"/>
          </a:p>
          <a:p>
            <a:pPr algn="l"/>
            <a:r>
              <a:rPr lang="en-US" sz="2600" dirty="0">
                <a:cs typeface="Calibri"/>
              </a:rPr>
              <a:t>Module: Foreign Languages and Cultural Awareness (BMIH5003)</a:t>
            </a:r>
          </a:p>
          <a:p>
            <a:pPr algn="l"/>
            <a:r>
              <a:rPr lang="en-US" sz="2600" dirty="0">
                <a:cs typeface="Calibri"/>
              </a:rPr>
              <a:t>Lecturer: Jinping Li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78478-217B-13E2-2026-19421C436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3337" y="635316"/>
            <a:ext cx="8911687" cy="1280890"/>
          </a:xfrm>
        </p:spPr>
        <p:txBody>
          <a:bodyPr/>
          <a:lstStyle/>
          <a:p>
            <a:r>
              <a:rPr lang="en-US" dirty="0"/>
              <a:t>Room booking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69702-3CCE-21CF-E941-7EEF7F196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418" y="1909482"/>
            <a:ext cx="8915400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is my room booking for Mandarin class. To listen the recording click on the icon, then click the play icon.</a:t>
            </a:r>
          </a:p>
        </p:txBody>
      </p:sp>
      <p:pic>
        <p:nvPicPr>
          <p:cNvPr id="4" name="WhatsApp Audio 2022-11-08 at 23.40.56.mpeg">
            <a:hlinkClick r:id="" action="ppaction://media"/>
            <a:extLst>
              <a:ext uri="{FF2B5EF4-FFF2-40B4-BE49-F238E27FC236}">
                <a16:creationId xmlns:a16="http://schemas.microsoft.com/office/drawing/2014/main" id="{9D23FF9D-0446-0A7F-2ED7-4D2C23BFD4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58757" y="4677522"/>
            <a:ext cx="1268132" cy="90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44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Wisp</vt:lpstr>
      <vt:lpstr>Room booking in Mandarin</vt:lpstr>
      <vt:lpstr>Room booking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</cp:revision>
  <dcterms:created xsi:type="dcterms:W3CDTF">2022-11-08T23:36:37Z</dcterms:created>
  <dcterms:modified xsi:type="dcterms:W3CDTF">2022-11-08T23:55:40Z</dcterms:modified>
</cp:coreProperties>
</file>