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3" r:id="rId1"/>
    <p:sldMasterId id="2147483887" r:id="rId2"/>
    <p:sldMasterId id="2147483894" r:id="rId3"/>
  </p:sldMasterIdLst>
  <p:notesMasterIdLst>
    <p:notesMasterId r:id="rId36"/>
  </p:notesMasterIdLst>
  <p:sldIdLst>
    <p:sldId id="340" r:id="rId4"/>
    <p:sldId id="367" r:id="rId5"/>
    <p:sldId id="368" r:id="rId6"/>
    <p:sldId id="344" r:id="rId7"/>
    <p:sldId id="335" r:id="rId8"/>
    <p:sldId id="365" r:id="rId9"/>
    <p:sldId id="366" r:id="rId10"/>
    <p:sldId id="343" r:id="rId11"/>
    <p:sldId id="353" r:id="rId12"/>
    <p:sldId id="352" r:id="rId13"/>
    <p:sldId id="332" r:id="rId14"/>
    <p:sldId id="369" r:id="rId15"/>
    <p:sldId id="370" r:id="rId16"/>
    <p:sldId id="357" r:id="rId17"/>
    <p:sldId id="295" r:id="rId18"/>
    <p:sldId id="364" r:id="rId19"/>
    <p:sldId id="354" r:id="rId20"/>
    <p:sldId id="356" r:id="rId21"/>
    <p:sldId id="336" r:id="rId22"/>
    <p:sldId id="337" r:id="rId23"/>
    <p:sldId id="338" r:id="rId24"/>
    <p:sldId id="296" r:id="rId25"/>
    <p:sldId id="297" r:id="rId26"/>
    <p:sldId id="300" r:id="rId27"/>
    <p:sldId id="349" r:id="rId28"/>
    <p:sldId id="360" r:id="rId29"/>
    <p:sldId id="315" r:id="rId30"/>
    <p:sldId id="362" r:id="rId31"/>
    <p:sldId id="339" r:id="rId32"/>
    <p:sldId id="316" r:id="rId33"/>
    <p:sldId id="303" r:id="rId34"/>
    <p:sldId id="314" r:id="rId35"/>
  </p:sldIdLst>
  <p:sldSz cx="12192000" cy="6858000"/>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B22E71-38A2-43B6-AB13-960C0FF5A899}" v="19" dt="2026-02-05T10:38:21.5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snapToGrid="0">
      <p:cViewPr varScale="1">
        <p:scale>
          <a:sx n="111" d="100"/>
          <a:sy n="111" d="100"/>
        </p:scale>
        <p:origin x="42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theme" Target="theme/theme1.xml"/><Relationship Id="rId21" Type="http://schemas.openxmlformats.org/officeDocument/2006/relationships/slide" Target="slides/slide18.xml"/><Relationship Id="rId34" Type="http://schemas.openxmlformats.org/officeDocument/2006/relationships/slide" Target="slides/slide31.xml"/><Relationship Id="rId42" Type="http://schemas.microsoft.com/office/2015/10/relationships/revisionInfo" Target="revisionInfo.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6F0D011B-CFA3-4DC1-A459-B9C4128C9CBB}"/>
    <pc:docChg chg="custSel modSld sldOrd">
      <pc:chgData name="Deborah Jenkins" userId="3cd02ba5-e528-4585-978d-4fde2b47730a" providerId="ADAL" clId="{6F0D011B-CFA3-4DC1-A459-B9C4128C9CBB}" dt="2026-02-05T10:38:35.635" v="32"/>
      <pc:docMkLst>
        <pc:docMk/>
      </pc:docMkLst>
      <pc:sldChg chg="modSp mod">
        <pc:chgData name="Deborah Jenkins" userId="3cd02ba5-e528-4585-978d-4fde2b47730a" providerId="ADAL" clId="{6F0D011B-CFA3-4DC1-A459-B9C4128C9CBB}" dt="2026-02-05T10:31:37.861" v="5" actId="1076"/>
        <pc:sldMkLst>
          <pc:docMk/>
          <pc:sldMk cId="0" sldId="297"/>
        </pc:sldMkLst>
        <pc:spChg chg="mod">
          <ac:chgData name="Deborah Jenkins" userId="3cd02ba5-e528-4585-978d-4fde2b47730a" providerId="ADAL" clId="{6F0D011B-CFA3-4DC1-A459-B9C4128C9CBB}" dt="2026-02-05T10:31:37.861" v="5" actId="1076"/>
          <ac:spMkLst>
            <pc:docMk/>
            <pc:sldMk cId="0" sldId="297"/>
            <ac:spMk id="55299" creationId="{DAC8A1BC-65F1-E6F1-20BD-5D74F9CE7F7A}"/>
          </ac:spMkLst>
        </pc:spChg>
        <pc:spChg chg="mod">
          <ac:chgData name="Deborah Jenkins" userId="3cd02ba5-e528-4585-978d-4fde2b47730a" providerId="ADAL" clId="{6F0D011B-CFA3-4DC1-A459-B9C4128C9CBB}" dt="2026-02-05T10:31:33.009" v="4" actId="27636"/>
          <ac:spMkLst>
            <pc:docMk/>
            <pc:sldMk cId="0" sldId="297"/>
            <ac:spMk id="55300" creationId="{F9D8A832-CB37-D89F-8C66-F576EA186222}"/>
          </ac:spMkLst>
        </pc:spChg>
      </pc:sldChg>
      <pc:sldChg chg="modSp">
        <pc:chgData name="Deborah Jenkins" userId="3cd02ba5-e528-4585-978d-4fde2b47730a" providerId="ADAL" clId="{6F0D011B-CFA3-4DC1-A459-B9C4128C9CBB}" dt="2026-02-05T10:32:29.924" v="12" actId="1076"/>
        <pc:sldMkLst>
          <pc:docMk/>
          <pc:sldMk cId="0" sldId="300"/>
        </pc:sldMkLst>
        <pc:spChg chg="mod">
          <ac:chgData name="Deborah Jenkins" userId="3cd02ba5-e528-4585-978d-4fde2b47730a" providerId="ADAL" clId="{6F0D011B-CFA3-4DC1-A459-B9C4128C9CBB}" dt="2026-02-05T10:32:29.924" v="12" actId="1076"/>
          <ac:spMkLst>
            <pc:docMk/>
            <pc:sldMk cId="0" sldId="300"/>
            <ac:spMk id="57347" creationId="{DD8BDAD3-90DF-0E2E-8B99-543743360508}"/>
          </ac:spMkLst>
        </pc:spChg>
      </pc:sldChg>
      <pc:sldChg chg="modSp">
        <pc:chgData name="Deborah Jenkins" userId="3cd02ba5-e528-4585-978d-4fde2b47730a" providerId="ADAL" clId="{6F0D011B-CFA3-4DC1-A459-B9C4128C9CBB}" dt="2026-02-05T10:38:18.767" v="23" actId="1076"/>
        <pc:sldMkLst>
          <pc:docMk/>
          <pc:sldMk cId="0" sldId="303"/>
        </pc:sldMkLst>
        <pc:spChg chg="mod">
          <ac:chgData name="Deborah Jenkins" userId="3cd02ba5-e528-4585-978d-4fde2b47730a" providerId="ADAL" clId="{6F0D011B-CFA3-4DC1-A459-B9C4128C9CBB}" dt="2026-02-05T10:38:18.767" v="23" actId="1076"/>
          <ac:spMkLst>
            <pc:docMk/>
            <pc:sldMk cId="0" sldId="303"/>
            <ac:spMk id="65539" creationId="{C9B3FB5C-0202-C405-DBB7-EED583963809}"/>
          </ac:spMkLst>
        </pc:spChg>
      </pc:sldChg>
      <pc:sldChg chg="modSp ord">
        <pc:chgData name="Deborah Jenkins" userId="3cd02ba5-e528-4585-978d-4fde2b47730a" providerId="ADAL" clId="{6F0D011B-CFA3-4DC1-A459-B9C4128C9CBB}" dt="2026-02-05T10:38:25.726" v="28"/>
        <pc:sldMkLst>
          <pc:docMk/>
          <pc:sldMk cId="0" sldId="315"/>
        </pc:sldMkLst>
        <pc:picChg chg="mod">
          <ac:chgData name="Deborah Jenkins" userId="3cd02ba5-e528-4585-978d-4fde2b47730a" providerId="ADAL" clId="{6F0D011B-CFA3-4DC1-A459-B9C4128C9CBB}" dt="2026-02-05T10:38:21.499" v="24" actId="1076"/>
          <ac:picMkLst>
            <pc:docMk/>
            <pc:sldMk cId="0" sldId="315"/>
            <ac:picMk id="67586" creationId="{16FC298B-CAC8-AD74-3E54-AEC3116691BC}"/>
          </ac:picMkLst>
        </pc:picChg>
      </pc:sldChg>
      <pc:sldChg chg="ord">
        <pc:chgData name="Deborah Jenkins" userId="3cd02ba5-e528-4585-978d-4fde2b47730a" providerId="ADAL" clId="{6F0D011B-CFA3-4DC1-A459-B9C4128C9CBB}" dt="2026-02-05T10:38:35.635" v="32"/>
        <pc:sldMkLst>
          <pc:docMk/>
          <pc:sldMk cId="0" sldId="316"/>
        </pc:sldMkLst>
      </pc:sldChg>
      <pc:sldChg chg="ord">
        <pc:chgData name="Deborah Jenkins" userId="3cd02ba5-e528-4585-978d-4fde2b47730a" providerId="ADAL" clId="{6F0D011B-CFA3-4DC1-A459-B9C4128C9CBB}" dt="2026-02-05T10:38:31.856" v="30"/>
        <pc:sldMkLst>
          <pc:docMk/>
          <pc:sldMk cId="0" sldId="339"/>
        </pc:sldMkLst>
      </pc:sldChg>
      <pc:sldChg chg="addSp delSp modSp mod delAnim modAnim">
        <pc:chgData name="Deborah Jenkins" userId="3cd02ba5-e528-4585-978d-4fde2b47730a" providerId="ADAL" clId="{6F0D011B-CFA3-4DC1-A459-B9C4128C9CBB}" dt="2026-02-05T10:37:59.996" v="20" actId="14100"/>
        <pc:sldMkLst>
          <pc:docMk/>
          <pc:sldMk cId="0" sldId="360"/>
        </pc:sldMkLst>
        <pc:spChg chg="mod">
          <ac:chgData name="Deborah Jenkins" userId="3cd02ba5-e528-4585-978d-4fde2b47730a" providerId="ADAL" clId="{6F0D011B-CFA3-4DC1-A459-B9C4128C9CBB}" dt="2026-02-05T10:32:38.911" v="13" actId="1076"/>
          <ac:spMkLst>
            <pc:docMk/>
            <pc:sldMk cId="0" sldId="360"/>
            <ac:spMk id="61442" creationId="{92DDB798-86C5-7874-6D40-705C1227614B}"/>
          </ac:spMkLst>
        </pc:spChg>
        <pc:spChg chg="mod">
          <ac:chgData name="Deborah Jenkins" userId="3cd02ba5-e528-4585-978d-4fde2b47730a" providerId="ADAL" clId="{6F0D011B-CFA3-4DC1-A459-B9C4128C9CBB}" dt="2026-02-05T10:37:59.996" v="20" actId="14100"/>
          <ac:spMkLst>
            <pc:docMk/>
            <pc:sldMk cId="0" sldId="360"/>
            <ac:spMk id="61443" creationId="{BD7C3FFD-8F92-1F1C-0321-754BE81453FC}"/>
          </ac:spMkLst>
        </pc:spChg>
        <pc:picChg chg="del">
          <ac:chgData name="Deborah Jenkins" userId="3cd02ba5-e528-4585-978d-4fde2b47730a" providerId="ADAL" clId="{6F0D011B-CFA3-4DC1-A459-B9C4128C9CBB}" dt="2026-02-05T10:36:31.366" v="17" actId="478"/>
          <ac:picMkLst>
            <pc:docMk/>
            <pc:sldMk cId="0" sldId="360"/>
            <ac:picMk id="2" creationId="{0121E389-FD30-9488-0835-E71E0CB20B7C}"/>
          </ac:picMkLst>
        </pc:picChg>
        <pc:picChg chg="add mod">
          <ac:chgData name="Deborah Jenkins" userId="3cd02ba5-e528-4585-978d-4fde2b47730a" providerId="ADAL" clId="{6F0D011B-CFA3-4DC1-A459-B9C4128C9CBB}" dt="2026-02-05T10:37:56.737" v="19" actId="1076"/>
          <ac:picMkLst>
            <pc:docMk/>
            <pc:sldMk cId="0" sldId="360"/>
            <ac:picMk id="3" creationId="{57C22BBF-1BF8-A61F-B973-330D696A8B5B}"/>
          </ac:picMkLst>
        </pc:picChg>
      </pc:sldChg>
      <pc:sldChg chg="modSp mod">
        <pc:chgData name="Deborah Jenkins" userId="3cd02ba5-e528-4585-978d-4fde2b47730a" providerId="ADAL" clId="{6F0D011B-CFA3-4DC1-A459-B9C4128C9CBB}" dt="2026-02-05T10:38:10.946" v="22" actId="1076"/>
        <pc:sldMkLst>
          <pc:docMk/>
          <pc:sldMk cId="0" sldId="362"/>
        </pc:sldMkLst>
        <pc:spChg chg="mod">
          <ac:chgData name="Deborah Jenkins" userId="3cd02ba5-e528-4585-978d-4fde2b47730a" providerId="ADAL" clId="{6F0D011B-CFA3-4DC1-A459-B9C4128C9CBB}" dt="2026-02-05T10:38:10.946" v="22" actId="1076"/>
          <ac:spMkLst>
            <pc:docMk/>
            <pc:sldMk cId="0" sldId="362"/>
            <ac:spMk id="63490" creationId="{B32078A0-EB56-CE17-6946-B590C39E9D81}"/>
          </ac:spMkLst>
        </pc:spChg>
        <pc:spChg chg="mod">
          <ac:chgData name="Deborah Jenkins" userId="3cd02ba5-e528-4585-978d-4fde2b47730a" providerId="ADAL" clId="{6F0D011B-CFA3-4DC1-A459-B9C4128C9CBB}" dt="2026-02-05T10:38:07.758" v="21" actId="1076"/>
          <ac:spMkLst>
            <pc:docMk/>
            <pc:sldMk cId="0" sldId="362"/>
            <ac:spMk id="63491" creationId="{1BC9CAB0-02DA-9A59-B345-710F8D20328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26D9AD4-8015-40FE-A6E5-B4045CC4AF9B}"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D6827CCC-55CC-4E74-ACDB-341FB3D782A7}">
      <dgm:prSet/>
      <dgm:spPr/>
      <dgm:t>
        <a:bodyPr/>
        <a:lstStyle/>
        <a:p>
          <a:r>
            <a:rPr lang="en-GB"/>
            <a:t>Knowing yourself and your team members. What are your collective strengths and weaknesses?</a:t>
          </a:r>
          <a:endParaRPr lang="en-US"/>
        </a:p>
      </dgm:t>
    </dgm:pt>
    <dgm:pt modelId="{233F0106-71F2-464B-81B1-45239B438155}" type="parTrans" cxnId="{94BD0BE9-0440-49ED-AFAA-8251731E3E59}">
      <dgm:prSet/>
      <dgm:spPr/>
      <dgm:t>
        <a:bodyPr/>
        <a:lstStyle/>
        <a:p>
          <a:endParaRPr lang="en-US"/>
        </a:p>
      </dgm:t>
    </dgm:pt>
    <dgm:pt modelId="{BF0DEE9D-7823-4E62-B6C4-140E5CF34036}" type="sibTrans" cxnId="{94BD0BE9-0440-49ED-AFAA-8251731E3E59}">
      <dgm:prSet/>
      <dgm:spPr/>
      <dgm:t>
        <a:bodyPr/>
        <a:lstStyle/>
        <a:p>
          <a:endParaRPr lang="en-US"/>
        </a:p>
      </dgm:t>
    </dgm:pt>
    <dgm:pt modelId="{380F335E-F8CA-4112-8471-9579E89F5F8E}">
      <dgm:prSet/>
      <dgm:spPr/>
      <dgm:t>
        <a:bodyPr/>
        <a:lstStyle/>
        <a:p>
          <a:r>
            <a:rPr lang="en-GB"/>
            <a:t>Research, pre planning, environmental scanning.</a:t>
          </a:r>
          <a:endParaRPr lang="en-US"/>
        </a:p>
      </dgm:t>
    </dgm:pt>
    <dgm:pt modelId="{34E82074-12E1-4BE8-B49D-8A1D201B84B4}" type="parTrans" cxnId="{E9E9562B-2204-4FA7-9BD1-6882E4044536}">
      <dgm:prSet/>
      <dgm:spPr/>
      <dgm:t>
        <a:bodyPr/>
        <a:lstStyle/>
        <a:p>
          <a:endParaRPr lang="en-US"/>
        </a:p>
      </dgm:t>
    </dgm:pt>
    <dgm:pt modelId="{22ECA567-7866-489D-A74B-7AF220AF591B}" type="sibTrans" cxnId="{E9E9562B-2204-4FA7-9BD1-6882E4044536}">
      <dgm:prSet/>
      <dgm:spPr/>
      <dgm:t>
        <a:bodyPr/>
        <a:lstStyle/>
        <a:p>
          <a:endParaRPr lang="en-US"/>
        </a:p>
      </dgm:t>
    </dgm:pt>
    <dgm:pt modelId="{CE15A21E-A527-4DB3-A895-4C1D24B95EA1}">
      <dgm:prSet/>
      <dgm:spPr/>
      <dgm:t>
        <a:bodyPr/>
        <a:lstStyle/>
        <a:p>
          <a:r>
            <a:rPr lang="en-GB"/>
            <a:t>Which charity? Maggies, Matt’s café? Other</a:t>
          </a:r>
          <a:endParaRPr lang="en-US"/>
        </a:p>
      </dgm:t>
    </dgm:pt>
    <dgm:pt modelId="{0A94883F-BAD5-4420-8E97-FC6ACE555386}" type="parTrans" cxnId="{5D088EDB-DBAC-4B92-A020-90B959530F10}">
      <dgm:prSet/>
      <dgm:spPr/>
      <dgm:t>
        <a:bodyPr/>
        <a:lstStyle/>
        <a:p>
          <a:endParaRPr lang="en-US"/>
        </a:p>
      </dgm:t>
    </dgm:pt>
    <dgm:pt modelId="{1E250637-D4E7-49CA-8079-9EB60FD12E91}" type="sibTrans" cxnId="{5D088EDB-DBAC-4B92-A020-90B959530F10}">
      <dgm:prSet/>
      <dgm:spPr/>
      <dgm:t>
        <a:bodyPr/>
        <a:lstStyle/>
        <a:p>
          <a:endParaRPr lang="en-US"/>
        </a:p>
      </dgm:t>
    </dgm:pt>
    <dgm:pt modelId="{D881285C-243A-4D36-924D-991370A16F9E}" type="pres">
      <dgm:prSet presAssocID="{D26D9AD4-8015-40FE-A6E5-B4045CC4AF9B}" presName="hierChild1" presStyleCnt="0">
        <dgm:presLayoutVars>
          <dgm:chPref val="1"/>
          <dgm:dir/>
          <dgm:animOne val="branch"/>
          <dgm:animLvl val="lvl"/>
          <dgm:resizeHandles/>
        </dgm:presLayoutVars>
      </dgm:prSet>
      <dgm:spPr/>
    </dgm:pt>
    <dgm:pt modelId="{27003E04-4D97-404B-9314-2F3EA5486552}" type="pres">
      <dgm:prSet presAssocID="{D6827CCC-55CC-4E74-ACDB-341FB3D782A7}" presName="hierRoot1" presStyleCnt="0"/>
      <dgm:spPr/>
    </dgm:pt>
    <dgm:pt modelId="{744FADEB-34D1-49AB-813F-EAC11C4D1FC6}" type="pres">
      <dgm:prSet presAssocID="{D6827CCC-55CC-4E74-ACDB-341FB3D782A7}" presName="composite" presStyleCnt="0"/>
      <dgm:spPr/>
    </dgm:pt>
    <dgm:pt modelId="{308D575B-6116-492C-B765-66DB64655405}" type="pres">
      <dgm:prSet presAssocID="{D6827CCC-55CC-4E74-ACDB-341FB3D782A7}" presName="background" presStyleLbl="node0" presStyleIdx="0" presStyleCnt="3"/>
      <dgm:spPr/>
    </dgm:pt>
    <dgm:pt modelId="{F2BE6C99-A8C1-4D38-879B-F65241C1F3CB}" type="pres">
      <dgm:prSet presAssocID="{D6827CCC-55CC-4E74-ACDB-341FB3D782A7}" presName="text" presStyleLbl="fgAcc0" presStyleIdx="0" presStyleCnt="3">
        <dgm:presLayoutVars>
          <dgm:chPref val="3"/>
        </dgm:presLayoutVars>
      </dgm:prSet>
      <dgm:spPr/>
    </dgm:pt>
    <dgm:pt modelId="{E9C11B4F-80EF-4573-B055-20776411305D}" type="pres">
      <dgm:prSet presAssocID="{D6827CCC-55CC-4E74-ACDB-341FB3D782A7}" presName="hierChild2" presStyleCnt="0"/>
      <dgm:spPr/>
    </dgm:pt>
    <dgm:pt modelId="{C3EBD09F-1CA0-47DB-BD32-3D41EECB679A}" type="pres">
      <dgm:prSet presAssocID="{380F335E-F8CA-4112-8471-9579E89F5F8E}" presName="hierRoot1" presStyleCnt="0"/>
      <dgm:spPr/>
    </dgm:pt>
    <dgm:pt modelId="{11373F71-340E-4795-AC90-6F7E32398078}" type="pres">
      <dgm:prSet presAssocID="{380F335E-F8CA-4112-8471-9579E89F5F8E}" presName="composite" presStyleCnt="0"/>
      <dgm:spPr/>
    </dgm:pt>
    <dgm:pt modelId="{3903B005-84E8-43CA-A360-8879C1450699}" type="pres">
      <dgm:prSet presAssocID="{380F335E-F8CA-4112-8471-9579E89F5F8E}" presName="background" presStyleLbl="node0" presStyleIdx="1" presStyleCnt="3"/>
      <dgm:spPr/>
    </dgm:pt>
    <dgm:pt modelId="{D77B7DC1-CE59-4A12-9284-F82422D8E362}" type="pres">
      <dgm:prSet presAssocID="{380F335E-F8CA-4112-8471-9579E89F5F8E}" presName="text" presStyleLbl="fgAcc0" presStyleIdx="1" presStyleCnt="3">
        <dgm:presLayoutVars>
          <dgm:chPref val="3"/>
        </dgm:presLayoutVars>
      </dgm:prSet>
      <dgm:spPr/>
    </dgm:pt>
    <dgm:pt modelId="{3726A2DB-6F52-4358-8737-0E9C8BBF158D}" type="pres">
      <dgm:prSet presAssocID="{380F335E-F8CA-4112-8471-9579E89F5F8E}" presName="hierChild2" presStyleCnt="0"/>
      <dgm:spPr/>
    </dgm:pt>
    <dgm:pt modelId="{AFA2DCEE-4DC9-4FF3-8626-014BC40EAB29}" type="pres">
      <dgm:prSet presAssocID="{CE15A21E-A527-4DB3-A895-4C1D24B95EA1}" presName="hierRoot1" presStyleCnt="0"/>
      <dgm:spPr/>
    </dgm:pt>
    <dgm:pt modelId="{D5DE1C50-7E96-4228-9814-40E1555A61CD}" type="pres">
      <dgm:prSet presAssocID="{CE15A21E-A527-4DB3-A895-4C1D24B95EA1}" presName="composite" presStyleCnt="0"/>
      <dgm:spPr/>
    </dgm:pt>
    <dgm:pt modelId="{8F04A7A2-8AC1-4F2F-ABE1-DDF728F37D98}" type="pres">
      <dgm:prSet presAssocID="{CE15A21E-A527-4DB3-A895-4C1D24B95EA1}" presName="background" presStyleLbl="node0" presStyleIdx="2" presStyleCnt="3"/>
      <dgm:spPr/>
    </dgm:pt>
    <dgm:pt modelId="{579D5159-27FF-48F1-A143-B5FE8B092C62}" type="pres">
      <dgm:prSet presAssocID="{CE15A21E-A527-4DB3-A895-4C1D24B95EA1}" presName="text" presStyleLbl="fgAcc0" presStyleIdx="2" presStyleCnt="3">
        <dgm:presLayoutVars>
          <dgm:chPref val="3"/>
        </dgm:presLayoutVars>
      </dgm:prSet>
      <dgm:spPr/>
    </dgm:pt>
    <dgm:pt modelId="{C3A574B7-C6E6-4E54-958D-35D8370EE17F}" type="pres">
      <dgm:prSet presAssocID="{CE15A21E-A527-4DB3-A895-4C1D24B95EA1}" presName="hierChild2" presStyleCnt="0"/>
      <dgm:spPr/>
    </dgm:pt>
  </dgm:ptLst>
  <dgm:cxnLst>
    <dgm:cxn modelId="{E9E9562B-2204-4FA7-9BD1-6882E4044536}" srcId="{D26D9AD4-8015-40FE-A6E5-B4045CC4AF9B}" destId="{380F335E-F8CA-4112-8471-9579E89F5F8E}" srcOrd="1" destOrd="0" parTransId="{34E82074-12E1-4BE8-B49D-8A1D201B84B4}" sibTransId="{22ECA567-7866-489D-A74B-7AF220AF591B}"/>
    <dgm:cxn modelId="{684BD453-89DA-4D69-AFDC-CCD4B5763E54}" type="presOf" srcId="{380F335E-F8CA-4112-8471-9579E89F5F8E}" destId="{D77B7DC1-CE59-4A12-9284-F82422D8E362}" srcOrd="0" destOrd="0" presId="urn:microsoft.com/office/officeart/2005/8/layout/hierarchy1"/>
    <dgm:cxn modelId="{7D5159C4-5ADC-4F9A-9FEB-58C2270552FE}" type="presOf" srcId="{D6827CCC-55CC-4E74-ACDB-341FB3D782A7}" destId="{F2BE6C99-A8C1-4D38-879B-F65241C1F3CB}" srcOrd="0" destOrd="0" presId="urn:microsoft.com/office/officeart/2005/8/layout/hierarchy1"/>
    <dgm:cxn modelId="{2943D2C8-7B06-43CB-957C-45403CBDFCCE}" type="presOf" srcId="{CE15A21E-A527-4DB3-A895-4C1D24B95EA1}" destId="{579D5159-27FF-48F1-A143-B5FE8B092C62}" srcOrd="0" destOrd="0" presId="urn:microsoft.com/office/officeart/2005/8/layout/hierarchy1"/>
    <dgm:cxn modelId="{5D088EDB-DBAC-4B92-A020-90B959530F10}" srcId="{D26D9AD4-8015-40FE-A6E5-B4045CC4AF9B}" destId="{CE15A21E-A527-4DB3-A895-4C1D24B95EA1}" srcOrd="2" destOrd="0" parTransId="{0A94883F-BAD5-4420-8E97-FC6ACE555386}" sibTransId="{1E250637-D4E7-49CA-8079-9EB60FD12E91}"/>
    <dgm:cxn modelId="{92C297E8-B440-4D43-BBB4-76CF32CBFA3A}" type="presOf" srcId="{D26D9AD4-8015-40FE-A6E5-B4045CC4AF9B}" destId="{D881285C-243A-4D36-924D-991370A16F9E}" srcOrd="0" destOrd="0" presId="urn:microsoft.com/office/officeart/2005/8/layout/hierarchy1"/>
    <dgm:cxn modelId="{94BD0BE9-0440-49ED-AFAA-8251731E3E59}" srcId="{D26D9AD4-8015-40FE-A6E5-B4045CC4AF9B}" destId="{D6827CCC-55CC-4E74-ACDB-341FB3D782A7}" srcOrd="0" destOrd="0" parTransId="{233F0106-71F2-464B-81B1-45239B438155}" sibTransId="{BF0DEE9D-7823-4E62-B6C4-140E5CF34036}"/>
    <dgm:cxn modelId="{3D4CB533-581C-494F-A247-8341A66BAB14}" type="presParOf" srcId="{D881285C-243A-4D36-924D-991370A16F9E}" destId="{27003E04-4D97-404B-9314-2F3EA5486552}" srcOrd="0" destOrd="0" presId="urn:microsoft.com/office/officeart/2005/8/layout/hierarchy1"/>
    <dgm:cxn modelId="{60717FEB-9FBC-4107-A3B8-67DCB2CBE532}" type="presParOf" srcId="{27003E04-4D97-404B-9314-2F3EA5486552}" destId="{744FADEB-34D1-49AB-813F-EAC11C4D1FC6}" srcOrd="0" destOrd="0" presId="urn:microsoft.com/office/officeart/2005/8/layout/hierarchy1"/>
    <dgm:cxn modelId="{4435274C-6569-47FA-9F6E-5C17FAC4AE2B}" type="presParOf" srcId="{744FADEB-34D1-49AB-813F-EAC11C4D1FC6}" destId="{308D575B-6116-492C-B765-66DB64655405}" srcOrd="0" destOrd="0" presId="urn:microsoft.com/office/officeart/2005/8/layout/hierarchy1"/>
    <dgm:cxn modelId="{70507BAF-6B65-4A0F-B99A-B97EBE158D90}" type="presParOf" srcId="{744FADEB-34D1-49AB-813F-EAC11C4D1FC6}" destId="{F2BE6C99-A8C1-4D38-879B-F65241C1F3CB}" srcOrd="1" destOrd="0" presId="urn:microsoft.com/office/officeart/2005/8/layout/hierarchy1"/>
    <dgm:cxn modelId="{1F0D911F-628F-4918-9A20-442242F97C6D}" type="presParOf" srcId="{27003E04-4D97-404B-9314-2F3EA5486552}" destId="{E9C11B4F-80EF-4573-B055-20776411305D}" srcOrd="1" destOrd="0" presId="urn:microsoft.com/office/officeart/2005/8/layout/hierarchy1"/>
    <dgm:cxn modelId="{7C1EF6CB-6697-41BD-A3C0-D95402675135}" type="presParOf" srcId="{D881285C-243A-4D36-924D-991370A16F9E}" destId="{C3EBD09F-1CA0-47DB-BD32-3D41EECB679A}" srcOrd="1" destOrd="0" presId="urn:microsoft.com/office/officeart/2005/8/layout/hierarchy1"/>
    <dgm:cxn modelId="{54AF128D-97CE-4B0F-A4C5-DC253EBEB3C9}" type="presParOf" srcId="{C3EBD09F-1CA0-47DB-BD32-3D41EECB679A}" destId="{11373F71-340E-4795-AC90-6F7E32398078}" srcOrd="0" destOrd="0" presId="urn:microsoft.com/office/officeart/2005/8/layout/hierarchy1"/>
    <dgm:cxn modelId="{56BBEC98-CD9D-4CC8-A8BB-D33C889F58EE}" type="presParOf" srcId="{11373F71-340E-4795-AC90-6F7E32398078}" destId="{3903B005-84E8-43CA-A360-8879C1450699}" srcOrd="0" destOrd="0" presId="urn:microsoft.com/office/officeart/2005/8/layout/hierarchy1"/>
    <dgm:cxn modelId="{A6E19F4F-381F-48E2-A4E4-781C44C176E0}" type="presParOf" srcId="{11373F71-340E-4795-AC90-6F7E32398078}" destId="{D77B7DC1-CE59-4A12-9284-F82422D8E362}" srcOrd="1" destOrd="0" presId="urn:microsoft.com/office/officeart/2005/8/layout/hierarchy1"/>
    <dgm:cxn modelId="{7983871F-9F78-4068-BA6B-EF262C46B774}" type="presParOf" srcId="{C3EBD09F-1CA0-47DB-BD32-3D41EECB679A}" destId="{3726A2DB-6F52-4358-8737-0E9C8BBF158D}" srcOrd="1" destOrd="0" presId="urn:microsoft.com/office/officeart/2005/8/layout/hierarchy1"/>
    <dgm:cxn modelId="{0F74D6E7-F334-4885-8A75-DF658B7DF073}" type="presParOf" srcId="{D881285C-243A-4D36-924D-991370A16F9E}" destId="{AFA2DCEE-4DC9-4FF3-8626-014BC40EAB29}" srcOrd="2" destOrd="0" presId="urn:microsoft.com/office/officeart/2005/8/layout/hierarchy1"/>
    <dgm:cxn modelId="{AD5BB253-26AB-412B-A171-B63D61FCD86C}" type="presParOf" srcId="{AFA2DCEE-4DC9-4FF3-8626-014BC40EAB29}" destId="{D5DE1C50-7E96-4228-9814-40E1555A61CD}" srcOrd="0" destOrd="0" presId="urn:microsoft.com/office/officeart/2005/8/layout/hierarchy1"/>
    <dgm:cxn modelId="{B2C20A8F-600F-4B4F-9C9F-A0668A1816B3}" type="presParOf" srcId="{D5DE1C50-7E96-4228-9814-40E1555A61CD}" destId="{8F04A7A2-8AC1-4F2F-ABE1-DDF728F37D98}" srcOrd="0" destOrd="0" presId="urn:microsoft.com/office/officeart/2005/8/layout/hierarchy1"/>
    <dgm:cxn modelId="{A138619D-165F-4DC2-8EAF-953F0E809BB5}" type="presParOf" srcId="{D5DE1C50-7E96-4228-9814-40E1555A61CD}" destId="{579D5159-27FF-48F1-A143-B5FE8B092C62}" srcOrd="1" destOrd="0" presId="urn:microsoft.com/office/officeart/2005/8/layout/hierarchy1"/>
    <dgm:cxn modelId="{DA4DC552-BE71-47B1-AAA4-FFD8B689C5AD}" type="presParOf" srcId="{AFA2DCEE-4DC9-4FF3-8626-014BC40EAB29}" destId="{C3A574B7-C6E6-4E54-958D-35D8370EE17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0EE5D91-8A4E-49A7-A5F9-E1AE603B6A2C}"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498F8D5B-0FE9-4F8C-A24E-E6A13E44941A}">
      <dgm:prSet/>
      <dgm:spPr/>
      <dgm:t>
        <a:bodyPr/>
        <a:lstStyle/>
        <a:p>
          <a:r>
            <a:rPr lang="en-GB"/>
            <a:t>Current trends and fashions</a:t>
          </a:r>
          <a:endParaRPr lang="en-US"/>
        </a:p>
      </dgm:t>
    </dgm:pt>
    <dgm:pt modelId="{9E90F8B1-DABC-4860-A037-16BB49E70EAC}" type="parTrans" cxnId="{E90A6994-5E11-4375-9BDF-CABC31238F43}">
      <dgm:prSet/>
      <dgm:spPr/>
      <dgm:t>
        <a:bodyPr/>
        <a:lstStyle/>
        <a:p>
          <a:endParaRPr lang="en-US"/>
        </a:p>
      </dgm:t>
    </dgm:pt>
    <dgm:pt modelId="{69A407DC-13A6-4981-AFCA-C42CF5E20108}" type="sibTrans" cxnId="{E90A6994-5E11-4375-9BDF-CABC31238F43}">
      <dgm:prSet/>
      <dgm:spPr/>
      <dgm:t>
        <a:bodyPr/>
        <a:lstStyle/>
        <a:p>
          <a:endParaRPr lang="en-US"/>
        </a:p>
      </dgm:t>
    </dgm:pt>
    <dgm:pt modelId="{921395E6-999D-4A5B-816E-741E037F69B1}">
      <dgm:prSet/>
      <dgm:spPr/>
      <dgm:t>
        <a:bodyPr/>
        <a:lstStyle/>
        <a:p>
          <a:r>
            <a:rPr lang="en-GB"/>
            <a:t>Is there media interest in the theme/location?</a:t>
          </a:r>
          <a:endParaRPr lang="en-US"/>
        </a:p>
      </dgm:t>
    </dgm:pt>
    <dgm:pt modelId="{EB8A5EA4-4DCB-4A9B-A260-398E468F67EF}" type="parTrans" cxnId="{9FF61AFA-E872-4EA8-B4AA-4BA52D5619D3}">
      <dgm:prSet/>
      <dgm:spPr/>
      <dgm:t>
        <a:bodyPr/>
        <a:lstStyle/>
        <a:p>
          <a:endParaRPr lang="en-US"/>
        </a:p>
      </dgm:t>
    </dgm:pt>
    <dgm:pt modelId="{7DF94CCE-0424-44E5-A03C-B3A8EB7B9246}" type="sibTrans" cxnId="{9FF61AFA-E872-4EA8-B4AA-4BA52D5619D3}">
      <dgm:prSet/>
      <dgm:spPr/>
      <dgm:t>
        <a:bodyPr/>
        <a:lstStyle/>
        <a:p>
          <a:endParaRPr lang="en-US"/>
        </a:p>
      </dgm:t>
    </dgm:pt>
    <dgm:pt modelId="{992DEC9A-75E7-4822-9EEC-135672C9E646}">
      <dgm:prSet/>
      <dgm:spPr/>
      <dgm:t>
        <a:bodyPr/>
        <a:lstStyle/>
        <a:p>
          <a:r>
            <a:rPr lang="en-GB"/>
            <a:t>Identify competing events from Tourist Information,</a:t>
          </a:r>
          <a:endParaRPr lang="en-US"/>
        </a:p>
      </dgm:t>
    </dgm:pt>
    <dgm:pt modelId="{E2561215-A560-439E-B109-5F7B741598C2}" type="parTrans" cxnId="{8271BB7E-D10E-438C-94DF-CDBE006EDA44}">
      <dgm:prSet/>
      <dgm:spPr/>
      <dgm:t>
        <a:bodyPr/>
        <a:lstStyle/>
        <a:p>
          <a:endParaRPr lang="en-US"/>
        </a:p>
      </dgm:t>
    </dgm:pt>
    <dgm:pt modelId="{7182CE71-39AC-423E-A70F-771ECC4EDC71}" type="sibTrans" cxnId="{8271BB7E-D10E-438C-94DF-CDBE006EDA44}">
      <dgm:prSet/>
      <dgm:spPr/>
      <dgm:t>
        <a:bodyPr/>
        <a:lstStyle/>
        <a:p>
          <a:endParaRPr lang="en-US"/>
        </a:p>
      </dgm:t>
    </dgm:pt>
    <dgm:pt modelId="{C6A86A28-386B-431B-9572-252AF2467912}">
      <dgm:prSet/>
      <dgm:spPr/>
      <dgm:t>
        <a:bodyPr/>
        <a:lstStyle/>
        <a:p>
          <a:r>
            <a:rPr lang="en-GB"/>
            <a:t>websites, local newspapers and trade press</a:t>
          </a:r>
          <a:endParaRPr lang="en-US"/>
        </a:p>
      </dgm:t>
    </dgm:pt>
    <dgm:pt modelId="{37252C3A-978F-4C5C-B0EC-A561DF26E5DC}" type="parTrans" cxnId="{C65B2F35-130B-4878-8FCB-17864716094E}">
      <dgm:prSet/>
      <dgm:spPr/>
      <dgm:t>
        <a:bodyPr/>
        <a:lstStyle/>
        <a:p>
          <a:endParaRPr lang="en-US"/>
        </a:p>
      </dgm:t>
    </dgm:pt>
    <dgm:pt modelId="{C828A696-1556-4FF4-A641-BC66C386B17C}" type="sibTrans" cxnId="{C65B2F35-130B-4878-8FCB-17864716094E}">
      <dgm:prSet/>
      <dgm:spPr/>
      <dgm:t>
        <a:bodyPr/>
        <a:lstStyle/>
        <a:p>
          <a:endParaRPr lang="en-US"/>
        </a:p>
      </dgm:t>
    </dgm:pt>
    <dgm:pt modelId="{9824F5B9-88B0-488A-9B59-D65D85AF1F7B}">
      <dgm:prSet/>
      <dgm:spPr/>
      <dgm:t>
        <a:bodyPr/>
        <a:lstStyle/>
        <a:p>
          <a:r>
            <a:rPr lang="en-GB"/>
            <a:t>Are there other events with similar themes or concepts?</a:t>
          </a:r>
          <a:endParaRPr lang="en-US"/>
        </a:p>
      </dgm:t>
    </dgm:pt>
    <dgm:pt modelId="{C702113F-2DF2-40CB-9748-2F58124E5EE7}" type="parTrans" cxnId="{B86449B4-4309-4B1A-8455-68AF568DA2DB}">
      <dgm:prSet/>
      <dgm:spPr/>
      <dgm:t>
        <a:bodyPr/>
        <a:lstStyle/>
        <a:p>
          <a:endParaRPr lang="en-US"/>
        </a:p>
      </dgm:t>
    </dgm:pt>
    <dgm:pt modelId="{3C94FCB2-3A2A-4A5B-ADAB-3A5C497AB70E}" type="sibTrans" cxnId="{B86449B4-4309-4B1A-8455-68AF568DA2DB}">
      <dgm:prSet/>
      <dgm:spPr/>
      <dgm:t>
        <a:bodyPr/>
        <a:lstStyle/>
        <a:p>
          <a:endParaRPr lang="en-US"/>
        </a:p>
      </dgm:t>
    </dgm:pt>
    <dgm:pt modelId="{D58BD41D-D6C6-4457-929A-621A6BE025A8}">
      <dgm:prSet/>
      <dgm:spPr/>
      <dgm:t>
        <a:bodyPr/>
        <a:lstStyle/>
        <a:p>
          <a:r>
            <a:rPr lang="en-GB" dirty="0"/>
            <a:t>A list of existing events serves a number of purposes:</a:t>
          </a:r>
          <a:endParaRPr lang="en-US" dirty="0"/>
        </a:p>
      </dgm:t>
    </dgm:pt>
    <dgm:pt modelId="{D814ECAE-5096-46D4-9D4B-B2C5F6365947}" type="parTrans" cxnId="{A3E72C0A-CBED-442D-AE9E-B4A1AFEE20C1}">
      <dgm:prSet/>
      <dgm:spPr/>
      <dgm:t>
        <a:bodyPr/>
        <a:lstStyle/>
        <a:p>
          <a:endParaRPr lang="en-US"/>
        </a:p>
      </dgm:t>
    </dgm:pt>
    <dgm:pt modelId="{2199C54C-9A1D-4B57-95BE-2B7926B8A6D7}" type="sibTrans" cxnId="{A3E72C0A-CBED-442D-AE9E-B4A1AFEE20C1}">
      <dgm:prSet/>
      <dgm:spPr/>
      <dgm:t>
        <a:bodyPr/>
        <a:lstStyle/>
        <a:p>
          <a:endParaRPr lang="en-US"/>
        </a:p>
      </dgm:t>
    </dgm:pt>
    <dgm:pt modelId="{2C8AEF12-027A-4E81-B9C6-48B974AC93BE}">
      <dgm:prSet/>
      <dgm:spPr/>
      <dgm:t>
        <a:bodyPr/>
        <a:lstStyle/>
        <a:p>
          <a:r>
            <a:rPr lang="en-GB"/>
            <a:t>identifies dates to avoid </a:t>
          </a:r>
          <a:endParaRPr lang="en-US"/>
        </a:p>
      </dgm:t>
    </dgm:pt>
    <dgm:pt modelId="{B532AC3A-F6CA-4A76-A63A-E6EB85510F4B}" type="parTrans" cxnId="{44E06E85-F627-44FA-9976-99772BFF69DE}">
      <dgm:prSet/>
      <dgm:spPr/>
      <dgm:t>
        <a:bodyPr/>
        <a:lstStyle/>
        <a:p>
          <a:endParaRPr lang="en-US"/>
        </a:p>
      </dgm:t>
    </dgm:pt>
    <dgm:pt modelId="{BFBBA5DE-50E4-43CF-A665-4045F4725418}" type="sibTrans" cxnId="{44E06E85-F627-44FA-9976-99772BFF69DE}">
      <dgm:prSet/>
      <dgm:spPr/>
      <dgm:t>
        <a:bodyPr/>
        <a:lstStyle/>
        <a:p>
          <a:endParaRPr lang="en-US"/>
        </a:p>
      </dgm:t>
    </dgm:pt>
    <dgm:pt modelId="{696A57AD-5966-451A-9D52-22C20FA5010B}">
      <dgm:prSet/>
      <dgm:spPr/>
      <dgm:t>
        <a:bodyPr/>
        <a:lstStyle/>
        <a:p>
          <a:r>
            <a:rPr lang="en-GB"/>
            <a:t>provides a feel for what goes on and what the local</a:t>
          </a:r>
          <a:endParaRPr lang="en-US"/>
        </a:p>
      </dgm:t>
    </dgm:pt>
    <dgm:pt modelId="{19676A1E-7D4B-46C4-B54C-4BB472575F4A}" type="parTrans" cxnId="{A7E07027-2DB9-49BB-8A98-CBCBA122B18E}">
      <dgm:prSet/>
      <dgm:spPr/>
      <dgm:t>
        <a:bodyPr/>
        <a:lstStyle/>
        <a:p>
          <a:endParaRPr lang="en-US"/>
        </a:p>
      </dgm:t>
    </dgm:pt>
    <dgm:pt modelId="{DE10A156-9EE1-4AAA-84A8-DDD51C2B12A0}" type="sibTrans" cxnId="{A7E07027-2DB9-49BB-8A98-CBCBA122B18E}">
      <dgm:prSet/>
      <dgm:spPr/>
      <dgm:t>
        <a:bodyPr/>
        <a:lstStyle/>
        <a:p>
          <a:endParaRPr lang="en-US"/>
        </a:p>
      </dgm:t>
    </dgm:pt>
    <dgm:pt modelId="{B8EEC1B1-FAD9-4FCE-A25C-964A630AF355}">
      <dgm:prSet/>
      <dgm:spPr/>
      <dgm:t>
        <a:bodyPr/>
        <a:lstStyle/>
        <a:p>
          <a:r>
            <a:rPr lang="en-GB"/>
            <a:t>market likes</a:t>
          </a:r>
          <a:endParaRPr lang="en-US"/>
        </a:p>
      </dgm:t>
    </dgm:pt>
    <dgm:pt modelId="{F2473DBD-4604-4879-AA97-8BBFE41B7473}" type="parTrans" cxnId="{F0AE016B-A9F6-44D8-8E7B-32559EF47A14}">
      <dgm:prSet/>
      <dgm:spPr/>
      <dgm:t>
        <a:bodyPr/>
        <a:lstStyle/>
        <a:p>
          <a:endParaRPr lang="en-US"/>
        </a:p>
      </dgm:t>
    </dgm:pt>
    <dgm:pt modelId="{28DD9746-1FB7-4453-A738-CB287489B5F2}" type="sibTrans" cxnId="{F0AE016B-A9F6-44D8-8E7B-32559EF47A14}">
      <dgm:prSet/>
      <dgm:spPr/>
      <dgm:t>
        <a:bodyPr/>
        <a:lstStyle/>
        <a:p>
          <a:endParaRPr lang="en-US"/>
        </a:p>
      </dgm:t>
    </dgm:pt>
    <dgm:pt modelId="{231F9BC2-2FDC-443E-92BC-CF1BC649C0C2}">
      <dgm:prSet/>
      <dgm:spPr/>
      <dgm:t>
        <a:bodyPr/>
        <a:lstStyle/>
        <a:p>
          <a:r>
            <a:rPr lang="en-GB"/>
            <a:t>may identify gaps in the market	</a:t>
          </a:r>
          <a:endParaRPr lang="en-US"/>
        </a:p>
      </dgm:t>
    </dgm:pt>
    <dgm:pt modelId="{D527093E-1D8B-4864-9118-BF17601F7DDE}" type="parTrans" cxnId="{37B494A3-B672-4858-A2B5-423526730EBC}">
      <dgm:prSet/>
      <dgm:spPr/>
      <dgm:t>
        <a:bodyPr/>
        <a:lstStyle/>
        <a:p>
          <a:endParaRPr lang="en-US"/>
        </a:p>
      </dgm:t>
    </dgm:pt>
    <dgm:pt modelId="{B1CF0687-7A89-4C81-A436-22C54DF5458A}" type="sibTrans" cxnId="{37B494A3-B672-4858-A2B5-423526730EBC}">
      <dgm:prSet/>
      <dgm:spPr/>
      <dgm:t>
        <a:bodyPr/>
        <a:lstStyle/>
        <a:p>
          <a:endParaRPr lang="en-US"/>
        </a:p>
      </dgm:t>
    </dgm:pt>
    <dgm:pt modelId="{B925476E-12ED-4A80-901D-B3D65712F678}" type="pres">
      <dgm:prSet presAssocID="{70EE5D91-8A4E-49A7-A5F9-E1AE603B6A2C}" presName="diagram" presStyleCnt="0">
        <dgm:presLayoutVars>
          <dgm:dir/>
          <dgm:resizeHandles val="exact"/>
        </dgm:presLayoutVars>
      </dgm:prSet>
      <dgm:spPr/>
    </dgm:pt>
    <dgm:pt modelId="{877A76CB-E18E-46AD-B724-3EE4F741F60A}" type="pres">
      <dgm:prSet presAssocID="{498F8D5B-0FE9-4F8C-A24E-E6A13E44941A}" presName="node" presStyleLbl="node1" presStyleIdx="0" presStyleCnt="8">
        <dgm:presLayoutVars>
          <dgm:bulletEnabled val="1"/>
        </dgm:presLayoutVars>
      </dgm:prSet>
      <dgm:spPr/>
    </dgm:pt>
    <dgm:pt modelId="{50451B27-7B39-4080-AB6B-845D8E287E24}" type="pres">
      <dgm:prSet presAssocID="{69A407DC-13A6-4981-AFCA-C42CF5E20108}" presName="sibTrans" presStyleCnt="0"/>
      <dgm:spPr/>
    </dgm:pt>
    <dgm:pt modelId="{F0D3360A-A195-4A34-863F-9C659A90FBD1}" type="pres">
      <dgm:prSet presAssocID="{921395E6-999D-4A5B-816E-741E037F69B1}" presName="node" presStyleLbl="node1" presStyleIdx="1" presStyleCnt="8">
        <dgm:presLayoutVars>
          <dgm:bulletEnabled val="1"/>
        </dgm:presLayoutVars>
      </dgm:prSet>
      <dgm:spPr/>
    </dgm:pt>
    <dgm:pt modelId="{D78515F4-3F47-4B19-8791-74D8BEF4DCDD}" type="pres">
      <dgm:prSet presAssocID="{7DF94CCE-0424-44E5-A03C-B3A8EB7B9246}" presName="sibTrans" presStyleCnt="0"/>
      <dgm:spPr/>
    </dgm:pt>
    <dgm:pt modelId="{9092C8C9-208D-4A8B-A683-C870C775F59D}" type="pres">
      <dgm:prSet presAssocID="{992DEC9A-75E7-4822-9EEC-135672C9E646}" presName="node" presStyleLbl="node1" presStyleIdx="2" presStyleCnt="8">
        <dgm:presLayoutVars>
          <dgm:bulletEnabled val="1"/>
        </dgm:presLayoutVars>
      </dgm:prSet>
      <dgm:spPr/>
    </dgm:pt>
    <dgm:pt modelId="{1827E484-1758-4207-A412-19D60DDCBDED}" type="pres">
      <dgm:prSet presAssocID="{7182CE71-39AC-423E-A70F-771ECC4EDC71}" presName="sibTrans" presStyleCnt="0"/>
      <dgm:spPr/>
    </dgm:pt>
    <dgm:pt modelId="{E3D4F54F-E204-4018-B997-A7BF7A864A6D}" type="pres">
      <dgm:prSet presAssocID="{9824F5B9-88B0-488A-9B59-D65D85AF1F7B}" presName="node" presStyleLbl="node1" presStyleIdx="3" presStyleCnt="8">
        <dgm:presLayoutVars>
          <dgm:bulletEnabled val="1"/>
        </dgm:presLayoutVars>
      </dgm:prSet>
      <dgm:spPr/>
    </dgm:pt>
    <dgm:pt modelId="{5B92C277-499C-4924-8C20-A601052D3766}" type="pres">
      <dgm:prSet presAssocID="{3C94FCB2-3A2A-4A5B-ADAB-3A5C497AB70E}" presName="sibTrans" presStyleCnt="0"/>
      <dgm:spPr/>
    </dgm:pt>
    <dgm:pt modelId="{4024A2DA-2981-4624-BF37-50345923D0FD}" type="pres">
      <dgm:prSet presAssocID="{D58BD41D-D6C6-4457-929A-621A6BE025A8}" presName="node" presStyleLbl="node1" presStyleIdx="4" presStyleCnt="8">
        <dgm:presLayoutVars>
          <dgm:bulletEnabled val="1"/>
        </dgm:presLayoutVars>
      </dgm:prSet>
      <dgm:spPr/>
    </dgm:pt>
    <dgm:pt modelId="{2636BC12-C98F-46B4-946C-C9EFF2269C5D}" type="pres">
      <dgm:prSet presAssocID="{2199C54C-9A1D-4B57-95BE-2B7926B8A6D7}" presName="sibTrans" presStyleCnt="0"/>
      <dgm:spPr/>
    </dgm:pt>
    <dgm:pt modelId="{A1570E98-DFA5-4E03-949E-6F1827147EDD}" type="pres">
      <dgm:prSet presAssocID="{2C8AEF12-027A-4E81-B9C6-48B974AC93BE}" presName="node" presStyleLbl="node1" presStyleIdx="5" presStyleCnt="8">
        <dgm:presLayoutVars>
          <dgm:bulletEnabled val="1"/>
        </dgm:presLayoutVars>
      </dgm:prSet>
      <dgm:spPr/>
    </dgm:pt>
    <dgm:pt modelId="{6C968B95-DDEF-4EF0-BEB9-8A84D251192B}" type="pres">
      <dgm:prSet presAssocID="{BFBBA5DE-50E4-43CF-A665-4045F4725418}" presName="sibTrans" presStyleCnt="0"/>
      <dgm:spPr/>
    </dgm:pt>
    <dgm:pt modelId="{E05CB76A-4EB3-4912-88AD-46C5F268CBC6}" type="pres">
      <dgm:prSet presAssocID="{696A57AD-5966-451A-9D52-22C20FA5010B}" presName="node" presStyleLbl="node1" presStyleIdx="6" presStyleCnt="8">
        <dgm:presLayoutVars>
          <dgm:bulletEnabled val="1"/>
        </dgm:presLayoutVars>
      </dgm:prSet>
      <dgm:spPr/>
    </dgm:pt>
    <dgm:pt modelId="{04BFA0D8-9501-463F-8A71-F6B11E680B2D}" type="pres">
      <dgm:prSet presAssocID="{DE10A156-9EE1-4AAA-84A8-DDD51C2B12A0}" presName="sibTrans" presStyleCnt="0"/>
      <dgm:spPr/>
    </dgm:pt>
    <dgm:pt modelId="{315CF755-6D33-4C20-A2E0-D2F7921B029E}" type="pres">
      <dgm:prSet presAssocID="{231F9BC2-2FDC-443E-92BC-CF1BC649C0C2}" presName="node" presStyleLbl="node1" presStyleIdx="7" presStyleCnt="8">
        <dgm:presLayoutVars>
          <dgm:bulletEnabled val="1"/>
        </dgm:presLayoutVars>
      </dgm:prSet>
      <dgm:spPr/>
    </dgm:pt>
  </dgm:ptLst>
  <dgm:cxnLst>
    <dgm:cxn modelId="{A3E72C0A-CBED-442D-AE9E-B4A1AFEE20C1}" srcId="{70EE5D91-8A4E-49A7-A5F9-E1AE603B6A2C}" destId="{D58BD41D-D6C6-4457-929A-621A6BE025A8}" srcOrd="4" destOrd="0" parTransId="{D814ECAE-5096-46D4-9D4B-B2C5F6365947}" sibTransId="{2199C54C-9A1D-4B57-95BE-2B7926B8A6D7}"/>
    <dgm:cxn modelId="{7871C70E-5629-4885-8189-D0FEA1EC0249}" type="presOf" srcId="{70EE5D91-8A4E-49A7-A5F9-E1AE603B6A2C}" destId="{B925476E-12ED-4A80-901D-B3D65712F678}" srcOrd="0" destOrd="0" presId="urn:microsoft.com/office/officeart/2005/8/layout/default"/>
    <dgm:cxn modelId="{A7E07027-2DB9-49BB-8A98-CBCBA122B18E}" srcId="{70EE5D91-8A4E-49A7-A5F9-E1AE603B6A2C}" destId="{696A57AD-5966-451A-9D52-22C20FA5010B}" srcOrd="6" destOrd="0" parTransId="{19676A1E-7D4B-46C4-B54C-4BB472575F4A}" sibTransId="{DE10A156-9EE1-4AAA-84A8-DDD51C2B12A0}"/>
    <dgm:cxn modelId="{C65B2F35-130B-4878-8FCB-17864716094E}" srcId="{992DEC9A-75E7-4822-9EEC-135672C9E646}" destId="{C6A86A28-386B-431B-9572-252AF2467912}" srcOrd="0" destOrd="0" parTransId="{37252C3A-978F-4C5C-B0EC-A561DF26E5DC}" sibTransId="{C828A696-1556-4FF4-A641-BC66C386B17C}"/>
    <dgm:cxn modelId="{F0AE016B-A9F6-44D8-8E7B-32559EF47A14}" srcId="{696A57AD-5966-451A-9D52-22C20FA5010B}" destId="{B8EEC1B1-FAD9-4FCE-A25C-964A630AF355}" srcOrd="0" destOrd="0" parTransId="{F2473DBD-4604-4879-AA97-8BBFE41B7473}" sibTransId="{28DD9746-1FB7-4453-A738-CB287489B5F2}"/>
    <dgm:cxn modelId="{8FD26672-38A1-40EC-9D6C-47815823FABB}" type="presOf" srcId="{498F8D5B-0FE9-4F8C-A24E-E6A13E44941A}" destId="{877A76CB-E18E-46AD-B724-3EE4F741F60A}" srcOrd="0" destOrd="0" presId="urn:microsoft.com/office/officeart/2005/8/layout/default"/>
    <dgm:cxn modelId="{8271BB7E-D10E-438C-94DF-CDBE006EDA44}" srcId="{70EE5D91-8A4E-49A7-A5F9-E1AE603B6A2C}" destId="{992DEC9A-75E7-4822-9EEC-135672C9E646}" srcOrd="2" destOrd="0" parTransId="{E2561215-A560-439E-B109-5F7B741598C2}" sibTransId="{7182CE71-39AC-423E-A70F-771ECC4EDC71}"/>
    <dgm:cxn modelId="{41190C81-31A8-48DB-AE99-3258A62B38D0}" type="presOf" srcId="{D58BD41D-D6C6-4457-929A-621A6BE025A8}" destId="{4024A2DA-2981-4624-BF37-50345923D0FD}" srcOrd="0" destOrd="0" presId="urn:microsoft.com/office/officeart/2005/8/layout/default"/>
    <dgm:cxn modelId="{44E06E85-F627-44FA-9976-99772BFF69DE}" srcId="{70EE5D91-8A4E-49A7-A5F9-E1AE603B6A2C}" destId="{2C8AEF12-027A-4E81-B9C6-48B974AC93BE}" srcOrd="5" destOrd="0" parTransId="{B532AC3A-F6CA-4A76-A63A-E6EB85510F4B}" sibTransId="{BFBBA5DE-50E4-43CF-A665-4045F4725418}"/>
    <dgm:cxn modelId="{06127685-0608-47F8-9C6C-071D34CC328A}" type="presOf" srcId="{B8EEC1B1-FAD9-4FCE-A25C-964A630AF355}" destId="{E05CB76A-4EB3-4912-88AD-46C5F268CBC6}" srcOrd="0" destOrd="1" presId="urn:microsoft.com/office/officeart/2005/8/layout/default"/>
    <dgm:cxn modelId="{BE6C9487-9F43-401C-8DD5-FF277F5CF839}" type="presOf" srcId="{921395E6-999D-4A5B-816E-741E037F69B1}" destId="{F0D3360A-A195-4A34-863F-9C659A90FBD1}" srcOrd="0" destOrd="0" presId="urn:microsoft.com/office/officeart/2005/8/layout/default"/>
    <dgm:cxn modelId="{E90A6994-5E11-4375-9BDF-CABC31238F43}" srcId="{70EE5D91-8A4E-49A7-A5F9-E1AE603B6A2C}" destId="{498F8D5B-0FE9-4F8C-A24E-E6A13E44941A}" srcOrd="0" destOrd="0" parTransId="{9E90F8B1-DABC-4860-A037-16BB49E70EAC}" sibTransId="{69A407DC-13A6-4981-AFCA-C42CF5E20108}"/>
    <dgm:cxn modelId="{71A60C9A-E057-4C99-943F-410E79BC5232}" type="presOf" srcId="{2C8AEF12-027A-4E81-B9C6-48B974AC93BE}" destId="{A1570E98-DFA5-4E03-949E-6F1827147EDD}" srcOrd="0" destOrd="0" presId="urn:microsoft.com/office/officeart/2005/8/layout/default"/>
    <dgm:cxn modelId="{37B494A3-B672-4858-A2B5-423526730EBC}" srcId="{70EE5D91-8A4E-49A7-A5F9-E1AE603B6A2C}" destId="{231F9BC2-2FDC-443E-92BC-CF1BC649C0C2}" srcOrd="7" destOrd="0" parTransId="{D527093E-1D8B-4864-9118-BF17601F7DDE}" sibTransId="{B1CF0687-7A89-4C81-A436-22C54DF5458A}"/>
    <dgm:cxn modelId="{1CB274AB-9729-4C7D-9E7C-A534A24862F0}" type="presOf" srcId="{231F9BC2-2FDC-443E-92BC-CF1BC649C0C2}" destId="{315CF755-6D33-4C20-A2E0-D2F7921B029E}" srcOrd="0" destOrd="0" presId="urn:microsoft.com/office/officeart/2005/8/layout/default"/>
    <dgm:cxn modelId="{B86449B4-4309-4B1A-8455-68AF568DA2DB}" srcId="{70EE5D91-8A4E-49A7-A5F9-E1AE603B6A2C}" destId="{9824F5B9-88B0-488A-9B59-D65D85AF1F7B}" srcOrd="3" destOrd="0" parTransId="{C702113F-2DF2-40CB-9748-2F58124E5EE7}" sibTransId="{3C94FCB2-3A2A-4A5B-ADAB-3A5C497AB70E}"/>
    <dgm:cxn modelId="{35ACEBB5-8054-47A5-AEF2-94E21169BBEE}" type="presOf" srcId="{9824F5B9-88B0-488A-9B59-D65D85AF1F7B}" destId="{E3D4F54F-E204-4018-B997-A7BF7A864A6D}" srcOrd="0" destOrd="0" presId="urn:microsoft.com/office/officeart/2005/8/layout/default"/>
    <dgm:cxn modelId="{056B39BA-1083-4DBF-8478-187D02A3CDD8}" type="presOf" srcId="{696A57AD-5966-451A-9D52-22C20FA5010B}" destId="{E05CB76A-4EB3-4912-88AD-46C5F268CBC6}" srcOrd="0" destOrd="0" presId="urn:microsoft.com/office/officeart/2005/8/layout/default"/>
    <dgm:cxn modelId="{38DC9DD4-C575-44B0-92E7-1A540DFF05F1}" type="presOf" srcId="{992DEC9A-75E7-4822-9EEC-135672C9E646}" destId="{9092C8C9-208D-4A8B-A683-C870C775F59D}" srcOrd="0" destOrd="0" presId="urn:microsoft.com/office/officeart/2005/8/layout/default"/>
    <dgm:cxn modelId="{9696A1D7-DFE4-461C-A66C-748639912DA3}" type="presOf" srcId="{C6A86A28-386B-431B-9572-252AF2467912}" destId="{9092C8C9-208D-4A8B-A683-C870C775F59D}" srcOrd="0" destOrd="1" presId="urn:microsoft.com/office/officeart/2005/8/layout/default"/>
    <dgm:cxn modelId="{9FF61AFA-E872-4EA8-B4AA-4BA52D5619D3}" srcId="{70EE5D91-8A4E-49A7-A5F9-E1AE603B6A2C}" destId="{921395E6-999D-4A5B-816E-741E037F69B1}" srcOrd="1" destOrd="0" parTransId="{EB8A5EA4-4DCB-4A9B-A260-398E468F67EF}" sibTransId="{7DF94CCE-0424-44E5-A03C-B3A8EB7B9246}"/>
    <dgm:cxn modelId="{F037D31D-5C1D-4468-9D94-E7E2FDC182E1}" type="presParOf" srcId="{B925476E-12ED-4A80-901D-B3D65712F678}" destId="{877A76CB-E18E-46AD-B724-3EE4F741F60A}" srcOrd="0" destOrd="0" presId="urn:microsoft.com/office/officeart/2005/8/layout/default"/>
    <dgm:cxn modelId="{B842499B-93F6-43A4-AD84-D19B6DDBF0D0}" type="presParOf" srcId="{B925476E-12ED-4A80-901D-B3D65712F678}" destId="{50451B27-7B39-4080-AB6B-845D8E287E24}" srcOrd="1" destOrd="0" presId="urn:microsoft.com/office/officeart/2005/8/layout/default"/>
    <dgm:cxn modelId="{104AB0D3-C3F2-47A1-94C3-ED1864397205}" type="presParOf" srcId="{B925476E-12ED-4A80-901D-B3D65712F678}" destId="{F0D3360A-A195-4A34-863F-9C659A90FBD1}" srcOrd="2" destOrd="0" presId="urn:microsoft.com/office/officeart/2005/8/layout/default"/>
    <dgm:cxn modelId="{854327C1-43B6-4256-B1C3-B51F74E7B034}" type="presParOf" srcId="{B925476E-12ED-4A80-901D-B3D65712F678}" destId="{D78515F4-3F47-4B19-8791-74D8BEF4DCDD}" srcOrd="3" destOrd="0" presId="urn:microsoft.com/office/officeart/2005/8/layout/default"/>
    <dgm:cxn modelId="{4E6CA912-BB8E-4E46-A460-21A96772C66F}" type="presParOf" srcId="{B925476E-12ED-4A80-901D-B3D65712F678}" destId="{9092C8C9-208D-4A8B-A683-C870C775F59D}" srcOrd="4" destOrd="0" presId="urn:microsoft.com/office/officeart/2005/8/layout/default"/>
    <dgm:cxn modelId="{DE5E60F3-68A5-45F8-B93B-29B37A629A24}" type="presParOf" srcId="{B925476E-12ED-4A80-901D-B3D65712F678}" destId="{1827E484-1758-4207-A412-19D60DDCBDED}" srcOrd="5" destOrd="0" presId="urn:microsoft.com/office/officeart/2005/8/layout/default"/>
    <dgm:cxn modelId="{3FA36073-A0D3-401F-8A69-C190D5D00FE7}" type="presParOf" srcId="{B925476E-12ED-4A80-901D-B3D65712F678}" destId="{E3D4F54F-E204-4018-B997-A7BF7A864A6D}" srcOrd="6" destOrd="0" presId="urn:microsoft.com/office/officeart/2005/8/layout/default"/>
    <dgm:cxn modelId="{73F852CD-5C57-4F42-B35A-683CBB3C1CD2}" type="presParOf" srcId="{B925476E-12ED-4A80-901D-B3D65712F678}" destId="{5B92C277-499C-4924-8C20-A601052D3766}" srcOrd="7" destOrd="0" presId="urn:microsoft.com/office/officeart/2005/8/layout/default"/>
    <dgm:cxn modelId="{6FF967DA-72B1-4BF7-9714-A3B6410F0CEB}" type="presParOf" srcId="{B925476E-12ED-4A80-901D-B3D65712F678}" destId="{4024A2DA-2981-4624-BF37-50345923D0FD}" srcOrd="8" destOrd="0" presId="urn:microsoft.com/office/officeart/2005/8/layout/default"/>
    <dgm:cxn modelId="{CA4DBA58-29FD-4AF2-A588-14A67FA5D916}" type="presParOf" srcId="{B925476E-12ED-4A80-901D-B3D65712F678}" destId="{2636BC12-C98F-46B4-946C-C9EFF2269C5D}" srcOrd="9" destOrd="0" presId="urn:microsoft.com/office/officeart/2005/8/layout/default"/>
    <dgm:cxn modelId="{2A2A5BE5-3EF2-41E4-8609-7C2104386117}" type="presParOf" srcId="{B925476E-12ED-4A80-901D-B3D65712F678}" destId="{A1570E98-DFA5-4E03-949E-6F1827147EDD}" srcOrd="10" destOrd="0" presId="urn:microsoft.com/office/officeart/2005/8/layout/default"/>
    <dgm:cxn modelId="{05D555DA-F756-4BC2-A0BF-929ECDDD09F2}" type="presParOf" srcId="{B925476E-12ED-4A80-901D-B3D65712F678}" destId="{6C968B95-DDEF-4EF0-BEB9-8A84D251192B}" srcOrd="11" destOrd="0" presId="urn:microsoft.com/office/officeart/2005/8/layout/default"/>
    <dgm:cxn modelId="{E61FCB7B-4A02-4B95-9E87-275B3E5B6AEA}" type="presParOf" srcId="{B925476E-12ED-4A80-901D-B3D65712F678}" destId="{E05CB76A-4EB3-4912-88AD-46C5F268CBC6}" srcOrd="12" destOrd="0" presId="urn:microsoft.com/office/officeart/2005/8/layout/default"/>
    <dgm:cxn modelId="{E7DDE449-D885-437D-8125-2DB05FC29CB2}" type="presParOf" srcId="{B925476E-12ED-4A80-901D-B3D65712F678}" destId="{04BFA0D8-9501-463F-8A71-F6B11E680B2D}" srcOrd="13" destOrd="0" presId="urn:microsoft.com/office/officeart/2005/8/layout/default"/>
    <dgm:cxn modelId="{3E0CA236-1945-481D-8B48-62538A13C139}" type="presParOf" srcId="{B925476E-12ED-4A80-901D-B3D65712F678}" destId="{315CF755-6D33-4C20-A2E0-D2F7921B029E}"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6FDFEA1-734E-41B2-A495-C7BA2DA344ED}"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C6C2C06C-4F76-47E2-A661-9506090A3593}">
      <dgm:prSet phldrT="[Text]"/>
      <dgm:spPr/>
      <dgm:t>
        <a:bodyPr/>
        <a:lstStyle/>
        <a:p>
          <a:r>
            <a:rPr lang="en-GB" dirty="0"/>
            <a:t>10k</a:t>
          </a:r>
        </a:p>
      </dgm:t>
    </dgm:pt>
    <dgm:pt modelId="{4B8BEA43-B0A7-4F8D-BBDE-3EEE16C3F752}" type="parTrans" cxnId="{940BA307-81A5-4844-8074-F5D609A00D8C}">
      <dgm:prSet/>
      <dgm:spPr/>
      <dgm:t>
        <a:bodyPr/>
        <a:lstStyle/>
        <a:p>
          <a:endParaRPr lang="en-GB"/>
        </a:p>
      </dgm:t>
    </dgm:pt>
    <dgm:pt modelId="{273E11A2-4070-4CFD-936B-AEA77B8338E9}" type="sibTrans" cxnId="{940BA307-81A5-4844-8074-F5D609A00D8C}">
      <dgm:prSet/>
      <dgm:spPr/>
      <dgm:t>
        <a:bodyPr/>
        <a:lstStyle/>
        <a:p>
          <a:endParaRPr lang="en-GB"/>
        </a:p>
      </dgm:t>
    </dgm:pt>
    <dgm:pt modelId="{26637BA8-3DDA-40FA-B8F6-355534E85924}">
      <dgm:prSet phldrT="[Text]"/>
      <dgm:spPr/>
      <dgm:t>
        <a:bodyPr/>
        <a:lstStyle/>
        <a:p>
          <a:r>
            <a:rPr lang="en-GB" dirty="0"/>
            <a:t>Transport</a:t>
          </a:r>
        </a:p>
      </dgm:t>
    </dgm:pt>
    <dgm:pt modelId="{97546858-923B-4BAA-9005-2569F43387C3}" type="parTrans" cxnId="{82CDADA0-B771-4F0F-B43D-014718ED5096}">
      <dgm:prSet/>
      <dgm:spPr/>
      <dgm:t>
        <a:bodyPr/>
        <a:lstStyle/>
        <a:p>
          <a:endParaRPr lang="en-GB"/>
        </a:p>
      </dgm:t>
    </dgm:pt>
    <dgm:pt modelId="{B082493D-DBD6-4EF3-B23C-69D1C9D5A685}" type="sibTrans" cxnId="{82CDADA0-B771-4F0F-B43D-014718ED5096}">
      <dgm:prSet/>
      <dgm:spPr/>
      <dgm:t>
        <a:bodyPr/>
        <a:lstStyle/>
        <a:p>
          <a:endParaRPr lang="en-GB"/>
        </a:p>
      </dgm:t>
    </dgm:pt>
    <dgm:pt modelId="{2543789F-0BD3-46C3-8B35-8F751A0F83F5}">
      <dgm:prSet phldrT="[Text]"/>
      <dgm:spPr/>
      <dgm:t>
        <a:bodyPr/>
        <a:lstStyle/>
        <a:p>
          <a:r>
            <a:rPr lang="en-GB" dirty="0"/>
            <a:t>Prizes</a:t>
          </a:r>
        </a:p>
      </dgm:t>
    </dgm:pt>
    <dgm:pt modelId="{8D53C920-6FED-413E-B026-41D330CE5693}" type="parTrans" cxnId="{26190E28-D84D-41C4-BD5F-697F5C0A4741}">
      <dgm:prSet/>
      <dgm:spPr/>
      <dgm:t>
        <a:bodyPr/>
        <a:lstStyle/>
        <a:p>
          <a:endParaRPr lang="en-GB"/>
        </a:p>
      </dgm:t>
    </dgm:pt>
    <dgm:pt modelId="{225822A0-CE20-4D61-AF17-C6BAE24558F6}" type="sibTrans" cxnId="{26190E28-D84D-41C4-BD5F-697F5C0A4741}">
      <dgm:prSet/>
      <dgm:spPr/>
      <dgm:t>
        <a:bodyPr/>
        <a:lstStyle/>
        <a:p>
          <a:endParaRPr lang="en-GB"/>
        </a:p>
      </dgm:t>
    </dgm:pt>
    <dgm:pt modelId="{27638B7C-9923-4B5D-90A1-55C9F0F87305}">
      <dgm:prSet phldrT="[Text]"/>
      <dgm:spPr/>
      <dgm:t>
        <a:bodyPr/>
        <a:lstStyle/>
        <a:p>
          <a:r>
            <a:rPr lang="en-GB" dirty="0"/>
            <a:t>Facilities</a:t>
          </a:r>
        </a:p>
      </dgm:t>
    </dgm:pt>
    <dgm:pt modelId="{25333ECF-C8A0-4B52-BB80-E1C21D8B257E}" type="parTrans" cxnId="{30274D3E-E4FC-4F3D-8EF5-12C68A8BC7F5}">
      <dgm:prSet/>
      <dgm:spPr/>
      <dgm:t>
        <a:bodyPr/>
        <a:lstStyle/>
        <a:p>
          <a:endParaRPr lang="en-GB"/>
        </a:p>
      </dgm:t>
    </dgm:pt>
    <dgm:pt modelId="{37555F0F-1F9F-4A97-AD38-CEA803F6CCC9}" type="sibTrans" cxnId="{30274D3E-E4FC-4F3D-8EF5-12C68A8BC7F5}">
      <dgm:prSet/>
      <dgm:spPr/>
      <dgm:t>
        <a:bodyPr/>
        <a:lstStyle/>
        <a:p>
          <a:endParaRPr lang="en-GB"/>
        </a:p>
      </dgm:t>
    </dgm:pt>
    <dgm:pt modelId="{6B3A67BB-AA9B-4E5D-88D8-FA1DB391EC83}">
      <dgm:prSet phldrT="[Text]"/>
      <dgm:spPr/>
      <dgm:t>
        <a:bodyPr/>
        <a:lstStyle/>
        <a:p>
          <a:r>
            <a:rPr lang="en-GB" dirty="0"/>
            <a:t>Safety</a:t>
          </a:r>
        </a:p>
      </dgm:t>
    </dgm:pt>
    <dgm:pt modelId="{F9FFA800-202E-4A17-9188-A0F874AF95EC}" type="parTrans" cxnId="{C4330F83-6493-40FA-95F8-FF1DA931E466}">
      <dgm:prSet/>
      <dgm:spPr/>
      <dgm:t>
        <a:bodyPr/>
        <a:lstStyle/>
        <a:p>
          <a:endParaRPr lang="en-GB"/>
        </a:p>
      </dgm:t>
    </dgm:pt>
    <dgm:pt modelId="{343E2540-58A9-4066-B86E-5ACC979AAA68}" type="sibTrans" cxnId="{C4330F83-6493-40FA-95F8-FF1DA931E466}">
      <dgm:prSet/>
      <dgm:spPr/>
      <dgm:t>
        <a:bodyPr/>
        <a:lstStyle/>
        <a:p>
          <a:endParaRPr lang="en-GB"/>
        </a:p>
      </dgm:t>
    </dgm:pt>
    <dgm:pt modelId="{C67951F7-C6C2-43DA-B14E-91C1C7BD3BF4}">
      <dgm:prSet phldrT="[Text]"/>
      <dgm:spPr/>
      <dgm:t>
        <a:bodyPr/>
        <a:lstStyle/>
        <a:p>
          <a:r>
            <a:rPr lang="en-GB" dirty="0"/>
            <a:t>Refresh</a:t>
          </a:r>
        </a:p>
      </dgm:t>
    </dgm:pt>
    <dgm:pt modelId="{1F1CC624-A484-4684-BF06-94BEB4234E57}" type="parTrans" cxnId="{F4EC3CD8-3B7C-42FB-9B39-80918FE63725}">
      <dgm:prSet/>
      <dgm:spPr/>
      <dgm:t>
        <a:bodyPr/>
        <a:lstStyle/>
        <a:p>
          <a:endParaRPr lang="en-GB"/>
        </a:p>
      </dgm:t>
    </dgm:pt>
    <dgm:pt modelId="{7AF28016-DD85-49DA-B122-876D31772DFC}" type="sibTrans" cxnId="{F4EC3CD8-3B7C-42FB-9B39-80918FE63725}">
      <dgm:prSet/>
      <dgm:spPr/>
      <dgm:t>
        <a:bodyPr/>
        <a:lstStyle/>
        <a:p>
          <a:endParaRPr lang="en-GB"/>
        </a:p>
      </dgm:t>
    </dgm:pt>
    <dgm:pt modelId="{0659A238-07A2-43C1-83C7-635B09385696}">
      <dgm:prSet phldrT="[Text]"/>
      <dgm:spPr/>
      <dgm:t>
        <a:bodyPr/>
        <a:lstStyle/>
        <a:p>
          <a:r>
            <a:rPr lang="en-GB" dirty="0"/>
            <a:t>Clean</a:t>
          </a:r>
        </a:p>
      </dgm:t>
    </dgm:pt>
    <dgm:pt modelId="{8E195BBC-4D93-4433-B9C5-426674E7A4B3}" type="parTrans" cxnId="{28BECB56-E0A2-407B-B6DD-716BB3B30D6F}">
      <dgm:prSet/>
      <dgm:spPr/>
      <dgm:t>
        <a:bodyPr/>
        <a:lstStyle/>
        <a:p>
          <a:endParaRPr lang="en-GB"/>
        </a:p>
      </dgm:t>
    </dgm:pt>
    <dgm:pt modelId="{BF5641E0-C14A-42D7-982D-F6F2C317AD21}" type="sibTrans" cxnId="{28BECB56-E0A2-407B-B6DD-716BB3B30D6F}">
      <dgm:prSet/>
      <dgm:spPr/>
      <dgm:t>
        <a:bodyPr/>
        <a:lstStyle/>
        <a:p>
          <a:endParaRPr lang="en-GB"/>
        </a:p>
      </dgm:t>
    </dgm:pt>
    <dgm:pt modelId="{0AD1C17D-F3FF-41BD-9D21-0CE21E90D53A}">
      <dgm:prSet phldrT="[Text]"/>
      <dgm:spPr/>
      <dgm:t>
        <a:bodyPr/>
        <a:lstStyle/>
        <a:p>
          <a:r>
            <a:rPr lang="en-GB" dirty="0"/>
            <a:t>Route</a:t>
          </a:r>
        </a:p>
      </dgm:t>
    </dgm:pt>
    <dgm:pt modelId="{B69AA104-5534-4A33-8145-F7C0F3550EA0}" type="parTrans" cxnId="{6FD4BDB0-CA5C-4339-9762-36AF3EF56928}">
      <dgm:prSet/>
      <dgm:spPr/>
      <dgm:t>
        <a:bodyPr/>
        <a:lstStyle/>
        <a:p>
          <a:endParaRPr lang="en-GB"/>
        </a:p>
      </dgm:t>
    </dgm:pt>
    <dgm:pt modelId="{795A1FB2-559E-447A-AEF8-654835A5FCF5}" type="sibTrans" cxnId="{6FD4BDB0-CA5C-4339-9762-36AF3EF56928}">
      <dgm:prSet/>
      <dgm:spPr/>
      <dgm:t>
        <a:bodyPr/>
        <a:lstStyle/>
        <a:p>
          <a:endParaRPr lang="en-GB"/>
        </a:p>
      </dgm:t>
    </dgm:pt>
    <dgm:pt modelId="{E191EF6F-0CF0-46E6-BF5F-190118723484}">
      <dgm:prSet phldrT="[Text]"/>
      <dgm:spPr/>
      <dgm:t>
        <a:bodyPr/>
        <a:lstStyle/>
        <a:p>
          <a:r>
            <a:rPr lang="en-GB" dirty="0" err="1"/>
            <a:t>Regist</a:t>
          </a:r>
          <a:endParaRPr lang="en-GB" dirty="0"/>
        </a:p>
      </dgm:t>
    </dgm:pt>
    <dgm:pt modelId="{3984390C-EE30-4F81-B19C-FE9564B4EA1D}" type="parTrans" cxnId="{E0CC5C91-8869-4119-BB7F-65306977B1E8}">
      <dgm:prSet/>
      <dgm:spPr/>
      <dgm:t>
        <a:bodyPr/>
        <a:lstStyle/>
        <a:p>
          <a:endParaRPr lang="en-GB"/>
        </a:p>
      </dgm:t>
    </dgm:pt>
    <dgm:pt modelId="{22621E59-EDB5-4A25-94A8-48041083E1BA}" type="sibTrans" cxnId="{E0CC5C91-8869-4119-BB7F-65306977B1E8}">
      <dgm:prSet/>
      <dgm:spPr/>
      <dgm:t>
        <a:bodyPr/>
        <a:lstStyle/>
        <a:p>
          <a:endParaRPr lang="en-GB"/>
        </a:p>
      </dgm:t>
    </dgm:pt>
    <dgm:pt modelId="{443D790A-E88B-4287-8021-E5FEAFE780F3}">
      <dgm:prSet phldrT="[Text]"/>
      <dgm:spPr/>
      <dgm:t>
        <a:bodyPr/>
        <a:lstStyle/>
        <a:p>
          <a:r>
            <a:rPr lang="en-GB"/>
            <a:t>Promo</a:t>
          </a:r>
          <a:endParaRPr lang="en-GB" dirty="0"/>
        </a:p>
      </dgm:t>
    </dgm:pt>
    <dgm:pt modelId="{9AB90033-2061-43E0-8C4A-8B92A38F8D33}" type="parTrans" cxnId="{AD7B1CF0-D075-42B4-BCA5-9FCC42C41AF6}">
      <dgm:prSet/>
      <dgm:spPr/>
      <dgm:t>
        <a:bodyPr/>
        <a:lstStyle/>
        <a:p>
          <a:endParaRPr lang="en-GB"/>
        </a:p>
      </dgm:t>
    </dgm:pt>
    <dgm:pt modelId="{9798B9F5-CCBE-46E9-A327-4981A55CE156}" type="sibTrans" cxnId="{AD7B1CF0-D075-42B4-BCA5-9FCC42C41AF6}">
      <dgm:prSet/>
      <dgm:spPr/>
      <dgm:t>
        <a:bodyPr/>
        <a:lstStyle/>
        <a:p>
          <a:endParaRPr lang="en-GB"/>
        </a:p>
      </dgm:t>
    </dgm:pt>
    <dgm:pt modelId="{01FDE3AB-B1F3-4E8D-AEE5-9381E45F68EF}">
      <dgm:prSet phldrT="[Text]"/>
      <dgm:spPr/>
      <dgm:t>
        <a:bodyPr/>
        <a:lstStyle/>
        <a:p>
          <a:r>
            <a:rPr lang="en-GB" dirty="0"/>
            <a:t>Research</a:t>
          </a:r>
        </a:p>
      </dgm:t>
    </dgm:pt>
    <dgm:pt modelId="{67E40F1D-0E2C-4AEF-99BD-7C771149E0D8}" type="parTrans" cxnId="{6D99D360-1B5A-43A4-A54F-6EBE59803B42}">
      <dgm:prSet/>
      <dgm:spPr/>
      <dgm:t>
        <a:bodyPr/>
        <a:lstStyle/>
        <a:p>
          <a:endParaRPr lang="en-GB"/>
        </a:p>
      </dgm:t>
    </dgm:pt>
    <dgm:pt modelId="{C6CE0CC7-770F-4E67-8C61-6AD516DCC844}" type="sibTrans" cxnId="{6D99D360-1B5A-43A4-A54F-6EBE59803B42}">
      <dgm:prSet/>
      <dgm:spPr/>
      <dgm:t>
        <a:bodyPr/>
        <a:lstStyle/>
        <a:p>
          <a:endParaRPr lang="en-GB"/>
        </a:p>
      </dgm:t>
    </dgm:pt>
    <dgm:pt modelId="{03D1EE6D-119D-4A3B-89F1-B87970F1A07E}">
      <dgm:prSet phldrT="[Text]"/>
      <dgm:spPr/>
      <dgm:t>
        <a:bodyPr/>
        <a:lstStyle/>
        <a:p>
          <a:r>
            <a:rPr lang="en-GB" dirty="0"/>
            <a:t>Investigate</a:t>
          </a:r>
        </a:p>
      </dgm:t>
    </dgm:pt>
    <dgm:pt modelId="{4E8A43E2-AB7F-4A49-9410-DDEBA936E190}" type="parTrans" cxnId="{9DA4CF4E-0923-4E78-B584-8800CD09B805}">
      <dgm:prSet/>
      <dgm:spPr/>
      <dgm:t>
        <a:bodyPr/>
        <a:lstStyle/>
        <a:p>
          <a:endParaRPr lang="en-GB"/>
        </a:p>
      </dgm:t>
    </dgm:pt>
    <dgm:pt modelId="{99E8C878-22B8-425D-95E6-69EEEE0D4C32}" type="sibTrans" cxnId="{9DA4CF4E-0923-4E78-B584-8800CD09B805}">
      <dgm:prSet/>
      <dgm:spPr/>
      <dgm:t>
        <a:bodyPr/>
        <a:lstStyle/>
        <a:p>
          <a:endParaRPr lang="en-GB"/>
        </a:p>
      </dgm:t>
    </dgm:pt>
    <dgm:pt modelId="{054A1FFF-F888-4289-A0E2-9FB314AB154B}">
      <dgm:prSet phldrT="[Text]"/>
      <dgm:spPr/>
      <dgm:t>
        <a:bodyPr/>
        <a:lstStyle/>
        <a:p>
          <a:r>
            <a:rPr lang="en-GB" dirty="0"/>
            <a:t>Interview</a:t>
          </a:r>
        </a:p>
      </dgm:t>
    </dgm:pt>
    <dgm:pt modelId="{2DD15D57-8D8F-4D74-B35C-B9D88ED5659F}" type="parTrans" cxnId="{24FE65E6-9677-4633-8052-B2B4180DCB7D}">
      <dgm:prSet/>
      <dgm:spPr/>
      <dgm:t>
        <a:bodyPr/>
        <a:lstStyle/>
        <a:p>
          <a:endParaRPr lang="en-GB"/>
        </a:p>
      </dgm:t>
    </dgm:pt>
    <dgm:pt modelId="{BE0F19D8-EB46-427F-A704-E4F0B2F1AA21}" type="sibTrans" cxnId="{24FE65E6-9677-4633-8052-B2B4180DCB7D}">
      <dgm:prSet/>
      <dgm:spPr/>
      <dgm:t>
        <a:bodyPr/>
        <a:lstStyle/>
        <a:p>
          <a:endParaRPr lang="en-GB"/>
        </a:p>
      </dgm:t>
    </dgm:pt>
    <dgm:pt modelId="{F08FD05B-C287-4B91-8CA4-B435D4AD65D1}">
      <dgm:prSet phldrT="[Text]"/>
      <dgm:spPr/>
      <dgm:t>
        <a:bodyPr/>
        <a:lstStyle/>
        <a:p>
          <a:r>
            <a:rPr lang="en-GB" dirty="0"/>
            <a:t>Flyers</a:t>
          </a:r>
        </a:p>
      </dgm:t>
    </dgm:pt>
    <dgm:pt modelId="{9354E2DD-8A01-488C-A619-9E0E45BA086B}" type="parTrans" cxnId="{ED120080-51CE-4830-B128-53D9132B0054}">
      <dgm:prSet/>
      <dgm:spPr/>
      <dgm:t>
        <a:bodyPr/>
        <a:lstStyle/>
        <a:p>
          <a:endParaRPr lang="en-GB"/>
        </a:p>
      </dgm:t>
    </dgm:pt>
    <dgm:pt modelId="{9360D433-EC5A-48D0-AD88-84D914EEDF7C}" type="sibTrans" cxnId="{ED120080-51CE-4830-B128-53D9132B0054}">
      <dgm:prSet/>
      <dgm:spPr/>
      <dgm:t>
        <a:bodyPr/>
        <a:lstStyle/>
        <a:p>
          <a:endParaRPr lang="en-GB"/>
        </a:p>
      </dgm:t>
    </dgm:pt>
    <dgm:pt modelId="{E1B3A414-C136-4212-9454-7F8B8488EF3A}">
      <dgm:prSet phldrT="[Text]"/>
      <dgm:spPr/>
      <dgm:t>
        <a:bodyPr/>
        <a:lstStyle/>
        <a:p>
          <a:r>
            <a:rPr lang="en-GB" dirty="0"/>
            <a:t>Print</a:t>
          </a:r>
        </a:p>
      </dgm:t>
    </dgm:pt>
    <dgm:pt modelId="{23EA24AA-C22A-4C1B-AD41-4FEC43E88ABD}" type="parTrans" cxnId="{9BE490BA-627F-4FAE-8162-E145AC21B1CC}">
      <dgm:prSet/>
      <dgm:spPr/>
      <dgm:t>
        <a:bodyPr/>
        <a:lstStyle/>
        <a:p>
          <a:endParaRPr lang="en-GB"/>
        </a:p>
      </dgm:t>
    </dgm:pt>
    <dgm:pt modelId="{415275DD-1E35-4568-B4B7-93F53CD2E5C4}" type="sibTrans" cxnId="{9BE490BA-627F-4FAE-8162-E145AC21B1CC}">
      <dgm:prSet/>
      <dgm:spPr/>
      <dgm:t>
        <a:bodyPr/>
        <a:lstStyle/>
        <a:p>
          <a:endParaRPr lang="en-GB"/>
        </a:p>
      </dgm:t>
    </dgm:pt>
    <dgm:pt modelId="{1D4F1700-5CF7-41B2-AB58-C3C8546BE22A}">
      <dgm:prSet phldrT="[Text]"/>
      <dgm:spPr/>
      <dgm:t>
        <a:bodyPr/>
        <a:lstStyle/>
        <a:p>
          <a:r>
            <a:rPr lang="en-GB" dirty="0"/>
            <a:t>Distribute</a:t>
          </a:r>
        </a:p>
      </dgm:t>
    </dgm:pt>
    <dgm:pt modelId="{3C44E2EB-6736-4871-B940-DF070B0FD4FF}" type="parTrans" cxnId="{E14A5ABC-159D-4E52-939F-724546BD66FD}">
      <dgm:prSet/>
      <dgm:spPr/>
      <dgm:t>
        <a:bodyPr/>
        <a:lstStyle/>
        <a:p>
          <a:endParaRPr lang="en-GB"/>
        </a:p>
      </dgm:t>
    </dgm:pt>
    <dgm:pt modelId="{7B0F295B-3416-43AA-91CA-FC51E623779C}" type="sibTrans" cxnId="{E14A5ABC-159D-4E52-939F-724546BD66FD}">
      <dgm:prSet/>
      <dgm:spPr/>
      <dgm:t>
        <a:bodyPr/>
        <a:lstStyle/>
        <a:p>
          <a:endParaRPr lang="en-GB"/>
        </a:p>
      </dgm:t>
    </dgm:pt>
    <dgm:pt modelId="{F16D77F9-2E00-49E2-8889-0149201CDCE2}">
      <dgm:prSet phldrT="[Text]"/>
      <dgm:spPr/>
      <dgm:t>
        <a:bodyPr/>
        <a:lstStyle/>
        <a:p>
          <a:r>
            <a:rPr lang="en-GB" dirty="0"/>
            <a:t>Schools</a:t>
          </a:r>
        </a:p>
      </dgm:t>
    </dgm:pt>
    <dgm:pt modelId="{1721F297-64EA-48DB-BB01-36B15FDCB5D0}" type="parTrans" cxnId="{A58BA64F-22C8-4244-A201-E3351EA561DE}">
      <dgm:prSet/>
      <dgm:spPr/>
      <dgm:t>
        <a:bodyPr/>
        <a:lstStyle/>
        <a:p>
          <a:endParaRPr lang="en-GB"/>
        </a:p>
      </dgm:t>
    </dgm:pt>
    <dgm:pt modelId="{EEFECA3E-51D6-4181-A9D1-886D4C589484}" type="sibTrans" cxnId="{A58BA64F-22C8-4244-A201-E3351EA561DE}">
      <dgm:prSet/>
      <dgm:spPr/>
      <dgm:t>
        <a:bodyPr/>
        <a:lstStyle/>
        <a:p>
          <a:endParaRPr lang="en-GB"/>
        </a:p>
      </dgm:t>
    </dgm:pt>
    <dgm:pt modelId="{411C303B-5158-425A-8C1A-BAB1662025FF}">
      <dgm:prSet phldrT="[Text]"/>
      <dgm:spPr/>
      <dgm:t>
        <a:bodyPr/>
        <a:lstStyle/>
        <a:p>
          <a:r>
            <a:rPr lang="en-GB" dirty="0"/>
            <a:t>Retail</a:t>
          </a:r>
        </a:p>
      </dgm:t>
    </dgm:pt>
    <dgm:pt modelId="{472CE9DF-1C57-4A81-A26A-8263CF924186}" type="parTrans" cxnId="{E62BD9B3-8CF4-4235-A97F-E2C0F24F6274}">
      <dgm:prSet/>
      <dgm:spPr/>
      <dgm:t>
        <a:bodyPr/>
        <a:lstStyle/>
        <a:p>
          <a:endParaRPr lang="en-GB"/>
        </a:p>
      </dgm:t>
    </dgm:pt>
    <dgm:pt modelId="{02C56C38-9419-42E2-8318-916795143BCF}" type="sibTrans" cxnId="{E62BD9B3-8CF4-4235-A97F-E2C0F24F6274}">
      <dgm:prSet/>
      <dgm:spPr/>
      <dgm:t>
        <a:bodyPr/>
        <a:lstStyle/>
        <a:p>
          <a:endParaRPr lang="en-GB"/>
        </a:p>
      </dgm:t>
    </dgm:pt>
    <dgm:pt modelId="{61B37172-30B9-4FBD-BA33-5EBBA74D498C}">
      <dgm:prSet phldrT="[Text]"/>
      <dgm:spPr/>
      <dgm:t>
        <a:bodyPr/>
        <a:lstStyle/>
        <a:p>
          <a:r>
            <a:rPr lang="en-GB" dirty="0"/>
            <a:t>Design</a:t>
          </a:r>
        </a:p>
      </dgm:t>
    </dgm:pt>
    <dgm:pt modelId="{CC4794E3-8F08-4314-96BA-0ED9996F15BD}" type="parTrans" cxnId="{6CC748AD-2B73-40B1-9A47-B64393658191}">
      <dgm:prSet/>
      <dgm:spPr/>
      <dgm:t>
        <a:bodyPr/>
        <a:lstStyle/>
        <a:p>
          <a:endParaRPr lang="en-GB"/>
        </a:p>
      </dgm:t>
    </dgm:pt>
    <dgm:pt modelId="{ED74DEE3-969E-4C9B-A9E7-EF9C40A10EAD}" type="sibTrans" cxnId="{6CC748AD-2B73-40B1-9A47-B64393658191}">
      <dgm:prSet/>
      <dgm:spPr/>
      <dgm:t>
        <a:bodyPr/>
        <a:lstStyle/>
        <a:p>
          <a:endParaRPr lang="en-GB"/>
        </a:p>
      </dgm:t>
    </dgm:pt>
    <dgm:pt modelId="{52497E8F-4EE8-4BFE-B810-07B4AFDD8C11}">
      <dgm:prSet phldrT="[Text]"/>
      <dgm:spPr/>
      <dgm:t>
        <a:bodyPr/>
        <a:lstStyle/>
        <a:p>
          <a:r>
            <a:rPr lang="en-GB" dirty="0"/>
            <a:t>Mailings</a:t>
          </a:r>
        </a:p>
      </dgm:t>
    </dgm:pt>
    <dgm:pt modelId="{92D27B0A-E6DC-46DF-9ED4-CCBA73E0363C}" type="parTrans" cxnId="{332D6028-0258-4834-9F07-2E7381CB34B3}">
      <dgm:prSet/>
      <dgm:spPr/>
      <dgm:t>
        <a:bodyPr/>
        <a:lstStyle/>
        <a:p>
          <a:endParaRPr lang="en-GB"/>
        </a:p>
      </dgm:t>
    </dgm:pt>
    <dgm:pt modelId="{152F3523-F6FE-4A20-B6E4-8A911963BE54}" type="sibTrans" cxnId="{332D6028-0258-4834-9F07-2E7381CB34B3}">
      <dgm:prSet/>
      <dgm:spPr/>
      <dgm:t>
        <a:bodyPr/>
        <a:lstStyle/>
        <a:p>
          <a:endParaRPr lang="en-GB"/>
        </a:p>
      </dgm:t>
    </dgm:pt>
    <dgm:pt modelId="{6CE18F24-C021-4684-90EF-2F5F7489F7C3}">
      <dgm:prSet phldrT="[Text]"/>
      <dgm:spPr/>
      <dgm:t>
        <a:bodyPr/>
        <a:lstStyle/>
        <a:p>
          <a:r>
            <a:rPr lang="en-GB" dirty="0"/>
            <a:t>List</a:t>
          </a:r>
        </a:p>
      </dgm:t>
    </dgm:pt>
    <dgm:pt modelId="{31B18395-BC68-4025-A5E8-5763F6A382D6}" type="parTrans" cxnId="{88657220-4397-4274-BFA1-6B782FCE3A68}">
      <dgm:prSet/>
      <dgm:spPr/>
      <dgm:t>
        <a:bodyPr/>
        <a:lstStyle/>
        <a:p>
          <a:endParaRPr lang="en-GB"/>
        </a:p>
      </dgm:t>
    </dgm:pt>
    <dgm:pt modelId="{FD9473AB-8CEF-452B-A9CB-297E0F2A5F3C}" type="sibTrans" cxnId="{88657220-4397-4274-BFA1-6B782FCE3A68}">
      <dgm:prSet/>
      <dgm:spPr/>
      <dgm:t>
        <a:bodyPr/>
        <a:lstStyle/>
        <a:p>
          <a:endParaRPr lang="en-GB"/>
        </a:p>
      </dgm:t>
    </dgm:pt>
    <dgm:pt modelId="{2FEC4D8A-3BB1-4DF9-85DA-606388F8B8B8}">
      <dgm:prSet phldrT="[Text]"/>
      <dgm:spPr/>
      <dgm:t>
        <a:bodyPr/>
        <a:lstStyle/>
        <a:p>
          <a:r>
            <a:rPr lang="en-GB" dirty="0"/>
            <a:t>Prepare</a:t>
          </a:r>
        </a:p>
      </dgm:t>
    </dgm:pt>
    <dgm:pt modelId="{05A90D7B-357C-4B8A-B006-2C9E1565237C}" type="parTrans" cxnId="{27AC045D-4288-4F82-AD22-E8F5435D4F6E}">
      <dgm:prSet/>
      <dgm:spPr/>
      <dgm:t>
        <a:bodyPr/>
        <a:lstStyle/>
        <a:p>
          <a:endParaRPr lang="en-GB"/>
        </a:p>
      </dgm:t>
    </dgm:pt>
    <dgm:pt modelId="{795E443C-3888-4932-BA72-419124C411C2}" type="sibTrans" cxnId="{27AC045D-4288-4F82-AD22-E8F5435D4F6E}">
      <dgm:prSet/>
      <dgm:spPr/>
      <dgm:t>
        <a:bodyPr/>
        <a:lstStyle/>
        <a:p>
          <a:endParaRPr lang="en-GB"/>
        </a:p>
      </dgm:t>
    </dgm:pt>
    <dgm:pt modelId="{0D1AE63D-D44A-4A74-AA02-6CFF499A61AD}">
      <dgm:prSet phldrT="[Text]"/>
      <dgm:spPr/>
      <dgm:t>
        <a:bodyPr/>
        <a:lstStyle/>
        <a:p>
          <a:r>
            <a:rPr lang="en-GB" dirty="0"/>
            <a:t>Mail</a:t>
          </a:r>
        </a:p>
      </dgm:t>
    </dgm:pt>
    <dgm:pt modelId="{93638C91-178A-4176-A498-431827B00645}" type="parTrans" cxnId="{316AF5BB-1D01-45B2-8030-9F83B38D39ED}">
      <dgm:prSet/>
      <dgm:spPr/>
      <dgm:t>
        <a:bodyPr/>
        <a:lstStyle/>
        <a:p>
          <a:endParaRPr lang="en-GB"/>
        </a:p>
      </dgm:t>
    </dgm:pt>
    <dgm:pt modelId="{D5314751-0952-4EEA-8522-53840BF743A0}" type="sibTrans" cxnId="{316AF5BB-1D01-45B2-8030-9F83B38D39ED}">
      <dgm:prSet/>
      <dgm:spPr/>
      <dgm:t>
        <a:bodyPr/>
        <a:lstStyle/>
        <a:p>
          <a:endParaRPr lang="en-GB"/>
        </a:p>
      </dgm:t>
    </dgm:pt>
    <dgm:pt modelId="{82246EF8-9699-4ED5-B34B-C57AFA4F8421}">
      <dgm:prSet phldrT="[Text]"/>
      <dgm:spPr/>
      <dgm:t>
        <a:bodyPr/>
        <a:lstStyle/>
        <a:p>
          <a:r>
            <a:rPr lang="en-GB" dirty="0"/>
            <a:t>Adverts</a:t>
          </a:r>
        </a:p>
      </dgm:t>
    </dgm:pt>
    <dgm:pt modelId="{E83CD32B-708E-4F8B-AA21-BDC967C6F541}" type="parTrans" cxnId="{C694D5A9-B82B-4BD2-A460-99E44FCBDFCA}">
      <dgm:prSet/>
      <dgm:spPr/>
      <dgm:t>
        <a:bodyPr/>
        <a:lstStyle/>
        <a:p>
          <a:endParaRPr lang="en-GB"/>
        </a:p>
      </dgm:t>
    </dgm:pt>
    <dgm:pt modelId="{C70EBEA0-1F83-42CD-8F1B-0FB7D3555514}" type="sibTrans" cxnId="{C694D5A9-B82B-4BD2-A460-99E44FCBDFCA}">
      <dgm:prSet/>
      <dgm:spPr/>
      <dgm:t>
        <a:bodyPr/>
        <a:lstStyle/>
        <a:p>
          <a:endParaRPr lang="en-GB"/>
        </a:p>
      </dgm:t>
    </dgm:pt>
    <dgm:pt modelId="{7491742E-5811-4F91-AD00-0F100EE110D6}">
      <dgm:prSet phldrT="[Text]"/>
      <dgm:spPr/>
      <dgm:t>
        <a:bodyPr/>
        <a:lstStyle/>
        <a:p>
          <a:r>
            <a:rPr lang="en-GB" dirty="0"/>
            <a:t>Produce</a:t>
          </a:r>
        </a:p>
      </dgm:t>
    </dgm:pt>
    <dgm:pt modelId="{29644C3C-DCA1-4766-B66A-515E63ED9B8D}" type="parTrans" cxnId="{BEEB4C9F-0754-45F4-A63C-CB9118B38B50}">
      <dgm:prSet/>
      <dgm:spPr/>
      <dgm:t>
        <a:bodyPr/>
        <a:lstStyle/>
        <a:p>
          <a:endParaRPr lang="en-GB"/>
        </a:p>
      </dgm:t>
    </dgm:pt>
    <dgm:pt modelId="{ED7D8E7F-8B25-4FAF-9430-4DAF932A08F5}" type="sibTrans" cxnId="{BEEB4C9F-0754-45F4-A63C-CB9118B38B50}">
      <dgm:prSet/>
      <dgm:spPr/>
      <dgm:t>
        <a:bodyPr/>
        <a:lstStyle/>
        <a:p>
          <a:endParaRPr lang="en-GB"/>
        </a:p>
      </dgm:t>
    </dgm:pt>
    <dgm:pt modelId="{094BFF80-48F2-4245-B873-08C5FFC2226F}">
      <dgm:prSet phldrT="[Text]"/>
      <dgm:spPr/>
      <dgm:t>
        <a:bodyPr/>
        <a:lstStyle/>
        <a:p>
          <a:r>
            <a:rPr lang="en-GB" dirty="0"/>
            <a:t>Purchase</a:t>
          </a:r>
        </a:p>
      </dgm:t>
    </dgm:pt>
    <dgm:pt modelId="{EE4FCCD0-8BCE-4B5D-9BA4-BCFEE3847A03}" type="parTrans" cxnId="{10162B9E-9881-49BA-A086-5BC294F5580E}">
      <dgm:prSet/>
      <dgm:spPr/>
      <dgm:t>
        <a:bodyPr/>
        <a:lstStyle/>
        <a:p>
          <a:endParaRPr lang="en-GB"/>
        </a:p>
      </dgm:t>
    </dgm:pt>
    <dgm:pt modelId="{75A83CE1-08D1-4246-817A-2B9FB3137537}" type="sibTrans" cxnId="{10162B9E-9881-49BA-A086-5BC294F5580E}">
      <dgm:prSet/>
      <dgm:spPr/>
      <dgm:t>
        <a:bodyPr/>
        <a:lstStyle/>
        <a:p>
          <a:endParaRPr lang="en-GB"/>
        </a:p>
      </dgm:t>
    </dgm:pt>
    <dgm:pt modelId="{F2A5CCC7-3DB1-4065-A52D-C2020E7DEFB5}">
      <dgm:prSet phldrT="[Text]"/>
      <dgm:spPr/>
      <dgm:t>
        <a:bodyPr/>
        <a:lstStyle/>
        <a:p>
          <a:r>
            <a:rPr lang="en-GB" dirty="0"/>
            <a:t>Monitor</a:t>
          </a:r>
        </a:p>
      </dgm:t>
    </dgm:pt>
    <dgm:pt modelId="{24A539BB-9344-4AB3-AD01-4A87AF87FBB3}" type="parTrans" cxnId="{3B7B0E2C-4A6C-4740-9937-5423698D9BB6}">
      <dgm:prSet/>
      <dgm:spPr/>
      <dgm:t>
        <a:bodyPr/>
        <a:lstStyle/>
        <a:p>
          <a:endParaRPr lang="en-GB"/>
        </a:p>
      </dgm:t>
    </dgm:pt>
    <dgm:pt modelId="{401220F1-86A0-455B-AA3A-FE8CEAA4CE41}" type="sibTrans" cxnId="{3B7B0E2C-4A6C-4740-9937-5423698D9BB6}">
      <dgm:prSet/>
      <dgm:spPr/>
      <dgm:t>
        <a:bodyPr/>
        <a:lstStyle/>
        <a:p>
          <a:endParaRPr lang="en-GB"/>
        </a:p>
      </dgm:t>
    </dgm:pt>
    <dgm:pt modelId="{BE5A8320-0233-4E50-AB0E-4EDBB421F55D}" type="pres">
      <dgm:prSet presAssocID="{86FDFEA1-734E-41B2-A495-C7BA2DA344ED}" presName="hierChild1" presStyleCnt="0">
        <dgm:presLayoutVars>
          <dgm:orgChart val="1"/>
          <dgm:chPref val="1"/>
          <dgm:dir/>
          <dgm:animOne val="branch"/>
          <dgm:animLvl val="lvl"/>
          <dgm:resizeHandles/>
        </dgm:presLayoutVars>
      </dgm:prSet>
      <dgm:spPr/>
    </dgm:pt>
    <dgm:pt modelId="{11C7F5BA-7D6F-44B9-AC75-21CFAFDBA970}" type="pres">
      <dgm:prSet presAssocID="{C6C2C06C-4F76-47E2-A661-9506090A3593}" presName="hierRoot1" presStyleCnt="0">
        <dgm:presLayoutVars>
          <dgm:hierBranch val="init"/>
        </dgm:presLayoutVars>
      </dgm:prSet>
      <dgm:spPr/>
    </dgm:pt>
    <dgm:pt modelId="{CF54AF93-DD2A-4D36-8CA3-5E7093244501}" type="pres">
      <dgm:prSet presAssocID="{C6C2C06C-4F76-47E2-A661-9506090A3593}" presName="rootComposite1" presStyleCnt="0"/>
      <dgm:spPr/>
    </dgm:pt>
    <dgm:pt modelId="{7FA66B77-5243-479D-97D6-32569834A619}" type="pres">
      <dgm:prSet presAssocID="{C6C2C06C-4F76-47E2-A661-9506090A3593}" presName="rootText1" presStyleLbl="node0" presStyleIdx="0" presStyleCnt="1">
        <dgm:presLayoutVars>
          <dgm:chPref val="3"/>
        </dgm:presLayoutVars>
      </dgm:prSet>
      <dgm:spPr/>
    </dgm:pt>
    <dgm:pt modelId="{AC87C17C-3FF3-4DC5-AC7F-EA81CBE666D2}" type="pres">
      <dgm:prSet presAssocID="{C6C2C06C-4F76-47E2-A661-9506090A3593}" presName="rootConnector1" presStyleLbl="node1" presStyleIdx="0" presStyleCnt="0"/>
      <dgm:spPr/>
    </dgm:pt>
    <dgm:pt modelId="{6F29FBB9-B192-4686-AC1C-138AC5740B1C}" type="pres">
      <dgm:prSet presAssocID="{C6C2C06C-4F76-47E2-A661-9506090A3593}" presName="hierChild2" presStyleCnt="0"/>
      <dgm:spPr/>
    </dgm:pt>
    <dgm:pt modelId="{2E2FAF29-3491-484B-B41C-921C330EA5E7}" type="pres">
      <dgm:prSet presAssocID="{97546858-923B-4BAA-9005-2569F43387C3}" presName="Name37" presStyleLbl="parChTrans1D2" presStyleIdx="0" presStyleCnt="9"/>
      <dgm:spPr/>
    </dgm:pt>
    <dgm:pt modelId="{1DC02629-7D63-4F3D-A43F-9FA221BD5B6C}" type="pres">
      <dgm:prSet presAssocID="{26637BA8-3DDA-40FA-B8F6-355534E85924}" presName="hierRoot2" presStyleCnt="0">
        <dgm:presLayoutVars>
          <dgm:hierBranch val="init"/>
        </dgm:presLayoutVars>
      </dgm:prSet>
      <dgm:spPr/>
    </dgm:pt>
    <dgm:pt modelId="{5BB96179-F6F8-4EBB-8F58-024F09655F13}" type="pres">
      <dgm:prSet presAssocID="{26637BA8-3DDA-40FA-B8F6-355534E85924}" presName="rootComposite" presStyleCnt="0"/>
      <dgm:spPr/>
    </dgm:pt>
    <dgm:pt modelId="{9E0011DE-0834-4B25-AAE4-107AD45AFA3D}" type="pres">
      <dgm:prSet presAssocID="{26637BA8-3DDA-40FA-B8F6-355534E85924}" presName="rootText" presStyleLbl="node2" presStyleIdx="0" presStyleCnt="9">
        <dgm:presLayoutVars>
          <dgm:chPref val="3"/>
        </dgm:presLayoutVars>
      </dgm:prSet>
      <dgm:spPr/>
    </dgm:pt>
    <dgm:pt modelId="{0D630E39-9CB7-40B0-9BBF-E1731D56701F}" type="pres">
      <dgm:prSet presAssocID="{26637BA8-3DDA-40FA-B8F6-355534E85924}" presName="rootConnector" presStyleLbl="node2" presStyleIdx="0" presStyleCnt="9"/>
      <dgm:spPr/>
    </dgm:pt>
    <dgm:pt modelId="{2FD5973E-E7E4-4F7E-9A25-61ED917683D0}" type="pres">
      <dgm:prSet presAssocID="{26637BA8-3DDA-40FA-B8F6-355534E85924}" presName="hierChild4" presStyleCnt="0"/>
      <dgm:spPr/>
    </dgm:pt>
    <dgm:pt modelId="{A036D2A5-BC60-4C4B-93BB-7CEFDE348B6D}" type="pres">
      <dgm:prSet presAssocID="{26637BA8-3DDA-40FA-B8F6-355534E85924}" presName="hierChild5" presStyleCnt="0"/>
      <dgm:spPr/>
    </dgm:pt>
    <dgm:pt modelId="{441ED986-1F2D-41FE-9B06-DC35A9160985}" type="pres">
      <dgm:prSet presAssocID="{8D53C920-6FED-413E-B026-41D330CE5693}" presName="Name37" presStyleLbl="parChTrans1D2" presStyleIdx="1" presStyleCnt="9"/>
      <dgm:spPr/>
    </dgm:pt>
    <dgm:pt modelId="{2954A14D-933A-4F5A-9184-A6435F6744F9}" type="pres">
      <dgm:prSet presAssocID="{2543789F-0BD3-46C3-8B35-8F751A0F83F5}" presName="hierRoot2" presStyleCnt="0">
        <dgm:presLayoutVars>
          <dgm:hierBranch val="init"/>
        </dgm:presLayoutVars>
      </dgm:prSet>
      <dgm:spPr/>
    </dgm:pt>
    <dgm:pt modelId="{094EA070-CD60-4B97-83D0-FEA2BFB17608}" type="pres">
      <dgm:prSet presAssocID="{2543789F-0BD3-46C3-8B35-8F751A0F83F5}" presName="rootComposite" presStyleCnt="0"/>
      <dgm:spPr/>
    </dgm:pt>
    <dgm:pt modelId="{3FAF7D44-7AE2-453E-830D-67E672AD163B}" type="pres">
      <dgm:prSet presAssocID="{2543789F-0BD3-46C3-8B35-8F751A0F83F5}" presName="rootText" presStyleLbl="node2" presStyleIdx="1" presStyleCnt="9">
        <dgm:presLayoutVars>
          <dgm:chPref val="3"/>
        </dgm:presLayoutVars>
      </dgm:prSet>
      <dgm:spPr/>
    </dgm:pt>
    <dgm:pt modelId="{DAE507D2-3FF7-40CA-96FF-B513C4E2EFB8}" type="pres">
      <dgm:prSet presAssocID="{2543789F-0BD3-46C3-8B35-8F751A0F83F5}" presName="rootConnector" presStyleLbl="node2" presStyleIdx="1" presStyleCnt="9"/>
      <dgm:spPr/>
    </dgm:pt>
    <dgm:pt modelId="{AAE2545F-4F93-4C23-8466-6E51D32FBD16}" type="pres">
      <dgm:prSet presAssocID="{2543789F-0BD3-46C3-8B35-8F751A0F83F5}" presName="hierChild4" presStyleCnt="0"/>
      <dgm:spPr/>
    </dgm:pt>
    <dgm:pt modelId="{069ECE46-DF6F-4795-BE14-E8D29B6C51D0}" type="pres">
      <dgm:prSet presAssocID="{2543789F-0BD3-46C3-8B35-8F751A0F83F5}" presName="hierChild5" presStyleCnt="0"/>
      <dgm:spPr/>
    </dgm:pt>
    <dgm:pt modelId="{6C39AF0C-CB55-4EE0-8647-05D9EBE92D2D}" type="pres">
      <dgm:prSet presAssocID="{25333ECF-C8A0-4B52-BB80-E1C21D8B257E}" presName="Name37" presStyleLbl="parChTrans1D2" presStyleIdx="2" presStyleCnt="9"/>
      <dgm:spPr/>
    </dgm:pt>
    <dgm:pt modelId="{A33E26B4-B44C-477F-83E1-3AA72F306381}" type="pres">
      <dgm:prSet presAssocID="{27638B7C-9923-4B5D-90A1-55C9F0F87305}" presName="hierRoot2" presStyleCnt="0">
        <dgm:presLayoutVars>
          <dgm:hierBranch val="init"/>
        </dgm:presLayoutVars>
      </dgm:prSet>
      <dgm:spPr/>
    </dgm:pt>
    <dgm:pt modelId="{AA1E80B7-495A-4711-A024-57C5D22D105F}" type="pres">
      <dgm:prSet presAssocID="{27638B7C-9923-4B5D-90A1-55C9F0F87305}" presName="rootComposite" presStyleCnt="0"/>
      <dgm:spPr/>
    </dgm:pt>
    <dgm:pt modelId="{84E6BC8F-C050-4157-B866-BD1B88ADF74E}" type="pres">
      <dgm:prSet presAssocID="{27638B7C-9923-4B5D-90A1-55C9F0F87305}" presName="rootText" presStyleLbl="node2" presStyleIdx="2" presStyleCnt="9">
        <dgm:presLayoutVars>
          <dgm:chPref val="3"/>
        </dgm:presLayoutVars>
      </dgm:prSet>
      <dgm:spPr/>
    </dgm:pt>
    <dgm:pt modelId="{728B0988-7298-4E05-9555-FD022A58F438}" type="pres">
      <dgm:prSet presAssocID="{27638B7C-9923-4B5D-90A1-55C9F0F87305}" presName="rootConnector" presStyleLbl="node2" presStyleIdx="2" presStyleCnt="9"/>
      <dgm:spPr/>
    </dgm:pt>
    <dgm:pt modelId="{C633DAC6-626D-4694-A155-DE70ADBA1078}" type="pres">
      <dgm:prSet presAssocID="{27638B7C-9923-4B5D-90A1-55C9F0F87305}" presName="hierChild4" presStyleCnt="0"/>
      <dgm:spPr/>
    </dgm:pt>
    <dgm:pt modelId="{3EF580F9-04D7-4F73-8FB2-0E142A770D62}" type="pres">
      <dgm:prSet presAssocID="{27638B7C-9923-4B5D-90A1-55C9F0F87305}" presName="hierChild5" presStyleCnt="0"/>
      <dgm:spPr/>
    </dgm:pt>
    <dgm:pt modelId="{6174DA48-8FC1-4966-84D3-D364789E871B}" type="pres">
      <dgm:prSet presAssocID="{F9FFA800-202E-4A17-9188-A0F874AF95EC}" presName="Name37" presStyleLbl="parChTrans1D2" presStyleIdx="3" presStyleCnt="9"/>
      <dgm:spPr/>
    </dgm:pt>
    <dgm:pt modelId="{37E40EB8-9044-4F9D-98F0-B15B5925C329}" type="pres">
      <dgm:prSet presAssocID="{6B3A67BB-AA9B-4E5D-88D8-FA1DB391EC83}" presName="hierRoot2" presStyleCnt="0">
        <dgm:presLayoutVars>
          <dgm:hierBranch val="init"/>
        </dgm:presLayoutVars>
      </dgm:prSet>
      <dgm:spPr/>
    </dgm:pt>
    <dgm:pt modelId="{C9CB2AEB-A3C2-42A3-87CA-F2CE1DE0ACFB}" type="pres">
      <dgm:prSet presAssocID="{6B3A67BB-AA9B-4E5D-88D8-FA1DB391EC83}" presName="rootComposite" presStyleCnt="0"/>
      <dgm:spPr/>
    </dgm:pt>
    <dgm:pt modelId="{4A0ED894-3038-4A37-9FB0-2430A7E9B4C1}" type="pres">
      <dgm:prSet presAssocID="{6B3A67BB-AA9B-4E5D-88D8-FA1DB391EC83}" presName="rootText" presStyleLbl="node2" presStyleIdx="3" presStyleCnt="9">
        <dgm:presLayoutVars>
          <dgm:chPref val="3"/>
        </dgm:presLayoutVars>
      </dgm:prSet>
      <dgm:spPr/>
    </dgm:pt>
    <dgm:pt modelId="{ADA9C2FD-88E9-4A48-923D-3034F445F37F}" type="pres">
      <dgm:prSet presAssocID="{6B3A67BB-AA9B-4E5D-88D8-FA1DB391EC83}" presName="rootConnector" presStyleLbl="node2" presStyleIdx="3" presStyleCnt="9"/>
      <dgm:spPr/>
    </dgm:pt>
    <dgm:pt modelId="{D9E882B3-065B-4D6D-86EC-5E0D46740CBA}" type="pres">
      <dgm:prSet presAssocID="{6B3A67BB-AA9B-4E5D-88D8-FA1DB391EC83}" presName="hierChild4" presStyleCnt="0"/>
      <dgm:spPr/>
    </dgm:pt>
    <dgm:pt modelId="{164FA40F-E1DF-40DE-BA72-F4FE3147F83F}" type="pres">
      <dgm:prSet presAssocID="{6B3A67BB-AA9B-4E5D-88D8-FA1DB391EC83}" presName="hierChild5" presStyleCnt="0"/>
      <dgm:spPr/>
    </dgm:pt>
    <dgm:pt modelId="{8203E26A-2536-499B-A313-2783C2A32C9B}" type="pres">
      <dgm:prSet presAssocID="{9AB90033-2061-43E0-8C4A-8B92A38F8D33}" presName="Name37" presStyleLbl="parChTrans1D2" presStyleIdx="4" presStyleCnt="9"/>
      <dgm:spPr/>
    </dgm:pt>
    <dgm:pt modelId="{7D0B6A74-4559-4452-8A20-045D7D99E4E1}" type="pres">
      <dgm:prSet presAssocID="{443D790A-E88B-4287-8021-E5FEAFE780F3}" presName="hierRoot2" presStyleCnt="0">
        <dgm:presLayoutVars>
          <dgm:hierBranch val="init"/>
        </dgm:presLayoutVars>
      </dgm:prSet>
      <dgm:spPr/>
    </dgm:pt>
    <dgm:pt modelId="{5A5FC334-D7D4-417F-A408-A22EA53D7E5C}" type="pres">
      <dgm:prSet presAssocID="{443D790A-E88B-4287-8021-E5FEAFE780F3}" presName="rootComposite" presStyleCnt="0"/>
      <dgm:spPr/>
    </dgm:pt>
    <dgm:pt modelId="{2DA100BD-DC2E-4C8C-9B48-5A522FA1990D}" type="pres">
      <dgm:prSet presAssocID="{443D790A-E88B-4287-8021-E5FEAFE780F3}" presName="rootText" presStyleLbl="node2" presStyleIdx="4" presStyleCnt="9">
        <dgm:presLayoutVars>
          <dgm:chPref val="3"/>
        </dgm:presLayoutVars>
      </dgm:prSet>
      <dgm:spPr/>
    </dgm:pt>
    <dgm:pt modelId="{DCA4251B-F5B1-41FA-B0DB-BCE14365599D}" type="pres">
      <dgm:prSet presAssocID="{443D790A-E88B-4287-8021-E5FEAFE780F3}" presName="rootConnector" presStyleLbl="node2" presStyleIdx="4" presStyleCnt="9"/>
      <dgm:spPr/>
    </dgm:pt>
    <dgm:pt modelId="{FEB53E62-06FE-41F8-AADA-6135DD51544A}" type="pres">
      <dgm:prSet presAssocID="{443D790A-E88B-4287-8021-E5FEAFE780F3}" presName="hierChild4" presStyleCnt="0"/>
      <dgm:spPr/>
    </dgm:pt>
    <dgm:pt modelId="{668221AE-D0C5-4994-BA32-FF8BC906DF58}" type="pres">
      <dgm:prSet presAssocID="{67E40F1D-0E2C-4AEF-99BD-7C771149E0D8}" presName="Name37" presStyleLbl="parChTrans1D3" presStyleIdx="0" presStyleCnt="4"/>
      <dgm:spPr/>
    </dgm:pt>
    <dgm:pt modelId="{74E03D36-F619-4CE3-B71C-8A8CED5239F9}" type="pres">
      <dgm:prSet presAssocID="{01FDE3AB-B1F3-4E8D-AEE5-9381E45F68EF}" presName="hierRoot2" presStyleCnt="0">
        <dgm:presLayoutVars>
          <dgm:hierBranch val="init"/>
        </dgm:presLayoutVars>
      </dgm:prSet>
      <dgm:spPr/>
    </dgm:pt>
    <dgm:pt modelId="{5800147E-8456-4CCB-8080-88D43C9298C0}" type="pres">
      <dgm:prSet presAssocID="{01FDE3AB-B1F3-4E8D-AEE5-9381E45F68EF}" presName="rootComposite" presStyleCnt="0"/>
      <dgm:spPr/>
    </dgm:pt>
    <dgm:pt modelId="{97367130-40F6-4AAA-9BE9-9C94F0FCD412}" type="pres">
      <dgm:prSet presAssocID="{01FDE3AB-B1F3-4E8D-AEE5-9381E45F68EF}" presName="rootText" presStyleLbl="node3" presStyleIdx="0" presStyleCnt="4">
        <dgm:presLayoutVars>
          <dgm:chPref val="3"/>
        </dgm:presLayoutVars>
      </dgm:prSet>
      <dgm:spPr/>
    </dgm:pt>
    <dgm:pt modelId="{1D80983D-C843-437F-8809-CC64E56E1526}" type="pres">
      <dgm:prSet presAssocID="{01FDE3AB-B1F3-4E8D-AEE5-9381E45F68EF}" presName="rootConnector" presStyleLbl="node3" presStyleIdx="0" presStyleCnt="4"/>
      <dgm:spPr/>
    </dgm:pt>
    <dgm:pt modelId="{6175C092-FC91-4C6B-86FA-E48539D43B7F}" type="pres">
      <dgm:prSet presAssocID="{01FDE3AB-B1F3-4E8D-AEE5-9381E45F68EF}" presName="hierChild4" presStyleCnt="0"/>
      <dgm:spPr/>
    </dgm:pt>
    <dgm:pt modelId="{072EB4BD-3CDC-4300-A06E-BCBA3569F4A0}" type="pres">
      <dgm:prSet presAssocID="{4E8A43E2-AB7F-4A49-9410-DDEBA936E190}" presName="Name37" presStyleLbl="parChTrans1D4" presStyleIdx="0" presStyleCnt="13"/>
      <dgm:spPr/>
    </dgm:pt>
    <dgm:pt modelId="{C62ED127-F5F2-400C-8814-A41198DDEC1C}" type="pres">
      <dgm:prSet presAssocID="{03D1EE6D-119D-4A3B-89F1-B87970F1A07E}" presName="hierRoot2" presStyleCnt="0">
        <dgm:presLayoutVars>
          <dgm:hierBranch val="init"/>
        </dgm:presLayoutVars>
      </dgm:prSet>
      <dgm:spPr/>
    </dgm:pt>
    <dgm:pt modelId="{0EB82E11-1586-4898-86E2-6E4E44C83BCE}" type="pres">
      <dgm:prSet presAssocID="{03D1EE6D-119D-4A3B-89F1-B87970F1A07E}" presName="rootComposite" presStyleCnt="0"/>
      <dgm:spPr/>
    </dgm:pt>
    <dgm:pt modelId="{F343974F-7DDB-4FD7-B998-32EA3C08170C}" type="pres">
      <dgm:prSet presAssocID="{03D1EE6D-119D-4A3B-89F1-B87970F1A07E}" presName="rootText" presStyleLbl="node4" presStyleIdx="0" presStyleCnt="13">
        <dgm:presLayoutVars>
          <dgm:chPref val="3"/>
        </dgm:presLayoutVars>
      </dgm:prSet>
      <dgm:spPr/>
    </dgm:pt>
    <dgm:pt modelId="{CCEA24B3-83C7-4F4D-A474-47EA83369765}" type="pres">
      <dgm:prSet presAssocID="{03D1EE6D-119D-4A3B-89F1-B87970F1A07E}" presName="rootConnector" presStyleLbl="node4" presStyleIdx="0" presStyleCnt="13"/>
      <dgm:spPr/>
    </dgm:pt>
    <dgm:pt modelId="{88A7DC89-05FD-439E-ACB5-BBEA69F42DB0}" type="pres">
      <dgm:prSet presAssocID="{03D1EE6D-119D-4A3B-89F1-B87970F1A07E}" presName="hierChild4" presStyleCnt="0"/>
      <dgm:spPr/>
    </dgm:pt>
    <dgm:pt modelId="{08BA6A44-F070-4BAD-9687-10115789588B}" type="pres">
      <dgm:prSet presAssocID="{03D1EE6D-119D-4A3B-89F1-B87970F1A07E}" presName="hierChild5" presStyleCnt="0"/>
      <dgm:spPr/>
    </dgm:pt>
    <dgm:pt modelId="{2C0E752E-85BF-4711-8256-BA0B49996A83}" type="pres">
      <dgm:prSet presAssocID="{2DD15D57-8D8F-4D74-B35C-B9D88ED5659F}" presName="Name37" presStyleLbl="parChTrans1D4" presStyleIdx="1" presStyleCnt="13"/>
      <dgm:spPr/>
    </dgm:pt>
    <dgm:pt modelId="{C5D48299-2C3A-47BB-8197-AE241FFA9C49}" type="pres">
      <dgm:prSet presAssocID="{054A1FFF-F888-4289-A0E2-9FB314AB154B}" presName="hierRoot2" presStyleCnt="0">
        <dgm:presLayoutVars>
          <dgm:hierBranch val="init"/>
        </dgm:presLayoutVars>
      </dgm:prSet>
      <dgm:spPr/>
    </dgm:pt>
    <dgm:pt modelId="{6ACF5827-5182-404F-9C13-6B9188464F62}" type="pres">
      <dgm:prSet presAssocID="{054A1FFF-F888-4289-A0E2-9FB314AB154B}" presName="rootComposite" presStyleCnt="0"/>
      <dgm:spPr/>
    </dgm:pt>
    <dgm:pt modelId="{EE0291D3-9B6B-4FD1-82E5-43D528232E31}" type="pres">
      <dgm:prSet presAssocID="{054A1FFF-F888-4289-A0E2-9FB314AB154B}" presName="rootText" presStyleLbl="node4" presStyleIdx="1" presStyleCnt="13">
        <dgm:presLayoutVars>
          <dgm:chPref val="3"/>
        </dgm:presLayoutVars>
      </dgm:prSet>
      <dgm:spPr/>
    </dgm:pt>
    <dgm:pt modelId="{0E50B58B-A838-4595-84A2-897D7DB5042A}" type="pres">
      <dgm:prSet presAssocID="{054A1FFF-F888-4289-A0E2-9FB314AB154B}" presName="rootConnector" presStyleLbl="node4" presStyleIdx="1" presStyleCnt="13"/>
      <dgm:spPr/>
    </dgm:pt>
    <dgm:pt modelId="{5C5C6CFA-0C30-4EB4-83DE-691CE82F8BE3}" type="pres">
      <dgm:prSet presAssocID="{054A1FFF-F888-4289-A0E2-9FB314AB154B}" presName="hierChild4" presStyleCnt="0"/>
      <dgm:spPr/>
    </dgm:pt>
    <dgm:pt modelId="{ECC72DA8-3406-4621-AB18-2D0D8DCB909F}" type="pres">
      <dgm:prSet presAssocID="{054A1FFF-F888-4289-A0E2-9FB314AB154B}" presName="hierChild5" presStyleCnt="0"/>
      <dgm:spPr/>
    </dgm:pt>
    <dgm:pt modelId="{63C9FE66-4772-426C-919D-8560C8A7D84D}" type="pres">
      <dgm:prSet presAssocID="{01FDE3AB-B1F3-4E8D-AEE5-9381E45F68EF}" presName="hierChild5" presStyleCnt="0"/>
      <dgm:spPr/>
    </dgm:pt>
    <dgm:pt modelId="{5F772701-2F9D-45E0-83B6-A0B5DD669E6A}" type="pres">
      <dgm:prSet presAssocID="{9354E2DD-8A01-488C-A619-9E0E45BA086B}" presName="Name37" presStyleLbl="parChTrans1D3" presStyleIdx="1" presStyleCnt="4"/>
      <dgm:spPr/>
    </dgm:pt>
    <dgm:pt modelId="{3C4C370D-AF60-4630-AE6E-858723A2A4C0}" type="pres">
      <dgm:prSet presAssocID="{F08FD05B-C287-4B91-8CA4-B435D4AD65D1}" presName="hierRoot2" presStyleCnt="0">
        <dgm:presLayoutVars>
          <dgm:hierBranch val="init"/>
        </dgm:presLayoutVars>
      </dgm:prSet>
      <dgm:spPr/>
    </dgm:pt>
    <dgm:pt modelId="{7A17AF3D-5D2D-429D-B4C1-687F3657D120}" type="pres">
      <dgm:prSet presAssocID="{F08FD05B-C287-4B91-8CA4-B435D4AD65D1}" presName="rootComposite" presStyleCnt="0"/>
      <dgm:spPr/>
    </dgm:pt>
    <dgm:pt modelId="{23B5E7EF-09DE-4E26-9420-C5CF3EA32F54}" type="pres">
      <dgm:prSet presAssocID="{F08FD05B-C287-4B91-8CA4-B435D4AD65D1}" presName="rootText" presStyleLbl="node3" presStyleIdx="1" presStyleCnt="4">
        <dgm:presLayoutVars>
          <dgm:chPref val="3"/>
        </dgm:presLayoutVars>
      </dgm:prSet>
      <dgm:spPr/>
    </dgm:pt>
    <dgm:pt modelId="{08835C0B-62FF-4825-A3A9-DD2DAD13527C}" type="pres">
      <dgm:prSet presAssocID="{F08FD05B-C287-4B91-8CA4-B435D4AD65D1}" presName="rootConnector" presStyleLbl="node3" presStyleIdx="1" presStyleCnt="4"/>
      <dgm:spPr/>
    </dgm:pt>
    <dgm:pt modelId="{E33DEE29-B3E5-462A-94A5-21432C01FA6B}" type="pres">
      <dgm:prSet presAssocID="{F08FD05B-C287-4B91-8CA4-B435D4AD65D1}" presName="hierChild4" presStyleCnt="0"/>
      <dgm:spPr/>
    </dgm:pt>
    <dgm:pt modelId="{78C49404-8508-4F58-94F6-C9AEC79C7961}" type="pres">
      <dgm:prSet presAssocID="{23EA24AA-C22A-4C1B-AD41-4FEC43E88ABD}" presName="Name37" presStyleLbl="parChTrans1D4" presStyleIdx="2" presStyleCnt="13"/>
      <dgm:spPr/>
    </dgm:pt>
    <dgm:pt modelId="{72789248-0243-42C1-975C-5BAF3F5040D1}" type="pres">
      <dgm:prSet presAssocID="{E1B3A414-C136-4212-9454-7F8B8488EF3A}" presName="hierRoot2" presStyleCnt="0">
        <dgm:presLayoutVars>
          <dgm:hierBranch val="init"/>
        </dgm:presLayoutVars>
      </dgm:prSet>
      <dgm:spPr/>
    </dgm:pt>
    <dgm:pt modelId="{6352592F-E444-4A04-AF03-0C4834EE1D7C}" type="pres">
      <dgm:prSet presAssocID="{E1B3A414-C136-4212-9454-7F8B8488EF3A}" presName="rootComposite" presStyleCnt="0"/>
      <dgm:spPr/>
    </dgm:pt>
    <dgm:pt modelId="{AAA4D122-A1CE-4638-AA20-810A1328BC34}" type="pres">
      <dgm:prSet presAssocID="{E1B3A414-C136-4212-9454-7F8B8488EF3A}" presName="rootText" presStyleLbl="node4" presStyleIdx="2" presStyleCnt="13">
        <dgm:presLayoutVars>
          <dgm:chPref val="3"/>
        </dgm:presLayoutVars>
      </dgm:prSet>
      <dgm:spPr/>
    </dgm:pt>
    <dgm:pt modelId="{CCDA5ED5-1BED-432E-9E5B-BD662C179350}" type="pres">
      <dgm:prSet presAssocID="{E1B3A414-C136-4212-9454-7F8B8488EF3A}" presName="rootConnector" presStyleLbl="node4" presStyleIdx="2" presStyleCnt="13"/>
      <dgm:spPr/>
    </dgm:pt>
    <dgm:pt modelId="{94586733-4679-4F45-A4C1-5888086B5898}" type="pres">
      <dgm:prSet presAssocID="{E1B3A414-C136-4212-9454-7F8B8488EF3A}" presName="hierChild4" presStyleCnt="0"/>
      <dgm:spPr/>
    </dgm:pt>
    <dgm:pt modelId="{38E43A97-44A2-4447-A70E-962876003730}" type="pres">
      <dgm:prSet presAssocID="{E1B3A414-C136-4212-9454-7F8B8488EF3A}" presName="hierChild5" presStyleCnt="0"/>
      <dgm:spPr/>
    </dgm:pt>
    <dgm:pt modelId="{F79A2F49-2532-4C2F-A633-FBC2ADCCDD20}" type="pres">
      <dgm:prSet presAssocID="{3C44E2EB-6736-4871-B940-DF070B0FD4FF}" presName="Name37" presStyleLbl="parChTrans1D4" presStyleIdx="3" presStyleCnt="13"/>
      <dgm:spPr/>
    </dgm:pt>
    <dgm:pt modelId="{D8CECAA6-3CB9-4937-80A8-E8FD629859DC}" type="pres">
      <dgm:prSet presAssocID="{1D4F1700-5CF7-41B2-AB58-C3C8546BE22A}" presName="hierRoot2" presStyleCnt="0">
        <dgm:presLayoutVars>
          <dgm:hierBranch val="init"/>
        </dgm:presLayoutVars>
      </dgm:prSet>
      <dgm:spPr/>
    </dgm:pt>
    <dgm:pt modelId="{62235690-373E-4D21-BAED-680E7A619738}" type="pres">
      <dgm:prSet presAssocID="{1D4F1700-5CF7-41B2-AB58-C3C8546BE22A}" presName="rootComposite" presStyleCnt="0"/>
      <dgm:spPr/>
    </dgm:pt>
    <dgm:pt modelId="{AE8E3B81-C22C-4841-A2D1-98EBF1E3C88B}" type="pres">
      <dgm:prSet presAssocID="{1D4F1700-5CF7-41B2-AB58-C3C8546BE22A}" presName="rootText" presStyleLbl="node4" presStyleIdx="3" presStyleCnt="13">
        <dgm:presLayoutVars>
          <dgm:chPref val="3"/>
        </dgm:presLayoutVars>
      </dgm:prSet>
      <dgm:spPr/>
    </dgm:pt>
    <dgm:pt modelId="{404827B9-7A39-4832-9B87-CBE9DF05BC8F}" type="pres">
      <dgm:prSet presAssocID="{1D4F1700-5CF7-41B2-AB58-C3C8546BE22A}" presName="rootConnector" presStyleLbl="node4" presStyleIdx="3" presStyleCnt="13"/>
      <dgm:spPr/>
    </dgm:pt>
    <dgm:pt modelId="{D0F6470C-9C9F-4717-BFFD-50CE5B3CAED5}" type="pres">
      <dgm:prSet presAssocID="{1D4F1700-5CF7-41B2-AB58-C3C8546BE22A}" presName="hierChild4" presStyleCnt="0"/>
      <dgm:spPr/>
    </dgm:pt>
    <dgm:pt modelId="{15010B72-9E47-4E71-8B91-C77E686EF417}" type="pres">
      <dgm:prSet presAssocID="{1721F297-64EA-48DB-BB01-36B15FDCB5D0}" presName="Name37" presStyleLbl="parChTrans1D4" presStyleIdx="4" presStyleCnt="13"/>
      <dgm:spPr/>
    </dgm:pt>
    <dgm:pt modelId="{9C2D29FE-267E-4764-B478-CC8A9ADB8216}" type="pres">
      <dgm:prSet presAssocID="{F16D77F9-2E00-49E2-8889-0149201CDCE2}" presName="hierRoot2" presStyleCnt="0">
        <dgm:presLayoutVars>
          <dgm:hierBranch val="init"/>
        </dgm:presLayoutVars>
      </dgm:prSet>
      <dgm:spPr/>
    </dgm:pt>
    <dgm:pt modelId="{BF06883F-3EE1-4075-9A6E-5C38F662856A}" type="pres">
      <dgm:prSet presAssocID="{F16D77F9-2E00-49E2-8889-0149201CDCE2}" presName="rootComposite" presStyleCnt="0"/>
      <dgm:spPr/>
    </dgm:pt>
    <dgm:pt modelId="{81491668-37EA-4E87-A0D5-FE0D90808384}" type="pres">
      <dgm:prSet presAssocID="{F16D77F9-2E00-49E2-8889-0149201CDCE2}" presName="rootText" presStyleLbl="node4" presStyleIdx="4" presStyleCnt="13">
        <dgm:presLayoutVars>
          <dgm:chPref val="3"/>
        </dgm:presLayoutVars>
      </dgm:prSet>
      <dgm:spPr/>
    </dgm:pt>
    <dgm:pt modelId="{577B2504-EB47-4550-A121-4FD0667DE370}" type="pres">
      <dgm:prSet presAssocID="{F16D77F9-2E00-49E2-8889-0149201CDCE2}" presName="rootConnector" presStyleLbl="node4" presStyleIdx="4" presStyleCnt="13"/>
      <dgm:spPr/>
    </dgm:pt>
    <dgm:pt modelId="{99A5F0ED-FA97-488B-AC24-1D9797B12A66}" type="pres">
      <dgm:prSet presAssocID="{F16D77F9-2E00-49E2-8889-0149201CDCE2}" presName="hierChild4" presStyleCnt="0"/>
      <dgm:spPr/>
    </dgm:pt>
    <dgm:pt modelId="{6C0F6F7F-EA5E-4601-AF80-CDF60BA55A19}" type="pres">
      <dgm:prSet presAssocID="{F16D77F9-2E00-49E2-8889-0149201CDCE2}" presName="hierChild5" presStyleCnt="0"/>
      <dgm:spPr/>
    </dgm:pt>
    <dgm:pt modelId="{50F81223-4196-45D0-9B21-E54531A47E39}" type="pres">
      <dgm:prSet presAssocID="{472CE9DF-1C57-4A81-A26A-8263CF924186}" presName="Name37" presStyleLbl="parChTrans1D4" presStyleIdx="5" presStyleCnt="13"/>
      <dgm:spPr/>
    </dgm:pt>
    <dgm:pt modelId="{79EDC9D9-D5B4-4E80-8930-43F7976DF449}" type="pres">
      <dgm:prSet presAssocID="{411C303B-5158-425A-8C1A-BAB1662025FF}" presName="hierRoot2" presStyleCnt="0">
        <dgm:presLayoutVars>
          <dgm:hierBranch val="init"/>
        </dgm:presLayoutVars>
      </dgm:prSet>
      <dgm:spPr/>
    </dgm:pt>
    <dgm:pt modelId="{71FC3DD4-9D14-4536-B3E3-B92DCBC63D5B}" type="pres">
      <dgm:prSet presAssocID="{411C303B-5158-425A-8C1A-BAB1662025FF}" presName="rootComposite" presStyleCnt="0"/>
      <dgm:spPr/>
    </dgm:pt>
    <dgm:pt modelId="{026AB3DE-111F-4752-BBD0-4EBD32DA3AB7}" type="pres">
      <dgm:prSet presAssocID="{411C303B-5158-425A-8C1A-BAB1662025FF}" presName="rootText" presStyleLbl="node4" presStyleIdx="5" presStyleCnt="13">
        <dgm:presLayoutVars>
          <dgm:chPref val="3"/>
        </dgm:presLayoutVars>
      </dgm:prSet>
      <dgm:spPr/>
    </dgm:pt>
    <dgm:pt modelId="{BE58C3E7-CBDD-4CBD-8B54-FA9A2F7F3827}" type="pres">
      <dgm:prSet presAssocID="{411C303B-5158-425A-8C1A-BAB1662025FF}" presName="rootConnector" presStyleLbl="node4" presStyleIdx="5" presStyleCnt="13"/>
      <dgm:spPr/>
    </dgm:pt>
    <dgm:pt modelId="{7CB81DFB-FFC1-4F52-A6BD-405E9972FA62}" type="pres">
      <dgm:prSet presAssocID="{411C303B-5158-425A-8C1A-BAB1662025FF}" presName="hierChild4" presStyleCnt="0"/>
      <dgm:spPr/>
    </dgm:pt>
    <dgm:pt modelId="{12F083D8-5FC4-4281-A1F0-2542D21037A6}" type="pres">
      <dgm:prSet presAssocID="{411C303B-5158-425A-8C1A-BAB1662025FF}" presName="hierChild5" presStyleCnt="0"/>
      <dgm:spPr/>
    </dgm:pt>
    <dgm:pt modelId="{3EDC85B7-B42A-49D0-8782-90479587EF1B}" type="pres">
      <dgm:prSet presAssocID="{1D4F1700-5CF7-41B2-AB58-C3C8546BE22A}" presName="hierChild5" presStyleCnt="0"/>
      <dgm:spPr/>
    </dgm:pt>
    <dgm:pt modelId="{C2795E63-B3D2-4AA2-BD90-B46ABAE9A9B5}" type="pres">
      <dgm:prSet presAssocID="{CC4794E3-8F08-4314-96BA-0ED9996F15BD}" presName="Name37" presStyleLbl="parChTrans1D4" presStyleIdx="6" presStyleCnt="13"/>
      <dgm:spPr/>
    </dgm:pt>
    <dgm:pt modelId="{55C4C65B-E900-4B98-A227-47A7EF064423}" type="pres">
      <dgm:prSet presAssocID="{61B37172-30B9-4FBD-BA33-5EBBA74D498C}" presName="hierRoot2" presStyleCnt="0">
        <dgm:presLayoutVars>
          <dgm:hierBranch val="init"/>
        </dgm:presLayoutVars>
      </dgm:prSet>
      <dgm:spPr/>
    </dgm:pt>
    <dgm:pt modelId="{7884F038-774A-423B-8924-E9E12F140D95}" type="pres">
      <dgm:prSet presAssocID="{61B37172-30B9-4FBD-BA33-5EBBA74D498C}" presName="rootComposite" presStyleCnt="0"/>
      <dgm:spPr/>
    </dgm:pt>
    <dgm:pt modelId="{5C7C1DFD-2B91-4E8A-91B6-A34B4316E72A}" type="pres">
      <dgm:prSet presAssocID="{61B37172-30B9-4FBD-BA33-5EBBA74D498C}" presName="rootText" presStyleLbl="node4" presStyleIdx="6" presStyleCnt="13">
        <dgm:presLayoutVars>
          <dgm:chPref val="3"/>
        </dgm:presLayoutVars>
      </dgm:prSet>
      <dgm:spPr/>
    </dgm:pt>
    <dgm:pt modelId="{CBAC5DB3-AE19-4C7A-B269-3B63CF4C9B2C}" type="pres">
      <dgm:prSet presAssocID="{61B37172-30B9-4FBD-BA33-5EBBA74D498C}" presName="rootConnector" presStyleLbl="node4" presStyleIdx="6" presStyleCnt="13"/>
      <dgm:spPr/>
    </dgm:pt>
    <dgm:pt modelId="{99AC4A22-1769-4DD4-BE68-AEF8ACDDEA38}" type="pres">
      <dgm:prSet presAssocID="{61B37172-30B9-4FBD-BA33-5EBBA74D498C}" presName="hierChild4" presStyleCnt="0"/>
      <dgm:spPr/>
    </dgm:pt>
    <dgm:pt modelId="{68583963-FB13-48BE-B17A-0D2014E2D7AB}" type="pres">
      <dgm:prSet presAssocID="{61B37172-30B9-4FBD-BA33-5EBBA74D498C}" presName="hierChild5" presStyleCnt="0"/>
      <dgm:spPr/>
    </dgm:pt>
    <dgm:pt modelId="{C370BEC2-0D60-41A0-B01D-4E910316842F}" type="pres">
      <dgm:prSet presAssocID="{F08FD05B-C287-4B91-8CA4-B435D4AD65D1}" presName="hierChild5" presStyleCnt="0"/>
      <dgm:spPr/>
    </dgm:pt>
    <dgm:pt modelId="{B6B65C98-4BD8-45ED-BB65-6823BAB6D2BC}" type="pres">
      <dgm:prSet presAssocID="{92D27B0A-E6DC-46DF-9ED4-CCBA73E0363C}" presName="Name37" presStyleLbl="parChTrans1D3" presStyleIdx="2" presStyleCnt="4"/>
      <dgm:spPr/>
    </dgm:pt>
    <dgm:pt modelId="{E568B7F4-17F7-4551-A6C8-EFAE434785FF}" type="pres">
      <dgm:prSet presAssocID="{52497E8F-4EE8-4BFE-B810-07B4AFDD8C11}" presName="hierRoot2" presStyleCnt="0">
        <dgm:presLayoutVars>
          <dgm:hierBranch val="init"/>
        </dgm:presLayoutVars>
      </dgm:prSet>
      <dgm:spPr/>
    </dgm:pt>
    <dgm:pt modelId="{84037AA9-AD6A-4004-8481-80C786E1BFFC}" type="pres">
      <dgm:prSet presAssocID="{52497E8F-4EE8-4BFE-B810-07B4AFDD8C11}" presName="rootComposite" presStyleCnt="0"/>
      <dgm:spPr/>
    </dgm:pt>
    <dgm:pt modelId="{E508B55D-B0F0-45DC-BE59-38450D12B45A}" type="pres">
      <dgm:prSet presAssocID="{52497E8F-4EE8-4BFE-B810-07B4AFDD8C11}" presName="rootText" presStyleLbl="node3" presStyleIdx="2" presStyleCnt="4">
        <dgm:presLayoutVars>
          <dgm:chPref val="3"/>
        </dgm:presLayoutVars>
      </dgm:prSet>
      <dgm:spPr/>
    </dgm:pt>
    <dgm:pt modelId="{D93E228A-D951-47DE-8007-BF3876E9C238}" type="pres">
      <dgm:prSet presAssocID="{52497E8F-4EE8-4BFE-B810-07B4AFDD8C11}" presName="rootConnector" presStyleLbl="node3" presStyleIdx="2" presStyleCnt="4"/>
      <dgm:spPr/>
    </dgm:pt>
    <dgm:pt modelId="{2E6892CD-0C85-4D2D-80D8-0CC0BF024872}" type="pres">
      <dgm:prSet presAssocID="{52497E8F-4EE8-4BFE-B810-07B4AFDD8C11}" presName="hierChild4" presStyleCnt="0"/>
      <dgm:spPr/>
    </dgm:pt>
    <dgm:pt modelId="{6912ADEE-BEC7-493A-AF65-9287942EB2D5}" type="pres">
      <dgm:prSet presAssocID="{31B18395-BC68-4025-A5E8-5763F6A382D6}" presName="Name37" presStyleLbl="parChTrans1D4" presStyleIdx="7" presStyleCnt="13"/>
      <dgm:spPr/>
    </dgm:pt>
    <dgm:pt modelId="{3DBB09FF-01D2-47B6-B044-E6A84785136E}" type="pres">
      <dgm:prSet presAssocID="{6CE18F24-C021-4684-90EF-2F5F7489F7C3}" presName="hierRoot2" presStyleCnt="0">
        <dgm:presLayoutVars>
          <dgm:hierBranch val="init"/>
        </dgm:presLayoutVars>
      </dgm:prSet>
      <dgm:spPr/>
    </dgm:pt>
    <dgm:pt modelId="{5DB92B3B-D93A-466B-8125-DFF6F58FF96A}" type="pres">
      <dgm:prSet presAssocID="{6CE18F24-C021-4684-90EF-2F5F7489F7C3}" presName="rootComposite" presStyleCnt="0"/>
      <dgm:spPr/>
    </dgm:pt>
    <dgm:pt modelId="{B17E7C78-19F5-446D-93D9-CBF4DC93D1D1}" type="pres">
      <dgm:prSet presAssocID="{6CE18F24-C021-4684-90EF-2F5F7489F7C3}" presName="rootText" presStyleLbl="node4" presStyleIdx="7" presStyleCnt="13">
        <dgm:presLayoutVars>
          <dgm:chPref val="3"/>
        </dgm:presLayoutVars>
      </dgm:prSet>
      <dgm:spPr/>
    </dgm:pt>
    <dgm:pt modelId="{CC3F3C1C-C017-4522-986C-C4F2A6D62C28}" type="pres">
      <dgm:prSet presAssocID="{6CE18F24-C021-4684-90EF-2F5F7489F7C3}" presName="rootConnector" presStyleLbl="node4" presStyleIdx="7" presStyleCnt="13"/>
      <dgm:spPr/>
    </dgm:pt>
    <dgm:pt modelId="{779D5904-2D64-4B7D-BCC5-6D5F142B01EE}" type="pres">
      <dgm:prSet presAssocID="{6CE18F24-C021-4684-90EF-2F5F7489F7C3}" presName="hierChild4" presStyleCnt="0"/>
      <dgm:spPr/>
    </dgm:pt>
    <dgm:pt modelId="{1BB61CF1-7E59-4AF6-A4A0-3098D6610F12}" type="pres">
      <dgm:prSet presAssocID="{6CE18F24-C021-4684-90EF-2F5F7489F7C3}" presName="hierChild5" presStyleCnt="0"/>
      <dgm:spPr/>
    </dgm:pt>
    <dgm:pt modelId="{C0EF5CA6-1FFD-4ECE-A4AA-95DE875763D1}" type="pres">
      <dgm:prSet presAssocID="{05A90D7B-357C-4B8A-B006-2C9E1565237C}" presName="Name37" presStyleLbl="parChTrans1D4" presStyleIdx="8" presStyleCnt="13"/>
      <dgm:spPr/>
    </dgm:pt>
    <dgm:pt modelId="{D0C6ECE6-7FE8-419A-8C0C-11309755793C}" type="pres">
      <dgm:prSet presAssocID="{2FEC4D8A-3BB1-4DF9-85DA-606388F8B8B8}" presName="hierRoot2" presStyleCnt="0">
        <dgm:presLayoutVars>
          <dgm:hierBranch val="init"/>
        </dgm:presLayoutVars>
      </dgm:prSet>
      <dgm:spPr/>
    </dgm:pt>
    <dgm:pt modelId="{3DCAD47A-5CA1-4457-B50C-34FC10DF0A92}" type="pres">
      <dgm:prSet presAssocID="{2FEC4D8A-3BB1-4DF9-85DA-606388F8B8B8}" presName="rootComposite" presStyleCnt="0"/>
      <dgm:spPr/>
    </dgm:pt>
    <dgm:pt modelId="{27E41347-49B9-4257-AF33-E180726CCAE0}" type="pres">
      <dgm:prSet presAssocID="{2FEC4D8A-3BB1-4DF9-85DA-606388F8B8B8}" presName="rootText" presStyleLbl="node4" presStyleIdx="8" presStyleCnt="13">
        <dgm:presLayoutVars>
          <dgm:chPref val="3"/>
        </dgm:presLayoutVars>
      </dgm:prSet>
      <dgm:spPr/>
    </dgm:pt>
    <dgm:pt modelId="{FC1204CD-EB69-425D-A395-620EBCF83E71}" type="pres">
      <dgm:prSet presAssocID="{2FEC4D8A-3BB1-4DF9-85DA-606388F8B8B8}" presName="rootConnector" presStyleLbl="node4" presStyleIdx="8" presStyleCnt="13"/>
      <dgm:spPr/>
    </dgm:pt>
    <dgm:pt modelId="{1C680E4E-1BE5-4E8B-8B95-F9F1D70E8606}" type="pres">
      <dgm:prSet presAssocID="{2FEC4D8A-3BB1-4DF9-85DA-606388F8B8B8}" presName="hierChild4" presStyleCnt="0"/>
      <dgm:spPr/>
    </dgm:pt>
    <dgm:pt modelId="{A2C54C1B-4AC4-45C6-8FB1-04A000EA2006}" type="pres">
      <dgm:prSet presAssocID="{2FEC4D8A-3BB1-4DF9-85DA-606388F8B8B8}" presName="hierChild5" presStyleCnt="0"/>
      <dgm:spPr/>
    </dgm:pt>
    <dgm:pt modelId="{DCCA95C6-FE80-4B3C-808D-FB70A261E6BB}" type="pres">
      <dgm:prSet presAssocID="{93638C91-178A-4176-A498-431827B00645}" presName="Name37" presStyleLbl="parChTrans1D4" presStyleIdx="9" presStyleCnt="13"/>
      <dgm:spPr/>
    </dgm:pt>
    <dgm:pt modelId="{9EE89942-A7B9-46F9-BECB-96B94CCCF426}" type="pres">
      <dgm:prSet presAssocID="{0D1AE63D-D44A-4A74-AA02-6CFF499A61AD}" presName="hierRoot2" presStyleCnt="0">
        <dgm:presLayoutVars>
          <dgm:hierBranch val="init"/>
        </dgm:presLayoutVars>
      </dgm:prSet>
      <dgm:spPr/>
    </dgm:pt>
    <dgm:pt modelId="{223689E4-D413-4728-ADB1-753B5C7E63D5}" type="pres">
      <dgm:prSet presAssocID="{0D1AE63D-D44A-4A74-AA02-6CFF499A61AD}" presName="rootComposite" presStyleCnt="0"/>
      <dgm:spPr/>
    </dgm:pt>
    <dgm:pt modelId="{5843975A-4717-40FD-956D-224EADC56D7B}" type="pres">
      <dgm:prSet presAssocID="{0D1AE63D-D44A-4A74-AA02-6CFF499A61AD}" presName="rootText" presStyleLbl="node4" presStyleIdx="9" presStyleCnt="13">
        <dgm:presLayoutVars>
          <dgm:chPref val="3"/>
        </dgm:presLayoutVars>
      </dgm:prSet>
      <dgm:spPr/>
    </dgm:pt>
    <dgm:pt modelId="{E417C088-66D9-4019-B77B-FCEADEB70FE9}" type="pres">
      <dgm:prSet presAssocID="{0D1AE63D-D44A-4A74-AA02-6CFF499A61AD}" presName="rootConnector" presStyleLbl="node4" presStyleIdx="9" presStyleCnt="13"/>
      <dgm:spPr/>
    </dgm:pt>
    <dgm:pt modelId="{202A91DA-CA68-42A5-8E3C-31F743E78865}" type="pres">
      <dgm:prSet presAssocID="{0D1AE63D-D44A-4A74-AA02-6CFF499A61AD}" presName="hierChild4" presStyleCnt="0"/>
      <dgm:spPr/>
    </dgm:pt>
    <dgm:pt modelId="{52ED1E9E-7263-49B8-8AA0-1B66FA4C0700}" type="pres">
      <dgm:prSet presAssocID="{0D1AE63D-D44A-4A74-AA02-6CFF499A61AD}" presName="hierChild5" presStyleCnt="0"/>
      <dgm:spPr/>
    </dgm:pt>
    <dgm:pt modelId="{A8324EEE-FD80-414F-8973-2EDDBF63A694}" type="pres">
      <dgm:prSet presAssocID="{52497E8F-4EE8-4BFE-B810-07B4AFDD8C11}" presName="hierChild5" presStyleCnt="0"/>
      <dgm:spPr/>
    </dgm:pt>
    <dgm:pt modelId="{FF2BAA64-E85E-4968-9282-6ABE2C9A4B60}" type="pres">
      <dgm:prSet presAssocID="{E83CD32B-708E-4F8B-AA21-BDC967C6F541}" presName="Name37" presStyleLbl="parChTrans1D3" presStyleIdx="3" presStyleCnt="4"/>
      <dgm:spPr/>
    </dgm:pt>
    <dgm:pt modelId="{BD94CB85-5498-4BEC-A33C-5384DCB1EC09}" type="pres">
      <dgm:prSet presAssocID="{82246EF8-9699-4ED5-B34B-C57AFA4F8421}" presName="hierRoot2" presStyleCnt="0">
        <dgm:presLayoutVars>
          <dgm:hierBranch val="init"/>
        </dgm:presLayoutVars>
      </dgm:prSet>
      <dgm:spPr/>
    </dgm:pt>
    <dgm:pt modelId="{9D4A0AF2-0A99-4C0E-AEFB-9AC80C8279BC}" type="pres">
      <dgm:prSet presAssocID="{82246EF8-9699-4ED5-B34B-C57AFA4F8421}" presName="rootComposite" presStyleCnt="0"/>
      <dgm:spPr/>
    </dgm:pt>
    <dgm:pt modelId="{0D8A45C7-ECB3-43F3-BC21-37A94CC984DB}" type="pres">
      <dgm:prSet presAssocID="{82246EF8-9699-4ED5-B34B-C57AFA4F8421}" presName="rootText" presStyleLbl="node3" presStyleIdx="3" presStyleCnt="4">
        <dgm:presLayoutVars>
          <dgm:chPref val="3"/>
        </dgm:presLayoutVars>
      </dgm:prSet>
      <dgm:spPr/>
    </dgm:pt>
    <dgm:pt modelId="{C3F6C2FD-78EC-4BF8-95D5-62C21FC8F813}" type="pres">
      <dgm:prSet presAssocID="{82246EF8-9699-4ED5-B34B-C57AFA4F8421}" presName="rootConnector" presStyleLbl="node3" presStyleIdx="3" presStyleCnt="4"/>
      <dgm:spPr/>
    </dgm:pt>
    <dgm:pt modelId="{59A84B92-B30E-422C-B4EA-AEC8AE5A25FE}" type="pres">
      <dgm:prSet presAssocID="{82246EF8-9699-4ED5-B34B-C57AFA4F8421}" presName="hierChild4" presStyleCnt="0"/>
      <dgm:spPr/>
    </dgm:pt>
    <dgm:pt modelId="{816AD1C8-C406-4B3C-BF0F-E505CCC0B445}" type="pres">
      <dgm:prSet presAssocID="{29644C3C-DCA1-4766-B66A-515E63ED9B8D}" presName="Name37" presStyleLbl="parChTrans1D4" presStyleIdx="10" presStyleCnt="13"/>
      <dgm:spPr/>
    </dgm:pt>
    <dgm:pt modelId="{ED37007C-7A4F-4F53-A26B-E1B583C0A64A}" type="pres">
      <dgm:prSet presAssocID="{7491742E-5811-4F91-AD00-0F100EE110D6}" presName="hierRoot2" presStyleCnt="0">
        <dgm:presLayoutVars>
          <dgm:hierBranch val="init"/>
        </dgm:presLayoutVars>
      </dgm:prSet>
      <dgm:spPr/>
    </dgm:pt>
    <dgm:pt modelId="{0FB021CC-7DEB-42C4-B65E-156D6E3411C5}" type="pres">
      <dgm:prSet presAssocID="{7491742E-5811-4F91-AD00-0F100EE110D6}" presName="rootComposite" presStyleCnt="0"/>
      <dgm:spPr/>
    </dgm:pt>
    <dgm:pt modelId="{2869836A-1EFD-42E2-A836-092539D5BA27}" type="pres">
      <dgm:prSet presAssocID="{7491742E-5811-4F91-AD00-0F100EE110D6}" presName="rootText" presStyleLbl="node4" presStyleIdx="10" presStyleCnt="13">
        <dgm:presLayoutVars>
          <dgm:chPref val="3"/>
        </dgm:presLayoutVars>
      </dgm:prSet>
      <dgm:spPr/>
    </dgm:pt>
    <dgm:pt modelId="{E1BA511A-06D4-4AD4-B18B-6D04B237B26A}" type="pres">
      <dgm:prSet presAssocID="{7491742E-5811-4F91-AD00-0F100EE110D6}" presName="rootConnector" presStyleLbl="node4" presStyleIdx="10" presStyleCnt="13"/>
      <dgm:spPr/>
    </dgm:pt>
    <dgm:pt modelId="{EEB2B5AC-3BEF-4137-808E-EFB70679FC63}" type="pres">
      <dgm:prSet presAssocID="{7491742E-5811-4F91-AD00-0F100EE110D6}" presName="hierChild4" presStyleCnt="0"/>
      <dgm:spPr/>
    </dgm:pt>
    <dgm:pt modelId="{82090DBD-652D-4BA6-9D00-35DF6194B312}" type="pres">
      <dgm:prSet presAssocID="{7491742E-5811-4F91-AD00-0F100EE110D6}" presName="hierChild5" presStyleCnt="0"/>
      <dgm:spPr/>
    </dgm:pt>
    <dgm:pt modelId="{A164DD16-DC48-4081-A33D-5961D8E4D29F}" type="pres">
      <dgm:prSet presAssocID="{EE4FCCD0-8BCE-4B5D-9BA4-BCFEE3847A03}" presName="Name37" presStyleLbl="parChTrans1D4" presStyleIdx="11" presStyleCnt="13"/>
      <dgm:spPr/>
    </dgm:pt>
    <dgm:pt modelId="{69025D1E-7C56-41ED-A4EB-65AE22E31E34}" type="pres">
      <dgm:prSet presAssocID="{094BFF80-48F2-4245-B873-08C5FFC2226F}" presName="hierRoot2" presStyleCnt="0">
        <dgm:presLayoutVars>
          <dgm:hierBranch val="init"/>
        </dgm:presLayoutVars>
      </dgm:prSet>
      <dgm:spPr/>
    </dgm:pt>
    <dgm:pt modelId="{EEAB3DA9-5A64-48F3-92C5-890FF49C8E6A}" type="pres">
      <dgm:prSet presAssocID="{094BFF80-48F2-4245-B873-08C5FFC2226F}" presName="rootComposite" presStyleCnt="0"/>
      <dgm:spPr/>
    </dgm:pt>
    <dgm:pt modelId="{AE3B9B0A-EAFA-4819-943D-E07DD8F52B89}" type="pres">
      <dgm:prSet presAssocID="{094BFF80-48F2-4245-B873-08C5FFC2226F}" presName="rootText" presStyleLbl="node4" presStyleIdx="11" presStyleCnt="13">
        <dgm:presLayoutVars>
          <dgm:chPref val="3"/>
        </dgm:presLayoutVars>
      </dgm:prSet>
      <dgm:spPr/>
    </dgm:pt>
    <dgm:pt modelId="{A5AD298C-3156-4E7C-9B3F-30FC7DB0B535}" type="pres">
      <dgm:prSet presAssocID="{094BFF80-48F2-4245-B873-08C5FFC2226F}" presName="rootConnector" presStyleLbl="node4" presStyleIdx="11" presStyleCnt="13"/>
      <dgm:spPr/>
    </dgm:pt>
    <dgm:pt modelId="{12C93A22-D828-4A86-9E2B-7F9899671F88}" type="pres">
      <dgm:prSet presAssocID="{094BFF80-48F2-4245-B873-08C5FFC2226F}" presName="hierChild4" presStyleCnt="0"/>
      <dgm:spPr/>
    </dgm:pt>
    <dgm:pt modelId="{AC16FF94-F1A4-40A7-81DB-082058B863CD}" type="pres">
      <dgm:prSet presAssocID="{094BFF80-48F2-4245-B873-08C5FFC2226F}" presName="hierChild5" presStyleCnt="0"/>
      <dgm:spPr/>
    </dgm:pt>
    <dgm:pt modelId="{AA3C33A7-4A46-457A-AEE3-452968CF369F}" type="pres">
      <dgm:prSet presAssocID="{24A539BB-9344-4AB3-AD01-4A87AF87FBB3}" presName="Name37" presStyleLbl="parChTrans1D4" presStyleIdx="12" presStyleCnt="13"/>
      <dgm:spPr/>
    </dgm:pt>
    <dgm:pt modelId="{EE06637E-FFA1-42DC-B36D-7CE3C4B9BCD6}" type="pres">
      <dgm:prSet presAssocID="{F2A5CCC7-3DB1-4065-A52D-C2020E7DEFB5}" presName="hierRoot2" presStyleCnt="0">
        <dgm:presLayoutVars>
          <dgm:hierBranch val="init"/>
        </dgm:presLayoutVars>
      </dgm:prSet>
      <dgm:spPr/>
    </dgm:pt>
    <dgm:pt modelId="{3AFB4D8B-89E2-409E-90D1-8903EEB77BA4}" type="pres">
      <dgm:prSet presAssocID="{F2A5CCC7-3DB1-4065-A52D-C2020E7DEFB5}" presName="rootComposite" presStyleCnt="0"/>
      <dgm:spPr/>
    </dgm:pt>
    <dgm:pt modelId="{9BAD68E8-CBCE-451D-BFC3-A605E4D816CB}" type="pres">
      <dgm:prSet presAssocID="{F2A5CCC7-3DB1-4065-A52D-C2020E7DEFB5}" presName="rootText" presStyleLbl="node4" presStyleIdx="12" presStyleCnt="13">
        <dgm:presLayoutVars>
          <dgm:chPref val="3"/>
        </dgm:presLayoutVars>
      </dgm:prSet>
      <dgm:spPr/>
    </dgm:pt>
    <dgm:pt modelId="{7684BA81-CEDE-41E0-B303-0281E2188244}" type="pres">
      <dgm:prSet presAssocID="{F2A5CCC7-3DB1-4065-A52D-C2020E7DEFB5}" presName="rootConnector" presStyleLbl="node4" presStyleIdx="12" presStyleCnt="13"/>
      <dgm:spPr/>
    </dgm:pt>
    <dgm:pt modelId="{0B8DA096-8070-44EA-8F99-DE46D8874CCC}" type="pres">
      <dgm:prSet presAssocID="{F2A5CCC7-3DB1-4065-A52D-C2020E7DEFB5}" presName="hierChild4" presStyleCnt="0"/>
      <dgm:spPr/>
    </dgm:pt>
    <dgm:pt modelId="{278509C4-454B-42BE-AC52-D5842C0A596C}" type="pres">
      <dgm:prSet presAssocID="{F2A5CCC7-3DB1-4065-A52D-C2020E7DEFB5}" presName="hierChild5" presStyleCnt="0"/>
      <dgm:spPr/>
    </dgm:pt>
    <dgm:pt modelId="{BFAEFDBC-9E40-4643-A39D-56E1814B2A76}" type="pres">
      <dgm:prSet presAssocID="{82246EF8-9699-4ED5-B34B-C57AFA4F8421}" presName="hierChild5" presStyleCnt="0"/>
      <dgm:spPr/>
    </dgm:pt>
    <dgm:pt modelId="{BC14F3AE-B92E-46DE-BA47-3FA3BA63A899}" type="pres">
      <dgm:prSet presAssocID="{443D790A-E88B-4287-8021-E5FEAFE780F3}" presName="hierChild5" presStyleCnt="0"/>
      <dgm:spPr/>
    </dgm:pt>
    <dgm:pt modelId="{E7570172-569A-48C8-8B08-E001D1C4BA83}" type="pres">
      <dgm:prSet presAssocID="{1F1CC624-A484-4684-BF06-94BEB4234E57}" presName="Name37" presStyleLbl="parChTrans1D2" presStyleIdx="5" presStyleCnt="9"/>
      <dgm:spPr/>
    </dgm:pt>
    <dgm:pt modelId="{816D9FF9-3998-4FB9-8CDF-7A08E6A784DC}" type="pres">
      <dgm:prSet presAssocID="{C67951F7-C6C2-43DA-B14E-91C1C7BD3BF4}" presName="hierRoot2" presStyleCnt="0">
        <dgm:presLayoutVars>
          <dgm:hierBranch val="init"/>
        </dgm:presLayoutVars>
      </dgm:prSet>
      <dgm:spPr/>
    </dgm:pt>
    <dgm:pt modelId="{7B8087BA-4018-4F75-8C79-F7D31CC78F32}" type="pres">
      <dgm:prSet presAssocID="{C67951F7-C6C2-43DA-B14E-91C1C7BD3BF4}" presName="rootComposite" presStyleCnt="0"/>
      <dgm:spPr/>
    </dgm:pt>
    <dgm:pt modelId="{B0B19774-FC10-413F-8C4A-002664D62348}" type="pres">
      <dgm:prSet presAssocID="{C67951F7-C6C2-43DA-B14E-91C1C7BD3BF4}" presName="rootText" presStyleLbl="node2" presStyleIdx="5" presStyleCnt="9">
        <dgm:presLayoutVars>
          <dgm:chPref val="3"/>
        </dgm:presLayoutVars>
      </dgm:prSet>
      <dgm:spPr/>
    </dgm:pt>
    <dgm:pt modelId="{0585CBAE-DF34-40B7-9115-2DABC79CF366}" type="pres">
      <dgm:prSet presAssocID="{C67951F7-C6C2-43DA-B14E-91C1C7BD3BF4}" presName="rootConnector" presStyleLbl="node2" presStyleIdx="5" presStyleCnt="9"/>
      <dgm:spPr/>
    </dgm:pt>
    <dgm:pt modelId="{774224BA-7A05-439B-A02A-3C8CAD832969}" type="pres">
      <dgm:prSet presAssocID="{C67951F7-C6C2-43DA-B14E-91C1C7BD3BF4}" presName="hierChild4" presStyleCnt="0"/>
      <dgm:spPr/>
    </dgm:pt>
    <dgm:pt modelId="{33F2750C-371B-4B70-9DF3-BEA7949A7F8F}" type="pres">
      <dgm:prSet presAssocID="{C67951F7-C6C2-43DA-B14E-91C1C7BD3BF4}" presName="hierChild5" presStyleCnt="0"/>
      <dgm:spPr/>
    </dgm:pt>
    <dgm:pt modelId="{6776DD79-38A6-474B-A1DF-E0AA6201A42C}" type="pres">
      <dgm:prSet presAssocID="{8E195BBC-4D93-4433-B9C5-426674E7A4B3}" presName="Name37" presStyleLbl="parChTrans1D2" presStyleIdx="6" presStyleCnt="9"/>
      <dgm:spPr/>
    </dgm:pt>
    <dgm:pt modelId="{B7A0BE3F-74DA-46ED-8061-CCA1DBF8FCAE}" type="pres">
      <dgm:prSet presAssocID="{0659A238-07A2-43C1-83C7-635B09385696}" presName="hierRoot2" presStyleCnt="0">
        <dgm:presLayoutVars>
          <dgm:hierBranch val="init"/>
        </dgm:presLayoutVars>
      </dgm:prSet>
      <dgm:spPr/>
    </dgm:pt>
    <dgm:pt modelId="{A412887D-CED3-44D9-BC20-0F92095A6B9E}" type="pres">
      <dgm:prSet presAssocID="{0659A238-07A2-43C1-83C7-635B09385696}" presName="rootComposite" presStyleCnt="0"/>
      <dgm:spPr/>
    </dgm:pt>
    <dgm:pt modelId="{F8496899-D106-4A63-8622-866490CDD854}" type="pres">
      <dgm:prSet presAssocID="{0659A238-07A2-43C1-83C7-635B09385696}" presName="rootText" presStyleLbl="node2" presStyleIdx="6" presStyleCnt="9">
        <dgm:presLayoutVars>
          <dgm:chPref val="3"/>
        </dgm:presLayoutVars>
      </dgm:prSet>
      <dgm:spPr/>
    </dgm:pt>
    <dgm:pt modelId="{838EFC5B-42A0-4638-A0AC-82C036AA3AD1}" type="pres">
      <dgm:prSet presAssocID="{0659A238-07A2-43C1-83C7-635B09385696}" presName="rootConnector" presStyleLbl="node2" presStyleIdx="6" presStyleCnt="9"/>
      <dgm:spPr/>
    </dgm:pt>
    <dgm:pt modelId="{A89AF5D7-9F94-4C1B-9926-E3987161AB32}" type="pres">
      <dgm:prSet presAssocID="{0659A238-07A2-43C1-83C7-635B09385696}" presName="hierChild4" presStyleCnt="0"/>
      <dgm:spPr/>
    </dgm:pt>
    <dgm:pt modelId="{1AD3D1BC-0038-4916-A791-EEEC3B24F041}" type="pres">
      <dgm:prSet presAssocID="{0659A238-07A2-43C1-83C7-635B09385696}" presName="hierChild5" presStyleCnt="0"/>
      <dgm:spPr/>
    </dgm:pt>
    <dgm:pt modelId="{CA251370-628D-4521-B5B7-63AC4DE84A05}" type="pres">
      <dgm:prSet presAssocID="{B69AA104-5534-4A33-8145-F7C0F3550EA0}" presName="Name37" presStyleLbl="parChTrans1D2" presStyleIdx="7" presStyleCnt="9"/>
      <dgm:spPr/>
    </dgm:pt>
    <dgm:pt modelId="{78BAFBB2-A1F1-4CCF-A48E-79A3C05B489F}" type="pres">
      <dgm:prSet presAssocID="{0AD1C17D-F3FF-41BD-9D21-0CE21E90D53A}" presName="hierRoot2" presStyleCnt="0">
        <dgm:presLayoutVars>
          <dgm:hierBranch val="init"/>
        </dgm:presLayoutVars>
      </dgm:prSet>
      <dgm:spPr/>
    </dgm:pt>
    <dgm:pt modelId="{3A8D6132-A4BD-4A3F-8BB4-F04232CF4632}" type="pres">
      <dgm:prSet presAssocID="{0AD1C17D-F3FF-41BD-9D21-0CE21E90D53A}" presName="rootComposite" presStyleCnt="0"/>
      <dgm:spPr/>
    </dgm:pt>
    <dgm:pt modelId="{A271AB91-1AC2-4B76-9AE3-6C5FE9F5A449}" type="pres">
      <dgm:prSet presAssocID="{0AD1C17D-F3FF-41BD-9D21-0CE21E90D53A}" presName="rootText" presStyleLbl="node2" presStyleIdx="7" presStyleCnt="9">
        <dgm:presLayoutVars>
          <dgm:chPref val="3"/>
        </dgm:presLayoutVars>
      </dgm:prSet>
      <dgm:spPr/>
    </dgm:pt>
    <dgm:pt modelId="{8ED22535-70C0-4BAE-A639-7AB4995F1674}" type="pres">
      <dgm:prSet presAssocID="{0AD1C17D-F3FF-41BD-9D21-0CE21E90D53A}" presName="rootConnector" presStyleLbl="node2" presStyleIdx="7" presStyleCnt="9"/>
      <dgm:spPr/>
    </dgm:pt>
    <dgm:pt modelId="{CE403A1B-2FC8-4418-A5A5-7685C98F9DDF}" type="pres">
      <dgm:prSet presAssocID="{0AD1C17D-F3FF-41BD-9D21-0CE21E90D53A}" presName="hierChild4" presStyleCnt="0"/>
      <dgm:spPr/>
    </dgm:pt>
    <dgm:pt modelId="{B2A60C01-A67A-4503-B723-20A85746C73F}" type="pres">
      <dgm:prSet presAssocID="{0AD1C17D-F3FF-41BD-9D21-0CE21E90D53A}" presName="hierChild5" presStyleCnt="0"/>
      <dgm:spPr/>
    </dgm:pt>
    <dgm:pt modelId="{B809551E-6C56-4905-BC34-45B4648E3639}" type="pres">
      <dgm:prSet presAssocID="{3984390C-EE30-4F81-B19C-FE9564B4EA1D}" presName="Name37" presStyleLbl="parChTrans1D2" presStyleIdx="8" presStyleCnt="9"/>
      <dgm:spPr/>
    </dgm:pt>
    <dgm:pt modelId="{5E22F346-05E0-4028-BEE9-0514CB27AB40}" type="pres">
      <dgm:prSet presAssocID="{E191EF6F-0CF0-46E6-BF5F-190118723484}" presName="hierRoot2" presStyleCnt="0">
        <dgm:presLayoutVars>
          <dgm:hierBranch val="init"/>
        </dgm:presLayoutVars>
      </dgm:prSet>
      <dgm:spPr/>
    </dgm:pt>
    <dgm:pt modelId="{5C667324-2EC1-454E-98E8-B5C314032C26}" type="pres">
      <dgm:prSet presAssocID="{E191EF6F-0CF0-46E6-BF5F-190118723484}" presName="rootComposite" presStyleCnt="0"/>
      <dgm:spPr/>
    </dgm:pt>
    <dgm:pt modelId="{AECF1369-290C-454F-8E9F-1C6880C7E0D5}" type="pres">
      <dgm:prSet presAssocID="{E191EF6F-0CF0-46E6-BF5F-190118723484}" presName="rootText" presStyleLbl="node2" presStyleIdx="8" presStyleCnt="9">
        <dgm:presLayoutVars>
          <dgm:chPref val="3"/>
        </dgm:presLayoutVars>
      </dgm:prSet>
      <dgm:spPr/>
    </dgm:pt>
    <dgm:pt modelId="{3E4B9529-6C46-407E-A796-7F58DA776BB9}" type="pres">
      <dgm:prSet presAssocID="{E191EF6F-0CF0-46E6-BF5F-190118723484}" presName="rootConnector" presStyleLbl="node2" presStyleIdx="8" presStyleCnt="9"/>
      <dgm:spPr/>
    </dgm:pt>
    <dgm:pt modelId="{B65FAD77-940E-4D3E-998B-6C6E26D32AF9}" type="pres">
      <dgm:prSet presAssocID="{E191EF6F-0CF0-46E6-BF5F-190118723484}" presName="hierChild4" presStyleCnt="0"/>
      <dgm:spPr/>
    </dgm:pt>
    <dgm:pt modelId="{D47BC74F-BEA4-4822-9A81-15AE32772775}" type="pres">
      <dgm:prSet presAssocID="{E191EF6F-0CF0-46E6-BF5F-190118723484}" presName="hierChild5" presStyleCnt="0"/>
      <dgm:spPr/>
    </dgm:pt>
    <dgm:pt modelId="{79360F0E-24AB-4AB7-A078-4693EA626EE3}" type="pres">
      <dgm:prSet presAssocID="{C6C2C06C-4F76-47E2-A661-9506090A3593}" presName="hierChild3" presStyleCnt="0"/>
      <dgm:spPr/>
    </dgm:pt>
  </dgm:ptLst>
  <dgm:cxnLst>
    <dgm:cxn modelId="{26811303-3576-4FA5-854A-3A28D52C28F2}" type="presOf" srcId="{2543789F-0BD3-46C3-8B35-8F751A0F83F5}" destId="{3FAF7D44-7AE2-453E-830D-67E672AD163B}" srcOrd="0" destOrd="0" presId="urn:microsoft.com/office/officeart/2005/8/layout/orgChart1"/>
    <dgm:cxn modelId="{7EDC3106-4D8F-4736-BF54-61F6D00FF0F6}" type="presOf" srcId="{0AD1C17D-F3FF-41BD-9D21-0CE21E90D53A}" destId="{8ED22535-70C0-4BAE-A639-7AB4995F1674}" srcOrd="1" destOrd="0" presId="urn:microsoft.com/office/officeart/2005/8/layout/orgChart1"/>
    <dgm:cxn modelId="{940BA307-81A5-4844-8074-F5D609A00D8C}" srcId="{86FDFEA1-734E-41B2-A495-C7BA2DA344ED}" destId="{C6C2C06C-4F76-47E2-A661-9506090A3593}" srcOrd="0" destOrd="0" parTransId="{4B8BEA43-B0A7-4F8D-BBDE-3EEE16C3F752}" sibTransId="{273E11A2-4070-4CFD-936B-AEA77B8338E9}"/>
    <dgm:cxn modelId="{5413320E-B6CC-4ED8-98D6-90034C20350E}" type="presOf" srcId="{CC4794E3-8F08-4314-96BA-0ED9996F15BD}" destId="{C2795E63-B3D2-4AA2-BD90-B46ABAE9A9B5}" srcOrd="0" destOrd="0" presId="urn:microsoft.com/office/officeart/2005/8/layout/orgChart1"/>
    <dgm:cxn modelId="{8E942910-2279-4022-AAFC-AF5B592139E9}" type="presOf" srcId="{6B3A67BB-AA9B-4E5D-88D8-FA1DB391EC83}" destId="{4A0ED894-3038-4A37-9FB0-2430A7E9B4C1}" srcOrd="0" destOrd="0" presId="urn:microsoft.com/office/officeart/2005/8/layout/orgChart1"/>
    <dgm:cxn modelId="{4923EA10-489F-4FEF-9B30-8339C542A88C}" type="presOf" srcId="{E191EF6F-0CF0-46E6-BF5F-190118723484}" destId="{AECF1369-290C-454F-8E9F-1C6880C7E0D5}" srcOrd="0" destOrd="0" presId="urn:microsoft.com/office/officeart/2005/8/layout/orgChart1"/>
    <dgm:cxn modelId="{9B9A6F11-4AC8-4BAC-AD42-06389A682E4A}" type="presOf" srcId="{C67951F7-C6C2-43DA-B14E-91C1C7BD3BF4}" destId="{0585CBAE-DF34-40B7-9115-2DABC79CF366}" srcOrd="1" destOrd="0" presId="urn:microsoft.com/office/officeart/2005/8/layout/orgChart1"/>
    <dgm:cxn modelId="{E154CC12-AB5C-428D-BBBF-C8512992C32D}" type="presOf" srcId="{2543789F-0BD3-46C3-8B35-8F751A0F83F5}" destId="{DAE507D2-3FF7-40CA-96FF-B513C4E2EFB8}" srcOrd="1" destOrd="0" presId="urn:microsoft.com/office/officeart/2005/8/layout/orgChart1"/>
    <dgm:cxn modelId="{F45BFA17-909F-4101-B599-4E89C23E1CC1}" type="presOf" srcId="{6CE18F24-C021-4684-90EF-2F5F7489F7C3}" destId="{B17E7C78-19F5-446D-93D9-CBF4DC93D1D1}" srcOrd="0" destOrd="0" presId="urn:microsoft.com/office/officeart/2005/8/layout/orgChart1"/>
    <dgm:cxn modelId="{9BB53D1D-7ED4-4ECF-AB73-11A928792832}" type="presOf" srcId="{054A1FFF-F888-4289-A0E2-9FB314AB154B}" destId="{EE0291D3-9B6B-4FD1-82E5-43D528232E31}" srcOrd="0" destOrd="0" presId="urn:microsoft.com/office/officeart/2005/8/layout/orgChart1"/>
    <dgm:cxn modelId="{88657220-4397-4274-BFA1-6B782FCE3A68}" srcId="{52497E8F-4EE8-4BFE-B810-07B4AFDD8C11}" destId="{6CE18F24-C021-4684-90EF-2F5F7489F7C3}" srcOrd="0" destOrd="0" parTransId="{31B18395-BC68-4025-A5E8-5763F6A382D6}" sibTransId="{FD9473AB-8CEF-452B-A9CB-297E0F2A5F3C}"/>
    <dgm:cxn modelId="{94E94821-4304-41E7-BED6-412E66356255}" type="presOf" srcId="{1F1CC624-A484-4684-BF06-94BEB4234E57}" destId="{E7570172-569A-48C8-8B08-E001D1C4BA83}" srcOrd="0" destOrd="0" presId="urn:microsoft.com/office/officeart/2005/8/layout/orgChart1"/>
    <dgm:cxn modelId="{DC118821-17BE-4367-9B8C-5D66CA83C797}" type="presOf" srcId="{26637BA8-3DDA-40FA-B8F6-355534E85924}" destId="{0D630E39-9CB7-40B0-9BBF-E1731D56701F}" srcOrd="1" destOrd="0" presId="urn:microsoft.com/office/officeart/2005/8/layout/orgChart1"/>
    <dgm:cxn modelId="{7C3A2424-70C1-4008-9670-030E25FE1F43}" type="presOf" srcId="{472CE9DF-1C57-4A81-A26A-8263CF924186}" destId="{50F81223-4196-45D0-9B21-E54531A47E39}" srcOrd="0" destOrd="0" presId="urn:microsoft.com/office/officeart/2005/8/layout/orgChart1"/>
    <dgm:cxn modelId="{1E9E3425-7597-4635-8F3F-7C2FCE0F25F7}" type="presOf" srcId="{9354E2DD-8A01-488C-A619-9E0E45BA086B}" destId="{5F772701-2F9D-45E0-83B6-A0B5DD669E6A}" srcOrd="0" destOrd="0" presId="urn:microsoft.com/office/officeart/2005/8/layout/orgChart1"/>
    <dgm:cxn modelId="{C9D76F27-68F4-43A1-A856-9A60679F3F59}" type="presOf" srcId="{6B3A67BB-AA9B-4E5D-88D8-FA1DB391EC83}" destId="{ADA9C2FD-88E9-4A48-923D-3034F445F37F}" srcOrd="1" destOrd="0" presId="urn:microsoft.com/office/officeart/2005/8/layout/orgChart1"/>
    <dgm:cxn modelId="{26190E28-D84D-41C4-BD5F-697F5C0A4741}" srcId="{C6C2C06C-4F76-47E2-A661-9506090A3593}" destId="{2543789F-0BD3-46C3-8B35-8F751A0F83F5}" srcOrd="1" destOrd="0" parTransId="{8D53C920-6FED-413E-B026-41D330CE5693}" sibTransId="{225822A0-CE20-4D61-AF17-C6BAE24558F6}"/>
    <dgm:cxn modelId="{332D6028-0258-4834-9F07-2E7381CB34B3}" srcId="{443D790A-E88B-4287-8021-E5FEAFE780F3}" destId="{52497E8F-4EE8-4BFE-B810-07B4AFDD8C11}" srcOrd="2" destOrd="0" parTransId="{92D27B0A-E6DC-46DF-9ED4-CCBA73E0363C}" sibTransId="{152F3523-F6FE-4A20-B6E4-8A911963BE54}"/>
    <dgm:cxn modelId="{EBCA0E2B-041C-4486-A3C6-5A08176FD725}" type="presOf" srcId="{8D53C920-6FED-413E-B026-41D330CE5693}" destId="{441ED986-1F2D-41FE-9B06-DC35A9160985}" srcOrd="0" destOrd="0" presId="urn:microsoft.com/office/officeart/2005/8/layout/orgChart1"/>
    <dgm:cxn modelId="{3B7B0E2C-4A6C-4740-9937-5423698D9BB6}" srcId="{82246EF8-9699-4ED5-B34B-C57AFA4F8421}" destId="{F2A5CCC7-3DB1-4065-A52D-C2020E7DEFB5}" srcOrd="2" destOrd="0" parTransId="{24A539BB-9344-4AB3-AD01-4A87AF87FBB3}" sibTransId="{401220F1-86A0-455B-AA3A-FE8CEAA4CE41}"/>
    <dgm:cxn modelId="{17F75631-669F-4924-8374-EE63332BD630}" type="presOf" srcId="{F2A5CCC7-3DB1-4065-A52D-C2020E7DEFB5}" destId="{7684BA81-CEDE-41E0-B303-0281E2188244}" srcOrd="1" destOrd="0" presId="urn:microsoft.com/office/officeart/2005/8/layout/orgChart1"/>
    <dgm:cxn modelId="{08291F33-1FE3-4482-BDF4-CF1AD6CC9891}" type="presOf" srcId="{03D1EE6D-119D-4A3B-89F1-B87970F1A07E}" destId="{F343974F-7DDB-4FD7-B998-32EA3C08170C}" srcOrd="0" destOrd="0" presId="urn:microsoft.com/office/officeart/2005/8/layout/orgChart1"/>
    <dgm:cxn modelId="{F2C09235-F3E3-42EA-8EBE-2D28E03A6E2B}" type="presOf" srcId="{29644C3C-DCA1-4766-B66A-515E63ED9B8D}" destId="{816AD1C8-C406-4B3C-BF0F-E505CCC0B445}" srcOrd="0" destOrd="0" presId="urn:microsoft.com/office/officeart/2005/8/layout/orgChart1"/>
    <dgm:cxn modelId="{58E86036-CEFA-49F6-B252-3B9A8689A27B}" type="presOf" srcId="{F2A5CCC7-3DB1-4065-A52D-C2020E7DEFB5}" destId="{9BAD68E8-CBCE-451D-BFC3-A605E4D816CB}" srcOrd="0" destOrd="0" presId="urn:microsoft.com/office/officeart/2005/8/layout/orgChart1"/>
    <dgm:cxn modelId="{24408038-37D0-4ED2-9E70-48EE189B8140}" type="presOf" srcId="{3C44E2EB-6736-4871-B940-DF070B0FD4FF}" destId="{F79A2F49-2532-4C2F-A633-FBC2ADCCDD20}" srcOrd="0" destOrd="0" presId="urn:microsoft.com/office/officeart/2005/8/layout/orgChart1"/>
    <dgm:cxn modelId="{F8301E39-67EF-477B-805F-2D30D7810880}" type="presOf" srcId="{2FEC4D8A-3BB1-4DF9-85DA-606388F8B8B8}" destId="{27E41347-49B9-4257-AF33-E180726CCAE0}" srcOrd="0" destOrd="0" presId="urn:microsoft.com/office/officeart/2005/8/layout/orgChart1"/>
    <dgm:cxn modelId="{AC95B739-D176-44CC-9F90-DF48C44EB8D2}" type="presOf" srcId="{0AD1C17D-F3FF-41BD-9D21-0CE21E90D53A}" destId="{A271AB91-1AC2-4B76-9AE3-6C5FE9F5A449}" srcOrd="0" destOrd="0" presId="urn:microsoft.com/office/officeart/2005/8/layout/orgChart1"/>
    <dgm:cxn modelId="{30274D3E-E4FC-4F3D-8EF5-12C68A8BC7F5}" srcId="{C6C2C06C-4F76-47E2-A661-9506090A3593}" destId="{27638B7C-9923-4B5D-90A1-55C9F0F87305}" srcOrd="2" destOrd="0" parTransId="{25333ECF-C8A0-4B52-BB80-E1C21D8B257E}" sibTransId="{37555F0F-1F9F-4A97-AD38-CEA803F6CCC9}"/>
    <dgm:cxn modelId="{27AC045D-4288-4F82-AD22-E8F5435D4F6E}" srcId="{52497E8F-4EE8-4BFE-B810-07B4AFDD8C11}" destId="{2FEC4D8A-3BB1-4DF9-85DA-606388F8B8B8}" srcOrd="1" destOrd="0" parTransId="{05A90D7B-357C-4B8A-B006-2C9E1565237C}" sibTransId="{795E443C-3888-4932-BA72-419124C411C2}"/>
    <dgm:cxn modelId="{87E16C5D-D3A9-4454-AE08-0D1609CF5463}" type="presOf" srcId="{C6C2C06C-4F76-47E2-A661-9506090A3593}" destId="{AC87C17C-3FF3-4DC5-AC7F-EA81CBE666D2}" srcOrd="1" destOrd="0" presId="urn:microsoft.com/office/officeart/2005/8/layout/orgChart1"/>
    <dgm:cxn modelId="{1177B15D-B1D7-4727-A75B-570A73236AE1}" type="presOf" srcId="{E1B3A414-C136-4212-9454-7F8B8488EF3A}" destId="{AAA4D122-A1CE-4638-AA20-810A1328BC34}" srcOrd="0" destOrd="0" presId="urn:microsoft.com/office/officeart/2005/8/layout/orgChart1"/>
    <dgm:cxn modelId="{D0FB6A5E-165F-4179-ABB9-2A19400C590D}" type="presOf" srcId="{EE4FCCD0-8BCE-4B5D-9BA4-BCFEE3847A03}" destId="{A164DD16-DC48-4081-A33D-5961D8E4D29F}" srcOrd="0" destOrd="0" presId="urn:microsoft.com/office/officeart/2005/8/layout/orgChart1"/>
    <dgm:cxn modelId="{6D99D360-1B5A-43A4-A54F-6EBE59803B42}" srcId="{443D790A-E88B-4287-8021-E5FEAFE780F3}" destId="{01FDE3AB-B1F3-4E8D-AEE5-9381E45F68EF}" srcOrd="0" destOrd="0" parTransId="{67E40F1D-0E2C-4AEF-99BD-7C771149E0D8}" sibTransId="{C6CE0CC7-770F-4E67-8C61-6AD516DCC844}"/>
    <dgm:cxn modelId="{494E6E61-E126-44E2-8E6D-375D94FA8223}" type="presOf" srcId="{0D1AE63D-D44A-4A74-AA02-6CFF499A61AD}" destId="{E417C088-66D9-4019-B77B-FCEADEB70FE9}" srcOrd="1" destOrd="0" presId="urn:microsoft.com/office/officeart/2005/8/layout/orgChart1"/>
    <dgm:cxn modelId="{12921242-9480-474D-8CD8-0DF63EF84C8D}" type="presOf" srcId="{E83CD32B-708E-4F8B-AA21-BDC967C6F541}" destId="{FF2BAA64-E85E-4968-9282-6ABE2C9A4B60}" srcOrd="0" destOrd="0" presId="urn:microsoft.com/office/officeart/2005/8/layout/orgChart1"/>
    <dgm:cxn modelId="{EBC2AC43-843F-4133-8B98-4123FA47728C}" type="presOf" srcId="{27638B7C-9923-4B5D-90A1-55C9F0F87305}" destId="{728B0988-7298-4E05-9555-FD022A58F438}" srcOrd="1" destOrd="0" presId="urn:microsoft.com/office/officeart/2005/8/layout/orgChart1"/>
    <dgm:cxn modelId="{15960864-0D74-4948-95EE-5DCA7D00710E}" type="presOf" srcId="{26637BA8-3DDA-40FA-B8F6-355534E85924}" destId="{9E0011DE-0834-4B25-AAE4-107AD45AFA3D}" srcOrd="0" destOrd="0" presId="urn:microsoft.com/office/officeart/2005/8/layout/orgChart1"/>
    <dgm:cxn modelId="{1CE2A545-06D5-4F08-AFDF-EB882C22BE87}" type="presOf" srcId="{92D27B0A-E6DC-46DF-9ED4-CCBA73E0363C}" destId="{B6B65C98-4BD8-45ED-BB65-6823BAB6D2BC}" srcOrd="0" destOrd="0" presId="urn:microsoft.com/office/officeart/2005/8/layout/orgChart1"/>
    <dgm:cxn modelId="{CC82FF65-6F19-46AF-B233-E2938EF919B3}" type="presOf" srcId="{82246EF8-9699-4ED5-B34B-C57AFA4F8421}" destId="{0D8A45C7-ECB3-43F3-BC21-37A94CC984DB}" srcOrd="0" destOrd="0" presId="urn:microsoft.com/office/officeart/2005/8/layout/orgChart1"/>
    <dgm:cxn modelId="{8672C147-DAFD-4A1A-AD13-2C1F72437E9E}" type="presOf" srcId="{67E40F1D-0E2C-4AEF-99BD-7C771149E0D8}" destId="{668221AE-D0C5-4994-BA32-FF8BC906DF58}" srcOrd="0" destOrd="0" presId="urn:microsoft.com/office/officeart/2005/8/layout/orgChart1"/>
    <dgm:cxn modelId="{3F1E0F49-51D2-445F-82E5-831DF26CDBF2}" type="presOf" srcId="{2DD15D57-8D8F-4D74-B35C-B9D88ED5659F}" destId="{2C0E752E-85BF-4711-8256-BA0B49996A83}" srcOrd="0" destOrd="0" presId="urn:microsoft.com/office/officeart/2005/8/layout/orgChart1"/>
    <dgm:cxn modelId="{6B036649-FF31-4800-8362-618F90E6B947}" type="presOf" srcId="{23EA24AA-C22A-4C1B-AD41-4FEC43E88ABD}" destId="{78C49404-8508-4F58-94F6-C9AEC79C7961}" srcOrd="0" destOrd="0" presId="urn:microsoft.com/office/officeart/2005/8/layout/orgChart1"/>
    <dgm:cxn modelId="{2C46AF6A-4F05-44B8-8B08-3CA9617533BC}" type="presOf" srcId="{F16D77F9-2E00-49E2-8889-0149201CDCE2}" destId="{577B2504-EB47-4550-A121-4FD0667DE370}" srcOrd="1" destOrd="0" presId="urn:microsoft.com/office/officeart/2005/8/layout/orgChart1"/>
    <dgm:cxn modelId="{7438EF6B-888F-4B75-B59B-19611D0A827B}" type="presOf" srcId="{411C303B-5158-425A-8C1A-BAB1662025FF}" destId="{BE58C3E7-CBDD-4CBD-8B54-FA9A2F7F3827}" srcOrd="1" destOrd="0" presId="urn:microsoft.com/office/officeart/2005/8/layout/orgChart1"/>
    <dgm:cxn modelId="{6C01626C-FE33-4DE0-AA92-6F3456E35F98}" type="presOf" srcId="{094BFF80-48F2-4245-B873-08C5FFC2226F}" destId="{AE3B9B0A-EAFA-4819-943D-E07DD8F52B89}" srcOrd="0" destOrd="0" presId="urn:microsoft.com/office/officeart/2005/8/layout/orgChart1"/>
    <dgm:cxn modelId="{6E424C6D-5569-4726-872E-AD054B8EC70C}" type="presOf" srcId="{6CE18F24-C021-4684-90EF-2F5F7489F7C3}" destId="{CC3F3C1C-C017-4522-986C-C4F2A6D62C28}" srcOrd="1" destOrd="0" presId="urn:microsoft.com/office/officeart/2005/8/layout/orgChart1"/>
    <dgm:cxn modelId="{D48C864D-B10E-46D5-9009-1EFE5703146B}" type="presOf" srcId="{F08FD05B-C287-4B91-8CA4-B435D4AD65D1}" destId="{08835C0B-62FF-4825-A3A9-DD2DAD13527C}" srcOrd="1" destOrd="0" presId="urn:microsoft.com/office/officeart/2005/8/layout/orgChart1"/>
    <dgm:cxn modelId="{AF9A434E-1AE1-4262-82B5-EB29D927D8DD}" type="presOf" srcId="{443D790A-E88B-4287-8021-E5FEAFE780F3}" destId="{2DA100BD-DC2E-4C8C-9B48-5A522FA1990D}" srcOrd="0" destOrd="0" presId="urn:microsoft.com/office/officeart/2005/8/layout/orgChart1"/>
    <dgm:cxn modelId="{9DA4CF4E-0923-4E78-B584-8800CD09B805}" srcId="{01FDE3AB-B1F3-4E8D-AEE5-9381E45F68EF}" destId="{03D1EE6D-119D-4A3B-89F1-B87970F1A07E}" srcOrd="0" destOrd="0" parTransId="{4E8A43E2-AB7F-4A49-9410-DDEBA936E190}" sibTransId="{99E8C878-22B8-425D-95E6-69EEEE0D4C32}"/>
    <dgm:cxn modelId="{A58BA64F-22C8-4244-A201-E3351EA561DE}" srcId="{1D4F1700-5CF7-41B2-AB58-C3C8546BE22A}" destId="{F16D77F9-2E00-49E2-8889-0149201CDCE2}" srcOrd="0" destOrd="0" parTransId="{1721F297-64EA-48DB-BB01-36B15FDCB5D0}" sibTransId="{EEFECA3E-51D6-4181-A9D1-886D4C589484}"/>
    <dgm:cxn modelId="{D4B5FD71-4343-43B5-9119-C57B0388C5EB}" type="presOf" srcId="{61B37172-30B9-4FBD-BA33-5EBBA74D498C}" destId="{5C7C1DFD-2B91-4E8A-91B6-A34B4316E72A}" srcOrd="0" destOrd="0" presId="urn:microsoft.com/office/officeart/2005/8/layout/orgChart1"/>
    <dgm:cxn modelId="{17A91A52-BD95-4A65-A7EC-315B24CDB350}" type="presOf" srcId="{054A1FFF-F888-4289-A0E2-9FB314AB154B}" destId="{0E50B58B-A838-4595-84A2-897D7DB5042A}" srcOrd="1" destOrd="0" presId="urn:microsoft.com/office/officeart/2005/8/layout/orgChart1"/>
    <dgm:cxn modelId="{02A6FA54-AAAA-48BB-B525-2A6F8E809087}" type="presOf" srcId="{24A539BB-9344-4AB3-AD01-4A87AF87FBB3}" destId="{AA3C33A7-4A46-457A-AEE3-452968CF369F}" srcOrd="0" destOrd="0" presId="urn:microsoft.com/office/officeart/2005/8/layout/orgChart1"/>
    <dgm:cxn modelId="{28BECB56-E0A2-407B-B6DD-716BB3B30D6F}" srcId="{C6C2C06C-4F76-47E2-A661-9506090A3593}" destId="{0659A238-07A2-43C1-83C7-635B09385696}" srcOrd="6" destOrd="0" parTransId="{8E195BBC-4D93-4433-B9C5-426674E7A4B3}" sibTransId="{BF5641E0-C14A-42D7-982D-F6F2C317AD21}"/>
    <dgm:cxn modelId="{DA057D58-F5B0-4239-9597-BCEA8CBEF6A2}" type="presOf" srcId="{C67951F7-C6C2-43DA-B14E-91C1C7BD3BF4}" destId="{B0B19774-FC10-413F-8C4A-002664D62348}" srcOrd="0" destOrd="0" presId="urn:microsoft.com/office/officeart/2005/8/layout/orgChart1"/>
    <dgm:cxn modelId="{7D680679-EBD8-4CEF-88D7-EFE7C681F6C5}" type="presOf" srcId="{01FDE3AB-B1F3-4E8D-AEE5-9381E45F68EF}" destId="{97367130-40F6-4AAA-9BE9-9C94F0FCD412}" srcOrd="0" destOrd="0" presId="urn:microsoft.com/office/officeart/2005/8/layout/orgChart1"/>
    <dgm:cxn modelId="{18B2B359-7ABA-44A7-9A62-9A1C72780EAC}" type="presOf" srcId="{C6C2C06C-4F76-47E2-A661-9506090A3593}" destId="{7FA66B77-5243-479D-97D6-32569834A619}" srcOrd="0" destOrd="0" presId="urn:microsoft.com/office/officeart/2005/8/layout/orgChart1"/>
    <dgm:cxn modelId="{253F977B-5043-4DAB-BFBD-1EB9E8D15FAC}" type="presOf" srcId="{4E8A43E2-AB7F-4A49-9410-DDEBA936E190}" destId="{072EB4BD-3CDC-4300-A06E-BCBA3569F4A0}" srcOrd="0" destOrd="0" presId="urn:microsoft.com/office/officeart/2005/8/layout/orgChart1"/>
    <dgm:cxn modelId="{01A8C57E-BD6F-4FDA-A26E-80FA48B96B66}" type="presOf" srcId="{3984390C-EE30-4F81-B19C-FE9564B4EA1D}" destId="{B809551E-6C56-4905-BC34-45B4648E3639}" srcOrd="0" destOrd="0" presId="urn:microsoft.com/office/officeart/2005/8/layout/orgChart1"/>
    <dgm:cxn modelId="{ED120080-51CE-4830-B128-53D9132B0054}" srcId="{443D790A-E88B-4287-8021-E5FEAFE780F3}" destId="{F08FD05B-C287-4B91-8CA4-B435D4AD65D1}" srcOrd="1" destOrd="0" parTransId="{9354E2DD-8A01-488C-A619-9E0E45BA086B}" sibTransId="{9360D433-EC5A-48D0-AD88-84D914EEDF7C}"/>
    <dgm:cxn modelId="{C4330F83-6493-40FA-95F8-FF1DA931E466}" srcId="{C6C2C06C-4F76-47E2-A661-9506090A3593}" destId="{6B3A67BB-AA9B-4E5D-88D8-FA1DB391EC83}" srcOrd="3" destOrd="0" parTransId="{F9FFA800-202E-4A17-9188-A0F874AF95EC}" sibTransId="{343E2540-58A9-4066-B86E-5ACC979AAA68}"/>
    <dgm:cxn modelId="{89DFCC85-B5B9-4625-8372-E0F48A2470B2}" type="presOf" srcId="{1721F297-64EA-48DB-BB01-36B15FDCB5D0}" destId="{15010B72-9E47-4E71-8B91-C77E686EF417}" srcOrd="0" destOrd="0" presId="urn:microsoft.com/office/officeart/2005/8/layout/orgChart1"/>
    <dgm:cxn modelId="{A85D7187-E9C0-485C-9D96-0B5BB2B6DA18}" type="presOf" srcId="{25333ECF-C8A0-4B52-BB80-E1C21D8B257E}" destId="{6C39AF0C-CB55-4EE0-8647-05D9EBE92D2D}" srcOrd="0" destOrd="0" presId="urn:microsoft.com/office/officeart/2005/8/layout/orgChart1"/>
    <dgm:cxn modelId="{A4B93B8C-9864-49A7-B23D-82DF36BFD577}" type="presOf" srcId="{0D1AE63D-D44A-4A74-AA02-6CFF499A61AD}" destId="{5843975A-4717-40FD-956D-224EADC56D7B}" srcOrd="0" destOrd="0" presId="urn:microsoft.com/office/officeart/2005/8/layout/orgChart1"/>
    <dgm:cxn modelId="{F4D93A8E-2F78-4525-9865-7CEB1514076B}" type="presOf" srcId="{0659A238-07A2-43C1-83C7-635B09385696}" destId="{F8496899-D106-4A63-8622-866490CDD854}" srcOrd="0" destOrd="0" presId="urn:microsoft.com/office/officeart/2005/8/layout/orgChart1"/>
    <dgm:cxn modelId="{E0CC5C91-8869-4119-BB7F-65306977B1E8}" srcId="{C6C2C06C-4F76-47E2-A661-9506090A3593}" destId="{E191EF6F-0CF0-46E6-BF5F-190118723484}" srcOrd="8" destOrd="0" parTransId="{3984390C-EE30-4F81-B19C-FE9564B4EA1D}" sibTransId="{22621E59-EDB5-4A25-94A8-48041083E1BA}"/>
    <dgm:cxn modelId="{89A4C99C-BE39-4F30-9ED8-C5F40D7577D5}" type="presOf" srcId="{F08FD05B-C287-4B91-8CA4-B435D4AD65D1}" destId="{23B5E7EF-09DE-4E26-9420-C5CF3EA32F54}" srcOrd="0" destOrd="0" presId="urn:microsoft.com/office/officeart/2005/8/layout/orgChart1"/>
    <dgm:cxn modelId="{10162B9E-9881-49BA-A086-5BC294F5580E}" srcId="{82246EF8-9699-4ED5-B34B-C57AFA4F8421}" destId="{094BFF80-48F2-4245-B873-08C5FFC2226F}" srcOrd="1" destOrd="0" parTransId="{EE4FCCD0-8BCE-4B5D-9BA4-BCFEE3847A03}" sibTransId="{75A83CE1-08D1-4246-817A-2B9FB3137537}"/>
    <dgm:cxn modelId="{C530A69E-8E62-4B08-80B6-8F2A09EBAE79}" type="presOf" srcId="{1D4F1700-5CF7-41B2-AB58-C3C8546BE22A}" destId="{AE8E3B81-C22C-4841-A2D1-98EBF1E3C88B}" srcOrd="0" destOrd="0" presId="urn:microsoft.com/office/officeart/2005/8/layout/orgChart1"/>
    <dgm:cxn modelId="{BEEB4C9F-0754-45F4-A63C-CB9118B38B50}" srcId="{82246EF8-9699-4ED5-B34B-C57AFA4F8421}" destId="{7491742E-5811-4F91-AD00-0F100EE110D6}" srcOrd="0" destOrd="0" parTransId="{29644C3C-DCA1-4766-B66A-515E63ED9B8D}" sibTransId="{ED7D8E7F-8B25-4FAF-9430-4DAF932A08F5}"/>
    <dgm:cxn modelId="{C3552DA0-F94B-4CD9-86F9-B5975F403035}" type="presOf" srcId="{7491742E-5811-4F91-AD00-0F100EE110D6}" destId="{E1BA511A-06D4-4AD4-B18B-6D04B237B26A}" srcOrd="1" destOrd="0" presId="urn:microsoft.com/office/officeart/2005/8/layout/orgChart1"/>
    <dgm:cxn modelId="{82CDADA0-B771-4F0F-B43D-014718ED5096}" srcId="{C6C2C06C-4F76-47E2-A661-9506090A3593}" destId="{26637BA8-3DDA-40FA-B8F6-355534E85924}" srcOrd="0" destOrd="0" parTransId="{97546858-923B-4BAA-9005-2569F43387C3}" sibTransId="{B082493D-DBD6-4EF3-B23C-69D1C9D5A685}"/>
    <dgm:cxn modelId="{7678E9A2-9599-4EB0-ADC5-ED4B2145695B}" type="presOf" srcId="{E191EF6F-0CF0-46E6-BF5F-190118723484}" destId="{3E4B9529-6C46-407E-A796-7F58DA776BB9}" srcOrd="1" destOrd="0" presId="urn:microsoft.com/office/officeart/2005/8/layout/orgChart1"/>
    <dgm:cxn modelId="{532F67A4-D673-42D3-A749-830D7BFD8814}" type="presOf" srcId="{86FDFEA1-734E-41B2-A495-C7BA2DA344ED}" destId="{BE5A8320-0233-4E50-AB0E-4EDBB421F55D}" srcOrd="0" destOrd="0" presId="urn:microsoft.com/office/officeart/2005/8/layout/orgChart1"/>
    <dgm:cxn modelId="{AB9BDCA5-5673-44DB-BF7B-DB0AECC3230F}" type="presOf" srcId="{03D1EE6D-119D-4A3B-89F1-B87970F1A07E}" destId="{CCEA24B3-83C7-4F4D-A474-47EA83369765}" srcOrd="1" destOrd="0" presId="urn:microsoft.com/office/officeart/2005/8/layout/orgChart1"/>
    <dgm:cxn modelId="{805FA9A6-5EA2-46F8-8FBB-69B032BA4808}" type="presOf" srcId="{0659A238-07A2-43C1-83C7-635B09385696}" destId="{838EFC5B-42A0-4638-A0AC-82C036AA3AD1}" srcOrd="1" destOrd="0" presId="urn:microsoft.com/office/officeart/2005/8/layout/orgChart1"/>
    <dgm:cxn modelId="{C694D5A9-B82B-4BD2-A460-99E44FCBDFCA}" srcId="{443D790A-E88B-4287-8021-E5FEAFE780F3}" destId="{82246EF8-9699-4ED5-B34B-C57AFA4F8421}" srcOrd="3" destOrd="0" parTransId="{E83CD32B-708E-4F8B-AA21-BDC967C6F541}" sibTransId="{C70EBEA0-1F83-42CD-8F1B-0FB7D3555514}"/>
    <dgm:cxn modelId="{C1B2CFAB-DBA8-49E3-8FBD-AA1B712DD083}" type="presOf" srcId="{B69AA104-5534-4A33-8145-F7C0F3550EA0}" destId="{CA251370-628D-4521-B5B7-63AC4DE84A05}" srcOrd="0" destOrd="0" presId="urn:microsoft.com/office/officeart/2005/8/layout/orgChart1"/>
    <dgm:cxn modelId="{F9F33DAC-89CF-4D2D-867C-E93A7D9389DD}" type="presOf" srcId="{094BFF80-48F2-4245-B873-08C5FFC2226F}" destId="{A5AD298C-3156-4E7C-9B3F-30FC7DB0B535}" srcOrd="1" destOrd="0" presId="urn:microsoft.com/office/officeart/2005/8/layout/orgChart1"/>
    <dgm:cxn modelId="{2425DDAC-C91A-4296-8AA9-A04B0AF16D8C}" type="presOf" srcId="{93638C91-178A-4176-A498-431827B00645}" destId="{DCCA95C6-FE80-4B3C-808D-FB70A261E6BB}" srcOrd="0" destOrd="0" presId="urn:microsoft.com/office/officeart/2005/8/layout/orgChart1"/>
    <dgm:cxn modelId="{DEE127AD-D7B1-4869-A90D-5FCA4B9EAAC6}" type="presOf" srcId="{52497E8F-4EE8-4BFE-B810-07B4AFDD8C11}" destId="{E508B55D-B0F0-45DC-BE59-38450D12B45A}" srcOrd="0" destOrd="0" presId="urn:microsoft.com/office/officeart/2005/8/layout/orgChart1"/>
    <dgm:cxn modelId="{6CC748AD-2B73-40B1-9A47-B64393658191}" srcId="{F08FD05B-C287-4B91-8CA4-B435D4AD65D1}" destId="{61B37172-30B9-4FBD-BA33-5EBBA74D498C}" srcOrd="2" destOrd="0" parTransId="{CC4794E3-8F08-4314-96BA-0ED9996F15BD}" sibTransId="{ED74DEE3-969E-4C9B-A9E7-EF9C40A10EAD}"/>
    <dgm:cxn modelId="{43E73AAE-2393-47B3-8B43-DC50722DD547}" type="presOf" srcId="{8E195BBC-4D93-4433-B9C5-426674E7A4B3}" destId="{6776DD79-38A6-474B-A1DF-E0AA6201A42C}" srcOrd="0" destOrd="0" presId="urn:microsoft.com/office/officeart/2005/8/layout/orgChart1"/>
    <dgm:cxn modelId="{6FD4BDB0-CA5C-4339-9762-36AF3EF56928}" srcId="{C6C2C06C-4F76-47E2-A661-9506090A3593}" destId="{0AD1C17D-F3FF-41BD-9D21-0CE21E90D53A}" srcOrd="7" destOrd="0" parTransId="{B69AA104-5534-4A33-8145-F7C0F3550EA0}" sibTransId="{795A1FB2-559E-447A-AEF8-654835A5FCF5}"/>
    <dgm:cxn modelId="{E62BD9B3-8CF4-4235-A97F-E2C0F24F6274}" srcId="{1D4F1700-5CF7-41B2-AB58-C3C8546BE22A}" destId="{411C303B-5158-425A-8C1A-BAB1662025FF}" srcOrd="1" destOrd="0" parTransId="{472CE9DF-1C57-4A81-A26A-8263CF924186}" sibTransId="{02C56C38-9419-42E2-8318-916795143BCF}"/>
    <dgm:cxn modelId="{48BCF7B6-3D5E-4DC1-A039-36EF502D5233}" type="presOf" srcId="{05A90D7B-357C-4B8A-B006-2C9E1565237C}" destId="{C0EF5CA6-1FFD-4ECE-A4AA-95DE875763D1}" srcOrd="0" destOrd="0" presId="urn:microsoft.com/office/officeart/2005/8/layout/orgChart1"/>
    <dgm:cxn modelId="{9BE490BA-627F-4FAE-8162-E145AC21B1CC}" srcId="{F08FD05B-C287-4B91-8CA4-B435D4AD65D1}" destId="{E1B3A414-C136-4212-9454-7F8B8488EF3A}" srcOrd="0" destOrd="0" parTransId="{23EA24AA-C22A-4C1B-AD41-4FEC43E88ABD}" sibTransId="{415275DD-1E35-4568-B4B7-93F53CD2E5C4}"/>
    <dgm:cxn modelId="{316AF5BB-1D01-45B2-8030-9F83B38D39ED}" srcId="{52497E8F-4EE8-4BFE-B810-07B4AFDD8C11}" destId="{0D1AE63D-D44A-4A74-AA02-6CFF499A61AD}" srcOrd="2" destOrd="0" parTransId="{93638C91-178A-4176-A498-431827B00645}" sibTransId="{D5314751-0952-4EEA-8522-53840BF743A0}"/>
    <dgm:cxn modelId="{E14A5ABC-159D-4E52-939F-724546BD66FD}" srcId="{F08FD05B-C287-4B91-8CA4-B435D4AD65D1}" destId="{1D4F1700-5CF7-41B2-AB58-C3C8546BE22A}" srcOrd="1" destOrd="0" parTransId="{3C44E2EB-6736-4871-B940-DF070B0FD4FF}" sibTransId="{7B0F295B-3416-43AA-91CA-FC51E623779C}"/>
    <dgm:cxn modelId="{31C2A2C0-5056-4F55-978E-7AFC9F3F5940}" type="presOf" srcId="{F9FFA800-202E-4A17-9188-A0F874AF95EC}" destId="{6174DA48-8FC1-4966-84D3-D364789E871B}" srcOrd="0" destOrd="0" presId="urn:microsoft.com/office/officeart/2005/8/layout/orgChart1"/>
    <dgm:cxn modelId="{594B01C1-A6FB-48A9-8F1E-F172916BB9FB}" type="presOf" srcId="{7491742E-5811-4F91-AD00-0F100EE110D6}" destId="{2869836A-1EFD-42E2-A836-092539D5BA27}" srcOrd="0" destOrd="0" presId="urn:microsoft.com/office/officeart/2005/8/layout/orgChart1"/>
    <dgm:cxn modelId="{462E64CC-2FC4-4A8E-89F2-40D60593C24B}" type="presOf" srcId="{01FDE3AB-B1F3-4E8D-AEE5-9381E45F68EF}" destId="{1D80983D-C843-437F-8809-CC64E56E1526}" srcOrd="1" destOrd="0" presId="urn:microsoft.com/office/officeart/2005/8/layout/orgChart1"/>
    <dgm:cxn modelId="{5E162BCD-CAD8-4E84-A4D4-C45DA59E735F}" type="presOf" srcId="{61B37172-30B9-4FBD-BA33-5EBBA74D498C}" destId="{CBAC5DB3-AE19-4C7A-B269-3B63CF4C9B2C}" srcOrd="1" destOrd="0" presId="urn:microsoft.com/office/officeart/2005/8/layout/orgChart1"/>
    <dgm:cxn modelId="{F1C277D5-5B06-475D-8ED6-91092743C089}" type="presOf" srcId="{E1B3A414-C136-4212-9454-7F8B8488EF3A}" destId="{CCDA5ED5-1BED-432E-9E5B-BD662C179350}" srcOrd="1" destOrd="0" presId="urn:microsoft.com/office/officeart/2005/8/layout/orgChart1"/>
    <dgm:cxn modelId="{A812D2D5-B9F4-415C-AD42-5A3BC6F0666C}" type="presOf" srcId="{9AB90033-2061-43E0-8C4A-8B92A38F8D33}" destId="{8203E26A-2536-499B-A313-2783C2A32C9B}" srcOrd="0" destOrd="0" presId="urn:microsoft.com/office/officeart/2005/8/layout/orgChart1"/>
    <dgm:cxn modelId="{38E658D6-3640-4B14-BB78-23B6FBCF3ABA}" type="presOf" srcId="{82246EF8-9699-4ED5-B34B-C57AFA4F8421}" destId="{C3F6C2FD-78EC-4BF8-95D5-62C21FC8F813}" srcOrd="1" destOrd="0" presId="urn:microsoft.com/office/officeart/2005/8/layout/orgChart1"/>
    <dgm:cxn modelId="{F4EC3CD8-3B7C-42FB-9B39-80918FE63725}" srcId="{C6C2C06C-4F76-47E2-A661-9506090A3593}" destId="{C67951F7-C6C2-43DA-B14E-91C1C7BD3BF4}" srcOrd="5" destOrd="0" parTransId="{1F1CC624-A484-4684-BF06-94BEB4234E57}" sibTransId="{7AF28016-DD85-49DA-B122-876D31772DFC}"/>
    <dgm:cxn modelId="{261193D9-A334-402E-A05B-0C0609056EA0}" type="presOf" srcId="{F16D77F9-2E00-49E2-8889-0149201CDCE2}" destId="{81491668-37EA-4E87-A0D5-FE0D90808384}" srcOrd="0" destOrd="0" presId="urn:microsoft.com/office/officeart/2005/8/layout/orgChart1"/>
    <dgm:cxn modelId="{F7C748E0-B5E0-4404-B67E-C0C27A69B7C3}" type="presOf" srcId="{31B18395-BC68-4025-A5E8-5763F6A382D6}" destId="{6912ADEE-BEC7-493A-AF65-9287942EB2D5}" srcOrd="0" destOrd="0" presId="urn:microsoft.com/office/officeart/2005/8/layout/orgChart1"/>
    <dgm:cxn modelId="{F1F426E4-AE63-48AE-9126-8473702A42DD}" type="presOf" srcId="{411C303B-5158-425A-8C1A-BAB1662025FF}" destId="{026AB3DE-111F-4752-BBD0-4EBD32DA3AB7}" srcOrd="0" destOrd="0" presId="urn:microsoft.com/office/officeart/2005/8/layout/orgChart1"/>
    <dgm:cxn modelId="{8F2CB0E4-6B81-48F6-AFA3-971AE5213739}" type="presOf" srcId="{443D790A-E88B-4287-8021-E5FEAFE780F3}" destId="{DCA4251B-F5B1-41FA-B0DB-BCE14365599D}" srcOrd="1" destOrd="0" presId="urn:microsoft.com/office/officeart/2005/8/layout/orgChart1"/>
    <dgm:cxn modelId="{24FE65E6-9677-4633-8052-B2B4180DCB7D}" srcId="{01FDE3AB-B1F3-4E8D-AEE5-9381E45F68EF}" destId="{054A1FFF-F888-4289-A0E2-9FB314AB154B}" srcOrd="1" destOrd="0" parTransId="{2DD15D57-8D8F-4D74-B35C-B9D88ED5659F}" sibTransId="{BE0F19D8-EB46-427F-A704-E4F0B2F1AA21}"/>
    <dgm:cxn modelId="{A59BE2EA-2377-49E6-8071-152647CACB64}" type="presOf" srcId="{1D4F1700-5CF7-41B2-AB58-C3C8546BE22A}" destId="{404827B9-7A39-4832-9B87-CBE9DF05BC8F}" srcOrd="1" destOrd="0" presId="urn:microsoft.com/office/officeart/2005/8/layout/orgChart1"/>
    <dgm:cxn modelId="{45EFA5ED-79A3-4705-900F-79221D073B19}" type="presOf" srcId="{97546858-923B-4BAA-9005-2569F43387C3}" destId="{2E2FAF29-3491-484B-B41C-921C330EA5E7}" srcOrd="0" destOrd="0" presId="urn:microsoft.com/office/officeart/2005/8/layout/orgChart1"/>
    <dgm:cxn modelId="{AD7B1CF0-D075-42B4-BCA5-9FCC42C41AF6}" srcId="{C6C2C06C-4F76-47E2-A661-9506090A3593}" destId="{443D790A-E88B-4287-8021-E5FEAFE780F3}" srcOrd="4" destOrd="0" parTransId="{9AB90033-2061-43E0-8C4A-8B92A38F8D33}" sibTransId="{9798B9F5-CCBE-46E9-A327-4981A55CE156}"/>
    <dgm:cxn modelId="{806A0CFA-7D4D-4872-A78A-EC576FB4F6CB}" type="presOf" srcId="{52497E8F-4EE8-4BFE-B810-07B4AFDD8C11}" destId="{D93E228A-D951-47DE-8007-BF3876E9C238}" srcOrd="1" destOrd="0" presId="urn:microsoft.com/office/officeart/2005/8/layout/orgChart1"/>
    <dgm:cxn modelId="{4A26C2FA-79CB-4B62-A684-96E516D7B2B4}" type="presOf" srcId="{2FEC4D8A-3BB1-4DF9-85DA-606388F8B8B8}" destId="{FC1204CD-EB69-425D-A395-620EBCF83E71}" srcOrd="1" destOrd="0" presId="urn:microsoft.com/office/officeart/2005/8/layout/orgChart1"/>
    <dgm:cxn modelId="{728D51FC-AF1F-47AF-A145-F84212F3D1F5}" type="presOf" srcId="{27638B7C-9923-4B5D-90A1-55C9F0F87305}" destId="{84E6BC8F-C050-4157-B866-BD1B88ADF74E}" srcOrd="0" destOrd="0" presId="urn:microsoft.com/office/officeart/2005/8/layout/orgChart1"/>
    <dgm:cxn modelId="{BF58C65A-B8CB-4D4E-BCA0-F54676B7A4AB}" type="presParOf" srcId="{BE5A8320-0233-4E50-AB0E-4EDBB421F55D}" destId="{11C7F5BA-7D6F-44B9-AC75-21CFAFDBA970}" srcOrd="0" destOrd="0" presId="urn:microsoft.com/office/officeart/2005/8/layout/orgChart1"/>
    <dgm:cxn modelId="{C4164433-2100-434C-A88C-12CC0A71E35B}" type="presParOf" srcId="{11C7F5BA-7D6F-44B9-AC75-21CFAFDBA970}" destId="{CF54AF93-DD2A-4D36-8CA3-5E7093244501}" srcOrd="0" destOrd="0" presId="urn:microsoft.com/office/officeart/2005/8/layout/orgChart1"/>
    <dgm:cxn modelId="{FA86B030-2687-45C8-A983-421DE5EE38DE}" type="presParOf" srcId="{CF54AF93-DD2A-4D36-8CA3-5E7093244501}" destId="{7FA66B77-5243-479D-97D6-32569834A619}" srcOrd="0" destOrd="0" presId="urn:microsoft.com/office/officeart/2005/8/layout/orgChart1"/>
    <dgm:cxn modelId="{9E33FB44-0074-45D9-9919-4133C8B9CE39}" type="presParOf" srcId="{CF54AF93-DD2A-4D36-8CA3-5E7093244501}" destId="{AC87C17C-3FF3-4DC5-AC7F-EA81CBE666D2}" srcOrd="1" destOrd="0" presId="urn:microsoft.com/office/officeart/2005/8/layout/orgChart1"/>
    <dgm:cxn modelId="{DCB4E6C0-A717-4C43-A4C6-200207DA83F2}" type="presParOf" srcId="{11C7F5BA-7D6F-44B9-AC75-21CFAFDBA970}" destId="{6F29FBB9-B192-4686-AC1C-138AC5740B1C}" srcOrd="1" destOrd="0" presId="urn:microsoft.com/office/officeart/2005/8/layout/orgChart1"/>
    <dgm:cxn modelId="{CE0AAE60-D7B8-4E3A-8902-C14C980DD806}" type="presParOf" srcId="{6F29FBB9-B192-4686-AC1C-138AC5740B1C}" destId="{2E2FAF29-3491-484B-B41C-921C330EA5E7}" srcOrd="0" destOrd="0" presId="urn:microsoft.com/office/officeart/2005/8/layout/orgChart1"/>
    <dgm:cxn modelId="{157B96BE-5D9F-45F0-89BF-A2DE554D9BB2}" type="presParOf" srcId="{6F29FBB9-B192-4686-AC1C-138AC5740B1C}" destId="{1DC02629-7D63-4F3D-A43F-9FA221BD5B6C}" srcOrd="1" destOrd="0" presId="urn:microsoft.com/office/officeart/2005/8/layout/orgChart1"/>
    <dgm:cxn modelId="{35FD3CC8-F865-492E-A374-78219F41581E}" type="presParOf" srcId="{1DC02629-7D63-4F3D-A43F-9FA221BD5B6C}" destId="{5BB96179-F6F8-4EBB-8F58-024F09655F13}" srcOrd="0" destOrd="0" presId="urn:microsoft.com/office/officeart/2005/8/layout/orgChart1"/>
    <dgm:cxn modelId="{B8018BB4-237B-4B99-A6D9-BA1D809AE347}" type="presParOf" srcId="{5BB96179-F6F8-4EBB-8F58-024F09655F13}" destId="{9E0011DE-0834-4B25-AAE4-107AD45AFA3D}" srcOrd="0" destOrd="0" presId="urn:microsoft.com/office/officeart/2005/8/layout/orgChart1"/>
    <dgm:cxn modelId="{5291BE20-7350-4EDA-9F45-9EE747561AC0}" type="presParOf" srcId="{5BB96179-F6F8-4EBB-8F58-024F09655F13}" destId="{0D630E39-9CB7-40B0-9BBF-E1731D56701F}" srcOrd="1" destOrd="0" presId="urn:microsoft.com/office/officeart/2005/8/layout/orgChart1"/>
    <dgm:cxn modelId="{BAB47769-2FD5-4D62-9331-8CDD513399E6}" type="presParOf" srcId="{1DC02629-7D63-4F3D-A43F-9FA221BD5B6C}" destId="{2FD5973E-E7E4-4F7E-9A25-61ED917683D0}" srcOrd="1" destOrd="0" presId="urn:microsoft.com/office/officeart/2005/8/layout/orgChart1"/>
    <dgm:cxn modelId="{B2056CE6-B6A7-4A63-A5B8-85E5790BD791}" type="presParOf" srcId="{1DC02629-7D63-4F3D-A43F-9FA221BD5B6C}" destId="{A036D2A5-BC60-4C4B-93BB-7CEFDE348B6D}" srcOrd="2" destOrd="0" presId="urn:microsoft.com/office/officeart/2005/8/layout/orgChart1"/>
    <dgm:cxn modelId="{6FC6BC31-36A9-4214-B891-913713D8BE02}" type="presParOf" srcId="{6F29FBB9-B192-4686-AC1C-138AC5740B1C}" destId="{441ED986-1F2D-41FE-9B06-DC35A9160985}" srcOrd="2" destOrd="0" presId="urn:microsoft.com/office/officeart/2005/8/layout/orgChart1"/>
    <dgm:cxn modelId="{96B34475-7B83-45FE-928D-2A978A438A13}" type="presParOf" srcId="{6F29FBB9-B192-4686-AC1C-138AC5740B1C}" destId="{2954A14D-933A-4F5A-9184-A6435F6744F9}" srcOrd="3" destOrd="0" presId="urn:microsoft.com/office/officeart/2005/8/layout/orgChart1"/>
    <dgm:cxn modelId="{AD2D89A4-B5E2-4BE8-B078-ABA2F94AC68D}" type="presParOf" srcId="{2954A14D-933A-4F5A-9184-A6435F6744F9}" destId="{094EA070-CD60-4B97-83D0-FEA2BFB17608}" srcOrd="0" destOrd="0" presId="urn:microsoft.com/office/officeart/2005/8/layout/orgChart1"/>
    <dgm:cxn modelId="{332044FC-392F-42EC-9B3C-E02CB19E3BEE}" type="presParOf" srcId="{094EA070-CD60-4B97-83D0-FEA2BFB17608}" destId="{3FAF7D44-7AE2-453E-830D-67E672AD163B}" srcOrd="0" destOrd="0" presId="urn:microsoft.com/office/officeart/2005/8/layout/orgChart1"/>
    <dgm:cxn modelId="{B5C43010-C9A8-4BE1-8FD0-6C906A2BC0A4}" type="presParOf" srcId="{094EA070-CD60-4B97-83D0-FEA2BFB17608}" destId="{DAE507D2-3FF7-40CA-96FF-B513C4E2EFB8}" srcOrd="1" destOrd="0" presId="urn:microsoft.com/office/officeart/2005/8/layout/orgChart1"/>
    <dgm:cxn modelId="{CE16C826-4FFE-4545-8EE1-DAA4A43D6647}" type="presParOf" srcId="{2954A14D-933A-4F5A-9184-A6435F6744F9}" destId="{AAE2545F-4F93-4C23-8466-6E51D32FBD16}" srcOrd="1" destOrd="0" presId="urn:microsoft.com/office/officeart/2005/8/layout/orgChart1"/>
    <dgm:cxn modelId="{C11957E8-DCBC-486C-AF88-5E8E82559A2F}" type="presParOf" srcId="{2954A14D-933A-4F5A-9184-A6435F6744F9}" destId="{069ECE46-DF6F-4795-BE14-E8D29B6C51D0}" srcOrd="2" destOrd="0" presId="urn:microsoft.com/office/officeart/2005/8/layout/orgChart1"/>
    <dgm:cxn modelId="{E0959E60-6B10-4130-B3E5-BE2981D868C5}" type="presParOf" srcId="{6F29FBB9-B192-4686-AC1C-138AC5740B1C}" destId="{6C39AF0C-CB55-4EE0-8647-05D9EBE92D2D}" srcOrd="4" destOrd="0" presId="urn:microsoft.com/office/officeart/2005/8/layout/orgChart1"/>
    <dgm:cxn modelId="{B09E6E58-7B4F-47DA-9517-70FF4E02EBE7}" type="presParOf" srcId="{6F29FBB9-B192-4686-AC1C-138AC5740B1C}" destId="{A33E26B4-B44C-477F-83E1-3AA72F306381}" srcOrd="5" destOrd="0" presId="urn:microsoft.com/office/officeart/2005/8/layout/orgChart1"/>
    <dgm:cxn modelId="{E2BF2AD2-C1B9-4AB7-9E95-6E9ABE3DC7F1}" type="presParOf" srcId="{A33E26B4-B44C-477F-83E1-3AA72F306381}" destId="{AA1E80B7-495A-4711-A024-57C5D22D105F}" srcOrd="0" destOrd="0" presId="urn:microsoft.com/office/officeart/2005/8/layout/orgChart1"/>
    <dgm:cxn modelId="{FE00D089-EB52-441F-ACED-7ACEE7C171C4}" type="presParOf" srcId="{AA1E80B7-495A-4711-A024-57C5D22D105F}" destId="{84E6BC8F-C050-4157-B866-BD1B88ADF74E}" srcOrd="0" destOrd="0" presId="urn:microsoft.com/office/officeart/2005/8/layout/orgChart1"/>
    <dgm:cxn modelId="{6FE7BF32-FECA-499B-A4EF-CFEE90DB54F2}" type="presParOf" srcId="{AA1E80B7-495A-4711-A024-57C5D22D105F}" destId="{728B0988-7298-4E05-9555-FD022A58F438}" srcOrd="1" destOrd="0" presId="urn:microsoft.com/office/officeart/2005/8/layout/orgChart1"/>
    <dgm:cxn modelId="{B4212D35-BB75-49F4-9D7A-FB33FDA8AAC5}" type="presParOf" srcId="{A33E26B4-B44C-477F-83E1-3AA72F306381}" destId="{C633DAC6-626D-4694-A155-DE70ADBA1078}" srcOrd="1" destOrd="0" presId="urn:microsoft.com/office/officeart/2005/8/layout/orgChart1"/>
    <dgm:cxn modelId="{88FC1425-5ED6-4940-BDAC-166B1716F495}" type="presParOf" srcId="{A33E26B4-B44C-477F-83E1-3AA72F306381}" destId="{3EF580F9-04D7-4F73-8FB2-0E142A770D62}" srcOrd="2" destOrd="0" presId="urn:microsoft.com/office/officeart/2005/8/layout/orgChart1"/>
    <dgm:cxn modelId="{1D1A6DC1-FC95-4D7F-B169-F8E85699E293}" type="presParOf" srcId="{6F29FBB9-B192-4686-AC1C-138AC5740B1C}" destId="{6174DA48-8FC1-4966-84D3-D364789E871B}" srcOrd="6" destOrd="0" presId="urn:microsoft.com/office/officeart/2005/8/layout/orgChart1"/>
    <dgm:cxn modelId="{1DC4F714-CEB5-4FCA-883A-9E392DE4EFCA}" type="presParOf" srcId="{6F29FBB9-B192-4686-AC1C-138AC5740B1C}" destId="{37E40EB8-9044-4F9D-98F0-B15B5925C329}" srcOrd="7" destOrd="0" presId="urn:microsoft.com/office/officeart/2005/8/layout/orgChart1"/>
    <dgm:cxn modelId="{33A595F6-AB29-41C4-AEF2-7BAE2EA11478}" type="presParOf" srcId="{37E40EB8-9044-4F9D-98F0-B15B5925C329}" destId="{C9CB2AEB-A3C2-42A3-87CA-F2CE1DE0ACFB}" srcOrd="0" destOrd="0" presId="urn:microsoft.com/office/officeart/2005/8/layout/orgChart1"/>
    <dgm:cxn modelId="{732B5809-8207-405A-8604-88F91D453AE8}" type="presParOf" srcId="{C9CB2AEB-A3C2-42A3-87CA-F2CE1DE0ACFB}" destId="{4A0ED894-3038-4A37-9FB0-2430A7E9B4C1}" srcOrd="0" destOrd="0" presId="urn:microsoft.com/office/officeart/2005/8/layout/orgChart1"/>
    <dgm:cxn modelId="{102D6A61-F998-4149-9E40-046AE2F1EFCB}" type="presParOf" srcId="{C9CB2AEB-A3C2-42A3-87CA-F2CE1DE0ACFB}" destId="{ADA9C2FD-88E9-4A48-923D-3034F445F37F}" srcOrd="1" destOrd="0" presId="urn:microsoft.com/office/officeart/2005/8/layout/orgChart1"/>
    <dgm:cxn modelId="{7AA62608-6464-4E80-8720-235183E7ADB7}" type="presParOf" srcId="{37E40EB8-9044-4F9D-98F0-B15B5925C329}" destId="{D9E882B3-065B-4D6D-86EC-5E0D46740CBA}" srcOrd="1" destOrd="0" presId="urn:microsoft.com/office/officeart/2005/8/layout/orgChart1"/>
    <dgm:cxn modelId="{635622C1-5564-4257-BAB0-19EC6808580B}" type="presParOf" srcId="{37E40EB8-9044-4F9D-98F0-B15B5925C329}" destId="{164FA40F-E1DF-40DE-BA72-F4FE3147F83F}" srcOrd="2" destOrd="0" presId="urn:microsoft.com/office/officeart/2005/8/layout/orgChart1"/>
    <dgm:cxn modelId="{46014AD9-31D4-4097-806C-E69997EFCE8C}" type="presParOf" srcId="{6F29FBB9-B192-4686-AC1C-138AC5740B1C}" destId="{8203E26A-2536-499B-A313-2783C2A32C9B}" srcOrd="8" destOrd="0" presId="urn:microsoft.com/office/officeart/2005/8/layout/orgChart1"/>
    <dgm:cxn modelId="{10027C4E-BBD7-4CE2-B928-F7772AAE1680}" type="presParOf" srcId="{6F29FBB9-B192-4686-AC1C-138AC5740B1C}" destId="{7D0B6A74-4559-4452-8A20-045D7D99E4E1}" srcOrd="9" destOrd="0" presId="urn:microsoft.com/office/officeart/2005/8/layout/orgChart1"/>
    <dgm:cxn modelId="{9D5EC7B6-B1B8-4F30-8CFF-C8A6039640E6}" type="presParOf" srcId="{7D0B6A74-4559-4452-8A20-045D7D99E4E1}" destId="{5A5FC334-D7D4-417F-A408-A22EA53D7E5C}" srcOrd="0" destOrd="0" presId="urn:microsoft.com/office/officeart/2005/8/layout/orgChart1"/>
    <dgm:cxn modelId="{D3D1E6EF-39C6-4968-8E73-A156312F9653}" type="presParOf" srcId="{5A5FC334-D7D4-417F-A408-A22EA53D7E5C}" destId="{2DA100BD-DC2E-4C8C-9B48-5A522FA1990D}" srcOrd="0" destOrd="0" presId="urn:microsoft.com/office/officeart/2005/8/layout/orgChart1"/>
    <dgm:cxn modelId="{A55AAB4F-123F-425F-B77D-A5BB4B9DBE57}" type="presParOf" srcId="{5A5FC334-D7D4-417F-A408-A22EA53D7E5C}" destId="{DCA4251B-F5B1-41FA-B0DB-BCE14365599D}" srcOrd="1" destOrd="0" presId="urn:microsoft.com/office/officeart/2005/8/layout/orgChart1"/>
    <dgm:cxn modelId="{4DD7CEAF-53A0-44A8-A6E0-C6121E4C3827}" type="presParOf" srcId="{7D0B6A74-4559-4452-8A20-045D7D99E4E1}" destId="{FEB53E62-06FE-41F8-AADA-6135DD51544A}" srcOrd="1" destOrd="0" presId="urn:microsoft.com/office/officeart/2005/8/layout/orgChart1"/>
    <dgm:cxn modelId="{2E3F2217-18C3-46A7-85DF-32C3EAA99A19}" type="presParOf" srcId="{FEB53E62-06FE-41F8-AADA-6135DD51544A}" destId="{668221AE-D0C5-4994-BA32-FF8BC906DF58}" srcOrd="0" destOrd="0" presId="urn:microsoft.com/office/officeart/2005/8/layout/orgChart1"/>
    <dgm:cxn modelId="{32EC7698-CAA3-4E6D-9CD3-EB5769572477}" type="presParOf" srcId="{FEB53E62-06FE-41F8-AADA-6135DD51544A}" destId="{74E03D36-F619-4CE3-B71C-8A8CED5239F9}" srcOrd="1" destOrd="0" presId="urn:microsoft.com/office/officeart/2005/8/layout/orgChart1"/>
    <dgm:cxn modelId="{663C0E1E-9996-48B9-888E-29F78396FB3F}" type="presParOf" srcId="{74E03D36-F619-4CE3-B71C-8A8CED5239F9}" destId="{5800147E-8456-4CCB-8080-88D43C9298C0}" srcOrd="0" destOrd="0" presId="urn:microsoft.com/office/officeart/2005/8/layout/orgChart1"/>
    <dgm:cxn modelId="{D232622E-B165-48F1-AB95-E6ED31ACBFA8}" type="presParOf" srcId="{5800147E-8456-4CCB-8080-88D43C9298C0}" destId="{97367130-40F6-4AAA-9BE9-9C94F0FCD412}" srcOrd="0" destOrd="0" presId="urn:microsoft.com/office/officeart/2005/8/layout/orgChart1"/>
    <dgm:cxn modelId="{090C1037-C390-44C7-AE82-BF49D9C9C687}" type="presParOf" srcId="{5800147E-8456-4CCB-8080-88D43C9298C0}" destId="{1D80983D-C843-437F-8809-CC64E56E1526}" srcOrd="1" destOrd="0" presId="urn:microsoft.com/office/officeart/2005/8/layout/orgChart1"/>
    <dgm:cxn modelId="{008CE34C-8C0C-41B3-B934-0DA768A31A1E}" type="presParOf" srcId="{74E03D36-F619-4CE3-B71C-8A8CED5239F9}" destId="{6175C092-FC91-4C6B-86FA-E48539D43B7F}" srcOrd="1" destOrd="0" presId="urn:microsoft.com/office/officeart/2005/8/layout/orgChart1"/>
    <dgm:cxn modelId="{8DE3839B-3C86-44B8-9C0A-F218EE55373F}" type="presParOf" srcId="{6175C092-FC91-4C6B-86FA-E48539D43B7F}" destId="{072EB4BD-3CDC-4300-A06E-BCBA3569F4A0}" srcOrd="0" destOrd="0" presId="urn:microsoft.com/office/officeart/2005/8/layout/orgChart1"/>
    <dgm:cxn modelId="{1F7366CD-ADB4-4207-9FC0-3430EA225C1A}" type="presParOf" srcId="{6175C092-FC91-4C6B-86FA-E48539D43B7F}" destId="{C62ED127-F5F2-400C-8814-A41198DDEC1C}" srcOrd="1" destOrd="0" presId="urn:microsoft.com/office/officeart/2005/8/layout/orgChart1"/>
    <dgm:cxn modelId="{CC3F4F60-AA44-4BF1-9D7D-4486C2769A71}" type="presParOf" srcId="{C62ED127-F5F2-400C-8814-A41198DDEC1C}" destId="{0EB82E11-1586-4898-86E2-6E4E44C83BCE}" srcOrd="0" destOrd="0" presId="urn:microsoft.com/office/officeart/2005/8/layout/orgChart1"/>
    <dgm:cxn modelId="{7BB0345E-8F99-4239-B3EC-67A4C7DE2D51}" type="presParOf" srcId="{0EB82E11-1586-4898-86E2-6E4E44C83BCE}" destId="{F343974F-7DDB-4FD7-B998-32EA3C08170C}" srcOrd="0" destOrd="0" presId="urn:microsoft.com/office/officeart/2005/8/layout/orgChart1"/>
    <dgm:cxn modelId="{561B09A3-2BA2-441D-8BB2-E0460091125B}" type="presParOf" srcId="{0EB82E11-1586-4898-86E2-6E4E44C83BCE}" destId="{CCEA24B3-83C7-4F4D-A474-47EA83369765}" srcOrd="1" destOrd="0" presId="urn:microsoft.com/office/officeart/2005/8/layout/orgChart1"/>
    <dgm:cxn modelId="{DB4AFA79-3129-432F-9899-80BBA01DC2A9}" type="presParOf" srcId="{C62ED127-F5F2-400C-8814-A41198DDEC1C}" destId="{88A7DC89-05FD-439E-ACB5-BBEA69F42DB0}" srcOrd="1" destOrd="0" presId="urn:microsoft.com/office/officeart/2005/8/layout/orgChart1"/>
    <dgm:cxn modelId="{8702F2A0-74B7-4051-AF43-8C1B0322073C}" type="presParOf" srcId="{C62ED127-F5F2-400C-8814-A41198DDEC1C}" destId="{08BA6A44-F070-4BAD-9687-10115789588B}" srcOrd="2" destOrd="0" presId="urn:microsoft.com/office/officeart/2005/8/layout/orgChart1"/>
    <dgm:cxn modelId="{B2B59EDC-B59D-4EB1-B195-3BC70F2D93AD}" type="presParOf" srcId="{6175C092-FC91-4C6B-86FA-E48539D43B7F}" destId="{2C0E752E-85BF-4711-8256-BA0B49996A83}" srcOrd="2" destOrd="0" presId="urn:microsoft.com/office/officeart/2005/8/layout/orgChart1"/>
    <dgm:cxn modelId="{E821BADA-B0FC-4517-8595-E52E39E9BDE6}" type="presParOf" srcId="{6175C092-FC91-4C6B-86FA-E48539D43B7F}" destId="{C5D48299-2C3A-47BB-8197-AE241FFA9C49}" srcOrd="3" destOrd="0" presId="urn:microsoft.com/office/officeart/2005/8/layout/orgChart1"/>
    <dgm:cxn modelId="{E55918D7-09E4-4CD2-8552-6720D490561A}" type="presParOf" srcId="{C5D48299-2C3A-47BB-8197-AE241FFA9C49}" destId="{6ACF5827-5182-404F-9C13-6B9188464F62}" srcOrd="0" destOrd="0" presId="urn:microsoft.com/office/officeart/2005/8/layout/orgChart1"/>
    <dgm:cxn modelId="{596A24A2-7FB6-4238-BB14-4ED4CA9D57E4}" type="presParOf" srcId="{6ACF5827-5182-404F-9C13-6B9188464F62}" destId="{EE0291D3-9B6B-4FD1-82E5-43D528232E31}" srcOrd="0" destOrd="0" presId="urn:microsoft.com/office/officeart/2005/8/layout/orgChart1"/>
    <dgm:cxn modelId="{6BC49EA7-E57A-4DFA-8575-F23A01BDAE23}" type="presParOf" srcId="{6ACF5827-5182-404F-9C13-6B9188464F62}" destId="{0E50B58B-A838-4595-84A2-897D7DB5042A}" srcOrd="1" destOrd="0" presId="urn:microsoft.com/office/officeart/2005/8/layout/orgChart1"/>
    <dgm:cxn modelId="{5FA9D0BF-48A6-41CC-BA99-58C7DC08056B}" type="presParOf" srcId="{C5D48299-2C3A-47BB-8197-AE241FFA9C49}" destId="{5C5C6CFA-0C30-4EB4-83DE-691CE82F8BE3}" srcOrd="1" destOrd="0" presId="urn:microsoft.com/office/officeart/2005/8/layout/orgChart1"/>
    <dgm:cxn modelId="{8D580970-5271-40F5-B7B9-854A9BF158D3}" type="presParOf" srcId="{C5D48299-2C3A-47BB-8197-AE241FFA9C49}" destId="{ECC72DA8-3406-4621-AB18-2D0D8DCB909F}" srcOrd="2" destOrd="0" presId="urn:microsoft.com/office/officeart/2005/8/layout/orgChart1"/>
    <dgm:cxn modelId="{135E8222-F742-44EA-AE01-AFAA7D65124F}" type="presParOf" srcId="{74E03D36-F619-4CE3-B71C-8A8CED5239F9}" destId="{63C9FE66-4772-426C-919D-8560C8A7D84D}" srcOrd="2" destOrd="0" presId="urn:microsoft.com/office/officeart/2005/8/layout/orgChart1"/>
    <dgm:cxn modelId="{DEE9F29E-85EA-4DEF-B451-BA424C04D13B}" type="presParOf" srcId="{FEB53E62-06FE-41F8-AADA-6135DD51544A}" destId="{5F772701-2F9D-45E0-83B6-A0B5DD669E6A}" srcOrd="2" destOrd="0" presId="urn:microsoft.com/office/officeart/2005/8/layout/orgChart1"/>
    <dgm:cxn modelId="{0AA1C03F-B2AB-4BD3-B3D6-BB5E02D25BE1}" type="presParOf" srcId="{FEB53E62-06FE-41F8-AADA-6135DD51544A}" destId="{3C4C370D-AF60-4630-AE6E-858723A2A4C0}" srcOrd="3" destOrd="0" presId="urn:microsoft.com/office/officeart/2005/8/layout/orgChart1"/>
    <dgm:cxn modelId="{0588D9F4-17FD-4901-B25C-26C4BCA2778E}" type="presParOf" srcId="{3C4C370D-AF60-4630-AE6E-858723A2A4C0}" destId="{7A17AF3D-5D2D-429D-B4C1-687F3657D120}" srcOrd="0" destOrd="0" presId="urn:microsoft.com/office/officeart/2005/8/layout/orgChart1"/>
    <dgm:cxn modelId="{23DCC04F-B93C-4D12-A552-02D7FC50F2FB}" type="presParOf" srcId="{7A17AF3D-5D2D-429D-B4C1-687F3657D120}" destId="{23B5E7EF-09DE-4E26-9420-C5CF3EA32F54}" srcOrd="0" destOrd="0" presId="urn:microsoft.com/office/officeart/2005/8/layout/orgChart1"/>
    <dgm:cxn modelId="{E36D3873-19C5-4A88-8777-61EE88B17372}" type="presParOf" srcId="{7A17AF3D-5D2D-429D-B4C1-687F3657D120}" destId="{08835C0B-62FF-4825-A3A9-DD2DAD13527C}" srcOrd="1" destOrd="0" presId="urn:microsoft.com/office/officeart/2005/8/layout/orgChart1"/>
    <dgm:cxn modelId="{45145DF7-8AF1-480B-A191-A2BE3FF278B9}" type="presParOf" srcId="{3C4C370D-AF60-4630-AE6E-858723A2A4C0}" destId="{E33DEE29-B3E5-462A-94A5-21432C01FA6B}" srcOrd="1" destOrd="0" presId="urn:microsoft.com/office/officeart/2005/8/layout/orgChart1"/>
    <dgm:cxn modelId="{91191BA9-9A02-4101-8465-ED23B13C236D}" type="presParOf" srcId="{E33DEE29-B3E5-462A-94A5-21432C01FA6B}" destId="{78C49404-8508-4F58-94F6-C9AEC79C7961}" srcOrd="0" destOrd="0" presId="urn:microsoft.com/office/officeart/2005/8/layout/orgChart1"/>
    <dgm:cxn modelId="{EC2DD1A5-1A18-4090-8008-535934DD4ECC}" type="presParOf" srcId="{E33DEE29-B3E5-462A-94A5-21432C01FA6B}" destId="{72789248-0243-42C1-975C-5BAF3F5040D1}" srcOrd="1" destOrd="0" presId="urn:microsoft.com/office/officeart/2005/8/layout/orgChart1"/>
    <dgm:cxn modelId="{29E4B05B-E6EC-4E57-9DD8-C67664FF8F5F}" type="presParOf" srcId="{72789248-0243-42C1-975C-5BAF3F5040D1}" destId="{6352592F-E444-4A04-AF03-0C4834EE1D7C}" srcOrd="0" destOrd="0" presId="urn:microsoft.com/office/officeart/2005/8/layout/orgChart1"/>
    <dgm:cxn modelId="{829AAE55-2325-49A8-86BF-3BE5786039E5}" type="presParOf" srcId="{6352592F-E444-4A04-AF03-0C4834EE1D7C}" destId="{AAA4D122-A1CE-4638-AA20-810A1328BC34}" srcOrd="0" destOrd="0" presId="urn:microsoft.com/office/officeart/2005/8/layout/orgChart1"/>
    <dgm:cxn modelId="{AEAE2DF8-0390-438A-BF3C-E9E11B82F683}" type="presParOf" srcId="{6352592F-E444-4A04-AF03-0C4834EE1D7C}" destId="{CCDA5ED5-1BED-432E-9E5B-BD662C179350}" srcOrd="1" destOrd="0" presId="urn:microsoft.com/office/officeart/2005/8/layout/orgChart1"/>
    <dgm:cxn modelId="{3EA6A652-8EC9-41FD-BD37-E0D0F62CB2CC}" type="presParOf" srcId="{72789248-0243-42C1-975C-5BAF3F5040D1}" destId="{94586733-4679-4F45-A4C1-5888086B5898}" srcOrd="1" destOrd="0" presId="urn:microsoft.com/office/officeart/2005/8/layout/orgChart1"/>
    <dgm:cxn modelId="{27DE79F8-0CA5-4B8D-B7DB-A070F3515D5A}" type="presParOf" srcId="{72789248-0243-42C1-975C-5BAF3F5040D1}" destId="{38E43A97-44A2-4447-A70E-962876003730}" srcOrd="2" destOrd="0" presId="urn:microsoft.com/office/officeart/2005/8/layout/orgChart1"/>
    <dgm:cxn modelId="{5324E0B0-444F-4BBD-AAD0-4FA938C1D87F}" type="presParOf" srcId="{E33DEE29-B3E5-462A-94A5-21432C01FA6B}" destId="{F79A2F49-2532-4C2F-A633-FBC2ADCCDD20}" srcOrd="2" destOrd="0" presId="urn:microsoft.com/office/officeart/2005/8/layout/orgChart1"/>
    <dgm:cxn modelId="{B45EC95F-0AB7-4365-97B6-44FC9096375F}" type="presParOf" srcId="{E33DEE29-B3E5-462A-94A5-21432C01FA6B}" destId="{D8CECAA6-3CB9-4937-80A8-E8FD629859DC}" srcOrd="3" destOrd="0" presId="urn:microsoft.com/office/officeart/2005/8/layout/orgChart1"/>
    <dgm:cxn modelId="{C2BE5599-26D7-4C06-A913-728D16FD2903}" type="presParOf" srcId="{D8CECAA6-3CB9-4937-80A8-E8FD629859DC}" destId="{62235690-373E-4D21-BAED-680E7A619738}" srcOrd="0" destOrd="0" presId="urn:microsoft.com/office/officeart/2005/8/layout/orgChart1"/>
    <dgm:cxn modelId="{0EDA0FE6-755C-422D-BD37-2B73A70E25AB}" type="presParOf" srcId="{62235690-373E-4D21-BAED-680E7A619738}" destId="{AE8E3B81-C22C-4841-A2D1-98EBF1E3C88B}" srcOrd="0" destOrd="0" presId="urn:microsoft.com/office/officeart/2005/8/layout/orgChart1"/>
    <dgm:cxn modelId="{0E4600D4-719A-412D-A5A9-8A1931538A73}" type="presParOf" srcId="{62235690-373E-4D21-BAED-680E7A619738}" destId="{404827B9-7A39-4832-9B87-CBE9DF05BC8F}" srcOrd="1" destOrd="0" presId="urn:microsoft.com/office/officeart/2005/8/layout/orgChart1"/>
    <dgm:cxn modelId="{66764284-DCBA-45F8-B405-24CA0D2E0843}" type="presParOf" srcId="{D8CECAA6-3CB9-4937-80A8-E8FD629859DC}" destId="{D0F6470C-9C9F-4717-BFFD-50CE5B3CAED5}" srcOrd="1" destOrd="0" presId="urn:microsoft.com/office/officeart/2005/8/layout/orgChart1"/>
    <dgm:cxn modelId="{9719FBCE-DF99-4CA2-8575-D452671C765A}" type="presParOf" srcId="{D0F6470C-9C9F-4717-BFFD-50CE5B3CAED5}" destId="{15010B72-9E47-4E71-8B91-C77E686EF417}" srcOrd="0" destOrd="0" presId="urn:microsoft.com/office/officeart/2005/8/layout/orgChart1"/>
    <dgm:cxn modelId="{61714F41-08E4-4EC1-BE9D-3F31F616B0C9}" type="presParOf" srcId="{D0F6470C-9C9F-4717-BFFD-50CE5B3CAED5}" destId="{9C2D29FE-267E-4764-B478-CC8A9ADB8216}" srcOrd="1" destOrd="0" presId="urn:microsoft.com/office/officeart/2005/8/layout/orgChart1"/>
    <dgm:cxn modelId="{71C0F447-53EC-4CB8-8F21-EBCBE474D011}" type="presParOf" srcId="{9C2D29FE-267E-4764-B478-CC8A9ADB8216}" destId="{BF06883F-3EE1-4075-9A6E-5C38F662856A}" srcOrd="0" destOrd="0" presId="urn:microsoft.com/office/officeart/2005/8/layout/orgChart1"/>
    <dgm:cxn modelId="{D0F3E519-5A02-4C21-BCF0-474F40E07A24}" type="presParOf" srcId="{BF06883F-3EE1-4075-9A6E-5C38F662856A}" destId="{81491668-37EA-4E87-A0D5-FE0D90808384}" srcOrd="0" destOrd="0" presId="urn:microsoft.com/office/officeart/2005/8/layout/orgChart1"/>
    <dgm:cxn modelId="{83FF5C65-7D20-41DE-9649-471324B8DDCA}" type="presParOf" srcId="{BF06883F-3EE1-4075-9A6E-5C38F662856A}" destId="{577B2504-EB47-4550-A121-4FD0667DE370}" srcOrd="1" destOrd="0" presId="urn:microsoft.com/office/officeart/2005/8/layout/orgChart1"/>
    <dgm:cxn modelId="{04507BE7-63B2-468D-8286-F640C3C81861}" type="presParOf" srcId="{9C2D29FE-267E-4764-B478-CC8A9ADB8216}" destId="{99A5F0ED-FA97-488B-AC24-1D9797B12A66}" srcOrd="1" destOrd="0" presId="urn:microsoft.com/office/officeart/2005/8/layout/orgChart1"/>
    <dgm:cxn modelId="{3E7AA720-9151-45D4-AA85-B42C8D95D965}" type="presParOf" srcId="{9C2D29FE-267E-4764-B478-CC8A9ADB8216}" destId="{6C0F6F7F-EA5E-4601-AF80-CDF60BA55A19}" srcOrd="2" destOrd="0" presId="urn:microsoft.com/office/officeart/2005/8/layout/orgChart1"/>
    <dgm:cxn modelId="{3B6898B4-BADF-41D0-A4A2-3DA9F8588540}" type="presParOf" srcId="{D0F6470C-9C9F-4717-BFFD-50CE5B3CAED5}" destId="{50F81223-4196-45D0-9B21-E54531A47E39}" srcOrd="2" destOrd="0" presId="urn:microsoft.com/office/officeart/2005/8/layout/orgChart1"/>
    <dgm:cxn modelId="{7FEE3020-8DD0-4E0C-A970-BCFB18D7A855}" type="presParOf" srcId="{D0F6470C-9C9F-4717-BFFD-50CE5B3CAED5}" destId="{79EDC9D9-D5B4-4E80-8930-43F7976DF449}" srcOrd="3" destOrd="0" presId="urn:microsoft.com/office/officeart/2005/8/layout/orgChart1"/>
    <dgm:cxn modelId="{5F59905C-4B4F-4E7C-A530-135E3C8B9A14}" type="presParOf" srcId="{79EDC9D9-D5B4-4E80-8930-43F7976DF449}" destId="{71FC3DD4-9D14-4536-B3E3-B92DCBC63D5B}" srcOrd="0" destOrd="0" presId="urn:microsoft.com/office/officeart/2005/8/layout/orgChart1"/>
    <dgm:cxn modelId="{646DB111-1160-4FE0-B6EF-780D9C8A3C69}" type="presParOf" srcId="{71FC3DD4-9D14-4536-B3E3-B92DCBC63D5B}" destId="{026AB3DE-111F-4752-BBD0-4EBD32DA3AB7}" srcOrd="0" destOrd="0" presId="urn:microsoft.com/office/officeart/2005/8/layout/orgChart1"/>
    <dgm:cxn modelId="{B152FE78-CD5F-4D9C-A7E7-7DD3A8EE4ABA}" type="presParOf" srcId="{71FC3DD4-9D14-4536-B3E3-B92DCBC63D5B}" destId="{BE58C3E7-CBDD-4CBD-8B54-FA9A2F7F3827}" srcOrd="1" destOrd="0" presId="urn:microsoft.com/office/officeart/2005/8/layout/orgChart1"/>
    <dgm:cxn modelId="{33005123-81BB-450F-806B-4D7A862406FF}" type="presParOf" srcId="{79EDC9D9-D5B4-4E80-8930-43F7976DF449}" destId="{7CB81DFB-FFC1-4F52-A6BD-405E9972FA62}" srcOrd="1" destOrd="0" presId="urn:microsoft.com/office/officeart/2005/8/layout/orgChart1"/>
    <dgm:cxn modelId="{1D6A0B62-A684-4C40-B18A-3D6E1202208C}" type="presParOf" srcId="{79EDC9D9-D5B4-4E80-8930-43F7976DF449}" destId="{12F083D8-5FC4-4281-A1F0-2542D21037A6}" srcOrd="2" destOrd="0" presId="urn:microsoft.com/office/officeart/2005/8/layout/orgChart1"/>
    <dgm:cxn modelId="{9E95A997-FAD8-4EF7-818C-4878759FD50E}" type="presParOf" srcId="{D8CECAA6-3CB9-4937-80A8-E8FD629859DC}" destId="{3EDC85B7-B42A-49D0-8782-90479587EF1B}" srcOrd="2" destOrd="0" presId="urn:microsoft.com/office/officeart/2005/8/layout/orgChart1"/>
    <dgm:cxn modelId="{35D0179B-EF3B-44EE-B6B7-CD15827D7754}" type="presParOf" srcId="{E33DEE29-B3E5-462A-94A5-21432C01FA6B}" destId="{C2795E63-B3D2-4AA2-BD90-B46ABAE9A9B5}" srcOrd="4" destOrd="0" presId="urn:microsoft.com/office/officeart/2005/8/layout/orgChart1"/>
    <dgm:cxn modelId="{BD72B7EF-3291-4CB9-BB5E-271F20DDE706}" type="presParOf" srcId="{E33DEE29-B3E5-462A-94A5-21432C01FA6B}" destId="{55C4C65B-E900-4B98-A227-47A7EF064423}" srcOrd="5" destOrd="0" presId="urn:microsoft.com/office/officeart/2005/8/layout/orgChart1"/>
    <dgm:cxn modelId="{0947C455-9EE9-4A3A-A83C-BABE40E9B1A6}" type="presParOf" srcId="{55C4C65B-E900-4B98-A227-47A7EF064423}" destId="{7884F038-774A-423B-8924-E9E12F140D95}" srcOrd="0" destOrd="0" presId="urn:microsoft.com/office/officeart/2005/8/layout/orgChart1"/>
    <dgm:cxn modelId="{54531CF2-29EA-496E-876F-2C03BF19EBBD}" type="presParOf" srcId="{7884F038-774A-423B-8924-E9E12F140D95}" destId="{5C7C1DFD-2B91-4E8A-91B6-A34B4316E72A}" srcOrd="0" destOrd="0" presId="urn:microsoft.com/office/officeart/2005/8/layout/orgChart1"/>
    <dgm:cxn modelId="{3D7247F0-1C14-479C-A453-B46CD03408EC}" type="presParOf" srcId="{7884F038-774A-423B-8924-E9E12F140D95}" destId="{CBAC5DB3-AE19-4C7A-B269-3B63CF4C9B2C}" srcOrd="1" destOrd="0" presId="urn:microsoft.com/office/officeart/2005/8/layout/orgChart1"/>
    <dgm:cxn modelId="{0136DE25-6570-44AE-B498-0A3C70C316DD}" type="presParOf" srcId="{55C4C65B-E900-4B98-A227-47A7EF064423}" destId="{99AC4A22-1769-4DD4-BE68-AEF8ACDDEA38}" srcOrd="1" destOrd="0" presId="urn:microsoft.com/office/officeart/2005/8/layout/orgChart1"/>
    <dgm:cxn modelId="{13DFD2CF-269E-495A-8863-59798A174EB1}" type="presParOf" srcId="{55C4C65B-E900-4B98-A227-47A7EF064423}" destId="{68583963-FB13-48BE-B17A-0D2014E2D7AB}" srcOrd="2" destOrd="0" presId="urn:microsoft.com/office/officeart/2005/8/layout/orgChart1"/>
    <dgm:cxn modelId="{5E164CCB-F96C-45D8-B971-56448492F72C}" type="presParOf" srcId="{3C4C370D-AF60-4630-AE6E-858723A2A4C0}" destId="{C370BEC2-0D60-41A0-B01D-4E910316842F}" srcOrd="2" destOrd="0" presId="urn:microsoft.com/office/officeart/2005/8/layout/orgChart1"/>
    <dgm:cxn modelId="{6B2E3735-868C-45B3-AB0E-9D67E4A87BB2}" type="presParOf" srcId="{FEB53E62-06FE-41F8-AADA-6135DD51544A}" destId="{B6B65C98-4BD8-45ED-BB65-6823BAB6D2BC}" srcOrd="4" destOrd="0" presId="urn:microsoft.com/office/officeart/2005/8/layout/orgChart1"/>
    <dgm:cxn modelId="{58F88BF6-E305-461B-9398-AA452C440C94}" type="presParOf" srcId="{FEB53E62-06FE-41F8-AADA-6135DD51544A}" destId="{E568B7F4-17F7-4551-A6C8-EFAE434785FF}" srcOrd="5" destOrd="0" presId="urn:microsoft.com/office/officeart/2005/8/layout/orgChart1"/>
    <dgm:cxn modelId="{E6D26CCB-3B92-499F-AD24-9A01A84C6633}" type="presParOf" srcId="{E568B7F4-17F7-4551-A6C8-EFAE434785FF}" destId="{84037AA9-AD6A-4004-8481-80C786E1BFFC}" srcOrd="0" destOrd="0" presId="urn:microsoft.com/office/officeart/2005/8/layout/orgChart1"/>
    <dgm:cxn modelId="{D2F1E53A-EE88-49A3-B75F-72E7FD92213D}" type="presParOf" srcId="{84037AA9-AD6A-4004-8481-80C786E1BFFC}" destId="{E508B55D-B0F0-45DC-BE59-38450D12B45A}" srcOrd="0" destOrd="0" presId="urn:microsoft.com/office/officeart/2005/8/layout/orgChart1"/>
    <dgm:cxn modelId="{CBD4CCCA-CE63-4A81-9F99-A60D4D8B5107}" type="presParOf" srcId="{84037AA9-AD6A-4004-8481-80C786E1BFFC}" destId="{D93E228A-D951-47DE-8007-BF3876E9C238}" srcOrd="1" destOrd="0" presId="urn:microsoft.com/office/officeart/2005/8/layout/orgChart1"/>
    <dgm:cxn modelId="{E56A096D-6B19-4684-B03C-A661BD9DF2B2}" type="presParOf" srcId="{E568B7F4-17F7-4551-A6C8-EFAE434785FF}" destId="{2E6892CD-0C85-4D2D-80D8-0CC0BF024872}" srcOrd="1" destOrd="0" presId="urn:microsoft.com/office/officeart/2005/8/layout/orgChart1"/>
    <dgm:cxn modelId="{9B9239C2-9520-48C0-A094-C6D8920C1BCA}" type="presParOf" srcId="{2E6892CD-0C85-4D2D-80D8-0CC0BF024872}" destId="{6912ADEE-BEC7-493A-AF65-9287942EB2D5}" srcOrd="0" destOrd="0" presId="urn:microsoft.com/office/officeart/2005/8/layout/orgChart1"/>
    <dgm:cxn modelId="{A9E30B92-63DB-4063-AF6A-0BB2F1954413}" type="presParOf" srcId="{2E6892CD-0C85-4D2D-80D8-0CC0BF024872}" destId="{3DBB09FF-01D2-47B6-B044-E6A84785136E}" srcOrd="1" destOrd="0" presId="urn:microsoft.com/office/officeart/2005/8/layout/orgChart1"/>
    <dgm:cxn modelId="{9A2B29D2-5158-491A-85D0-02E5E43E3B96}" type="presParOf" srcId="{3DBB09FF-01D2-47B6-B044-E6A84785136E}" destId="{5DB92B3B-D93A-466B-8125-DFF6F58FF96A}" srcOrd="0" destOrd="0" presId="urn:microsoft.com/office/officeart/2005/8/layout/orgChart1"/>
    <dgm:cxn modelId="{E70F9EC4-4E7D-4CA7-831C-10BD556E4761}" type="presParOf" srcId="{5DB92B3B-D93A-466B-8125-DFF6F58FF96A}" destId="{B17E7C78-19F5-446D-93D9-CBF4DC93D1D1}" srcOrd="0" destOrd="0" presId="urn:microsoft.com/office/officeart/2005/8/layout/orgChart1"/>
    <dgm:cxn modelId="{7F9EE53E-BFFF-466B-90CF-8F0B82CD7387}" type="presParOf" srcId="{5DB92B3B-D93A-466B-8125-DFF6F58FF96A}" destId="{CC3F3C1C-C017-4522-986C-C4F2A6D62C28}" srcOrd="1" destOrd="0" presId="urn:microsoft.com/office/officeart/2005/8/layout/orgChart1"/>
    <dgm:cxn modelId="{9F88CAF8-C9B0-4043-B9EE-BA6C22AF134B}" type="presParOf" srcId="{3DBB09FF-01D2-47B6-B044-E6A84785136E}" destId="{779D5904-2D64-4B7D-BCC5-6D5F142B01EE}" srcOrd="1" destOrd="0" presId="urn:microsoft.com/office/officeart/2005/8/layout/orgChart1"/>
    <dgm:cxn modelId="{88D2F5CC-B576-46EC-B973-B819C23D58F2}" type="presParOf" srcId="{3DBB09FF-01D2-47B6-B044-E6A84785136E}" destId="{1BB61CF1-7E59-4AF6-A4A0-3098D6610F12}" srcOrd="2" destOrd="0" presId="urn:microsoft.com/office/officeart/2005/8/layout/orgChart1"/>
    <dgm:cxn modelId="{E8502041-E34E-433D-AAFE-5E6E94C323DB}" type="presParOf" srcId="{2E6892CD-0C85-4D2D-80D8-0CC0BF024872}" destId="{C0EF5CA6-1FFD-4ECE-A4AA-95DE875763D1}" srcOrd="2" destOrd="0" presId="urn:microsoft.com/office/officeart/2005/8/layout/orgChart1"/>
    <dgm:cxn modelId="{92F1E993-D3B8-43E9-BFC9-E5D792F660C1}" type="presParOf" srcId="{2E6892CD-0C85-4D2D-80D8-0CC0BF024872}" destId="{D0C6ECE6-7FE8-419A-8C0C-11309755793C}" srcOrd="3" destOrd="0" presId="urn:microsoft.com/office/officeart/2005/8/layout/orgChart1"/>
    <dgm:cxn modelId="{1F5A1D9E-B9FF-44D5-8DDC-13858B78FBDF}" type="presParOf" srcId="{D0C6ECE6-7FE8-419A-8C0C-11309755793C}" destId="{3DCAD47A-5CA1-4457-B50C-34FC10DF0A92}" srcOrd="0" destOrd="0" presId="urn:microsoft.com/office/officeart/2005/8/layout/orgChart1"/>
    <dgm:cxn modelId="{DA493FF1-7B96-4E50-8CC7-1B756D656FC1}" type="presParOf" srcId="{3DCAD47A-5CA1-4457-B50C-34FC10DF0A92}" destId="{27E41347-49B9-4257-AF33-E180726CCAE0}" srcOrd="0" destOrd="0" presId="urn:microsoft.com/office/officeart/2005/8/layout/orgChart1"/>
    <dgm:cxn modelId="{E2DEFB3E-1716-48B6-86F4-0CDBB53C8D4C}" type="presParOf" srcId="{3DCAD47A-5CA1-4457-B50C-34FC10DF0A92}" destId="{FC1204CD-EB69-425D-A395-620EBCF83E71}" srcOrd="1" destOrd="0" presId="urn:microsoft.com/office/officeart/2005/8/layout/orgChart1"/>
    <dgm:cxn modelId="{DC73E73A-D526-4C6E-A434-33DE05572EF7}" type="presParOf" srcId="{D0C6ECE6-7FE8-419A-8C0C-11309755793C}" destId="{1C680E4E-1BE5-4E8B-8B95-F9F1D70E8606}" srcOrd="1" destOrd="0" presId="urn:microsoft.com/office/officeart/2005/8/layout/orgChart1"/>
    <dgm:cxn modelId="{1E91D9D1-F351-409E-8EFA-98B9DC5F1F59}" type="presParOf" srcId="{D0C6ECE6-7FE8-419A-8C0C-11309755793C}" destId="{A2C54C1B-4AC4-45C6-8FB1-04A000EA2006}" srcOrd="2" destOrd="0" presId="urn:microsoft.com/office/officeart/2005/8/layout/orgChart1"/>
    <dgm:cxn modelId="{E85AD126-6961-43F1-9D47-9D0CEBF982B9}" type="presParOf" srcId="{2E6892CD-0C85-4D2D-80D8-0CC0BF024872}" destId="{DCCA95C6-FE80-4B3C-808D-FB70A261E6BB}" srcOrd="4" destOrd="0" presId="urn:microsoft.com/office/officeart/2005/8/layout/orgChart1"/>
    <dgm:cxn modelId="{F717989C-DE4F-4048-9B41-7BCD8D3CF22E}" type="presParOf" srcId="{2E6892CD-0C85-4D2D-80D8-0CC0BF024872}" destId="{9EE89942-A7B9-46F9-BECB-96B94CCCF426}" srcOrd="5" destOrd="0" presId="urn:microsoft.com/office/officeart/2005/8/layout/orgChart1"/>
    <dgm:cxn modelId="{669C3F65-FEF5-4CC3-9A14-A7FE2AD0FCA1}" type="presParOf" srcId="{9EE89942-A7B9-46F9-BECB-96B94CCCF426}" destId="{223689E4-D413-4728-ADB1-753B5C7E63D5}" srcOrd="0" destOrd="0" presId="urn:microsoft.com/office/officeart/2005/8/layout/orgChart1"/>
    <dgm:cxn modelId="{C32CCF20-A63C-4F38-8087-257381CF230D}" type="presParOf" srcId="{223689E4-D413-4728-ADB1-753B5C7E63D5}" destId="{5843975A-4717-40FD-956D-224EADC56D7B}" srcOrd="0" destOrd="0" presId="urn:microsoft.com/office/officeart/2005/8/layout/orgChart1"/>
    <dgm:cxn modelId="{4D3E2BFC-5CC0-428C-874C-669B7B467565}" type="presParOf" srcId="{223689E4-D413-4728-ADB1-753B5C7E63D5}" destId="{E417C088-66D9-4019-B77B-FCEADEB70FE9}" srcOrd="1" destOrd="0" presId="urn:microsoft.com/office/officeart/2005/8/layout/orgChart1"/>
    <dgm:cxn modelId="{89C00998-4B8F-436F-936A-682108321493}" type="presParOf" srcId="{9EE89942-A7B9-46F9-BECB-96B94CCCF426}" destId="{202A91DA-CA68-42A5-8E3C-31F743E78865}" srcOrd="1" destOrd="0" presId="urn:microsoft.com/office/officeart/2005/8/layout/orgChart1"/>
    <dgm:cxn modelId="{C6A2DAF9-1EEB-4E66-BDC1-72547737CD93}" type="presParOf" srcId="{9EE89942-A7B9-46F9-BECB-96B94CCCF426}" destId="{52ED1E9E-7263-49B8-8AA0-1B66FA4C0700}" srcOrd="2" destOrd="0" presId="urn:microsoft.com/office/officeart/2005/8/layout/orgChart1"/>
    <dgm:cxn modelId="{C88D4096-20BC-41A7-AB6E-EF74E9407F0F}" type="presParOf" srcId="{E568B7F4-17F7-4551-A6C8-EFAE434785FF}" destId="{A8324EEE-FD80-414F-8973-2EDDBF63A694}" srcOrd="2" destOrd="0" presId="urn:microsoft.com/office/officeart/2005/8/layout/orgChart1"/>
    <dgm:cxn modelId="{E07A7CA8-E625-499D-9111-4C67FB5B39F3}" type="presParOf" srcId="{FEB53E62-06FE-41F8-AADA-6135DD51544A}" destId="{FF2BAA64-E85E-4968-9282-6ABE2C9A4B60}" srcOrd="6" destOrd="0" presId="urn:microsoft.com/office/officeart/2005/8/layout/orgChart1"/>
    <dgm:cxn modelId="{09649796-FBF4-4EA0-9045-0F6DCED20DA4}" type="presParOf" srcId="{FEB53E62-06FE-41F8-AADA-6135DD51544A}" destId="{BD94CB85-5498-4BEC-A33C-5384DCB1EC09}" srcOrd="7" destOrd="0" presId="urn:microsoft.com/office/officeart/2005/8/layout/orgChart1"/>
    <dgm:cxn modelId="{2975F15F-FE88-406B-8959-B2A2AB9A4F23}" type="presParOf" srcId="{BD94CB85-5498-4BEC-A33C-5384DCB1EC09}" destId="{9D4A0AF2-0A99-4C0E-AEFB-9AC80C8279BC}" srcOrd="0" destOrd="0" presId="urn:microsoft.com/office/officeart/2005/8/layout/orgChart1"/>
    <dgm:cxn modelId="{894F7B1E-5F0F-4D98-9FBB-F8B8F1E4FE3E}" type="presParOf" srcId="{9D4A0AF2-0A99-4C0E-AEFB-9AC80C8279BC}" destId="{0D8A45C7-ECB3-43F3-BC21-37A94CC984DB}" srcOrd="0" destOrd="0" presId="urn:microsoft.com/office/officeart/2005/8/layout/orgChart1"/>
    <dgm:cxn modelId="{2E4E1A6E-FE0F-47AA-962F-44E673FA566F}" type="presParOf" srcId="{9D4A0AF2-0A99-4C0E-AEFB-9AC80C8279BC}" destId="{C3F6C2FD-78EC-4BF8-95D5-62C21FC8F813}" srcOrd="1" destOrd="0" presId="urn:microsoft.com/office/officeart/2005/8/layout/orgChart1"/>
    <dgm:cxn modelId="{52544C76-B562-40E1-8E5B-CF96583C98F6}" type="presParOf" srcId="{BD94CB85-5498-4BEC-A33C-5384DCB1EC09}" destId="{59A84B92-B30E-422C-B4EA-AEC8AE5A25FE}" srcOrd="1" destOrd="0" presId="urn:microsoft.com/office/officeart/2005/8/layout/orgChart1"/>
    <dgm:cxn modelId="{C828EADC-C7C8-4BB1-92D9-FB8500C88EB2}" type="presParOf" srcId="{59A84B92-B30E-422C-B4EA-AEC8AE5A25FE}" destId="{816AD1C8-C406-4B3C-BF0F-E505CCC0B445}" srcOrd="0" destOrd="0" presId="urn:microsoft.com/office/officeart/2005/8/layout/orgChart1"/>
    <dgm:cxn modelId="{8A0945E3-A918-4474-BAF5-EBAF00235595}" type="presParOf" srcId="{59A84B92-B30E-422C-B4EA-AEC8AE5A25FE}" destId="{ED37007C-7A4F-4F53-A26B-E1B583C0A64A}" srcOrd="1" destOrd="0" presId="urn:microsoft.com/office/officeart/2005/8/layout/orgChart1"/>
    <dgm:cxn modelId="{1077E7EA-A067-45C5-B5C2-C3D659A403F6}" type="presParOf" srcId="{ED37007C-7A4F-4F53-A26B-E1B583C0A64A}" destId="{0FB021CC-7DEB-42C4-B65E-156D6E3411C5}" srcOrd="0" destOrd="0" presId="urn:microsoft.com/office/officeart/2005/8/layout/orgChart1"/>
    <dgm:cxn modelId="{43708A6A-A5FF-4D1F-8D0E-0B7AC9571729}" type="presParOf" srcId="{0FB021CC-7DEB-42C4-B65E-156D6E3411C5}" destId="{2869836A-1EFD-42E2-A836-092539D5BA27}" srcOrd="0" destOrd="0" presId="urn:microsoft.com/office/officeart/2005/8/layout/orgChart1"/>
    <dgm:cxn modelId="{EDC323A4-939F-4C3B-8C49-1CA1FE7AE2FE}" type="presParOf" srcId="{0FB021CC-7DEB-42C4-B65E-156D6E3411C5}" destId="{E1BA511A-06D4-4AD4-B18B-6D04B237B26A}" srcOrd="1" destOrd="0" presId="urn:microsoft.com/office/officeart/2005/8/layout/orgChart1"/>
    <dgm:cxn modelId="{2669B755-2DD5-42B7-86C7-1675B04625AA}" type="presParOf" srcId="{ED37007C-7A4F-4F53-A26B-E1B583C0A64A}" destId="{EEB2B5AC-3BEF-4137-808E-EFB70679FC63}" srcOrd="1" destOrd="0" presId="urn:microsoft.com/office/officeart/2005/8/layout/orgChart1"/>
    <dgm:cxn modelId="{0F8CA090-955A-442E-AF2E-92E4175797CA}" type="presParOf" srcId="{ED37007C-7A4F-4F53-A26B-E1B583C0A64A}" destId="{82090DBD-652D-4BA6-9D00-35DF6194B312}" srcOrd="2" destOrd="0" presId="urn:microsoft.com/office/officeart/2005/8/layout/orgChart1"/>
    <dgm:cxn modelId="{C5A46E77-1531-4E18-8355-72607F5CF173}" type="presParOf" srcId="{59A84B92-B30E-422C-B4EA-AEC8AE5A25FE}" destId="{A164DD16-DC48-4081-A33D-5961D8E4D29F}" srcOrd="2" destOrd="0" presId="urn:microsoft.com/office/officeart/2005/8/layout/orgChart1"/>
    <dgm:cxn modelId="{589B3220-A7B4-483E-9336-3ECBDE7071CA}" type="presParOf" srcId="{59A84B92-B30E-422C-B4EA-AEC8AE5A25FE}" destId="{69025D1E-7C56-41ED-A4EB-65AE22E31E34}" srcOrd="3" destOrd="0" presId="urn:microsoft.com/office/officeart/2005/8/layout/orgChart1"/>
    <dgm:cxn modelId="{D5C78728-2799-425A-8D67-D8B3097071F6}" type="presParOf" srcId="{69025D1E-7C56-41ED-A4EB-65AE22E31E34}" destId="{EEAB3DA9-5A64-48F3-92C5-890FF49C8E6A}" srcOrd="0" destOrd="0" presId="urn:microsoft.com/office/officeart/2005/8/layout/orgChart1"/>
    <dgm:cxn modelId="{6D607F51-9C34-4025-A739-F685EE33B6C7}" type="presParOf" srcId="{EEAB3DA9-5A64-48F3-92C5-890FF49C8E6A}" destId="{AE3B9B0A-EAFA-4819-943D-E07DD8F52B89}" srcOrd="0" destOrd="0" presId="urn:microsoft.com/office/officeart/2005/8/layout/orgChart1"/>
    <dgm:cxn modelId="{5F73751D-D498-4CF2-AB2C-A01191250E1D}" type="presParOf" srcId="{EEAB3DA9-5A64-48F3-92C5-890FF49C8E6A}" destId="{A5AD298C-3156-4E7C-9B3F-30FC7DB0B535}" srcOrd="1" destOrd="0" presId="urn:microsoft.com/office/officeart/2005/8/layout/orgChart1"/>
    <dgm:cxn modelId="{D267224F-9FFD-436C-A43C-09995D2FC8AD}" type="presParOf" srcId="{69025D1E-7C56-41ED-A4EB-65AE22E31E34}" destId="{12C93A22-D828-4A86-9E2B-7F9899671F88}" srcOrd="1" destOrd="0" presId="urn:microsoft.com/office/officeart/2005/8/layout/orgChart1"/>
    <dgm:cxn modelId="{609984DA-2D2E-47B4-88FB-98F6A1B64B54}" type="presParOf" srcId="{69025D1E-7C56-41ED-A4EB-65AE22E31E34}" destId="{AC16FF94-F1A4-40A7-81DB-082058B863CD}" srcOrd="2" destOrd="0" presId="urn:microsoft.com/office/officeart/2005/8/layout/orgChart1"/>
    <dgm:cxn modelId="{E0EAD2AE-1917-484D-9BEB-EBFD0E4A7EC9}" type="presParOf" srcId="{59A84B92-B30E-422C-B4EA-AEC8AE5A25FE}" destId="{AA3C33A7-4A46-457A-AEE3-452968CF369F}" srcOrd="4" destOrd="0" presId="urn:microsoft.com/office/officeart/2005/8/layout/orgChart1"/>
    <dgm:cxn modelId="{E0CBAA0D-358B-422E-BF76-447FB4B0F659}" type="presParOf" srcId="{59A84B92-B30E-422C-B4EA-AEC8AE5A25FE}" destId="{EE06637E-FFA1-42DC-B36D-7CE3C4B9BCD6}" srcOrd="5" destOrd="0" presId="urn:microsoft.com/office/officeart/2005/8/layout/orgChart1"/>
    <dgm:cxn modelId="{68DCE601-21F6-4DB2-8C59-99238A17EAE5}" type="presParOf" srcId="{EE06637E-FFA1-42DC-B36D-7CE3C4B9BCD6}" destId="{3AFB4D8B-89E2-409E-90D1-8903EEB77BA4}" srcOrd="0" destOrd="0" presId="urn:microsoft.com/office/officeart/2005/8/layout/orgChart1"/>
    <dgm:cxn modelId="{B6F89663-C61B-464C-BE89-2BB88F3CCBE2}" type="presParOf" srcId="{3AFB4D8B-89E2-409E-90D1-8903EEB77BA4}" destId="{9BAD68E8-CBCE-451D-BFC3-A605E4D816CB}" srcOrd="0" destOrd="0" presId="urn:microsoft.com/office/officeart/2005/8/layout/orgChart1"/>
    <dgm:cxn modelId="{EFCC1FED-6865-481E-8DF3-FE9887B602E9}" type="presParOf" srcId="{3AFB4D8B-89E2-409E-90D1-8903EEB77BA4}" destId="{7684BA81-CEDE-41E0-B303-0281E2188244}" srcOrd="1" destOrd="0" presId="urn:microsoft.com/office/officeart/2005/8/layout/orgChart1"/>
    <dgm:cxn modelId="{5F32EF57-B136-41F4-ADB4-834538979262}" type="presParOf" srcId="{EE06637E-FFA1-42DC-B36D-7CE3C4B9BCD6}" destId="{0B8DA096-8070-44EA-8F99-DE46D8874CCC}" srcOrd="1" destOrd="0" presId="urn:microsoft.com/office/officeart/2005/8/layout/orgChart1"/>
    <dgm:cxn modelId="{59D0273D-EDF2-44EA-B88B-972AA79A6EF5}" type="presParOf" srcId="{EE06637E-FFA1-42DC-B36D-7CE3C4B9BCD6}" destId="{278509C4-454B-42BE-AC52-D5842C0A596C}" srcOrd="2" destOrd="0" presId="urn:microsoft.com/office/officeart/2005/8/layout/orgChart1"/>
    <dgm:cxn modelId="{B7771B60-7413-495D-8AD5-7CA5F564A557}" type="presParOf" srcId="{BD94CB85-5498-4BEC-A33C-5384DCB1EC09}" destId="{BFAEFDBC-9E40-4643-A39D-56E1814B2A76}" srcOrd="2" destOrd="0" presId="urn:microsoft.com/office/officeart/2005/8/layout/orgChart1"/>
    <dgm:cxn modelId="{91B5D902-FB00-4CF0-BD23-CE3CE09C7EDD}" type="presParOf" srcId="{7D0B6A74-4559-4452-8A20-045D7D99E4E1}" destId="{BC14F3AE-B92E-46DE-BA47-3FA3BA63A899}" srcOrd="2" destOrd="0" presId="urn:microsoft.com/office/officeart/2005/8/layout/orgChart1"/>
    <dgm:cxn modelId="{759AC724-1CD5-4E4E-8464-44DD5DD3D3BC}" type="presParOf" srcId="{6F29FBB9-B192-4686-AC1C-138AC5740B1C}" destId="{E7570172-569A-48C8-8B08-E001D1C4BA83}" srcOrd="10" destOrd="0" presId="urn:microsoft.com/office/officeart/2005/8/layout/orgChart1"/>
    <dgm:cxn modelId="{107B11CE-C230-4E74-B102-B1D6FB23BF22}" type="presParOf" srcId="{6F29FBB9-B192-4686-AC1C-138AC5740B1C}" destId="{816D9FF9-3998-4FB9-8CDF-7A08E6A784DC}" srcOrd="11" destOrd="0" presId="urn:microsoft.com/office/officeart/2005/8/layout/orgChart1"/>
    <dgm:cxn modelId="{1D506ED3-7B97-4749-B57A-A0AAB7F70C1A}" type="presParOf" srcId="{816D9FF9-3998-4FB9-8CDF-7A08E6A784DC}" destId="{7B8087BA-4018-4F75-8C79-F7D31CC78F32}" srcOrd="0" destOrd="0" presId="urn:microsoft.com/office/officeart/2005/8/layout/orgChart1"/>
    <dgm:cxn modelId="{85E120A0-7FD7-44C4-98F8-A9102CEB70F5}" type="presParOf" srcId="{7B8087BA-4018-4F75-8C79-F7D31CC78F32}" destId="{B0B19774-FC10-413F-8C4A-002664D62348}" srcOrd="0" destOrd="0" presId="urn:microsoft.com/office/officeart/2005/8/layout/orgChart1"/>
    <dgm:cxn modelId="{1FC63591-0C41-4C79-BB84-F351FB4A7350}" type="presParOf" srcId="{7B8087BA-4018-4F75-8C79-F7D31CC78F32}" destId="{0585CBAE-DF34-40B7-9115-2DABC79CF366}" srcOrd="1" destOrd="0" presId="urn:microsoft.com/office/officeart/2005/8/layout/orgChart1"/>
    <dgm:cxn modelId="{D9A60048-32E0-497B-B1A1-8233B7978073}" type="presParOf" srcId="{816D9FF9-3998-4FB9-8CDF-7A08E6A784DC}" destId="{774224BA-7A05-439B-A02A-3C8CAD832969}" srcOrd="1" destOrd="0" presId="urn:microsoft.com/office/officeart/2005/8/layout/orgChart1"/>
    <dgm:cxn modelId="{ED637098-7DBB-4424-A79E-A5E660CCF2BB}" type="presParOf" srcId="{816D9FF9-3998-4FB9-8CDF-7A08E6A784DC}" destId="{33F2750C-371B-4B70-9DF3-BEA7949A7F8F}" srcOrd="2" destOrd="0" presId="urn:microsoft.com/office/officeart/2005/8/layout/orgChart1"/>
    <dgm:cxn modelId="{5B1A66BE-0E80-44DD-97FB-87E4B15C9EE4}" type="presParOf" srcId="{6F29FBB9-B192-4686-AC1C-138AC5740B1C}" destId="{6776DD79-38A6-474B-A1DF-E0AA6201A42C}" srcOrd="12" destOrd="0" presId="urn:microsoft.com/office/officeart/2005/8/layout/orgChart1"/>
    <dgm:cxn modelId="{81AAC2A7-57A1-450E-A8F1-9D6BAAAD4122}" type="presParOf" srcId="{6F29FBB9-B192-4686-AC1C-138AC5740B1C}" destId="{B7A0BE3F-74DA-46ED-8061-CCA1DBF8FCAE}" srcOrd="13" destOrd="0" presId="urn:microsoft.com/office/officeart/2005/8/layout/orgChart1"/>
    <dgm:cxn modelId="{7DFF5B0D-B7EF-42B3-86F1-29789759F310}" type="presParOf" srcId="{B7A0BE3F-74DA-46ED-8061-CCA1DBF8FCAE}" destId="{A412887D-CED3-44D9-BC20-0F92095A6B9E}" srcOrd="0" destOrd="0" presId="urn:microsoft.com/office/officeart/2005/8/layout/orgChart1"/>
    <dgm:cxn modelId="{96BFC7B4-4524-483C-A885-6A52D02DD64A}" type="presParOf" srcId="{A412887D-CED3-44D9-BC20-0F92095A6B9E}" destId="{F8496899-D106-4A63-8622-866490CDD854}" srcOrd="0" destOrd="0" presId="urn:microsoft.com/office/officeart/2005/8/layout/orgChart1"/>
    <dgm:cxn modelId="{D2335345-7DD6-46AA-A0D3-1D1DFFE956BF}" type="presParOf" srcId="{A412887D-CED3-44D9-BC20-0F92095A6B9E}" destId="{838EFC5B-42A0-4638-A0AC-82C036AA3AD1}" srcOrd="1" destOrd="0" presId="urn:microsoft.com/office/officeart/2005/8/layout/orgChart1"/>
    <dgm:cxn modelId="{C4C986CF-C432-4D9E-8931-E400891AA9D3}" type="presParOf" srcId="{B7A0BE3F-74DA-46ED-8061-CCA1DBF8FCAE}" destId="{A89AF5D7-9F94-4C1B-9926-E3987161AB32}" srcOrd="1" destOrd="0" presId="urn:microsoft.com/office/officeart/2005/8/layout/orgChart1"/>
    <dgm:cxn modelId="{FCDC0B8D-0617-427E-9DE1-4B400BCF5D6C}" type="presParOf" srcId="{B7A0BE3F-74DA-46ED-8061-CCA1DBF8FCAE}" destId="{1AD3D1BC-0038-4916-A791-EEEC3B24F041}" srcOrd="2" destOrd="0" presId="urn:microsoft.com/office/officeart/2005/8/layout/orgChart1"/>
    <dgm:cxn modelId="{AE7B44B4-2EB8-4211-8748-2D42DC9DD87C}" type="presParOf" srcId="{6F29FBB9-B192-4686-AC1C-138AC5740B1C}" destId="{CA251370-628D-4521-B5B7-63AC4DE84A05}" srcOrd="14" destOrd="0" presId="urn:microsoft.com/office/officeart/2005/8/layout/orgChart1"/>
    <dgm:cxn modelId="{1617E7E7-A464-4D6F-B05A-D9986A234D56}" type="presParOf" srcId="{6F29FBB9-B192-4686-AC1C-138AC5740B1C}" destId="{78BAFBB2-A1F1-4CCF-A48E-79A3C05B489F}" srcOrd="15" destOrd="0" presId="urn:microsoft.com/office/officeart/2005/8/layout/orgChart1"/>
    <dgm:cxn modelId="{6F2F2776-2D1D-401C-9C28-373C89D1C1D6}" type="presParOf" srcId="{78BAFBB2-A1F1-4CCF-A48E-79A3C05B489F}" destId="{3A8D6132-A4BD-4A3F-8BB4-F04232CF4632}" srcOrd="0" destOrd="0" presId="urn:microsoft.com/office/officeart/2005/8/layout/orgChart1"/>
    <dgm:cxn modelId="{2B5473FE-440D-4096-8429-BA65A0334F99}" type="presParOf" srcId="{3A8D6132-A4BD-4A3F-8BB4-F04232CF4632}" destId="{A271AB91-1AC2-4B76-9AE3-6C5FE9F5A449}" srcOrd="0" destOrd="0" presId="urn:microsoft.com/office/officeart/2005/8/layout/orgChart1"/>
    <dgm:cxn modelId="{A0D8F6BF-DA52-4AD1-B210-9565CE06B1C3}" type="presParOf" srcId="{3A8D6132-A4BD-4A3F-8BB4-F04232CF4632}" destId="{8ED22535-70C0-4BAE-A639-7AB4995F1674}" srcOrd="1" destOrd="0" presId="urn:microsoft.com/office/officeart/2005/8/layout/orgChart1"/>
    <dgm:cxn modelId="{FDF3899A-9523-490A-9E0E-7986237E1787}" type="presParOf" srcId="{78BAFBB2-A1F1-4CCF-A48E-79A3C05B489F}" destId="{CE403A1B-2FC8-4418-A5A5-7685C98F9DDF}" srcOrd="1" destOrd="0" presId="urn:microsoft.com/office/officeart/2005/8/layout/orgChart1"/>
    <dgm:cxn modelId="{F5E5A189-65FF-4277-8E2B-8407F22AE561}" type="presParOf" srcId="{78BAFBB2-A1F1-4CCF-A48E-79A3C05B489F}" destId="{B2A60C01-A67A-4503-B723-20A85746C73F}" srcOrd="2" destOrd="0" presId="urn:microsoft.com/office/officeart/2005/8/layout/orgChart1"/>
    <dgm:cxn modelId="{1C682601-24DF-406A-899D-555A47BBC9A7}" type="presParOf" srcId="{6F29FBB9-B192-4686-AC1C-138AC5740B1C}" destId="{B809551E-6C56-4905-BC34-45B4648E3639}" srcOrd="16" destOrd="0" presId="urn:microsoft.com/office/officeart/2005/8/layout/orgChart1"/>
    <dgm:cxn modelId="{DD054DE3-D4EA-4B5B-8791-EED6CF9B3372}" type="presParOf" srcId="{6F29FBB9-B192-4686-AC1C-138AC5740B1C}" destId="{5E22F346-05E0-4028-BEE9-0514CB27AB40}" srcOrd="17" destOrd="0" presId="urn:microsoft.com/office/officeart/2005/8/layout/orgChart1"/>
    <dgm:cxn modelId="{232E8B23-DB1B-4C17-8344-4E1395B727DD}" type="presParOf" srcId="{5E22F346-05E0-4028-BEE9-0514CB27AB40}" destId="{5C667324-2EC1-454E-98E8-B5C314032C26}" srcOrd="0" destOrd="0" presId="urn:microsoft.com/office/officeart/2005/8/layout/orgChart1"/>
    <dgm:cxn modelId="{EED086FE-D6B7-46B6-8527-1B8808531430}" type="presParOf" srcId="{5C667324-2EC1-454E-98E8-B5C314032C26}" destId="{AECF1369-290C-454F-8E9F-1C6880C7E0D5}" srcOrd="0" destOrd="0" presId="urn:microsoft.com/office/officeart/2005/8/layout/orgChart1"/>
    <dgm:cxn modelId="{C5F4881B-497B-4917-9913-6B3B34AB9ACE}" type="presParOf" srcId="{5C667324-2EC1-454E-98E8-B5C314032C26}" destId="{3E4B9529-6C46-407E-A796-7F58DA776BB9}" srcOrd="1" destOrd="0" presId="urn:microsoft.com/office/officeart/2005/8/layout/orgChart1"/>
    <dgm:cxn modelId="{8FE3833B-BA07-4287-8627-B70E78104E7C}" type="presParOf" srcId="{5E22F346-05E0-4028-BEE9-0514CB27AB40}" destId="{B65FAD77-940E-4D3E-998B-6C6E26D32AF9}" srcOrd="1" destOrd="0" presId="urn:microsoft.com/office/officeart/2005/8/layout/orgChart1"/>
    <dgm:cxn modelId="{38F5B979-8D06-4760-A63E-F5872B25F1A3}" type="presParOf" srcId="{5E22F346-05E0-4028-BEE9-0514CB27AB40}" destId="{D47BC74F-BEA4-4822-9A81-15AE32772775}" srcOrd="2" destOrd="0" presId="urn:microsoft.com/office/officeart/2005/8/layout/orgChart1"/>
    <dgm:cxn modelId="{602A7153-E00B-4D65-A42B-B4FB066CF313}" type="presParOf" srcId="{11C7F5BA-7D6F-44B9-AC75-21CFAFDBA970}" destId="{79360F0E-24AB-4AB7-A078-4693EA626EE3}"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8D575B-6116-492C-B765-66DB64655405}">
      <dsp:nvSpPr>
        <dsp:cNvPr id="0" name=""/>
        <dsp:cNvSpPr/>
      </dsp:nvSpPr>
      <dsp:spPr>
        <a:xfrm>
          <a:off x="0" y="740056"/>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BE6C99-A8C1-4D38-879B-F65241C1F3CB}">
      <dsp:nvSpPr>
        <dsp:cNvPr id="0" name=""/>
        <dsp:cNvSpPr/>
      </dsp:nvSpPr>
      <dsp:spPr>
        <a:xfrm>
          <a:off x="338137" y="1061286"/>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Knowing yourself and your team members. What are your collective strengths and weaknesses?</a:t>
          </a:r>
          <a:endParaRPr lang="en-US" sz="2300" kern="1200"/>
        </a:p>
      </dsp:txBody>
      <dsp:txXfrm>
        <a:off x="394737" y="1117886"/>
        <a:ext cx="2930037" cy="1819255"/>
      </dsp:txXfrm>
    </dsp:sp>
    <dsp:sp modelId="{3903B005-84E8-43CA-A360-8879C1450699}">
      <dsp:nvSpPr>
        <dsp:cNvPr id="0" name=""/>
        <dsp:cNvSpPr/>
      </dsp:nvSpPr>
      <dsp:spPr>
        <a:xfrm>
          <a:off x="3719512" y="740056"/>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7B7DC1-CE59-4A12-9284-F82422D8E362}">
      <dsp:nvSpPr>
        <dsp:cNvPr id="0" name=""/>
        <dsp:cNvSpPr/>
      </dsp:nvSpPr>
      <dsp:spPr>
        <a:xfrm>
          <a:off x="4057650" y="1061286"/>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Research, pre planning, environmental scanning.</a:t>
          </a:r>
          <a:endParaRPr lang="en-US" sz="2300" kern="1200"/>
        </a:p>
      </dsp:txBody>
      <dsp:txXfrm>
        <a:off x="4114250" y="1117886"/>
        <a:ext cx="2930037" cy="1819255"/>
      </dsp:txXfrm>
    </dsp:sp>
    <dsp:sp modelId="{8F04A7A2-8AC1-4F2F-ABE1-DDF728F37D98}">
      <dsp:nvSpPr>
        <dsp:cNvPr id="0" name=""/>
        <dsp:cNvSpPr/>
      </dsp:nvSpPr>
      <dsp:spPr>
        <a:xfrm>
          <a:off x="7439025" y="740056"/>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9D5159-27FF-48F1-A143-B5FE8B092C62}">
      <dsp:nvSpPr>
        <dsp:cNvPr id="0" name=""/>
        <dsp:cNvSpPr/>
      </dsp:nvSpPr>
      <dsp:spPr>
        <a:xfrm>
          <a:off x="7777162" y="1061286"/>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Which charity? Maggies, Matt’s café? Other</a:t>
          </a:r>
          <a:endParaRPr lang="en-US" sz="2300" kern="1200"/>
        </a:p>
      </dsp:txBody>
      <dsp:txXfrm>
        <a:off x="7833762" y="1117886"/>
        <a:ext cx="2930037" cy="18192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7A76CB-E18E-46AD-B724-3EE4F741F60A}">
      <dsp:nvSpPr>
        <dsp:cNvPr id="0" name=""/>
        <dsp:cNvSpPr/>
      </dsp:nvSpPr>
      <dsp:spPr>
        <a:xfrm>
          <a:off x="2626" y="244290"/>
          <a:ext cx="2083572" cy="125014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Current trends and fashions</a:t>
          </a:r>
          <a:endParaRPr lang="en-US" sz="1600" kern="1200"/>
        </a:p>
      </dsp:txBody>
      <dsp:txXfrm>
        <a:off x="2626" y="244290"/>
        <a:ext cx="2083572" cy="1250143"/>
      </dsp:txXfrm>
    </dsp:sp>
    <dsp:sp modelId="{F0D3360A-A195-4A34-863F-9C659A90FBD1}">
      <dsp:nvSpPr>
        <dsp:cNvPr id="0" name=""/>
        <dsp:cNvSpPr/>
      </dsp:nvSpPr>
      <dsp:spPr>
        <a:xfrm>
          <a:off x="2294555" y="244290"/>
          <a:ext cx="2083572" cy="1250143"/>
        </a:xfrm>
        <a:prstGeom prst="rect">
          <a:avLst/>
        </a:prstGeom>
        <a:solidFill>
          <a:schemeClr val="accent5">
            <a:hueOff val="-965506"/>
            <a:satOff val="-2488"/>
            <a:lumOff val="-16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Is there media interest in the theme/location?</a:t>
          </a:r>
          <a:endParaRPr lang="en-US" sz="1600" kern="1200"/>
        </a:p>
      </dsp:txBody>
      <dsp:txXfrm>
        <a:off x="2294555" y="244290"/>
        <a:ext cx="2083572" cy="1250143"/>
      </dsp:txXfrm>
    </dsp:sp>
    <dsp:sp modelId="{9092C8C9-208D-4A8B-A683-C870C775F59D}">
      <dsp:nvSpPr>
        <dsp:cNvPr id="0" name=""/>
        <dsp:cNvSpPr/>
      </dsp:nvSpPr>
      <dsp:spPr>
        <a:xfrm>
          <a:off x="4586485" y="244290"/>
          <a:ext cx="2083572" cy="1250143"/>
        </a:xfrm>
        <a:prstGeom prst="rect">
          <a:avLst/>
        </a:prstGeom>
        <a:solidFill>
          <a:schemeClr val="accent5">
            <a:hueOff val="-1931012"/>
            <a:satOff val="-4977"/>
            <a:lumOff val="-33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Identify competing events from Tourist Information,</a:t>
          </a:r>
          <a:endParaRPr lang="en-US" sz="1600" kern="1200"/>
        </a:p>
        <a:p>
          <a:pPr marL="114300" lvl="1" indent="-114300" algn="l" defTabSz="533400">
            <a:lnSpc>
              <a:spcPct val="90000"/>
            </a:lnSpc>
            <a:spcBef>
              <a:spcPct val="0"/>
            </a:spcBef>
            <a:spcAft>
              <a:spcPct val="15000"/>
            </a:spcAft>
            <a:buChar char="•"/>
          </a:pPr>
          <a:r>
            <a:rPr lang="en-GB" sz="1200" kern="1200"/>
            <a:t>websites, local newspapers and trade press</a:t>
          </a:r>
          <a:endParaRPr lang="en-US" sz="1200" kern="1200"/>
        </a:p>
      </dsp:txBody>
      <dsp:txXfrm>
        <a:off x="4586485" y="244290"/>
        <a:ext cx="2083572" cy="1250143"/>
      </dsp:txXfrm>
    </dsp:sp>
    <dsp:sp modelId="{E3D4F54F-E204-4018-B997-A7BF7A864A6D}">
      <dsp:nvSpPr>
        <dsp:cNvPr id="0" name=""/>
        <dsp:cNvSpPr/>
      </dsp:nvSpPr>
      <dsp:spPr>
        <a:xfrm>
          <a:off x="6878414" y="244290"/>
          <a:ext cx="2083572" cy="1250143"/>
        </a:xfrm>
        <a:prstGeom prst="rect">
          <a:avLst/>
        </a:prstGeom>
        <a:solidFill>
          <a:schemeClr val="accent5">
            <a:hueOff val="-2896518"/>
            <a:satOff val="-7465"/>
            <a:lumOff val="-50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Are there other events with similar themes or concepts?</a:t>
          </a:r>
          <a:endParaRPr lang="en-US" sz="1600" kern="1200"/>
        </a:p>
      </dsp:txBody>
      <dsp:txXfrm>
        <a:off x="6878414" y="244290"/>
        <a:ext cx="2083572" cy="1250143"/>
      </dsp:txXfrm>
    </dsp:sp>
    <dsp:sp modelId="{4024A2DA-2981-4624-BF37-50345923D0FD}">
      <dsp:nvSpPr>
        <dsp:cNvPr id="0" name=""/>
        <dsp:cNvSpPr/>
      </dsp:nvSpPr>
      <dsp:spPr>
        <a:xfrm>
          <a:off x="2626" y="1702791"/>
          <a:ext cx="2083572" cy="1250143"/>
        </a:xfrm>
        <a:prstGeom prst="rect">
          <a:avLst/>
        </a:prstGeom>
        <a:solidFill>
          <a:schemeClr val="accent5">
            <a:hueOff val="-3862025"/>
            <a:satOff val="-9954"/>
            <a:lumOff val="-6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A list of existing events serves a number of purposes:</a:t>
          </a:r>
          <a:endParaRPr lang="en-US" sz="1600" kern="1200" dirty="0"/>
        </a:p>
      </dsp:txBody>
      <dsp:txXfrm>
        <a:off x="2626" y="1702791"/>
        <a:ext cx="2083572" cy="1250143"/>
      </dsp:txXfrm>
    </dsp:sp>
    <dsp:sp modelId="{A1570E98-DFA5-4E03-949E-6F1827147EDD}">
      <dsp:nvSpPr>
        <dsp:cNvPr id="0" name=""/>
        <dsp:cNvSpPr/>
      </dsp:nvSpPr>
      <dsp:spPr>
        <a:xfrm>
          <a:off x="2294555" y="1702791"/>
          <a:ext cx="2083572" cy="1250143"/>
        </a:xfrm>
        <a:prstGeom prst="rect">
          <a:avLst/>
        </a:prstGeom>
        <a:solidFill>
          <a:schemeClr val="accent5">
            <a:hueOff val="-4827531"/>
            <a:satOff val="-12442"/>
            <a:lumOff val="-84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identifies dates to avoid </a:t>
          </a:r>
          <a:endParaRPr lang="en-US" sz="1600" kern="1200"/>
        </a:p>
      </dsp:txBody>
      <dsp:txXfrm>
        <a:off x="2294555" y="1702791"/>
        <a:ext cx="2083572" cy="1250143"/>
      </dsp:txXfrm>
    </dsp:sp>
    <dsp:sp modelId="{E05CB76A-4EB3-4912-88AD-46C5F268CBC6}">
      <dsp:nvSpPr>
        <dsp:cNvPr id="0" name=""/>
        <dsp:cNvSpPr/>
      </dsp:nvSpPr>
      <dsp:spPr>
        <a:xfrm>
          <a:off x="4586485" y="1702791"/>
          <a:ext cx="2083572" cy="1250143"/>
        </a:xfrm>
        <a:prstGeom prst="rect">
          <a:avLst/>
        </a:prstGeom>
        <a:solidFill>
          <a:schemeClr val="accent5">
            <a:hueOff val="-5793037"/>
            <a:satOff val="-14931"/>
            <a:lumOff val="-100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provides a feel for what goes on and what the local</a:t>
          </a:r>
          <a:endParaRPr lang="en-US" sz="1600" kern="1200"/>
        </a:p>
        <a:p>
          <a:pPr marL="114300" lvl="1" indent="-114300" algn="l" defTabSz="533400">
            <a:lnSpc>
              <a:spcPct val="90000"/>
            </a:lnSpc>
            <a:spcBef>
              <a:spcPct val="0"/>
            </a:spcBef>
            <a:spcAft>
              <a:spcPct val="15000"/>
            </a:spcAft>
            <a:buChar char="•"/>
          </a:pPr>
          <a:r>
            <a:rPr lang="en-GB" sz="1200" kern="1200"/>
            <a:t>market likes</a:t>
          </a:r>
          <a:endParaRPr lang="en-US" sz="1200" kern="1200"/>
        </a:p>
      </dsp:txBody>
      <dsp:txXfrm>
        <a:off x="4586485" y="1702791"/>
        <a:ext cx="2083572" cy="1250143"/>
      </dsp:txXfrm>
    </dsp:sp>
    <dsp:sp modelId="{315CF755-6D33-4C20-A2E0-D2F7921B029E}">
      <dsp:nvSpPr>
        <dsp:cNvPr id="0" name=""/>
        <dsp:cNvSpPr/>
      </dsp:nvSpPr>
      <dsp:spPr>
        <a:xfrm>
          <a:off x="6878414" y="1702791"/>
          <a:ext cx="2083572" cy="1250143"/>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may identify gaps in the market	</a:t>
          </a:r>
          <a:endParaRPr lang="en-US" sz="1600" kern="1200"/>
        </a:p>
      </dsp:txBody>
      <dsp:txXfrm>
        <a:off x="6878414" y="1702791"/>
        <a:ext cx="2083572" cy="12501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09551E-6C56-4905-BC34-45B4648E3639}">
      <dsp:nvSpPr>
        <dsp:cNvPr id="0" name=""/>
        <dsp:cNvSpPr/>
      </dsp:nvSpPr>
      <dsp:spPr>
        <a:xfrm>
          <a:off x="4284476" y="1482724"/>
          <a:ext cx="3879302" cy="168316"/>
        </a:xfrm>
        <a:custGeom>
          <a:avLst/>
          <a:gdLst/>
          <a:ahLst/>
          <a:cxnLst/>
          <a:rect l="0" t="0" r="0" b="0"/>
          <a:pathLst>
            <a:path>
              <a:moveTo>
                <a:pt x="0" y="0"/>
              </a:moveTo>
              <a:lnTo>
                <a:pt x="0" y="84158"/>
              </a:lnTo>
              <a:lnTo>
                <a:pt x="3879302" y="84158"/>
              </a:lnTo>
              <a:lnTo>
                <a:pt x="3879302" y="16831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A251370-628D-4521-B5B7-63AC4DE84A05}">
      <dsp:nvSpPr>
        <dsp:cNvPr id="0" name=""/>
        <dsp:cNvSpPr/>
      </dsp:nvSpPr>
      <dsp:spPr>
        <a:xfrm>
          <a:off x="4284476" y="1482724"/>
          <a:ext cx="2909476" cy="168316"/>
        </a:xfrm>
        <a:custGeom>
          <a:avLst/>
          <a:gdLst/>
          <a:ahLst/>
          <a:cxnLst/>
          <a:rect l="0" t="0" r="0" b="0"/>
          <a:pathLst>
            <a:path>
              <a:moveTo>
                <a:pt x="0" y="0"/>
              </a:moveTo>
              <a:lnTo>
                <a:pt x="0" y="84158"/>
              </a:lnTo>
              <a:lnTo>
                <a:pt x="2909476" y="84158"/>
              </a:lnTo>
              <a:lnTo>
                <a:pt x="2909476" y="16831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776DD79-38A6-474B-A1DF-E0AA6201A42C}">
      <dsp:nvSpPr>
        <dsp:cNvPr id="0" name=""/>
        <dsp:cNvSpPr/>
      </dsp:nvSpPr>
      <dsp:spPr>
        <a:xfrm>
          <a:off x="4284476" y="1482724"/>
          <a:ext cx="1939651" cy="168316"/>
        </a:xfrm>
        <a:custGeom>
          <a:avLst/>
          <a:gdLst/>
          <a:ahLst/>
          <a:cxnLst/>
          <a:rect l="0" t="0" r="0" b="0"/>
          <a:pathLst>
            <a:path>
              <a:moveTo>
                <a:pt x="0" y="0"/>
              </a:moveTo>
              <a:lnTo>
                <a:pt x="0" y="84158"/>
              </a:lnTo>
              <a:lnTo>
                <a:pt x="1939651" y="84158"/>
              </a:lnTo>
              <a:lnTo>
                <a:pt x="1939651" y="16831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7570172-569A-48C8-8B08-E001D1C4BA83}">
      <dsp:nvSpPr>
        <dsp:cNvPr id="0" name=""/>
        <dsp:cNvSpPr/>
      </dsp:nvSpPr>
      <dsp:spPr>
        <a:xfrm>
          <a:off x="4284476" y="1482724"/>
          <a:ext cx="969825" cy="168316"/>
        </a:xfrm>
        <a:custGeom>
          <a:avLst/>
          <a:gdLst/>
          <a:ahLst/>
          <a:cxnLst/>
          <a:rect l="0" t="0" r="0" b="0"/>
          <a:pathLst>
            <a:path>
              <a:moveTo>
                <a:pt x="0" y="0"/>
              </a:moveTo>
              <a:lnTo>
                <a:pt x="0" y="84158"/>
              </a:lnTo>
              <a:lnTo>
                <a:pt x="969825" y="84158"/>
              </a:lnTo>
              <a:lnTo>
                <a:pt x="969825" y="16831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A3C33A7-4A46-457A-AEE3-452968CF369F}">
      <dsp:nvSpPr>
        <dsp:cNvPr id="0" name=""/>
        <dsp:cNvSpPr/>
      </dsp:nvSpPr>
      <dsp:spPr>
        <a:xfrm>
          <a:off x="6388436" y="2620867"/>
          <a:ext cx="120226" cy="1506836"/>
        </a:xfrm>
        <a:custGeom>
          <a:avLst/>
          <a:gdLst/>
          <a:ahLst/>
          <a:cxnLst/>
          <a:rect l="0" t="0" r="0" b="0"/>
          <a:pathLst>
            <a:path>
              <a:moveTo>
                <a:pt x="0" y="0"/>
              </a:moveTo>
              <a:lnTo>
                <a:pt x="0" y="1506836"/>
              </a:lnTo>
              <a:lnTo>
                <a:pt x="120226" y="150683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164DD16-DC48-4081-A33D-5961D8E4D29F}">
      <dsp:nvSpPr>
        <dsp:cNvPr id="0" name=""/>
        <dsp:cNvSpPr/>
      </dsp:nvSpPr>
      <dsp:spPr>
        <a:xfrm>
          <a:off x="6388436" y="2620867"/>
          <a:ext cx="120226" cy="937765"/>
        </a:xfrm>
        <a:custGeom>
          <a:avLst/>
          <a:gdLst/>
          <a:ahLst/>
          <a:cxnLst/>
          <a:rect l="0" t="0" r="0" b="0"/>
          <a:pathLst>
            <a:path>
              <a:moveTo>
                <a:pt x="0" y="0"/>
              </a:moveTo>
              <a:lnTo>
                <a:pt x="0" y="937765"/>
              </a:lnTo>
              <a:lnTo>
                <a:pt x="120226" y="937765"/>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16AD1C8-C406-4B3C-BF0F-E505CCC0B445}">
      <dsp:nvSpPr>
        <dsp:cNvPr id="0" name=""/>
        <dsp:cNvSpPr/>
      </dsp:nvSpPr>
      <dsp:spPr>
        <a:xfrm>
          <a:off x="6388436" y="2620867"/>
          <a:ext cx="120226" cy="368694"/>
        </a:xfrm>
        <a:custGeom>
          <a:avLst/>
          <a:gdLst/>
          <a:ahLst/>
          <a:cxnLst/>
          <a:rect l="0" t="0" r="0" b="0"/>
          <a:pathLst>
            <a:path>
              <a:moveTo>
                <a:pt x="0" y="0"/>
              </a:moveTo>
              <a:lnTo>
                <a:pt x="0" y="368694"/>
              </a:lnTo>
              <a:lnTo>
                <a:pt x="120226" y="368694"/>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F2BAA64-E85E-4968-9282-6ABE2C9A4B60}">
      <dsp:nvSpPr>
        <dsp:cNvPr id="0" name=""/>
        <dsp:cNvSpPr/>
      </dsp:nvSpPr>
      <dsp:spPr>
        <a:xfrm>
          <a:off x="4284476" y="2051795"/>
          <a:ext cx="2424563" cy="168316"/>
        </a:xfrm>
        <a:custGeom>
          <a:avLst/>
          <a:gdLst/>
          <a:ahLst/>
          <a:cxnLst/>
          <a:rect l="0" t="0" r="0" b="0"/>
          <a:pathLst>
            <a:path>
              <a:moveTo>
                <a:pt x="0" y="0"/>
              </a:moveTo>
              <a:lnTo>
                <a:pt x="0" y="84158"/>
              </a:lnTo>
              <a:lnTo>
                <a:pt x="2424563" y="84158"/>
              </a:lnTo>
              <a:lnTo>
                <a:pt x="2424563" y="16831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CCA95C6-FE80-4B3C-808D-FB70A261E6BB}">
      <dsp:nvSpPr>
        <dsp:cNvPr id="0" name=""/>
        <dsp:cNvSpPr/>
      </dsp:nvSpPr>
      <dsp:spPr>
        <a:xfrm>
          <a:off x="5418610" y="2620867"/>
          <a:ext cx="120226" cy="1506836"/>
        </a:xfrm>
        <a:custGeom>
          <a:avLst/>
          <a:gdLst/>
          <a:ahLst/>
          <a:cxnLst/>
          <a:rect l="0" t="0" r="0" b="0"/>
          <a:pathLst>
            <a:path>
              <a:moveTo>
                <a:pt x="0" y="0"/>
              </a:moveTo>
              <a:lnTo>
                <a:pt x="0" y="1506836"/>
              </a:lnTo>
              <a:lnTo>
                <a:pt x="120226" y="150683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0EF5CA6-1FFD-4ECE-A4AA-95DE875763D1}">
      <dsp:nvSpPr>
        <dsp:cNvPr id="0" name=""/>
        <dsp:cNvSpPr/>
      </dsp:nvSpPr>
      <dsp:spPr>
        <a:xfrm>
          <a:off x="5418610" y="2620867"/>
          <a:ext cx="120226" cy="937765"/>
        </a:xfrm>
        <a:custGeom>
          <a:avLst/>
          <a:gdLst/>
          <a:ahLst/>
          <a:cxnLst/>
          <a:rect l="0" t="0" r="0" b="0"/>
          <a:pathLst>
            <a:path>
              <a:moveTo>
                <a:pt x="0" y="0"/>
              </a:moveTo>
              <a:lnTo>
                <a:pt x="0" y="937765"/>
              </a:lnTo>
              <a:lnTo>
                <a:pt x="120226" y="937765"/>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912ADEE-BEC7-493A-AF65-9287942EB2D5}">
      <dsp:nvSpPr>
        <dsp:cNvPr id="0" name=""/>
        <dsp:cNvSpPr/>
      </dsp:nvSpPr>
      <dsp:spPr>
        <a:xfrm>
          <a:off x="5418610" y="2620867"/>
          <a:ext cx="120226" cy="368694"/>
        </a:xfrm>
        <a:custGeom>
          <a:avLst/>
          <a:gdLst/>
          <a:ahLst/>
          <a:cxnLst/>
          <a:rect l="0" t="0" r="0" b="0"/>
          <a:pathLst>
            <a:path>
              <a:moveTo>
                <a:pt x="0" y="0"/>
              </a:moveTo>
              <a:lnTo>
                <a:pt x="0" y="368694"/>
              </a:lnTo>
              <a:lnTo>
                <a:pt x="120226" y="368694"/>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6B65C98-4BD8-45ED-BB65-6823BAB6D2BC}">
      <dsp:nvSpPr>
        <dsp:cNvPr id="0" name=""/>
        <dsp:cNvSpPr/>
      </dsp:nvSpPr>
      <dsp:spPr>
        <a:xfrm>
          <a:off x="4284476" y="2051795"/>
          <a:ext cx="1454738" cy="168316"/>
        </a:xfrm>
        <a:custGeom>
          <a:avLst/>
          <a:gdLst/>
          <a:ahLst/>
          <a:cxnLst/>
          <a:rect l="0" t="0" r="0" b="0"/>
          <a:pathLst>
            <a:path>
              <a:moveTo>
                <a:pt x="0" y="0"/>
              </a:moveTo>
              <a:lnTo>
                <a:pt x="0" y="84158"/>
              </a:lnTo>
              <a:lnTo>
                <a:pt x="1454738" y="84158"/>
              </a:lnTo>
              <a:lnTo>
                <a:pt x="1454738" y="16831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2795E63-B3D2-4AA2-BD90-B46ABAE9A9B5}">
      <dsp:nvSpPr>
        <dsp:cNvPr id="0" name=""/>
        <dsp:cNvSpPr/>
      </dsp:nvSpPr>
      <dsp:spPr>
        <a:xfrm>
          <a:off x="3999940" y="2620867"/>
          <a:ext cx="969825" cy="168316"/>
        </a:xfrm>
        <a:custGeom>
          <a:avLst/>
          <a:gdLst/>
          <a:ahLst/>
          <a:cxnLst/>
          <a:rect l="0" t="0" r="0" b="0"/>
          <a:pathLst>
            <a:path>
              <a:moveTo>
                <a:pt x="0" y="0"/>
              </a:moveTo>
              <a:lnTo>
                <a:pt x="0" y="84158"/>
              </a:lnTo>
              <a:lnTo>
                <a:pt x="969825" y="84158"/>
              </a:lnTo>
              <a:lnTo>
                <a:pt x="969825" y="16831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0F81223-4196-45D0-9B21-E54531A47E39}">
      <dsp:nvSpPr>
        <dsp:cNvPr id="0" name=""/>
        <dsp:cNvSpPr/>
      </dsp:nvSpPr>
      <dsp:spPr>
        <a:xfrm>
          <a:off x="3679336" y="3189938"/>
          <a:ext cx="120226" cy="937765"/>
        </a:xfrm>
        <a:custGeom>
          <a:avLst/>
          <a:gdLst/>
          <a:ahLst/>
          <a:cxnLst/>
          <a:rect l="0" t="0" r="0" b="0"/>
          <a:pathLst>
            <a:path>
              <a:moveTo>
                <a:pt x="0" y="0"/>
              </a:moveTo>
              <a:lnTo>
                <a:pt x="0" y="937765"/>
              </a:lnTo>
              <a:lnTo>
                <a:pt x="120226" y="937765"/>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5010B72-9E47-4E71-8B91-C77E686EF417}">
      <dsp:nvSpPr>
        <dsp:cNvPr id="0" name=""/>
        <dsp:cNvSpPr/>
      </dsp:nvSpPr>
      <dsp:spPr>
        <a:xfrm>
          <a:off x="3679336" y="3189938"/>
          <a:ext cx="120226" cy="368694"/>
        </a:xfrm>
        <a:custGeom>
          <a:avLst/>
          <a:gdLst/>
          <a:ahLst/>
          <a:cxnLst/>
          <a:rect l="0" t="0" r="0" b="0"/>
          <a:pathLst>
            <a:path>
              <a:moveTo>
                <a:pt x="0" y="0"/>
              </a:moveTo>
              <a:lnTo>
                <a:pt x="0" y="368694"/>
              </a:lnTo>
              <a:lnTo>
                <a:pt x="120226" y="368694"/>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79A2F49-2532-4C2F-A633-FBC2ADCCDD20}">
      <dsp:nvSpPr>
        <dsp:cNvPr id="0" name=""/>
        <dsp:cNvSpPr/>
      </dsp:nvSpPr>
      <dsp:spPr>
        <a:xfrm>
          <a:off x="3954220" y="2620867"/>
          <a:ext cx="91440" cy="168316"/>
        </a:xfrm>
        <a:custGeom>
          <a:avLst/>
          <a:gdLst/>
          <a:ahLst/>
          <a:cxnLst/>
          <a:rect l="0" t="0" r="0" b="0"/>
          <a:pathLst>
            <a:path>
              <a:moveTo>
                <a:pt x="45720" y="0"/>
              </a:moveTo>
              <a:lnTo>
                <a:pt x="45720" y="16831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8C49404-8508-4F58-94F6-C9AEC79C7961}">
      <dsp:nvSpPr>
        <dsp:cNvPr id="0" name=""/>
        <dsp:cNvSpPr/>
      </dsp:nvSpPr>
      <dsp:spPr>
        <a:xfrm>
          <a:off x="3030114" y="2620867"/>
          <a:ext cx="969825" cy="168316"/>
        </a:xfrm>
        <a:custGeom>
          <a:avLst/>
          <a:gdLst/>
          <a:ahLst/>
          <a:cxnLst/>
          <a:rect l="0" t="0" r="0" b="0"/>
          <a:pathLst>
            <a:path>
              <a:moveTo>
                <a:pt x="969825" y="0"/>
              </a:moveTo>
              <a:lnTo>
                <a:pt x="969825" y="84158"/>
              </a:lnTo>
              <a:lnTo>
                <a:pt x="0" y="84158"/>
              </a:lnTo>
              <a:lnTo>
                <a:pt x="0" y="16831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F772701-2F9D-45E0-83B6-A0B5DD669E6A}">
      <dsp:nvSpPr>
        <dsp:cNvPr id="0" name=""/>
        <dsp:cNvSpPr/>
      </dsp:nvSpPr>
      <dsp:spPr>
        <a:xfrm>
          <a:off x="3999940" y="2051795"/>
          <a:ext cx="284535" cy="168316"/>
        </a:xfrm>
        <a:custGeom>
          <a:avLst/>
          <a:gdLst/>
          <a:ahLst/>
          <a:cxnLst/>
          <a:rect l="0" t="0" r="0" b="0"/>
          <a:pathLst>
            <a:path>
              <a:moveTo>
                <a:pt x="284535" y="0"/>
              </a:moveTo>
              <a:lnTo>
                <a:pt x="284535" y="84158"/>
              </a:lnTo>
              <a:lnTo>
                <a:pt x="0" y="84158"/>
              </a:lnTo>
              <a:lnTo>
                <a:pt x="0" y="16831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C0E752E-85BF-4711-8256-BA0B49996A83}">
      <dsp:nvSpPr>
        <dsp:cNvPr id="0" name=""/>
        <dsp:cNvSpPr/>
      </dsp:nvSpPr>
      <dsp:spPr>
        <a:xfrm>
          <a:off x="1539308" y="2620867"/>
          <a:ext cx="120226" cy="937765"/>
        </a:xfrm>
        <a:custGeom>
          <a:avLst/>
          <a:gdLst/>
          <a:ahLst/>
          <a:cxnLst/>
          <a:rect l="0" t="0" r="0" b="0"/>
          <a:pathLst>
            <a:path>
              <a:moveTo>
                <a:pt x="0" y="0"/>
              </a:moveTo>
              <a:lnTo>
                <a:pt x="0" y="937765"/>
              </a:lnTo>
              <a:lnTo>
                <a:pt x="120226" y="937765"/>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72EB4BD-3CDC-4300-A06E-BCBA3569F4A0}">
      <dsp:nvSpPr>
        <dsp:cNvPr id="0" name=""/>
        <dsp:cNvSpPr/>
      </dsp:nvSpPr>
      <dsp:spPr>
        <a:xfrm>
          <a:off x="1539308" y="2620867"/>
          <a:ext cx="120226" cy="368694"/>
        </a:xfrm>
        <a:custGeom>
          <a:avLst/>
          <a:gdLst/>
          <a:ahLst/>
          <a:cxnLst/>
          <a:rect l="0" t="0" r="0" b="0"/>
          <a:pathLst>
            <a:path>
              <a:moveTo>
                <a:pt x="0" y="0"/>
              </a:moveTo>
              <a:lnTo>
                <a:pt x="0" y="368694"/>
              </a:lnTo>
              <a:lnTo>
                <a:pt x="120226" y="368694"/>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68221AE-D0C5-4994-BA32-FF8BC906DF58}">
      <dsp:nvSpPr>
        <dsp:cNvPr id="0" name=""/>
        <dsp:cNvSpPr/>
      </dsp:nvSpPr>
      <dsp:spPr>
        <a:xfrm>
          <a:off x="1859912" y="2051795"/>
          <a:ext cx="2424563" cy="168316"/>
        </a:xfrm>
        <a:custGeom>
          <a:avLst/>
          <a:gdLst/>
          <a:ahLst/>
          <a:cxnLst/>
          <a:rect l="0" t="0" r="0" b="0"/>
          <a:pathLst>
            <a:path>
              <a:moveTo>
                <a:pt x="2424563" y="0"/>
              </a:moveTo>
              <a:lnTo>
                <a:pt x="2424563" y="84158"/>
              </a:lnTo>
              <a:lnTo>
                <a:pt x="0" y="84158"/>
              </a:lnTo>
              <a:lnTo>
                <a:pt x="0" y="16831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203E26A-2536-499B-A313-2783C2A32C9B}">
      <dsp:nvSpPr>
        <dsp:cNvPr id="0" name=""/>
        <dsp:cNvSpPr/>
      </dsp:nvSpPr>
      <dsp:spPr>
        <a:xfrm>
          <a:off x="4238756" y="1482724"/>
          <a:ext cx="91440" cy="168316"/>
        </a:xfrm>
        <a:custGeom>
          <a:avLst/>
          <a:gdLst/>
          <a:ahLst/>
          <a:cxnLst/>
          <a:rect l="0" t="0" r="0" b="0"/>
          <a:pathLst>
            <a:path>
              <a:moveTo>
                <a:pt x="45720" y="0"/>
              </a:moveTo>
              <a:lnTo>
                <a:pt x="45720" y="16831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174DA48-8FC1-4966-84D3-D364789E871B}">
      <dsp:nvSpPr>
        <dsp:cNvPr id="0" name=""/>
        <dsp:cNvSpPr/>
      </dsp:nvSpPr>
      <dsp:spPr>
        <a:xfrm>
          <a:off x="3314650" y="1482724"/>
          <a:ext cx="969825" cy="168316"/>
        </a:xfrm>
        <a:custGeom>
          <a:avLst/>
          <a:gdLst/>
          <a:ahLst/>
          <a:cxnLst/>
          <a:rect l="0" t="0" r="0" b="0"/>
          <a:pathLst>
            <a:path>
              <a:moveTo>
                <a:pt x="969825" y="0"/>
              </a:moveTo>
              <a:lnTo>
                <a:pt x="969825" y="84158"/>
              </a:lnTo>
              <a:lnTo>
                <a:pt x="0" y="84158"/>
              </a:lnTo>
              <a:lnTo>
                <a:pt x="0" y="16831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C39AF0C-CB55-4EE0-8647-05D9EBE92D2D}">
      <dsp:nvSpPr>
        <dsp:cNvPr id="0" name=""/>
        <dsp:cNvSpPr/>
      </dsp:nvSpPr>
      <dsp:spPr>
        <a:xfrm>
          <a:off x="2344824" y="1482724"/>
          <a:ext cx="1939651" cy="168316"/>
        </a:xfrm>
        <a:custGeom>
          <a:avLst/>
          <a:gdLst/>
          <a:ahLst/>
          <a:cxnLst/>
          <a:rect l="0" t="0" r="0" b="0"/>
          <a:pathLst>
            <a:path>
              <a:moveTo>
                <a:pt x="1939651" y="0"/>
              </a:moveTo>
              <a:lnTo>
                <a:pt x="1939651" y="84158"/>
              </a:lnTo>
              <a:lnTo>
                <a:pt x="0" y="84158"/>
              </a:lnTo>
              <a:lnTo>
                <a:pt x="0" y="16831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41ED986-1F2D-41FE-9B06-DC35A9160985}">
      <dsp:nvSpPr>
        <dsp:cNvPr id="0" name=""/>
        <dsp:cNvSpPr/>
      </dsp:nvSpPr>
      <dsp:spPr>
        <a:xfrm>
          <a:off x="1374999" y="1482724"/>
          <a:ext cx="2909476" cy="168316"/>
        </a:xfrm>
        <a:custGeom>
          <a:avLst/>
          <a:gdLst/>
          <a:ahLst/>
          <a:cxnLst/>
          <a:rect l="0" t="0" r="0" b="0"/>
          <a:pathLst>
            <a:path>
              <a:moveTo>
                <a:pt x="2909476" y="0"/>
              </a:moveTo>
              <a:lnTo>
                <a:pt x="2909476" y="84158"/>
              </a:lnTo>
              <a:lnTo>
                <a:pt x="0" y="84158"/>
              </a:lnTo>
              <a:lnTo>
                <a:pt x="0" y="16831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E2FAF29-3491-484B-B41C-921C330EA5E7}">
      <dsp:nvSpPr>
        <dsp:cNvPr id="0" name=""/>
        <dsp:cNvSpPr/>
      </dsp:nvSpPr>
      <dsp:spPr>
        <a:xfrm>
          <a:off x="405173" y="1482724"/>
          <a:ext cx="3879302" cy="168316"/>
        </a:xfrm>
        <a:custGeom>
          <a:avLst/>
          <a:gdLst/>
          <a:ahLst/>
          <a:cxnLst/>
          <a:rect l="0" t="0" r="0" b="0"/>
          <a:pathLst>
            <a:path>
              <a:moveTo>
                <a:pt x="3879302" y="0"/>
              </a:moveTo>
              <a:lnTo>
                <a:pt x="3879302" y="84158"/>
              </a:lnTo>
              <a:lnTo>
                <a:pt x="0" y="84158"/>
              </a:lnTo>
              <a:lnTo>
                <a:pt x="0" y="16831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FA66B77-5243-479D-97D6-32569834A619}">
      <dsp:nvSpPr>
        <dsp:cNvPr id="0" name=""/>
        <dsp:cNvSpPr/>
      </dsp:nvSpPr>
      <dsp:spPr>
        <a:xfrm>
          <a:off x="3883721" y="1081970"/>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10k</a:t>
          </a:r>
        </a:p>
      </dsp:txBody>
      <dsp:txXfrm>
        <a:off x="3883721" y="1081970"/>
        <a:ext cx="801508" cy="400754"/>
      </dsp:txXfrm>
    </dsp:sp>
    <dsp:sp modelId="{9E0011DE-0834-4B25-AAE4-107AD45AFA3D}">
      <dsp:nvSpPr>
        <dsp:cNvPr id="0" name=""/>
        <dsp:cNvSpPr/>
      </dsp:nvSpPr>
      <dsp:spPr>
        <a:xfrm>
          <a:off x="4419" y="1651041"/>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Transport</a:t>
          </a:r>
        </a:p>
      </dsp:txBody>
      <dsp:txXfrm>
        <a:off x="4419" y="1651041"/>
        <a:ext cx="801508" cy="400754"/>
      </dsp:txXfrm>
    </dsp:sp>
    <dsp:sp modelId="{3FAF7D44-7AE2-453E-830D-67E672AD163B}">
      <dsp:nvSpPr>
        <dsp:cNvPr id="0" name=""/>
        <dsp:cNvSpPr/>
      </dsp:nvSpPr>
      <dsp:spPr>
        <a:xfrm>
          <a:off x="974244" y="1651041"/>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Prizes</a:t>
          </a:r>
        </a:p>
      </dsp:txBody>
      <dsp:txXfrm>
        <a:off x="974244" y="1651041"/>
        <a:ext cx="801508" cy="400754"/>
      </dsp:txXfrm>
    </dsp:sp>
    <dsp:sp modelId="{84E6BC8F-C050-4157-B866-BD1B88ADF74E}">
      <dsp:nvSpPr>
        <dsp:cNvPr id="0" name=""/>
        <dsp:cNvSpPr/>
      </dsp:nvSpPr>
      <dsp:spPr>
        <a:xfrm>
          <a:off x="1944070" y="1651041"/>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Facilities</a:t>
          </a:r>
        </a:p>
      </dsp:txBody>
      <dsp:txXfrm>
        <a:off x="1944070" y="1651041"/>
        <a:ext cx="801508" cy="400754"/>
      </dsp:txXfrm>
    </dsp:sp>
    <dsp:sp modelId="{4A0ED894-3038-4A37-9FB0-2430A7E9B4C1}">
      <dsp:nvSpPr>
        <dsp:cNvPr id="0" name=""/>
        <dsp:cNvSpPr/>
      </dsp:nvSpPr>
      <dsp:spPr>
        <a:xfrm>
          <a:off x="2913896" y="1651041"/>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Safety</a:t>
          </a:r>
        </a:p>
      </dsp:txBody>
      <dsp:txXfrm>
        <a:off x="2913896" y="1651041"/>
        <a:ext cx="801508" cy="400754"/>
      </dsp:txXfrm>
    </dsp:sp>
    <dsp:sp modelId="{2DA100BD-DC2E-4C8C-9B48-5A522FA1990D}">
      <dsp:nvSpPr>
        <dsp:cNvPr id="0" name=""/>
        <dsp:cNvSpPr/>
      </dsp:nvSpPr>
      <dsp:spPr>
        <a:xfrm>
          <a:off x="3883721" y="1651041"/>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a:t>Promo</a:t>
          </a:r>
          <a:endParaRPr lang="en-GB" sz="1400" kern="1200" dirty="0"/>
        </a:p>
      </dsp:txBody>
      <dsp:txXfrm>
        <a:off x="3883721" y="1651041"/>
        <a:ext cx="801508" cy="400754"/>
      </dsp:txXfrm>
    </dsp:sp>
    <dsp:sp modelId="{97367130-40F6-4AAA-9BE9-9C94F0FCD412}">
      <dsp:nvSpPr>
        <dsp:cNvPr id="0" name=""/>
        <dsp:cNvSpPr/>
      </dsp:nvSpPr>
      <dsp:spPr>
        <a:xfrm>
          <a:off x="1459157" y="2220112"/>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Research</a:t>
          </a:r>
        </a:p>
      </dsp:txBody>
      <dsp:txXfrm>
        <a:off x="1459157" y="2220112"/>
        <a:ext cx="801508" cy="400754"/>
      </dsp:txXfrm>
    </dsp:sp>
    <dsp:sp modelId="{F343974F-7DDB-4FD7-B998-32EA3C08170C}">
      <dsp:nvSpPr>
        <dsp:cNvPr id="0" name=""/>
        <dsp:cNvSpPr/>
      </dsp:nvSpPr>
      <dsp:spPr>
        <a:xfrm>
          <a:off x="1659534" y="2789183"/>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Investigate</a:t>
          </a:r>
        </a:p>
      </dsp:txBody>
      <dsp:txXfrm>
        <a:off x="1659534" y="2789183"/>
        <a:ext cx="801508" cy="400754"/>
      </dsp:txXfrm>
    </dsp:sp>
    <dsp:sp modelId="{EE0291D3-9B6B-4FD1-82E5-43D528232E31}">
      <dsp:nvSpPr>
        <dsp:cNvPr id="0" name=""/>
        <dsp:cNvSpPr/>
      </dsp:nvSpPr>
      <dsp:spPr>
        <a:xfrm>
          <a:off x="1659534" y="3358255"/>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Interview</a:t>
          </a:r>
        </a:p>
      </dsp:txBody>
      <dsp:txXfrm>
        <a:off x="1659534" y="3358255"/>
        <a:ext cx="801508" cy="400754"/>
      </dsp:txXfrm>
    </dsp:sp>
    <dsp:sp modelId="{23B5E7EF-09DE-4E26-9420-C5CF3EA32F54}">
      <dsp:nvSpPr>
        <dsp:cNvPr id="0" name=""/>
        <dsp:cNvSpPr/>
      </dsp:nvSpPr>
      <dsp:spPr>
        <a:xfrm>
          <a:off x="3599186" y="2220112"/>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Flyers</a:t>
          </a:r>
        </a:p>
      </dsp:txBody>
      <dsp:txXfrm>
        <a:off x="3599186" y="2220112"/>
        <a:ext cx="801508" cy="400754"/>
      </dsp:txXfrm>
    </dsp:sp>
    <dsp:sp modelId="{AAA4D122-A1CE-4638-AA20-810A1328BC34}">
      <dsp:nvSpPr>
        <dsp:cNvPr id="0" name=""/>
        <dsp:cNvSpPr/>
      </dsp:nvSpPr>
      <dsp:spPr>
        <a:xfrm>
          <a:off x="2629360" y="2789183"/>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Print</a:t>
          </a:r>
        </a:p>
      </dsp:txBody>
      <dsp:txXfrm>
        <a:off x="2629360" y="2789183"/>
        <a:ext cx="801508" cy="400754"/>
      </dsp:txXfrm>
    </dsp:sp>
    <dsp:sp modelId="{AE8E3B81-C22C-4841-A2D1-98EBF1E3C88B}">
      <dsp:nvSpPr>
        <dsp:cNvPr id="0" name=""/>
        <dsp:cNvSpPr/>
      </dsp:nvSpPr>
      <dsp:spPr>
        <a:xfrm>
          <a:off x="3599186" y="2789183"/>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Distribute</a:t>
          </a:r>
        </a:p>
      </dsp:txBody>
      <dsp:txXfrm>
        <a:off x="3599186" y="2789183"/>
        <a:ext cx="801508" cy="400754"/>
      </dsp:txXfrm>
    </dsp:sp>
    <dsp:sp modelId="{81491668-37EA-4E87-A0D5-FE0D90808384}">
      <dsp:nvSpPr>
        <dsp:cNvPr id="0" name=""/>
        <dsp:cNvSpPr/>
      </dsp:nvSpPr>
      <dsp:spPr>
        <a:xfrm>
          <a:off x="3799563" y="3358255"/>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Schools</a:t>
          </a:r>
        </a:p>
      </dsp:txBody>
      <dsp:txXfrm>
        <a:off x="3799563" y="3358255"/>
        <a:ext cx="801508" cy="400754"/>
      </dsp:txXfrm>
    </dsp:sp>
    <dsp:sp modelId="{026AB3DE-111F-4752-BBD0-4EBD32DA3AB7}">
      <dsp:nvSpPr>
        <dsp:cNvPr id="0" name=""/>
        <dsp:cNvSpPr/>
      </dsp:nvSpPr>
      <dsp:spPr>
        <a:xfrm>
          <a:off x="3799563" y="3927326"/>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Retail</a:t>
          </a:r>
        </a:p>
      </dsp:txBody>
      <dsp:txXfrm>
        <a:off x="3799563" y="3927326"/>
        <a:ext cx="801508" cy="400754"/>
      </dsp:txXfrm>
    </dsp:sp>
    <dsp:sp modelId="{5C7C1DFD-2B91-4E8A-91B6-A34B4316E72A}">
      <dsp:nvSpPr>
        <dsp:cNvPr id="0" name=""/>
        <dsp:cNvSpPr/>
      </dsp:nvSpPr>
      <dsp:spPr>
        <a:xfrm>
          <a:off x="4569011" y="2789183"/>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Design</a:t>
          </a:r>
        </a:p>
      </dsp:txBody>
      <dsp:txXfrm>
        <a:off x="4569011" y="2789183"/>
        <a:ext cx="801508" cy="400754"/>
      </dsp:txXfrm>
    </dsp:sp>
    <dsp:sp modelId="{E508B55D-B0F0-45DC-BE59-38450D12B45A}">
      <dsp:nvSpPr>
        <dsp:cNvPr id="0" name=""/>
        <dsp:cNvSpPr/>
      </dsp:nvSpPr>
      <dsp:spPr>
        <a:xfrm>
          <a:off x="5338459" y="2220112"/>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Mailings</a:t>
          </a:r>
        </a:p>
      </dsp:txBody>
      <dsp:txXfrm>
        <a:off x="5338459" y="2220112"/>
        <a:ext cx="801508" cy="400754"/>
      </dsp:txXfrm>
    </dsp:sp>
    <dsp:sp modelId="{B17E7C78-19F5-446D-93D9-CBF4DC93D1D1}">
      <dsp:nvSpPr>
        <dsp:cNvPr id="0" name=""/>
        <dsp:cNvSpPr/>
      </dsp:nvSpPr>
      <dsp:spPr>
        <a:xfrm>
          <a:off x="5538837" y="2789183"/>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List</a:t>
          </a:r>
        </a:p>
      </dsp:txBody>
      <dsp:txXfrm>
        <a:off x="5538837" y="2789183"/>
        <a:ext cx="801508" cy="400754"/>
      </dsp:txXfrm>
    </dsp:sp>
    <dsp:sp modelId="{27E41347-49B9-4257-AF33-E180726CCAE0}">
      <dsp:nvSpPr>
        <dsp:cNvPr id="0" name=""/>
        <dsp:cNvSpPr/>
      </dsp:nvSpPr>
      <dsp:spPr>
        <a:xfrm>
          <a:off x="5538837" y="3358255"/>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Prepare</a:t>
          </a:r>
        </a:p>
      </dsp:txBody>
      <dsp:txXfrm>
        <a:off x="5538837" y="3358255"/>
        <a:ext cx="801508" cy="400754"/>
      </dsp:txXfrm>
    </dsp:sp>
    <dsp:sp modelId="{5843975A-4717-40FD-956D-224EADC56D7B}">
      <dsp:nvSpPr>
        <dsp:cNvPr id="0" name=""/>
        <dsp:cNvSpPr/>
      </dsp:nvSpPr>
      <dsp:spPr>
        <a:xfrm>
          <a:off x="5538837" y="3927326"/>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Mail</a:t>
          </a:r>
        </a:p>
      </dsp:txBody>
      <dsp:txXfrm>
        <a:off x="5538837" y="3927326"/>
        <a:ext cx="801508" cy="400754"/>
      </dsp:txXfrm>
    </dsp:sp>
    <dsp:sp modelId="{0D8A45C7-ECB3-43F3-BC21-37A94CC984DB}">
      <dsp:nvSpPr>
        <dsp:cNvPr id="0" name=""/>
        <dsp:cNvSpPr/>
      </dsp:nvSpPr>
      <dsp:spPr>
        <a:xfrm>
          <a:off x="6308285" y="2220112"/>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Adverts</a:t>
          </a:r>
        </a:p>
      </dsp:txBody>
      <dsp:txXfrm>
        <a:off x="6308285" y="2220112"/>
        <a:ext cx="801508" cy="400754"/>
      </dsp:txXfrm>
    </dsp:sp>
    <dsp:sp modelId="{2869836A-1EFD-42E2-A836-092539D5BA27}">
      <dsp:nvSpPr>
        <dsp:cNvPr id="0" name=""/>
        <dsp:cNvSpPr/>
      </dsp:nvSpPr>
      <dsp:spPr>
        <a:xfrm>
          <a:off x="6508662" y="2789183"/>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Produce</a:t>
          </a:r>
        </a:p>
      </dsp:txBody>
      <dsp:txXfrm>
        <a:off x="6508662" y="2789183"/>
        <a:ext cx="801508" cy="400754"/>
      </dsp:txXfrm>
    </dsp:sp>
    <dsp:sp modelId="{AE3B9B0A-EAFA-4819-943D-E07DD8F52B89}">
      <dsp:nvSpPr>
        <dsp:cNvPr id="0" name=""/>
        <dsp:cNvSpPr/>
      </dsp:nvSpPr>
      <dsp:spPr>
        <a:xfrm>
          <a:off x="6508662" y="3358255"/>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Purchase</a:t>
          </a:r>
        </a:p>
      </dsp:txBody>
      <dsp:txXfrm>
        <a:off x="6508662" y="3358255"/>
        <a:ext cx="801508" cy="400754"/>
      </dsp:txXfrm>
    </dsp:sp>
    <dsp:sp modelId="{9BAD68E8-CBCE-451D-BFC3-A605E4D816CB}">
      <dsp:nvSpPr>
        <dsp:cNvPr id="0" name=""/>
        <dsp:cNvSpPr/>
      </dsp:nvSpPr>
      <dsp:spPr>
        <a:xfrm>
          <a:off x="6508662" y="3927326"/>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Monitor</a:t>
          </a:r>
        </a:p>
      </dsp:txBody>
      <dsp:txXfrm>
        <a:off x="6508662" y="3927326"/>
        <a:ext cx="801508" cy="400754"/>
      </dsp:txXfrm>
    </dsp:sp>
    <dsp:sp modelId="{B0B19774-FC10-413F-8C4A-002664D62348}">
      <dsp:nvSpPr>
        <dsp:cNvPr id="0" name=""/>
        <dsp:cNvSpPr/>
      </dsp:nvSpPr>
      <dsp:spPr>
        <a:xfrm>
          <a:off x="4853547" y="1651041"/>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Refresh</a:t>
          </a:r>
        </a:p>
      </dsp:txBody>
      <dsp:txXfrm>
        <a:off x="4853547" y="1651041"/>
        <a:ext cx="801508" cy="400754"/>
      </dsp:txXfrm>
    </dsp:sp>
    <dsp:sp modelId="{F8496899-D106-4A63-8622-866490CDD854}">
      <dsp:nvSpPr>
        <dsp:cNvPr id="0" name=""/>
        <dsp:cNvSpPr/>
      </dsp:nvSpPr>
      <dsp:spPr>
        <a:xfrm>
          <a:off x="5823372" y="1651041"/>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Clean</a:t>
          </a:r>
        </a:p>
      </dsp:txBody>
      <dsp:txXfrm>
        <a:off x="5823372" y="1651041"/>
        <a:ext cx="801508" cy="400754"/>
      </dsp:txXfrm>
    </dsp:sp>
    <dsp:sp modelId="{A271AB91-1AC2-4B76-9AE3-6C5FE9F5A449}">
      <dsp:nvSpPr>
        <dsp:cNvPr id="0" name=""/>
        <dsp:cNvSpPr/>
      </dsp:nvSpPr>
      <dsp:spPr>
        <a:xfrm>
          <a:off x="6793198" y="1651041"/>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Route</a:t>
          </a:r>
        </a:p>
      </dsp:txBody>
      <dsp:txXfrm>
        <a:off x="6793198" y="1651041"/>
        <a:ext cx="801508" cy="400754"/>
      </dsp:txXfrm>
    </dsp:sp>
    <dsp:sp modelId="{AECF1369-290C-454F-8E9F-1C6880C7E0D5}">
      <dsp:nvSpPr>
        <dsp:cNvPr id="0" name=""/>
        <dsp:cNvSpPr/>
      </dsp:nvSpPr>
      <dsp:spPr>
        <a:xfrm>
          <a:off x="7763023" y="1651041"/>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err="1"/>
            <a:t>Regist</a:t>
          </a:r>
          <a:endParaRPr lang="en-GB" sz="1400" kern="1200" dirty="0"/>
        </a:p>
      </dsp:txBody>
      <dsp:txXfrm>
        <a:off x="7763023" y="1651041"/>
        <a:ext cx="801508" cy="40075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7CC5F4-B540-4155-AC90-C43773A0740D}" type="datetimeFigureOut">
              <a:rPr lang="en-GB" smtClean="0"/>
              <a:t>05/02/2026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FD3FBC-FA8B-48FF-BAAE-314A0C201929}" type="slidenum">
              <a:rPr lang="en-GB" smtClean="0"/>
              <a:t>‹#›</a:t>
            </a:fld>
            <a:endParaRPr lang="en-GB"/>
          </a:p>
        </p:txBody>
      </p:sp>
    </p:spTree>
    <p:extLst>
      <p:ext uri="{BB962C8B-B14F-4D97-AF65-F5344CB8AC3E}">
        <p14:creationId xmlns:p14="http://schemas.microsoft.com/office/powerpoint/2010/main" val="33422143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71E20DFD-7684-719C-A3FA-AAC9121CD3F6}"/>
              </a:ext>
            </a:extLst>
          </p:cNvPr>
          <p:cNvSpPr>
            <a:spLocks noGrp="1" noRot="1" noChangeAspect="1" noTextEdit="1"/>
          </p:cNvSpPr>
          <p:nvPr>
            <p:ph type="sldImg"/>
          </p:nvPr>
        </p:nvSpPr>
        <p:spPr>
          <a:ln/>
        </p:spPr>
      </p:sp>
      <p:sp>
        <p:nvSpPr>
          <p:cNvPr id="18435" name="Notes Placeholder 2">
            <a:extLst>
              <a:ext uri="{FF2B5EF4-FFF2-40B4-BE49-F238E27FC236}">
                <a16:creationId xmlns:a16="http://schemas.microsoft.com/office/drawing/2014/main" id="{F79AB33D-9973-784F-4933-D411E32B5F8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
        <p:nvSpPr>
          <p:cNvPr id="18436" name="Slide Number Placeholder 3">
            <a:extLst>
              <a:ext uri="{FF2B5EF4-FFF2-40B4-BE49-F238E27FC236}">
                <a16:creationId xmlns:a16="http://schemas.microsoft.com/office/drawing/2014/main" id="{B0FF5366-4200-3D92-0404-A42EDDC599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7BF4DFC-B870-40EB-9F22-EB9457B63B30}" type="slidenum">
              <a:rPr lang="en-US" altLang="en-US"/>
              <a:pPr>
                <a:spcBef>
                  <a:spcPct val="0"/>
                </a:spcBef>
              </a:pPr>
              <a:t>1</a:t>
            </a:fld>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B806372E-A4DB-C688-7846-E1FBD6FE6EC5}"/>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24164CA7-8811-422B-B978-C2F68B97431F}" type="slidenum">
              <a:rPr lang="en-GB" altLang="en-US"/>
              <a:pPr algn="r" eaLnBrk="1" hangingPunct="1">
                <a:spcBef>
                  <a:spcPct val="0"/>
                </a:spcBef>
              </a:pPr>
              <a:t>4</a:t>
            </a:fld>
            <a:endParaRPr lang="en-GB" altLang="en-US"/>
          </a:p>
        </p:txBody>
      </p:sp>
      <p:sp>
        <p:nvSpPr>
          <p:cNvPr id="22531" name="Rectangle 2">
            <a:extLst>
              <a:ext uri="{FF2B5EF4-FFF2-40B4-BE49-F238E27FC236}">
                <a16:creationId xmlns:a16="http://schemas.microsoft.com/office/drawing/2014/main" id="{494E3E6F-69EC-3A4E-E57D-1F6E9707A088}"/>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D72EB426-E252-C80A-914C-B1074462AD2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83E8E422-611D-3158-0FDE-047B06B6B44E}"/>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E86D0600-C479-3D31-BF11-0FED487D5B2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38916" name="Slide Number Placeholder 3">
            <a:extLst>
              <a:ext uri="{FF2B5EF4-FFF2-40B4-BE49-F238E27FC236}">
                <a16:creationId xmlns:a16="http://schemas.microsoft.com/office/drawing/2014/main" id="{0D4DEB11-DAB6-F4B1-1FEB-03F85BE6A9C3}"/>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2699761F-A1CA-4829-889B-741CEA89083C}" type="slidenum">
              <a:rPr lang="en-GB" altLang="en-US"/>
              <a:pPr algn="r" eaLnBrk="1" hangingPunct="1">
                <a:spcBef>
                  <a:spcPct val="0"/>
                </a:spcBef>
              </a:pPr>
              <a:t>5</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7B9D894F-D81E-51BF-CE04-E34814AE4F74}"/>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FE79A3DF-9817-4D9A-A32D-01887A2054F0}" type="slidenum">
              <a:rPr lang="en-GB" altLang="en-US"/>
              <a:pPr algn="r" eaLnBrk="1" hangingPunct="1">
                <a:spcBef>
                  <a:spcPct val="0"/>
                </a:spcBef>
              </a:pPr>
              <a:t>6</a:t>
            </a:fld>
            <a:endParaRPr lang="en-GB" altLang="en-US"/>
          </a:p>
        </p:txBody>
      </p:sp>
      <p:sp>
        <p:nvSpPr>
          <p:cNvPr id="24579" name="Rectangle 2">
            <a:extLst>
              <a:ext uri="{FF2B5EF4-FFF2-40B4-BE49-F238E27FC236}">
                <a16:creationId xmlns:a16="http://schemas.microsoft.com/office/drawing/2014/main" id="{49E04593-C7C4-9C17-3CB2-10F7AF38B73F}"/>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7EAC768E-9041-44C9-34B5-84B3F200C4C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961A6114-BDFB-8A48-5E3F-5A01D4E0FDB6}"/>
              </a:ext>
            </a:extLst>
          </p:cNvPr>
          <p:cNvSpPr>
            <a:spLocks noGrp="1" noRot="1" noChangeAspect="1" noTextEdit="1"/>
          </p:cNvSpPr>
          <p:nvPr>
            <p:ph type="sldImg"/>
          </p:nvPr>
        </p:nvSpPr>
        <p:spPr>
          <a:ln/>
        </p:spPr>
      </p:sp>
      <p:sp>
        <p:nvSpPr>
          <p:cNvPr id="26627" name="Notes Placeholder 2">
            <a:extLst>
              <a:ext uri="{FF2B5EF4-FFF2-40B4-BE49-F238E27FC236}">
                <a16:creationId xmlns:a16="http://schemas.microsoft.com/office/drawing/2014/main" id="{05614B3C-515D-5A84-4F2A-924317AFA2C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6628" name="Slide Number Placeholder 3">
            <a:extLst>
              <a:ext uri="{FF2B5EF4-FFF2-40B4-BE49-F238E27FC236}">
                <a16:creationId xmlns:a16="http://schemas.microsoft.com/office/drawing/2014/main" id="{FCD298A8-7222-120A-E4EA-D07144D9FD9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3D5462E-D90B-4302-BE7A-A23DB0E265D3}" type="slidenum">
              <a:rPr lang="en-GB" altLang="en-US"/>
              <a:pPr>
                <a:spcBef>
                  <a:spcPct val="0"/>
                </a:spcBef>
              </a:pPr>
              <a:t>7</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8226E432-BC95-0E9A-F0C9-19415B249DF0}"/>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7A98EB49-5B83-4109-AD43-07DE528F4E71}" type="slidenum">
              <a:rPr lang="en-GB" altLang="en-US"/>
              <a:pPr algn="r" eaLnBrk="1" hangingPunct="1">
                <a:spcBef>
                  <a:spcPct val="0"/>
                </a:spcBef>
              </a:pPr>
              <a:t>8</a:t>
            </a:fld>
            <a:endParaRPr lang="en-GB" altLang="en-US"/>
          </a:p>
        </p:txBody>
      </p:sp>
      <p:sp>
        <p:nvSpPr>
          <p:cNvPr id="28675" name="Rectangle 2">
            <a:extLst>
              <a:ext uri="{FF2B5EF4-FFF2-40B4-BE49-F238E27FC236}">
                <a16:creationId xmlns:a16="http://schemas.microsoft.com/office/drawing/2014/main" id="{9C00A00A-945A-4A19-B784-9D6C79C007AD}"/>
              </a:ext>
            </a:extLst>
          </p:cNvPr>
          <p:cNvSpPr>
            <a:spLocks noGrp="1" noRot="1" noChangeAspect="1" noChangeArrowheads="1" noTextEdit="1"/>
          </p:cNvSpPr>
          <p:nvPr>
            <p:ph type="sldImg"/>
          </p:nvPr>
        </p:nvSpPr>
        <p:spPr>
          <a:ln/>
        </p:spPr>
      </p:sp>
      <p:sp>
        <p:nvSpPr>
          <p:cNvPr id="28676" name="Rectangle 3">
            <a:extLst>
              <a:ext uri="{FF2B5EF4-FFF2-40B4-BE49-F238E27FC236}">
                <a16:creationId xmlns:a16="http://schemas.microsoft.com/office/drawing/2014/main" id="{F204831C-554C-4136-A4AC-01C1FAA1CFF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E58745E-EF6F-328B-6FF2-6A531E5FADAA}"/>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295A2137-6392-416C-A269-19828ACFD5C0}" type="slidenum">
              <a:rPr lang="en-GB" altLang="en-US"/>
              <a:pPr algn="r" eaLnBrk="1" hangingPunct="1">
                <a:spcBef>
                  <a:spcPct val="0"/>
                </a:spcBef>
              </a:pPr>
              <a:t>9</a:t>
            </a:fld>
            <a:endParaRPr lang="en-GB" altLang="en-US"/>
          </a:p>
        </p:txBody>
      </p:sp>
      <p:sp>
        <p:nvSpPr>
          <p:cNvPr id="30723" name="Rectangle 2">
            <a:extLst>
              <a:ext uri="{FF2B5EF4-FFF2-40B4-BE49-F238E27FC236}">
                <a16:creationId xmlns:a16="http://schemas.microsoft.com/office/drawing/2014/main" id="{4D9D8795-6AD0-2773-6439-A854DF72153D}"/>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C84147B5-0580-EB75-3AFB-7D8EDC95E6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59641DCE-6F57-F5C4-58F2-7E1DB585320B}"/>
              </a:ext>
            </a:extLst>
          </p:cNvPr>
          <p:cNvSpPr>
            <a:spLocks noGrp="1" noRot="1" noChangeAspect="1" noTextEdit="1"/>
          </p:cNvSpPr>
          <p:nvPr>
            <p:ph type="sldImg"/>
          </p:nvPr>
        </p:nvSpPr>
        <p:spPr>
          <a:ln/>
        </p:spPr>
      </p:sp>
      <p:sp>
        <p:nvSpPr>
          <p:cNvPr id="32771" name="Notes Placeholder 2">
            <a:extLst>
              <a:ext uri="{FF2B5EF4-FFF2-40B4-BE49-F238E27FC236}">
                <a16:creationId xmlns:a16="http://schemas.microsoft.com/office/drawing/2014/main" id="{F803FA01-865A-5FCD-E71E-30E53DA415C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32772" name="Slide Number Placeholder 3">
            <a:extLst>
              <a:ext uri="{FF2B5EF4-FFF2-40B4-BE49-F238E27FC236}">
                <a16:creationId xmlns:a16="http://schemas.microsoft.com/office/drawing/2014/main" id="{613A0230-B074-2D9A-644B-045663BFBC1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4DF2101-42DF-4FDC-92E1-B04FD2E68839}" type="slidenum">
              <a:rPr lang="en-US" altLang="en-US"/>
              <a:pPr>
                <a:spcBef>
                  <a:spcPct val="0"/>
                </a:spcBef>
              </a:pPr>
              <a:t>10</a:t>
            </a:fld>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C8F2FA8D-804B-8A8E-7347-8AE6D439CD03}"/>
              </a:ext>
            </a:extLst>
          </p:cNvPr>
          <p:cNvSpPr>
            <a:spLocks noGrp="1" noRot="1" noChangeAspect="1" noTextEdit="1"/>
          </p:cNvSpPr>
          <p:nvPr>
            <p:ph type="sldImg"/>
          </p:nvPr>
        </p:nvSpPr>
        <p:spPr>
          <a:ln/>
        </p:spPr>
      </p:sp>
      <p:sp>
        <p:nvSpPr>
          <p:cNvPr id="39939" name="Notes Placeholder 2">
            <a:extLst>
              <a:ext uri="{FF2B5EF4-FFF2-40B4-BE49-F238E27FC236}">
                <a16:creationId xmlns:a16="http://schemas.microsoft.com/office/drawing/2014/main" id="{E7F1D742-4C31-40AD-8B4D-5DB50EE219D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39940" name="Slide Number Placeholder 3">
            <a:extLst>
              <a:ext uri="{FF2B5EF4-FFF2-40B4-BE49-F238E27FC236}">
                <a16:creationId xmlns:a16="http://schemas.microsoft.com/office/drawing/2014/main" id="{19596EE1-A521-464A-FD41-973B6C8F27F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3EDB69B-C698-4AD7-B12F-7289C7E4267A}" type="slidenum">
              <a:rPr lang="en-US" altLang="en-US"/>
              <a:pPr>
                <a:spcBef>
                  <a:spcPct val="0"/>
                </a:spcBef>
              </a:pPr>
              <a:t>14</a:t>
            </a:fld>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60189AFD-EFC2-08E8-9EFE-E433E48C5A46}"/>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90FB0B92-9296-41BF-8331-17DDC7C8CE4F}" type="slidenum">
              <a:rPr lang="en-GB" altLang="en-US"/>
              <a:pPr algn="r" eaLnBrk="1" hangingPunct="1">
                <a:spcBef>
                  <a:spcPct val="0"/>
                </a:spcBef>
              </a:pPr>
              <a:t>15</a:t>
            </a:fld>
            <a:endParaRPr lang="en-GB" altLang="en-US"/>
          </a:p>
        </p:txBody>
      </p:sp>
      <p:sp>
        <p:nvSpPr>
          <p:cNvPr id="41987" name="Rectangle 2">
            <a:extLst>
              <a:ext uri="{FF2B5EF4-FFF2-40B4-BE49-F238E27FC236}">
                <a16:creationId xmlns:a16="http://schemas.microsoft.com/office/drawing/2014/main" id="{3DACB5DC-83F6-3C9B-A3D0-7A7E57105164}"/>
              </a:ext>
            </a:extLst>
          </p:cNvPr>
          <p:cNvSpPr>
            <a:spLocks noGrp="1" noRot="1" noChangeAspect="1" noChangeArrowheads="1" noTextEdit="1"/>
          </p:cNvSpPr>
          <p:nvPr>
            <p:ph type="sldImg"/>
          </p:nvPr>
        </p:nvSpPr>
        <p:spPr>
          <a:ln/>
        </p:spPr>
      </p:sp>
      <p:sp>
        <p:nvSpPr>
          <p:cNvPr id="41988" name="Rectangle 3">
            <a:extLst>
              <a:ext uri="{FF2B5EF4-FFF2-40B4-BE49-F238E27FC236}">
                <a16:creationId xmlns:a16="http://schemas.microsoft.com/office/drawing/2014/main" id="{A249EFCD-6E08-4840-F161-FED32914670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67C49B6B-4BA5-5057-8204-596D037B74AA}"/>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4059A7BF-1B08-4EB0-A775-825C0E2D60F1}" type="slidenum">
              <a:rPr lang="en-GB" altLang="en-US"/>
              <a:pPr algn="r" eaLnBrk="1" hangingPunct="1">
                <a:spcBef>
                  <a:spcPct val="0"/>
                </a:spcBef>
              </a:pPr>
              <a:t>16</a:t>
            </a:fld>
            <a:endParaRPr lang="en-GB" altLang="en-US"/>
          </a:p>
        </p:txBody>
      </p:sp>
      <p:sp>
        <p:nvSpPr>
          <p:cNvPr id="44035" name="Rectangle 2">
            <a:extLst>
              <a:ext uri="{FF2B5EF4-FFF2-40B4-BE49-F238E27FC236}">
                <a16:creationId xmlns:a16="http://schemas.microsoft.com/office/drawing/2014/main" id="{FF0FC088-9966-6ED7-01F0-0953CA389463}"/>
              </a:ext>
            </a:extLst>
          </p:cNvPr>
          <p:cNvSpPr>
            <a:spLocks noGrp="1" noRot="1" noChangeAspect="1" noChangeArrowheads="1" noTextEdit="1"/>
          </p:cNvSpPr>
          <p:nvPr>
            <p:ph type="sldImg"/>
          </p:nvPr>
        </p:nvSpPr>
        <p:spPr>
          <a:ln/>
        </p:spPr>
      </p:sp>
      <p:sp>
        <p:nvSpPr>
          <p:cNvPr id="44036" name="Rectangle 3">
            <a:extLst>
              <a:ext uri="{FF2B5EF4-FFF2-40B4-BE49-F238E27FC236}">
                <a16:creationId xmlns:a16="http://schemas.microsoft.com/office/drawing/2014/main" id="{8672F559-770A-6AC3-1755-F5AB2E18CB4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69C55A5E-2E46-EA0E-4249-417410386E55}"/>
              </a:ext>
            </a:extLst>
          </p:cNvPr>
          <p:cNvSpPr>
            <a:spLocks noGrp="1" noRot="1" noChangeAspect="1" noTextEdit="1"/>
          </p:cNvSpPr>
          <p:nvPr>
            <p:ph type="sldImg"/>
          </p:nvPr>
        </p:nvSpPr>
        <p:spPr>
          <a:ln/>
        </p:spPr>
      </p:sp>
      <p:sp>
        <p:nvSpPr>
          <p:cNvPr id="46083" name="Notes Placeholder 2">
            <a:extLst>
              <a:ext uri="{FF2B5EF4-FFF2-40B4-BE49-F238E27FC236}">
                <a16:creationId xmlns:a16="http://schemas.microsoft.com/office/drawing/2014/main" id="{B1FF6569-06D4-F735-653E-FB8E3CFD689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46084" name="Slide Number Placeholder 3">
            <a:extLst>
              <a:ext uri="{FF2B5EF4-FFF2-40B4-BE49-F238E27FC236}">
                <a16:creationId xmlns:a16="http://schemas.microsoft.com/office/drawing/2014/main" id="{8AE88B21-EFC8-0A6E-331C-77B440601E4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EB3034C-51F6-49DD-B034-0568479638C7}" type="slidenum">
              <a:rPr lang="en-US" altLang="en-US"/>
              <a:pPr>
                <a:spcBef>
                  <a:spcPct val="0"/>
                </a:spcBef>
              </a:pPr>
              <a:t>17</a:t>
            </a:fld>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227054C1-B55E-08E0-FABE-6EA40992C384}"/>
              </a:ext>
            </a:extLst>
          </p:cNvPr>
          <p:cNvSpPr>
            <a:spLocks noGrp="1" noRot="1" noChangeAspect="1" noTextEdit="1"/>
          </p:cNvSpPr>
          <p:nvPr>
            <p:ph type="sldImg"/>
          </p:nvPr>
        </p:nvSpPr>
        <p:spPr>
          <a:ln/>
        </p:spPr>
      </p:sp>
      <p:sp>
        <p:nvSpPr>
          <p:cNvPr id="48131" name="Notes Placeholder 2">
            <a:extLst>
              <a:ext uri="{FF2B5EF4-FFF2-40B4-BE49-F238E27FC236}">
                <a16:creationId xmlns:a16="http://schemas.microsoft.com/office/drawing/2014/main" id="{FC5E0F4C-3AE7-0A9C-3019-CB2F65800B5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48132" name="Slide Number Placeholder 3">
            <a:extLst>
              <a:ext uri="{FF2B5EF4-FFF2-40B4-BE49-F238E27FC236}">
                <a16:creationId xmlns:a16="http://schemas.microsoft.com/office/drawing/2014/main" id="{E80F3B2F-B514-5FFA-6E84-59B509468BE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0B83AA2-A72B-4FF3-BDFF-E30E77EC481C}" type="slidenum">
              <a:rPr lang="en-US" altLang="en-US"/>
              <a:pPr>
                <a:spcBef>
                  <a:spcPct val="0"/>
                </a:spcBef>
              </a:pPr>
              <a:t>18</a:t>
            </a:fld>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23410FE7-C92B-3D6F-E600-6E6235D4634C}"/>
              </a:ext>
            </a:extLst>
          </p:cNvPr>
          <p:cNvSpPr>
            <a:spLocks noGrp="1" noRot="1" noChangeAspect="1" noTextEdit="1"/>
          </p:cNvSpPr>
          <p:nvPr>
            <p:ph type="sldImg"/>
          </p:nvPr>
        </p:nvSpPr>
        <p:spPr>
          <a:ln/>
        </p:spPr>
      </p:sp>
      <p:sp>
        <p:nvSpPr>
          <p:cNvPr id="50179" name="Notes Placeholder 2">
            <a:extLst>
              <a:ext uri="{FF2B5EF4-FFF2-40B4-BE49-F238E27FC236}">
                <a16:creationId xmlns:a16="http://schemas.microsoft.com/office/drawing/2014/main" id="{4F1DF9E4-17A3-79BF-6CD6-232B977A096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0180" name="Slide Number Placeholder 3">
            <a:extLst>
              <a:ext uri="{FF2B5EF4-FFF2-40B4-BE49-F238E27FC236}">
                <a16:creationId xmlns:a16="http://schemas.microsoft.com/office/drawing/2014/main" id="{10A82D4F-797E-EE9C-0179-68CC903CC3C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2659781-3785-4F8B-9A4E-02BD323AF9DE}" type="slidenum">
              <a:rPr lang="en-GB" altLang="en-US"/>
              <a:pPr>
                <a:spcBef>
                  <a:spcPct val="0"/>
                </a:spcBef>
              </a:pPr>
              <a:t>19</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a:extLst>
              <a:ext uri="{FF2B5EF4-FFF2-40B4-BE49-F238E27FC236}">
                <a16:creationId xmlns:a16="http://schemas.microsoft.com/office/drawing/2014/main" id="{A97A48F2-6AB2-5B39-4DD7-7745461FEEE0}"/>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BB0EB11C-1C87-4939-A61E-C0E4B7B0D906}" type="slidenum">
              <a:rPr lang="en-GB" altLang="en-US"/>
              <a:pPr algn="r" eaLnBrk="1" hangingPunct="1">
                <a:spcBef>
                  <a:spcPct val="0"/>
                </a:spcBef>
              </a:pPr>
              <a:t>22</a:t>
            </a:fld>
            <a:endParaRPr lang="en-GB" altLang="en-US"/>
          </a:p>
        </p:txBody>
      </p:sp>
      <p:sp>
        <p:nvSpPr>
          <p:cNvPr id="54275" name="Rectangle 2">
            <a:extLst>
              <a:ext uri="{FF2B5EF4-FFF2-40B4-BE49-F238E27FC236}">
                <a16:creationId xmlns:a16="http://schemas.microsoft.com/office/drawing/2014/main" id="{40A8B54C-DF74-42E4-488F-C1C8FF1E4DD4}"/>
              </a:ext>
            </a:extLst>
          </p:cNvPr>
          <p:cNvSpPr>
            <a:spLocks noGrp="1" noRot="1" noChangeAspect="1" noChangeArrowheads="1" noTextEdit="1"/>
          </p:cNvSpPr>
          <p:nvPr>
            <p:ph type="sldImg"/>
          </p:nvPr>
        </p:nvSpPr>
        <p:spPr>
          <a:ln/>
        </p:spPr>
      </p:sp>
      <p:sp>
        <p:nvSpPr>
          <p:cNvPr id="54276" name="Rectangle 3">
            <a:extLst>
              <a:ext uri="{FF2B5EF4-FFF2-40B4-BE49-F238E27FC236}">
                <a16:creationId xmlns:a16="http://schemas.microsoft.com/office/drawing/2014/main" id="{F293DD00-A265-3AB0-5D18-A82FA6736DD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a:extLst>
              <a:ext uri="{FF2B5EF4-FFF2-40B4-BE49-F238E27FC236}">
                <a16:creationId xmlns:a16="http://schemas.microsoft.com/office/drawing/2014/main" id="{61F79770-511C-3973-9622-F21E1F923AF6}"/>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1C02671F-1FF1-458E-B237-4639A4392742}" type="slidenum">
              <a:rPr lang="en-GB" altLang="en-US"/>
              <a:pPr algn="r" eaLnBrk="1" hangingPunct="1">
                <a:spcBef>
                  <a:spcPct val="0"/>
                </a:spcBef>
              </a:pPr>
              <a:t>23</a:t>
            </a:fld>
            <a:endParaRPr lang="en-GB" altLang="en-US"/>
          </a:p>
        </p:txBody>
      </p:sp>
      <p:sp>
        <p:nvSpPr>
          <p:cNvPr id="56323" name="Rectangle 2">
            <a:extLst>
              <a:ext uri="{FF2B5EF4-FFF2-40B4-BE49-F238E27FC236}">
                <a16:creationId xmlns:a16="http://schemas.microsoft.com/office/drawing/2014/main" id="{84A1D2DB-F6B5-B884-9E8D-7A3FFD4551AE}"/>
              </a:ext>
            </a:extLst>
          </p:cNvPr>
          <p:cNvSpPr>
            <a:spLocks noGrp="1" noRot="1" noChangeAspect="1" noChangeArrowheads="1" noTextEdit="1"/>
          </p:cNvSpPr>
          <p:nvPr>
            <p:ph type="sldImg"/>
          </p:nvPr>
        </p:nvSpPr>
        <p:spPr>
          <a:ln/>
        </p:spPr>
      </p:sp>
      <p:sp>
        <p:nvSpPr>
          <p:cNvPr id="56324" name="Rectangle 3">
            <a:extLst>
              <a:ext uri="{FF2B5EF4-FFF2-40B4-BE49-F238E27FC236}">
                <a16:creationId xmlns:a16="http://schemas.microsoft.com/office/drawing/2014/main" id="{FF802800-36DA-6E00-C62B-F4F6E822E3A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a:extLst>
              <a:ext uri="{FF2B5EF4-FFF2-40B4-BE49-F238E27FC236}">
                <a16:creationId xmlns:a16="http://schemas.microsoft.com/office/drawing/2014/main" id="{15397DB5-1B06-5AD4-0EEE-4FDFF035400B}"/>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C7400F0B-7562-46FB-A845-815FE5BD5997}" type="slidenum">
              <a:rPr lang="en-GB" altLang="en-US"/>
              <a:pPr algn="r" eaLnBrk="1" hangingPunct="1">
                <a:spcBef>
                  <a:spcPct val="0"/>
                </a:spcBef>
              </a:pPr>
              <a:t>24</a:t>
            </a:fld>
            <a:endParaRPr lang="en-GB" altLang="en-US"/>
          </a:p>
        </p:txBody>
      </p:sp>
      <p:sp>
        <p:nvSpPr>
          <p:cNvPr id="58371" name="Rectangle 2">
            <a:extLst>
              <a:ext uri="{FF2B5EF4-FFF2-40B4-BE49-F238E27FC236}">
                <a16:creationId xmlns:a16="http://schemas.microsoft.com/office/drawing/2014/main" id="{E775A756-0773-A011-B682-0E9B700A485F}"/>
              </a:ext>
            </a:extLst>
          </p:cNvPr>
          <p:cNvSpPr>
            <a:spLocks noGrp="1" noRot="1" noChangeAspect="1" noChangeArrowheads="1" noTextEdit="1"/>
          </p:cNvSpPr>
          <p:nvPr>
            <p:ph type="sldImg"/>
          </p:nvPr>
        </p:nvSpPr>
        <p:spPr>
          <a:ln/>
        </p:spPr>
      </p:sp>
      <p:sp>
        <p:nvSpPr>
          <p:cNvPr id="58372" name="Rectangle 3">
            <a:extLst>
              <a:ext uri="{FF2B5EF4-FFF2-40B4-BE49-F238E27FC236}">
                <a16:creationId xmlns:a16="http://schemas.microsoft.com/office/drawing/2014/main" id="{7D47D799-14F8-A5FE-1723-74B00DCA4DD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9CE0633D-2211-2441-0AD4-446437E6CF88}"/>
              </a:ext>
            </a:extLst>
          </p:cNvPr>
          <p:cNvSpPr>
            <a:spLocks noGrp="1" noRot="1" noChangeAspect="1" noTextEdit="1"/>
          </p:cNvSpPr>
          <p:nvPr>
            <p:ph type="sldImg"/>
          </p:nvPr>
        </p:nvSpPr>
        <p:spPr>
          <a:ln/>
        </p:spPr>
      </p:sp>
      <p:sp>
        <p:nvSpPr>
          <p:cNvPr id="60419" name="Notes Placeholder 2">
            <a:extLst>
              <a:ext uri="{FF2B5EF4-FFF2-40B4-BE49-F238E27FC236}">
                <a16:creationId xmlns:a16="http://schemas.microsoft.com/office/drawing/2014/main" id="{0C5CF3DE-5C9E-97EC-E420-BDD15B9AC36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rPr>
              <a:t>Nabisco Masters Doubles: A network depicting on set of tasks – the construction of the tennis court for the event at the Royal Albert Hall.</a:t>
            </a:r>
          </a:p>
        </p:txBody>
      </p:sp>
      <p:sp>
        <p:nvSpPr>
          <p:cNvPr id="60420" name="Slide Number Placeholder 3">
            <a:extLst>
              <a:ext uri="{FF2B5EF4-FFF2-40B4-BE49-F238E27FC236}">
                <a16:creationId xmlns:a16="http://schemas.microsoft.com/office/drawing/2014/main" id="{CF055CB1-7FED-AF88-1E23-BF7838E59F1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854F057-3AF6-4D93-B89F-EFD21DC2BB7F}" type="slidenum">
              <a:rPr lang="en-US" altLang="en-US"/>
              <a:pPr>
                <a:spcBef>
                  <a:spcPct val="0"/>
                </a:spcBef>
              </a:pPr>
              <a:t>25</a:t>
            </a:fld>
            <a:endParaRPr lang="en-US"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a:extLst>
              <a:ext uri="{FF2B5EF4-FFF2-40B4-BE49-F238E27FC236}">
                <a16:creationId xmlns:a16="http://schemas.microsoft.com/office/drawing/2014/main" id="{20BC5773-89D9-2E40-3DD0-69ABB1DE742A}"/>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EC1F709F-7DAD-4F0F-9892-12E26BFC29E7}" type="slidenum">
              <a:rPr lang="en-GB" altLang="en-US"/>
              <a:pPr algn="r" eaLnBrk="1" hangingPunct="1">
                <a:spcBef>
                  <a:spcPct val="0"/>
                </a:spcBef>
              </a:pPr>
              <a:t>26</a:t>
            </a:fld>
            <a:endParaRPr lang="en-GB" altLang="en-US"/>
          </a:p>
        </p:txBody>
      </p:sp>
      <p:sp>
        <p:nvSpPr>
          <p:cNvPr id="62467" name="Rectangle 2">
            <a:extLst>
              <a:ext uri="{FF2B5EF4-FFF2-40B4-BE49-F238E27FC236}">
                <a16:creationId xmlns:a16="http://schemas.microsoft.com/office/drawing/2014/main" id="{2F811591-CB11-D255-EE32-210A22EF94BA}"/>
              </a:ext>
            </a:extLst>
          </p:cNvPr>
          <p:cNvSpPr>
            <a:spLocks noGrp="1" noRot="1" noChangeAspect="1" noChangeArrowheads="1" noTextEdit="1"/>
          </p:cNvSpPr>
          <p:nvPr>
            <p:ph type="sldImg"/>
          </p:nvPr>
        </p:nvSpPr>
        <p:spPr>
          <a:ln/>
        </p:spPr>
      </p:sp>
      <p:sp>
        <p:nvSpPr>
          <p:cNvPr id="62468" name="Rectangle 3">
            <a:extLst>
              <a:ext uri="{FF2B5EF4-FFF2-40B4-BE49-F238E27FC236}">
                <a16:creationId xmlns:a16="http://schemas.microsoft.com/office/drawing/2014/main" id="{B505C17E-38F6-0CC1-FC6F-3302C2CAB24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a:extLst>
              <a:ext uri="{FF2B5EF4-FFF2-40B4-BE49-F238E27FC236}">
                <a16:creationId xmlns:a16="http://schemas.microsoft.com/office/drawing/2014/main" id="{23C74F50-28D9-C36E-85E4-C63CF468C346}"/>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1D9863E9-4262-4AB4-8C94-9E621C61FBD3}" type="slidenum">
              <a:rPr lang="en-GB" altLang="en-US"/>
              <a:pPr algn="r" eaLnBrk="1" hangingPunct="1">
                <a:spcBef>
                  <a:spcPct val="0"/>
                </a:spcBef>
              </a:pPr>
              <a:t>27</a:t>
            </a:fld>
            <a:endParaRPr lang="en-GB" altLang="en-US"/>
          </a:p>
        </p:txBody>
      </p:sp>
      <p:sp>
        <p:nvSpPr>
          <p:cNvPr id="68611" name="Rectangle 2">
            <a:extLst>
              <a:ext uri="{FF2B5EF4-FFF2-40B4-BE49-F238E27FC236}">
                <a16:creationId xmlns:a16="http://schemas.microsoft.com/office/drawing/2014/main" id="{597B0D67-6969-E825-D8B7-72906EC5F040}"/>
              </a:ext>
            </a:extLst>
          </p:cNvPr>
          <p:cNvSpPr>
            <a:spLocks noGrp="1" noRot="1" noChangeAspect="1" noChangeArrowheads="1" noTextEdit="1"/>
          </p:cNvSpPr>
          <p:nvPr>
            <p:ph type="sldImg"/>
          </p:nvPr>
        </p:nvSpPr>
        <p:spPr>
          <a:ln/>
        </p:spPr>
      </p:sp>
      <p:sp>
        <p:nvSpPr>
          <p:cNvPr id="68612" name="Rectangle 3">
            <a:extLst>
              <a:ext uri="{FF2B5EF4-FFF2-40B4-BE49-F238E27FC236}">
                <a16:creationId xmlns:a16="http://schemas.microsoft.com/office/drawing/2014/main" id="{3297E4E0-EB9A-C95F-F7D6-5553B7892E4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a:extLst>
              <a:ext uri="{FF2B5EF4-FFF2-40B4-BE49-F238E27FC236}">
                <a16:creationId xmlns:a16="http://schemas.microsoft.com/office/drawing/2014/main" id="{625EF83B-8E83-19E7-AAC6-CD1C0880AB60}"/>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B7606D75-A3FF-43F7-BF91-8A70E28C7890}" type="slidenum">
              <a:rPr lang="en-GB" altLang="en-US"/>
              <a:pPr algn="r" eaLnBrk="1" hangingPunct="1">
                <a:spcBef>
                  <a:spcPct val="0"/>
                </a:spcBef>
              </a:pPr>
              <a:t>28</a:t>
            </a:fld>
            <a:endParaRPr lang="en-GB" altLang="en-US"/>
          </a:p>
        </p:txBody>
      </p:sp>
      <p:sp>
        <p:nvSpPr>
          <p:cNvPr id="64515" name="Rectangle 2">
            <a:extLst>
              <a:ext uri="{FF2B5EF4-FFF2-40B4-BE49-F238E27FC236}">
                <a16:creationId xmlns:a16="http://schemas.microsoft.com/office/drawing/2014/main" id="{E29EBD40-B72C-8C98-5645-02B524FF6757}"/>
              </a:ext>
            </a:extLst>
          </p:cNvPr>
          <p:cNvSpPr>
            <a:spLocks noGrp="1" noRot="1" noChangeAspect="1" noChangeArrowheads="1" noTextEdit="1"/>
          </p:cNvSpPr>
          <p:nvPr>
            <p:ph type="sldImg"/>
          </p:nvPr>
        </p:nvSpPr>
        <p:spPr>
          <a:ln/>
        </p:spPr>
      </p:sp>
      <p:sp>
        <p:nvSpPr>
          <p:cNvPr id="64516" name="Rectangle 3">
            <a:extLst>
              <a:ext uri="{FF2B5EF4-FFF2-40B4-BE49-F238E27FC236}">
                <a16:creationId xmlns:a16="http://schemas.microsoft.com/office/drawing/2014/main" id="{476D1F4A-0DE4-47E1-8937-2CE0DA67112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43997127-B5EC-74BD-37A3-A7880143E272}"/>
              </a:ext>
            </a:extLst>
          </p:cNvPr>
          <p:cNvSpPr>
            <a:spLocks noGrp="1" noRot="1" noChangeAspect="1" noTextEdit="1"/>
          </p:cNvSpPr>
          <p:nvPr>
            <p:ph type="sldImg"/>
          </p:nvPr>
        </p:nvSpPr>
        <p:spPr>
          <a:ln/>
        </p:spPr>
      </p:sp>
      <p:sp>
        <p:nvSpPr>
          <p:cNvPr id="70659" name="Notes Placeholder 2">
            <a:extLst>
              <a:ext uri="{FF2B5EF4-FFF2-40B4-BE49-F238E27FC236}">
                <a16:creationId xmlns:a16="http://schemas.microsoft.com/office/drawing/2014/main" id="{80AF0C0C-CDBF-19CB-7AB4-A8E7BBE2080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70660" name="Slide Number Placeholder 3">
            <a:extLst>
              <a:ext uri="{FF2B5EF4-FFF2-40B4-BE49-F238E27FC236}">
                <a16:creationId xmlns:a16="http://schemas.microsoft.com/office/drawing/2014/main" id="{C24CA83B-D66C-1E55-3D95-94F8EEC2920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FD48889-A4F9-4141-A924-4952298EE2A4}" type="slidenum">
              <a:rPr lang="en-GB" altLang="en-US"/>
              <a:pPr>
                <a:spcBef>
                  <a:spcPct val="0"/>
                </a:spcBef>
              </a:pPr>
              <a:t>29</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a:extLst>
              <a:ext uri="{FF2B5EF4-FFF2-40B4-BE49-F238E27FC236}">
                <a16:creationId xmlns:a16="http://schemas.microsoft.com/office/drawing/2014/main" id="{77F71B2B-1859-2DBD-9ABC-A04134C991F8}"/>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6E774932-60A7-4E66-A7DD-0D8E44BEB6C7}" type="slidenum">
              <a:rPr lang="en-GB" altLang="en-US"/>
              <a:pPr algn="r" eaLnBrk="1" hangingPunct="1">
                <a:spcBef>
                  <a:spcPct val="0"/>
                </a:spcBef>
              </a:pPr>
              <a:t>30</a:t>
            </a:fld>
            <a:endParaRPr lang="en-GB" altLang="en-US"/>
          </a:p>
        </p:txBody>
      </p:sp>
      <p:sp>
        <p:nvSpPr>
          <p:cNvPr id="72707" name="Rectangle 2">
            <a:extLst>
              <a:ext uri="{FF2B5EF4-FFF2-40B4-BE49-F238E27FC236}">
                <a16:creationId xmlns:a16="http://schemas.microsoft.com/office/drawing/2014/main" id="{7F551D29-00AF-9806-D618-2A3C57A8A34E}"/>
              </a:ext>
            </a:extLst>
          </p:cNvPr>
          <p:cNvSpPr>
            <a:spLocks noGrp="1" noRot="1" noChangeAspect="1" noChangeArrowheads="1" noTextEdit="1"/>
          </p:cNvSpPr>
          <p:nvPr>
            <p:ph type="sldImg"/>
          </p:nvPr>
        </p:nvSpPr>
        <p:spPr>
          <a:ln/>
        </p:spPr>
      </p:sp>
      <p:sp>
        <p:nvSpPr>
          <p:cNvPr id="72708" name="Rectangle 3">
            <a:extLst>
              <a:ext uri="{FF2B5EF4-FFF2-40B4-BE49-F238E27FC236}">
                <a16:creationId xmlns:a16="http://schemas.microsoft.com/office/drawing/2014/main" id="{7ABCDC2C-51B3-F962-E42B-8A38EB46753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a:extLst>
              <a:ext uri="{FF2B5EF4-FFF2-40B4-BE49-F238E27FC236}">
                <a16:creationId xmlns:a16="http://schemas.microsoft.com/office/drawing/2014/main" id="{E2B5E531-0941-DBFF-0447-ED96B76A88C9}"/>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8CD340E5-D2FD-43ED-A767-CE0BBD081824}" type="slidenum">
              <a:rPr lang="en-GB" altLang="en-US"/>
              <a:pPr algn="r" eaLnBrk="1" hangingPunct="1">
                <a:spcBef>
                  <a:spcPct val="0"/>
                </a:spcBef>
              </a:pPr>
              <a:t>31</a:t>
            </a:fld>
            <a:endParaRPr lang="en-GB" altLang="en-US"/>
          </a:p>
        </p:txBody>
      </p:sp>
      <p:sp>
        <p:nvSpPr>
          <p:cNvPr id="66563" name="Rectangle 2">
            <a:extLst>
              <a:ext uri="{FF2B5EF4-FFF2-40B4-BE49-F238E27FC236}">
                <a16:creationId xmlns:a16="http://schemas.microsoft.com/office/drawing/2014/main" id="{5B990933-CA3D-DDF2-FE27-43F90E858586}"/>
              </a:ext>
            </a:extLst>
          </p:cNvPr>
          <p:cNvSpPr>
            <a:spLocks noGrp="1" noRot="1" noChangeAspect="1" noChangeArrowheads="1" noTextEdit="1"/>
          </p:cNvSpPr>
          <p:nvPr>
            <p:ph type="sldImg"/>
          </p:nvPr>
        </p:nvSpPr>
        <p:spPr>
          <a:ln/>
        </p:spPr>
      </p:sp>
      <p:sp>
        <p:nvSpPr>
          <p:cNvPr id="66564" name="Rectangle 3">
            <a:extLst>
              <a:ext uri="{FF2B5EF4-FFF2-40B4-BE49-F238E27FC236}">
                <a16:creationId xmlns:a16="http://schemas.microsoft.com/office/drawing/2014/main" id="{0773C6CF-4CB6-D384-1674-2594105C1C0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a:extLst>
              <a:ext uri="{FF2B5EF4-FFF2-40B4-BE49-F238E27FC236}">
                <a16:creationId xmlns:a16="http://schemas.microsoft.com/office/drawing/2014/main" id="{4E0F2C31-2DE8-4794-0C31-DE5300DA732C}"/>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AB340631-40CF-49C4-A39D-DFA9B5E138C7}" type="slidenum">
              <a:rPr lang="en-GB" altLang="en-US"/>
              <a:pPr algn="r" eaLnBrk="1" hangingPunct="1">
                <a:spcBef>
                  <a:spcPct val="0"/>
                </a:spcBef>
              </a:pPr>
              <a:t>32</a:t>
            </a:fld>
            <a:endParaRPr lang="en-GB" altLang="en-US"/>
          </a:p>
        </p:txBody>
      </p:sp>
      <p:sp>
        <p:nvSpPr>
          <p:cNvPr id="74755" name="Rectangle 2">
            <a:extLst>
              <a:ext uri="{FF2B5EF4-FFF2-40B4-BE49-F238E27FC236}">
                <a16:creationId xmlns:a16="http://schemas.microsoft.com/office/drawing/2014/main" id="{0E58D92C-43BA-BFD3-4D98-B942F731F314}"/>
              </a:ext>
            </a:extLst>
          </p:cNvPr>
          <p:cNvSpPr>
            <a:spLocks noGrp="1" noRot="1" noChangeAspect="1" noChangeArrowheads="1" noTextEdit="1"/>
          </p:cNvSpPr>
          <p:nvPr>
            <p:ph type="sldImg"/>
          </p:nvPr>
        </p:nvSpPr>
        <p:spPr>
          <a:ln/>
        </p:spPr>
      </p:sp>
      <p:sp>
        <p:nvSpPr>
          <p:cNvPr id="74756" name="Rectangle 3">
            <a:extLst>
              <a:ext uri="{FF2B5EF4-FFF2-40B4-BE49-F238E27FC236}">
                <a16:creationId xmlns:a16="http://schemas.microsoft.com/office/drawing/2014/main" id="{BC20721B-ACEC-A627-656F-BF6D9F5E570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763159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2090462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3B540635-D5A3-4579-9A1B-1D4AE678938D}" type="datetimeFigureOut">
              <a:rPr lang="en-GB" smtClean="0"/>
              <a:t>05/02/2026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03B584-0247-4D16-81FE-1868E850FB5A}" type="slidenum">
              <a:rPr lang="en-GB" smtClean="0"/>
              <a:t>‹#›</a:t>
            </a:fld>
            <a:endParaRPr lang="en-GB"/>
          </a:p>
        </p:txBody>
      </p:sp>
    </p:spTree>
    <p:extLst>
      <p:ext uri="{BB962C8B-B14F-4D97-AF65-F5344CB8AC3E}">
        <p14:creationId xmlns:p14="http://schemas.microsoft.com/office/powerpoint/2010/main" val="19940901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540635-D5A3-4579-9A1B-1D4AE678938D}" type="datetimeFigureOut">
              <a:rPr lang="en-GB" smtClean="0"/>
              <a:t>05/02/2026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03B584-0247-4D16-81FE-1868E850FB5A}" type="slidenum">
              <a:rPr lang="en-GB" smtClean="0"/>
              <a:t>‹#›</a:t>
            </a:fld>
            <a:endParaRPr lang="en-GB"/>
          </a:p>
        </p:txBody>
      </p:sp>
    </p:spTree>
    <p:extLst>
      <p:ext uri="{BB962C8B-B14F-4D97-AF65-F5344CB8AC3E}">
        <p14:creationId xmlns:p14="http://schemas.microsoft.com/office/powerpoint/2010/main" val="38756854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B540635-D5A3-4579-9A1B-1D4AE678938D}" type="datetimeFigureOut">
              <a:rPr lang="en-GB" smtClean="0"/>
              <a:t>05/02/2026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E03B584-0247-4D16-81FE-1868E850FB5A}" type="slidenum">
              <a:rPr lang="en-GB" smtClean="0"/>
              <a:t>‹#›</a:t>
            </a:fld>
            <a:endParaRPr lang="en-GB"/>
          </a:p>
        </p:txBody>
      </p:sp>
    </p:spTree>
    <p:extLst>
      <p:ext uri="{BB962C8B-B14F-4D97-AF65-F5344CB8AC3E}">
        <p14:creationId xmlns:p14="http://schemas.microsoft.com/office/powerpoint/2010/main" val="1146584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B540635-D5A3-4579-9A1B-1D4AE678938D}" type="datetimeFigureOut">
              <a:rPr lang="en-GB" smtClean="0"/>
              <a:t>05/02/2026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E03B584-0247-4D16-81FE-1868E850FB5A}" type="slidenum">
              <a:rPr lang="en-GB" smtClean="0"/>
              <a:t>‹#›</a:t>
            </a:fld>
            <a:endParaRPr lang="en-GB"/>
          </a:p>
        </p:txBody>
      </p:sp>
    </p:spTree>
    <p:extLst>
      <p:ext uri="{BB962C8B-B14F-4D97-AF65-F5344CB8AC3E}">
        <p14:creationId xmlns:p14="http://schemas.microsoft.com/office/powerpoint/2010/main" val="4317459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540635-D5A3-4579-9A1B-1D4AE678938D}" type="datetimeFigureOut">
              <a:rPr lang="en-GB" smtClean="0"/>
              <a:t>05/02/2026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E03B584-0247-4D16-81FE-1868E850FB5A}" type="slidenum">
              <a:rPr lang="en-GB" smtClean="0"/>
              <a:t>‹#›</a:t>
            </a:fld>
            <a:endParaRPr lang="en-GB"/>
          </a:p>
        </p:txBody>
      </p:sp>
    </p:spTree>
    <p:extLst>
      <p:ext uri="{BB962C8B-B14F-4D97-AF65-F5344CB8AC3E}">
        <p14:creationId xmlns:p14="http://schemas.microsoft.com/office/powerpoint/2010/main" val="15252452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B540635-D5A3-4579-9A1B-1D4AE678938D}" type="datetimeFigureOut">
              <a:rPr lang="en-GB" smtClean="0"/>
              <a:t>05/02/2026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03B584-0247-4D16-81FE-1868E850FB5A}" type="slidenum">
              <a:rPr lang="en-GB" smtClean="0"/>
              <a:t>‹#›</a:t>
            </a:fld>
            <a:endParaRPr lang="en-GB"/>
          </a:p>
        </p:txBody>
      </p:sp>
    </p:spTree>
    <p:extLst>
      <p:ext uri="{BB962C8B-B14F-4D97-AF65-F5344CB8AC3E}">
        <p14:creationId xmlns:p14="http://schemas.microsoft.com/office/powerpoint/2010/main" val="33123220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B540635-D5A3-4579-9A1B-1D4AE678938D}" type="datetimeFigureOut">
              <a:rPr lang="en-GB" smtClean="0"/>
              <a:t>05/02/2026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03B584-0247-4D16-81FE-1868E850FB5A}" type="slidenum">
              <a:rPr lang="en-GB" smtClean="0"/>
              <a:t>‹#›</a:t>
            </a:fld>
            <a:endParaRPr lang="en-GB"/>
          </a:p>
        </p:txBody>
      </p:sp>
    </p:spTree>
    <p:extLst>
      <p:ext uri="{BB962C8B-B14F-4D97-AF65-F5344CB8AC3E}">
        <p14:creationId xmlns:p14="http://schemas.microsoft.com/office/powerpoint/2010/main" val="9712882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540635-D5A3-4579-9A1B-1D4AE678938D}" type="datetimeFigureOut">
              <a:rPr lang="en-GB" smtClean="0"/>
              <a:t>05/02/2026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03B584-0247-4D16-81FE-1868E850FB5A}" type="slidenum">
              <a:rPr lang="en-GB" smtClean="0"/>
              <a:t>‹#›</a:t>
            </a:fld>
            <a:endParaRPr lang="en-GB"/>
          </a:p>
        </p:txBody>
      </p:sp>
    </p:spTree>
    <p:extLst>
      <p:ext uri="{BB962C8B-B14F-4D97-AF65-F5344CB8AC3E}">
        <p14:creationId xmlns:p14="http://schemas.microsoft.com/office/powerpoint/2010/main" val="32581314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540635-D5A3-4579-9A1B-1D4AE678938D}" type="datetimeFigureOut">
              <a:rPr lang="en-GB" smtClean="0"/>
              <a:t>05/02/2026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03B584-0247-4D16-81FE-1868E850FB5A}" type="slidenum">
              <a:rPr lang="en-GB" smtClean="0"/>
              <a:t>‹#›</a:t>
            </a:fld>
            <a:endParaRPr lang="en-GB"/>
          </a:p>
        </p:txBody>
      </p:sp>
    </p:spTree>
    <p:extLst>
      <p:ext uri="{BB962C8B-B14F-4D97-AF65-F5344CB8AC3E}">
        <p14:creationId xmlns:p14="http://schemas.microsoft.com/office/powerpoint/2010/main" val="2411681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3B540635-D5A3-4579-9A1B-1D4AE678938D}" type="datetimeFigureOut">
              <a:rPr lang="en-GB" smtClean="0"/>
              <a:t>05/02/2026</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7E03B584-0247-4D16-81FE-1868E850FB5A}" type="slidenum">
              <a:rPr lang="en-GB" smtClean="0"/>
              <a:t>‹#›</a:t>
            </a:fld>
            <a:endParaRPr lang="en-GB"/>
          </a:p>
        </p:txBody>
      </p:sp>
    </p:spTree>
    <p:extLst>
      <p:ext uri="{BB962C8B-B14F-4D97-AF65-F5344CB8AC3E}">
        <p14:creationId xmlns:p14="http://schemas.microsoft.com/office/powerpoint/2010/main" val="14796693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B540635-D5A3-4579-9A1B-1D4AE678938D}" type="datetimeFigureOut">
              <a:rPr lang="en-GB" smtClean="0"/>
              <a:t>05/02/2026</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7E03B584-0247-4D16-81FE-1868E850FB5A}" type="slidenum">
              <a:rPr lang="en-GB" smtClean="0"/>
              <a:t>‹#›</a:t>
            </a:fld>
            <a:endParaRPr lang="en-GB"/>
          </a:p>
        </p:txBody>
      </p:sp>
    </p:spTree>
    <p:extLst>
      <p:ext uri="{BB962C8B-B14F-4D97-AF65-F5344CB8AC3E}">
        <p14:creationId xmlns:p14="http://schemas.microsoft.com/office/powerpoint/2010/main" val="31464490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6775326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351271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33087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028688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91803346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1614223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540635-D5A3-4579-9A1B-1D4AE678938D}" type="datetimeFigureOut">
              <a:rPr lang="en-GB" smtClean="0"/>
              <a:t>05/02/2026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E03B584-0247-4D16-81FE-1868E850FB5A}" type="slidenum">
              <a:rPr lang="en-GB" smtClean="0"/>
              <a:t>‹#›</a:t>
            </a:fld>
            <a:endParaRPr lang="en-GB"/>
          </a:p>
        </p:txBody>
      </p:sp>
    </p:spTree>
    <p:extLst>
      <p:ext uri="{BB962C8B-B14F-4D97-AF65-F5344CB8AC3E}">
        <p14:creationId xmlns:p14="http://schemas.microsoft.com/office/powerpoint/2010/main" val="377755330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85134584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8568546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6.xml"/><Relationship Id="rId7" Type="http://schemas.openxmlformats.org/officeDocument/2006/relationships/slideLayout" Target="../slideLayouts/slideLayout2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5" Type="http://schemas.openxmlformats.org/officeDocument/2006/relationships/slideLayout" Target="../slideLayouts/slideLayout18.xml"/><Relationship Id="rId4" Type="http://schemas.openxmlformats.org/officeDocument/2006/relationships/slideLayout" Target="../slideLayouts/slideLayout17.xml"/><Relationship Id="rId9"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B540635-D5A3-4579-9A1B-1D4AE678938D}" type="datetimeFigureOut">
              <a:rPr lang="en-GB" smtClean="0"/>
              <a:t>05/02/2026</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03B584-0247-4D16-81FE-1868E850FB5A}" type="slidenum">
              <a:rPr lang="en-GB" smtClean="0"/>
              <a:t>‹#›</a:t>
            </a:fld>
            <a:endParaRPr lang="en-GB"/>
          </a:p>
        </p:txBody>
      </p:sp>
      <p:pic>
        <p:nvPicPr>
          <p:cNvPr id="7" name="Picture 6"/>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770052068"/>
      </p:ext>
    </p:extLst>
  </p:cSld>
  <p:clrMap bg1="lt1" tx1="dk1" bg2="lt2" tx2="dk2" accent1="accent1" accent2="accent2" accent3="accent3" accent4="accent4" accent5="accent5" accent6="accent6" hlink="hlink" folHlink="folHlink"/>
  <p:sldLayoutIdLst>
    <p:sldLayoutId id="2147483874" r:id="rId1"/>
    <p:sldLayoutId id="2147483875" r:id="rId2"/>
    <p:sldLayoutId id="2147483876" r:id="rId3"/>
    <p:sldLayoutId id="2147483877" r:id="rId4"/>
    <p:sldLayoutId id="2147483878" r:id="rId5"/>
    <p:sldLayoutId id="2147483879" r:id="rId6"/>
    <p:sldLayoutId id="2147483880" r:id="rId7"/>
    <p:sldLayoutId id="2147483881" r:id="rId8"/>
    <p:sldLayoutId id="2147483882" r:id="rId9"/>
    <p:sldLayoutId id="2147483883" r:id="rId10"/>
    <p:sldLayoutId id="2147483884" r:id="rId11"/>
    <p:sldLayoutId id="2147483885" r:id="rId12"/>
    <p:sldLayoutId id="2147483886"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2/5/2026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601649985"/>
      </p:ext>
    </p:extLst>
  </p:cSld>
  <p:clrMap bg1="lt1" tx1="dk1" bg2="lt2" tx2="dk2" accent1="accent1" accent2="accent2" accent3="accent3" accent4="accent4" accent5="accent5" accent6="accent6" hlink="hlink" folHlink="folHlink"/>
  <p:sldLayoutIdLst>
    <p:sldLayoutId id="2147483888" r:id="rId1"/>
    <p:sldLayoutId id="2147483889" r:id="rId2"/>
    <p:sldLayoutId id="2147483890" r:id="rId3"/>
    <p:sldLayoutId id="2147483891" r:id="rId4"/>
    <p:sldLayoutId id="2147483892" r:id="rId5"/>
    <p:sldLayoutId id="2147483893" r:id="rId6"/>
    <p:sldLayoutId id="2147483897"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61732174"/>
      </p:ext>
    </p:extLst>
  </p:cSld>
  <p:clrMap bg1="lt1" tx1="dk1" bg2="lt2" tx2="dk2" accent1="accent1" accent2="accent2" accent3="accent3" accent4="accent4" accent5="accent5" accent6="accent6" hlink="hlink" folHlink="folHlink"/>
  <p:sldLayoutIdLst>
    <p:sldLayoutId id="2147483895" r:id="rId1"/>
    <p:sldLayoutId id="214748389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hyperlink" Target="https://www.embarcados.com.br/como-planejar-meu-projeto-para-estudantes/" TargetMode="External"/><Relationship Id="rId2" Type="http://schemas.openxmlformats.org/officeDocument/2006/relationships/image" Target="../media/image6.jpg"/><Relationship Id="rId1" Type="http://schemas.openxmlformats.org/officeDocument/2006/relationships/slideLayout" Target="../slideLayouts/slideLayout15.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0.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8" Type="http://schemas.openxmlformats.org/officeDocument/2006/relationships/image" Target="../media/image15.gif"/><Relationship Id="rId3" Type="http://schemas.openxmlformats.org/officeDocument/2006/relationships/image" Target="../media/image10.wmf"/><Relationship Id="rId7" Type="http://schemas.openxmlformats.org/officeDocument/2006/relationships/image" Target="../media/image14.wmf"/><Relationship Id="rId12" Type="http://schemas.openxmlformats.org/officeDocument/2006/relationships/image" Target="../media/image19.wmf"/><Relationship Id="rId2" Type="http://schemas.openxmlformats.org/officeDocument/2006/relationships/notesSlide" Target="../notesSlides/notesSlide8.xml"/><Relationship Id="rId1" Type="http://schemas.openxmlformats.org/officeDocument/2006/relationships/slideLayout" Target="../slideLayouts/slideLayout14.xml"/><Relationship Id="rId6" Type="http://schemas.openxmlformats.org/officeDocument/2006/relationships/image" Target="../media/image13.wmf"/><Relationship Id="rId11" Type="http://schemas.openxmlformats.org/officeDocument/2006/relationships/image" Target="../media/image18.wmf"/><Relationship Id="rId5" Type="http://schemas.openxmlformats.org/officeDocument/2006/relationships/image" Target="../media/image12.png"/><Relationship Id="rId10" Type="http://schemas.openxmlformats.org/officeDocument/2006/relationships/image" Target="../media/image17.gif"/><Relationship Id="rId4" Type="http://schemas.openxmlformats.org/officeDocument/2006/relationships/image" Target="../media/image11.gif"/><Relationship Id="rId9" Type="http://schemas.openxmlformats.org/officeDocument/2006/relationships/image" Target="../media/image16.gif"/></Relationships>
</file>

<file path=ppt/slides/_rels/slide1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16.xml"/><Relationship Id="rId4" Type="http://schemas.openxmlformats.org/officeDocument/2006/relationships/image" Target="../media/image22.svg"/></Relationships>
</file>

<file path=ppt/slides/_rels/slide17.xml.rels><?xml version="1.0" encoding="UTF-8" standalone="yes"?>
<Relationships xmlns="http://schemas.openxmlformats.org/package/2006/relationships"><Relationship Id="rId8" Type="http://schemas.openxmlformats.org/officeDocument/2006/relationships/image" Target="../media/image28.wmf"/><Relationship Id="rId13" Type="http://schemas.openxmlformats.org/officeDocument/2006/relationships/image" Target="../media/image32.wmf"/><Relationship Id="rId3" Type="http://schemas.openxmlformats.org/officeDocument/2006/relationships/image" Target="../media/image23.gif"/><Relationship Id="rId7" Type="http://schemas.openxmlformats.org/officeDocument/2006/relationships/image" Target="../media/image27.wmf"/><Relationship Id="rId12" Type="http://schemas.openxmlformats.org/officeDocument/2006/relationships/image" Target="../media/image31.wmf"/><Relationship Id="rId17" Type="http://schemas.openxmlformats.org/officeDocument/2006/relationships/image" Target="../media/image36.wmf"/><Relationship Id="rId2" Type="http://schemas.openxmlformats.org/officeDocument/2006/relationships/notesSlide" Target="../notesSlides/notesSlide12.xml"/><Relationship Id="rId16" Type="http://schemas.openxmlformats.org/officeDocument/2006/relationships/image" Target="../media/image35.wmf"/><Relationship Id="rId1" Type="http://schemas.openxmlformats.org/officeDocument/2006/relationships/slideLayout" Target="../slideLayouts/slideLayout14.xml"/><Relationship Id="rId6" Type="http://schemas.openxmlformats.org/officeDocument/2006/relationships/image" Target="../media/image26.gif"/><Relationship Id="rId11" Type="http://schemas.openxmlformats.org/officeDocument/2006/relationships/image" Target="../media/image30.wmf"/><Relationship Id="rId5" Type="http://schemas.openxmlformats.org/officeDocument/2006/relationships/image" Target="../media/image25.wmf"/><Relationship Id="rId15" Type="http://schemas.openxmlformats.org/officeDocument/2006/relationships/image" Target="../media/image34.wmf"/><Relationship Id="rId10" Type="http://schemas.openxmlformats.org/officeDocument/2006/relationships/image" Target="../media/image29.wmf"/><Relationship Id="rId4" Type="http://schemas.openxmlformats.org/officeDocument/2006/relationships/image" Target="../media/image24.gif"/><Relationship Id="rId9" Type="http://schemas.openxmlformats.org/officeDocument/2006/relationships/image" Target="../media/image18.wmf"/><Relationship Id="rId14" Type="http://schemas.openxmlformats.org/officeDocument/2006/relationships/image" Target="../media/image33.wmf"/></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1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0.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5.xml"/><Relationship Id="rId1" Type="http://schemas.openxmlformats.org/officeDocument/2006/relationships/slideLayout" Target="../slideLayouts/slideLayout20.xml"/></Relationships>
</file>

<file path=ppt/slides/_rels/slide2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6.xml"/><Relationship Id="rId1" Type="http://schemas.openxmlformats.org/officeDocument/2006/relationships/slideLayout" Target="../slideLayouts/slideLayout20.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0.xml"/></Relationships>
</file>

<file path=ppt/slides/_rels/slide2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8.xml"/><Relationship Id="rId1" Type="http://schemas.openxmlformats.org/officeDocument/2006/relationships/slideLayout" Target="../slideLayouts/slideLayout20.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0.xml"/><Relationship Id="rId1" Type="http://schemas.openxmlformats.org/officeDocument/2006/relationships/video" Target="https://www.youtube.com/embed/4DSV-_2pqmI?feature=oembed" TargetMode="External"/><Relationship Id="rId6" Type="http://schemas.openxmlformats.org/officeDocument/2006/relationships/image" Target="../media/image39.jpeg"/><Relationship Id="rId5" Type="http://schemas.openxmlformats.org/officeDocument/2006/relationships/hyperlink" Target="http://www.ganttcharts.com/" TargetMode="External"/><Relationship Id="rId4" Type="http://schemas.openxmlformats.org/officeDocument/2006/relationships/hyperlink" Target="http://www.youtube.com/watch?v=VIm8yWpBxFA"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0.xml"/><Relationship Id="rId1" Type="http://schemas.openxmlformats.org/officeDocument/2006/relationships/slideLayout" Target="../slideLayouts/slideLayout20.xml"/></Relationships>
</file>

<file path=ppt/slides/_rels/slide28.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1.xml"/><Relationship Id="rId1" Type="http://schemas.openxmlformats.org/officeDocument/2006/relationships/slideLayout" Target="../slideLayouts/slideLayout20.xml"/></Relationships>
</file>

<file path=ppt/slides/_rels/slide29.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22.xml"/><Relationship Id="rId1" Type="http://schemas.openxmlformats.org/officeDocument/2006/relationships/slideLayout" Target="../slideLayouts/slideLayout15.xml"/><Relationship Id="rId4" Type="http://schemas.openxmlformats.org/officeDocument/2006/relationships/image" Target="../media/image42.emf"/></Relationships>
</file>

<file path=ppt/slides/_rels/slide3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3.xml"/><Relationship Id="rId1" Type="http://schemas.openxmlformats.org/officeDocument/2006/relationships/slideLayout" Target="../slideLayouts/slideLayout20.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0.xml"/></Relationships>
</file>

<file path=ppt/slides/_rels/slide32.xml.rels><?xml version="1.0" encoding="UTF-8" standalone="yes"?>
<Relationships xmlns="http://schemas.openxmlformats.org/package/2006/relationships"><Relationship Id="rId3" Type="http://schemas.openxmlformats.org/officeDocument/2006/relationships/hyperlink" Target="http://www.ganttchart.com/" TargetMode="External"/><Relationship Id="rId2" Type="http://schemas.openxmlformats.org/officeDocument/2006/relationships/notesSlide" Target="../notesSlides/notesSlide25.xml"/><Relationship Id="rId1" Type="http://schemas.openxmlformats.org/officeDocument/2006/relationships/slideLayout" Target="../slideLayouts/slideLayout20.xml"/><Relationship Id="rId4" Type="http://schemas.openxmlformats.org/officeDocument/2006/relationships/hyperlink" Target="http://www.smartdraw.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a:extLst>
              <a:ext uri="{FF2B5EF4-FFF2-40B4-BE49-F238E27FC236}">
                <a16:creationId xmlns:a16="http://schemas.microsoft.com/office/drawing/2014/main" id="{45E2763E-782A-429D-6F54-389C3208BC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2206" r="1651"/>
          <a:stretch>
            <a:fillRect/>
          </a:stretch>
        </p:blipFill>
        <p:spPr bwMode="auto">
          <a:xfrm>
            <a:off x="2401547" y="248866"/>
            <a:ext cx="7777163" cy="5503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7411" name="Rectangle 2">
            <a:extLst>
              <a:ext uri="{FF2B5EF4-FFF2-40B4-BE49-F238E27FC236}">
                <a16:creationId xmlns:a16="http://schemas.microsoft.com/office/drawing/2014/main" id="{A2C2A9B3-8259-A441-F7C6-F99840685D95}"/>
              </a:ext>
            </a:extLst>
          </p:cNvPr>
          <p:cNvSpPr>
            <a:spLocks noGrp="1" noChangeArrowheads="1"/>
          </p:cNvSpPr>
          <p:nvPr>
            <p:ph type="ctrTitle"/>
          </p:nvPr>
        </p:nvSpPr>
        <p:spPr/>
        <p:txBody>
          <a:bodyPr/>
          <a:lstStyle/>
          <a:p>
            <a:pPr eaLnBrk="1" hangingPunct="1"/>
            <a:r>
              <a:rPr lang="en-GB" altLang="en-US" sz="4000">
                <a:solidFill>
                  <a:schemeClr val="bg1"/>
                </a:solidFill>
              </a:rPr>
              <a:t>Live Events Project</a:t>
            </a:r>
            <a:endParaRPr lang="en-US" altLang="en-US" sz="4000">
              <a:solidFill>
                <a:schemeClr val="bg1"/>
              </a:solidFill>
            </a:endParaRPr>
          </a:p>
        </p:txBody>
      </p:sp>
      <p:sp>
        <p:nvSpPr>
          <p:cNvPr id="17412" name="Rectangle 3">
            <a:extLst>
              <a:ext uri="{FF2B5EF4-FFF2-40B4-BE49-F238E27FC236}">
                <a16:creationId xmlns:a16="http://schemas.microsoft.com/office/drawing/2014/main" id="{6367BDEC-2B4E-10B0-EE63-0A1C42B25BA2}"/>
              </a:ext>
            </a:extLst>
          </p:cNvPr>
          <p:cNvSpPr>
            <a:spLocks noGrp="1" noChangeArrowheads="1"/>
          </p:cNvSpPr>
          <p:nvPr>
            <p:ph type="subTitle" idx="1"/>
          </p:nvPr>
        </p:nvSpPr>
        <p:spPr>
          <a:xfrm>
            <a:off x="3182938" y="4149725"/>
            <a:ext cx="6400800" cy="1752600"/>
          </a:xfrm>
        </p:spPr>
        <p:txBody>
          <a:bodyPr/>
          <a:lstStyle/>
          <a:p>
            <a:pPr eaLnBrk="1" hangingPunct="1"/>
            <a:r>
              <a:rPr lang="en-GB" altLang="en-US" dirty="0">
                <a:solidFill>
                  <a:schemeClr val="bg1"/>
                </a:solidFill>
              </a:rPr>
              <a:t>Week 2</a:t>
            </a:r>
          </a:p>
          <a:p>
            <a:pPr eaLnBrk="1" hangingPunct="1"/>
            <a:r>
              <a:rPr lang="en-GB" altLang="en-US" dirty="0">
                <a:solidFill>
                  <a:schemeClr val="bg1"/>
                </a:solidFill>
              </a:rPr>
              <a:t>Project Planning</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72D54FDF-290A-E17D-6585-20953DCE6F7E}"/>
              </a:ext>
            </a:extLst>
          </p:cNvPr>
          <p:cNvSpPr>
            <a:spLocks noGrp="1"/>
          </p:cNvSpPr>
          <p:nvPr>
            <p:ph type="title"/>
          </p:nvPr>
        </p:nvSpPr>
        <p:spPr>
          <a:xfrm>
            <a:off x="1143000" y="990599"/>
            <a:ext cx="9906000" cy="685800"/>
          </a:xfrm>
        </p:spPr>
        <p:txBody>
          <a:bodyPr anchor="t">
            <a:normAutofit/>
          </a:bodyPr>
          <a:lstStyle/>
          <a:p>
            <a:r>
              <a:rPr lang="en-GB" altLang="en-US" sz="4000"/>
              <a:t>Recap</a:t>
            </a:r>
          </a:p>
        </p:txBody>
      </p:sp>
      <p:graphicFrame>
        <p:nvGraphicFramePr>
          <p:cNvPr id="19461" name="Content Placeholder 2">
            <a:extLst>
              <a:ext uri="{FF2B5EF4-FFF2-40B4-BE49-F238E27FC236}">
                <a16:creationId xmlns:a16="http://schemas.microsoft.com/office/drawing/2014/main" id="{F574E913-8A29-15C7-BD10-8A928C8666AB}"/>
              </a:ext>
            </a:extLst>
          </p:cNvPr>
          <p:cNvGraphicFramePr>
            <a:graphicFrameLocks noGrp="1"/>
          </p:cNvGraphicFramePr>
          <p:nvPr>
            <p:ph idx="1"/>
            <p:extLst>
              <p:ext uri="{D42A27DB-BD31-4B8C-83A1-F6EECF244321}">
                <p14:modId xmlns:p14="http://schemas.microsoft.com/office/powerpoint/2010/main" val="1495987603"/>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77091113-67BF-B367-36D0-BF2CF3C1779C}"/>
              </a:ext>
            </a:extLst>
          </p:cNvPr>
          <p:cNvSpPr>
            <a:spLocks noGrp="1"/>
          </p:cNvSpPr>
          <p:nvPr>
            <p:ph type="title"/>
          </p:nvPr>
        </p:nvSpPr>
        <p:spPr>
          <a:xfrm>
            <a:off x="648929" y="629266"/>
            <a:ext cx="3505495" cy="1622321"/>
          </a:xfrm>
        </p:spPr>
        <p:txBody>
          <a:bodyPr>
            <a:normAutofit/>
          </a:bodyPr>
          <a:lstStyle/>
          <a:p>
            <a:r>
              <a:rPr lang="en-GB" altLang="en-US"/>
              <a:t>By now you should…</a:t>
            </a:r>
          </a:p>
        </p:txBody>
      </p:sp>
      <p:sp>
        <p:nvSpPr>
          <p:cNvPr id="20483" name="Content Placeholder 2">
            <a:extLst>
              <a:ext uri="{FF2B5EF4-FFF2-40B4-BE49-F238E27FC236}">
                <a16:creationId xmlns:a16="http://schemas.microsoft.com/office/drawing/2014/main" id="{A3BD73F4-778D-9D86-80AE-AA7F3F7D7DA3}"/>
              </a:ext>
            </a:extLst>
          </p:cNvPr>
          <p:cNvSpPr>
            <a:spLocks noGrp="1"/>
          </p:cNvSpPr>
          <p:nvPr>
            <p:ph idx="1"/>
          </p:nvPr>
        </p:nvSpPr>
        <p:spPr>
          <a:xfrm>
            <a:off x="648931" y="2438400"/>
            <a:ext cx="3505494" cy="3785419"/>
          </a:xfrm>
        </p:spPr>
        <p:txBody>
          <a:bodyPr>
            <a:normAutofit/>
          </a:bodyPr>
          <a:lstStyle/>
          <a:p>
            <a:pPr>
              <a:lnSpc>
                <a:spcPct val="150000"/>
              </a:lnSpc>
            </a:pPr>
            <a:r>
              <a:rPr lang="en-GB" altLang="en-US" sz="2400" dirty="0"/>
              <a:t>Have section one of your report in draft and be able to discuss pre-planning, aim and objectives and have an event aim in place</a:t>
            </a:r>
          </a:p>
          <a:p>
            <a:endParaRPr lang="en-GB" altLang="en-US" sz="2000" dirty="0"/>
          </a:p>
        </p:txBody>
      </p:sp>
      <p:pic>
        <p:nvPicPr>
          <p:cNvPr id="3" name="Picture 2" descr="Shape, circle&#10;&#10;Description automatically generated">
            <a:extLst>
              <a:ext uri="{FF2B5EF4-FFF2-40B4-BE49-F238E27FC236}">
                <a16:creationId xmlns:a16="http://schemas.microsoft.com/office/drawing/2014/main" id="{D19D709E-88DB-DA55-81BB-1BBBC770E7A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405862" y="1418425"/>
            <a:ext cx="6019331" cy="4017903"/>
          </a:xfrm>
          <a:prstGeom prst="rect">
            <a:avLst/>
          </a:prstGeom>
          <a:effectLst/>
        </p:spPr>
      </p:pic>
      <p:sp>
        <p:nvSpPr>
          <p:cNvPr id="4" name="TextBox 3">
            <a:extLst>
              <a:ext uri="{FF2B5EF4-FFF2-40B4-BE49-F238E27FC236}">
                <a16:creationId xmlns:a16="http://schemas.microsoft.com/office/drawing/2014/main" id="{185A676C-8970-5131-830F-E3E98EB19698}"/>
              </a:ext>
            </a:extLst>
          </p:cNvPr>
          <p:cNvSpPr txBox="1"/>
          <p:nvPr/>
        </p:nvSpPr>
        <p:spPr>
          <a:xfrm>
            <a:off x="9118151" y="5236273"/>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embarcados.com.br/como-planejar-meu-projeto-para-estudante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1518" name="Picture 21508" descr="Calendar on table">
            <a:extLst>
              <a:ext uri="{FF2B5EF4-FFF2-40B4-BE49-F238E27FC236}">
                <a16:creationId xmlns:a16="http://schemas.microsoft.com/office/drawing/2014/main" id="{C56AAEDE-66AE-6442-B457-0BEEB731BF6D}"/>
              </a:ext>
            </a:extLst>
          </p:cNvPr>
          <p:cNvPicPr>
            <a:picLocks noChangeAspect="1"/>
          </p:cNvPicPr>
          <p:nvPr/>
        </p:nvPicPr>
        <p:blipFill rotWithShape="1">
          <a:blip r:embed="rId3"/>
          <a:srcRect r="5882" b="-1"/>
          <a:stretch/>
        </p:blipFill>
        <p:spPr>
          <a:xfrm>
            <a:off x="5239568" y="10"/>
            <a:ext cx="6952430" cy="6857990"/>
          </a:xfrm>
          <a:prstGeom prst="rect">
            <a:avLst/>
          </a:prstGeom>
        </p:spPr>
      </p:pic>
      <p:sp>
        <p:nvSpPr>
          <p:cNvPr id="21506" name="Rectangle 2">
            <a:extLst>
              <a:ext uri="{FF2B5EF4-FFF2-40B4-BE49-F238E27FC236}">
                <a16:creationId xmlns:a16="http://schemas.microsoft.com/office/drawing/2014/main" id="{EC53AA40-522F-2158-FE4C-F6B6634A696D}"/>
              </a:ext>
            </a:extLst>
          </p:cNvPr>
          <p:cNvSpPr>
            <a:spLocks noGrp="1" noChangeArrowheads="1"/>
          </p:cNvSpPr>
          <p:nvPr>
            <p:ph type="title" idx="4294967295"/>
          </p:nvPr>
        </p:nvSpPr>
        <p:spPr>
          <a:xfrm>
            <a:off x="0" y="365125"/>
            <a:ext cx="3822700" cy="1900238"/>
          </a:xfrm>
        </p:spPr>
        <p:txBody>
          <a:bodyPr vert="horz" lIns="91440" tIns="45720" rIns="91440" bIns="45720" rtlCol="0" anchor="ctr">
            <a:normAutofit/>
          </a:bodyPr>
          <a:lstStyle/>
          <a:p>
            <a:r>
              <a:rPr lang="en-US" altLang="en-US" sz="4000"/>
              <a:t>Session Overview</a:t>
            </a:r>
          </a:p>
        </p:txBody>
      </p:sp>
      <p:sp>
        <p:nvSpPr>
          <p:cNvPr id="21507" name="Rectangle 3">
            <a:extLst>
              <a:ext uri="{FF2B5EF4-FFF2-40B4-BE49-F238E27FC236}">
                <a16:creationId xmlns:a16="http://schemas.microsoft.com/office/drawing/2014/main" id="{79E3FF54-26FB-17B5-A827-DB43FD028A03}"/>
              </a:ext>
            </a:extLst>
          </p:cNvPr>
          <p:cNvSpPr>
            <a:spLocks noChangeArrowheads="1"/>
          </p:cNvSpPr>
          <p:nvPr/>
        </p:nvSpPr>
        <p:spPr bwMode="auto">
          <a:xfrm>
            <a:off x="838200" y="2434201"/>
            <a:ext cx="3822189" cy="374276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fontScale="92500"/>
          </a:bodyPr>
          <a:lstStyle>
            <a:lvl1pPr marL="361950" indent="-36195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indent="-228600">
              <a:buFont typeface="Arial" panose="020B0604020202020204" pitchFamily="34" charset="0"/>
              <a:buChar char="•"/>
            </a:pPr>
            <a:r>
              <a:rPr lang="en-US" altLang="en-US" sz="2800" b="0" dirty="0">
                <a:latin typeface="+mn-lt"/>
              </a:rPr>
              <a:t>Event planning process – implementation planning</a:t>
            </a:r>
          </a:p>
          <a:p>
            <a:pPr indent="-228600">
              <a:buFont typeface="Arial" panose="020B0604020202020204" pitchFamily="34" charset="0"/>
              <a:buChar char="•"/>
            </a:pPr>
            <a:r>
              <a:rPr lang="en-US" altLang="en-US" sz="2800" b="0" dirty="0">
                <a:latin typeface="+mn-lt"/>
              </a:rPr>
              <a:t>Event components</a:t>
            </a:r>
          </a:p>
          <a:p>
            <a:pPr indent="-228600">
              <a:buFont typeface="Arial" panose="020B0604020202020204" pitchFamily="34" charset="0"/>
              <a:buChar char="•"/>
            </a:pPr>
            <a:r>
              <a:rPr lang="en-US" altLang="en-US" sz="2800" b="0" dirty="0">
                <a:latin typeface="+mn-lt"/>
              </a:rPr>
              <a:t>Work breakdown structure</a:t>
            </a:r>
          </a:p>
          <a:p>
            <a:pPr indent="-228600">
              <a:buFont typeface="Arial" panose="020B0604020202020204" pitchFamily="34" charset="0"/>
              <a:buChar char="•"/>
            </a:pPr>
            <a:r>
              <a:rPr lang="en-US" altLang="en-US" sz="2800" b="0" dirty="0">
                <a:latin typeface="+mn-lt"/>
              </a:rPr>
              <a:t>Gantt charts</a:t>
            </a:r>
          </a:p>
          <a:p>
            <a:pPr indent="-228600">
              <a:buFont typeface="Arial" panose="020B0604020202020204" pitchFamily="34" charset="0"/>
              <a:buChar char="•"/>
            </a:pPr>
            <a:r>
              <a:rPr lang="en-US" altLang="en-US" sz="2800" b="0" dirty="0">
                <a:latin typeface="+mn-lt"/>
              </a:rPr>
              <a:t>Responsibility allocation</a:t>
            </a:r>
          </a:p>
          <a:p>
            <a:pPr indent="-228600">
              <a:buFont typeface="Arial" panose="020B0604020202020204" pitchFamily="34" charset="0"/>
              <a:buChar char="•"/>
            </a:pPr>
            <a:endParaRPr lang="en-US" altLang="en-US" sz="2800" b="0" dirty="0">
              <a:latin typeface="+mn-lt"/>
            </a:endParaRPr>
          </a:p>
          <a:p>
            <a:pPr indent="-228600">
              <a:lnSpc>
                <a:spcPct val="90000"/>
              </a:lnSpc>
              <a:buFont typeface="Arial" panose="020B0604020202020204" pitchFamily="34" charset="0"/>
              <a:buChar char="•"/>
            </a:pPr>
            <a:endParaRPr lang="en-US" altLang="en-US" sz="2000" b="0" dirty="0">
              <a:latin typeface="+mn-lt"/>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2C5C5EAF-F046-8676-919A-E62ECCB88A42}"/>
              </a:ext>
            </a:extLst>
          </p:cNvPr>
          <p:cNvSpPr>
            <a:spLocks noGrp="1"/>
          </p:cNvSpPr>
          <p:nvPr>
            <p:ph type="title" idx="4294967295"/>
          </p:nvPr>
        </p:nvSpPr>
        <p:spPr>
          <a:xfrm>
            <a:off x="931230" y="464320"/>
            <a:ext cx="7886700" cy="993775"/>
          </a:xfrm>
        </p:spPr>
        <p:txBody>
          <a:bodyPr vert="horz" lIns="68580" tIns="34290" rIns="68580" bIns="34290" rtlCol="0" anchor="ctr">
            <a:normAutofit fontScale="90000"/>
          </a:bodyPr>
          <a:lstStyle/>
          <a:p>
            <a:pPr marL="139304">
              <a:defRPr/>
            </a:pPr>
            <a:r>
              <a:rPr lang="en-US" altLang="en-US" sz="3600" b="1" dirty="0"/>
              <a:t>Contextual Factors/Environmental Scanning - reminder</a:t>
            </a:r>
          </a:p>
        </p:txBody>
      </p:sp>
      <p:graphicFrame>
        <p:nvGraphicFramePr>
          <p:cNvPr id="17413" name="Rectangle 3">
            <a:extLst>
              <a:ext uri="{FF2B5EF4-FFF2-40B4-BE49-F238E27FC236}">
                <a16:creationId xmlns:a16="http://schemas.microsoft.com/office/drawing/2014/main" id="{58F8B174-BB43-F10B-033A-85105FB9CC54}"/>
              </a:ext>
            </a:extLst>
          </p:cNvPr>
          <p:cNvGraphicFramePr>
            <a:graphicFrameLocks noGrp="1"/>
          </p:cNvGraphicFramePr>
          <p:nvPr>
            <p:ph idx="4294967295"/>
            <p:extLst>
              <p:ext uri="{D42A27DB-BD31-4B8C-83A1-F6EECF244321}">
                <p14:modId xmlns:p14="http://schemas.microsoft.com/office/powerpoint/2010/main" val="2645061896"/>
              </p:ext>
            </p:extLst>
          </p:nvPr>
        </p:nvGraphicFramePr>
        <p:xfrm>
          <a:off x="1699774" y="2246205"/>
          <a:ext cx="8964613" cy="31972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4">
            <a:extLst>
              <a:ext uri="{FF2B5EF4-FFF2-40B4-BE49-F238E27FC236}">
                <a16:creationId xmlns:a16="http://schemas.microsoft.com/office/drawing/2014/main" id="{AA0CBA64-F795-23F3-2924-FE246A8D33DC}"/>
              </a:ext>
            </a:extLst>
          </p:cNvPr>
          <p:cNvSpPr>
            <a:spLocks noGrp="1" noChangeArrowheads="1"/>
          </p:cNvSpPr>
          <p:nvPr>
            <p:ph type="title" idx="4294967295"/>
          </p:nvPr>
        </p:nvSpPr>
        <p:spPr>
          <a:xfrm>
            <a:off x="0" y="365125"/>
            <a:ext cx="10515600" cy="1325563"/>
          </a:xfrm>
        </p:spPr>
        <p:txBody>
          <a:bodyPr/>
          <a:lstStyle/>
          <a:p>
            <a:pPr eaLnBrk="1" hangingPunct="1"/>
            <a:r>
              <a:rPr lang="en-GB" altLang="en-US" b="0"/>
              <a:t>The Event Planning Process</a:t>
            </a:r>
          </a:p>
        </p:txBody>
      </p:sp>
      <p:sp>
        <p:nvSpPr>
          <p:cNvPr id="23555" name="Oval 6">
            <a:extLst>
              <a:ext uri="{FF2B5EF4-FFF2-40B4-BE49-F238E27FC236}">
                <a16:creationId xmlns:a16="http://schemas.microsoft.com/office/drawing/2014/main" id="{D4C3FDD5-BA8E-0F1D-BA51-9F94D85F9FCF}"/>
              </a:ext>
            </a:extLst>
          </p:cNvPr>
          <p:cNvSpPr>
            <a:spLocks noChangeArrowheads="1"/>
          </p:cNvSpPr>
          <p:nvPr/>
        </p:nvSpPr>
        <p:spPr bwMode="auto">
          <a:xfrm>
            <a:off x="5159376" y="3573463"/>
            <a:ext cx="1635125" cy="914400"/>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endParaRPr kumimoji="0" lang="en-GB" altLang="en-US" sz="1800" b="0">
              <a:latin typeface="Arial" panose="020B0604020202020204" pitchFamily="34" charset="0"/>
            </a:endParaRPr>
          </a:p>
        </p:txBody>
      </p:sp>
      <p:sp>
        <p:nvSpPr>
          <p:cNvPr id="23556" name="Text Box 7">
            <a:extLst>
              <a:ext uri="{FF2B5EF4-FFF2-40B4-BE49-F238E27FC236}">
                <a16:creationId xmlns:a16="http://schemas.microsoft.com/office/drawing/2014/main" id="{8566490C-4C9E-B79D-F54B-407135FF6616}"/>
              </a:ext>
            </a:extLst>
          </p:cNvPr>
          <p:cNvSpPr txBox="1">
            <a:spLocks noChangeArrowheads="1"/>
          </p:cNvSpPr>
          <p:nvPr/>
        </p:nvSpPr>
        <p:spPr bwMode="auto">
          <a:xfrm>
            <a:off x="5297489" y="3571876"/>
            <a:ext cx="1512887" cy="779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50000"/>
              </a:spcBef>
              <a:buClrTx/>
              <a:buSzTx/>
              <a:buFontTx/>
              <a:buNone/>
            </a:pPr>
            <a:r>
              <a:rPr kumimoji="0" lang="en-GB" altLang="en-US" sz="1800" b="0">
                <a:latin typeface="Arial" panose="020B0604020202020204" pitchFamily="34" charset="0"/>
              </a:rPr>
              <a:t> Contextual </a:t>
            </a:r>
          </a:p>
          <a:p>
            <a:pPr eaLnBrk="1" hangingPunct="1">
              <a:spcBef>
                <a:spcPct val="50000"/>
              </a:spcBef>
              <a:buClrTx/>
              <a:buSzTx/>
              <a:buFontTx/>
              <a:buNone/>
            </a:pPr>
            <a:r>
              <a:rPr kumimoji="0" lang="en-GB" altLang="en-US" sz="1800" b="0">
                <a:latin typeface="Arial" panose="020B0604020202020204" pitchFamily="34" charset="0"/>
              </a:rPr>
              <a:t>   Factors</a:t>
            </a:r>
          </a:p>
        </p:txBody>
      </p:sp>
      <p:sp>
        <p:nvSpPr>
          <p:cNvPr id="23557" name="Oval 8">
            <a:extLst>
              <a:ext uri="{FF2B5EF4-FFF2-40B4-BE49-F238E27FC236}">
                <a16:creationId xmlns:a16="http://schemas.microsoft.com/office/drawing/2014/main" id="{F4B15C5E-C801-6100-B47A-7CBD84339A1E}"/>
              </a:ext>
            </a:extLst>
          </p:cNvPr>
          <p:cNvSpPr>
            <a:spLocks noChangeArrowheads="1"/>
          </p:cNvSpPr>
          <p:nvPr/>
        </p:nvSpPr>
        <p:spPr bwMode="auto">
          <a:xfrm>
            <a:off x="5232400" y="2205039"/>
            <a:ext cx="1633538" cy="936625"/>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Implementation</a:t>
            </a:r>
          </a:p>
        </p:txBody>
      </p:sp>
      <p:sp>
        <p:nvSpPr>
          <p:cNvPr id="23558" name="Oval 10">
            <a:extLst>
              <a:ext uri="{FF2B5EF4-FFF2-40B4-BE49-F238E27FC236}">
                <a16:creationId xmlns:a16="http://schemas.microsoft.com/office/drawing/2014/main" id="{3FC174E4-7CAF-1023-69CE-35EBFF1AFE54}"/>
              </a:ext>
            </a:extLst>
          </p:cNvPr>
          <p:cNvSpPr>
            <a:spLocks noChangeArrowheads="1"/>
          </p:cNvSpPr>
          <p:nvPr/>
        </p:nvSpPr>
        <p:spPr bwMode="auto">
          <a:xfrm>
            <a:off x="2640013" y="2205038"/>
            <a:ext cx="1562100" cy="914400"/>
          </a:xfrm>
          <a:prstGeom prst="ellipse">
            <a:avLst/>
          </a:prstGeom>
          <a:solidFill>
            <a:schemeClr val="accent2"/>
          </a:solidFill>
          <a:ln w="9525">
            <a:solidFill>
              <a:schemeClr val="accent2"/>
            </a:solidFill>
            <a:round/>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Planning</a:t>
            </a:r>
          </a:p>
        </p:txBody>
      </p:sp>
      <p:sp>
        <p:nvSpPr>
          <p:cNvPr id="23559" name="Oval 11">
            <a:extLst>
              <a:ext uri="{FF2B5EF4-FFF2-40B4-BE49-F238E27FC236}">
                <a16:creationId xmlns:a16="http://schemas.microsoft.com/office/drawing/2014/main" id="{D34FE543-509D-6442-8057-A78AD788F2FF}"/>
              </a:ext>
            </a:extLst>
          </p:cNvPr>
          <p:cNvSpPr>
            <a:spLocks noChangeArrowheads="1"/>
          </p:cNvSpPr>
          <p:nvPr/>
        </p:nvSpPr>
        <p:spPr bwMode="auto">
          <a:xfrm>
            <a:off x="2566989" y="3500438"/>
            <a:ext cx="1635125" cy="1008062"/>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Initiation</a:t>
            </a:r>
          </a:p>
        </p:txBody>
      </p:sp>
      <p:sp>
        <p:nvSpPr>
          <p:cNvPr id="23560" name="Oval 12">
            <a:extLst>
              <a:ext uri="{FF2B5EF4-FFF2-40B4-BE49-F238E27FC236}">
                <a16:creationId xmlns:a16="http://schemas.microsoft.com/office/drawing/2014/main" id="{D49592E4-8669-FB4D-0FDF-FBB85034DFD3}"/>
              </a:ext>
            </a:extLst>
          </p:cNvPr>
          <p:cNvSpPr>
            <a:spLocks noChangeArrowheads="1"/>
          </p:cNvSpPr>
          <p:nvPr/>
        </p:nvSpPr>
        <p:spPr bwMode="auto">
          <a:xfrm>
            <a:off x="7896226" y="2205038"/>
            <a:ext cx="1635125" cy="914400"/>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Control and </a:t>
            </a:r>
          </a:p>
          <a:p>
            <a:pPr algn="ctr" eaLnBrk="1" hangingPunct="1">
              <a:spcBef>
                <a:spcPct val="0"/>
              </a:spcBef>
              <a:buClrTx/>
              <a:buSzTx/>
              <a:buFontTx/>
              <a:buNone/>
            </a:pPr>
            <a:r>
              <a:rPr kumimoji="0" lang="en-GB" altLang="en-US" sz="1800" b="0">
                <a:latin typeface="Arial" panose="020B0604020202020204" pitchFamily="34" charset="0"/>
              </a:rPr>
              <a:t>monitoring</a:t>
            </a:r>
          </a:p>
        </p:txBody>
      </p:sp>
      <p:sp>
        <p:nvSpPr>
          <p:cNvPr id="23561" name="Oval 13">
            <a:extLst>
              <a:ext uri="{FF2B5EF4-FFF2-40B4-BE49-F238E27FC236}">
                <a16:creationId xmlns:a16="http://schemas.microsoft.com/office/drawing/2014/main" id="{EC142D67-5FF9-63A8-05D6-9F0686D7C257}"/>
              </a:ext>
            </a:extLst>
          </p:cNvPr>
          <p:cNvSpPr>
            <a:spLocks noChangeArrowheads="1"/>
          </p:cNvSpPr>
          <p:nvPr/>
        </p:nvSpPr>
        <p:spPr bwMode="auto">
          <a:xfrm>
            <a:off x="7896226" y="3573464"/>
            <a:ext cx="1635125" cy="935037"/>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Shutdown</a:t>
            </a:r>
          </a:p>
        </p:txBody>
      </p:sp>
      <p:sp>
        <p:nvSpPr>
          <p:cNvPr id="23562" name="Oval 15">
            <a:extLst>
              <a:ext uri="{FF2B5EF4-FFF2-40B4-BE49-F238E27FC236}">
                <a16:creationId xmlns:a16="http://schemas.microsoft.com/office/drawing/2014/main" id="{FEFA2A91-BD8D-D6AA-5A5F-C89260521DA0}"/>
              </a:ext>
            </a:extLst>
          </p:cNvPr>
          <p:cNvSpPr>
            <a:spLocks noChangeArrowheads="1"/>
          </p:cNvSpPr>
          <p:nvPr/>
        </p:nvSpPr>
        <p:spPr bwMode="auto">
          <a:xfrm>
            <a:off x="2640013" y="4797426"/>
            <a:ext cx="1655762" cy="936625"/>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Legacy</a:t>
            </a:r>
          </a:p>
        </p:txBody>
      </p:sp>
      <p:sp>
        <p:nvSpPr>
          <p:cNvPr id="23563" name="Oval 16">
            <a:extLst>
              <a:ext uri="{FF2B5EF4-FFF2-40B4-BE49-F238E27FC236}">
                <a16:creationId xmlns:a16="http://schemas.microsoft.com/office/drawing/2014/main" id="{B9386BB3-DF63-672C-0795-0D71D113C767}"/>
              </a:ext>
            </a:extLst>
          </p:cNvPr>
          <p:cNvSpPr>
            <a:spLocks noChangeArrowheads="1"/>
          </p:cNvSpPr>
          <p:nvPr/>
        </p:nvSpPr>
        <p:spPr bwMode="auto">
          <a:xfrm>
            <a:off x="5232400" y="4797426"/>
            <a:ext cx="1562100" cy="936625"/>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Evaluation</a:t>
            </a:r>
          </a:p>
        </p:txBody>
      </p:sp>
      <p:sp>
        <p:nvSpPr>
          <p:cNvPr id="23564" name="Line 17">
            <a:extLst>
              <a:ext uri="{FF2B5EF4-FFF2-40B4-BE49-F238E27FC236}">
                <a16:creationId xmlns:a16="http://schemas.microsoft.com/office/drawing/2014/main" id="{91425A27-78A4-AC27-8DEB-78C5F20909A9}"/>
              </a:ext>
            </a:extLst>
          </p:cNvPr>
          <p:cNvSpPr>
            <a:spLocks noChangeShapeType="1"/>
          </p:cNvSpPr>
          <p:nvPr/>
        </p:nvSpPr>
        <p:spPr bwMode="auto">
          <a:xfrm flipV="1">
            <a:off x="6024563" y="3141663"/>
            <a:ext cx="0" cy="431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3565" name="Line 18">
            <a:extLst>
              <a:ext uri="{FF2B5EF4-FFF2-40B4-BE49-F238E27FC236}">
                <a16:creationId xmlns:a16="http://schemas.microsoft.com/office/drawing/2014/main" id="{88681995-0F2E-BE86-BA8B-C17DED992F53}"/>
              </a:ext>
            </a:extLst>
          </p:cNvPr>
          <p:cNvSpPr>
            <a:spLocks noChangeShapeType="1"/>
          </p:cNvSpPr>
          <p:nvPr/>
        </p:nvSpPr>
        <p:spPr bwMode="auto">
          <a:xfrm>
            <a:off x="4224338" y="2636838"/>
            <a:ext cx="1008062"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3566" name="Line 19">
            <a:extLst>
              <a:ext uri="{FF2B5EF4-FFF2-40B4-BE49-F238E27FC236}">
                <a16:creationId xmlns:a16="http://schemas.microsoft.com/office/drawing/2014/main" id="{9B6AB7DB-0B70-E877-1707-2360C931CD5E}"/>
              </a:ext>
            </a:extLst>
          </p:cNvPr>
          <p:cNvSpPr>
            <a:spLocks noChangeShapeType="1"/>
          </p:cNvSpPr>
          <p:nvPr/>
        </p:nvSpPr>
        <p:spPr bwMode="auto">
          <a:xfrm>
            <a:off x="6888163" y="2636838"/>
            <a:ext cx="1008062"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3567" name="Line 20">
            <a:extLst>
              <a:ext uri="{FF2B5EF4-FFF2-40B4-BE49-F238E27FC236}">
                <a16:creationId xmlns:a16="http://schemas.microsoft.com/office/drawing/2014/main" id="{4FCE0038-4DF7-9A43-503D-DCA43050151A}"/>
              </a:ext>
            </a:extLst>
          </p:cNvPr>
          <p:cNvSpPr>
            <a:spLocks noChangeShapeType="1"/>
          </p:cNvSpPr>
          <p:nvPr/>
        </p:nvSpPr>
        <p:spPr bwMode="auto">
          <a:xfrm flipH="1" flipV="1">
            <a:off x="4151313" y="2852739"/>
            <a:ext cx="1008062" cy="11525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3568" name="Line 21">
            <a:extLst>
              <a:ext uri="{FF2B5EF4-FFF2-40B4-BE49-F238E27FC236}">
                <a16:creationId xmlns:a16="http://schemas.microsoft.com/office/drawing/2014/main" id="{86927390-242D-C71B-F6C3-DBA188D541B7}"/>
              </a:ext>
            </a:extLst>
          </p:cNvPr>
          <p:cNvSpPr>
            <a:spLocks noChangeShapeType="1"/>
          </p:cNvSpPr>
          <p:nvPr/>
        </p:nvSpPr>
        <p:spPr bwMode="auto">
          <a:xfrm flipV="1">
            <a:off x="6816725" y="3068639"/>
            <a:ext cx="1366838" cy="9366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3569" name="Line 22">
            <a:extLst>
              <a:ext uri="{FF2B5EF4-FFF2-40B4-BE49-F238E27FC236}">
                <a16:creationId xmlns:a16="http://schemas.microsoft.com/office/drawing/2014/main" id="{537C3980-390D-6BB7-5800-575D4F291B0D}"/>
              </a:ext>
            </a:extLst>
          </p:cNvPr>
          <p:cNvSpPr>
            <a:spLocks noChangeShapeType="1"/>
          </p:cNvSpPr>
          <p:nvPr/>
        </p:nvSpPr>
        <p:spPr bwMode="auto">
          <a:xfrm>
            <a:off x="6816725" y="4005263"/>
            <a:ext cx="1079500"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3570" name="Line 23">
            <a:extLst>
              <a:ext uri="{FF2B5EF4-FFF2-40B4-BE49-F238E27FC236}">
                <a16:creationId xmlns:a16="http://schemas.microsoft.com/office/drawing/2014/main" id="{0E35DAE4-E670-24E0-9265-8EC87B0CA8AB}"/>
              </a:ext>
            </a:extLst>
          </p:cNvPr>
          <p:cNvSpPr>
            <a:spLocks noChangeShapeType="1"/>
          </p:cNvSpPr>
          <p:nvPr/>
        </p:nvSpPr>
        <p:spPr bwMode="auto">
          <a:xfrm flipH="1">
            <a:off x="6816725" y="4437064"/>
            <a:ext cx="1366838" cy="7207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3571" name="Line 24">
            <a:extLst>
              <a:ext uri="{FF2B5EF4-FFF2-40B4-BE49-F238E27FC236}">
                <a16:creationId xmlns:a16="http://schemas.microsoft.com/office/drawing/2014/main" id="{67DECFDF-F9F1-AE59-E3FD-86BB36488FD7}"/>
              </a:ext>
            </a:extLst>
          </p:cNvPr>
          <p:cNvSpPr>
            <a:spLocks noChangeShapeType="1"/>
          </p:cNvSpPr>
          <p:nvPr/>
        </p:nvSpPr>
        <p:spPr bwMode="auto">
          <a:xfrm flipH="1">
            <a:off x="4295776" y="5229225"/>
            <a:ext cx="9366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3572" name="Line 25">
            <a:extLst>
              <a:ext uri="{FF2B5EF4-FFF2-40B4-BE49-F238E27FC236}">
                <a16:creationId xmlns:a16="http://schemas.microsoft.com/office/drawing/2014/main" id="{949D9870-F4F7-490C-BDD5-6BF632D8CB6F}"/>
              </a:ext>
            </a:extLst>
          </p:cNvPr>
          <p:cNvSpPr>
            <a:spLocks noChangeShapeType="1"/>
          </p:cNvSpPr>
          <p:nvPr/>
        </p:nvSpPr>
        <p:spPr bwMode="auto">
          <a:xfrm flipH="1">
            <a:off x="4079876" y="4292600"/>
            <a:ext cx="1223963" cy="64928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3573" name="Line 28">
            <a:extLst>
              <a:ext uri="{FF2B5EF4-FFF2-40B4-BE49-F238E27FC236}">
                <a16:creationId xmlns:a16="http://schemas.microsoft.com/office/drawing/2014/main" id="{E8B3D7D3-C8B1-DA68-606F-264E6F2C20D7}"/>
              </a:ext>
            </a:extLst>
          </p:cNvPr>
          <p:cNvSpPr>
            <a:spLocks noChangeShapeType="1"/>
          </p:cNvSpPr>
          <p:nvPr/>
        </p:nvSpPr>
        <p:spPr bwMode="auto">
          <a:xfrm flipV="1">
            <a:off x="3359150" y="3141664"/>
            <a:ext cx="0" cy="35877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3574" name="Line 29">
            <a:extLst>
              <a:ext uri="{FF2B5EF4-FFF2-40B4-BE49-F238E27FC236}">
                <a16:creationId xmlns:a16="http://schemas.microsoft.com/office/drawing/2014/main" id="{A2720628-8466-579E-2298-DCB0C7E239F1}"/>
              </a:ext>
            </a:extLst>
          </p:cNvPr>
          <p:cNvSpPr>
            <a:spLocks noChangeShapeType="1"/>
          </p:cNvSpPr>
          <p:nvPr/>
        </p:nvSpPr>
        <p:spPr bwMode="auto">
          <a:xfrm flipH="1">
            <a:off x="4224339" y="4005263"/>
            <a:ext cx="935037"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3575" name="Line 30">
            <a:extLst>
              <a:ext uri="{FF2B5EF4-FFF2-40B4-BE49-F238E27FC236}">
                <a16:creationId xmlns:a16="http://schemas.microsoft.com/office/drawing/2014/main" id="{BAC57DB8-122D-80F7-2F90-17845C73CA2F}"/>
              </a:ext>
            </a:extLst>
          </p:cNvPr>
          <p:cNvSpPr>
            <a:spLocks noChangeShapeType="1"/>
          </p:cNvSpPr>
          <p:nvPr/>
        </p:nvSpPr>
        <p:spPr bwMode="auto">
          <a:xfrm>
            <a:off x="6024563" y="4508501"/>
            <a:ext cx="0" cy="2889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3576" name="Line 31">
            <a:extLst>
              <a:ext uri="{FF2B5EF4-FFF2-40B4-BE49-F238E27FC236}">
                <a16:creationId xmlns:a16="http://schemas.microsoft.com/office/drawing/2014/main" id="{0B7CD414-E4B6-4404-B4FD-1DB4E4289AA0}"/>
              </a:ext>
            </a:extLst>
          </p:cNvPr>
          <p:cNvSpPr>
            <a:spLocks noChangeShapeType="1"/>
          </p:cNvSpPr>
          <p:nvPr/>
        </p:nvSpPr>
        <p:spPr bwMode="auto">
          <a:xfrm flipH="1" flipV="1">
            <a:off x="4079876" y="4221163"/>
            <a:ext cx="1152525" cy="10080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3577" name="Line 32">
            <a:extLst>
              <a:ext uri="{FF2B5EF4-FFF2-40B4-BE49-F238E27FC236}">
                <a16:creationId xmlns:a16="http://schemas.microsoft.com/office/drawing/2014/main" id="{BA7732EF-103E-44FE-3CC9-7FC7E25920CA}"/>
              </a:ext>
            </a:extLst>
          </p:cNvPr>
          <p:cNvSpPr>
            <a:spLocks noChangeShapeType="1"/>
          </p:cNvSpPr>
          <p:nvPr/>
        </p:nvSpPr>
        <p:spPr bwMode="auto">
          <a:xfrm>
            <a:off x="8688388" y="3141664"/>
            <a:ext cx="0" cy="35877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7" name="Oval 26">
            <a:extLst>
              <a:ext uri="{FF2B5EF4-FFF2-40B4-BE49-F238E27FC236}">
                <a16:creationId xmlns:a16="http://schemas.microsoft.com/office/drawing/2014/main" id="{E02854EB-E25D-06BB-CB5A-5C3B55166BC2}"/>
              </a:ext>
            </a:extLst>
          </p:cNvPr>
          <p:cNvSpPr/>
          <p:nvPr/>
        </p:nvSpPr>
        <p:spPr>
          <a:xfrm>
            <a:off x="5167313" y="3571875"/>
            <a:ext cx="1643062" cy="928688"/>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ln w="76200">
                <a:solidFill>
                  <a:schemeClr val="tx1"/>
                </a:solidFill>
              </a:ln>
            </a:endParaRPr>
          </a:p>
        </p:txBody>
      </p:sp>
      <p:sp>
        <p:nvSpPr>
          <p:cNvPr id="23579" name="TextBox 27">
            <a:extLst>
              <a:ext uri="{FF2B5EF4-FFF2-40B4-BE49-F238E27FC236}">
                <a16:creationId xmlns:a16="http://schemas.microsoft.com/office/drawing/2014/main" id="{379A2ED4-D31B-EDD7-3423-C5EDDB390064}"/>
              </a:ext>
            </a:extLst>
          </p:cNvPr>
          <p:cNvSpPr txBox="1">
            <a:spLocks noChangeArrowheads="1"/>
          </p:cNvSpPr>
          <p:nvPr/>
        </p:nvSpPr>
        <p:spPr bwMode="auto">
          <a:xfrm>
            <a:off x="4310063" y="6215063"/>
            <a:ext cx="5929312"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r" eaLnBrk="1" hangingPunct="1">
              <a:spcBef>
                <a:spcPct val="0"/>
              </a:spcBef>
              <a:buClrTx/>
              <a:buSzTx/>
              <a:buFontTx/>
              <a:buNone/>
            </a:pPr>
            <a:r>
              <a:rPr kumimoji="0" lang="en-GB" altLang="en-US" sz="1800" b="0" i="1">
                <a:latin typeface="Arial" panose="020B0604020202020204" pitchFamily="34" charset="0"/>
              </a:rPr>
              <a:t>Reference: Allen, J and Harris, R, ECEM (2008)</a:t>
            </a:r>
          </a:p>
          <a:p>
            <a:pPr eaLnBrk="1" hangingPunct="1">
              <a:spcBef>
                <a:spcPct val="0"/>
              </a:spcBef>
              <a:buClrTx/>
              <a:buSzTx/>
              <a:buFontTx/>
              <a:buNone/>
            </a:pPr>
            <a:endParaRPr kumimoji="0" lang="en-GB" altLang="en-US" sz="1800" b="0">
              <a:latin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4">
            <a:extLst>
              <a:ext uri="{FF2B5EF4-FFF2-40B4-BE49-F238E27FC236}">
                <a16:creationId xmlns:a16="http://schemas.microsoft.com/office/drawing/2014/main" id="{BBA0FC71-877C-BD23-FAFB-D45357E1A855}"/>
              </a:ext>
            </a:extLst>
          </p:cNvPr>
          <p:cNvSpPr>
            <a:spLocks noChangeArrowheads="1"/>
          </p:cNvSpPr>
          <p:nvPr/>
        </p:nvSpPr>
        <p:spPr bwMode="auto">
          <a:xfrm>
            <a:off x="3071814" y="692151"/>
            <a:ext cx="1728787"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800" b="0">
              <a:latin typeface="Arial" panose="020B0604020202020204" pitchFamily="34" charset="0"/>
            </a:endParaRPr>
          </a:p>
        </p:txBody>
      </p:sp>
      <p:sp>
        <p:nvSpPr>
          <p:cNvPr id="25603" name="Rectangle 5">
            <a:extLst>
              <a:ext uri="{FF2B5EF4-FFF2-40B4-BE49-F238E27FC236}">
                <a16:creationId xmlns:a16="http://schemas.microsoft.com/office/drawing/2014/main" id="{4D78F834-1601-DADD-AACA-5DDB015F91E4}"/>
              </a:ext>
            </a:extLst>
          </p:cNvPr>
          <p:cNvSpPr>
            <a:spLocks noChangeArrowheads="1"/>
          </p:cNvSpPr>
          <p:nvPr/>
        </p:nvSpPr>
        <p:spPr bwMode="auto">
          <a:xfrm>
            <a:off x="3071814" y="1844676"/>
            <a:ext cx="1728787"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800" b="0">
              <a:latin typeface="Arial" panose="020B0604020202020204" pitchFamily="34" charset="0"/>
            </a:endParaRPr>
          </a:p>
        </p:txBody>
      </p:sp>
      <p:sp>
        <p:nvSpPr>
          <p:cNvPr id="25604" name="Rectangle 6">
            <a:extLst>
              <a:ext uri="{FF2B5EF4-FFF2-40B4-BE49-F238E27FC236}">
                <a16:creationId xmlns:a16="http://schemas.microsoft.com/office/drawing/2014/main" id="{44703DF6-5146-0758-05A8-787760235B2C}"/>
              </a:ext>
            </a:extLst>
          </p:cNvPr>
          <p:cNvSpPr>
            <a:spLocks noChangeArrowheads="1"/>
          </p:cNvSpPr>
          <p:nvPr/>
        </p:nvSpPr>
        <p:spPr bwMode="auto">
          <a:xfrm>
            <a:off x="3071814" y="2997201"/>
            <a:ext cx="1728787"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800" b="0">
              <a:latin typeface="Arial" panose="020B0604020202020204" pitchFamily="34" charset="0"/>
            </a:endParaRPr>
          </a:p>
        </p:txBody>
      </p:sp>
      <p:sp>
        <p:nvSpPr>
          <p:cNvPr id="25605" name="Rectangle 8">
            <a:extLst>
              <a:ext uri="{FF2B5EF4-FFF2-40B4-BE49-F238E27FC236}">
                <a16:creationId xmlns:a16="http://schemas.microsoft.com/office/drawing/2014/main" id="{BF567934-ED96-D811-15AC-F47CF65C6943}"/>
              </a:ext>
            </a:extLst>
          </p:cNvPr>
          <p:cNvSpPr>
            <a:spLocks noChangeArrowheads="1"/>
          </p:cNvSpPr>
          <p:nvPr/>
        </p:nvSpPr>
        <p:spPr bwMode="auto">
          <a:xfrm>
            <a:off x="3071814" y="5013325"/>
            <a:ext cx="1728787" cy="649288"/>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800" b="0">
              <a:latin typeface="Arial" panose="020B0604020202020204" pitchFamily="34" charset="0"/>
            </a:endParaRPr>
          </a:p>
        </p:txBody>
      </p:sp>
      <p:sp>
        <p:nvSpPr>
          <p:cNvPr id="25606" name="Rectangle 9">
            <a:extLst>
              <a:ext uri="{FF2B5EF4-FFF2-40B4-BE49-F238E27FC236}">
                <a16:creationId xmlns:a16="http://schemas.microsoft.com/office/drawing/2014/main" id="{1B105FAC-6440-DE62-AB8E-CE377960A985}"/>
              </a:ext>
            </a:extLst>
          </p:cNvPr>
          <p:cNvSpPr>
            <a:spLocks noChangeArrowheads="1"/>
          </p:cNvSpPr>
          <p:nvPr/>
        </p:nvSpPr>
        <p:spPr bwMode="auto">
          <a:xfrm>
            <a:off x="3071814" y="6092826"/>
            <a:ext cx="1728787" cy="504825"/>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Implement event</a:t>
            </a:r>
          </a:p>
        </p:txBody>
      </p:sp>
      <p:sp>
        <p:nvSpPr>
          <p:cNvPr id="25607" name="Rectangle 10">
            <a:extLst>
              <a:ext uri="{FF2B5EF4-FFF2-40B4-BE49-F238E27FC236}">
                <a16:creationId xmlns:a16="http://schemas.microsoft.com/office/drawing/2014/main" id="{908E5808-32BC-9188-25AE-35282274933F}"/>
              </a:ext>
            </a:extLst>
          </p:cNvPr>
          <p:cNvSpPr>
            <a:spLocks noChangeArrowheads="1"/>
          </p:cNvSpPr>
          <p:nvPr/>
        </p:nvSpPr>
        <p:spPr bwMode="auto">
          <a:xfrm>
            <a:off x="6959600" y="692151"/>
            <a:ext cx="1728788"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Handover</a:t>
            </a:r>
          </a:p>
        </p:txBody>
      </p:sp>
      <p:sp>
        <p:nvSpPr>
          <p:cNvPr id="25608" name="Rectangle 11">
            <a:extLst>
              <a:ext uri="{FF2B5EF4-FFF2-40B4-BE49-F238E27FC236}">
                <a16:creationId xmlns:a16="http://schemas.microsoft.com/office/drawing/2014/main" id="{7C9C1375-3259-6F5B-33CA-0C5C9A52D27E}"/>
              </a:ext>
            </a:extLst>
          </p:cNvPr>
          <p:cNvSpPr>
            <a:spLocks noChangeArrowheads="1"/>
          </p:cNvSpPr>
          <p:nvPr/>
        </p:nvSpPr>
        <p:spPr bwMode="auto">
          <a:xfrm>
            <a:off x="6959600" y="1844676"/>
            <a:ext cx="1728788" cy="504825"/>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Evaluation</a:t>
            </a:r>
          </a:p>
        </p:txBody>
      </p:sp>
      <p:sp>
        <p:nvSpPr>
          <p:cNvPr id="25609" name="Rectangle 12">
            <a:extLst>
              <a:ext uri="{FF2B5EF4-FFF2-40B4-BE49-F238E27FC236}">
                <a16:creationId xmlns:a16="http://schemas.microsoft.com/office/drawing/2014/main" id="{16AE2E23-0050-5AB6-735F-FA0FE531C8B4}"/>
              </a:ext>
            </a:extLst>
          </p:cNvPr>
          <p:cNvSpPr>
            <a:spLocks noChangeArrowheads="1"/>
          </p:cNvSpPr>
          <p:nvPr/>
        </p:nvSpPr>
        <p:spPr bwMode="auto">
          <a:xfrm>
            <a:off x="6959600" y="2997201"/>
            <a:ext cx="1728788"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Feedback</a:t>
            </a:r>
          </a:p>
        </p:txBody>
      </p:sp>
      <p:sp>
        <p:nvSpPr>
          <p:cNvPr id="25610" name="Text Box 22">
            <a:extLst>
              <a:ext uri="{FF2B5EF4-FFF2-40B4-BE49-F238E27FC236}">
                <a16:creationId xmlns:a16="http://schemas.microsoft.com/office/drawing/2014/main" id="{E9B78142-D961-8E6A-136C-A5316290C304}"/>
              </a:ext>
            </a:extLst>
          </p:cNvPr>
          <p:cNvSpPr txBox="1">
            <a:spLocks noChangeArrowheads="1"/>
          </p:cNvSpPr>
          <p:nvPr/>
        </p:nvSpPr>
        <p:spPr bwMode="auto">
          <a:xfrm>
            <a:off x="3287713" y="836613"/>
            <a:ext cx="12509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r>
              <a:rPr kumimoji="0" lang="en-GB" altLang="en-US" sz="1800" b="0">
                <a:latin typeface="Arial" panose="020B0604020202020204" pitchFamily="34" charset="0"/>
              </a:rPr>
              <a:t>Objectives</a:t>
            </a:r>
          </a:p>
        </p:txBody>
      </p:sp>
      <p:sp>
        <p:nvSpPr>
          <p:cNvPr id="25611" name="Text Box 23">
            <a:extLst>
              <a:ext uri="{FF2B5EF4-FFF2-40B4-BE49-F238E27FC236}">
                <a16:creationId xmlns:a16="http://schemas.microsoft.com/office/drawing/2014/main" id="{C51CE481-48AC-8D6C-010F-3D0538E1DE63}"/>
              </a:ext>
            </a:extLst>
          </p:cNvPr>
          <p:cNvSpPr txBox="1">
            <a:spLocks noChangeArrowheads="1"/>
          </p:cNvSpPr>
          <p:nvPr/>
        </p:nvSpPr>
        <p:spPr bwMode="auto">
          <a:xfrm>
            <a:off x="3432175" y="1916113"/>
            <a:ext cx="10350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Concept</a:t>
            </a:r>
          </a:p>
        </p:txBody>
      </p:sp>
      <p:sp>
        <p:nvSpPr>
          <p:cNvPr id="25612" name="Text Box 25">
            <a:extLst>
              <a:ext uri="{FF2B5EF4-FFF2-40B4-BE49-F238E27FC236}">
                <a16:creationId xmlns:a16="http://schemas.microsoft.com/office/drawing/2014/main" id="{E32FAEA7-23E0-ACED-E872-5E6F1A7FE66A}"/>
              </a:ext>
            </a:extLst>
          </p:cNvPr>
          <p:cNvSpPr txBox="1">
            <a:spLocks noChangeArrowheads="1"/>
          </p:cNvSpPr>
          <p:nvPr/>
        </p:nvSpPr>
        <p:spPr bwMode="auto">
          <a:xfrm>
            <a:off x="3287713" y="3141663"/>
            <a:ext cx="1200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r>
              <a:rPr kumimoji="0" lang="en-GB" altLang="en-US" sz="1800" b="0">
                <a:latin typeface="Arial" panose="020B0604020202020204" pitchFamily="34" charset="0"/>
              </a:rPr>
              <a:t>Feasibility</a:t>
            </a:r>
          </a:p>
        </p:txBody>
      </p:sp>
      <p:sp>
        <p:nvSpPr>
          <p:cNvPr id="25613" name="Text Box 29">
            <a:extLst>
              <a:ext uri="{FF2B5EF4-FFF2-40B4-BE49-F238E27FC236}">
                <a16:creationId xmlns:a16="http://schemas.microsoft.com/office/drawing/2014/main" id="{FCD8FB82-70AA-1BF5-E8AC-AA92EF640DC0}"/>
              </a:ext>
            </a:extLst>
          </p:cNvPr>
          <p:cNvSpPr txBox="1">
            <a:spLocks noChangeArrowheads="1"/>
          </p:cNvSpPr>
          <p:nvPr/>
        </p:nvSpPr>
        <p:spPr bwMode="auto">
          <a:xfrm>
            <a:off x="3071814" y="5084764"/>
            <a:ext cx="1728787" cy="581025"/>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r>
              <a:rPr kumimoji="0" lang="en-GB" altLang="en-US" sz="1600" b="0">
                <a:latin typeface="Arial" panose="020B0604020202020204" pitchFamily="34" charset="0"/>
              </a:rPr>
              <a:t>Implementation</a:t>
            </a:r>
          </a:p>
          <a:p>
            <a:pPr eaLnBrk="1" hangingPunct="1">
              <a:spcBef>
                <a:spcPct val="0"/>
              </a:spcBef>
              <a:buClrTx/>
              <a:buSzTx/>
              <a:buFontTx/>
              <a:buNone/>
            </a:pPr>
            <a:r>
              <a:rPr kumimoji="0" lang="en-GB" altLang="en-US" sz="1600" b="0">
                <a:latin typeface="Arial" panose="020B0604020202020204" pitchFamily="34" charset="0"/>
              </a:rPr>
              <a:t>Planning</a:t>
            </a:r>
          </a:p>
        </p:txBody>
      </p:sp>
      <p:sp>
        <p:nvSpPr>
          <p:cNvPr id="25614" name="Rectangle 36">
            <a:extLst>
              <a:ext uri="{FF2B5EF4-FFF2-40B4-BE49-F238E27FC236}">
                <a16:creationId xmlns:a16="http://schemas.microsoft.com/office/drawing/2014/main" id="{C377D14E-3E1D-3C78-E477-7F05949CA4CE}"/>
              </a:ext>
            </a:extLst>
          </p:cNvPr>
          <p:cNvSpPr>
            <a:spLocks noChangeArrowheads="1"/>
          </p:cNvSpPr>
          <p:nvPr/>
        </p:nvSpPr>
        <p:spPr bwMode="auto">
          <a:xfrm>
            <a:off x="3071814" y="4005263"/>
            <a:ext cx="1728787" cy="576262"/>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Proceed?</a:t>
            </a:r>
          </a:p>
        </p:txBody>
      </p:sp>
      <p:sp>
        <p:nvSpPr>
          <p:cNvPr id="25615" name="Rectangle 38">
            <a:extLst>
              <a:ext uri="{FF2B5EF4-FFF2-40B4-BE49-F238E27FC236}">
                <a16:creationId xmlns:a16="http://schemas.microsoft.com/office/drawing/2014/main" id="{5EBFC402-A881-40F3-2958-898A99F89162}"/>
              </a:ext>
            </a:extLst>
          </p:cNvPr>
          <p:cNvSpPr>
            <a:spLocks noChangeArrowheads="1"/>
          </p:cNvSpPr>
          <p:nvPr/>
        </p:nvSpPr>
        <p:spPr bwMode="auto">
          <a:xfrm>
            <a:off x="5519738" y="3068638"/>
            <a:ext cx="576262" cy="431800"/>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No</a:t>
            </a:r>
          </a:p>
        </p:txBody>
      </p:sp>
      <p:sp>
        <p:nvSpPr>
          <p:cNvPr id="25616" name="Line 40">
            <a:extLst>
              <a:ext uri="{FF2B5EF4-FFF2-40B4-BE49-F238E27FC236}">
                <a16:creationId xmlns:a16="http://schemas.microsoft.com/office/drawing/2014/main" id="{41C853F4-1AE8-AAAE-5D70-D4ED6645F6DE}"/>
              </a:ext>
            </a:extLst>
          </p:cNvPr>
          <p:cNvSpPr>
            <a:spLocks noChangeShapeType="1"/>
          </p:cNvSpPr>
          <p:nvPr/>
        </p:nvSpPr>
        <p:spPr bwMode="auto">
          <a:xfrm flipV="1">
            <a:off x="4800601" y="3500439"/>
            <a:ext cx="1008063" cy="86518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5617" name="Line 41">
            <a:extLst>
              <a:ext uri="{FF2B5EF4-FFF2-40B4-BE49-F238E27FC236}">
                <a16:creationId xmlns:a16="http://schemas.microsoft.com/office/drawing/2014/main" id="{25128F16-44A4-8B28-0A57-8F4179DD1C46}"/>
              </a:ext>
            </a:extLst>
          </p:cNvPr>
          <p:cNvSpPr>
            <a:spLocks noChangeShapeType="1"/>
          </p:cNvSpPr>
          <p:nvPr/>
        </p:nvSpPr>
        <p:spPr bwMode="auto">
          <a:xfrm flipH="1" flipV="1">
            <a:off x="4800601" y="2133600"/>
            <a:ext cx="1008063" cy="93503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5618" name="Line 43">
            <a:extLst>
              <a:ext uri="{FF2B5EF4-FFF2-40B4-BE49-F238E27FC236}">
                <a16:creationId xmlns:a16="http://schemas.microsoft.com/office/drawing/2014/main" id="{B0EC038D-7BCF-2F2E-0D67-720C2CB29B0B}"/>
              </a:ext>
            </a:extLst>
          </p:cNvPr>
          <p:cNvSpPr>
            <a:spLocks noChangeShapeType="1"/>
          </p:cNvSpPr>
          <p:nvPr/>
        </p:nvSpPr>
        <p:spPr bwMode="auto">
          <a:xfrm>
            <a:off x="3935413" y="1268413"/>
            <a:ext cx="0" cy="5762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5619" name="Line 44">
            <a:extLst>
              <a:ext uri="{FF2B5EF4-FFF2-40B4-BE49-F238E27FC236}">
                <a16:creationId xmlns:a16="http://schemas.microsoft.com/office/drawing/2014/main" id="{113C8BF2-8CD7-2CC3-71D8-534685C9788E}"/>
              </a:ext>
            </a:extLst>
          </p:cNvPr>
          <p:cNvSpPr>
            <a:spLocks noChangeShapeType="1"/>
          </p:cNvSpPr>
          <p:nvPr/>
        </p:nvSpPr>
        <p:spPr bwMode="auto">
          <a:xfrm>
            <a:off x="3935413" y="2420938"/>
            <a:ext cx="0" cy="5762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5620" name="Line 45">
            <a:extLst>
              <a:ext uri="{FF2B5EF4-FFF2-40B4-BE49-F238E27FC236}">
                <a16:creationId xmlns:a16="http://schemas.microsoft.com/office/drawing/2014/main" id="{D2F78575-B993-F758-38E0-CD694DA10A2A}"/>
              </a:ext>
            </a:extLst>
          </p:cNvPr>
          <p:cNvSpPr>
            <a:spLocks noChangeShapeType="1"/>
          </p:cNvSpPr>
          <p:nvPr/>
        </p:nvSpPr>
        <p:spPr bwMode="auto">
          <a:xfrm>
            <a:off x="3935413" y="3573463"/>
            <a:ext cx="0" cy="431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5621" name="Line 46">
            <a:extLst>
              <a:ext uri="{FF2B5EF4-FFF2-40B4-BE49-F238E27FC236}">
                <a16:creationId xmlns:a16="http://schemas.microsoft.com/office/drawing/2014/main" id="{CFB7A6A7-BB5E-C528-625C-649B29D0FA7A}"/>
              </a:ext>
            </a:extLst>
          </p:cNvPr>
          <p:cNvSpPr>
            <a:spLocks noChangeShapeType="1"/>
          </p:cNvSpPr>
          <p:nvPr/>
        </p:nvSpPr>
        <p:spPr bwMode="auto">
          <a:xfrm>
            <a:off x="3935413" y="4581525"/>
            <a:ext cx="0" cy="431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5622" name="Line 47">
            <a:extLst>
              <a:ext uri="{FF2B5EF4-FFF2-40B4-BE49-F238E27FC236}">
                <a16:creationId xmlns:a16="http://schemas.microsoft.com/office/drawing/2014/main" id="{69B7D852-10E0-70B7-4274-381A52413B64}"/>
              </a:ext>
            </a:extLst>
          </p:cNvPr>
          <p:cNvSpPr>
            <a:spLocks noChangeShapeType="1"/>
          </p:cNvSpPr>
          <p:nvPr/>
        </p:nvSpPr>
        <p:spPr bwMode="auto">
          <a:xfrm>
            <a:off x="3935413" y="5661025"/>
            <a:ext cx="0" cy="431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5623" name="Line 48">
            <a:extLst>
              <a:ext uri="{FF2B5EF4-FFF2-40B4-BE49-F238E27FC236}">
                <a16:creationId xmlns:a16="http://schemas.microsoft.com/office/drawing/2014/main" id="{D6938EB9-DA5E-CB40-AA29-3EAB90BCD14C}"/>
              </a:ext>
            </a:extLst>
          </p:cNvPr>
          <p:cNvSpPr>
            <a:spLocks noChangeShapeType="1"/>
          </p:cNvSpPr>
          <p:nvPr/>
        </p:nvSpPr>
        <p:spPr bwMode="auto">
          <a:xfrm>
            <a:off x="7824788" y="1268413"/>
            <a:ext cx="0" cy="5762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5624" name="Line 49">
            <a:extLst>
              <a:ext uri="{FF2B5EF4-FFF2-40B4-BE49-F238E27FC236}">
                <a16:creationId xmlns:a16="http://schemas.microsoft.com/office/drawing/2014/main" id="{432BCBE3-DE0D-7E7A-C8F8-1A6ADC705A3D}"/>
              </a:ext>
            </a:extLst>
          </p:cNvPr>
          <p:cNvSpPr>
            <a:spLocks noChangeShapeType="1"/>
          </p:cNvSpPr>
          <p:nvPr/>
        </p:nvSpPr>
        <p:spPr bwMode="auto">
          <a:xfrm>
            <a:off x="7824788" y="2349500"/>
            <a:ext cx="0" cy="6477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5625" name="Text Box 50">
            <a:extLst>
              <a:ext uri="{FF2B5EF4-FFF2-40B4-BE49-F238E27FC236}">
                <a16:creationId xmlns:a16="http://schemas.microsoft.com/office/drawing/2014/main" id="{A9784D56-3BF6-A5E2-4DB3-007FF7223153}"/>
              </a:ext>
            </a:extLst>
          </p:cNvPr>
          <p:cNvSpPr txBox="1">
            <a:spLocks noChangeArrowheads="1"/>
          </p:cNvSpPr>
          <p:nvPr/>
        </p:nvSpPr>
        <p:spPr bwMode="auto">
          <a:xfrm>
            <a:off x="8475527" y="4622007"/>
            <a:ext cx="20510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r>
              <a:rPr kumimoji="0" lang="en-GB" altLang="en-US" sz="1800" b="0" dirty="0">
                <a:latin typeface="Arial" panose="020B0604020202020204" pitchFamily="34" charset="0"/>
              </a:rPr>
              <a:t>Adapted from</a:t>
            </a:r>
          </a:p>
          <a:p>
            <a:pPr eaLnBrk="1" hangingPunct="1">
              <a:spcBef>
                <a:spcPct val="0"/>
              </a:spcBef>
              <a:buClrTx/>
              <a:buSzTx/>
              <a:buFontTx/>
              <a:buNone/>
            </a:pPr>
            <a:r>
              <a:rPr kumimoji="0" lang="en-GB" altLang="en-US" sz="1800" b="0" dirty="0" err="1">
                <a:latin typeface="Arial" panose="020B0604020202020204" pitchFamily="34" charset="0"/>
              </a:rPr>
              <a:t>Masterman</a:t>
            </a:r>
            <a:r>
              <a:rPr kumimoji="0" lang="en-GB" altLang="en-US" sz="1800" b="0" dirty="0">
                <a:latin typeface="Arial" panose="020B0604020202020204" pitchFamily="34" charset="0"/>
              </a:rPr>
              <a:t> (2003)</a:t>
            </a:r>
          </a:p>
        </p:txBody>
      </p:sp>
      <p:sp>
        <p:nvSpPr>
          <p:cNvPr id="25626" name="Text Box 51">
            <a:extLst>
              <a:ext uri="{FF2B5EF4-FFF2-40B4-BE49-F238E27FC236}">
                <a16:creationId xmlns:a16="http://schemas.microsoft.com/office/drawing/2014/main" id="{4B19E647-B3F7-2D58-C749-C74631230A2D}"/>
              </a:ext>
            </a:extLst>
          </p:cNvPr>
          <p:cNvSpPr txBox="1">
            <a:spLocks noChangeArrowheads="1"/>
          </p:cNvSpPr>
          <p:nvPr/>
        </p:nvSpPr>
        <p:spPr bwMode="auto">
          <a:xfrm>
            <a:off x="8183816" y="4182270"/>
            <a:ext cx="24193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r>
              <a:rPr kumimoji="0" lang="en-GB" altLang="en-US" sz="1800" b="0" dirty="0">
                <a:latin typeface="Arial" panose="020B0604020202020204" pitchFamily="34" charset="0"/>
              </a:rPr>
              <a:t>The Planning Process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B262C205-022E-FC7D-3A8A-BAC57B8F6142}"/>
              </a:ext>
            </a:extLst>
          </p:cNvPr>
          <p:cNvSpPr>
            <a:spLocks noGrp="1" noChangeArrowheads="1"/>
          </p:cNvSpPr>
          <p:nvPr>
            <p:ph type="title"/>
          </p:nvPr>
        </p:nvSpPr>
        <p:spPr>
          <a:xfrm>
            <a:off x="411854" y="0"/>
            <a:ext cx="10515600" cy="1325563"/>
          </a:xfrm>
        </p:spPr>
        <p:txBody>
          <a:bodyPr vert="horz" lIns="91440" tIns="45720" rIns="91440" bIns="45720" rtlCol="0" anchor="ctr">
            <a:normAutofit/>
          </a:bodyPr>
          <a:lstStyle/>
          <a:p>
            <a:r>
              <a:rPr lang="en-US" altLang="en-US"/>
              <a:t>Implementation Planning</a:t>
            </a:r>
          </a:p>
        </p:txBody>
      </p:sp>
      <p:sp>
        <p:nvSpPr>
          <p:cNvPr id="27651" name="Rectangle 3">
            <a:extLst>
              <a:ext uri="{FF2B5EF4-FFF2-40B4-BE49-F238E27FC236}">
                <a16:creationId xmlns:a16="http://schemas.microsoft.com/office/drawing/2014/main" id="{7B34CADB-7104-4471-8115-14BD40BAF9BC}"/>
              </a:ext>
            </a:extLst>
          </p:cNvPr>
          <p:cNvSpPr>
            <a:spLocks noChangeArrowheads="1"/>
          </p:cNvSpPr>
          <p:nvPr/>
        </p:nvSpPr>
        <p:spPr bwMode="auto">
          <a:xfrm>
            <a:off x="838200" y="1825625"/>
            <a:ext cx="5181600" cy="435133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61950" indent="-36195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914400" indent="-45720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marL="228600" indent="-228600">
              <a:lnSpc>
                <a:spcPct val="90000"/>
              </a:lnSpc>
              <a:spcBef>
                <a:spcPts val="1000"/>
              </a:spcBef>
              <a:buFont typeface="Arial" panose="020B0604020202020204" pitchFamily="34" charset="0"/>
              <a:buChar char="•"/>
            </a:pPr>
            <a:r>
              <a:rPr lang="en-US" altLang="en-US" sz="2600" b="0">
                <a:latin typeface="+mn-lt"/>
              </a:rPr>
              <a:t>Stage where shorter-term requirements of the event are considered</a:t>
            </a:r>
          </a:p>
          <a:p>
            <a:pPr marL="228600" indent="-228600">
              <a:lnSpc>
                <a:spcPct val="90000"/>
              </a:lnSpc>
              <a:spcBef>
                <a:spcPts val="1000"/>
              </a:spcBef>
              <a:buFont typeface="Arial" panose="020B0604020202020204" pitchFamily="34" charset="0"/>
              <a:buChar char="•"/>
            </a:pPr>
            <a:r>
              <a:rPr lang="en-US" altLang="en-US" sz="2600" b="0">
                <a:latin typeface="+mn-lt"/>
              </a:rPr>
              <a:t>Determine operational strategies:</a:t>
            </a:r>
          </a:p>
          <a:p>
            <a:pPr marL="228600" lvl="1" indent="-228600">
              <a:lnSpc>
                <a:spcPct val="90000"/>
              </a:lnSpc>
              <a:spcBef>
                <a:spcPts val="1000"/>
              </a:spcBef>
              <a:buSzPct val="90000"/>
              <a:buFont typeface="Arial" panose="020B0604020202020204" pitchFamily="34" charset="0"/>
              <a:buChar char="•"/>
            </a:pPr>
            <a:r>
              <a:rPr lang="en-US" altLang="en-US" sz="2600" b="0">
                <a:latin typeface="+mn-lt"/>
              </a:rPr>
              <a:t>Suppliers, partnerships, services, human resources, facilities, equipment, financials, sales, marketing</a:t>
            </a:r>
          </a:p>
          <a:p>
            <a:pPr marL="228600" lvl="1" indent="-228600">
              <a:lnSpc>
                <a:spcPct val="90000"/>
              </a:lnSpc>
              <a:spcBef>
                <a:spcPts val="1000"/>
              </a:spcBef>
              <a:buSzPct val="90000"/>
              <a:buFont typeface="Arial" panose="020B0604020202020204" pitchFamily="34" charset="0"/>
              <a:buChar char="•"/>
            </a:pPr>
            <a:r>
              <a:rPr lang="en-US" altLang="en-US" sz="2600" b="0">
                <a:latin typeface="+mn-lt"/>
              </a:rPr>
              <a:t>Evaluation, performance indicators</a:t>
            </a:r>
          </a:p>
          <a:p>
            <a:pPr marL="228600" indent="-228600">
              <a:lnSpc>
                <a:spcPct val="90000"/>
              </a:lnSpc>
              <a:spcBef>
                <a:spcPts val="1000"/>
              </a:spcBef>
              <a:buFont typeface="Arial" panose="020B0604020202020204" pitchFamily="34" charset="0"/>
              <a:buChar char="•"/>
            </a:pPr>
            <a:endParaRPr lang="en-US" altLang="en-US" sz="2600" b="0">
              <a:latin typeface="+mn-lt"/>
            </a:endParaRPr>
          </a:p>
          <a:p>
            <a:pPr marL="228600" indent="-228600">
              <a:lnSpc>
                <a:spcPct val="90000"/>
              </a:lnSpc>
              <a:spcBef>
                <a:spcPts val="1000"/>
              </a:spcBef>
              <a:buFont typeface="Arial" panose="020B0604020202020204" pitchFamily="34" charset="0"/>
              <a:buChar char="•"/>
            </a:pPr>
            <a:endParaRPr lang="en-US" altLang="en-US" sz="2600" b="0">
              <a:latin typeface="+mn-lt"/>
            </a:endParaRPr>
          </a:p>
        </p:txBody>
      </p:sp>
      <p:pic>
        <p:nvPicPr>
          <p:cNvPr id="27653" name="Picture 27652" descr="Rolls of blueprints">
            <a:extLst>
              <a:ext uri="{FF2B5EF4-FFF2-40B4-BE49-F238E27FC236}">
                <a16:creationId xmlns:a16="http://schemas.microsoft.com/office/drawing/2014/main" id="{7E13B232-7F63-4505-69AC-E84841A1D7B9}"/>
              </a:ext>
            </a:extLst>
          </p:cNvPr>
          <p:cNvPicPr>
            <a:picLocks noChangeAspect="1"/>
          </p:cNvPicPr>
          <p:nvPr/>
        </p:nvPicPr>
        <p:blipFill rotWithShape="1">
          <a:blip r:embed="rId3"/>
          <a:srcRect l="20514" r="-1" b="-1"/>
          <a:stretch/>
        </p:blipFill>
        <p:spPr>
          <a:xfrm>
            <a:off x="6750844" y="1253331"/>
            <a:ext cx="5181600" cy="4351338"/>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C57FE33D-3935-DF0E-DFD0-D6159052C24F}"/>
              </a:ext>
            </a:extLst>
          </p:cNvPr>
          <p:cNvSpPr>
            <a:spLocks noGrp="1" noChangeArrowheads="1"/>
          </p:cNvSpPr>
          <p:nvPr>
            <p:ph type="title" idx="4294967295"/>
          </p:nvPr>
        </p:nvSpPr>
        <p:spPr>
          <a:xfrm>
            <a:off x="7351713" y="365125"/>
            <a:ext cx="4840287" cy="1806575"/>
          </a:xfrm>
        </p:spPr>
        <p:txBody>
          <a:bodyPr vert="horz" lIns="91440" tIns="45720" rIns="91440" bIns="45720" rtlCol="0" anchor="ctr">
            <a:normAutofit/>
          </a:bodyPr>
          <a:lstStyle/>
          <a:p>
            <a:r>
              <a:rPr lang="en-US" altLang="en-US"/>
              <a:t>Mind Maps</a:t>
            </a:r>
          </a:p>
        </p:txBody>
      </p:sp>
      <p:pic>
        <p:nvPicPr>
          <p:cNvPr id="29710" name="Picture 29702" descr="Red drawing pins on a map">
            <a:extLst>
              <a:ext uri="{FF2B5EF4-FFF2-40B4-BE49-F238E27FC236}">
                <a16:creationId xmlns:a16="http://schemas.microsoft.com/office/drawing/2014/main" id="{A7B65D47-5097-6774-1759-746F79BE3B3C}"/>
              </a:ext>
            </a:extLst>
          </p:cNvPr>
          <p:cNvPicPr>
            <a:picLocks noChangeAspect="1"/>
          </p:cNvPicPr>
          <p:nvPr/>
        </p:nvPicPr>
        <p:blipFill rotWithShape="1">
          <a:blip r:embed="rId3"/>
          <a:srcRect l="12639" r="20470"/>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9701" name="Rectangle 5">
            <a:extLst>
              <a:ext uri="{FF2B5EF4-FFF2-40B4-BE49-F238E27FC236}">
                <a16:creationId xmlns:a16="http://schemas.microsoft.com/office/drawing/2014/main" id="{28BADF5C-F83A-EEFE-C964-B0F358ADFB37}"/>
              </a:ext>
            </a:extLst>
          </p:cNvPr>
          <p:cNvSpPr>
            <a:spLocks noChangeArrowheads="1"/>
          </p:cNvSpPr>
          <p:nvPr/>
        </p:nvSpPr>
        <p:spPr bwMode="auto">
          <a:xfrm>
            <a:off x="6513788" y="1744653"/>
            <a:ext cx="4840010" cy="443231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ormAutofit fontScale="92500" lnSpcReduction="10000"/>
          </a:bodyPr>
          <a:lstStyle>
            <a:lvl1pPr marL="342900" indent="-34290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indent="-228600">
              <a:lnSpc>
                <a:spcPct val="110000"/>
              </a:lnSpc>
              <a:buFont typeface="Arial" panose="020B0604020202020204" pitchFamily="34" charset="0"/>
              <a:buChar char="•"/>
            </a:pPr>
            <a:r>
              <a:rPr lang="en-US" altLang="en-US" sz="2400" b="0" dirty="0">
                <a:latin typeface="+mn-lt"/>
              </a:rPr>
              <a:t>Mind maps are a tool to help identify all the necessary activities in a project</a:t>
            </a:r>
          </a:p>
          <a:p>
            <a:pPr indent="-228600">
              <a:lnSpc>
                <a:spcPct val="110000"/>
              </a:lnSpc>
              <a:buFont typeface="Arial" panose="020B0604020202020204" pitchFamily="34" charset="0"/>
              <a:buChar char="•"/>
            </a:pPr>
            <a:r>
              <a:rPr lang="en-US" altLang="en-US" sz="2400" b="0" dirty="0">
                <a:latin typeface="+mn-lt"/>
              </a:rPr>
              <a:t>It’s a type of brainstorming tool which can bring out more ideas than simply making a list</a:t>
            </a:r>
          </a:p>
          <a:p>
            <a:pPr indent="-228600">
              <a:lnSpc>
                <a:spcPct val="110000"/>
              </a:lnSpc>
              <a:buFont typeface="Arial" panose="020B0604020202020204" pitchFamily="34" charset="0"/>
              <a:buChar char="•"/>
            </a:pPr>
            <a:r>
              <a:rPr lang="en-US" altLang="en-US" sz="2400" b="0" dirty="0">
                <a:latin typeface="+mn-lt"/>
              </a:rPr>
              <a:t>It engages the team and generates enthusiasm and participation</a:t>
            </a:r>
          </a:p>
          <a:p>
            <a:pPr indent="-228600">
              <a:lnSpc>
                <a:spcPct val="110000"/>
              </a:lnSpc>
              <a:buFont typeface="Arial" panose="020B0604020202020204" pitchFamily="34" charset="0"/>
              <a:buChar char="•"/>
            </a:pPr>
            <a:r>
              <a:rPr lang="en-US" altLang="en-US" sz="2400" b="0" dirty="0">
                <a:latin typeface="+mn-lt"/>
              </a:rPr>
              <a:t>Mind mapping can be fast, compared to an outlining or listing approach</a:t>
            </a:r>
          </a:p>
          <a:p>
            <a:pPr indent="-228600">
              <a:lnSpc>
                <a:spcPct val="110000"/>
              </a:lnSpc>
              <a:buFont typeface="Arial" panose="020B0604020202020204" pitchFamily="34" charset="0"/>
              <a:buChar char="•"/>
            </a:pPr>
            <a:r>
              <a:rPr lang="en-US" altLang="en-US" sz="2400" b="0" dirty="0">
                <a:latin typeface="+mn-lt"/>
              </a:rPr>
              <a:t>Construct a mind map of major activities to consider for a 10K run to raise 5K for charity</a:t>
            </a:r>
          </a:p>
        </p:txBody>
      </p:sp>
      <p:sp>
        <p:nvSpPr>
          <p:cNvPr id="29699" name="Rectangle 3">
            <a:extLst>
              <a:ext uri="{FF2B5EF4-FFF2-40B4-BE49-F238E27FC236}">
                <a16:creationId xmlns:a16="http://schemas.microsoft.com/office/drawing/2014/main" id="{B0A22BDE-6B51-110A-A1B1-9E2BE4E652D6}"/>
              </a:ext>
            </a:extLst>
          </p:cNvPr>
          <p:cNvSpPr>
            <a:spLocks noChangeArrowheads="1"/>
          </p:cNvSpPr>
          <p:nvPr/>
        </p:nvSpPr>
        <p:spPr bwMode="auto">
          <a:xfrm>
            <a:off x="1703388" y="1412876"/>
            <a:ext cx="8686800" cy="5040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Font typeface="Monotype Sorts" pitchFamily="2" charset="2"/>
              <a:buNone/>
            </a:pPr>
            <a:endParaRPr lang="en-GB" altLang="en-US" sz="1800" b="0">
              <a:solidFill>
                <a:srgbClr val="000066"/>
              </a:solidFill>
            </a:endParaRPr>
          </a:p>
        </p:txBody>
      </p:sp>
      <p:sp>
        <p:nvSpPr>
          <p:cNvPr id="29700" name="Rectangle 4">
            <a:extLst>
              <a:ext uri="{FF2B5EF4-FFF2-40B4-BE49-F238E27FC236}">
                <a16:creationId xmlns:a16="http://schemas.microsoft.com/office/drawing/2014/main" id="{9E49CFDD-0A58-AEFC-20E4-164CFF86BA95}"/>
              </a:ext>
            </a:extLst>
          </p:cNvPr>
          <p:cNvSpPr>
            <a:spLocks noChangeArrowheads="1"/>
          </p:cNvSpPr>
          <p:nvPr/>
        </p:nvSpPr>
        <p:spPr bwMode="auto">
          <a:xfrm>
            <a:off x="2055813" y="1700213"/>
            <a:ext cx="8001000" cy="3733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buFont typeface="Monotype Sorts" pitchFamily="2" charset="2"/>
              <a:buNone/>
            </a:pPr>
            <a:endParaRPr lang="en-GB" altLang="en-US" sz="36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4" descr="j0183328">
            <a:extLst>
              <a:ext uri="{FF2B5EF4-FFF2-40B4-BE49-F238E27FC236}">
                <a16:creationId xmlns:a16="http://schemas.microsoft.com/office/drawing/2014/main" id="{B86B3E53-72E2-D87F-C446-82A23F343D8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4989" y="1635125"/>
            <a:ext cx="1095375" cy="1100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47" name="Picture 5" descr="j0213500">
            <a:extLst>
              <a:ext uri="{FF2B5EF4-FFF2-40B4-BE49-F238E27FC236}">
                <a16:creationId xmlns:a16="http://schemas.microsoft.com/office/drawing/2014/main" id="{705C877A-CBFD-9802-59A0-03FD0797F175}"/>
              </a:ext>
            </a:extLst>
          </p:cNvPr>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9136064" y="3833814"/>
            <a:ext cx="973137" cy="1069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748" name="Oval 6">
            <a:extLst>
              <a:ext uri="{FF2B5EF4-FFF2-40B4-BE49-F238E27FC236}">
                <a16:creationId xmlns:a16="http://schemas.microsoft.com/office/drawing/2014/main" id="{2C11E702-F23E-1747-772A-D8793C93B8B4}"/>
              </a:ext>
            </a:extLst>
          </p:cNvPr>
          <p:cNvSpPr>
            <a:spLocks noChangeArrowheads="1"/>
          </p:cNvSpPr>
          <p:nvPr/>
        </p:nvSpPr>
        <p:spPr bwMode="auto">
          <a:xfrm>
            <a:off x="5037139" y="3346450"/>
            <a:ext cx="1247775" cy="1016000"/>
          </a:xfrm>
          <a:prstGeom prst="ellipse">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31749" name="Text Box 7">
            <a:extLst>
              <a:ext uri="{FF2B5EF4-FFF2-40B4-BE49-F238E27FC236}">
                <a16:creationId xmlns:a16="http://schemas.microsoft.com/office/drawing/2014/main" id="{6775D626-79D8-56CA-FCE5-1B045B18BD55}"/>
              </a:ext>
            </a:extLst>
          </p:cNvPr>
          <p:cNvSpPr txBox="1">
            <a:spLocks noChangeArrowheads="1"/>
          </p:cNvSpPr>
          <p:nvPr/>
        </p:nvSpPr>
        <p:spPr bwMode="auto">
          <a:xfrm>
            <a:off x="5203826" y="3473451"/>
            <a:ext cx="91757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US" altLang="en-US" sz="1200">
                <a:latin typeface="Arial" panose="020B0604020202020204" pitchFamily="34" charset="0"/>
              </a:rPr>
              <a:t>10K run to</a:t>
            </a:r>
          </a:p>
          <a:p>
            <a:pPr algn="ctr" eaLnBrk="1" hangingPunct="1">
              <a:spcBef>
                <a:spcPct val="0"/>
              </a:spcBef>
              <a:buFontTx/>
              <a:buNone/>
            </a:pPr>
            <a:r>
              <a:rPr lang="en-US" altLang="en-US" sz="1200">
                <a:latin typeface="Arial" panose="020B0604020202020204" pitchFamily="34" charset="0"/>
              </a:rPr>
              <a:t>raise £5K</a:t>
            </a:r>
          </a:p>
          <a:p>
            <a:pPr algn="ctr" eaLnBrk="1" hangingPunct="1">
              <a:spcBef>
                <a:spcPct val="0"/>
              </a:spcBef>
              <a:buFontTx/>
              <a:buNone/>
            </a:pPr>
            <a:r>
              <a:rPr lang="en-US" altLang="en-US" sz="1200">
                <a:latin typeface="Arial" panose="020B0604020202020204" pitchFamily="34" charset="0"/>
              </a:rPr>
              <a:t>for charity</a:t>
            </a:r>
          </a:p>
        </p:txBody>
      </p:sp>
      <p:pic>
        <p:nvPicPr>
          <p:cNvPr id="31750" name="Picture 8" descr="mjhcz4qt[1]">
            <a:extLst>
              <a:ext uri="{FF2B5EF4-FFF2-40B4-BE49-F238E27FC236}">
                <a16:creationId xmlns:a16="http://schemas.microsoft.com/office/drawing/2014/main" id="{432E63D8-6C91-DFAA-325D-83B577B54F2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10464" y="5092700"/>
            <a:ext cx="941387" cy="941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51" name="Picture 9" descr="mgypdr1y[1]">
            <a:extLst>
              <a:ext uri="{FF2B5EF4-FFF2-40B4-BE49-F238E27FC236}">
                <a16:creationId xmlns:a16="http://schemas.microsoft.com/office/drawing/2014/main" id="{DAC6441E-76C5-6917-EFEF-B9422FAC236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545138" y="5094288"/>
            <a:ext cx="1357312" cy="1117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52" name="Picture 10" descr="j0233362">
            <a:extLst>
              <a:ext uri="{FF2B5EF4-FFF2-40B4-BE49-F238E27FC236}">
                <a16:creationId xmlns:a16="http://schemas.microsoft.com/office/drawing/2014/main" id="{B6C3492E-66DA-A9B8-6B74-46AEE348F52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776664" y="5118101"/>
            <a:ext cx="1150937"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53" name="Picture 11" descr="j0336393">
            <a:extLst>
              <a:ext uri="{FF2B5EF4-FFF2-40B4-BE49-F238E27FC236}">
                <a16:creationId xmlns:a16="http://schemas.microsoft.com/office/drawing/2014/main" id="{0BA57771-7AA4-410B-8A39-D016D9D7D539}"/>
              </a:ext>
            </a:extLst>
          </p:cNvPr>
          <p:cNvPicPr>
            <a:picLocks noChangeAspect="1" noChangeArrowheads="1" noCrop="1"/>
          </p:cNvPicPr>
          <p:nvPr/>
        </p:nvPicPr>
        <p:blipFill>
          <a:blip r:embed="rId8">
            <a:extLst>
              <a:ext uri="{28A0092B-C50C-407E-A947-70E740481C1C}">
                <a14:useLocalDpi xmlns:a14="http://schemas.microsoft.com/office/drawing/2010/main" val="0"/>
              </a:ext>
            </a:extLst>
          </a:blip>
          <a:srcRect/>
          <a:stretch>
            <a:fillRect/>
          </a:stretch>
        </p:blipFill>
        <p:spPr bwMode="auto">
          <a:xfrm>
            <a:off x="2235201" y="4633914"/>
            <a:ext cx="1038225" cy="103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54" name="Picture 12" descr="j0336404">
            <a:extLst>
              <a:ext uri="{FF2B5EF4-FFF2-40B4-BE49-F238E27FC236}">
                <a16:creationId xmlns:a16="http://schemas.microsoft.com/office/drawing/2014/main" id="{59777C9D-6D29-B8B0-CD08-66F0E0B4355D}"/>
              </a:ext>
            </a:extLst>
          </p:cNvPr>
          <p:cNvPicPr>
            <a:picLocks noChangeAspect="1" noChangeArrowheads="1" noCrop="1"/>
          </p:cNvPicPr>
          <p:nvPr/>
        </p:nvPicPr>
        <p:blipFill>
          <a:blip r:embed="rId9">
            <a:extLst>
              <a:ext uri="{28A0092B-C50C-407E-A947-70E740481C1C}">
                <a14:useLocalDpi xmlns:a14="http://schemas.microsoft.com/office/drawing/2010/main" val="0"/>
              </a:ext>
            </a:extLst>
          </a:blip>
          <a:srcRect/>
          <a:stretch>
            <a:fillRect/>
          </a:stretch>
        </p:blipFill>
        <p:spPr bwMode="auto">
          <a:xfrm>
            <a:off x="3049588" y="1649413"/>
            <a:ext cx="1003300" cy="1003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55" name="Picture 13" descr="j0213534">
            <a:extLst>
              <a:ext uri="{FF2B5EF4-FFF2-40B4-BE49-F238E27FC236}">
                <a16:creationId xmlns:a16="http://schemas.microsoft.com/office/drawing/2014/main" id="{B16CA4C3-1BD3-A163-8466-9FBB0439C067}"/>
              </a:ext>
            </a:extLst>
          </p:cNvPr>
          <p:cNvPicPr>
            <a:picLocks noChangeAspect="1" noChangeArrowheads="1" noCrop="1"/>
          </p:cNvPicPr>
          <p:nvPr/>
        </p:nvPicPr>
        <p:blipFill>
          <a:blip r:embed="rId10">
            <a:extLst>
              <a:ext uri="{28A0092B-C50C-407E-A947-70E740481C1C}">
                <a14:useLocalDpi xmlns:a14="http://schemas.microsoft.com/office/drawing/2010/main" val="0"/>
              </a:ext>
            </a:extLst>
          </a:blip>
          <a:srcRect/>
          <a:stretch>
            <a:fillRect/>
          </a:stretch>
        </p:blipFill>
        <p:spPr bwMode="auto">
          <a:xfrm>
            <a:off x="1963738" y="3203575"/>
            <a:ext cx="1238250" cy="971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56" name="Picture 14" descr="j0295085">
            <a:extLst>
              <a:ext uri="{FF2B5EF4-FFF2-40B4-BE49-F238E27FC236}">
                <a16:creationId xmlns:a16="http://schemas.microsoft.com/office/drawing/2014/main" id="{E96944DD-011F-9DA4-E551-4B28BCBDE460}"/>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8770938" y="2214563"/>
            <a:ext cx="1123950" cy="1071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57" name="Picture 15" descr="j0150155">
            <a:extLst>
              <a:ext uri="{FF2B5EF4-FFF2-40B4-BE49-F238E27FC236}">
                <a16:creationId xmlns:a16="http://schemas.microsoft.com/office/drawing/2014/main" id="{1289510A-BB04-83FA-24EC-976F605C87CC}"/>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5051425" y="2552701"/>
            <a:ext cx="1200150" cy="898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758" name="Text Box 16">
            <a:extLst>
              <a:ext uri="{FF2B5EF4-FFF2-40B4-BE49-F238E27FC236}">
                <a16:creationId xmlns:a16="http://schemas.microsoft.com/office/drawing/2014/main" id="{288A178F-B3C5-58C9-F42B-A0714CCEB5A4}"/>
              </a:ext>
            </a:extLst>
          </p:cNvPr>
          <p:cNvSpPr txBox="1">
            <a:spLocks noChangeArrowheads="1"/>
          </p:cNvSpPr>
          <p:nvPr/>
        </p:nvSpPr>
        <p:spPr bwMode="auto">
          <a:xfrm>
            <a:off x="6831014" y="2736850"/>
            <a:ext cx="1163637"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Transportation</a:t>
            </a:r>
          </a:p>
        </p:txBody>
      </p:sp>
      <p:sp>
        <p:nvSpPr>
          <p:cNvPr id="31759" name="Text Box 17">
            <a:extLst>
              <a:ext uri="{FF2B5EF4-FFF2-40B4-BE49-F238E27FC236}">
                <a16:creationId xmlns:a16="http://schemas.microsoft.com/office/drawing/2014/main" id="{B006DB82-DB54-124B-764C-CF6D31164305}"/>
              </a:ext>
            </a:extLst>
          </p:cNvPr>
          <p:cNvSpPr txBox="1">
            <a:spLocks noChangeArrowheads="1"/>
          </p:cNvSpPr>
          <p:nvPr/>
        </p:nvSpPr>
        <p:spPr bwMode="auto">
          <a:xfrm>
            <a:off x="8437563" y="3236914"/>
            <a:ext cx="87630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Promotion</a:t>
            </a:r>
          </a:p>
        </p:txBody>
      </p:sp>
      <p:sp>
        <p:nvSpPr>
          <p:cNvPr id="31760" name="Text Box 18">
            <a:extLst>
              <a:ext uri="{FF2B5EF4-FFF2-40B4-BE49-F238E27FC236}">
                <a16:creationId xmlns:a16="http://schemas.microsoft.com/office/drawing/2014/main" id="{F049E0B7-F42D-11FA-9D69-95903D19157D}"/>
              </a:ext>
            </a:extLst>
          </p:cNvPr>
          <p:cNvSpPr txBox="1">
            <a:spLocks noChangeArrowheads="1"/>
          </p:cNvSpPr>
          <p:nvPr/>
        </p:nvSpPr>
        <p:spPr bwMode="auto">
          <a:xfrm>
            <a:off x="7740650" y="4222750"/>
            <a:ext cx="139065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Prizes/recognition</a:t>
            </a:r>
          </a:p>
        </p:txBody>
      </p:sp>
      <p:sp>
        <p:nvSpPr>
          <p:cNvPr id="31761" name="Text Box 19">
            <a:extLst>
              <a:ext uri="{FF2B5EF4-FFF2-40B4-BE49-F238E27FC236}">
                <a16:creationId xmlns:a16="http://schemas.microsoft.com/office/drawing/2014/main" id="{072A4F6E-B887-8B08-DFD9-E4CBBB969E6D}"/>
              </a:ext>
            </a:extLst>
          </p:cNvPr>
          <p:cNvSpPr txBox="1">
            <a:spLocks noChangeArrowheads="1"/>
          </p:cNvSpPr>
          <p:nvPr/>
        </p:nvSpPr>
        <p:spPr bwMode="auto">
          <a:xfrm>
            <a:off x="7569200" y="4818064"/>
            <a:ext cx="77470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Facilities</a:t>
            </a:r>
          </a:p>
        </p:txBody>
      </p:sp>
      <p:sp>
        <p:nvSpPr>
          <p:cNvPr id="31762" name="Text Box 20">
            <a:extLst>
              <a:ext uri="{FF2B5EF4-FFF2-40B4-BE49-F238E27FC236}">
                <a16:creationId xmlns:a16="http://schemas.microsoft.com/office/drawing/2014/main" id="{FC2F2F77-BB73-0FC4-E46C-8B89F8FFB939}"/>
              </a:ext>
            </a:extLst>
          </p:cNvPr>
          <p:cNvSpPr txBox="1">
            <a:spLocks noChangeArrowheads="1"/>
          </p:cNvSpPr>
          <p:nvPr/>
        </p:nvSpPr>
        <p:spPr bwMode="auto">
          <a:xfrm>
            <a:off x="5719763" y="4905375"/>
            <a:ext cx="61595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Safety</a:t>
            </a:r>
          </a:p>
        </p:txBody>
      </p:sp>
      <p:sp>
        <p:nvSpPr>
          <p:cNvPr id="31763" name="Text Box 21">
            <a:extLst>
              <a:ext uri="{FF2B5EF4-FFF2-40B4-BE49-F238E27FC236}">
                <a16:creationId xmlns:a16="http://schemas.microsoft.com/office/drawing/2014/main" id="{55E01755-AB05-4F1A-C8E6-4E5F9FC59106}"/>
              </a:ext>
            </a:extLst>
          </p:cNvPr>
          <p:cNvSpPr txBox="1">
            <a:spLocks noChangeArrowheads="1"/>
          </p:cNvSpPr>
          <p:nvPr/>
        </p:nvSpPr>
        <p:spPr bwMode="auto">
          <a:xfrm>
            <a:off x="3805238" y="4833939"/>
            <a:ext cx="113030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Refreshments</a:t>
            </a:r>
          </a:p>
        </p:txBody>
      </p:sp>
      <p:sp>
        <p:nvSpPr>
          <p:cNvPr id="31764" name="Text Box 22">
            <a:extLst>
              <a:ext uri="{FF2B5EF4-FFF2-40B4-BE49-F238E27FC236}">
                <a16:creationId xmlns:a16="http://schemas.microsoft.com/office/drawing/2014/main" id="{779E9410-9A32-E11D-D988-4892E18EBB2C}"/>
              </a:ext>
            </a:extLst>
          </p:cNvPr>
          <p:cNvSpPr txBox="1">
            <a:spLocks noChangeArrowheads="1"/>
          </p:cNvSpPr>
          <p:nvPr/>
        </p:nvSpPr>
        <p:spPr bwMode="auto">
          <a:xfrm>
            <a:off x="2965451" y="4413250"/>
            <a:ext cx="798513"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Clean-up</a:t>
            </a:r>
          </a:p>
        </p:txBody>
      </p:sp>
      <p:sp>
        <p:nvSpPr>
          <p:cNvPr id="31765" name="Text Box 23">
            <a:extLst>
              <a:ext uri="{FF2B5EF4-FFF2-40B4-BE49-F238E27FC236}">
                <a16:creationId xmlns:a16="http://schemas.microsoft.com/office/drawing/2014/main" id="{2886D111-B4F6-DB52-ED8A-78F4A41EB29A}"/>
              </a:ext>
            </a:extLst>
          </p:cNvPr>
          <p:cNvSpPr txBox="1">
            <a:spLocks noChangeArrowheads="1"/>
          </p:cNvSpPr>
          <p:nvPr/>
        </p:nvSpPr>
        <p:spPr bwMode="auto">
          <a:xfrm>
            <a:off x="3270251" y="3557589"/>
            <a:ext cx="588963"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Route</a:t>
            </a:r>
          </a:p>
        </p:txBody>
      </p:sp>
      <p:sp>
        <p:nvSpPr>
          <p:cNvPr id="31766" name="Text Box 24">
            <a:extLst>
              <a:ext uri="{FF2B5EF4-FFF2-40B4-BE49-F238E27FC236}">
                <a16:creationId xmlns:a16="http://schemas.microsoft.com/office/drawing/2014/main" id="{D421CBB2-2C23-FDD0-57F9-F52310FE6D59}"/>
              </a:ext>
            </a:extLst>
          </p:cNvPr>
          <p:cNvSpPr txBox="1">
            <a:spLocks noChangeArrowheads="1"/>
          </p:cNvSpPr>
          <p:nvPr/>
        </p:nvSpPr>
        <p:spPr bwMode="auto">
          <a:xfrm>
            <a:off x="3152776" y="2689225"/>
            <a:ext cx="993775"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Registration</a:t>
            </a:r>
          </a:p>
        </p:txBody>
      </p:sp>
      <p:sp>
        <p:nvSpPr>
          <p:cNvPr id="31767" name="Line 25">
            <a:extLst>
              <a:ext uri="{FF2B5EF4-FFF2-40B4-BE49-F238E27FC236}">
                <a16:creationId xmlns:a16="http://schemas.microsoft.com/office/drawing/2014/main" id="{58838D69-495F-96F1-AB15-F24DC9BD52FE}"/>
              </a:ext>
            </a:extLst>
          </p:cNvPr>
          <p:cNvSpPr>
            <a:spLocks noChangeShapeType="1"/>
          </p:cNvSpPr>
          <p:nvPr/>
        </p:nvSpPr>
        <p:spPr bwMode="auto">
          <a:xfrm flipV="1">
            <a:off x="6197601" y="2989263"/>
            <a:ext cx="1058863" cy="609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1768" name="Line 26">
            <a:extLst>
              <a:ext uri="{FF2B5EF4-FFF2-40B4-BE49-F238E27FC236}">
                <a16:creationId xmlns:a16="http://schemas.microsoft.com/office/drawing/2014/main" id="{D49A46FC-B793-BC80-2882-BFB63D27B549}"/>
              </a:ext>
            </a:extLst>
          </p:cNvPr>
          <p:cNvSpPr>
            <a:spLocks noChangeShapeType="1"/>
          </p:cNvSpPr>
          <p:nvPr/>
        </p:nvSpPr>
        <p:spPr bwMode="auto">
          <a:xfrm flipV="1">
            <a:off x="6284913" y="3440113"/>
            <a:ext cx="2044700" cy="36195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1769" name="Line 27">
            <a:extLst>
              <a:ext uri="{FF2B5EF4-FFF2-40B4-BE49-F238E27FC236}">
                <a16:creationId xmlns:a16="http://schemas.microsoft.com/office/drawing/2014/main" id="{BFBE15F5-878C-FB82-B32F-F774538BD5B1}"/>
              </a:ext>
            </a:extLst>
          </p:cNvPr>
          <p:cNvSpPr>
            <a:spLocks noChangeShapeType="1"/>
          </p:cNvSpPr>
          <p:nvPr/>
        </p:nvSpPr>
        <p:spPr bwMode="auto">
          <a:xfrm>
            <a:off x="6211888" y="4106863"/>
            <a:ext cx="1466850" cy="23336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1770" name="Line 28">
            <a:extLst>
              <a:ext uri="{FF2B5EF4-FFF2-40B4-BE49-F238E27FC236}">
                <a16:creationId xmlns:a16="http://schemas.microsoft.com/office/drawing/2014/main" id="{CCA61462-15AA-8CEC-13DB-2BEC14499823}"/>
              </a:ext>
            </a:extLst>
          </p:cNvPr>
          <p:cNvSpPr>
            <a:spLocks noChangeShapeType="1"/>
          </p:cNvSpPr>
          <p:nvPr/>
        </p:nvSpPr>
        <p:spPr bwMode="auto">
          <a:xfrm>
            <a:off x="6067425" y="4252913"/>
            <a:ext cx="1479550" cy="66675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1771" name="Line 29">
            <a:extLst>
              <a:ext uri="{FF2B5EF4-FFF2-40B4-BE49-F238E27FC236}">
                <a16:creationId xmlns:a16="http://schemas.microsoft.com/office/drawing/2014/main" id="{3B84F6AE-B724-844D-4275-5E5E3B861366}"/>
              </a:ext>
            </a:extLst>
          </p:cNvPr>
          <p:cNvSpPr>
            <a:spLocks noChangeShapeType="1"/>
          </p:cNvSpPr>
          <p:nvPr/>
        </p:nvSpPr>
        <p:spPr bwMode="auto">
          <a:xfrm>
            <a:off x="5834063" y="4340226"/>
            <a:ext cx="203200" cy="5508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1772" name="Line 30">
            <a:extLst>
              <a:ext uri="{FF2B5EF4-FFF2-40B4-BE49-F238E27FC236}">
                <a16:creationId xmlns:a16="http://schemas.microsoft.com/office/drawing/2014/main" id="{5798F6AA-C6CE-E1E9-DF1D-283E459EA3E0}"/>
              </a:ext>
            </a:extLst>
          </p:cNvPr>
          <p:cNvSpPr>
            <a:spLocks noChangeShapeType="1"/>
          </p:cNvSpPr>
          <p:nvPr/>
        </p:nvSpPr>
        <p:spPr bwMode="auto">
          <a:xfrm flipH="1">
            <a:off x="4411664" y="4267201"/>
            <a:ext cx="885825" cy="59531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1773" name="Line 31">
            <a:extLst>
              <a:ext uri="{FF2B5EF4-FFF2-40B4-BE49-F238E27FC236}">
                <a16:creationId xmlns:a16="http://schemas.microsoft.com/office/drawing/2014/main" id="{7466FC7D-93E4-223E-D3A7-E009E7D4430B}"/>
              </a:ext>
            </a:extLst>
          </p:cNvPr>
          <p:cNvSpPr>
            <a:spLocks noChangeShapeType="1"/>
          </p:cNvSpPr>
          <p:nvPr/>
        </p:nvSpPr>
        <p:spPr bwMode="auto">
          <a:xfrm flipH="1">
            <a:off x="3730625" y="4035425"/>
            <a:ext cx="1335088" cy="46355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1774" name="Line 32">
            <a:extLst>
              <a:ext uri="{FF2B5EF4-FFF2-40B4-BE49-F238E27FC236}">
                <a16:creationId xmlns:a16="http://schemas.microsoft.com/office/drawing/2014/main" id="{1111A48E-3DE6-2B4F-482C-92E72804E2F2}"/>
              </a:ext>
            </a:extLst>
          </p:cNvPr>
          <p:cNvSpPr>
            <a:spLocks noChangeShapeType="1"/>
          </p:cNvSpPr>
          <p:nvPr/>
        </p:nvSpPr>
        <p:spPr bwMode="auto">
          <a:xfrm flipH="1" flipV="1">
            <a:off x="3919538" y="3744914"/>
            <a:ext cx="1117600" cy="730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1775" name="Line 33">
            <a:extLst>
              <a:ext uri="{FF2B5EF4-FFF2-40B4-BE49-F238E27FC236}">
                <a16:creationId xmlns:a16="http://schemas.microsoft.com/office/drawing/2014/main" id="{C854233C-74B4-C878-EF73-B3096B3853BE}"/>
              </a:ext>
            </a:extLst>
          </p:cNvPr>
          <p:cNvSpPr>
            <a:spLocks noChangeShapeType="1"/>
          </p:cNvSpPr>
          <p:nvPr/>
        </p:nvSpPr>
        <p:spPr bwMode="auto">
          <a:xfrm>
            <a:off x="4122739" y="2917825"/>
            <a:ext cx="985837" cy="68103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1776" name="Rectangle 2">
            <a:extLst>
              <a:ext uri="{FF2B5EF4-FFF2-40B4-BE49-F238E27FC236}">
                <a16:creationId xmlns:a16="http://schemas.microsoft.com/office/drawing/2014/main" id="{E8457F1E-369E-D394-07D7-FED655093C6C}"/>
              </a:ext>
            </a:extLst>
          </p:cNvPr>
          <p:cNvSpPr txBox="1">
            <a:spLocks noChangeArrowheads="1"/>
          </p:cNvSpPr>
          <p:nvPr/>
        </p:nvSpPr>
        <p:spPr bwMode="auto">
          <a:xfrm>
            <a:off x="2008188" y="476250"/>
            <a:ext cx="8101012" cy="782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GB" altLang="en-US" sz="4000" dirty="0">
                <a:solidFill>
                  <a:srgbClr val="663300"/>
                </a:solidFill>
                <a:latin typeface="Times New Roman" panose="02020603050405020304" pitchFamily="18" charset="0"/>
                <a:cs typeface="Times New Roman" panose="02020603050405020304" pitchFamily="18" charset="0"/>
              </a:rPr>
              <a:t>Mind Maps for Project Planning</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CB2CC395-F770-F56C-EB71-A7388B3281FF}"/>
              </a:ext>
            </a:extLst>
          </p:cNvPr>
          <p:cNvSpPr>
            <a:spLocks noGrp="1"/>
          </p:cNvSpPr>
          <p:nvPr>
            <p:ph type="title"/>
          </p:nvPr>
        </p:nvSpPr>
        <p:spPr>
          <a:xfrm>
            <a:off x="273844" y="100012"/>
            <a:ext cx="10515600" cy="657314"/>
          </a:xfrm>
        </p:spPr>
        <p:txBody>
          <a:bodyPr>
            <a:normAutofit fontScale="90000"/>
          </a:bodyPr>
          <a:lstStyle/>
          <a:p>
            <a:r>
              <a:rPr lang="en-GB" altLang="en-US" dirty="0"/>
              <a:t>Events as projects</a:t>
            </a:r>
          </a:p>
        </p:txBody>
      </p:sp>
      <p:sp>
        <p:nvSpPr>
          <p:cNvPr id="33795" name="Content Placeholder 2">
            <a:extLst>
              <a:ext uri="{FF2B5EF4-FFF2-40B4-BE49-F238E27FC236}">
                <a16:creationId xmlns:a16="http://schemas.microsoft.com/office/drawing/2014/main" id="{4E88A9C1-C51B-6CE1-71E1-74F1939DAA54}"/>
              </a:ext>
            </a:extLst>
          </p:cNvPr>
          <p:cNvSpPr>
            <a:spLocks noGrp="1"/>
          </p:cNvSpPr>
          <p:nvPr>
            <p:ph idx="1"/>
          </p:nvPr>
        </p:nvSpPr>
        <p:spPr>
          <a:xfrm>
            <a:off x="165183" y="919063"/>
            <a:ext cx="7772400" cy="1887538"/>
          </a:xfrm>
        </p:spPr>
        <p:txBody>
          <a:bodyPr/>
          <a:lstStyle/>
          <a:p>
            <a:r>
              <a:rPr lang="en-GB" altLang="en-US" dirty="0"/>
              <a:t>Events can be thought of as projects – one off activities designed to meet the needs of a particular group</a:t>
            </a:r>
          </a:p>
        </p:txBody>
      </p:sp>
      <p:pic>
        <p:nvPicPr>
          <p:cNvPr id="33796" name="Picture 4">
            <a:extLst>
              <a:ext uri="{FF2B5EF4-FFF2-40B4-BE49-F238E27FC236}">
                <a16:creationId xmlns:a16="http://schemas.microsoft.com/office/drawing/2014/main" id="{A238089E-6628-A7EF-6BEE-2202667CEC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31100" y="3074246"/>
            <a:ext cx="4198938" cy="26169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2">
            <a:extLst>
              <a:ext uri="{FF2B5EF4-FFF2-40B4-BE49-F238E27FC236}">
                <a16:creationId xmlns:a16="http://schemas.microsoft.com/office/drawing/2014/main" id="{CDFC3ED6-AC2E-FB30-379F-01DA7CDCDC4D}"/>
              </a:ext>
            </a:extLst>
          </p:cNvPr>
          <p:cNvSpPr txBox="1">
            <a:spLocks/>
          </p:cNvSpPr>
          <p:nvPr/>
        </p:nvSpPr>
        <p:spPr bwMode="auto">
          <a:xfrm>
            <a:off x="504942" y="2567597"/>
            <a:ext cx="4681537" cy="1874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chemeClr val="accent1"/>
              </a:buClr>
              <a:buSzPct val="90000"/>
              <a:buFont typeface="Monotype Sorts" pitchFamily="2" charset="2"/>
              <a:buChar char="4"/>
              <a:defRPr kumimoji="1" sz="3200" b="1">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1"/>
              </a:buClr>
              <a:buChar char="–"/>
              <a:defRPr kumimoji="1" sz="2800" b="1">
                <a:solidFill>
                  <a:schemeClr val="tx1"/>
                </a:solidFill>
                <a:latin typeface="+mn-lt"/>
              </a:defRPr>
            </a:lvl2pPr>
            <a:lvl3pPr marL="1143000" indent="-228600" algn="l" rtl="0" eaLnBrk="0" fontAlgn="base" hangingPunct="0">
              <a:spcBef>
                <a:spcPct val="20000"/>
              </a:spcBef>
              <a:spcAft>
                <a:spcPct val="0"/>
              </a:spcAft>
              <a:buClr>
                <a:schemeClr val="accent1"/>
              </a:buClr>
              <a:buChar char="•"/>
              <a:defRPr kumimoji="1" sz="2400" b="1">
                <a:solidFill>
                  <a:schemeClr val="tx1"/>
                </a:solidFill>
                <a:latin typeface="+mn-lt"/>
              </a:defRPr>
            </a:lvl3pPr>
            <a:lvl4pPr marL="1600200" indent="-228600" algn="l" rtl="0" eaLnBrk="0" fontAlgn="base" hangingPunct="0">
              <a:spcBef>
                <a:spcPct val="20000"/>
              </a:spcBef>
              <a:spcAft>
                <a:spcPct val="0"/>
              </a:spcAft>
              <a:buClr>
                <a:schemeClr val="accent1"/>
              </a:buClr>
              <a:buChar char="–"/>
              <a:defRPr kumimoji="1" sz="2000" b="1">
                <a:solidFill>
                  <a:schemeClr val="tx1"/>
                </a:solidFill>
                <a:latin typeface="+mn-lt"/>
              </a:defRPr>
            </a:lvl4pPr>
            <a:lvl5pPr marL="2057400" indent="-228600" algn="l" rtl="0" eaLnBrk="0" fontAlgn="base" hangingPunct="0">
              <a:spcBef>
                <a:spcPct val="20000"/>
              </a:spcBef>
              <a:spcAft>
                <a:spcPct val="0"/>
              </a:spcAft>
              <a:buClr>
                <a:schemeClr val="accent1"/>
              </a:buClr>
              <a:buChar char="»"/>
              <a:defRPr kumimoji="1" sz="2000" b="1">
                <a:solidFill>
                  <a:schemeClr val="tx1"/>
                </a:solidFill>
                <a:latin typeface="+mn-lt"/>
              </a:defRPr>
            </a:lvl5pPr>
            <a:lvl6pPr marL="2514600" indent="-228600" algn="l" rtl="0" fontAlgn="base">
              <a:spcBef>
                <a:spcPct val="20000"/>
              </a:spcBef>
              <a:spcAft>
                <a:spcPct val="0"/>
              </a:spcAft>
              <a:buClr>
                <a:schemeClr val="accent1"/>
              </a:buClr>
              <a:buChar char="»"/>
              <a:defRPr kumimoji="1" sz="2000">
                <a:solidFill>
                  <a:schemeClr val="tx1"/>
                </a:solidFill>
                <a:latin typeface="+mn-lt"/>
              </a:defRPr>
            </a:lvl6pPr>
            <a:lvl7pPr marL="2971800" indent="-228600" algn="l" rtl="0" fontAlgn="base">
              <a:spcBef>
                <a:spcPct val="20000"/>
              </a:spcBef>
              <a:spcAft>
                <a:spcPct val="0"/>
              </a:spcAft>
              <a:buClr>
                <a:schemeClr val="accent1"/>
              </a:buClr>
              <a:buChar char="»"/>
              <a:defRPr kumimoji="1" sz="2000">
                <a:solidFill>
                  <a:schemeClr val="tx1"/>
                </a:solidFill>
                <a:latin typeface="+mn-lt"/>
              </a:defRPr>
            </a:lvl7pPr>
            <a:lvl8pPr marL="3429000" indent="-228600" algn="l" rtl="0" fontAlgn="base">
              <a:spcBef>
                <a:spcPct val="20000"/>
              </a:spcBef>
              <a:spcAft>
                <a:spcPct val="0"/>
              </a:spcAft>
              <a:buClr>
                <a:schemeClr val="accent1"/>
              </a:buClr>
              <a:buChar char="»"/>
              <a:defRPr kumimoji="1" sz="2000">
                <a:solidFill>
                  <a:schemeClr val="tx1"/>
                </a:solidFill>
                <a:latin typeface="+mn-lt"/>
              </a:defRPr>
            </a:lvl8pPr>
            <a:lvl9pPr marL="3886200" indent="-228600" algn="l" rtl="0" fontAlgn="base">
              <a:spcBef>
                <a:spcPct val="20000"/>
              </a:spcBef>
              <a:spcAft>
                <a:spcPct val="0"/>
              </a:spcAft>
              <a:buClr>
                <a:schemeClr val="accent1"/>
              </a:buClr>
              <a:buChar char="»"/>
              <a:defRPr kumimoji="1" sz="2000">
                <a:solidFill>
                  <a:schemeClr val="tx1"/>
                </a:solidFill>
                <a:latin typeface="+mn-lt"/>
              </a:defRPr>
            </a:lvl9pPr>
          </a:lstStyle>
          <a:p>
            <a:pPr>
              <a:defRPr/>
            </a:pPr>
            <a:r>
              <a:rPr lang="en-GB" altLang="en-US" sz="2800" b="0" kern="0" dirty="0"/>
              <a:t>As with all projects, events have specific performance requirements, are required to be organised and delivered within a given time period and are limited by budget / resources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6D6AC-87F5-71F1-69B2-C6F7DA034337}"/>
              </a:ext>
            </a:extLst>
          </p:cNvPr>
          <p:cNvSpPr>
            <a:spLocks noGrp="1"/>
          </p:cNvSpPr>
          <p:nvPr>
            <p:ph type="title"/>
          </p:nvPr>
        </p:nvSpPr>
        <p:spPr/>
        <p:txBody>
          <a:bodyPr/>
          <a:lstStyle/>
          <a:p>
            <a:r>
              <a:rPr lang="en-US" altLang="en-US" kern="1200" dirty="0">
                <a:solidFill>
                  <a:schemeClr val="tx1"/>
                </a:solidFill>
                <a:latin typeface="+mj-lt"/>
                <a:ea typeface="+mj-ea"/>
                <a:cs typeface="+mj-cs"/>
              </a:rPr>
              <a:t>Event Component Breakdown</a:t>
            </a:r>
            <a:endParaRPr lang="en-GB" dirty="0"/>
          </a:p>
        </p:txBody>
      </p:sp>
      <p:sp>
        <p:nvSpPr>
          <p:cNvPr id="3" name="Content Placeholder 2">
            <a:extLst>
              <a:ext uri="{FF2B5EF4-FFF2-40B4-BE49-F238E27FC236}">
                <a16:creationId xmlns:a16="http://schemas.microsoft.com/office/drawing/2014/main" id="{7AA9D111-808D-1927-02FE-60E5C27C5EF7}"/>
              </a:ext>
            </a:extLst>
          </p:cNvPr>
          <p:cNvSpPr>
            <a:spLocks noGrp="1"/>
          </p:cNvSpPr>
          <p:nvPr>
            <p:ph idx="1"/>
          </p:nvPr>
        </p:nvSpPr>
        <p:spPr>
          <a:xfrm>
            <a:off x="108923" y="1457139"/>
            <a:ext cx="10515600" cy="4351338"/>
          </a:xfrm>
        </p:spPr>
        <p:txBody>
          <a:bodyPr>
            <a:normAutofit lnSpcReduction="10000"/>
          </a:bodyPr>
          <a:lstStyle/>
          <a:p>
            <a:pPr indent="-228600">
              <a:lnSpc>
                <a:spcPct val="150000"/>
              </a:lnSpc>
              <a:buFont typeface="Arial" panose="020B0604020202020204" pitchFamily="34" charset="0"/>
              <a:buChar char="•"/>
            </a:pPr>
            <a:r>
              <a:rPr lang="en-US" altLang="en-US" sz="3000" b="0" dirty="0">
                <a:latin typeface="+mn-lt"/>
              </a:rPr>
              <a:t>An event’s components can be broken down in a number of different ways:</a:t>
            </a:r>
          </a:p>
          <a:p>
            <a:pPr lvl="1" indent="-228600">
              <a:lnSpc>
                <a:spcPct val="150000"/>
              </a:lnSpc>
              <a:buFont typeface="Arial" panose="020B0604020202020204" pitchFamily="34" charset="0"/>
              <a:buChar char="•"/>
            </a:pPr>
            <a:r>
              <a:rPr lang="en-US" altLang="en-US" sz="3200" b="0" dirty="0">
                <a:latin typeface="+mn-lt"/>
              </a:rPr>
              <a:t>Work Breakdown Structures </a:t>
            </a:r>
          </a:p>
          <a:p>
            <a:pPr lvl="1" indent="-228600">
              <a:lnSpc>
                <a:spcPct val="150000"/>
              </a:lnSpc>
              <a:buFont typeface="Arial" panose="020B0604020202020204" pitchFamily="34" charset="0"/>
              <a:buChar char="•"/>
            </a:pPr>
            <a:r>
              <a:rPr lang="en-US" altLang="en-US" sz="3200" b="0" dirty="0">
                <a:latin typeface="+mn-lt"/>
              </a:rPr>
              <a:t>Gantt Charts</a:t>
            </a:r>
          </a:p>
          <a:p>
            <a:pPr>
              <a:lnSpc>
                <a:spcPct val="100000"/>
              </a:lnSpc>
            </a:pPr>
            <a:r>
              <a:rPr kumimoji="0" lang="en-US" altLang="en-US" sz="2400" b="0" i="0" u="none" strike="noStrike" cap="none" normalizeH="0" baseline="0" dirty="0">
                <a:ln>
                  <a:noFill/>
                </a:ln>
                <a:solidFill>
                  <a:srgbClr val="000000"/>
                </a:solidFill>
                <a:effectLst/>
                <a:latin typeface="Arial" panose="020B0604020202020204" pitchFamily="34" charset="0"/>
                <a:ea typeface="Söhne"/>
              </a:rPr>
              <a:t>Both WBS and Gantt Charts are often used together in project management. The WBS helps in defining the project's scope and structure, while the Gantt Chart aids in scheduling and tracking the project's progress over time.</a:t>
            </a:r>
          </a:p>
          <a:p>
            <a:endParaRPr lang="en-GB" dirty="0"/>
          </a:p>
        </p:txBody>
      </p:sp>
      <p:sp>
        <p:nvSpPr>
          <p:cNvPr id="7" name="Rectangle 4">
            <a:extLst>
              <a:ext uri="{FF2B5EF4-FFF2-40B4-BE49-F238E27FC236}">
                <a16:creationId xmlns:a16="http://schemas.microsoft.com/office/drawing/2014/main" id="{0FA4EA54-F835-5984-ABE7-0918E2A186BB}"/>
              </a:ext>
            </a:extLst>
          </p:cNvPr>
          <p:cNvSpPr>
            <a:spLocks noChangeArrowheads="1"/>
          </p:cNvSpPr>
          <p:nvPr/>
        </p:nvSpPr>
        <p:spPr bwMode="auto">
          <a:xfrm>
            <a:off x="162684" y="310302"/>
            <a:ext cx="2700338"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rgbClr val="000000"/>
                </a:solidFill>
                <a:effectLst/>
                <a:latin typeface="Arial" panose="020B0604020202020204" pitchFamily="34" charset="0"/>
                <a:ea typeface="Söhne"/>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1621153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9F221-D452-C238-E8BE-FCC6056091FC}"/>
              </a:ext>
            </a:extLst>
          </p:cNvPr>
          <p:cNvSpPr>
            <a:spLocks noGrp="1"/>
          </p:cNvSpPr>
          <p:nvPr>
            <p:ph type="title"/>
          </p:nvPr>
        </p:nvSpPr>
        <p:spPr/>
        <p:txBody>
          <a:bodyPr/>
          <a:lstStyle/>
          <a:p>
            <a:r>
              <a:rPr lang="en-US" altLang="en-US" sz="4400" kern="1200" dirty="0">
                <a:solidFill>
                  <a:schemeClr val="tx1"/>
                </a:solidFill>
                <a:latin typeface="+mj-lt"/>
                <a:ea typeface="+mj-ea"/>
                <a:cs typeface="+mj-cs"/>
              </a:rPr>
              <a:t>Work Breakdown Structure (WBS)</a:t>
            </a:r>
            <a:endParaRPr lang="en-GB" dirty="0"/>
          </a:p>
        </p:txBody>
      </p:sp>
      <p:sp>
        <p:nvSpPr>
          <p:cNvPr id="3" name="Content Placeholder 2">
            <a:extLst>
              <a:ext uri="{FF2B5EF4-FFF2-40B4-BE49-F238E27FC236}">
                <a16:creationId xmlns:a16="http://schemas.microsoft.com/office/drawing/2014/main" id="{E942A02E-D599-4AF0-1B97-7A2E64412AF2}"/>
              </a:ext>
            </a:extLst>
          </p:cNvPr>
          <p:cNvSpPr>
            <a:spLocks noGrp="1"/>
          </p:cNvSpPr>
          <p:nvPr>
            <p:ph idx="1"/>
          </p:nvPr>
        </p:nvSpPr>
        <p:spPr/>
        <p:txBody>
          <a:bodyPr/>
          <a:lstStyle/>
          <a:p>
            <a:pPr indent="-228600" eaLnBrk="1" hangingPunct="1">
              <a:spcBef>
                <a:spcPct val="20000"/>
              </a:spcBef>
              <a:buClr>
                <a:schemeClr val="accent1"/>
              </a:buClr>
              <a:buSzPct val="90000"/>
              <a:buFont typeface="Arial" panose="020B0604020202020204" pitchFamily="34" charset="0"/>
              <a:buChar char="•"/>
              <a:defRPr/>
            </a:pPr>
            <a:r>
              <a:rPr kumimoji="1" lang="en-US" altLang="en-US" sz="2800" dirty="0">
                <a:latin typeface="+mn-lt"/>
              </a:rPr>
              <a:t>Events can be viewed as a series of tasks (or related ‘packages’ of work. </a:t>
            </a:r>
          </a:p>
          <a:p>
            <a:pPr indent="-228600" eaLnBrk="1" hangingPunct="1">
              <a:spcBef>
                <a:spcPts val="1800"/>
              </a:spcBef>
              <a:buClr>
                <a:schemeClr val="accent1"/>
              </a:buClr>
              <a:buSzPct val="90000"/>
              <a:buFont typeface="Arial" panose="020B0604020202020204" pitchFamily="34" charset="0"/>
              <a:buChar char="•"/>
              <a:defRPr/>
            </a:pPr>
            <a:r>
              <a:rPr kumimoji="1" lang="en-US" altLang="en-US" sz="2800" dirty="0">
                <a:latin typeface="+mn-lt"/>
              </a:rPr>
              <a:t>A WBS provides a structured breakdown of the scope of work into manageable work packages that can be further developed into a list of activities. This process continues until an appropriate level of detail has been reached to meet the needs of the event </a:t>
            </a:r>
            <a:r>
              <a:rPr kumimoji="1" lang="en-US" altLang="en-US" sz="2800" dirty="0" err="1">
                <a:latin typeface="+mn-lt"/>
              </a:rPr>
              <a:t>organisers</a:t>
            </a:r>
            <a:endParaRPr kumimoji="1" lang="en-US" altLang="en-US" sz="2800" dirty="0">
              <a:latin typeface="+mn-lt"/>
            </a:endParaRPr>
          </a:p>
          <a:p>
            <a:endParaRPr lang="en-GB" dirty="0"/>
          </a:p>
        </p:txBody>
      </p:sp>
    </p:spTree>
    <p:extLst>
      <p:ext uri="{BB962C8B-B14F-4D97-AF65-F5344CB8AC3E}">
        <p14:creationId xmlns:p14="http://schemas.microsoft.com/office/powerpoint/2010/main" val="20537561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971764D4-0C03-0A81-94CF-A9A51216DF4E}"/>
              </a:ext>
            </a:extLst>
          </p:cNvPr>
          <p:cNvSpPr txBox="1">
            <a:spLocks noChangeArrowheads="1"/>
          </p:cNvSpPr>
          <p:nvPr/>
        </p:nvSpPr>
        <p:spPr bwMode="auto">
          <a:xfrm>
            <a:off x="1969751" y="149832"/>
            <a:ext cx="8101012" cy="782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GB" altLang="en-US" sz="4000" dirty="0">
                <a:solidFill>
                  <a:srgbClr val="663300"/>
                </a:solidFill>
                <a:latin typeface="Times New Roman" panose="02020603050405020304" pitchFamily="18" charset="0"/>
                <a:cs typeface="Times New Roman" panose="02020603050405020304" pitchFamily="18" charset="0"/>
              </a:rPr>
              <a:t>WBS Tree Structure</a:t>
            </a:r>
          </a:p>
        </p:txBody>
      </p:sp>
      <p:grpSp>
        <p:nvGrpSpPr>
          <p:cNvPr id="38915" name="Group 4">
            <a:extLst>
              <a:ext uri="{FF2B5EF4-FFF2-40B4-BE49-F238E27FC236}">
                <a16:creationId xmlns:a16="http://schemas.microsoft.com/office/drawing/2014/main" id="{FA2F5F32-5B1B-350A-171A-741374FBC228}"/>
              </a:ext>
            </a:extLst>
          </p:cNvPr>
          <p:cNvGrpSpPr>
            <a:grpSpLocks/>
          </p:cNvGrpSpPr>
          <p:nvPr/>
        </p:nvGrpSpPr>
        <p:grpSpPr bwMode="auto">
          <a:xfrm>
            <a:off x="1116121" y="1176217"/>
            <a:ext cx="9105900" cy="4187030"/>
            <a:chOff x="307" y="877"/>
            <a:chExt cx="5108" cy="2319"/>
          </a:xfrm>
        </p:grpSpPr>
        <p:sp>
          <p:nvSpPr>
            <p:cNvPr id="38916" name="Rectangle 5">
              <a:extLst>
                <a:ext uri="{FF2B5EF4-FFF2-40B4-BE49-F238E27FC236}">
                  <a16:creationId xmlns:a16="http://schemas.microsoft.com/office/drawing/2014/main" id="{00E23496-0172-A34C-AA50-887D8BE0A676}"/>
                </a:ext>
              </a:extLst>
            </p:cNvPr>
            <p:cNvSpPr>
              <a:spLocks noChangeArrowheads="1"/>
            </p:cNvSpPr>
            <p:nvPr/>
          </p:nvSpPr>
          <p:spPr bwMode="auto">
            <a:xfrm>
              <a:off x="2606" y="1051"/>
              <a:ext cx="585" cy="29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solidFill>
                  <a:srgbClr val="000000"/>
                </a:solidFill>
                <a:latin typeface="Arial" panose="020B0604020202020204" pitchFamily="34" charset="0"/>
              </a:endParaRPr>
            </a:p>
          </p:txBody>
        </p:sp>
        <p:sp>
          <p:nvSpPr>
            <p:cNvPr id="63" name="Text Box 6">
              <a:extLst>
                <a:ext uri="{FF2B5EF4-FFF2-40B4-BE49-F238E27FC236}">
                  <a16:creationId xmlns:a16="http://schemas.microsoft.com/office/drawing/2014/main" id="{8CC75D03-4F02-7EF9-0B2D-00A0F5CB2B30}"/>
                </a:ext>
              </a:extLst>
            </p:cNvPr>
            <p:cNvSpPr txBox="1">
              <a:spLocks noChangeArrowheads="1"/>
            </p:cNvSpPr>
            <p:nvPr/>
          </p:nvSpPr>
          <p:spPr bwMode="auto">
            <a:xfrm>
              <a:off x="2663" y="1048"/>
              <a:ext cx="470"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lgn="ctr">
                <a:defRPr/>
              </a:pPr>
              <a:r>
                <a:rPr lang="en-US" altLang="en-US" sz="1200" kern="0" dirty="0">
                  <a:solidFill>
                    <a:srgbClr val="000000"/>
                  </a:solidFill>
                </a:rPr>
                <a:t>Carnival</a:t>
              </a:r>
            </a:p>
          </p:txBody>
        </p:sp>
        <p:sp>
          <p:nvSpPr>
            <p:cNvPr id="38918" name="Rectangle 7">
              <a:extLst>
                <a:ext uri="{FF2B5EF4-FFF2-40B4-BE49-F238E27FC236}">
                  <a16:creationId xmlns:a16="http://schemas.microsoft.com/office/drawing/2014/main" id="{2F9C2C0D-5586-6A8B-9D31-F59E62EB6DDB}"/>
                </a:ext>
              </a:extLst>
            </p:cNvPr>
            <p:cNvSpPr>
              <a:spLocks noChangeArrowheads="1"/>
            </p:cNvSpPr>
            <p:nvPr/>
          </p:nvSpPr>
          <p:spPr bwMode="auto">
            <a:xfrm>
              <a:off x="2620" y="1650"/>
              <a:ext cx="585" cy="29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solidFill>
                  <a:srgbClr val="000000"/>
                </a:solidFill>
                <a:latin typeface="Arial" panose="020B0604020202020204" pitchFamily="34" charset="0"/>
              </a:endParaRPr>
            </a:p>
          </p:txBody>
        </p:sp>
        <p:sp>
          <p:nvSpPr>
            <p:cNvPr id="38919" name="Text Box 8">
              <a:extLst>
                <a:ext uri="{FF2B5EF4-FFF2-40B4-BE49-F238E27FC236}">
                  <a16:creationId xmlns:a16="http://schemas.microsoft.com/office/drawing/2014/main" id="{27E76A54-535F-8BFE-2221-46B220A122B0}"/>
                </a:ext>
              </a:extLst>
            </p:cNvPr>
            <p:cNvSpPr txBox="1">
              <a:spLocks noChangeArrowheads="1"/>
            </p:cNvSpPr>
            <p:nvPr/>
          </p:nvSpPr>
          <p:spPr bwMode="auto">
            <a:xfrm>
              <a:off x="2854" y="1647"/>
              <a:ext cx="116"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endParaRPr lang="en-US" altLang="en-US" sz="1200" i="1">
                <a:solidFill>
                  <a:srgbClr val="000000"/>
                </a:solidFill>
                <a:latin typeface="Arial" panose="020B0604020202020204" pitchFamily="34" charset="0"/>
              </a:endParaRPr>
            </a:p>
          </p:txBody>
        </p:sp>
        <p:sp>
          <p:nvSpPr>
            <p:cNvPr id="38920" name="Rectangle 9">
              <a:extLst>
                <a:ext uri="{FF2B5EF4-FFF2-40B4-BE49-F238E27FC236}">
                  <a16:creationId xmlns:a16="http://schemas.microsoft.com/office/drawing/2014/main" id="{BD1AF15F-6BF6-FD9D-AACD-B1FA3DA0955E}"/>
                </a:ext>
              </a:extLst>
            </p:cNvPr>
            <p:cNvSpPr>
              <a:spLocks noChangeArrowheads="1"/>
            </p:cNvSpPr>
            <p:nvPr/>
          </p:nvSpPr>
          <p:spPr bwMode="auto">
            <a:xfrm>
              <a:off x="1779" y="1650"/>
              <a:ext cx="585" cy="29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solidFill>
                  <a:srgbClr val="000000"/>
                </a:solidFill>
                <a:latin typeface="Arial" panose="020B0604020202020204" pitchFamily="34" charset="0"/>
              </a:endParaRPr>
            </a:p>
          </p:txBody>
        </p:sp>
        <p:sp>
          <p:nvSpPr>
            <p:cNvPr id="38921" name="Text Box 10">
              <a:extLst>
                <a:ext uri="{FF2B5EF4-FFF2-40B4-BE49-F238E27FC236}">
                  <a16:creationId xmlns:a16="http://schemas.microsoft.com/office/drawing/2014/main" id="{591BA018-4543-A8A8-382C-BECE85A9008C}"/>
                </a:ext>
              </a:extLst>
            </p:cNvPr>
            <p:cNvSpPr txBox="1">
              <a:spLocks noChangeArrowheads="1"/>
            </p:cNvSpPr>
            <p:nvPr/>
          </p:nvSpPr>
          <p:spPr bwMode="auto">
            <a:xfrm>
              <a:off x="2016" y="1647"/>
              <a:ext cx="116"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endParaRPr lang="en-US" altLang="en-US" sz="1200" i="1">
                <a:solidFill>
                  <a:srgbClr val="000000"/>
                </a:solidFill>
                <a:latin typeface="Arial" panose="020B0604020202020204" pitchFamily="34" charset="0"/>
              </a:endParaRPr>
            </a:p>
          </p:txBody>
        </p:sp>
        <p:sp>
          <p:nvSpPr>
            <p:cNvPr id="38922" name="Rectangle 11">
              <a:extLst>
                <a:ext uri="{FF2B5EF4-FFF2-40B4-BE49-F238E27FC236}">
                  <a16:creationId xmlns:a16="http://schemas.microsoft.com/office/drawing/2014/main" id="{A63EFBBF-ECA7-1151-52A7-95FD1A667058}"/>
                </a:ext>
              </a:extLst>
            </p:cNvPr>
            <p:cNvSpPr>
              <a:spLocks noChangeArrowheads="1"/>
            </p:cNvSpPr>
            <p:nvPr/>
          </p:nvSpPr>
          <p:spPr bwMode="auto">
            <a:xfrm>
              <a:off x="1001" y="1650"/>
              <a:ext cx="585" cy="29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solidFill>
                  <a:srgbClr val="000000"/>
                </a:solidFill>
                <a:latin typeface="Arial" panose="020B0604020202020204" pitchFamily="34" charset="0"/>
              </a:endParaRPr>
            </a:p>
          </p:txBody>
        </p:sp>
        <p:sp>
          <p:nvSpPr>
            <p:cNvPr id="38923" name="Text Box 12">
              <a:extLst>
                <a:ext uri="{FF2B5EF4-FFF2-40B4-BE49-F238E27FC236}">
                  <a16:creationId xmlns:a16="http://schemas.microsoft.com/office/drawing/2014/main" id="{C9B6843E-9156-8E25-6A62-95D7324B9FD0}"/>
                </a:ext>
              </a:extLst>
            </p:cNvPr>
            <p:cNvSpPr txBox="1">
              <a:spLocks noChangeArrowheads="1"/>
            </p:cNvSpPr>
            <p:nvPr/>
          </p:nvSpPr>
          <p:spPr bwMode="auto">
            <a:xfrm>
              <a:off x="1238" y="1647"/>
              <a:ext cx="116"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endParaRPr lang="en-US" altLang="en-US" sz="1200" i="1">
                <a:solidFill>
                  <a:srgbClr val="000000"/>
                </a:solidFill>
                <a:latin typeface="Arial" panose="020B0604020202020204" pitchFamily="34" charset="0"/>
              </a:endParaRPr>
            </a:p>
          </p:txBody>
        </p:sp>
        <p:sp>
          <p:nvSpPr>
            <p:cNvPr id="38924" name="Rectangle 13">
              <a:extLst>
                <a:ext uri="{FF2B5EF4-FFF2-40B4-BE49-F238E27FC236}">
                  <a16:creationId xmlns:a16="http://schemas.microsoft.com/office/drawing/2014/main" id="{1037FDD6-A520-9C40-0447-55A74BD55ACC}"/>
                </a:ext>
              </a:extLst>
            </p:cNvPr>
            <p:cNvSpPr>
              <a:spLocks noChangeArrowheads="1"/>
            </p:cNvSpPr>
            <p:nvPr/>
          </p:nvSpPr>
          <p:spPr bwMode="auto">
            <a:xfrm>
              <a:off x="3342" y="1650"/>
              <a:ext cx="585" cy="29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solidFill>
                  <a:srgbClr val="000000"/>
                </a:solidFill>
                <a:latin typeface="Arial" panose="020B0604020202020204" pitchFamily="34" charset="0"/>
              </a:endParaRPr>
            </a:p>
          </p:txBody>
        </p:sp>
        <p:sp>
          <p:nvSpPr>
            <p:cNvPr id="38925" name="Text Box 14">
              <a:extLst>
                <a:ext uri="{FF2B5EF4-FFF2-40B4-BE49-F238E27FC236}">
                  <a16:creationId xmlns:a16="http://schemas.microsoft.com/office/drawing/2014/main" id="{C64A4A32-58E8-B677-D599-CB81B49C8F88}"/>
                </a:ext>
              </a:extLst>
            </p:cNvPr>
            <p:cNvSpPr txBox="1">
              <a:spLocks noChangeArrowheads="1"/>
            </p:cNvSpPr>
            <p:nvPr/>
          </p:nvSpPr>
          <p:spPr bwMode="auto">
            <a:xfrm>
              <a:off x="3577" y="1647"/>
              <a:ext cx="116"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endParaRPr lang="en-US" altLang="en-US" sz="1200" i="1">
                <a:solidFill>
                  <a:srgbClr val="000000"/>
                </a:solidFill>
                <a:latin typeface="Arial" panose="020B0604020202020204" pitchFamily="34" charset="0"/>
              </a:endParaRPr>
            </a:p>
          </p:txBody>
        </p:sp>
        <p:sp>
          <p:nvSpPr>
            <p:cNvPr id="38926" name="Rectangle 15">
              <a:extLst>
                <a:ext uri="{FF2B5EF4-FFF2-40B4-BE49-F238E27FC236}">
                  <a16:creationId xmlns:a16="http://schemas.microsoft.com/office/drawing/2014/main" id="{8BFED689-ED6A-5434-26FC-04EB06854811}"/>
                </a:ext>
              </a:extLst>
            </p:cNvPr>
            <p:cNvSpPr>
              <a:spLocks noChangeArrowheads="1"/>
            </p:cNvSpPr>
            <p:nvPr/>
          </p:nvSpPr>
          <p:spPr bwMode="auto">
            <a:xfrm>
              <a:off x="4074" y="1650"/>
              <a:ext cx="585" cy="29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solidFill>
                  <a:srgbClr val="000000"/>
                </a:solidFill>
                <a:latin typeface="Arial" panose="020B0604020202020204" pitchFamily="34" charset="0"/>
              </a:endParaRPr>
            </a:p>
          </p:txBody>
        </p:sp>
        <p:sp>
          <p:nvSpPr>
            <p:cNvPr id="38927" name="Text Box 16">
              <a:extLst>
                <a:ext uri="{FF2B5EF4-FFF2-40B4-BE49-F238E27FC236}">
                  <a16:creationId xmlns:a16="http://schemas.microsoft.com/office/drawing/2014/main" id="{5F9BBC70-B886-4168-6F38-8A8BBC3E7030}"/>
                </a:ext>
              </a:extLst>
            </p:cNvPr>
            <p:cNvSpPr txBox="1">
              <a:spLocks noChangeArrowheads="1"/>
            </p:cNvSpPr>
            <p:nvPr/>
          </p:nvSpPr>
          <p:spPr bwMode="auto">
            <a:xfrm>
              <a:off x="4312" y="1647"/>
              <a:ext cx="116"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endParaRPr lang="en-US" altLang="en-US" sz="1200" i="1">
                <a:solidFill>
                  <a:srgbClr val="000000"/>
                </a:solidFill>
                <a:latin typeface="Arial" panose="020B0604020202020204" pitchFamily="34" charset="0"/>
              </a:endParaRPr>
            </a:p>
          </p:txBody>
        </p:sp>
        <p:sp>
          <p:nvSpPr>
            <p:cNvPr id="38928" name="Rectangle 17">
              <a:extLst>
                <a:ext uri="{FF2B5EF4-FFF2-40B4-BE49-F238E27FC236}">
                  <a16:creationId xmlns:a16="http://schemas.microsoft.com/office/drawing/2014/main" id="{997A7281-A266-4E63-7557-0130959224BF}"/>
                </a:ext>
              </a:extLst>
            </p:cNvPr>
            <p:cNvSpPr>
              <a:spLocks noChangeArrowheads="1"/>
            </p:cNvSpPr>
            <p:nvPr/>
          </p:nvSpPr>
          <p:spPr bwMode="auto">
            <a:xfrm>
              <a:off x="4814" y="1650"/>
              <a:ext cx="585" cy="29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solidFill>
                  <a:srgbClr val="000000"/>
                </a:solidFill>
                <a:latin typeface="Arial" panose="020B0604020202020204" pitchFamily="34" charset="0"/>
              </a:endParaRPr>
            </a:p>
          </p:txBody>
        </p:sp>
        <p:sp>
          <p:nvSpPr>
            <p:cNvPr id="38929" name="Text Box 18">
              <a:extLst>
                <a:ext uri="{FF2B5EF4-FFF2-40B4-BE49-F238E27FC236}">
                  <a16:creationId xmlns:a16="http://schemas.microsoft.com/office/drawing/2014/main" id="{2C9A51E2-EBA9-1523-88F7-A0BFBC44BBBA}"/>
                </a:ext>
              </a:extLst>
            </p:cNvPr>
            <p:cNvSpPr txBox="1">
              <a:spLocks noChangeArrowheads="1"/>
            </p:cNvSpPr>
            <p:nvPr/>
          </p:nvSpPr>
          <p:spPr bwMode="auto">
            <a:xfrm>
              <a:off x="5049" y="1647"/>
              <a:ext cx="116"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endParaRPr lang="en-US" altLang="en-US" sz="1200" i="1">
                <a:solidFill>
                  <a:srgbClr val="000000"/>
                </a:solidFill>
                <a:latin typeface="Arial" panose="020B0604020202020204" pitchFamily="34" charset="0"/>
              </a:endParaRPr>
            </a:p>
          </p:txBody>
        </p:sp>
        <p:sp>
          <p:nvSpPr>
            <p:cNvPr id="38930" name="Rectangle 19">
              <a:extLst>
                <a:ext uri="{FF2B5EF4-FFF2-40B4-BE49-F238E27FC236}">
                  <a16:creationId xmlns:a16="http://schemas.microsoft.com/office/drawing/2014/main" id="{1B09060E-DBC6-75DE-A7FD-B7EA3B8D8AB5}"/>
                </a:ext>
              </a:extLst>
            </p:cNvPr>
            <p:cNvSpPr>
              <a:spLocks noChangeArrowheads="1"/>
            </p:cNvSpPr>
            <p:nvPr/>
          </p:nvSpPr>
          <p:spPr bwMode="auto">
            <a:xfrm>
              <a:off x="1770" y="2281"/>
              <a:ext cx="585" cy="29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solidFill>
                  <a:srgbClr val="000000"/>
                </a:solidFill>
                <a:latin typeface="Arial" panose="020B0604020202020204" pitchFamily="34" charset="0"/>
              </a:endParaRPr>
            </a:p>
          </p:txBody>
        </p:sp>
        <p:sp>
          <p:nvSpPr>
            <p:cNvPr id="38931" name="Text Box 20">
              <a:extLst>
                <a:ext uri="{FF2B5EF4-FFF2-40B4-BE49-F238E27FC236}">
                  <a16:creationId xmlns:a16="http://schemas.microsoft.com/office/drawing/2014/main" id="{1F3E4FCA-AD63-2641-5DB1-F86915EF6608}"/>
                </a:ext>
              </a:extLst>
            </p:cNvPr>
            <p:cNvSpPr txBox="1">
              <a:spLocks noChangeArrowheads="1"/>
            </p:cNvSpPr>
            <p:nvPr/>
          </p:nvSpPr>
          <p:spPr bwMode="auto">
            <a:xfrm>
              <a:off x="2006" y="2278"/>
              <a:ext cx="116"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endParaRPr lang="en-US" altLang="en-US" sz="1200" i="1">
                <a:solidFill>
                  <a:srgbClr val="000000"/>
                </a:solidFill>
                <a:latin typeface="Arial" panose="020B0604020202020204" pitchFamily="34" charset="0"/>
              </a:endParaRPr>
            </a:p>
          </p:txBody>
        </p:sp>
        <p:sp>
          <p:nvSpPr>
            <p:cNvPr id="38932" name="Rectangle 21">
              <a:extLst>
                <a:ext uri="{FF2B5EF4-FFF2-40B4-BE49-F238E27FC236}">
                  <a16:creationId xmlns:a16="http://schemas.microsoft.com/office/drawing/2014/main" id="{C61E2192-ADDE-956A-2F1B-32CD39D75CBC}"/>
                </a:ext>
              </a:extLst>
            </p:cNvPr>
            <p:cNvSpPr>
              <a:spLocks noChangeArrowheads="1"/>
            </p:cNvSpPr>
            <p:nvPr/>
          </p:nvSpPr>
          <p:spPr bwMode="auto">
            <a:xfrm>
              <a:off x="1038" y="2281"/>
              <a:ext cx="585" cy="29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solidFill>
                  <a:srgbClr val="000000"/>
                </a:solidFill>
                <a:latin typeface="Arial" panose="020B0604020202020204" pitchFamily="34" charset="0"/>
              </a:endParaRPr>
            </a:p>
          </p:txBody>
        </p:sp>
        <p:sp>
          <p:nvSpPr>
            <p:cNvPr id="38933" name="Text Box 22">
              <a:extLst>
                <a:ext uri="{FF2B5EF4-FFF2-40B4-BE49-F238E27FC236}">
                  <a16:creationId xmlns:a16="http://schemas.microsoft.com/office/drawing/2014/main" id="{B99D4E6D-C746-08E2-9181-3C601E818141}"/>
                </a:ext>
              </a:extLst>
            </p:cNvPr>
            <p:cNvSpPr txBox="1">
              <a:spLocks noChangeArrowheads="1"/>
            </p:cNvSpPr>
            <p:nvPr/>
          </p:nvSpPr>
          <p:spPr bwMode="auto">
            <a:xfrm>
              <a:off x="1273" y="2278"/>
              <a:ext cx="116"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endParaRPr lang="en-US" altLang="en-US" sz="1200" i="1">
                <a:solidFill>
                  <a:srgbClr val="000000"/>
                </a:solidFill>
                <a:latin typeface="Arial" panose="020B0604020202020204" pitchFamily="34" charset="0"/>
              </a:endParaRPr>
            </a:p>
          </p:txBody>
        </p:sp>
        <p:sp>
          <p:nvSpPr>
            <p:cNvPr id="38934" name="Rectangle 23">
              <a:extLst>
                <a:ext uri="{FF2B5EF4-FFF2-40B4-BE49-F238E27FC236}">
                  <a16:creationId xmlns:a16="http://schemas.microsoft.com/office/drawing/2014/main" id="{030C940F-91BF-3095-CD99-9A33A23FA869}"/>
                </a:ext>
              </a:extLst>
            </p:cNvPr>
            <p:cNvSpPr>
              <a:spLocks noChangeArrowheads="1"/>
            </p:cNvSpPr>
            <p:nvPr/>
          </p:nvSpPr>
          <p:spPr bwMode="auto">
            <a:xfrm>
              <a:off x="2473" y="2280"/>
              <a:ext cx="585" cy="29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solidFill>
                  <a:srgbClr val="000000"/>
                </a:solidFill>
                <a:latin typeface="Arial" panose="020B0604020202020204" pitchFamily="34" charset="0"/>
              </a:endParaRPr>
            </a:p>
          </p:txBody>
        </p:sp>
        <p:sp>
          <p:nvSpPr>
            <p:cNvPr id="38935" name="Text Box 24">
              <a:extLst>
                <a:ext uri="{FF2B5EF4-FFF2-40B4-BE49-F238E27FC236}">
                  <a16:creationId xmlns:a16="http://schemas.microsoft.com/office/drawing/2014/main" id="{0808A4AE-9066-4228-7DFF-9AD724BD5A76}"/>
                </a:ext>
              </a:extLst>
            </p:cNvPr>
            <p:cNvSpPr txBox="1">
              <a:spLocks noChangeArrowheads="1"/>
            </p:cNvSpPr>
            <p:nvPr/>
          </p:nvSpPr>
          <p:spPr bwMode="auto">
            <a:xfrm>
              <a:off x="2708" y="2277"/>
              <a:ext cx="116"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endParaRPr lang="en-US" altLang="en-US" sz="1200" i="1">
                <a:solidFill>
                  <a:srgbClr val="000000"/>
                </a:solidFill>
                <a:latin typeface="Arial" panose="020B0604020202020204" pitchFamily="34" charset="0"/>
              </a:endParaRPr>
            </a:p>
          </p:txBody>
        </p:sp>
        <p:sp>
          <p:nvSpPr>
            <p:cNvPr id="38936" name="Rectangle 25">
              <a:extLst>
                <a:ext uri="{FF2B5EF4-FFF2-40B4-BE49-F238E27FC236}">
                  <a16:creationId xmlns:a16="http://schemas.microsoft.com/office/drawing/2014/main" id="{497D2045-1AC6-2B0B-01AE-D866A401A7FC}"/>
                </a:ext>
              </a:extLst>
            </p:cNvPr>
            <p:cNvSpPr>
              <a:spLocks noChangeArrowheads="1"/>
            </p:cNvSpPr>
            <p:nvPr/>
          </p:nvSpPr>
          <p:spPr bwMode="auto">
            <a:xfrm>
              <a:off x="3671" y="2299"/>
              <a:ext cx="585" cy="29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solidFill>
                  <a:srgbClr val="000000"/>
                </a:solidFill>
                <a:latin typeface="Arial" panose="020B0604020202020204" pitchFamily="34" charset="0"/>
              </a:endParaRPr>
            </a:p>
          </p:txBody>
        </p:sp>
        <p:sp>
          <p:nvSpPr>
            <p:cNvPr id="38937" name="Text Box 26">
              <a:extLst>
                <a:ext uri="{FF2B5EF4-FFF2-40B4-BE49-F238E27FC236}">
                  <a16:creationId xmlns:a16="http://schemas.microsoft.com/office/drawing/2014/main" id="{EACE1148-8D13-1CCF-FCA6-D5C9413E5715}"/>
                </a:ext>
              </a:extLst>
            </p:cNvPr>
            <p:cNvSpPr txBox="1">
              <a:spLocks noChangeArrowheads="1"/>
            </p:cNvSpPr>
            <p:nvPr/>
          </p:nvSpPr>
          <p:spPr bwMode="auto">
            <a:xfrm>
              <a:off x="3908" y="2296"/>
              <a:ext cx="116"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endParaRPr lang="en-US" altLang="en-US" sz="1200" i="1">
                <a:solidFill>
                  <a:srgbClr val="000000"/>
                </a:solidFill>
                <a:latin typeface="Arial" panose="020B0604020202020204" pitchFamily="34" charset="0"/>
              </a:endParaRPr>
            </a:p>
          </p:txBody>
        </p:sp>
        <p:sp>
          <p:nvSpPr>
            <p:cNvPr id="38938" name="Rectangle 27">
              <a:extLst>
                <a:ext uri="{FF2B5EF4-FFF2-40B4-BE49-F238E27FC236}">
                  <a16:creationId xmlns:a16="http://schemas.microsoft.com/office/drawing/2014/main" id="{A24156EC-2DC8-C2D0-2C66-27A8411A70EE}"/>
                </a:ext>
              </a:extLst>
            </p:cNvPr>
            <p:cNvSpPr>
              <a:spLocks noChangeArrowheads="1"/>
            </p:cNvSpPr>
            <p:nvPr/>
          </p:nvSpPr>
          <p:spPr bwMode="auto">
            <a:xfrm>
              <a:off x="4503" y="2299"/>
              <a:ext cx="585" cy="29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solidFill>
                  <a:srgbClr val="000000"/>
                </a:solidFill>
                <a:latin typeface="Arial" panose="020B0604020202020204" pitchFamily="34" charset="0"/>
              </a:endParaRPr>
            </a:p>
          </p:txBody>
        </p:sp>
        <p:sp>
          <p:nvSpPr>
            <p:cNvPr id="38939" name="Text Box 28">
              <a:extLst>
                <a:ext uri="{FF2B5EF4-FFF2-40B4-BE49-F238E27FC236}">
                  <a16:creationId xmlns:a16="http://schemas.microsoft.com/office/drawing/2014/main" id="{61051C0C-257C-0134-4978-45AA7242B0B7}"/>
                </a:ext>
              </a:extLst>
            </p:cNvPr>
            <p:cNvSpPr txBox="1">
              <a:spLocks noChangeArrowheads="1"/>
            </p:cNvSpPr>
            <p:nvPr/>
          </p:nvSpPr>
          <p:spPr bwMode="auto">
            <a:xfrm>
              <a:off x="4739" y="2296"/>
              <a:ext cx="116"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endParaRPr lang="en-US" altLang="en-US" sz="1200" i="1">
                <a:solidFill>
                  <a:srgbClr val="000000"/>
                </a:solidFill>
                <a:latin typeface="Arial" panose="020B0604020202020204" pitchFamily="34" charset="0"/>
              </a:endParaRPr>
            </a:p>
          </p:txBody>
        </p:sp>
        <p:sp>
          <p:nvSpPr>
            <p:cNvPr id="38940" name="Rectangle 29">
              <a:extLst>
                <a:ext uri="{FF2B5EF4-FFF2-40B4-BE49-F238E27FC236}">
                  <a16:creationId xmlns:a16="http://schemas.microsoft.com/office/drawing/2014/main" id="{A86C731D-82BD-61CD-5C62-C43B51A676E7}"/>
                </a:ext>
              </a:extLst>
            </p:cNvPr>
            <p:cNvSpPr>
              <a:spLocks noChangeArrowheads="1"/>
            </p:cNvSpPr>
            <p:nvPr/>
          </p:nvSpPr>
          <p:spPr bwMode="auto">
            <a:xfrm>
              <a:off x="3680" y="2903"/>
              <a:ext cx="585" cy="29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solidFill>
                  <a:srgbClr val="000000"/>
                </a:solidFill>
                <a:latin typeface="Arial" panose="020B0604020202020204" pitchFamily="34" charset="0"/>
              </a:endParaRPr>
            </a:p>
          </p:txBody>
        </p:sp>
        <p:sp>
          <p:nvSpPr>
            <p:cNvPr id="38941" name="Text Box 30">
              <a:extLst>
                <a:ext uri="{FF2B5EF4-FFF2-40B4-BE49-F238E27FC236}">
                  <a16:creationId xmlns:a16="http://schemas.microsoft.com/office/drawing/2014/main" id="{0345924D-72D7-70FB-7D1D-AD9E98580433}"/>
                </a:ext>
              </a:extLst>
            </p:cNvPr>
            <p:cNvSpPr txBox="1">
              <a:spLocks noChangeArrowheads="1"/>
            </p:cNvSpPr>
            <p:nvPr/>
          </p:nvSpPr>
          <p:spPr bwMode="auto">
            <a:xfrm>
              <a:off x="3916" y="2900"/>
              <a:ext cx="116"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endParaRPr lang="en-US" altLang="en-US" sz="1200" i="1">
                <a:solidFill>
                  <a:srgbClr val="000000"/>
                </a:solidFill>
                <a:latin typeface="Arial" panose="020B0604020202020204" pitchFamily="34" charset="0"/>
              </a:endParaRPr>
            </a:p>
          </p:txBody>
        </p:sp>
        <p:sp>
          <p:nvSpPr>
            <p:cNvPr id="38942" name="Rectangle 31">
              <a:extLst>
                <a:ext uri="{FF2B5EF4-FFF2-40B4-BE49-F238E27FC236}">
                  <a16:creationId xmlns:a16="http://schemas.microsoft.com/office/drawing/2014/main" id="{061DD363-F596-AB45-8ED5-E409FF9E248F}"/>
                </a:ext>
              </a:extLst>
            </p:cNvPr>
            <p:cNvSpPr>
              <a:spLocks noChangeArrowheads="1"/>
            </p:cNvSpPr>
            <p:nvPr/>
          </p:nvSpPr>
          <p:spPr bwMode="auto">
            <a:xfrm>
              <a:off x="2922" y="2903"/>
              <a:ext cx="585" cy="29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solidFill>
                  <a:srgbClr val="000000"/>
                </a:solidFill>
                <a:latin typeface="Arial" panose="020B0604020202020204" pitchFamily="34" charset="0"/>
              </a:endParaRPr>
            </a:p>
          </p:txBody>
        </p:sp>
        <p:sp>
          <p:nvSpPr>
            <p:cNvPr id="38943" name="Text Box 32">
              <a:extLst>
                <a:ext uri="{FF2B5EF4-FFF2-40B4-BE49-F238E27FC236}">
                  <a16:creationId xmlns:a16="http://schemas.microsoft.com/office/drawing/2014/main" id="{92CD7584-2EB8-91E5-EEFC-C02D62FF6604}"/>
                </a:ext>
              </a:extLst>
            </p:cNvPr>
            <p:cNvSpPr txBox="1">
              <a:spLocks noChangeArrowheads="1"/>
            </p:cNvSpPr>
            <p:nvPr/>
          </p:nvSpPr>
          <p:spPr bwMode="auto">
            <a:xfrm>
              <a:off x="3158" y="2900"/>
              <a:ext cx="116"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endParaRPr lang="en-US" altLang="en-US" sz="1200" i="1">
                <a:solidFill>
                  <a:srgbClr val="000000"/>
                </a:solidFill>
                <a:latin typeface="Arial" panose="020B0604020202020204" pitchFamily="34" charset="0"/>
              </a:endParaRPr>
            </a:p>
          </p:txBody>
        </p:sp>
        <p:sp>
          <p:nvSpPr>
            <p:cNvPr id="38944" name="Rectangle 33">
              <a:extLst>
                <a:ext uri="{FF2B5EF4-FFF2-40B4-BE49-F238E27FC236}">
                  <a16:creationId xmlns:a16="http://schemas.microsoft.com/office/drawing/2014/main" id="{94AA7A7D-0F8C-D0B0-9EB8-A650A91D226A}"/>
                </a:ext>
              </a:extLst>
            </p:cNvPr>
            <p:cNvSpPr>
              <a:spLocks noChangeArrowheads="1"/>
            </p:cNvSpPr>
            <p:nvPr/>
          </p:nvSpPr>
          <p:spPr bwMode="auto">
            <a:xfrm>
              <a:off x="4426" y="2902"/>
              <a:ext cx="585" cy="29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solidFill>
                  <a:srgbClr val="000000"/>
                </a:solidFill>
                <a:latin typeface="Arial" panose="020B0604020202020204" pitchFamily="34" charset="0"/>
              </a:endParaRPr>
            </a:p>
          </p:txBody>
        </p:sp>
        <p:sp>
          <p:nvSpPr>
            <p:cNvPr id="38945" name="Text Box 34">
              <a:extLst>
                <a:ext uri="{FF2B5EF4-FFF2-40B4-BE49-F238E27FC236}">
                  <a16:creationId xmlns:a16="http://schemas.microsoft.com/office/drawing/2014/main" id="{E3CCE620-2BC5-04CD-54CB-AC11D0C3B8DD}"/>
                </a:ext>
              </a:extLst>
            </p:cNvPr>
            <p:cNvSpPr txBox="1">
              <a:spLocks noChangeArrowheads="1"/>
            </p:cNvSpPr>
            <p:nvPr/>
          </p:nvSpPr>
          <p:spPr bwMode="auto">
            <a:xfrm>
              <a:off x="4663" y="2899"/>
              <a:ext cx="116"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endParaRPr lang="en-US" altLang="en-US" sz="1200" i="1">
                <a:solidFill>
                  <a:srgbClr val="000000"/>
                </a:solidFill>
                <a:latin typeface="Arial" panose="020B0604020202020204" pitchFamily="34" charset="0"/>
              </a:endParaRPr>
            </a:p>
          </p:txBody>
        </p:sp>
        <p:sp>
          <p:nvSpPr>
            <p:cNvPr id="92" name="Text Box 35">
              <a:extLst>
                <a:ext uri="{FF2B5EF4-FFF2-40B4-BE49-F238E27FC236}">
                  <a16:creationId xmlns:a16="http://schemas.microsoft.com/office/drawing/2014/main" id="{5B533BF5-6B75-6792-9B4B-C3A8E10D647A}"/>
                </a:ext>
              </a:extLst>
            </p:cNvPr>
            <p:cNvSpPr txBox="1">
              <a:spLocks noChangeArrowheads="1"/>
            </p:cNvSpPr>
            <p:nvPr/>
          </p:nvSpPr>
          <p:spPr bwMode="auto">
            <a:xfrm>
              <a:off x="307" y="877"/>
              <a:ext cx="383"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400" u="sng" kern="0">
                  <a:solidFill>
                    <a:srgbClr val="000000"/>
                  </a:solidFill>
                </a:rPr>
                <a:t>Level</a:t>
              </a:r>
            </a:p>
          </p:txBody>
        </p:sp>
        <p:sp>
          <p:nvSpPr>
            <p:cNvPr id="93" name="Text Box 36">
              <a:extLst>
                <a:ext uri="{FF2B5EF4-FFF2-40B4-BE49-F238E27FC236}">
                  <a16:creationId xmlns:a16="http://schemas.microsoft.com/office/drawing/2014/main" id="{CB296782-96A5-8F11-F51D-DDEF17F5D799}"/>
                </a:ext>
              </a:extLst>
            </p:cNvPr>
            <p:cNvSpPr txBox="1">
              <a:spLocks noChangeArrowheads="1"/>
            </p:cNvSpPr>
            <p:nvPr/>
          </p:nvSpPr>
          <p:spPr bwMode="auto">
            <a:xfrm>
              <a:off x="417" y="1115"/>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400" kern="0">
                  <a:solidFill>
                    <a:srgbClr val="000000"/>
                  </a:solidFill>
                </a:rPr>
                <a:t>0</a:t>
              </a:r>
            </a:p>
          </p:txBody>
        </p:sp>
        <p:sp>
          <p:nvSpPr>
            <p:cNvPr id="94" name="Text Box 37">
              <a:extLst>
                <a:ext uri="{FF2B5EF4-FFF2-40B4-BE49-F238E27FC236}">
                  <a16:creationId xmlns:a16="http://schemas.microsoft.com/office/drawing/2014/main" id="{D54EAFA2-CAF0-F154-213F-78CEEC91453E}"/>
                </a:ext>
              </a:extLst>
            </p:cNvPr>
            <p:cNvSpPr txBox="1">
              <a:spLocks noChangeArrowheads="1"/>
            </p:cNvSpPr>
            <p:nvPr/>
          </p:nvSpPr>
          <p:spPr bwMode="auto">
            <a:xfrm>
              <a:off x="408" y="1719"/>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400" kern="0">
                  <a:solidFill>
                    <a:srgbClr val="000000"/>
                  </a:solidFill>
                </a:rPr>
                <a:t>1</a:t>
              </a:r>
            </a:p>
          </p:txBody>
        </p:sp>
        <p:sp>
          <p:nvSpPr>
            <p:cNvPr id="95" name="Text Box 38">
              <a:extLst>
                <a:ext uri="{FF2B5EF4-FFF2-40B4-BE49-F238E27FC236}">
                  <a16:creationId xmlns:a16="http://schemas.microsoft.com/office/drawing/2014/main" id="{09777AFF-E2D4-47BC-4F77-EEB762278102}"/>
                </a:ext>
              </a:extLst>
            </p:cNvPr>
            <p:cNvSpPr txBox="1">
              <a:spLocks noChangeArrowheads="1"/>
            </p:cNvSpPr>
            <p:nvPr/>
          </p:nvSpPr>
          <p:spPr bwMode="auto">
            <a:xfrm>
              <a:off x="400" y="2350"/>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400" kern="0">
                  <a:solidFill>
                    <a:srgbClr val="000000"/>
                  </a:solidFill>
                </a:rPr>
                <a:t>2</a:t>
              </a:r>
            </a:p>
          </p:txBody>
        </p:sp>
        <p:sp>
          <p:nvSpPr>
            <p:cNvPr id="96" name="Text Box 39">
              <a:extLst>
                <a:ext uri="{FF2B5EF4-FFF2-40B4-BE49-F238E27FC236}">
                  <a16:creationId xmlns:a16="http://schemas.microsoft.com/office/drawing/2014/main" id="{4EBA8664-E712-11A1-52DD-85C7BEADF280}"/>
                </a:ext>
              </a:extLst>
            </p:cNvPr>
            <p:cNvSpPr txBox="1">
              <a:spLocks noChangeArrowheads="1"/>
            </p:cNvSpPr>
            <p:nvPr/>
          </p:nvSpPr>
          <p:spPr bwMode="auto">
            <a:xfrm>
              <a:off x="409" y="2962"/>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400" kern="0">
                  <a:solidFill>
                    <a:srgbClr val="000000"/>
                  </a:solidFill>
                </a:rPr>
                <a:t>3</a:t>
              </a:r>
            </a:p>
          </p:txBody>
        </p:sp>
        <p:sp>
          <p:nvSpPr>
            <p:cNvPr id="97" name="Line 40">
              <a:extLst>
                <a:ext uri="{FF2B5EF4-FFF2-40B4-BE49-F238E27FC236}">
                  <a16:creationId xmlns:a16="http://schemas.microsoft.com/office/drawing/2014/main" id="{E1EB0BBB-7119-DD5A-492C-D6AF43BCEEC0}"/>
                </a:ext>
              </a:extLst>
            </p:cNvPr>
            <p:cNvSpPr>
              <a:spLocks noChangeShapeType="1"/>
            </p:cNvSpPr>
            <p:nvPr/>
          </p:nvSpPr>
          <p:spPr bwMode="auto">
            <a:xfrm>
              <a:off x="1286" y="1472"/>
              <a:ext cx="3798"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98" name="Line 41">
              <a:extLst>
                <a:ext uri="{FF2B5EF4-FFF2-40B4-BE49-F238E27FC236}">
                  <a16:creationId xmlns:a16="http://schemas.microsoft.com/office/drawing/2014/main" id="{83BAC9A8-ED61-392A-CB27-DB7E0ED59EE7}"/>
                </a:ext>
              </a:extLst>
            </p:cNvPr>
            <p:cNvSpPr>
              <a:spLocks noChangeShapeType="1"/>
            </p:cNvSpPr>
            <p:nvPr/>
          </p:nvSpPr>
          <p:spPr bwMode="auto">
            <a:xfrm>
              <a:off x="2907" y="1344"/>
              <a:ext cx="0" cy="302"/>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99" name="Line 42">
              <a:extLst>
                <a:ext uri="{FF2B5EF4-FFF2-40B4-BE49-F238E27FC236}">
                  <a16:creationId xmlns:a16="http://schemas.microsoft.com/office/drawing/2014/main" id="{9FD12893-377B-78BE-2391-35FCAAA4F399}"/>
                </a:ext>
              </a:extLst>
            </p:cNvPr>
            <p:cNvSpPr>
              <a:spLocks noChangeShapeType="1"/>
            </p:cNvSpPr>
            <p:nvPr/>
          </p:nvSpPr>
          <p:spPr bwMode="auto">
            <a:xfrm flipH="1" flipV="1">
              <a:off x="2054" y="1472"/>
              <a:ext cx="0" cy="17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00" name="Line 43">
              <a:extLst>
                <a:ext uri="{FF2B5EF4-FFF2-40B4-BE49-F238E27FC236}">
                  <a16:creationId xmlns:a16="http://schemas.microsoft.com/office/drawing/2014/main" id="{2D3265E7-4CEB-9B8B-FE88-FEAEBA63FBF7}"/>
                </a:ext>
              </a:extLst>
            </p:cNvPr>
            <p:cNvSpPr>
              <a:spLocks noChangeShapeType="1"/>
            </p:cNvSpPr>
            <p:nvPr/>
          </p:nvSpPr>
          <p:spPr bwMode="auto">
            <a:xfrm>
              <a:off x="1289" y="1472"/>
              <a:ext cx="0" cy="17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01" name="Line 44">
              <a:extLst>
                <a:ext uri="{FF2B5EF4-FFF2-40B4-BE49-F238E27FC236}">
                  <a16:creationId xmlns:a16="http://schemas.microsoft.com/office/drawing/2014/main" id="{C4B18B74-8340-7CC6-D16A-536EE9A0FF40}"/>
                </a:ext>
              </a:extLst>
            </p:cNvPr>
            <p:cNvSpPr>
              <a:spLocks noChangeShapeType="1"/>
            </p:cNvSpPr>
            <p:nvPr/>
          </p:nvSpPr>
          <p:spPr bwMode="auto">
            <a:xfrm flipV="1">
              <a:off x="3639" y="1472"/>
              <a:ext cx="0" cy="17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02" name="Line 45">
              <a:extLst>
                <a:ext uri="{FF2B5EF4-FFF2-40B4-BE49-F238E27FC236}">
                  <a16:creationId xmlns:a16="http://schemas.microsoft.com/office/drawing/2014/main" id="{D11D9C7C-5874-FDFC-97FF-4EA447F49331}"/>
                </a:ext>
              </a:extLst>
            </p:cNvPr>
            <p:cNvSpPr>
              <a:spLocks noChangeShapeType="1"/>
            </p:cNvSpPr>
            <p:nvPr/>
          </p:nvSpPr>
          <p:spPr bwMode="auto">
            <a:xfrm flipV="1">
              <a:off x="4361" y="1472"/>
              <a:ext cx="0" cy="17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03" name="Line 46">
              <a:extLst>
                <a:ext uri="{FF2B5EF4-FFF2-40B4-BE49-F238E27FC236}">
                  <a16:creationId xmlns:a16="http://schemas.microsoft.com/office/drawing/2014/main" id="{FE0681E7-1B9E-279D-1F70-45AB0E5ECF05}"/>
                </a:ext>
              </a:extLst>
            </p:cNvPr>
            <p:cNvSpPr>
              <a:spLocks noChangeShapeType="1"/>
            </p:cNvSpPr>
            <p:nvPr/>
          </p:nvSpPr>
          <p:spPr bwMode="auto">
            <a:xfrm>
              <a:off x="5083" y="1472"/>
              <a:ext cx="0" cy="17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04" name="Line 47">
              <a:extLst>
                <a:ext uri="{FF2B5EF4-FFF2-40B4-BE49-F238E27FC236}">
                  <a16:creationId xmlns:a16="http://schemas.microsoft.com/office/drawing/2014/main" id="{443A7E10-FB2B-3E80-ABB6-848F4A26F92C}"/>
                </a:ext>
              </a:extLst>
            </p:cNvPr>
            <p:cNvSpPr>
              <a:spLocks noChangeShapeType="1"/>
            </p:cNvSpPr>
            <p:nvPr/>
          </p:nvSpPr>
          <p:spPr bwMode="auto">
            <a:xfrm>
              <a:off x="2054" y="1938"/>
              <a:ext cx="0" cy="339"/>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05" name="Line 48">
              <a:extLst>
                <a:ext uri="{FF2B5EF4-FFF2-40B4-BE49-F238E27FC236}">
                  <a16:creationId xmlns:a16="http://schemas.microsoft.com/office/drawing/2014/main" id="{A297E209-1E76-B225-40DE-9EB750882F8D}"/>
                </a:ext>
              </a:extLst>
            </p:cNvPr>
            <p:cNvSpPr>
              <a:spLocks noChangeShapeType="1"/>
            </p:cNvSpPr>
            <p:nvPr/>
          </p:nvSpPr>
          <p:spPr bwMode="auto">
            <a:xfrm>
              <a:off x="1326" y="2139"/>
              <a:ext cx="1426"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06" name="Line 49">
              <a:extLst>
                <a:ext uri="{FF2B5EF4-FFF2-40B4-BE49-F238E27FC236}">
                  <a16:creationId xmlns:a16="http://schemas.microsoft.com/office/drawing/2014/main" id="{0C7E14AF-52E2-14E9-D0B0-3AC74FBB2AE6}"/>
                </a:ext>
              </a:extLst>
            </p:cNvPr>
            <p:cNvSpPr>
              <a:spLocks noChangeShapeType="1"/>
            </p:cNvSpPr>
            <p:nvPr/>
          </p:nvSpPr>
          <p:spPr bwMode="auto">
            <a:xfrm>
              <a:off x="1326" y="2139"/>
              <a:ext cx="0" cy="13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07" name="Line 50">
              <a:extLst>
                <a:ext uri="{FF2B5EF4-FFF2-40B4-BE49-F238E27FC236}">
                  <a16:creationId xmlns:a16="http://schemas.microsoft.com/office/drawing/2014/main" id="{A2827E9A-D788-F4C0-9950-710E2CAC57DE}"/>
                </a:ext>
              </a:extLst>
            </p:cNvPr>
            <p:cNvSpPr>
              <a:spLocks noChangeShapeType="1"/>
            </p:cNvSpPr>
            <p:nvPr/>
          </p:nvSpPr>
          <p:spPr bwMode="auto">
            <a:xfrm>
              <a:off x="2752" y="2136"/>
              <a:ext cx="0" cy="14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08" name="Line 51">
              <a:extLst>
                <a:ext uri="{FF2B5EF4-FFF2-40B4-BE49-F238E27FC236}">
                  <a16:creationId xmlns:a16="http://schemas.microsoft.com/office/drawing/2014/main" id="{94AA417B-7C48-09AB-5968-19B729D2A71C}"/>
                </a:ext>
              </a:extLst>
            </p:cNvPr>
            <p:cNvSpPr>
              <a:spLocks noChangeShapeType="1"/>
            </p:cNvSpPr>
            <p:nvPr/>
          </p:nvSpPr>
          <p:spPr bwMode="auto">
            <a:xfrm flipV="1">
              <a:off x="3968" y="2139"/>
              <a:ext cx="829"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09" name="Line 52">
              <a:extLst>
                <a:ext uri="{FF2B5EF4-FFF2-40B4-BE49-F238E27FC236}">
                  <a16:creationId xmlns:a16="http://schemas.microsoft.com/office/drawing/2014/main" id="{1D9A5284-3593-3347-CF23-CEE3E814D261}"/>
                </a:ext>
              </a:extLst>
            </p:cNvPr>
            <p:cNvSpPr>
              <a:spLocks noChangeShapeType="1"/>
            </p:cNvSpPr>
            <p:nvPr/>
          </p:nvSpPr>
          <p:spPr bwMode="auto">
            <a:xfrm>
              <a:off x="4361" y="1941"/>
              <a:ext cx="0" cy="192"/>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10" name="Line 53">
              <a:extLst>
                <a:ext uri="{FF2B5EF4-FFF2-40B4-BE49-F238E27FC236}">
                  <a16:creationId xmlns:a16="http://schemas.microsoft.com/office/drawing/2014/main" id="{715C03DF-FD92-30A5-F3FF-7407E32C9252}"/>
                </a:ext>
              </a:extLst>
            </p:cNvPr>
            <p:cNvSpPr>
              <a:spLocks noChangeShapeType="1"/>
            </p:cNvSpPr>
            <p:nvPr/>
          </p:nvSpPr>
          <p:spPr bwMode="auto">
            <a:xfrm>
              <a:off x="3968" y="2139"/>
              <a:ext cx="0" cy="15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11" name="Line 54">
              <a:extLst>
                <a:ext uri="{FF2B5EF4-FFF2-40B4-BE49-F238E27FC236}">
                  <a16:creationId xmlns:a16="http://schemas.microsoft.com/office/drawing/2014/main" id="{1D0FF795-86FB-0ACC-F174-706787B48D7A}"/>
                </a:ext>
              </a:extLst>
            </p:cNvPr>
            <p:cNvSpPr>
              <a:spLocks noChangeShapeType="1"/>
            </p:cNvSpPr>
            <p:nvPr/>
          </p:nvSpPr>
          <p:spPr bwMode="auto">
            <a:xfrm>
              <a:off x="4800" y="2139"/>
              <a:ext cx="0" cy="15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12" name="Line 55">
              <a:extLst>
                <a:ext uri="{FF2B5EF4-FFF2-40B4-BE49-F238E27FC236}">
                  <a16:creationId xmlns:a16="http://schemas.microsoft.com/office/drawing/2014/main" id="{0516B630-2EA6-DE8A-81AB-BED5691E7EFF}"/>
                </a:ext>
              </a:extLst>
            </p:cNvPr>
            <p:cNvSpPr>
              <a:spLocks noChangeShapeType="1"/>
            </p:cNvSpPr>
            <p:nvPr/>
          </p:nvSpPr>
          <p:spPr bwMode="auto">
            <a:xfrm>
              <a:off x="3968" y="2590"/>
              <a:ext cx="0" cy="30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13" name="Line 56">
              <a:extLst>
                <a:ext uri="{FF2B5EF4-FFF2-40B4-BE49-F238E27FC236}">
                  <a16:creationId xmlns:a16="http://schemas.microsoft.com/office/drawing/2014/main" id="{2649F8E7-D945-BCE7-7193-73BCB4BEB9E6}"/>
                </a:ext>
              </a:extLst>
            </p:cNvPr>
            <p:cNvSpPr>
              <a:spLocks noChangeShapeType="1"/>
            </p:cNvSpPr>
            <p:nvPr/>
          </p:nvSpPr>
          <p:spPr bwMode="auto">
            <a:xfrm>
              <a:off x="3209" y="2725"/>
              <a:ext cx="1481"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14" name="Line 57">
              <a:extLst>
                <a:ext uri="{FF2B5EF4-FFF2-40B4-BE49-F238E27FC236}">
                  <a16:creationId xmlns:a16="http://schemas.microsoft.com/office/drawing/2014/main" id="{E4C561F4-168D-F882-AC0D-5CA959BC247B}"/>
                </a:ext>
              </a:extLst>
            </p:cNvPr>
            <p:cNvSpPr>
              <a:spLocks noChangeShapeType="1"/>
            </p:cNvSpPr>
            <p:nvPr/>
          </p:nvSpPr>
          <p:spPr bwMode="auto">
            <a:xfrm flipH="1">
              <a:off x="3209" y="2725"/>
              <a:ext cx="0" cy="173"/>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15" name="Line 58">
              <a:extLst>
                <a:ext uri="{FF2B5EF4-FFF2-40B4-BE49-F238E27FC236}">
                  <a16:creationId xmlns:a16="http://schemas.microsoft.com/office/drawing/2014/main" id="{1A950E85-523D-32B3-95D7-95A618E6462B}"/>
                </a:ext>
              </a:extLst>
            </p:cNvPr>
            <p:cNvSpPr>
              <a:spLocks noChangeShapeType="1"/>
            </p:cNvSpPr>
            <p:nvPr/>
          </p:nvSpPr>
          <p:spPr bwMode="auto">
            <a:xfrm>
              <a:off x="4690" y="2725"/>
              <a:ext cx="0" cy="173"/>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16" name="Text Box 59">
              <a:extLst>
                <a:ext uri="{FF2B5EF4-FFF2-40B4-BE49-F238E27FC236}">
                  <a16:creationId xmlns:a16="http://schemas.microsoft.com/office/drawing/2014/main" id="{BA523300-416F-470D-D080-DBE6CF9D4CC7}"/>
                </a:ext>
              </a:extLst>
            </p:cNvPr>
            <p:cNvSpPr txBox="1">
              <a:spLocks noChangeArrowheads="1"/>
            </p:cNvSpPr>
            <p:nvPr/>
          </p:nvSpPr>
          <p:spPr bwMode="auto">
            <a:xfrm>
              <a:off x="3020" y="1500"/>
              <a:ext cx="169"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200" kern="0">
                  <a:solidFill>
                    <a:srgbClr val="000000"/>
                  </a:solidFill>
                </a:rPr>
                <a:t>3</a:t>
              </a:r>
            </a:p>
          </p:txBody>
        </p:sp>
        <p:sp>
          <p:nvSpPr>
            <p:cNvPr id="117" name="Text Box 60">
              <a:extLst>
                <a:ext uri="{FF2B5EF4-FFF2-40B4-BE49-F238E27FC236}">
                  <a16:creationId xmlns:a16="http://schemas.microsoft.com/office/drawing/2014/main" id="{BFC8EC60-CE0E-541A-88DF-2998251479BE}"/>
                </a:ext>
              </a:extLst>
            </p:cNvPr>
            <p:cNvSpPr txBox="1">
              <a:spLocks noChangeArrowheads="1"/>
            </p:cNvSpPr>
            <p:nvPr/>
          </p:nvSpPr>
          <p:spPr bwMode="auto">
            <a:xfrm>
              <a:off x="3936" y="2752"/>
              <a:ext cx="329"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200" kern="0">
                  <a:solidFill>
                    <a:srgbClr val="000000"/>
                  </a:solidFill>
                </a:rPr>
                <a:t>5.1.2</a:t>
              </a:r>
            </a:p>
          </p:txBody>
        </p:sp>
        <p:sp>
          <p:nvSpPr>
            <p:cNvPr id="118" name="Text Box 61">
              <a:extLst>
                <a:ext uri="{FF2B5EF4-FFF2-40B4-BE49-F238E27FC236}">
                  <a16:creationId xmlns:a16="http://schemas.microsoft.com/office/drawing/2014/main" id="{E2932806-DCEA-1E37-C957-CF075EACF95E}"/>
                </a:ext>
              </a:extLst>
            </p:cNvPr>
            <p:cNvSpPr txBox="1">
              <a:spLocks noChangeArrowheads="1"/>
            </p:cNvSpPr>
            <p:nvPr/>
          </p:nvSpPr>
          <p:spPr bwMode="auto">
            <a:xfrm>
              <a:off x="2201" y="1505"/>
              <a:ext cx="169"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200" kern="0">
                  <a:solidFill>
                    <a:srgbClr val="000000"/>
                  </a:solidFill>
                </a:rPr>
                <a:t>2</a:t>
              </a:r>
            </a:p>
          </p:txBody>
        </p:sp>
        <p:sp>
          <p:nvSpPr>
            <p:cNvPr id="119" name="Text Box 62">
              <a:extLst>
                <a:ext uri="{FF2B5EF4-FFF2-40B4-BE49-F238E27FC236}">
                  <a16:creationId xmlns:a16="http://schemas.microsoft.com/office/drawing/2014/main" id="{4AFD51A0-BBF3-BA1C-41CF-0123FB0ED5F4}"/>
                </a:ext>
              </a:extLst>
            </p:cNvPr>
            <p:cNvSpPr txBox="1">
              <a:spLocks noChangeArrowheads="1"/>
            </p:cNvSpPr>
            <p:nvPr/>
          </p:nvSpPr>
          <p:spPr bwMode="auto">
            <a:xfrm>
              <a:off x="1424" y="1504"/>
              <a:ext cx="169"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200" kern="0">
                  <a:solidFill>
                    <a:srgbClr val="000000"/>
                  </a:solidFill>
                </a:rPr>
                <a:t>1</a:t>
              </a:r>
            </a:p>
          </p:txBody>
        </p:sp>
        <p:sp>
          <p:nvSpPr>
            <p:cNvPr id="120" name="Text Box 63">
              <a:extLst>
                <a:ext uri="{FF2B5EF4-FFF2-40B4-BE49-F238E27FC236}">
                  <a16:creationId xmlns:a16="http://schemas.microsoft.com/office/drawing/2014/main" id="{648A3B46-EC33-542A-CD20-7C9D9FB06034}"/>
                </a:ext>
              </a:extLst>
            </p:cNvPr>
            <p:cNvSpPr txBox="1">
              <a:spLocks noChangeArrowheads="1"/>
            </p:cNvSpPr>
            <p:nvPr/>
          </p:nvSpPr>
          <p:spPr bwMode="auto">
            <a:xfrm>
              <a:off x="3765" y="1505"/>
              <a:ext cx="169"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200" kern="0">
                  <a:solidFill>
                    <a:srgbClr val="000000"/>
                  </a:solidFill>
                </a:rPr>
                <a:t>4</a:t>
              </a:r>
            </a:p>
          </p:txBody>
        </p:sp>
        <p:sp>
          <p:nvSpPr>
            <p:cNvPr id="121" name="Text Box 64">
              <a:extLst>
                <a:ext uri="{FF2B5EF4-FFF2-40B4-BE49-F238E27FC236}">
                  <a16:creationId xmlns:a16="http://schemas.microsoft.com/office/drawing/2014/main" id="{39DE9C6F-6808-7E61-F7EB-26EE20FBB095}"/>
                </a:ext>
              </a:extLst>
            </p:cNvPr>
            <p:cNvSpPr txBox="1">
              <a:spLocks noChangeArrowheads="1"/>
            </p:cNvSpPr>
            <p:nvPr/>
          </p:nvSpPr>
          <p:spPr bwMode="auto">
            <a:xfrm>
              <a:off x="4506" y="1505"/>
              <a:ext cx="169"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200" kern="0">
                  <a:solidFill>
                    <a:srgbClr val="000000"/>
                  </a:solidFill>
                </a:rPr>
                <a:t>5</a:t>
              </a:r>
            </a:p>
          </p:txBody>
        </p:sp>
        <p:sp>
          <p:nvSpPr>
            <p:cNvPr id="122" name="Text Box 65">
              <a:extLst>
                <a:ext uri="{FF2B5EF4-FFF2-40B4-BE49-F238E27FC236}">
                  <a16:creationId xmlns:a16="http://schemas.microsoft.com/office/drawing/2014/main" id="{36BD649A-9CDF-F978-BBBE-9DE9DA6B2D82}"/>
                </a:ext>
              </a:extLst>
            </p:cNvPr>
            <p:cNvSpPr txBox="1">
              <a:spLocks noChangeArrowheads="1"/>
            </p:cNvSpPr>
            <p:nvPr/>
          </p:nvSpPr>
          <p:spPr bwMode="auto">
            <a:xfrm>
              <a:off x="5246" y="1504"/>
              <a:ext cx="169"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200" kern="0">
                  <a:solidFill>
                    <a:srgbClr val="000000"/>
                  </a:solidFill>
                </a:rPr>
                <a:t>6</a:t>
              </a:r>
            </a:p>
          </p:txBody>
        </p:sp>
        <p:sp>
          <p:nvSpPr>
            <p:cNvPr id="123" name="Text Box 66">
              <a:extLst>
                <a:ext uri="{FF2B5EF4-FFF2-40B4-BE49-F238E27FC236}">
                  <a16:creationId xmlns:a16="http://schemas.microsoft.com/office/drawing/2014/main" id="{6713859E-33D2-2EA5-8411-C2F68AFC2562}"/>
                </a:ext>
              </a:extLst>
            </p:cNvPr>
            <p:cNvSpPr txBox="1">
              <a:spLocks noChangeArrowheads="1"/>
            </p:cNvSpPr>
            <p:nvPr/>
          </p:nvSpPr>
          <p:spPr bwMode="auto">
            <a:xfrm>
              <a:off x="1373" y="2131"/>
              <a:ext cx="249"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200" kern="0">
                  <a:solidFill>
                    <a:srgbClr val="000000"/>
                  </a:solidFill>
                </a:rPr>
                <a:t>2.1</a:t>
              </a:r>
            </a:p>
          </p:txBody>
        </p:sp>
        <p:sp>
          <p:nvSpPr>
            <p:cNvPr id="124" name="Text Box 67">
              <a:extLst>
                <a:ext uri="{FF2B5EF4-FFF2-40B4-BE49-F238E27FC236}">
                  <a16:creationId xmlns:a16="http://schemas.microsoft.com/office/drawing/2014/main" id="{71EC0DA7-3AC6-60A2-6C35-967598C95DD1}"/>
                </a:ext>
              </a:extLst>
            </p:cNvPr>
            <p:cNvSpPr txBox="1">
              <a:spLocks noChangeArrowheads="1"/>
            </p:cNvSpPr>
            <p:nvPr/>
          </p:nvSpPr>
          <p:spPr bwMode="auto">
            <a:xfrm>
              <a:off x="2118" y="2136"/>
              <a:ext cx="249"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200" kern="0">
                  <a:solidFill>
                    <a:srgbClr val="000000"/>
                  </a:solidFill>
                </a:rPr>
                <a:t>2.2</a:t>
              </a:r>
            </a:p>
          </p:txBody>
        </p:sp>
        <p:sp>
          <p:nvSpPr>
            <p:cNvPr id="125" name="Text Box 68">
              <a:extLst>
                <a:ext uri="{FF2B5EF4-FFF2-40B4-BE49-F238E27FC236}">
                  <a16:creationId xmlns:a16="http://schemas.microsoft.com/office/drawing/2014/main" id="{EB19BE23-A991-0862-B922-39C22BCC85E5}"/>
                </a:ext>
              </a:extLst>
            </p:cNvPr>
            <p:cNvSpPr txBox="1">
              <a:spLocks noChangeArrowheads="1"/>
            </p:cNvSpPr>
            <p:nvPr/>
          </p:nvSpPr>
          <p:spPr bwMode="auto">
            <a:xfrm>
              <a:off x="2833" y="2137"/>
              <a:ext cx="249"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200" kern="0">
                  <a:solidFill>
                    <a:srgbClr val="000000"/>
                  </a:solidFill>
                </a:rPr>
                <a:t>2.3</a:t>
              </a:r>
            </a:p>
          </p:txBody>
        </p:sp>
        <p:sp>
          <p:nvSpPr>
            <p:cNvPr id="126" name="Text Box 69">
              <a:extLst>
                <a:ext uri="{FF2B5EF4-FFF2-40B4-BE49-F238E27FC236}">
                  <a16:creationId xmlns:a16="http://schemas.microsoft.com/office/drawing/2014/main" id="{83404960-DA72-D2D2-0799-13C45DBC3024}"/>
                </a:ext>
              </a:extLst>
            </p:cNvPr>
            <p:cNvSpPr txBox="1">
              <a:spLocks noChangeArrowheads="1"/>
            </p:cNvSpPr>
            <p:nvPr/>
          </p:nvSpPr>
          <p:spPr bwMode="auto">
            <a:xfrm>
              <a:off x="4026" y="2149"/>
              <a:ext cx="249"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200" kern="0">
                  <a:solidFill>
                    <a:srgbClr val="000000"/>
                  </a:solidFill>
                </a:rPr>
                <a:t>5.1</a:t>
              </a:r>
            </a:p>
          </p:txBody>
        </p:sp>
        <p:sp>
          <p:nvSpPr>
            <p:cNvPr id="127" name="Text Box 70">
              <a:extLst>
                <a:ext uri="{FF2B5EF4-FFF2-40B4-BE49-F238E27FC236}">
                  <a16:creationId xmlns:a16="http://schemas.microsoft.com/office/drawing/2014/main" id="{BE61253F-C336-6F78-F5C6-2F8A9CC58714}"/>
                </a:ext>
              </a:extLst>
            </p:cNvPr>
            <p:cNvSpPr txBox="1">
              <a:spLocks noChangeArrowheads="1"/>
            </p:cNvSpPr>
            <p:nvPr/>
          </p:nvSpPr>
          <p:spPr bwMode="auto">
            <a:xfrm>
              <a:off x="4871" y="2153"/>
              <a:ext cx="249"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200" kern="0">
                  <a:solidFill>
                    <a:srgbClr val="000000"/>
                  </a:solidFill>
                </a:rPr>
                <a:t>5.2</a:t>
              </a:r>
            </a:p>
          </p:txBody>
        </p:sp>
        <p:sp>
          <p:nvSpPr>
            <p:cNvPr id="128" name="Text Box 71">
              <a:extLst>
                <a:ext uri="{FF2B5EF4-FFF2-40B4-BE49-F238E27FC236}">
                  <a16:creationId xmlns:a16="http://schemas.microsoft.com/office/drawing/2014/main" id="{9331A2CB-69B9-C6BF-818B-64CA8B22B7EC}"/>
                </a:ext>
              </a:extLst>
            </p:cNvPr>
            <p:cNvSpPr txBox="1">
              <a:spLocks noChangeArrowheads="1"/>
            </p:cNvSpPr>
            <p:nvPr/>
          </p:nvSpPr>
          <p:spPr bwMode="auto">
            <a:xfrm>
              <a:off x="4699" y="2756"/>
              <a:ext cx="329"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200" kern="0">
                  <a:solidFill>
                    <a:srgbClr val="000000"/>
                  </a:solidFill>
                </a:rPr>
                <a:t>5.1.3</a:t>
              </a:r>
            </a:p>
          </p:txBody>
        </p:sp>
        <p:sp>
          <p:nvSpPr>
            <p:cNvPr id="129" name="Text Box 72">
              <a:extLst>
                <a:ext uri="{FF2B5EF4-FFF2-40B4-BE49-F238E27FC236}">
                  <a16:creationId xmlns:a16="http://schemas.microsoft.com/office/drawing/2014/main" id="{738B3E0A-3242-2460-FD8F-64C4ECCAB1B2}"/>
                </a:ext>
              </a:extLst>
            </p:cNvPr>
            <p:cNvSpPr txBox="1">
              <a:spLocks noChangeArrowheads="1"/>
            </p:cNvSpPr>
            <p:nvPr/>
          </p:nvSpPr>
          <p:spPr bwMode="auto">
            <a:xfrm>
              <a:off x="3200" y="2756"/>
              <a:ext cx="329"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200" kern="0">
                  <a:solidFill>
                    <a:srgbClr val="000000"/>
                  </a:solidFill>
                </a:rPr>
                <a:t>5.1.1</a:t>
              </a:r>
            </a:p>
          </p:txBody>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559D8323-5985-9BB5-0898-340920A48D99}"/>
              </a:ext>
            </a:extLst>
          </p:cNvPr>
          <p:cNvSpPr>
            <a:spLocks noGrp="1" noChangeArrowheads="1"/>
          </p:cNvSpPr>
          <p:nvPr>
            <p:ph type="title" idx="4294967295"/>
          </p:nvPr>
        </p:nvSpPr>
        <p:spPr>
          <a:xfrm>
            <a:off x="0" y="2090738"/>
            <a:ext cx="3381375" cy="2481262"/>
          </a:xfrm>
        </p:spPr>
        <p:txBody>
          <a:bodyPr vert="horz" lIns="91440" tIns="45720" rIns="91440" bIns="45720" rtlCol="0" anchor="ctr">
            <a:normAutofit/>
          </a:bodyPr>
          <a:lstStyle/>
          <a:p>
            <a:pPr algn="ctr"/>
            <a:r>
              <a:rPr lang="en-US" altLang="en-US" sz="4100" kern="1200">
                <a:solidFill>
                  <a:schemeClr val="tx1"/>
                </a:solidFill>
                <a:latin typeface="+mj-lt"/>
                <a:ea typeface="+mj-ea"/>
                <a:cs typeface="+mj-cs"/>
              </a:rPr>
              <a:t>Work Breakdown Structure (WBS)</a:t>
            </a:r>
          </a:p>
        </p:txBody>
      </p:sp>
      <p:sp>
        <p:nvSpPr>
          <p:cNvPr id="2" name="Rectangle 1">
            <a:extLst>
              <a:ext uri="{FF2B5EF4-FFF2-40B4-BE49-F238E27FC236}">
                <a16:creationId xmlns:a16="http://schemas.microsoft.com/office/drawing/2014/main" id="{124D690B-9808-2146-EC23-89D02039A787}"/>
              </a:ext>
            </a:extLst>
          </p:cNvPr>
          <p:cNvSpPr/>
          <p:nvPr/>
        </p:nvSpPr>
        <p:spPr>
          <a:xfrm>
            <a:off x="5285014" y="964850"/>
            <a:ext cx="6068786" cy="4928300"/>
          </a:xfrm>
          <a:prstGeom prst="rect">
            <a:avLst/>
          </a:prstGeom>
        </p:spPr>
        <p:txBody>
          <a:bodyPr vert="horz" lIns="91440" tIns="45720" rIns="91440" bIns="45720" rtlCol="0" anchor="ctr">
            <a:normAutofit lnSpcReduction="10000"/>
          </a:bodyPr>
          <a:lstStyle/>
          <a:p>
            <a:pPr marL="285750" indent="-228600">
              <a:spcAft>
                <a:spcPts val="600"/>
              </a:spcAft>
              <a:buFont typeface="Arial" panose="020B0604020202020204" pitchFamily="34" charset="0"/>
              <a:buChar char="•"/>
              <a:defRPr/>
            </a:pPr>
            <a:r>
              <a:rPr lang="en-US" sz="2800" dirty="0"/>
              <a:t>Either shown graphically in a tree structure, or as index numbers listed beside activities</a:t>
            </a:r>
          </a:p>
          <a:p>
            <a:pPr marL="285750" indent="-228600">
              <a:spcAft>
                <a:spcPts val="600"/>
              </a:spcAft>
              <a:buFont typeface="Arial" panose="020B0604020202020204" pitchFamily="34" charset="0"/>
              <a:buChar char="•"/>
              <a:defRPr/>
            </a:pPr>
            <a:r>
              <a:rPr lang="en-US" sz="2800" dirty="0"/>
              <a:t>Entire project is Level 0; the major-level activities are Level 1; and so on</a:t>
            </a:r>
          </a:p>
          <a:p>
            <a:pPr marL="285750" indent="-228600">
              <a:spcAft>
                <a:spcPts val="600"/>
              </a:spcAft>
              <a:buFont typeface="Arial" panose="020B0604020202020204" pitchFamily="34" charset="0"/>
              <a:buChar char="•"/>
              <a:defRPr/>
            </a:pPr>
            <a:r>
              <a:rPr lang="en-US" sz="2800" dirty="0"/>
              <a:t>Index numbers identify level of the task in the tree structure</a:t>
            </a:r>
          </a:p>
          <a:p>
            <a:pPr marL="285750" indent="-228600">
              <a:spcAft>
                <a:spcPts val="600"/>
              </a:spcAft>
              <a:buFont typeface="Arial" panose="020B0604020202020204" pitchFamily="34" charset="0"/>
              <a:buChar char="•"/>
              <a:defRPr/>
            </a:pPr>
            <a:r>
              <a:rPr lang="en-US" sz="2800" dirty="0"/>
              <a:t>WBS # 4.2.5 indicates that the task is at Level 3 (3 decimal places) and is the 5th sub-subtask under the 2nd subtask under the 4th major activity!</a:t>
            </a:r>
          </a:p>
        </p:txBody>
      </p:sp>
      <p:sp>
        <p:nvSpPr>
          <p:cNvPr id="40963" name="Rectangle 3">
            <a:extLst>
              <a:ext uri="{FF2B5EF4-FFF2-40B4-BE49-F238E27FC236}">
                <a16:creationId xmlns:a16="http://schemas.microsoft.com/office/drawing/2014/main" id="{BE1921F1-B336-D1C8-A415-A4482B79EE03}"/>
              </a:ext>
            </a:extLst>
          </p:cNvPr>
          <p:cNvSpPr>
            <a:spLocks noChangeArrowheads="1"/>
          </p:cNvSpPr>
          <p:nvPr/>
        </p:nvSpPr>
        <p:spPr bwMode="auto">
          <a:xfrm>
            <a:off x="1703388" y="1412876"/>
            <a:ext cx="8686800" cy="5040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Font typeface="Monotype Sorts" pitchFamily="2" charset="2"/>
              <a:buNone/>
            </a:pPr>
            <a:endParaRPr lang="en-GB" altLang="en-US" sz="1800" b="0">
              <a:solidFill>
                <a:srgbClr val="000066"/>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65C432E7-B66E-AA25-8EF4-C050E77FD7EE}"/>
              </a:ext>
            </a:extLst>
          </p:cNvPr>
          <p:cNvSpPr>
            <a:spLocks noGrp="1" noChangeArrowheads="1"/>
          </p:cNvSpPr>
          <p:nvPr>
            <p:ph type="title"/>
          </p:nvPr>
        </p:nvSpPr>
        <p:spPr/>
        <p:txBody>
          <a:bodyPr vert="horz" lIns="91440" tIns="45720" rIns="91440" bIns="45720" rtlCol="0" anchor="ctr">
            <a:normAutofit/>
          </a:bodyPr>
          <a:lstStyle/>
          <a:p>
            <a:r>
              <a:rPr lang="en-US" altLang="en-US"/>
              <a:t>Task</a:t>
            </a:r>
          </a:p>
        </p:txBody>
      </p:sp>
      <p:sp>
        <p:nvSpPr>
          <p:cNvPr id="43011" name="Rectangle 3">
            <a:extLst>
              <a:ext uri="{FF2B5EF4-FFF2-40B4-BE49-F238E27FC236}">
                <a16:creationId xmlns:a16="http://schemas.microsoft.com/office/drawing/2014/main" id="{2F304452-B8E1-48CC-11C8-FF6ED0251643}"/>
              </a:ext>
            </a:extLst>
          </p:cNvPr>
          <p:cNvSpPr>
            <a:spLocks noChangeArrowheads="1"/>
          </p:cNvSpPr>
          <p:nvPr/>
        </p:nvSpPr>
        <p:spPr bwMode="auto">
          <a:xfrm>
            <a:off x="838200" y="1825625"/>
            <a:ext cx="5181600" cy="435133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61950" indent="-36195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marL="228600" indent="-228600">
              <a:lnSpc>
                <a:spcPct val="90000"/>
              </a:lnSpc>
              <a:spcBef>
                <a:spcPts val="1000"/>
              </a:spcBef>
              <a:buFont typeface="Arial" panose="020B0604020202020204" pitchFamily="34" charset="0"/>
              <a:buChar char="•"/>
            </a:pPr>
            <a:r>
              <a:rPr lang="en-US" altLang="en-US" sz="2800" b="0">
                <a:latin typeface="+mn-lt"/>
              </a:rPr>
              <a:t>Working in your groups, consider the work breakdown structure for your event </a:t>
            </a:r>
          </a:p>
          <a:p>
            <a:pPr marL="228600" indent="-228600">
              <a:lnSpc>
                <a:spcPct val="90000"/>
              </a:lnSpc>
              <a:spcBef>
                <a:spcPts val="1000"/>
              </a:spcBef>
              <a:buFont typeface="Arial" panose="020B0604020202020204" pitchFamily="34" charset="0"/>
              <a:buChar char="•"/>
            </a:pPr>
            <a:r>
              <a:rPr lang="en-US" altLang="en-US" sz="2800" b="0">
                <a:latin typeface="+mn-lt"/>
              </a:rPr>
              <a:t>Consider as many levels as you deem appropriate</a:t>
            </a:r>
          </a:p>
          <a:p>
            <a:pPr marL="228600" indent="-228600">
              <a:lnSpc>
                <a:spcPct val="90000"/>
              </a:lnSpc>
              <a:spcBef>
                <a:spcPts val="1000"/>
              </a:spcBef>
              <a:buFont typeface="Arial" panose="020B0604020202020204" pitchFamily="34" charset="0"/>
              <a:buChar char="•"/>
            </a:pPr>
            <a:r>
              <a:rPr lang="en-US" altLang="en-US" sz="2800" b="0">
                <a:latin typeface="+mn-lt"/>
              </a:rPr>
              <a:t>Draw your structure onto flipchart paper and nominate a group member to give a brief overview</a:t>
            </a:r>
          </a:p>
        </p:txBody>
      </p:sp>
      <p:pic>
        <p:nvPicPr>
          <p:cNvPr id="43015" name="Graphic 43014" descr="Check List">
            <a:extLst>
              <a:ext uri="{FF2B5EF4-FFF2-40B4-BE49-F238E27FC236}">
                <a16:creationId xmlns:a16="http://schemas.microsoft.com/office/drawing/2014/main" id="{858016CD-3924-956C-DADA-7EF93F3B7DB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44506" y="1189831"/>
            <a:ext cx="4351338" cy="4351338"/>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86167BF-4A9C-19A1-EDEE-A029489C2738}"/>
              </a:ext>
            </a:extLst>
          </p:cNvPr>
          <p:cNvSpPr txBox="1">
            <a:spLocks noChangeArrowheads="1"/>
          </p:cNvSpPr>
          <p:nvPr/>
        </p:nvSpPr>
        <p:spPr bwMode="auto">
          <a:xfrm>
            <a:off x="2008188" y="476250"/>
            <a:ext cx="8101012" cy="782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GB" altLang="en-US" sz="4000">
                <a:solidFill>
                  <a:srgbClr val="663300"/>
                </a:solidFill>
                <a:latin typeface="Times New Roman" panose="02020603050405020304" pitchFamily="18" charset="0"/>
                <a:cs typeface="Times New Roman" panose="02020603050405020304" pitchFamily="18" charset="0"/>
              </a:rPr>
              <a:t>Mind Maps for WBS Components</a:t>
            </a:r>
          </a:p>
        </p:txBody>
      </p:sp>
      <p:pic>
        <p:nvPicPr>
          <p:cNvPr id="45059" name="Picture 4" descr="j0283609">
            <a:extLst>
              <a:ext uri="{FF2B5EF4-FFF2-40B4-BE49-F238E27FC236}">
                <a16:creationId xmlns:a16="http://schemas.microsoft.com/office/drawing/2014/main" id="{16F67C2D-5E63-E9F5-1720-A6406AA3FFB9}"/>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9088438" y="1362076"/>
            <a:ext cx="609600" cy="542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0" name="Picture 5" descr="j0213527">
            <a:extLst>
              <a:ext uri="{FF2B5EF4-FFF2-40B4-BE49-F238E27FC236}">
                <a16:creationId xmlns:a16="http://schemas.microsoft.com/office/drawing/2014/main" id="{A7B1749A-C8EF-E6F6-3682-FE37B3839B4A}"/>
              </a:ext>
            </a:extLst>
          </p:cNvPr>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9571039" y="2260601"/>
            <a:ext cx="515937" cy="644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1" name="Picture 6" descr="j0238192">
            <a:extLst>
              <a:ext uri="{FF2B5EF4-FFF2-40B4-BE49-F238E27FC236}">
                <a16:creationId xmlns:a16="http://schemas.microsoft.com/office/drawing/2014/main" id="{824B85A4-DBBC-5C11-FA60-8A79C7EA426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212263" y="3181350"/>
            <a:ext cx="455612" cy="69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062" name="Oval 7">
            <a:extLst>
              <a:ext uri="{FF2B5EF4-FFF2-40B4-BE49-F238E27FC236}">
                <a16:creationId xmlns:a16="http://schemas.microsoft.com/office/drawing/2014/main" id="{49D4123D-5AAD-20C9-8A2D-4F2D139963F2}"/>
              </a:ext>
            </a:extLst>
          </p:cNvPr>
          <p:cNvSpPr>
            <a:spLocks noChangeArrowheads="1"/>
          </p:cNvSpPr>
          <p:nvPr/>
        </p:nvSpPr>
        <p:spPr bwMode="auto">
          <a:xfrm>
            <a:off x="5224464" y="2930526"/>
            <a:ext cx="1392237" cy="536575"/>
          </a:xfrm>
          <a:prstGeom prst="ellipse">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45063" name="Text Box 8">
            <a:extLst>
              <a:ext uri="{FF2B5EF4-FFF2-40B4-BE49-F238E27FC236}">
                <a16:creationId xmlns:a16="http://schemas.microsoft.com/office/drawing/2014/main" id="{624E95B5-EB07-AE7D-5E54-AE3C3A31E55A}"/>
              </a:ext>
            </a:extLst>
          </p:cNvPr>
          <p:cNvSpPr txBox="1">
            <a:spLocks noChangeArrowheads="1"/>
          </p:cNvSpPr>
          <p:nvPr/>
        </p:nvSpPr>
        <p:spPr bwMode="auto">
          <a:xfrm>
            <a:off x="5367338" y="3019425"/>
            <a:ext cx="120015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600" b="1">
                <a:latin typeface="Arial" panose="020B0604020202020204" pitchFamily="34" charset="0"/>
              </a:rPr>
              <a:t>Promotion</a:t>
            </a:r>
          </a:p>
        </p:txBody>
      </p:sp>
      <p:sp>
        <p:nvSpPr>
          <p:cNvPr id="45064" name="Text Box 9">
            <a:extLst>
              <a:ext uri="{FF2B5EF4-FFF2-40B4-BE49-F238E27FC236}">
                <a16:creationId xmlns:a16="http://schemas.microsoft.com/office/drawing/2014/main" id="{CB334151-D4D2-3453-884C-D26DBB5FDBCB}"/>
              </a:ext>
            </a:extLst>
          </p:cNvPr>
          <p:cNvSpPr txBox="1">
            <a:spLocks noChangeArrowheads="1"/>
          </p:cNvSpPr>
          <p:nvPr/>
        </p:nvSpPr>
        <p:spPr bwMode="auto">
          <a:xfrm>
            <a:off x="3521076" y="1543050"/>
            <a:ext cx="9620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Investigate</a:t>
            </a:r>
          </a:p>
          <a:p>
            <a:pPr eaLnBrk="1" hangingPunct="1">
              <a:spcBef>
                <a:spcPct val="0"/>
              </a:spcBef>
              <a:buFontTx/>
              <a:buNone/>
            </a:pPr>
            <a:r>
              <a:rPr lang="en-US" altLang="en-US" sz="1200">
                <a:latin typeface="Arial" panose="020B0604020202020204" pitchFamily="34" charset="0"/>
              </a:rPr>
              <a:t>past events</a:t>
            </a:r>
          </a:p>
        </p:txBody>
      </p:sp>
      <p:sp>
        <p:nvSpPr>
          <p:cNvPr id="45065" name="Text Box 10">
            <a:extLst>
              <a:ext uri="{FF2B5EF4-FFF2-40B4-BE49-F238E27FC236}">
                <a16:creationId xmlns:a16="http://schemas.microsoft.com/office/drawing/2014/main" id="{050C0045-5202-2ECD-2E78-0B5B708684C8}"/>
              </a:ext>
            </a:extLst>
          </p:cNvPr>
          <p:cNvSpPr txBox="1">
            <a:spLocks noChangeArrowheads="1"/>
          </p:cNvSpPr>
          <p:nvPr/>
        </p:nvSpPr>
        <p:spPr bwMode="auto">
          <a:xfrm>
            <a:off x="2708276" y="2544764"/>
            <a:ext cx="824265"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Interview</a:t>
            </a:r>
          </a:p>
          <a:p>
            <a:pPr eaLnBrk="1" hangingPunct="1">
              <a:spcBef>
                <a:spcPct val="0"/>
              </a:spcBef>
              <a:buFontTx/>
              <a:buNone/>
            </a:pPr>
            <a:r>
              <a:rPr lang="en-US" altLang="en-US" sz="1200">
                <a:latin typeface="Arial" panose="020B0604020202020204" pitchFamily="34" charset="0"/>
              </a:rPr>
              <a:t>running</a:t>
            </a:r>
          </a:p>
          <a:p>
            <a:pPr eaLnBrk="1" hangingPunct="1">
              <a:spcBef>
                <a:spcPct val="0"/>
              </a:spcBef>
              <a:buFontTx/>
              <a:buNone/>
            </a:pPr>
            <a:r>
              <a:rPr lang="en-US" altLang="en-US" sz="1200">
                <a:latin typeface="Arial" panose="020B0604020202020204" pitchFamily="34" charset="0"/>
              </a:rPr>
              <a:t>club</a:t>
            </a:r>
          </a:p>
          <a:p>
            <a:pPr eaLnBrk="1" hangingPunct="1">
              <a:spcBef>
                <a:spcPct val="0"/>
              </a:spcBef>
              <a:buFontTx/>
              <a:buNone/>
            </a:pPr>
            <a:r>
              <a:rPr lang="en-US" altLang="en-US" sz="1200">
                <a:latin typeface="Arial" panose="020B0604020202020204" pitchFamily="34" charset="0"/>
              </a:rPr>
              <a:t>members</a:t>
            </a:r>
          </a:p>
        </p:txBody>
      </p:sp>
      <p:sp>
        <p:nvSpPr>
          <p:cNvPr id="45066" name="Text Box 11">
            <a:extLst>
              <a:ext uri="{FF2B5EF4-FFF2-40B4-BE49-F238E27FC236}">
                <a16:creationId xmlns:a16="http://schemas.microsoft.com/office/drawing/2014/main" id="{BE82AE00-3427-8AFC-B926-9E38D14D1F63}"/>
              </a:ext>
            </a:extLst>
          </p:cNvPr>
          <p:cNvSpPr txBox="1">
            <a:spLocks noChangeArrowheads="1"/>
          </p:cNvSpPr>
          <p:nvPr/>
        </p:nvSpPr>
        <p:spPr bwMode="auto">
          <a:xfrm>
            <a:off x="2360614" y="3868739"/>
            <a:ext cx="496887"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Print</a:t>
            </a:r>
          </a:p>
        </p:txBody>
      </p:sp>
      <p:sp>
        <p:nvSpPr>
          <p:cNvPr id="45067" name="Text Box 12">
            <a:extLst>
              <a:ext uri="{FF2B5EF4-FFF2-40B4-BE49-F238E27FC236}">
                <a16:creationId xmlns:a16="http://schemas.microsoft.com/office/drawing/2014/main" id="{53DB730B-1332-22E8-EF79-3FA400E8B6F9}"/>
              </a:ext>
            </a:extLst>
          </p:cNvPr>
          <p:cNvSpPr txBox="1">
            <a:spLocks noChangeArrowheads="1"/>
          </p:cNvSpPr>
          <p:nvPr/>
        </p:nvSpPr>
        <p:spPr bwMode="auto">
          <a:xfrm>
            <a:off x="5106989" y="3914775"/>
            <a:ext cx="655637"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Design</a:t>
            </a:r>
          </a:p>
        </p:txBody>
      </p:sp>
      <p:sp>
        <p:nvSpPr>
          <p:cNvPr id="45068" name="Text Box 13">
            <a:extLst>
              <a:ext uri="{FF2B5EF4-FFF2-40B4-BE49-F238E27FC236}">
                <a16:creationId xmlns:a16="http://schemas.microsoft.com/office/drawing/2014/main" id="{8D0EA8CD-6946-9FC2-AE16-366E1DE52C7C}"/>
              </a:ext>
            </a:extLst>
          </p:cNvPr>
          <p:cNvSpPr txBox="1">
            <a:spLocks noChangeArrowheads="1"/>
          </p:cNvSpPr>
          <p:nvPr/>
        </p:nvSpPr>
        <p:spPr bwMode="auto">
          <a:xfrm>
            <a:off x="2722563" y="5233989"/>
            <a:ext cx="919162"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To schools</a:t>
            </a:r>
          </a:p>
        </p:txBody>
      </p:sp>
      <p:sp>
        <p:nvSpPr>
          <p:cNvPr id="45069" name="Text Box 14">
            <a:extLst>
              <a:ext uri="{FF2B5EF4-FFF2-40B4-BE49-F238E27FC236}">
                <a16:creationId xmlns:a16="http://schemas.microsoft.com/office/drawing/2014/main" id="{D2A52066-14BC-10A4-224E-898587C497E0}"/>
              </a:ext>
            </a:extLst>
          </p:cNvPr>
          <p:cNvSpPr txBox="1">
            <a:spLocks noChangeArrowheads="1"/>
          </p:cNvSpPr>
          <p:nvPr/>
        </p:nvSpPr>
        <p:spPr bwMode="auto">
          <a:xfrm>
            <a:off x="4581525" y="5216525"/>
            <a:ext cx="8191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To sports</a:t>
            </a:r>
          </a:p>
          <a:p>
            <a:pPr eaLnBrk="1" hangingPunct="1">
              <a:spcBef>
                <a:spcPct val="0"/>
              </a:spcBef>
              <a:buFontTx/>
              <a:buNone/>
            </a:pPr>
            <a:r>
              <a:rPr lang="en-US" altLang="en-US" sz="1200">
                <a:latin typeface="Arial" panose="020B0604020202020204" pitchFamily="34" charset="0"/>
              </a:rPr>
              <a:t>retailers</a:t>
            </a:r>
          </a:p>
        </p:txBody>
      </p:sp>
      <p:sp>
        <p:nvSpPr>
          <p:cNvPr id="45070" name="Text Box 15">
            <a:extLst>
              <a:ext uri="{FF2B5EF4-FFF2-40B4-BE49-F238E27FC236}">
                <a16:creationId xmlns:a16="http://schemas.microsoft.com/office/drawing/2014/main" id="{82677A43-6E66-E242-0720-44CCA6B6F64F}"/>
              </a:ext>
            </a:extLst>
          </p:cNvPr>
          <p:cNvSpPr txBox="1">
            <a:spLocks noChangeArrowheads="1"/>
          </p:cNvSpPr>
          <p:nvPr/>
        </p:nvSpPr>
        <p:spPr bwMode="auto">
          <a:xfrm>
            <a:off x="6338888" y="4808538"/>
            <a:ext cx="7239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Prepare</a:t>
            </a:r>
          </a:p>
          <a:p>
            <a:pPr eaLnBrk="1" hangingPunct="1">
              <a:spcBef>
                <a:spcPct val="0"/>
              </a:spcBef>
              <a:buFontTx/>
              <a:buNone/>
            </a:pPr>
            <a:r>
              <a:rPr lang="en-US" altLang="en-US" sz="1200">
                <a:latin typeface="Arial" panose="020B0604020202020204" pitchFamily="34" charset="0"/>
              </a:rPr>
              <a:t>mailing</a:t>
            </a:r>
          </a:p>
        </p:txBody>
      </p:sp>
      <p:sp>
        <p:nvSpPr>
          <p:cNvPr id="45071" name="Text Box 16">
            <a:extLst>
              <a:ext uri="{FF2B5EF4-FFF2-40B4-BE49-F238E27FC236}">
                <a16:creationId xmlns:a16="http://schemas.microsoft.com/office/drawing/2014/main" id="{8AB429CD-06F0-D36B-D6F4-336FF0588BF2}"/>
              </a:ext>
            </a:extLst>
          </p:cNvPr>
          <p:cNvSpPr txBox="1">
            <a:spLocks noChangeArrowheads="1"/>
          </p:cNvSpPr>
          <p:nvPr/>
        </p:nvSpPr>
        <p:spPr bwMode="auto">
          <a:xfrm>
            <a:off x="7546976" y="4883151"/>
            <a:ext cx="729687"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Acquire</a:t>
            </a:r>
          </a:p>
          <a:p>
            <a:pPr eaLnBrk="1" hangingPunct="1">
              <a:spcBef>
                <a:spcPct val="0"/>
              </a:spcBef>
              <a:buFontTx/>
              <a:buNone/>
            </a:pPr>
            <a:r>
              <a:rPr lang="en-US" altLang="en-US" sz="1200">
                <a:latin typeface="Arial" panose="020B0604020202020204" pitchFamily="34" charset="0"/>
              </a:rPr>
              <a:t>address</a:t>
            </a:r>
          </a:p>
          <a:p>
            <a:pPr eaLnBrk="1" hangingPunct="1">
              <a:spcBef>
                <a:spcPct val="0"/>
              </a:spcBef>
              <a:buFontTx/>
              <a:buNone/>
            </a:pPr>
            <a:r>
              <a:rPr lang="en-US" altLang="en-US" sz="1200">
                <a:latin typeface="Arial" panose="020B0604020202020204" pitchFamily="34" charset="0"/>
              </a:rPr>
              <a:t>lists</a:t>
            </a:r>
          </a:p>
        </p:txBody>
      </p:sp>
      <p:sp>
        <p:nvSpPr>
          <p:cNvPr id="45072" name="Text Box 17">
            <a:extLst>
              <a:ext uri="{FF2B5EF4-FFF2-40B4-BE49-F238E27FC236}">
                <a16:creationId xmlns:a16="http://schemas.microsoft.com/office/drawing/2014/main" id="{6B3EC57C-79E0-FC32-0447-7C59744FAC13}"/>
              </a:ext>
            </a:extLst>
          </p:cNvPr>
          <p:cNvSpPr txBox="1">
            <a:spLocks noChangeArrowheads="1"/>
          </p:cNvSpPr>
          <p:nvPr/>
        </p:nvSpPr>
        <p:spPr bwMode="auto">
          <a:xfrm>
            <a:off x="8485188" y="4259263"/>
            <a:ext cx="6143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Mail</a:t>
            </a:r>
          </a:p>
          <a:p>
            <a:pPr eaLnBrk="1" hangingPunct="1">
              <a:spcBef>
                <a:spcPct val="0"/>
              </a:spcBef>
              <a:buFontTx/>
              <a:buNone/>
            </a:pPr>
            <a:r>
              <a:rPr lang="en-US" altLang="en-US" sz="1200">
                <a:latin typeface="Arial" panose="020B0604020202020204" pitchFamily="34" charset="0"/>
              </a:rPr>
              <a:t>promo</a:t>
            </a:r>
          </a:p>
        </p:txBody>
      </p:sp>
      <p:sp>
        <p:nvSpPr>
          <p:cNvPr id="45073" name="Text Box 18">
            <a:extLst>
              <a:ext uri="{FF2B5EF4-FFF2-40B4-BE49-F238E27FC236}">
                <a16:creationId xmlns:a16="http://schemas.microsoft.com/office/drawing/2014/main" id="{8CBCA525-6D85-F23A-CF75-0F8939132709}"/>
              </a:ext>
            </a:extLst>
          </p:cNvPr>
          <p:cNvSpPr txBox="1">
            <a:spLocks noChangeArrowheads="1"/>
          </p:cNvSpPr>
          <p:nvPr/>
        </p:nvSpPr>
        <p:spPr bwMode="auto">
          <a:xfrm>
            <a:off x="8493126" y="3040063"/>
            <a:ext cx="69056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Monitor</a:t>
            </a:r>
          </a:p>
          <a:p>
            <a:pPr eaLnBrk="1" hangingPunct="1">
              <a:spcBef>
                <a:spcPct val="0"/>
              </a:spcBef>
              <a:buFontTx/>
              <a:buNone/>
            </a:pPr>
            <a:r>
              <a:rPr lang="en-US" altLang="en-US" sz="1200">
                <a:latin typeface="Arial" panose="020B0604020202020204" pitchFamily="34" charset="0"/>
              </a:rPr>
              <a:t>airings</a:t>
            </a:r>
          </a:p>
        </p:txBody>
      </p:sp>
      <p:sp>
        <p:nvSpPr>
          <p:cNvPr id="45074" name="Text Box 19">
            <a:extLst>
              <a:ext uri="{FF2B5EF4-FFF2-40B4-BE49-F238E27FC236}">
                <a16:creationId xmlns:a16="http://schemas.microsoft.com/office/drawing/2014/main" id="{368BD588-7E70-0A92-EA0E-13EB44CDD790}"/>
              </a:ext>
            </a:extLst>
          </p:cNvPr>
          <p:cNvSpPr txBox="1">
            <a:spLocks noChangeArrowheads="1"/>
          </p:cNvSpPr>
          <p:nvPr/>
        </p:nvSpPr>
        <p:spPr bwMode="auto">
          <a:xfrm>
            <a:off x="8653463" y="2357438"/>
            <a:ext cx="8255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Purchase</a:t>
            </a:r>
          </a:p>
          <a:p>
            <a:pPr eaLnBrk="1" hangingPunct="1">
              <a:spcBef>
                <a:spcPct val="0"/>
              </a:spcBef>
              <a:buFontTx/>
              <a:buNone/>
            </a:pPr>
            <a:r>
              <a:rPr lang="en-US" altLang="en-US" sz="1200">
                <a:latin typeface="Arial" panose="020B0604020202020204" pitchFamily="34" charset="0"/>
              </a:rPr>
              <a:t>air time</a:t>
            </a:r>
          </a:p>
        </p:txBody>
      </p:sp>
      <p:sp>
        <p:nvSpPr>
          <p:cNvPr id="45075" name="Text Box 20">
            <a:extLst>
              <a:ext uri="{FF2B5EF4-FFF2-40B4-BE49-F238E27FC236}">
                <a16:creationId xmlns:a16="http://schemas.microsoft.com/office/drawing/2014/main" id="{536A6365-D97C-CE38-7FC2-B7F2E3669B2A}"/>
              </a:ext>
            </a:extLst>
          </p:cNvPr>
          <p:cNvSpPr txBox="1">
            <a:spLocks noChangeArrowheads="1"/>
          </p:cNvSpPr>
          <p:nvPr/>
        </p:nvSpPr>
        <p:spPr bwMode="auto">
          <a:xfrm>
            <a:off x="8321675" y="1549400"/>
            <a:ext cx="7493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Produce</a:t>
            </a:r>
          </a:p>
          <a:p>
            <a:pPr eaLnBrk="1" hangingPunct="1">
              <a:spcBef>
                <a:spcPct val="0"/>
              </a:spcBef>
              <a:buFontTx/>
              <a:buNone/>
            </a:pPr>
            <a:r>
              <a:rPr lang="en-US" altLang="en-US" sz="1200">
                <a:latin typeface="Arial" panose="020B0604020202020204" pitchFamily="34" charset="0"/>
              </a:rPr>
              <a:t>ads</a:t>
            </a:r>
          </a:p>
        </p:txBody>
      </p:sp>
      <p:sp>
        <p:nvSpPr>
          <p:cNvPr id="45076" name="Text Box 21">
            <a:extLst>
              <a:ext uri="{FF2B5EF4-FFF2-40B4-BE49-F238E27FC236}">
                <a16:creationId xmlns:a16="http://schemas.microsoft.com/office/drawing/2014/main" id="{365EFF72-3145-7B88-4D7E-2F303B5A203A}"/>
              </a:ext>
            </a:extLst>
          </p:cNvPr>
          <p:cNvSpPr txBox="1">
            <a:spLocks noChangeArrowheads="1"/>
          </p:cNvSpPr>
          <p:nvPr/>
        </p:nvSpPr>
        <p:spPr bwMode="auto">
          <a:xfrm>
            <a:off x="7029451" y="2349500"/>
            <a:ext cx="979755"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400" b="1">
                <a:latin typeface="Arial" panose="020B0604020202020204" pitchFamily="34" charset="0"/>
              </a:rPr>
              <a:t>TV and</a:t>
            </a:r>
          </a:p>
          <a:p>
            <a:pPr eaLnBrk="1" hangingPunct="1">
              <a:spcBef>
                <a:spcPct val="0"/>
              </a:spcBef>
              <a:buFontTx/>
              <a:buNone/>
            </a:pPr>
            <a:r>
              <a:rPr lang="en-US" altLang="en-US" sz="1400" b="1">
                <a:latin typeface="Arial" panose="020B0604020202020204" pitchFamily="34" charset="0"/>
              </a:rPr>
              <a:t>radio ads</a:t>
            </a:r>
          </a:p>
        </p:txBody>
      </p:sp>
      <p:sp>
        <p:nvSpPr>
          <p:cNvPr id="45077" name="Text Box 22">
            <a:extLst>
              <a:ext uri="{FF2B5EF4-FFF2-40B4-BE49-F238E27FC236}">
                <a16:creationId xmlns:a16="http://schemas.microsoft.com/office/drawing/2014/main" id="{F2195005-425F-CED3-258F-7E956081AE57}"/>
              </a:ext>
            </a:extLst>
          </p:cNvPr>
          <p:cNvSpPr txBox="1">
            <a:spLocks noChangeArrowheads="1"/>
          </p:cNvSpPr>
          <p:nvPr/>
        </p:nvSpPr>
        <p:spPr bwMode="auto">
          <a:xfrm>
            <a:off x="6648451" y="4089400"/>
            <a:ext cx="89217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400" b="1">
                <a:latin typeface="Arial" panose="020B0604020202020204" pitchFamily="34" charset="0"/>
              </a:rPr>
              <a:t>Mailings</a:t>
            </a:r>
          </a:p>
        </p:txBody>
      </p:sp>
      <p:sp>
        <p:nvSpPr>
          <p:cNvPr id="45078" name="Text Box 23">
            <a:extLst>
              <a:ext uri="{FF2B5EF4-FFF2-40B4-BE49-F238E27FC236}">
                <a16:creationId xmlns:a16="http://schemas.microsoft.com/office/drawing/2014/main" id="{CBF9D998-3D4D-2371-C6DC-6432BA1EFBAA}"/>
              </a:ext>
            </a:extLst>
          </p:cNvPr>
          <p:cNvSpPr txBox="1">
            <a:spLocks noChangeArrowheads="1"/>
          </p:cNvSpPr>
          <p:nvPr/>
        </p:nvSpPr>
        <p:spPr bwMode="auto">
          <a:xfrm>
            <a:off x="3873500" y="3656013"/>
            <a:ext cx="706438"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400" b="1">
                <a:latin typeface="Arial" panose="020B0604020202020204" pitchFamily="34" charset="0"/>
              </a:rPr>
              <a:t>Flyers</a:t>
            </a:r>
          </a:p>
        </p:txBody>
      </p:sp>
      <p:sp>
        <p:nvSpPr>
          <p:cNvPr id="45079" name="Text Box 24">
            <a:extLst>
              <a:ext uri="{FF2B5EF4-FFF2-40B4-BE49-F238E27FC236}">
                <a16:creationId xmlns:a16="http://schemas.microsoft.com/office/drawing/2014/main" id="{4BB527AB-FDFE-6D50-1622-504936B01662}"/>
              </a:ext>
            </a:extLst>
          </p:cNvPr>
          <p:cNvSpPr txBox="1">
            <a:spLocks noChangeArrowheads="1"/>
          </p:cNvSpPr>
          <p:nvPr/>
        </p:nvSpPr>
        <p:spPr bwMode="auto">
          <a:xfrm>
            <a:off x="3886201" y="2555875"/>
            <a:ext cx="982663"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400" b="1">
                <a:latin typeface="Arial" panose="020B0604020202020204" pitchFamily="34" charset="0"/>
              </a:rPr>
              <a:t>Research</a:t>
            </a:r>
          </a:p>
        </p:txBody>
      </p:sp>
      <p:sp>
        <p:nvSpPr>
          <p:cNvPr id="45080" name="Text Box 25">
            <a:extLst>
              <a:ext uri="{FF2B5EF4-FFF2-40B4-BE49-F238E27FC236}">
                <a16:creationId xmlns:a16="http://schemas.microsoft.com/office/drawing/2014/main" id="{9A926FC0-747D-038C-E3AE-76BF567E0919}"/>
              </a:ext>
            </a:extLst>
          </p:cNvPr>
          <p:cNvSpPr txBox="1">
            <a:spLocks noChangeArrowheads="1"/>
          </p:cNvSpPr>
          <p:nvPr/>
        </p:nvSpPr>
        <p:spPr bwMode="auto">
          <a:xfrm>
            <a:off x="3489326" y="4630739"/>
            <a:ext cx="1020763" cy="3143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400" b="1" i="1">
                <a:latin typeface="Arial" panose="020B0604020202020204" pitchFamily="34" charset="0"/>
              </a:rPr>
              <a:t>Distribute</a:t>
            </a:r>
          </a:p>
        </p:txBody>
      </p:sp>
      <p:pic>
        <p:nvPicPr>
          <p:cNvPr id="45081" name="Picture 26" descr="j0234758">
            <a:extLst>
              <a:ext uri="{FF2B5EF4-FFF2-40B4-BE49-F238E27FC236}">
                <a16:creationId xmlns:a16="http://schemas.microsoft.com/office/drawing/2014/main" id="{2D711739-7954-3239-42E6-2D9F30054CE8}"/>
              </a:ext>
            </a:extLst>
          </p:cNvPr>
          <p:cNvPicPr>
            <a:picLocks noChangeAspect="1" noChangeArrowheads="1" noCrop="1"/>
          </p:cNvPicPr>
          <p:nvPr/>
        </p:nvPicPr>
        <p:blipFill>
          <a:blip r:embed="rId6">
            <a:extLst>
              <a:ext uri="{28A0092B-C50C-407E-A947-70E740481C1C}">
                <a14:useLocalDpi xmlns:a14="http://schemas.microsoft.com/office/drawing/2010/main" val="0"/>
              </a:ext>
            </a:extLst>
          </a:blip>
          <a:srcRect/>
          <a:stretch>
            <a:fillRect/>
          </a:stretch>
        </p:blipFill>
        <p:spPr bwMode="auto">
          <a:xfrm>
            <a:off x="7265988" y="3462338"/>
            <a:ext cx="722312" cy="658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82" name="Picture 27" descr="r3mjlxv_[1]">
            <a:extLst>
              <a:ext uri="{FF2B5EF4-FFF2-40B4-BE49-F238E27FC236}">
                <a16:creationId xmlns:a16="http://schemas.microsoft.com/office/drawing/2014/main" id="{A3342966-8EDA-4CD7-289A-C15FA563B82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150350" y="4173539"/>
            <a:ext cx="768350" cy="814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83" name="Picture 28" descr="j0323572">
            <a:extLst>
              <a:ext uri="{FF2B5EF4-FFF2-40B4-BE49-F238E27FC236}">
                <a16:creationId xmlns:a16="http://schemas.microsoft.com/office/drawing/2014/main" id="{30189F67-E2A8-341C-7B3C-DCF7934CB04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72450" y="5338764"/>
            <a:ext cx="731838" cy="733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84" name="Picture 29" descr="j0295085">
            <a:extLst>
              <a:ext uri="{FF2B5EF4-FFF2-40B4-BE49-F238E27FC236}">
                <a16:creationId xmlns:a16="http://schemas.microsoft.com/office/drawing/2014/main" id="{97A06401-A232-C997-5F53-C69355B5FBB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534025" y="2155825"/>
            <a:ext cx="774700" cy="738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85" name="Picture 30" descr="j0233868">
            <a:extLst>
              <a:ext uri="{FF2B5EF4-FFF2-40B4-BE49-F238E27FC236}">
                <a16:creationId xmlns:a16="http://schemas.microsoft.com/office/drawing/2014/main" id="{C091834F-8981-B51E-0276-E1B47AB20F0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432551" y="5307014"/>
            <a:ext cx="815975" cy="777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86" name="Picture 31" descr="smdmpuji[1]">
            <a:extLst>
              <a:ext uri="{FF2B5EF4-FFF2-40B4-BE49-F238E27FC236}">
                <a16:creationId xmlns:a16="http://schemas.microsoft.com/office/drawing/2014/main" id="{E571ADEE-0884-FA42-77A2-2E2D8F3A5F09}"/>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217989" y="5422900"/>
            <a:ext cx="833437"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87" name="Picture 32" descr="faojhh2e[1]">
            <a:extLst>
              <a:ext uri="{FF2B5EF4-FFF2-40B4-BE49-F238E27FC236}">
                <a16:creationId xmlns:a16="http://schemas.microsoft.com/office/drawing/2014/main" id="{F3FCE6DF-3221-C925-5AD7-BF516364D26B}"/>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2606675" y="5462588"/>
            <a:ext cx="858838" cy="774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88" name="Picture 33" descr="j0310308">
            <a:extLst>
              <a:ext uri="{FF2B5EF4-FFF2-40B4-BE49-F238E27FC236}">
                <a16:creationId xmlns:a16="http://schemas.microsoft.com/office/drawing/2014/main" id="{A68DC2B8-BF5B-E4A9-1D4D-E0FA788D2C2D}"/>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4970464" y="4176713"/>
            <a:ext cx="87312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89" name="Picture 34" descr="ownp4lvw[1]">
            <a:extLst>
              <a:ext uri="{FF2B5EF4-FFF2-40B4-BE49-F238E27FC236}">
                <a16:creationId xmlns:a16="http://schemas.microsoft.com/office/drawing/2014/main" id="{1820CC34-6A0B-A0FF-FEEE-D3FD9757A36C}"/>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2089150" y="4173539"/>
            <a:ext cx="820738" cy="833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90" name="Picture 35" descr="j0297493">
            <a:extLst>
              <a:ext uri="{FF2B5EF4-FFF2-40B4-BE49-F238E27FC236}">
                <a16:creationId xmlns:a16="http://schemas.microsoft.com/office/drawing/2014/main" id="{2B84A914-A7B6-3CD7-2431-ED300E84E441}"/>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2032001" y="2401889"/>
            <a:ext cx="638175"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91" name="Picture 36" descr="j0289961">
            <a:extLst>
              <a:ext uri="{FF2B5EF4-FFF2-40B4-BE49-F238E27FC236}">
                <a16:creationId xmlns:a16="http://schemas.microsoft.com/office/drawing/2014/main" id="{16E76F74-DD0D-4945-527B-2F090008449D}"/>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2649539" y="1282701"/>
            <a:ext cx="771525" cy="873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92" name="Picture 37" descr="j0301226">
            <a:extLst>
              <a:ext uri="{FF2B5EF4-FFF2-40B4-BE49-F238E27FC236}">
                <a16:creationId xmlns:a16="http://schemas.microsoft.com/office/drawing/2014/main" id="{F09E0D18-28E7-04CA-73D6-989113FCF62B}"/>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6978650" y="1550988"/>
            <a:ext cx="903288" cy="793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093" name="Line 38">
            <a:extLst>
              <a:ext uri="{FF2B5EF4-FFF2-40B4-BE49-F238E27FC236}">
                <a16:creationId xmlns:a16="http://schemas.microsoft.com/office/drawing/2014/main" id="{889C5AEF-93F8-2945-84C8-A736B9297EAB}"/>
              </a:ext>
            </a:extLst>
          </p:cNvPr>
          <p:cNvSpPr>
            <a:spLocks noChangeShapeType="1"/>
          </p:cNvSpPr>
          <p:nvPr/>
        </p:nvSpPr>
        <p:spPr bwMode="auto">
          <a:xfrm flipV="1">
            <a:off x="6459539" y="2611439"/>
            <a:ext cx="579437" cy="42068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5094" name="Line 39">
            <a:extLst>
              <a:ext uri="{FF2B5EF4-FFF2-40B4-BE49-F238E27FC236}">
                <a16:creationId xmlns:a16="http://schemas.microsoft.com/office/drawing/2014/main" id="{CCA4FFFD-2DBD-3FF1-EBC0-C0FF667528FE}"/>
              </a:ext>
            </a:extLst>
          </p:cNvPr>
          <p:cNvSpPr>
            <a:spLocks noChangeShapeType="1"/>
          </p:cNvSpPr>
          <p:nvPr/>
        </p:nvSpPr>
        <p:spPr bwMode="auto">
          <a:xfrm flipV="1">
            <a:off x="7851775" y="1973263"/>
            <a:ext cx="522288" cy="56515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5095" name="Line 40">
            <a:extLst>
              <a:ext uri="{FF2B5EF4-FFF2-40B4-BE49-F238E27FC236}">
                <a16:creationId xmlns:a16="http://schemas.microsoft.com/office/drawing/2014/main" id="{313F4EB2-00D2-C21C-26EA-6D4D098E6AA7}"/>
              </a:ext>
            </a:extLst>
          </p:cNvPr>
          <p:cNvSpPr>
            <a:spLocks noChangeShapeType="1"/>
          </p:cNvSpPr>
          <p:nvPr/>
        </p:nvSpPr>
        <p:spPr bwMode="auto">
          <a:xfrm>
            <a:off x="7851775" y="2538413"/>
            <a:ext cx="812800" cy="4445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5096" name="Line 41">
            <a:extLst>
              <a:ext uri="{FF2B5EF4-FFF2-40B4-BE49-F238E27FC236}">
                <a16:creationId xmlns:a16="http://schemas.microsoft.com/office/drawing/2014/main" id="{8E2ABEE3-043B-5F14-8189-1B2576CDE6DE}"/>
              </a:ext>
            </a:extLst>
          </p:cNvPr>
          <p:cNvSpPr>
            <a:spLocks noChangeShapeType="1"/>
          </p:cNvSpPr>
          <p:nvPr/>
        </p:nvSpPr>
        <p:spPr bwMode="auto">
          <a:xfrm>
            <a:off x="7866063" y="2538414"/>
            <a:ext cx="639762" cy="72548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5097" name="Line 42">
            <a:extLst>
              <a:ext uri="{FF2B5EF4-FFF2-40B4-BE49-F238E27FC236}">
                <a16:creationId xmlns:a16="http://schemas.microsoft.com/office/drawing/2014/main" id="{32F4DC46-E1A8-6FE8-F7D4-3AACB1E014E4}"/>
              </a:ext>
            </a:extLst>
          </p:cNvPr>
          <p:cNvSpPr>
            <a:spLocks noChangeShapeType="1"/>
          </p:cNvSpPr>
          <p:nvPr/>
        </p:nvSpPr>
        <p:spPr bwMode="auto">
          <a:xfrm>
            <a:off x="6342064" y="3409950"/>
            <a:ext cx="581025" cy="68103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5098" name="Line 43">
            <a:extLst>
              <a:ext uri="{FF2B5EF4-FFF2-40B4-BE49-F238E27FC236}">
                <a16:creationId xmlns:a16="http://schemas.microsoft.com/office/drawing/2014/main" id="{BE6370CB-8A88-936C-F03E-FCCB16E46EFD}"/>
              </a:ext>
            </a:extLst>
          </p:cNvPr>
          <p:cNvSpPr>
            <a:spLocks noChangeShapeType="1"/>
          </p:cNvSpPr>
          <p:nvPr/>
        </p:nvSpPr>
        <p:spPr bwMode="auto">
          <a:xfrm>
            <a:off x="7475539" y="4251325"/>
            <a:ext cx="1030287" cy="26193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5099" name="Line 44">
            <a:extLst>
              <a:ext uri="{FF2B5EF4-FFF2-40B4-BE49-F238E27FC236}">
                <a16:creationId xmlns:a16="http://schemas.microsoft.com/office/drawing/2014/main" id="{B955069D-D2C4-53DA-F515-4FAD5868E4A8}"/>
              </a:ext>
            </a:extLst>
          </p:cNvPr>
          <p:cNvSpPr>
            <a:spLocks noChangeShapeType="1"/>
          </p:cNvSpPr>
          <p:nvPr/>
        </p:nvSpPr>
        <p:spPr bwMode="auto">
          <a:xfrm>
            <a:off x="7170739" y="4367214"/>
            <a:ext cx="638175" cy="53657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5100" name="Line 45">
            <a:extLst>
              <a:ext uri="{FF2B5EF4-FFF2-40B4-BE49-F238E27FC236}">
                <a16:creationId xmlns:a16="http://schemas.microsoft.com/office/drawing/2014/main" id="{8388C0E9-E355-F049-ACD6-53D4259A6BF0}"/>
              </a:ext>
            </a:extLst>
          </p:cNvPr>
          <p:cNvSpPr>
            <a:spLocks noChangeShapeType="1"/>
          </p:cNvSpPr>
          <p:nvPr/>
        </p:nvSpPr>
        <p:spPr bwMode="auto">
          <a:xfrm flipH="1">
            <a:off x="6691313" y="4381501"/>
            <a:ext cx="290512" cy="4365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5101" name="Line 46">
            <a:extLst>
              <a:ext uri="{FF2B5EF4-FFF2-40B4-BE49-F238E27FC236}">
                <a16:creationId xmlns:a16="http://schemas.microsoft.com/office/drawing/2014/main" id="{396D33C7-33F3-A6F3-FEAA-4E9E37C650F5}"/>
              </a:ext>
            </a:extLst>
          </p:cNvPr>
          <p:cNvSpPr>
            <a:spLocks noChangeShapeType="1"/>
          </p:cNvSpPr>
          <p:nvPr/>
        </p:nvSpPr>
        <p:spPr bwMode="auto">
          <a:xfrm flipH="1">
            <a:off x="4295775" y="3336925"/>
            <a:ext cx="1016000" cy="31908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5102" name="Line 47">
            <a:extLst>
              <a:ext uri="{FF2B5EF4-FFF2-40B4-BE49-F238E27FC236}">
                <a16:creationId xmlns:a16="http://schemas.microsoft.com/office/drawing/2014/main" id="{0E79D5FC-A5DA-019E-55B2-181B64DC8491}"/>
              </a:ext>
            </a:extLst>
          </p:cNvPr>
          <p:cNvSpPr>
            <a:spLocks noChangeShapeType="1"/>
          </p:cNvSpPr>
          <p:nvPr/>
        </p:nvSpPr>
        <p:spPr bwMode="auto">
          <a:xfrm>
            <a:off x="4513263" y="3917950"/>
            <a:ext cx="595312" cy="7143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5103" name="Line 48">
            <a:extLst>
              <a:ext uri="{FF2B5EF4-FFF2-40B4-BE49-F238E27FC236}">
                <a16:creationId xmlns:a16="http://schemas.microsoft.com/office/drawing/2014/main" id="{5715809F-481F-30A3-3F5A-1AD58426340D}"/>
              </a:ext>
            </a:extLst>
          </p:cNvPr>
          <p:cNvSpPr>
            <a:spLocks noChangeShapeType="1"/>
          </p:cNvSpPr>
          <p:nvPr/>
        </p:nvSpPr>
        <p:spPr bwMode="auto">
          <a:xfrm flipH="1">
            <a:off x="3933826" y="3960814"/>
            <a:ext cx="246063" cy="66833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5104" name="Line 49">
            <a:extLst>
              <a:ext uri="{FF2B5EF4-FFF2-40B4-BE49-F238E27FC236}">
                <a16:creationId xmlns:a16="http://schemas.microsoft.com/office/drawing/2014/main" id="{370BA7A5-CB01-AC38-4FD3-EAE42F4E5CAF}"/>
              </a:ext>
            </a:extLst>
          </p:cNvPr>
          <p:cNvSpPr>
            <a:spLocks noChangeShapeType="1"/>
          </p:cNvSpPr>
          <p:nvPr/>
        </p:nvSpPr>
        <p:spPr bwMode="auto">
          <a:xfrm>
            <a:off x="4208463" y="4933950"/>
            <a:ext cx="450850" cy="3048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5105" name="Line 50">
            <a:extLst>
              <a:ext uri="{FF2B5EF4-FFF2-40B4-BE49-F238E27FC236}">
                <a16:creationId xmlns:a16="http://schemas.microsoft.com/office/drawing/2014/main" id="{D4190CF0-94F8-E781-413D-FADFF4141A0F}"/>
              </a:ext>
            </a:extLst>
          </p:cNvPr>
          <p:cNvSpPr>
            <a:spLocks noChangeShapeType="1"/>
          </p:cNvSpPr>
          <p:nvPr/>
        </p:nvSpPr>
        <p:spPr bwMode="auto">
          <a:xfrm flipH="1">
            <a:off x="3236914" y="4933951"/>
            <a:ext cx="420687" cy="29051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5106" name="Line 51">
            <a:extLst>
              <a:ext uri="{FF2B5EF4-FFF2-40B4-BE49-F238E27FC236}">
                <a16:creationId xmlns:a16="http://schemas.microsoft.com/office/drawing/2014/main" id="{D9B1EF2D-1EF0-E29A-5D28-4983696AA274}"/>
              </a:ext>
            </a:extLst>
          </p:cNvPr>
          <p:cNvSpPr>
            <a:spLocks noChangeShapeType="1"/>
          </p:cNvSpPr>
          <p:nvPr/>
        </p:nvSpPr>
        <p:spPr bwMode="auto">
          <a:xfrm flipH="1">
            <a:off x="2844801" y="3830638"/>
            <a:ext cx="942975" cy="15875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5107" name="Line 52">
            <a:extLst>
              <a:ext uri="{FF2B5EF4-FFF2-40B4-BE49-F238E27FC236}">
                <a16:creationId xmlns:a16="http://schemas.microsoft.com/office/drawing/2014/main" id="{968512E8-C07B-A620-96AD-829FCAA6A080}"/>
              </a:ext>
            </a:extLst>
          </p:cNvPr>
          <p:cNvSpPr>
            <a:spLocks noChangeShapeType="1"/>
          </p:cNvSpPr>
          <p:nvPr/>
        </p:nvSpPr>
        <p:spPr bwMode="auto">
          <a:xfrm flipH="1" flipV="1">
            <a:off x="4803776" y="2786064"/>
            <a:ext cx="581025" cy="23177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5108" name="Line 53">
            <a:extLst>
              <a:ext uri="{FF2B5EF4-FFF2-40B4-BE49-F238E27FC236}">
                <a16:creationId xmlns:a16="http://schemas.microsoft.com/office/drawing/2014/main" id="{266481F0-F652-4342-C2EB-445670F2764E}"/>
              </a:ext>
            </a:extLst>
          </p:cNvPr>
          <p:cNvSpPr>
            <a:spLocks noChangeShapeType="1"/>
          </p:cNvSpPr>
          <p:nvPr/>
        </p:nvSpPr>
        <p:spPr bwMode="auto">
          <a:xfrm flipH="1" flipV="1">
            <a:off x="3990975" y="1987550"/>
            <a:ext cx="304800" cy="57943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5109" name="Line 54">
            <a:extLst>
              <a:ext uri="{FF2B5EF4-FFF2-40B4-BE49-F238E27FC236}">
                <a16:creationId xmlns:a16="http://schemas.microsoft.com/office/drawing/2014/main" id="{7377A818-AAC1-5BF8-11B5-AA48BFC219A9}"/>
              </a:ext>
            </a:extLst>
          </p:cNvPr>
          <p:cNvSpPr>
            <a:spLocks noChangeShapeType="1"/>
          </p:cNvSpPr>
          <p:nvPr/>
        </p:nvSpPr>
        <p:spPr bwMode="auto">
          <a:xfrm flipH="1">
            <a:off x="3440113" y="2713039"/>
            <a:ext cx="463550" cy="21748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9815F2CF-3CD7-5DF0-503D-F48541ABA698}"/>
              </a:ext>
            </a:extLst>
          </p:cNvPr>
          <p:cNvSpPr txBox="1">
            <a:spLocks noChangeArrowheads="1"/>
          </p:cNvSpPr>
          <p:nvPr/>
        </p:nvSpPr>
        <p:spPr bwMode="auto">
          <a:xfrm>
            <a:off x="2008188" y="476250"/>
            <a:ext cx="8101012" cy="782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GB" altLang="en-US" sz="4000">
                <a:solidFill>
                  <a:srgbClr val="663300"/>
                </a:solidFill>
                <a:latin typeface="Times New Roman" panose="02020603050405020304" pitchFamily="18" charset="0"/>
                <a:cs typeface="Times New Roman" panose="02020603050405020304" pitchFamily="18" charset="0"/>
              </a:rPr>
              <a:t>WBS Tree Structure</a:t>
            </a:r>
          </a:p>
        </p:txBody>
      </p:sp>
      <p:graphicFrame>
        <p:nvGraphicFramePr>
          <p:cNvPr id="3" name="Diagram 2">
            <a:extLst>
              <a:ext uri="{FF2B5EF4-FFF2-40B4-BE49-F238E27FC236}">
                <a16:creationId xmlns:a16="http://schemas.microsoft.com/office/drawing/2014/main" id="{205F5B3E-5C01-5A3B-2A8C-2AF3754D4A30}"/>
              </a:ext>
            </a:extLst>
          </p:cNvPr>
          <p:cNvGraphicFramePr/>
          <p:nvPr/>
        </p:nvGraphicFramePr>
        <p:xfrm>
          <a:off x="1919536" y="1259310"/>
          <a:ext cx="8568952" cy="54100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a:extLst>
              <a:ext uri="{FF2B5EF4-FFF2-40B4-BE49-F238E27FC236}">
                <a16:creationId xmlns:a16="http://schemas.microsoft.com/office/drawing/2014/main" id="{14B82D05-BBB1-07CB-10EA-5BA41F5BA19D}"/>
              </a:ext>
            </a:extLst>
          </p:cNvPr>
          <p:cNvSpPr txBox="1">
            <a:spLocks/>
          </p:cNvSpPr>
          <p:nvPr/>
        </p:nvSpPr>
        <p:spPr bwMode="auto">
          <a:xfrm>
            <a:off x="1981200" y="404814"/>
            <a:ext cx="8229600" cy="1595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3600">
                <a:latin typeface="Arial" panose="020B0604020202020204" pitchFamily="34" charset="0"/>
              </a:rPr>
              <a:t>Sample First Level WBS</a:t>
            </a:r>
            <a:br>
              <a:rPr kumimoji="0" lang="en-GB" altLang="en-US" sz="3600">
                <a:latin typeface="Arial" panose="020B0604020202020204" pitchFamily="34" charset="0"/>
              </a:rPr>
            </a:br>
            <a:r>
              <a:rPr kumimoji="0" lang="en-GB" altLang="en-US" sz="3600">
                <a:latin typeface="Arial" panose="020B0604020202020204" pitchFamily="34" charset="0"/>
              </a:rPr>
              <a:t>National Athletics Championship</a:t>
            </a:r>
          </a:p>
        </p:txBody>
      </p:sp>
      <p:grpSp>
        <p:nvGrpSpPr>
          <p:cNvPr id="49155" name="Group 4">
            <a:extLst>
              <a:ext uri="{FF2B5EF4-FFF2-40B4-BE49-F238E27FC236}">
                <a16:creationId xmlns:a16="http://schemas.microsoft.com/office/drawing/2014/main" id="{F39DE117-798A-84E3-9FB7-D8C111519409}"/>
              </a:ext>
            </a:extLst>
          </p:cNvPr>
          <p:cNvGrpSpPr>
            <a:grpSpLocks/>
          </p:cNvGrpSpPr>
          <p:nvPr/>
        </p:nvGrpSpPr>
        <p:grpSpPr bwMode="auto">
          <a:xfrm>
            <a:off x="1738313" y="2422526"/>
            <a:ext cx="7200900" cy="792163"/>
            <a:chOff x="567" y="1706"/>
            <a:chExt cx="4400" cy="288"/>
          </a:xfrm>
        </p:grpSpPr>
        <p:grpSp>
          <p:nvGrpSpPr>
            <p:cNvPr id="49158" name="Group 5">
              <a:extLst>
                <a:ext uri="{FF2B5EF4-FFF2-40B4-BE49-F238E27FC236}">
                  <a16:creationId xmlns:a16="http://schemas.microsoft.com/office/drawing/2014/main" id="{1367F0C1-50EA-F96C-B391-BC74BE7AFE58}"/>
                </a:ext>
              </a:extLst>
            </p:cNvPr>
            <p:cNvGrpSpPr>
              <a:grpSpLocks/>
            </p:cNvGrpSpPr>
            <p:nvPr/>
          </p:nvGrpSpPr>
          <p:grpSpPr bwMode="auto">
            <a:xfrm>
              <a:off x="567" y="1706"/>
              <a:ext cx="4400" cy="288"/>
              <a:chOff x="1620" y="4940"/>
              <a:chExt cx="8820" cy="720"/>
            </a:xfrm>
          </p:grpSpPr>
          <p:sp>
            <p:nvSpPr>
              <p:cNvPr id="49160" name="Rectangle 6">
                <a:extLst>
                  <a:ext uri="{FF2B5EF4-FFF2-40B4-BE49-F238E27FC236}">
                    <a16:creationId xmlns:a16="http://schemas.microsoft.com/office/drawing/2014/main" id="{4B52D84F-FD56-C970-24B4-EEADDDF184CC}"/>
                  </a:ext>
                </a:extLst>
              </p:cNvPr>
              <p:cNvSpPr>
                <a:spLocks noChangeArrowheads="1"/>
              </p:cNvSpPr>
              <p:nvPr/>
            </p:nvSpPr>
            <p:spPr bwMode="auto">
              <a:xfrm>
                <a:off x="1620" y="4940"/>
                <a:ext cx="1620" cy="720"/>
              </a:xfrm>
              <a:prstGeom prst="rect">
                <a:avLst/>
              </a:prstGeom>
              <a:solidFill>
                <a:srgbClr val="CCFFFF"/>
              </a:solidFill>
              <a:ln w="50800">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200" b="0">
                  <a:latin typeface="Arial" panose="020B0604020202020204" pitchFamily="34" charset="0"/>
                </a:endParaRPr>
              </a:p>
              <a:p>
                <a:pPr algn="ctr" eaLnBrk="1" hangingPunct="1">
                  <a:spcBef>
                    <a:spcPct val="0"/>
                  </a:spcBef>
                  <a:buClrTx/>
                  <a:buSzTx/>
                  <a:buFontTx/>
                  <a:buNone/>
                </a:pPr>
                <a:r>
                  <a:rPr kumimoji="0" lang="en-GB" altLang="en-US" sz="1800" b="0">
                    <a:latin typeface="Arial" panose="020B0604020202020204" pitchFamily="34" charset="0"/>
                  </a:rPr>
                  <a:t>Venue</a:t>
                </a:r>
                <a:endParaRPr kumimoji="0" lang="en-US" altLang="en-US" sz="1800" b="0">
                  <a:latin typeface="Arial" panose="020B0604020202020204" pitchFamily="34" charset="0"/>
                </a:endParaRPr>
              </a:p>
            </p:txBody>
          </p:sp>
          <p:sp>
            <p:nvSpPr>
              <p:cNvPr id="49161" name="Rectangle 7">
                <a:extLst>
                  <a:ext uri="{FF2B5EF4-FFF2-40B4-BE49-F238E27FC236}">
                    <a16:creationId xmlns:a16="http://schemas.microsoft.com/office/drawing/2014/main" id="{728A076B-ABFA-889B-2A77-F1ACE5B590FE}"/>
                  </a:ext>
                </a:extLst>
              </p:cNvPr>
              <p:cNvSpPr>
                <a:spLocks noChangeArrowheads="1"/>
              </p:cNvSpPr>
              <p:nvPr/>
            </p:nvSpPr>
            <p:spPr bwMode="auto">
              <a:xfrm>
                <a:off x="3420" y="4940"/>
                <a:ext cx="1620" cy="720"/>
              </a:xfrm>
              <a:prstGeom prst="rect">
                <a:avLst/>
              </a:prstGeom>
              <a:solidFill>
                <a:srgbClr val="CCFFFF"/>
              </a:solidFill>
              <a:ln w="9525">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US" altLang="en-US" sz="1000" b="0">
                  <a:latin typeface="Arial" panose="020B0604020202020204" pitchFamily="34" charset="0"/>
                </a:endParaRPr>
              </a:p>
              <a:p>
                <a:pPr algn="ctr" eaLnBrk="1" hangingPunct="1">
                  <a:spcBef>
                    <a:spcPct val="0"/>
                  </a:spcBef>
                  <a:buClrTx/>
                  <a:buSzTx/>
                  <a:buFontTx/>
                  <a:buNone/>
                </a:pPr>
                <a:r>
                  <a:rPr kumimoji="0" lang="en-US" altLang="en-US" sz="1400" b="0">
                    <a:latin typeface="Arial" panose="020B0604020202020204" pitchFamily="34" charset="0"/>
                  </a:rPr>
                  <a:t>Competition Programming</a:t>
                </a:r>
              </a:p>
            </p:txBody>
          </p:sp>
          <p:sp>
            <p:nvSpPr>
              <p:cNvPr id="49162" name="Rectangle 8">
                <a:extLst>
                  <a:ext uri="{FF2B5EF4-FFF2-40B4-BE49-F238E27FC236}">
                    <a16:creationId xmlns:a16="http://schemas.microsoft.com/office/drawing/2014/main" id="{3CCA8578-36F7-31E8-3B9D-5326A6E6149B}"/>
                  </a:ext>
                </a:extLst>
              </p:cNvPr>
              <p:cNvSpPr>
                <a:spLocks noChangeArrowheads="1"/>
              </p:cNvSpPr>
              <p:nvPr/>
            </p:nvSpPr>
            <p:spPr bwMode="auto">
              <a:xfrm>
                <a:off x="5220" y="4940"/>
                <a:ext cx="1620" cy="720"/>
              </a:xfrm>
              <a:prstGeom prst="rect">
                <a:avLst/>
              </a:prstGeom>
              <a:solidFill>
                <a:srgbClr val="CCFFFF"/>
              </a:solidFill>
              <a:ln w="9525">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Marketing / Media	</a:t>
                </a:r>
                <a:endParaRPr kumimoji="0" lang="en-US" altLang="en-US" sz="1800" b="0">
                  <a:latin typeface="Arial" panose="020B0604020202020204" pitchFamily="34" charset="0"/>
                </a:endParaRPr>
              </a:p>
            </p:txBody>
          </p:sp>
          <p:sp>
            <p:nvSpPr>
              <p:cNvPr id="49163" name="Rectangle 9">
                <a:extLst>
                  <a:ext uri="{FF2B5EF4-FFF2-40B4-BE49-F238E27FC236}">
                    <a16:creationId xmlns:a16="http://schemas.microsoft.com/office/drawing/2014/main" id="{67ED1061-C834-601A-1316-611CF12F9F92}"/>
                  </a:ext>
                </a:extLst>
              </p:cNvPr>
              <p:cNvSpPr>
                <a:spLocks noChangeArrowheads="1"/>
              </p:cNvSpPr>
              <p:nvPr/>
            </p:nvSpPr>
            <p:spPr bwMode="auto">
              <a:xfrm>
                <a:off x="7020" y="4940"/>
                <a:ext cx="1620" cy="720"/>
              </a:xfrm>
              <a:prstGeom prst="rect">
                <a:avLst/>
              </a:prstGeom>
              <a:solidFill>
                <a:srgbClr val="CCFFFF"/>
              </a:solidFill>
              <a:ln w="9525">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200" b="0">
                  <a:latin typeface="Arial" panose="020B0604020202020204" pitchFamily="34" charset="0"/>
                </a:endParaRPr>
              </a:p>
              <a:p>
                <a:pPr algn="ctr" eaLnBrk="1" hangingPunct="1">
                  <a:spcBef>
                    <a:spcPct val="0"/>
                  </a:spcBef>
                  <a:buClrTx/>
                  <a:buSzTx/>
                  <a:buFontTx/>
                  <a:buNone/>
                </a:pPr>
                <a:r>
                  <a:rPr kumimoji="0" lang="en-GB" altLang="en-US" sz="1800" b="0">
                    <a:latin typeface="Arial" panose="020B0604020202020204" pitchFamily="34" charset="0"/>
                  </a:rPr>
                  <a:t>Admin</a:t>
                </a:r>
                <a:endParaRPr kumimoji="0" lang="en-US" altLang="en-US" sz="1800" b="0">
                  <a:latin typeface="Arial" panose="020B0604020202020204" pitchFamily="34" charset="0"/>
                </a:endParaRPr>
              </a:p>
            </p:txBody>
          </p:sp>
          <p:sp>
            <p:nvSpPr>
              <p:cNvPr id="49164" name="Rectangle 10">
                <a:extLst>
                  <a:ext uri="{FF2B5EF4-FFF2-40B4-BE49-F238E27FC236}">
                    <a16:creationId xmlns:a16="http://schemas.microsoft.com/office/drawing/2014/main" id="{A2FE7622-1EBF-2FB4-36DE-D7EED9A65315}"/>
                  </a:ext>
                </a:extLst>
              </p:cNvPr>
              <p:cNvSpPr>
                <a:spLocks noChangeArrowheads="1"/>
              </p:cNvSpPr>
              <p:nvPr/>
            </p:nvSpPr>
            <p:spPr bwMode="auto">
              <a:xfrm>
                <a:off x="8820" y="4940"/>
                <a:ext cx="1620" cy="720"/>
              </a:xfrm>
              <a:prstGeom prst="rect">
                <a:avLst/>
              </a:prstGeom>
              <a:solidFill>
                <a:srgbClr val="CCFFFF"/>
              </a:solidFill>
              <a:ln w="9525">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US" altLang="en-US" sz="1100" b="0">
                  <a:latin typeface="Arial" panose="020B0604020202020204" pitchFamily="34" charset="0"/>
                </a:endParaRPr>
              </a:p>
              <a:p>
                <a:pPr algn="ctr" eaLnBrk="1" hangingPunct="1">
                  <a:spcBef>
                    <a:spcPct val="0"/>
                  </a:spcBef>
                  <a:buClrTx/>
                  <a:buSzTx/>
                  <a:buFontTx/>
                  <a:buNone/>
                </a:pPr>
                <a:r>
                  <a:rPr kumimoji="0" lang="en-US" altLang="en-US" sz="1800" b="0">
                    <a:latin typeface="Arial" panose="020B0604020202020204" pitchFamily="34" charset="0"/>
                  </a:rPr>
                  <a:t>Budgeting</a:t>
                </a:r>
              </a:p>
            </p:txBody>
          </p:sp>
          <p:sp>
            <p:nvSpPr>
              <p:cNvPr id="49165" name="Line 11">
                <a:extLst>
                  <a:ext uri="{FF2B5EF4-FFF2-40B4-BE49-F238E27FC236}">
                    <a16:creationId xmlns:a16="http://schemas.microsoft.com/office/drawing/2014/main" id="{A0E43896-9257-6003-41D7-975EE8E89BFB}"/>
                  </a:ext>
                </a:extLst>
              </p:cNvPr>
              <p:cNvSpPr>
                <a:spLocks noChangeShapeType="1"/>
              </p:cNvSpPr>
              <p:nvPr/>
            </p:nvSpPr>
            <p:spPr bwMode="auto">
              <a:xfrm>
                <a:off x="5040" y="5300"/>
                <a:ext cx="18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9166" name="Line 12">
                <a:extLst>
                  <a:ext uri="{FF2B5EF4-FFF2-40B4-BE49-F238E27FC236}">
                    <a16:creationId xmlns:a16="http://schemas.microsoft.com/office/drawing/2014/main" id="{B6F67913-1F52-B4A4-3B0D-28E42298DED7}"/>
                  </a:ext>
                </a:extLst>
              </p:cNvPr>
              <p:cNvSpPr>
                <a:spLocks noChangeShapeType="1"/>
              </p:cNvSpPr>
              <p:nvPr/>
            </p:nvSpPr>
            <p:spPr bwMode="auto">
              <a:xfrm>
                <a:off x="6840" y="5300"/>
                <a:ext cx="18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9167" name="Line 13">
                <a:extLst>
                  <a:ext uri="{FF2B5EF4-FFF2-40B4-BE49-F238E27FC236}">
                    <a16:creationId xmlns:a16="http://schemas.microsoft.com/office/drawing/2014/main" id="{3DEB280C-E965-BCBA-4788-4A98A5B9C0C6}"/>
                  </a:ext>
                </a:extLst>
              </p:cNvPr>
              <p:cNvSpPr>
                <a:spLocks noChangeShapeType="1"/>
              </p:cNvSpPr>
              <p:nvPr/>
            </p:nvSpPr>
            <p:spPr bwMode="auto">
              <a:xfrm>
                <a:off x="8640" y="5300"/>
                <a:ext cx="18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49159" name="Line 14">
              <a:extLst>
                <a:ext uri="{FF2B5EF4-FFF2-40B4-BE49-F238E27FC236}">
                  <a16:creationId xmlns:a16="http://schemas.microsoft.com/office/drawing/2014/main" id="{1C19FF43-051B-E2DE-2B9B-2409D4369788}"/>
                </a:ext>
              </a:extLst>
            </p:cNvPr>
            <p:cNvSpPr>
              <a:spLocks noChangeShapeType="1"/>
            </p:cNvSpPr>
            <p:nvPr/>
          </p:nvSpPr>
          <p:spPr bwMode="auto">
            <a:xfrm flipH="1">
              <a:off x="1383" y="1842"/>
              <a:ext cx="91"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49156" name="Rectangle 10">
            <a:extLst>
              <a:ext uri="{FF2B5EF4-FFF2-40B4-BE49-F238E27FC236}">
                <a16:creationId xmlns:a16="http://schemas.microsoft.com/office/drawing/2014/main" id="{2367D062-258F-719B-5C85-DD79A139A406}"/>
              </a:ext>
            </a:extLst>
          </p:cNvPr>
          <p:cNvSpPr>
            <a:spLocks noChangeArrowheads="1"/>
          </p:cNvSpPr>
          <p:nvPr/>
        </p:nvSpPr>
        <p:spPr bwMode="auto">
          <a:xfrm>
            <a:off x="9131300" y="2422526"/>
            <a:ext cx="1322388" cy="792163"/>
          </a:xfrm>
          <a:prstGeom prst="rect">
            <a:avLst/>
          </a:prstGeom>
          <a:solidFill>
            <a:srgbClr val="CCFFFF"/>
          </a:solidFill>
          <a:ln w="9525">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Human Resources</a:t>
            </a:r>
            <a:endParaRPr kumimoji="0" lang="en-US" altLang="en-US" sz="1800" b="0">
              <a:latin typeface="Arial" panose="020B0604020202020204" pitchFamily="34" charset="0"/>
            </a:endParaRPr>
          </a:p>
          <a:p>
            <a:pPr algn="ctr" eaLnBrk="1" hangingPunct="1">
              <a:spcBef>
                <a:spcPct val="0"/>
              </a:spcBef>
              <a:buClrTx/>
              <a:buSzTx/>
              <a:buFontTx/>
              <a:buNone/>
            </a:pPr>
            <a:endParaRPr kumimoji="0" lang="en-US" altLang="en-US" sz="1800" b="0">
              <a:latin typeface="Arial" panose="020B0604020202020204" pitchFamily="34" charset="0"/>
            </a:endParaRPr>
          </a:p>
        </p:txBody>
      </p:sp>
      <p:sp>
        <p:nvSpPr>
          <p:cNvPr id="49157" name="Line 13">
            <a:extLst>
              <a:ext uri="{FF2B5EF4-FFF2-40B4-BE49-F238E27FC236}">
                <a16:creationId xmlns:a16="http://schemas.microsoft.com/office/drawing/2014/main" id="{89E82FE3-E227-A53C-3508-18588E9ABA46}"/>
              </a:ext>
            </a:extLst>
          </p:cNvPr>
          <p:cNvSpPr>
            <a:spLocks noChangeShapeType="1"/>
          </p:cNvSpPr>
          <p:nvPr/>
        </p:nvSpPr>
        <p:spPr bwMode="auto">
          <a:xfrm>
            <a:off x="8953500" y="2786063"/>
            <a:ext cx="147638"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73A8D863-2E41-361D-43D9-5ED151FA8D59}"/>
              </a:ext>
            </a:extLst>
          </p:cNvPr>
          <p:cNvSpPr txBox="1">
            <a:spLocks/>
          </p:cNvSpPr>
          <p:nvPr/>
        </p:nvSpPr>
        <p:spPr bwMode="auto">
          <a:xfrm>
            <a:off x="1981200" y="58379"/>
            <a:ext cx="8229600" cy="1357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3600">
                <a:latin typeface="Arial" panose="020B0604020202020204" pitchFamily="34" charset="0"/>
              </a:rPr>
              <a:t>Second Level WBS</a:t>
            </a:r>
          </a:p>
        </p:txBody>
      </p:sp>
      <p:sp>
        <p:nvSpPr>
          <p:cNvPr id="51203" name="Rectangle 6">
            <a:extLst>
              <a:ext uri="{FF2B5EF4-FFF2-40B4-BE49-F238E27FC236}">
                <a16:creationId xmlns:a16="http://schemas.microsoft.com/office/drawing/2014/main" id="{97545287-B2EF-7901-F47E-7E07767FE124}"/>
              </a:ext>
            </a:extLst>
          </p:cNvPr>
          <p:cNvSpPr>
            <a:spLocks noChangeArrowheads="1"/>
          </p:cNvSpPr>
          <p:nvPr/>
        </p:nvSpPr>
        <p:spPr bwMode="auto">
          <a:xfrm>
            <a:off x="2952750" y="1143000"/>
            <a:ext cx="6286500" cy="642938"/>
          </a:xfrm>
          <a:prstGeom prst="rect">
            <a:avLst/>
          </a:prstGeom>
          <a:solidFill>
            <a:srgbClr val="CCFFFF"/>
          </a:solidFill>
          <a:ln w="9525">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100" b="0">
              <a:latin typeface="Arial" panose="020B0604020202020204" pitchFamily="34" charset="0"/>
            </a:endParaRPr>
          </a:p>
          <a:p>
            <a:pPr algn="ctr" eaLnBrk="1" hangingPunct="1">
              <a:spcBef>
                <a:spcPct val="0"/>
              </a:spcBef>
              <a:buClrTx/>
              <a:buSzTx/>
              <a:buFontTx/>
              <a:buNone/>
            </a:pPr>
            <a:r>
              <a:rPr kumimoji="0" lang="en-GB" altLang="en-US" sz="2000">
                <a:latin typeface="Arial" panose="020B0604020202020204" pitchFamily="34" charset="0"/>
              </a:rPr>
              <a:t>Venue</a:t>
            </a:r>
            <a:endParaRPr kumimoji="0" lang="en-US" altLang="en-US" sz="2000">
              <a:latin typeface="Arial" panose="020B0604020202020204" pitchFamily="34" charset="0"/>
            </a:endParaRPr>
          </a:p>
        </p:txBody>
      </p:sp>
      <p:sp>
        <p:nvSpPr>
          <p:cNvPr id="51204" name="Rectangle 6">
            <a:extLst>
              <a:ext uri="{FF2B5EF4-FFF2-40B4-BE49-F238E27FC236}">
                <a16:creationId xmlns:a16="http://schemas.microsoft.com/office/drawing/2014/main" id="{BD01A858-2D70-F4E6-7C6C-3D751DADBA4F}"/>
              </a:ext>
            </a:extLst>
          </p:cNvPr>
          <p:cNvSpPr>
            <a:spLocks noChangeArrowheads="1"/>
          </p:cNvSpPr>
          <p:nvPr/>
        </p:nvSpPr>
        <p:spPr bwMode="auto">
          <a:xfrm>
            <a:off x="2952750" y="1928814"/>
            <a:ext cx="6286500" cy="642937"/>
          </a:xfrm>
          <a:prstGeom prst="rect">
            <a:avLst/>
          </a:prstGeom>
          <a:solidFill>
            <a:srgbClr val="FFFF99"/>
          </a:solidFill>
          <a:ln w="9525">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100" b="0">
              <a:latin typeface="Arial" panose="020B0604020202020204" pitchFamily="34" charset="0"/>
            </a:endParaRPr>
          </a:p>
          <a:p>
            <a:pPr algn="ctr" eaLnBrk="1" hangingPunct="1">
              <a:spcBef>
                <a:spcPct val="0"/>
              </a:spcBef>
              <a:buClrTx/>
              <a:buSzTx/>
              <a:buFontTx/>
              <a:buNone/>
            </a:pPr>
            <a:r>
              <a:rPr kumimoji="0" lang="en-US" altLang="en-US" sz="2000">
                <a:latin typeface="Arial" panose="020B0604020202020204" pitchFamily="34" charset="0"/>
              </a:rPr>
              <a:t>Security / Crowd Management</a:t>
            </a:r>
          </a:p>
        </p:txBody>
      </p:sp>
      <p:sp>
        <p:nvSpPr>
          <p:cNvPr id="51205" name="Rectangle 6">
            <a:extLst>
              <a:ext uri="{FF2B5EF4-FFF2-40B4-BE49-F238E27FC236}">
                <a16:creationId xmlns:a16="http://schemas.microsoft.com/office/drawing/2014/main" id="{CD40A53A-27F8-DA63-DC52-DFBFAD01C4B8}"/>
              </a:ext>
            </a:extLst>
          </p:cNvPr>
          <p:cNvSpPr>
            <a:spLocks noChangeArrowheads="1"/>
          </p:cNvSpPr>
          <p:nvPr/>
        </p:nvSpPr>
        <p:spPr bwMode="auto">
          <a:xfrm>
            <a:off x="2952750" y="2708275"/>
            <a:ext cx="6286500" cy="577850"/>
          </a:xfrm>
          <a:prstGeom prst="rect">
            <a:avLst/>
          </a:prstGeom>
          <a:solidFill>
            <a:srgbClr val="FFFF99"/>
          </a:solidFill>
          <a:ln w="9525">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100" b="0">
              <a:latin typeface="Arial" panose="020B0604020202020204" pitchFamily="34" charset="0"/>
            </a:endParaRPr>
          </a:p>
          <a:p>
            <a:pPr algn="ctr" eaLnBrk="1" hangingPunct="1">
              <a:spcBef>
                <a:spcPct val="0"/>
              </a:spcBef>
              <a:buClrTx/>
              <a:buSzTx/>
              <a:buFontTx/>
              <a:buNone/>
            </a:pPr>
            <a:r>
              <a:rPr kumimoji="0" lang="en-US" altLang="en-US" sz="2000">
                <a:latin typeface="Arial" panose="020B0604020202020204" pitchFamily="34" charset="0"/>
              </a:rPr>
              <a:t>Ticketing</a:t>
            </a:r>
          </a:p>
        </p:txBody>
      </p:sp>
      <p:sp>
        <p:nvSpPr>
          <p:cNvPr id="51206" name="Rectangle 6">
            <a:extLst>
              <a:ext uri="{FF2B5EF4-FFF2-40B4-BE49-F238E27FC236}">
                <a16:creationId xmlns:a16="http://schemas.microsoft.com/office/drawing/2014/main" id="{24D55647-BA90-2318-BC91-B01A2AE510DF}"/>
              </a:ext>
            </a:extLst>
          </p:cNvPr>
          <p:cNvSpPr>
            <a:spLocks noChangeArrowheads="1"/>
          </p:cNvSpPr>
          <p:nvPr/>
        </p:nvSpPr>
        <p:spPr bwMode="auto">
          <a:xfrm>
            <a:off x="2952750" y="3429000"/>
            <a:ext cx="6286500" cy="649288"/>
          </a:xfrm>
          <a:prstGeom prst="rect">
            <a:avLst/>
          </a:prstGeom>
          <a:solidFill>
            <a:srgbClr val="FFFF99"/>
          </a:solidFill>
          <a:ln w="9525">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100" b="0">
              <a:latin typeface="Arial" panose="020B0604020202020204" pitchFamily="34" charset="0"/>
            </a:endParaRPr>
          </a:p>
          <a:p>
            <a:pPr algn="ctr" eaLnBrk="1" hangingPunct="1">
              <a:spcBef>
                <a:spcPct val="0"/>
              </a:spcBef>
              <a:buClrTx/>
              <a:buSzTx/>
              <a:buFontTx/>
              <a:buNone/>
            </a:pPr>
            <a:r>
              <a:rPr kumimoji="0" lang="en-US" altLang="en-US" sz="2000">
                <a:latin typeface="Arial" panose="020B0604020202020204" pitchFamily="34" charset="0"/>
              </a:rPr>
              <a:t>Food and Beverage</a:t>
            </a:r>
          </a:p>
        </p:txBody>
      </p:sp>
      <p:sp>
        <p:nvSpPr>
          <p:cNvPr id="51207" name="Rectangle 6">
            <a:extLst>
              <a:ext uri="{FF2B5EF4-FFF2-40B4-BE49-F238E27FC236}">
                <a16:creationId xmlns:a16="http://schemas.microsoft.com/office/drawing/2014/main" id="{6711DBCA-D0C7-82C1-B91D-4B607F51410F}"/>
              </a:ext>
            </a:extLst>
          </p:cNvPr>
          <p:cNvSpPr>
            <a:spLocks noChangeArrowheads="1"/>
          </p:cNvSpPr>
          <p:nvPr/>
        </p:nvSpPr>
        <p:spPr bwMode="auto">
          <a:xfrm>
            <a:off x="2952750" y="4214814"/>
            <a:ext cx="6286500" cy="642937"/>
          </a:xfrm>
          <a:prstGeom prst="rect">
            <a:avLst/>
          </a:prstGeom>
          <a:solidFill>
            <a:srgbClr val="FFFF99"/>
          </a:solidFill>
          <a:ln w="9525">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100" b="0">
              <a:latin typeface="Arial" panose="020B0604020202020204" pitchFamily="34" charset="0"/>
            </a:endParaRPr>
          </a:p>
          <a:p>
            <a:pPr algn="ctr" eaLnBrk="1" hangingPunct="1">
              <a:spcBef>
                <a:spcPct val="0"/>
              </a:spcBef>
              <a:buClrTx/>
              <a:buSzTx/>
              <a:buFontTx/>
              <a:buNone/>
            </a:pPr>
            <a:r>
              <a:rPr kumimoji="0" lang="en-US" altLang="en-US" sz="2000">
                <a:latin typeface="Arial" panose="020B0604020202020204" pitchFamily="34" charset="0"/>
              </a:rPr>
              <a:t>Waste Management</a:t>
            </a:r>
          </a:p>
        </p:txBody>
      </p:sp>
      <p:sp>
        <p:nvSpPr>
          <p:cNvPr id="51208" name="Rectangle 6">
            <a:extLst>
              <a:ext uri="{FF2B5EF4-FFF2-40B4-BE49-F238E27FC236}">
                <a16:creationId xmlns:a16="http://schemas.microsoft.com/office/drawing/2014/main" id="{9C414716-900D-728E-6AB4-A7E785FD7EAA}"/>
              </a:ext>
            </a:extLst>
          </p:cNvPr>
          <p:cNvSpPr>
            <a:spLocks noChangeArrowheads="1"/>
          </p:cNvSpPr>
          <p:nvPr/>
        </p:nvSpPr>
        <p:spPr bwMode="auto">
          <a:xfrm>
            <a:off x="2952750" y="5000625"/>
            <a:ext cx="6286500" cy="642938"/>
          </a:xfrm>
          <a:prstGeom prst="rect">
            <a:avLst/>
          </a:prstGeom>
          <a:solidFill>
            <a:srgbClr val="FFFF99"/>
          </a:solidFill>
          <a:ln w="9525">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100" b="0">
              <a:latin typeface="Arial" panose="020B0604020202020204" pitchFamily="34" charset="0"/>
            </a:endParaRPr>
          </a:p>
          <a:p>
            <a:pPr algn="ctr" eaLnBrk="1" hangingPunct="1">
              <a:spcBef>
                <a:spcPct val="0"/>
              </a:spcBef>
              <a:buClrTx/>
              <a:buSzTx/>
              <a:buFontTx/>
              <a:buNone/>
            </a:pPr>
            <a:r>
              <a:rPr kumimoji="0" lang="en-US" altLang="en-US" sz="2000">
                <a:latin typeface="Arial" panose="020B0604020202020204" pitchFamily="34" charset="0"/>
              </a:rPr>
              <a:t>Site Communications</a:t>
            </a:r>
          </a:p>
        </p:txBody>
      </p:sp>
      <p:sp>
        <p:nvSpPr>
          <p:cNvPr id="51209" name="Rectangle 6">
            <a:extLst>
              <a:ext uri="{FF2B5EF4-FFF2-40B4-BE49-F238E27FC236}">
                <a16:creationId xmlns:a16="http://schemas.microsoft.com/office/drawing/2014/main" id="{150A035C-4588-E9A9-59F2-0E2012C5A67E}"/>
              </a:ext>
            </a:extLst>
          </p:cNvPr>
          <p:cNvSpPr>
            <a:spLocks noChangeArrowheads="1"/>
          </p:cNvSpPr>
          <p:nvPr/>
        </p:nvSpPr>
        <p:spPr bwMode="auto">
          <a:xfrm>
            <a:off x="2952750" y="5786439"/>
            <a:ext cx="6286500" cy="642937"/>
          </a:xfrm>
          <a:prstGeom prst="rect">
            <a:avLst/>
          </a:prstGeom>
          <a:solidFill>
            <a:srgbClr val="FFFF99"/>
          </a:solidFill>
          <a:ln w="9525">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100" b="0">
              <a:latin typeface="Arial" panose="020B0604020202020204" pitchFamily="34" charset="0"/>
            </a:endParaRPr>
          </a:p>
          <a:p>
            <a:pPr algn="ctr" eaLnBrk="1" hangingPunct="1">
              <a:spcBef>
                <a:spcPct val="0"/>
              </a:spcBef>
              <a:buClrTx/>
              <a:buSzTx/>
              <a:buFontTx/>
              <a:buNone/>
            </a:pPr>
            <a:r>
              <a:rPr kumimoji="0" lang="en-US" altLang="en-US" sz="2000">
                <a:latin typeface="Arial" panose="020B0604020202020204" pitchFamily="34" charset="0"/>
              </a:rPr>
              <a:t>Medical Services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a:extLst>
              <a:ext uri="{FF2B5EF4-FFF2-40B4-BE49-F238E27FC236}">
                <a16:creationId xmlns:a16="http://schemas.microsoft.com/office/drawing/2014/main" id="{6E249A7A-0693-D0FF-57D4-A8687DFBE4DC}"/>
              </a:ext>
            </a:extLst>
          </p:cNvPr>
          <p:cNvSpPr txBox="1">
            <a:spLocks/>
          </p:cNvSpPr>
          <p:nvPr/>
        </p:nvSpPr>
        <p:spPr bwMode="auto">
          <a:xfrm>
            <a:off x="1981200" y="428626"/>
            <a:ext cx="8229600" cy="1357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3600">
                <a:latin typeface="Arial" panose="020B0604020202020204" pitchFamily="34" charset="0"/>
              </a:rPr>
              <a:t>Third Level WBS</a:t>
            </a:r>
          </a:p>
        </p:txBody>
      </p:sp>
      <p:sp>
        <p:nvSpPr>
          <p:cNvPr id="52227" name="Rectangle 6">
            <a:extLst>
              <a:ext uri="{FF2B5EF4-FFF2-40B4-BE49-F238E27FC236}">
                <a16:creationId xmlns:a16="http://schemas.microsoft.com/office/drawing/2014/main" id="{209D51B0-547B-D697-5A1B-F61D96AAE9D9}"/>
              </a:ext>
            </a:extLst>
          </p:cNvPr>
          <p:cNvSpPr>
            <a:spLocks noChangeArrowheads="1"/>
          </p:cNvSpPr>
          <p:nvPr/>
        </p:nvSpPr>
        <p:spPr bwMode="auto">
          <a:xfrm>
            <a:off x="2952750" y="1357314"/>
            <a:ext cx="6286500" cy="642937"/>
          </a:xfrm>
          <a:prstGeom prst="rect">
            <a:avLst/>
          </a:prstGeom>
          <a:solidFill>
            <a:srgbClr val="FFFF99"/>
          </a:solidFill>
          <a:ln w="9525">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100" b="0">
              <a:latin typeface="Arial" panose="020B0604020202020204" pitchFamily="34" charset="0"/>
            </a:endParaRPr>
          </a:p>
          <a:p>
            <a:pPr algn="ctr" eaLnBrk="1" hangingPunct="1">
              <a:spcBef>
                <a:spcPct val="0"/>
              </a:spcBef>
              <a:buClrTx/>
              <a:buSzTx/>
              <a:buFontTx/>
              <a:buNone/>
            </a:pPr>
            <a:r>
              <a:rPr kumimoji="0" lang="en-US" altLang="en-US" sz="2000">
                <a:latin typeface="Arial" panose="020B0604020202020204" pitchFamily="34" charset="0"/>
              </a:rPr>
              <a:t>Security / Crowd Management</a:t>
            </a:r>
          </a:p>
        </p:txBody>
      </p:sp>
      <p:sp>
        <p:nvSpPr>
          <p:cNvPr id="52228" name="Rectangle 6">
            <a:extLst>
              <a:ext uri="{FF2B5EF4-FFF2-40B4-BE49-F238E27FC236}">
                <a16:creationId xmlns:a16="http://schemas.microsoft.com/office/drawing/2014/main" id="{56570C6C-70AB-184D-DA59-C67A6F20F8B9}"/>
              </a:ext>
            </a:extLst>
          </p:cNvPr>
          <p:cNvSpPr>
            <a:spLocks noChangeArrowheads="1"/>
          </p:cNvSpPr>
          <p:nvPr/>
        </p:nvSpPr>
        <p:spPr bwMode="auto">
          <a:xfrm>
            <a:off x="2952750" y="2500313"/>
            <a:ext cx="6286500" cy="577850"/>
          </a:xfrm>
          <a:prstGeom prst="rect">
            <a:avLst/>
          </a:prstGeom>
          <a:solidFill>
            <a:srgbClr val="CCFFCC"/>
          </a:solidFill>
          <a:ln w="9525">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100" b="0">
              <a:latin typeface="Arial" panose="020B0604020202020204" pitchFamily="34" charset="0"/>
            </a:endParaRPr>
          </a:p>
          <a:p>
            <a:pPr algn="ctr" eaLnBrk="1" hangingPunct="1">
              <a:spcBef>
                <a:spcPct val="0"/>
              </a:spcBef>
              <a:buClrTx/>
              <a:buSzTx/>
              <a:buFontTx/>
              <a:buNone/>
            </a:pPr>
            <a:r>
              <a:rPr kumimoji="0" lang="en-US" altLang="en-US" sz="2000">
                <a:latin typeface="Arial" panose="020B0604020202020204" pitchFamily="34" charset="0"/>
              </a:rPr>
              <a:t>Venue Risk Management Plan</a:t>
            </a:r>
          </a:p>
        </p:txBody>
      </p:sp>
      <p:sp>
        <p:nvSpPr>
          <p:cNvPr id="52229" name="Rectangle 6">
            <a:extLst>
              <a:ext uri="{FF2B5EF4-FFF2-40B4-BE49-F238E27FC236}">
                <a16:creationId xmlns:a16="http://schemas.microsoft.com/office/drawing/2014/main" id="{8220B74A-B5E2-E0D1-94FC-73787B2E7739}"/>
              </a:ext>
            </a:extLst>
          </p:cNvPr>
          <p:cNvSpPr>
            <a:spLocks noChangeArrowheads="1"/>
          </p:cNvSpPr>
          <p:nvPr/>
        </p:nvSpPr>
        <p:spPr bwMode="auto">
          <a:xfrm>
            <a:off x="2952750" y="3571875"/>
            <a:ext cx="6286500" cy="649288"/>
          </a:xfrm>
          <a:prstGeom prst="rect">
            <a:avLst/>
          </a:prstGeom>
          <a:solidFill>
            <a:srgbClr val="CCFFCC"/>
          </a:solidFill>
          <a:ln w="9525">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000" b="0">
              <a:latin typeface="Arial" panose="020B0604020202020204" pitchFamily="34" charset="0"/>
            </a:endParaRPr>
          </a:p>
          <a:p>
            <a:pPr algn="ctr" eaLnBrk="1" hangingPunct="1">
              <a:spcBef>
                <a:spcPct val="0"/>
              </a:spcBef>
              <a:buClrTx/>
              <a:buSzTx/>
              <a:buFontTx/>
              <a:buNone/>
            </a:pPr>
            <a:r>
              <a:rPr kumimoji="0" lang="en-US" altLang="en-US" sz="1800">
                <a:latin typeface="Arial" panose="020B0604020202020204" pitchFamily="34" charset="0"/>
              </a:rPr>
              <a:t>Selection / Hire Security / Crowd Management Firm(s)</a:t>
            </a:r>
          </a:p>
        </p:txBody>
      </p:sp>
      <p:sp>
        <p:nvSpPr>
          <p:cNvPr id="52230" name="Rectangle 6">
            <a:extLst>
              <a:ext uri="{FF2B5EF4-FFF2-40B4-BE49-F238E27FC236}">
                <a16:creationId xmlns:a16="http://schemas.microsoft.com/office/drawing/2014/main" id="{ACCFD1DB-9AB7-CD07-5815-D33DA1D08794}"/>
              </a:ext>
            </a:extLst>
          </p:cNvPr>
          <p:cNvSpPr>
            <a:spLocks noChangeArrowheads="1"/>
          </p:cNvSpPr>
          <p:nvPr/>
        </p:nvSpPr>
        <p:spPr bwMode="auto">
          <a:xfrm>
            <a:off x="2952750" y="4714875"/>
            <a:ext cx="6286500" cy="642938"/>
          </a:xfrm>
          <a:prstGeom prst="rect">
            <a:avLst/>
          </a:prstGeom>
          <a:solidFill>
            <a:srgbClr val="CCFFCC"/>
          </a:solidFill>
          <a:ln w="9525">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000" b="0">
              <a:latin typeface="Arial" panose="020B0604020202020204" pitchFamily="34" charset="0"/>
            </a:endParaRPr>
          </a:p>
          <a:p>
            <a:pPr algn="ctr" eaLnBrk="1" hangingPunct="1">
              <a:spcBef>
                <a:spcPct val="0"/>
              </a:spcBef>
              <a:buClrTx/>
              <a:buSzTx/>
              <a:buFontTx/>
              <a:buNone/>
            </a:pPr>
            <a:r>
              <a:rPr kumimoji="0" lang="en-US" altLang="en-US" sz="1600">
                <a:latin typeface="Arial" panose="020B0604020202020204" pitchFamily="34" charset="0"/>
              </a:rPr>
              <a:t>Development / trial of Emergency Risk Management Systems</a:t>
            </a:r>
          </a:p>
        </p:txBody>
      </p:sp>
      <p:cxnSp>
        <p:nvCxnSpPr>
          <p:cNvPr id="13" name="Straight Arrow Connector 12">
            <a:extLst>
              <a:ext uri="{FF2B5EF4-FFF2-40B4-BE49-F238E27FC236}">
                <a16:creationId xmlns:a16="http://schemas.microsoft.com/office/drawing/2014/main" id="{DADF1E6E-D7FB-85E5-FAF1-77A2B7633F8E}"/>
              </a:ext>
            </a:extLst>
          </p:cNvPr>
          <p:cNvCxnSpPr>
            <a:stCxn id="52227" idx="2"/>
            <a:endCxn id="52228" idx="0"/>
          </p:cNvCxnSpPr>
          <p:nvPr/>
        </p:nvCxnSpPr>
        <p:spPr>
          <a:xfrm rot="5400000">
            <a:off x="5845970" y="2248695"/>
            <a:ext cx="500063" cy="3175"/>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3446B173-C9DC-0236-96CC-E5C48F123C09}"/>
              </a:ext>
            </a:extLst>
          </p:cNvPr>
          <p:cNvCxnSpPr/>
          <p:nvPr/>
        </p:nvCxnSpPr>
        <p:spPr>
          <a:xfrm rot="5400000">
            <a:off x="5846763" y="3321050"/>
            <a:ext cx="500062" cy="1588"/>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7C89AD0B-BFA2-89C3-0D07-6C700999350D}"/>
              </a:ext>
            </a:extLst>
          </p:cNvPr>
          <p:cNvCxnSpPr/>
          <p:nvPr/>
        </p:nvCxnSpPr>
        <p:spPr>
          <a:xfrm rot="5400000">
            <a:off x="5846763" y="4464050"/>
            <a:ext cx="500062" cy="1588"/>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EFE54AC4-7E22-88DE-FB42-E0196703E3DD}"/>
              </a:ext>
            </a:extLst>
          </p:cNvPr>
          <p:cNvSpPr>
            <a:spLocks noGrp="1" noChangeArrowheads="1"/>
          </p:cNvSpPr>
          <p:nvPr>
            <p:ph type="title" idx="4294967295"/>
          </p:nvPr>
        </p:nvSpPr>
        <p:spPr>
          <a:xfrm>
            <a:off x="5605463" y="628650"/>
            <a:ext cx="6586537" cy="1677988"/>
          </a:xfrm>
        </p:spPr>
        <p:txBody>
          <a:bodyPr vert="horz" lIns="91440" tIns="45720" rIns="91440" bIns="45720" rtlCol="0" anchor="ctr">
            <a:normAutofit/>
          </a:bodyPr>
          <a:lstStyle/>
          <a:p>
            <a:r>
              <a:rPr lang="en-US" altLang="en-US" sz="4200"/>
              <a:t>Benefits of Work Breakdown Structures (WBS)</a:t>
            </a:r>
          </a:p>
        </p:txBody>
      </p:sp>
      <p:sp>
        <p:nvSpPr>
          <p:cNvPr id="53252" name="Rectangle 4">
            <a:extLst>
              <a:ext uri="{FF2B5EF4-FFF2-40B4-BE49-F238E27FC236}">
                <a16:creationId xmlns:a16="http://schemas.microsoft.com/office/drawing/2014/main" id="{8E7ED47B-E77A-9A96-8AB4-E52732A1DF07}"/>
              </a:ext>
            </a:extLst>
          </p:cNvPr>
          <p:cNvSpPr>
            <a:spLocks noChangeArrowheads="1"/>
          </p:cNvSpPr>
          <p:nvPr/>
        </p:nvSpPr>
        <p:spPr bwMode="auto">
          <a:xfrm>
            <a:off x="4965431" y="2438400"/>
            <a:ext cx="6586489" cy="378541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ormAutofit/>
          </a:bodyPr>
          <a:lstStyle>
            <a:lvl1pPr marL="361950" indent="-36195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indent="-228600">
              <a:lnSpc>
                <a:spcPct val="90000"/>
              </a:lnSpc>
              <a:spcBef>
                <a:spcPct val="0"/>
              </a:spcBef>
              <a:spcAft>
                <a:spcPts val="600"/>
              </a:spcAft>
              <a:buClrTx/>
              <a:buSzTx/>
              <a:buFont typeface="Arial" panose="020B0604020202020204" pitchFamily="34" charset="0"/>
              <a:buChar char="•"/>
            </a:pPr>
            <a:r>
              <a:rPr kumimoji="0" lang="en-US" altLang="en-US" sz="2400" b="0" dirty="0">
                <a:latin typeface="+mn-lt"/>
              </a:rPr>
              <a:t>Increase the probability that every major and minor activity will be identified</a:t>
            </a:r>
          </a:p>
          <a:p>
            <a:pPr indent="-228600">
              <a:lnSpc>
                <a:spcPct val="90000"/>
              </a:lnSpc>
              <a:spcBef>
                <a:spcPct val="0"/>
              </a:spcBef>
              <a:spcAft>
                <a:spcPts val="600"/>
              </a:spcAft>
              <a:buClrTx/>
              <a:buSzTx/>
              <a:buFont typeface="Arial" panose="020B0604020202020204" pitchFamily="34" charset="0"/>
              <a:buChar char="•"/>
            </a:pPr>
            <a:r>
              <a:rPr kumimoji="0" lang="en-US" altLang="en-US" sz="2400" b="0" dirty="0">
                <a:latin typeface="+mn-lt"/>
              </a:rPr>
              <a:t>Facilitate the allocation of task related responsibilities</a:t>
            </a:r>
          </a:p>
          <a:p>
            <a:pPr indent="-228600">
              <a:lnSpc>
                <a:spcPct val="90000"/>
              </a:lnSpc>
              <a:spcBef>
                <a:spcPct val="0"/>
              </a:spcBef>
              <a:spcAft>
                <a:spcPts val="600"/>
              </a:spcAft>
              <a:buClrTx/>
              <a:buSzTx/>
              <a:buFont typeface="Arial" panose="020B0604020202020204" pitchFamily="34" charset="0"/>
              <a:buChar char="•"/>
            </a:pPr>
            <a:r>
              <a:rPr kumimoji="0" lang="en-US" altLang="en-US" sz="2400" b="0" dirty="0">
                <a:latin typeface="+mn-lt"/>
              </a:rPr>
              <a:t>Facilitate decision making - which tasks should be done ‘in-house’ or outsourced</a:t>
            </a:r>
          </a:p>
          <a:p>
            <a:pPr indent="-228600">
              <a:lnSpc>
                <a:spcPct val="90000"/>
              </a:lnSpc>
              <a:spcBef>
                <a:spcPct val="0"/>
              </a:spcBef>
              <a:spcAft>
                <a:spcPts val="600"/>
              </a:spcAft>
              <a:buClrTx/>
              <a:buSzTx/>
              <a:buFont typeface="Arial" panose="020B0604020202020204" pitchFamily="34" charset="0"/>
              <a:buChar char="•"/>
            </a:pPr>
            <a:r>
              <a:rPr kumimoji="0" lang="en-US" altLang="en-US" sz="2400" b="0" dirty="0">
                <a:latin typeface="+mn-lt"/>
              </a:rPr>
              <a:t>Facilitate understanding of tasks in terms of their time, costs, resource requirements and relationship to one another</a:t>
            </a:r>
          </a:p>
        </p:txBody>
      </p:sp>
      <p:pic>
        <p:nvPicPr>
          <p:cNvPr id="53254" name="Picture 53253" descr="Rolls of blueprints">
            <a:extLst>
              <a:ext uri="{FF2B5EF4-FFF2-40B4-BE49-F238E27FC236}">
                <a16:creationId xmlns:a16="http://schemas.microsoft.com/office/drawing/2014/main" id="{98DE2C6E-FA1F-92EF-1148-A2F169718164}"/>
              </a:ext>
            </a:extLst>
          </p:cNvPr>
          <p:cNvPicPr>
            <a:picLocks noChangeAspect="1"/>
          </p:cNvPicPr>
          <p:nvPr/>
        </p:nvPicPr>
        <p:blipFill rotWithShape="1">
          <a:blip r:embed="rId3"/>
          <a:srcRect l="54882" r="-1" b="-1"/>
          <a:stretch/>
        </p:blipFill>
        <p:spPr>
          <a:xfrm>
            <a:off x="20" y="10"/>
            <a:ext cx="4635571" cy="6857990"/>
          </a:xfrm>
          <a:prstGeom prst="rect">
            <a:avLst/>
          </a:prstGeom>
          <a:effectLst/>
        </p:spPr>
      </p:pic>
      <p:sp>
        <p:nvSpPr>
          <p:cNvPr id="53251" name="Rectangle 3">
            <a:extLst>
              <a:ext uri="{FF2B5EF4-FFF2-40B4-BE49-F238E27FC236}">
                <a16:creationId xmlns:a16="http://schemas.microsoft.com/office/drawing/2014/main" id="{1A2D437D-20E7-296D-4F8A-1782555E0E95}"/>
              </a:ext>
            </a:extLst>
          </p:cNvPr>
          <p:cNvSpPr>
            <a:spLocks noChangeArrowheads="1"/>
          </p:cNvSpPr>
          <p:nvPr/>
        </p:nvSpPr>
        <p:spPr bwMode="auto">
          <a:xfrm>
            <a:off x="1703388" y="1412876"/>
            <a:ext cx="8686800" cy="5040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Font typeface="Monotype Sorts" pitchFamily="2" charset="2"/>
              <a:buNone/>
            </a:pPr>
            <a:endParaRPr lang="en-GB" altLang="en-US" sz="1800" b="0">
              <a:solidFill>
                <a:srgbClr val="000066"/>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5299" name="Rectangle 2">
            <a:extLst>
              <a:ext uri="{FF2B5EF4-FFF2-40B4-BE49-F238E27FC236}">
                <a16:creationId xmlns:a16="http://schemas.microsoft.com/office/drawing/2014/main" id="{DAC8A1BC-65F1-E6F1-20BD-5D74F9CE7F7A}"/>
              </a:ext>
            </a:extLst>
          </p:cNvPr>
          <p:cNvSpPr>
            <a:spLocks noGrp="1" noChangeArrowheads="1"/>
          </p:cNvSpPr>
          <p:nvPr>
            <p:ph type="title" idx="4294967295"/>
          </p:nvPr>
        </p:nvSpPr>
        <p:spPr>
          <a:xfrm>
            <a:off x="0" y="21768"/>
            <a:ext cx="10515600" cy="1325563"/>
          </a:xfrm>
        </p:spPr>
        <p:txBody>
          <a:bodyPr vert="horz" lIns="91440" tIns="45720" rIns="91440" bIns="45720" rtlCol="0" anchor="ctr">
            <a:normAutofit/>
          </a:bodyPr>
          <a:lstStyle/>
          <a:p>
            <a:r>
              <a:rPr lang="en-US" altLang="en-US" kern="1200" dirty="0">
                <a:solidFill>
                  <a:schemeClr val="tx1"/>
                </a:solidFill>
                <a:latin typeface="+mj-lt"/>
                <a:ea typeface="+mj-ea"/>
                <a:cs typeface="+mj-cs"/>
              </a:rPr>
              <a:t>Activity Analysis</a:t>
            </a:r>
          </a:p>
        </p:txBody>
      </p:sp>
      <p:sp>
        <p:nvSpPr>
          <p:cNvPr id="55300" name="Rectangle 3">
            <a:extLst>
              <a:ext uri="{FF2B5EF4-FFF2-40B4-BE49-F238E27FC236}">
                <a16:creationId xmlns:a16="http://schemas.microsoft.com/office/drawing/2014/main" id="{F9D8A832-CB37-D89F-8C66-F576EA186222}"/>
              </a:ext>
            </a:extLst>
          </p:cNvPr>
          <p:cNvSpPr>
            <a:spLocks noChangeArrowheads="1"/>
          </p:cNvSpPr>
          <p:nvPr/>
        </p:nvSpPr>
        <p:spPr bwMode="auto">
          <a:xfrm>
            <a:off x="703565" y="1347331"/>
            <a:ext cx="5105399" cy="4163337"/>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fontScale="92500" lnSpcReduction="10000"/>
          </a:bodyPr>
          <a:lstStyle>
            <a:lvl1pPr marL="361950" indent="-36195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indent="-228600">
              <a:lnSpc>
                <a:spcPct val="90000"/>
              </a:lnSpc>
              <a:buFont typeface="Arial" panose="020B0604020202020204" pitchFamily="34" charset="0"/>
              <a:buChar char="•"/>
            </a:pPr>
            <a:r>
              <a:rPr lang="en-US" altLang="en-US" sz="2800" b="0" dirty="0">
                <a:latin typeface="+mn-lt"/>
              </a:rPr>
              <a:t>Once the event components have been defined, each element is then </a:t>
            </a:r>
            <a:r>
              <a:rPr lang="en-US" altLang="en-US" sz="2800" b="0" dirty="0" err="1">
                <a:latin typeface="+mn-lt"/>
              </a:rPr>
              <a:t>analysed</a:t>
            </a:r>
            <a:r>
              <a:rPr lang="en-US" altLang="en-US" sz="2800" b="0" dirty="0">
                <a:latin typeface="+mn-lt"/>
              </a:rPr>
              <a:t> </a:t>
            </a:r>
          </a:p>
          <a:p>
            <a:pPr indent="-228600">
              <a:lnSpc>
                <a:spcPct val="90000"/>
              </a:lnSpc>
              <a:buFont typeface="Arial" panose="020B0604020202020204" pitchFamily="34" charset="0"/>
              <a:buChar char="•"/>
            </a:pPr>
            <a:endParaRPr lang="en-US" altLang="en-US" sz="2800" b="0" dirty="0">
              <a:latin typeface="+mn-lt"/>
            </a:endParaRPr>
          </a:p>
          <a:p>
            <a:pPr indent="-228600">
              <a:lnSpc>
                <a:spcPct val="90000"/>
              </a:lnSpc>
              <a:buFont typeface="Arial" panose="020B0604020202020204" pitchFamily="34" charset="0"/>
              <a:buChar char="•"/>
            </a:pPr>
            <a:r>
              <a:rPr lang="en-US" altLang="en-US" sz="2800" b="0" dirty="0">
                <a:latin typeface="+mn-lt"/>
              </a:rPr>
              <a:t>‘This is a process of decomposition whereby a complex event can be broken up into smaller units of work that can be easily managed’</a:t>
            </a:r>
          </a:p>
          <a:p>
            <a:pPr indent="-228600">
              <a:lnSpc>
                <a:spcPct val="90000"/>
              </a:lnSpc>
              <a:buFont typeface="Arial" panose="020B0604020202020204" pitchFamily="34" charset="0"/>
              <a:buChar char="•"/>
            </a:pPr>
            <a:endParaRPr lang="en-US" altLang="en-US" sz="2800" b="0" dirty="0">
              <a:latin typeface="+mn-lt"/>
            </a:endParaRPr>
          </a:p>
          <a:p>
            <a:pPr marL="133350" indent="0">
              <a:lnSpc>
                <a:spcPct val="90000"/>
              </a:lnSpc>
              <a:buNone/>
            </a:pPr>
            <a:r>
              <a:rPr lang="en-US" altLang="en-US" sz="2800" b="0" dirty="0">
                <a:latin typeface="+mn-lt"/>
              </a:rPr>
              <a:t>(O’Toole and Mikolaitis, 2002)</a:t>
            </a:r>
          </a:p>
          <a:p>
            <a:pPr indent="-228600">
              <a:lnSpc>
                <a:spcPct val="90000"/>
              </a:lnSpc>
              <a:buFont typeface="Arial" panose="020B0604020202020204" pitchFamily="34" charset="0"/>
              <a:buChar char="•"/>
            </a:pPr>
            <a:endParaRPr lang="en-US" altLang="en-US" sz="2000" b="0" dirty="0">
              <a:latin typeface="+mn-lt"/>
            </a:endParaRPr>
          </a:p>
        </p:txBody>
      </p:sp>
      <p:pic>
        <p:nvPicPr>
          <p:cNvPr id="55298" name="Picture 2" descr="magnifying glass">
            <a:extLst>
              <a:ext uri="{FF2B5EF4-FFF2-40B4-BE49-F238E27FC236}">
                <a16:creationId xmlns:a16="http://schemas.microsoft.com/office/drawing/2014/main" id="{2C0F7196-1BAC-0C87-B513-DC476244FA2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rot="21600000">
            <a:off x="5984766" y="2013625"/>
            <a:ext cx="4234056" cy="316693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530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300"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7346" name="Rectangle 2">
            <a:extLst>
              <a:ext uri="{FF2B5EF4-FFF2-40B4-BE49-F238E27FC236}">
                <a16:creationId xmlns:a16="http://schemas.microsoft.com/office/drawing/2014/main" id="{24EA4E79-0794-5BA7-E8F0-2FEAFD48FD28}"/>
              </a:ext>
            </a:extLst>
          </p:cNvPr>
          <p:cNvSpPr>
            <a:spLocks noGrp="1" noChangeArrowheads="1"/>
          </p:cNvSpPr>
          <p:nvPr>
            <p:ph type="title" idx="4294967295"/>
          </p:nvPr>
        </p:nvSpPr>
        <p:spPr>
          <a:xfrm>
            <a:off x="0" y="2090738"/>
            <a:ext cx="3381375" cy="2481262"/>
          </a:xfrm>
        </p:spPr>
        <p:txBody>
          <a:bodyPr vert="horz" lIns="91440" tIns="45720" rIns="91440" bIns="45720" rtlCol="0" anchor="ctr">
            <a:normAutofit/>
          </a:bodyPr>
          <a:lstStyle/>
          <a:p>
            <a:pPr algn="ctr"/>
            <a:r>
              <a:rPr lang="en-US" altLang="en-US" sz="4100" kern="1200" dirty="0">
                <a:solidFill>
                  <a:schemeClr val="tx1"/>
                </a:solidFill>
                <a:latin typeface="+mj-lt"/>
                <a:ea typeface="+mj-ea"/>
                <a:cs typeface="+mj-cs"/>
              </a:rPr>
              <a:t>Deciding the order of completing activities</a:t>
            </a:r>
          </a:p>
        </p:txBody>
      </p:sp>
      <p:sp>
        <p:nvSpPr>
          <p:cNvPr id="57347" name="Rectangle 3">
            <a:extLst>
              <a:ext uri="{FF2B5EF4-FFF2-40B4-BE49-F238E27FC236}">
                <a16:creationId xmlns:a16="http://schemas.microsoft.com/office/drawing/2014/main" id="{DD8BDAD3-90DF-0E2E-8B99-543743360508}"/>
              </a:ext>
            </a:extLst>
          </p:cNvPr>
          <p:cNvSpPr>
            <a:spLocks noChangeArrowheads="1"/>
          </p:cNvSpPr>
          <p:nvPr/>
        </p:nvSpPr>
        <p:spPr bwMode="auto">
          <a:xfrm>
            <a:off x="3758577" y="336550"/>
            <a:ext cx="7236195" cy="492830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marL="361950" indent="-36195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indent="-228600">
              <a:buFont typeface="Arial" panose="020B0604020202020204" pitchFamily="34" charset="0"/>
              <a:buChar char="•"/>
            </a:pPr>
            <a:r>
              <a:rPr lang="en-US" altLang="en-US" sz="2800" b="0" dirty="0">
                <a:latin typeface="+mn-lt"/>
              </a:rPr>
              <a:t>Also referred to as </a:t>
            </a:r>
            <a:r>
              <a:rPr lang="en-US" altLang="en-US" sz="2800" dirty="0">
                <a:latin typeface="+mn-lt"/>
              </a:rPr>
              <a:t>critical path analysis </a:t>
            </a:r>
            <a:r>
              <a:rPr lang="en-US" altLang="en-US" sz="2800" b="0" dirty="0">
                <a:latin typeface="+mn-lt"/>
              </a:rPr>
              <a:t>– a planning and scheduling tool that can help to streamline all the processes to be undertaken(Getz, 1997)</a:t>
            </a:r>
          </a:p>
          <a:p>
            <a:pPr indent="-228600">
              <a:buFont typeface="Arial" panose="020B0604020202020204" pitchFamily="34" charset="0"/>
              <a:buChar char="•"/>
            </a:pPr>
            <a:r>
              <a:rPr lang="en-US" altLang="en-US" sz="2800" b="0" dirty="0">
                <a:latin typeface="+mn-lt"/>
              </a:rPr>
              <a:t>CPA examines the relationship between all the resources and activities that need to be undertaken to deliver the event</a:t>
            </a:r>
          </a:p>
          <a:p>
            <a:pPr indent="-228600">
              <a:lnSpc>
                <a:spcPct val="90000"/>
              </a:lnSpc>
              <a:buFont typeface="Arial" panose="020B0604020202020204" pitchFamily="34" charset="0"/>
              <a:buChar char="•"/>
            </a:pPr>
            <a:endParaRPr lang="en-US" altLang="en-US" sz="2000" b="0" dirty="0">
              <a:latin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734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347"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CE28A561-3A66-EC7E-9293-6367FE244309}"/>
              </a:ext>
            </a:extLst>
          </p:cNvPr>
          <p:cNvSpPr txBox="1">
            <a:spLocks/>
          </p:cNvSpPr>
          <p:nvPr/>
        </p:nvSpPr>
        <p:spPr bwMode="auto">
          <a:xfrm>
            <a:off x="1035051" y="198486"/>
            <a:ext cx="8229600" cy="1093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r>
              <a:rPr lang="en-GB" altLang="en-US" sz="4400" b="1" dirty="0">
                <a:latin typeface="+mn-lt"/>
              </a:rPr>
              <a:t>Critical Paths </a:t>
            </a:r>
            <a:r>
              <a:rPr lang="en-GB" altLang="en-US" sz="2000" dirty="0">
                <a:latin typeface="+mn-lt"/>
              </a:rPr>
              <a:t>(Masterman, 2009)</a:t>
            </a:r>
          </a:p>
        </p:txBody>
      </p:sp>
      <p:pic>
        <p:nvPicPr>
          <p:cNvPr id="59395" name="Picture 2">
            <a:extLst>
              <a:ext uri="{FF2B5EF4-FFF2-40B4-BE49-F238E27FC236}">
                <a16:creationId xmlns:a16="http://schemas.microsoft.com/office/drawing/2014/main" id="{26992E33-94EC-5997-4286-78BE67E362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5051" y="1435002"/>
            <a:ext cx="9337676" cy="39386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42" name="Rectangle 2">
            <a:extLst>
              <a:ext uri="{FF2B5EF4-FFF2-40B4-BE49-F238E27FC236}">
                <a16:creationId xmlns:a16="http://schemas.microsoft.com/office/drawing/2014/main" id="{92DDB798-86C5-7874-6D40-705C1227614B}"/>
              </a:ext>
            </a:extLst>
          </p:cNvPr>
          <p:cNvSpPr>
            <a:spLocks noGrp="1" noChangeArrowheads="1"/>
          </p:cNvSpPr>
          <p:nvPr>
            <p:ph type="title" idx="4294967295"/>
          </p:nvPr>
        </p:nvSpPr>
        <p:spPr>
          <a:xfrm>
            <a:off x="0" y="92869"/>
            <a:ext cx="3887788" cy="950912"/>
          </a:xfrm>
        </p:spPr>
        <p:txBody>
          <a:bodyPr vert="horz" lIns="91440" tIns="45720" rIns="91440" bIns="45720" rtlCol="0" anchor="ctr">
            <a:normAutofit/>
          </a:bodyPr>
          <a:lstStyle/>
          <a:p>
            <a:r>
              <a:rPr lang="en-US" altLang="en-US" kern="1200" dirty="0">
                <a:solidFill>
                  <a:schemeClr val="tx1"/>
                </a:solidFill>
                <a:latin typeface="+mj-lt"/>
                <a:ea typeface="+mj-ea"/>
                <a:cs typeface="+mj-cs"/>
              </a:rPr>
              <a:t>Gantt Chart</a:t>
            </a:r>
          </a:p>
        </p:txBody>
      </p:sp>
      <p:sp>
        <p:nvSpPr>
          <p:cNvPr id="61443" name="Rectangle 3">
            <a:extLst>
              <a:ext uri="{FF2B5EF4-FFF2-40B4-BE49-F238E27FC236}">
                <a16:creationId xmlns:a16="http://schemas.microsoft.com/office/drawing/2014/main" id="{BD7C3FFD-8F92-1F1C-0321-754BE81453FC}"/>
              </a:ext>
            </a:extLst>
          </p:cNvPr>
          <p:cNvSpPr>
            <a:spLocks noChangeArrowheads="1"/>
          </p:cNvSpPr>
          <p:nvPr/>
        </p:nvSpPr>
        <p:spPr bwMode="auto">
          <a:xfrm>
            <a:off x="75263" y="1181658"/>
            <a:ext cx="4418951" cy="4848587"/>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fontScale="55000" lnSpcReduction="20000"/>
          </a:bodyPr>
          <a:lstStyle>
            <a:lvl1pPr marL="361950" indent="-36195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indent="-228600">
              <a:lnSpc>
                <a:spcPct val="120000"/>
              </a:lnSpc>
              <a:buFont typeface="Arial" panose="020B0604020202020204" pitchFamily="34" charset="0"/>
              <a:buChar char="•"/>
            </a:pPr>
            <a:r>
              <a:rPr lang="en-US" altLang="en-US" sz="4400" b="0" dirty="0">
                <a:latin typeface="+mn-lt"/>
              </a:rPr>
              <a:t>A GANTT chart is a type of bar chart that illustrates a project schedule. </a:t>
            </a:r>
          </a:p>
          <a:p>
            <a:pPr indent="-228600">
              <a:lnSpc>
                <a:spcPct val="120000"/>
              </a:lnSpc>
              <a:buFont typeface="Arial" panose="020B0604020202020204" pitchFamily="34" charset="0"/>
              <a:buChar char="•"/>
            </a:pPr>
            <a:r>
              <a:rPr lang="en-US" altLang="en-US" sz="4400" b="0" dirty="0">
                <a:latin typeface="+mn-lt"/>
              </a:rPr>
              <a:t>GANTT charts have become a common technique for representing the phases and activities of a project work breakdown structure.</a:t>
            </a:r>
          </a:p>
          <a:p>
            <a:pPr indent="-228600">
              <a:lnSpc>
                <a:spcPct val="120000"/>
              </a:lnSpc>
              <a:buFont typeface="Arial" panose="020B0604020202020204" pitchFamily="34" charset="0"/>
              <a:buChar char="•"/>
            </a:pPr>
            <a:r>
              <a:rPr lang="en-US" altLang="en-US" sz="4400" b="0" dirty="0">
                <a:latin typeface="+mn-lt"/>
              </a:rPr>
              <a:t>It was introduced by Henry Gantt around 1910 – 1915.</a:t>
            </a:r>
          </a:p>
          <a:p>
            <a:pPr indent="-228600">
              <a:lnSpc>
                <a:spcPct val="120000"/>
              </a:lnSpc>
              <a:buFont typeface="Arial" panose="020B0604020202020204" pitchFamily="34" charset="0"/>
              <a:buChar char="•"/>
            </a:pPr>
            <a:r>
              <a:rPr lang="en-US" altLang="en-US" sz="4400" b="0" dirty="0">
                <a:latin typeface="+mn-lt"/>
                <a:hlinkClick r:id="rId4"/>
              </a:rPr>
              <a:t>What is a Gantt Chart?</a:t>
            </a:r>
            <a:endParaRPr lang="en-US" altLang="en-US" sz="4400" b="0" dirty="0">
              <a:latin typeface="+mn-lt"/>
            </a:endParaRPr>
          </a:p>
          <a:p>
            <a:pPr indent="-228600">
              <a:lnSpc>
                <a:spcPct val="120000"/>
              </a:lnSpc>
              <a:buFont typeface="Arial" panose="020B0604020202020204" pitchFamily="34" charset="0"/>
              <a:buChar char="•"/>
            </a:pPr>
            <a:r>
              <a:rPr kumimoji="0" lang="en-US" altLang="en-US" sz="4400" b="0" dirty="0">
                <a:latin typeface="+mn-lt"/>
                <a:hlinkClick r:id="rId5"/>
              </a:rPr>
              <a:t>http://www.ganttcharts.com/</a:t>
            </a:r>
            <a:endParaRPr kumimoji="0" lang="en-US" altLang="en-US" sz="4400" b="0" dirty="0">
              <a:latin typeface="+mn-lt"/>
            </a:endParaRPr>
          </a:p>
          <a:p>
            <a:pPr indent="-228600">
              <a:lnSpc>
                <a:spcPct val="120000"/>
              </a:lnSpc>
              <a:buFont typeface="Arial" panose="020B0604020202020204" pitchFamily="34" charset="0"/>
              <a:buChar char="•"/>
            </a:pPr>
            <a:endParaRPr lang="en-US" altLang="en-US" sz="2600" b="0" dirty="0">
              <a:latin typeface="+mn-lt"/>
            </a:endParaRPr>
          </a:p>
          <a:p>
            <a:pPr indent="-228600">
              <a:lnSpc>
                <a:spcPct val="90000"/>
              </a:lnSpc>
              <a:buFont typeface="Arial" panose="020B0604020202020204" pitchFamily="34" charset="0"/>
              <a:buChar char="•"/>
            </a:pPr>
            <a:endParaRPr lang="en-US" altLang="en-US" sz="1900" b="0" dirty="0">
              <a:latin typeface="+mn-lt"/>
            </a:endParaRPr>
          </a:p>
        </p:txBody>
      </p:sp>
      <p:pic>
        <p:nvPicPr>
          <p:cNvPr id="3" name="Online Media 2" title="What is a Gantt Chart? [DEFINITION + EXAMPLE]">
            <a:hlinkClick r:id="" action="ppaction://media"/>
            <a:extLst>
              <a:ext uri="{FF2B5EF4-FFF2-40B4-BE49-F238E27FC236}">
                <a16:creationId xmlns:a16="http://schemas.microsoft.com/office/drawing/2014/main" id="{57C22BBF-1BF8-A61F-B973-330D696A8B5B}"/>
              </a:ext>
            </a:extLst>
          </p:cNvPr>
          <p:cNvPicPr>
            <a:picLocks noRot="1" noChangeAspect="1"/>
          </p:cNvPicPr>
          <p:nvPr>
            <a:videoFile r:link="rId1"/>
          </p:nvPr>
        </p:nvPicPr>
        <p:blipFill>
          <a:blip r:embed="rId6"/>
          <a:stretch>
            <a:fillRect/>
          </a:stretch>
        </p:blipFill>
        <p:spPr>
          <a:xfrm>
            <a:off x="4494214" y="896788"/>
            <a:ext cx="7620000" cy="43053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6" name="Picture 5">
            <a:extLst>
              <a:ext uri="{FF2B5EF4-FFF2-40B4-BE49-F238E27FC236}">
                <a16:creationId xmlns:a16="http://schemas.microsoft.com/office/drawing/2014/main" id="{16FC298B-CAC8-AD74-3E54-AEC3116691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7761"/>
          <a:stretch>
            <a:fillRect/>
          </a:stretch>
        </p:blipFill>
        <p:spPr bwMode="auto">
          <a:xfrm>
            <a:off x="3027157" y="424485"/>
            <a:ext cx="8785225" cy="5349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587" name="Rectangle 2">
            <a:extLst>
              <a:ext uri="{FF2B5EF4-FFF2-40B4-BE49-F238E27FC236}">
                <a16:creationId xmlns:a16="http://schemas.microsoft.com/office/drawing/2014/main" id="{55B0C1AD-2CC2-717C-A76A-161A68FD92E2}"/>
              </a:ext>
            </a:extLst>
          </p:cNvPr>
          <p:cNvSpPr>
            <a:spLocks noGrp="1" noChangeArrowheads="1"/>
          </p:cNvSpPr>
          <p:nvPr>
            <p:ph type="title" idx="4294967295"/>
          </p:nvPr>
        </p:nvSpPr>
        <p:spPr>
          <a:xfrm>
            <a:off x="0" y="260350"/>
            <a:ext cx="5303838" cy="1081088"/>
          </a:xfrm>
        </p:spPr>
        <p:txBody>
          <a:bodyPr/>
          <a:lstStyle/>
          <a:p>
            <a:pPr eaLnBrk="1" hangingPunct="1"/>
            <a:r>
              <a:rPr lang="en-GB" altLang="en-US" b="0">
                <a:solidFill>
                  <a:srgbClr val="000066"/>
                </a:solidFill>
              </a:rPr>
              <a:t>Gantt Charts</a:t>
            </a:r>
          </a:p>
        </p:txBody>
      </p:sp>
      <p:sp>
        <p:nvSpPr>
          <p:cNvPr id="67588" name="Text Box 6">
            <a:extLst>
              <a:ext uri="{FF2B5EF4-FFF2-40B4-BE49-F238E27FC236}">
                <a16:creationId xmlns:a16="http://schemas.microsoft.com/office/drawing/2014/main" id="{E5D18E60-01B9-F73A-A8B6-24A5FE4B73E1}"/>
              </a:ext>
            </a:extLst>
          </p:cNvPr>
          <p:cNvSpPr txBox="1">
            <a:spLocks noChangeArrowheads="1"/>
          </p:cNvSpPr>
          <p:nvPr/>
        </p:nvSpPr>
        <p:spPr bwMode="auto">
          <a:xfrm>
            <a:off x="1524000" y="6381751"/>
            <a:ext cx="9036050" cy="290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r" eaLnBrk="1" hangingPunct="1">
              <a:spcBef>
                <a:spcPct val="0"/>
              </a:spcBef>
              <a:buClrTx/>
              <a:buSzTx/>
              <a:buFontTx/>
              <a:buNone/>
            </a:pPr>
            <a:r>
              <a:rPr kumimoji="0" lang="en-GB" altLang="en-US" sz="1300">
                <a:solidFill>
                  <a:srgbClr val="000066"/>
                </a:solidFill>
                <a:latin typeface="Arial" panose="020B0604020202020204" pitchFamily="34" charset="0"/>
              </a:rPr>
              <a:t>‘Event Management for Tourism, Cultural, Business and Sporting Events’ Van der Wagen and Carlos (2005)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3490" name="Rectangle 2">
            <a:extLst>
              <a:ext uri="{FF2B5EF4-FFF2-40B4-BE49-F238E27FC236}">
                <a16:creationId xmlns:a16="http://schemas.microsoft.com/office/drawing/2014/main" id="{B32078A0-EB56-CE17-6946-B590C39E9D81}"/>
              </a:ext>
            </a:extLst>
          </p:cNvPr>
          <p:cNvSpPr>
            <a:spLocks noGrp="1" noChangeArrowheads="1"/>
          </p:cNvSpPr>
          <p:nvPr>
            <p:ph type="title" idx="4294967295"/>
          </p:nvPr>
        </p:nvSpPr>
        <p:spPr>
          <a:xfrm>
            <a:off x="4668721" y="0"/>
            <a:ext cx="6586537" cy="1287463"/>
          </a:xfrm>
        </p:spPr>
        <p:txBody>
          <a:bodyPr vert="horz" lIns="91440" tIns="45720" rIns="91440" bIns="45720" rtlCol="0" anchor="b">
            <a:normAutofit/>
          </a:bodyPr>
          <a:lstStyle/>
          <a:p>
            <a:r>
              <a:rPr lang="en-US" altLang="en-US" dirty="0"/>
              <a:t>Gantt Chart</a:t>
            </a:r>
          </a:p>
        </p:txBody>
      </p:sp>
      <p:sp>
        <p:nvSpPr>
          <p:cNvPr id="63491" name="Rectangle 3">
            <a:extLst>
              <a:ext uri="{FF2B5EF4-FFF2-40B4-BE49-F238E27FC236}">
                <a16:creationId xmlns:a16="http://schemas.microsoft.com/office/drawing/2014/main" id="{1BC9CAB0-02DA-9A59-B345-710F8D20328F}"/>
              </a:ext>
            </a:extLst>
          </p:cNvPr>
          <p:cNvSpPr>
            <a:spLocks noChangeArrowheads="1"/>
          </p:cNvSpPr>
          <p:nvPr/>
        </p:nvSpPr>
        <p:spPr bwMode="auto">
          <a:xfrm>
            <a:off x="4668721" y="1798257"/>
            <a:ext cx="7059516" cy="461248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fontScale="62500" lnSpcReduction="20000"/>
          </a:bodyPr>
          <a:lstStyle>
            <a:lvl1pPr marL="361950" indent="-36195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1077913" indent="-257175">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indent="-228600">
              <a:lnSpc>
                <a:spcPct val="120000"/>
              </a:lnSpc>
              <a:buFont typeface="Arial" panose="020B0604020202020204" pitchFamily="34" charset="0"/>
              <a:buChar char="•"/>
            </a:pPr>
            <a:r>
              <a:rPr lang="en-US" altLang="en-US" sz="2900" b="0" dirty="0">
                <a:latin typeface="+mn-lt"/>
              </a:rPr>
              <a:t>Characteristics:</a:t>
            </a:r>
          </a:p>
          <a:p>
            <a:pPr indent="-228600">
              <a:lnSpc>
                <a:spcPct val="120000"/>
              </a:lnSpc>
              <a:buFont typeface="Arial" panose="020B0604020202020204" pitchFamily="34" charset="0"/>
              <a:buChar char="•"/>
            </a:pPr>
            <a:r>
              <a:rPr lang="en-US" altLang="en-US" sz="2900" b="0" dirty="0">
                <a:latin typeface="+mn-lt"/>
              </a:rPr>
              <a:t>The bar in each row identifies the corresponding task</a:t>
            </a:r>
          </a:p>
          <a:p>
            <a:pPr indent="-228600">
              <a:lnSpc>
                <a:spcPct val="120000"/>
              </a:lnSpc>
              <a:buFont typeface="Arial" panose="020B0604020202020204" pitchFamily="34" charset="0"/>
              <a:buChar char="•"/>
            </a:pPr>
            <a:r>
              <a:rPr lang="en-US" altLang="en-US" sz="2900" b="0" dirty="0">
                <a:latin typeface="+mn-lt"/>
              </a:rPr>
              <a:t>The horizontal position of the bar identifies start and end times of the task</a:t>
            </a:r>
          </a:p>
          <a:p>
            <a:pPr indent="-228600">
              <a:lnSpc>
                <a:spcPct val="120000"/>
              </a:lnSpc>
              <a:buFont typeface="Arial" panose="020B0604020202020204" pitchFamily="34" charset="0"/>
              <a:buChar char="•"/>
            </a:pPr>
            <a:r>
              <a:rPr lang="en-US" altLang="en-US" sz="2900" b="0" dirty="0">
                <a:latin typeface="+mn-lt"/>
              </a:rPr>
              <a:t>Bar length represents the duration of the task</a:t>
            </a:r>
          </a:p>
          <a:p>
            <a:pPr lvl="1" indent="-228600">
              <a:lnSpc>
                <a:spcPct val="120000"/>
              </a:lnSpc>
              <a:buSzPct val="90000"/>
              <a:buFont typeface="Arial" panose="020B0604020202020204" pitchFamily="34" charset="0"/>
              <a:buChar char="•"/>
            </a:pPr>
            <a:r>
              <a:rPr lang="en-US" altLang="en-US" sz="2900" b="0" dirty="0">
                <a:latin typeface="+mn-lt"/>
              </a:rPr>
              <a:t>Task durations can be compared easily</a:t>
            </a:r>
          </a:p>
          <a:p>
            <a:pPr lvl="1" indent="-228600">
              <a:lnSpc>
                <a:spcPct val="120000"/>
              </a:lnSpc>
              <a:buSzPct val="90000"/>
              <a:buFont typeface="Arial" panose="020B0604020202020204" pitchFamily="34" charset="0"/>
              <a:buChar char="•"/>
            </a:pPr>
            <a:r>
              <a:rPr lang="en-US" altLang="en-US" sz="2900" b="0" dirty="0">
                <a:latin typeface="+mn-lt"/>
              </a:rPr>
              <a:t>Good for allocating resources and re-scheduling</a:t>
            </a:r>
          </a:p>
          <a:p>
            <a:pPr indent="-228600">
              <a:lnSpc>
                <a:spcPct val="120000"/>
              </a:lnSpc>
              <a:buFont typeface="Arial" panose="020B0604020202020204" pitchFamily="34" charset="0"/>
              <a:buChar char="•"/>
            </a:pPr>
            <a:r>
              <a:rPr lang="en-US" altLang="en-US" sz="2900" b="0" dirty="0">
                <a:latin typeface="+mn-lt"/>
              </a:rPr>
              <a:t>The bar of each activity begins at the activity earliest start time (ES)</a:t>
            </a:r>
          </a:p>
          <a:p>
            <a:pPr indent="-228600">
              <a:lnSpc>
                <a:spcPct val="120000"/>
              </a:lnSpc>
              <a:buFont typeface="Arial" panose="020B0604020202020204" pitchFamily="34" charset="0"/>
              <a:buChar char="•"/>
            </a:pPr>
            <a:r>
              <a:rPr lang="en-US" altLang="en-US" sz="2900" b="0" dirty="0">
                <a:latin typeface="+mn-lt"/>
              </a:rPr>
              <a:t>The bar of each activity ends at the activity latest finish time (LF).</a:t>
            </a:r>
          </a:p>
          <a:p>
            <a:pPr indent="-228600">
              <a:lnSpc>
                <a:spcPct val="120000"/>
              </a:lnSpc>
              <a:buFont typeface="Arial" panose="020B0604020202020204" pitchFamily="34" charset="0"/>
              <a:buChar char="•"/>
            </a:pPr>
            <a:r>
              <a:rPr lang="en-US" altLang="en-US" sz="2900" b="0" dirty="0">
                <a:latin typeface="+mn-lt"/>
              </a:rPr>
              <a:t>Options</a:t>
            </a:r>
          </a:p>
          <a:p>
            <a:pPr lvl="1" indent="-228600">
              <a:lnSpc>
                <a:spcPct val="120000"/>
              </a:lnSpc>
              <a:buSzPct val="90000"/>
              <a:buFont typeface="Arial" panose="020B0604020202020204" pitchFamily="34" charset="0"/>
              <a:buChar char="•"/>
            </a:pPr>
            <a:r>
              <a:rPr lang="en-US" altLang="en-US" sz="2900" b="0" dirty="0">
                <a:latin typeface="+mn-lt"/>
              </a:rPr>
              <a:t>Precedence relationships can be represented using arrows</a:t>
            </a:r>
          </a:p>
          <a:p>
            <a:pPr lvl="1" indent="-228600">
              <a:lnSpc>
                <a:spcPct val="120000"/>
              </a:lnSpc>
              <a:buSzPct val="90000"/>
              <a:buFont typeface="Arial" panose="020B0604020202020204" pitchFamily="34" charset="0"/>
              <a:buChar char="•"/>
            </a:pPr>
            <a:r>
              <a:rPr lang="en-US" altLang="en-US" sz="2900" b="0" dirty="0">
                <a:latin typeface="+mn-lt"/>
              </a:rPr>
              <a:t>Critical activities are often highlighted</a:t>
            </a:r>
          </a:p>
          <a:p>
            <a:pPr lvl="1" indent="-228600">
              <a:lnSpc>
                <a:spcPct val="120000"/>
              </a:lnSpc>
              <a:buSzPct val="90000"/>
              <a:buFont typeface="Arial" panose="020B0604020202020204" pitchFamily="34" charset="0"/>
              <a:buChar char="•"/>
            </a:pPr>
            <a:r>
              <a:rPr lang="en-US" altLang="en-US" sz="2900" b="0" dirty="0">
                <a:latin typeface="+mn-lt"/>
              </a:rPr>
              <a:t>Slack times can be represented using bars with doted lines</a:t>
            </a:r>
          </a:p>
          <a:p>
            <a:pPr indent="-228600">
              <a:lnSpc>
                <a:spcPct val="120000"/>
              </a:lnSpc>
              <a:buFont typeface="Arial" panose="020B0604020202020204" pitchFamily="34" charset="0"/>
              <a:buChar char="•"/>
            </a:pPr>
            <a:endParaRPr lang="en-US" altLang="en-US" sz="2900" b="0" dirty="0">
              <a:latin typeface="+mn-lt"/>
            </a:endParaRPr>
          </a:p>
          <a:p>
            <a:pPr indent="-228600">
              <a:lnSpc>
                <a:spcPct val="90000"/>
              </a:lnSpc>
              <a:buFont typeface="Arial" panose="020B0604020202020204" pitchFamily="34" charset="0"/>
              <a:buChar char="•"/>
            </a:pPr>
            <a:endParaRPr lang="en-US" altLang="en-US" sz="1700" b="0" dirty="0">
              <a:latin typeface="+mn-lt"/>
            </a:endParaRPr>
          </a:p>
        </p:txBody>
      </p:sp>
      <p:pic>
        <p:nvPicPr>
          <p:cNvPr id="63493" name="Picture 63492" descr="Graph on document with pen">
            <a:extLst>
              <a:ext uri="{FF2B5EF4-FFF2-40B4-BE49-F238E27FC236}">
                <a16:creationId xmlns:a16="http://schemas.microsoft.com/office/drawing/2014/main" id="{1333F45F-97BC-8FFB-C339-5FCA012E02F7}"/>
              </a:ext>
            </a:extLst>
          </p:cNvPr>
          <p:cNvPicPr>
            <a:picLocks noChangeAspect="1"/>
          </p:cNvPicPr>
          <p:nvPr/>
        </p:nvPicPr>
        <p:blipFill rotWithShape="1">
          <a:blip r:embed="rId3"/>
          <a:srcRect l="34302" r="20579" b="-1"/>
          <a:stretch/>
        </p:blipFill>
        <p:spPr>
          <a:xfrm>
            <a:off x="20" y="10"/>
            <a:ext cx="4635571" cy="6857990"/>
          </a:xfrm>
          <a:prstGeom prst="rect">
            <a:avLst/>
          </a:prstGeom>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349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491"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B95F212-538D-9529-CA75-481881C5E64D}"/>
              </a:ext>
            </a:extLst>
          </p:cNvPr>
          <p:cNvSpPr txBox="1"/>
          <p:nvPr/>
        </p:nvSpPr>
        <p:spPr>
          <a:xfrm>
            <a:off x="2452688" y="714376"/>
            <a:ext cx="4286250" cy="523875"/>
          </a:xfrm>
          <a:prstGeom prst="rect">
            <a:avLst/>
          </a:prstGeom>
          <a:noFill/>
        </p:spPr>
        <p:txBody>
          <a:bodyPr>
            <a:spAutoFit/>
          </a:bodyPr>
          <a:lstStyle/>
          <a:p>
            <a:pPr eaLnBrk="1" hangingPunct="1">
              <a:defRPr/>
            </a:pPr>
            <a:r>
              <a:rPr lang="en-GB" sz="2800" b="1" dirty="0">
                <a:effectLst>
                  <a:outerShdw blurRad="38100" dist="38100" dir="2700000" algn="tl">
                    <a:srgbClr val="000000">
                      <a:alpha val="43137"/>
                    </a:srgbClr>
                  </a:outerShdw>
                </a:effectLst>
                <a:cs typeface="Arial" pitchFamily="34" charset="0"/>
              </a:rPr>
              <a:t>Cancer Research UK</a:t>
            </a:r>
          </a:p>
        </p:txBody>
      </p:sp>
      <p:graphicFrame>
        <p:nvGraphicFramePr>
          <p:cNvPr id="33" name="Object 32">
            <a:extLst>
              <a:ext uri="{FF2B5EF4-FFF2-40B4-BE49-F238E27FC236}">
                <a16:creationId xmlns:a16="http://schemas.microsoft.com/office/drawing/2014/main" id="{AB6FDABD-A02C-22A7-D861-38056FEA0C66}"/>
              </a:ext>
            </a:extLst>
          </p:cNvPr>
          <p:cNvGraphicFramePr>
            <a:graphicFrameLocks noChangeAspect="1"/>
          </p:cNvGraphicFramePr>
          <p:nvPr/>
        </p:nvGraphicFramePr>
        <p:xfrm>
          <a:off x="2468564" y="1628776"/>
          <a:ext cx="7646987" cy="4392613"/>
        </p:xfrm>
        <a:graphic>
          <a:graphicData uri="http://schemas.openxmlformats.org/presentationml/2006/ole">
            <mc:AlternateContent xmlns:mc="http://schemas.openxmlformats.org/markup-compatibility/2006">
              <mc:Choice xmlns:v="urn:schemas-microsoft-com:vml" Requires="v">
                <p:oleObj name="Worksheet" r:id="rId3" imgW="8191530" imgH="2448015" progId="Excel.Sheet.8">
                  <p:embed/>
                </p:oleObj>
              </mc:Choice>
              <mc:Fallback>
                <p:oleObj name="Worksheet" r:id="rId3" imgW="8191530" imgH="2448015" progId="Excel.Sheet.8">
                  <p:embed/>
                  <p:pic>
                    <p:nvPicPr>
                      <p:cNvPr id="33" name="Object 32">
                        <a:extLst>
                          <a:ext uri="{FF2B5EF4-FFF2-40B4-BE49-F238E27FC236}">
                            <a16:creationId xmlns:a16="http://schemas.microsoft.com/office/drawing/2014/main" id="{AB6FDABD-A02C-22A7-D861-38056FEA0C6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8564" y="1628776"/>
                        <a:ext cx="7646987" cy="4392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8" presetClass="entr" presetSubtype="16"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diamond(in)">
                                      <p:cBhvr>
                                        <p:cTn id="7" dur="1000"/>
                                        <p:tgtEl>
                                          <p:spTgt spid="7"/>
                                        </p:tgtEl>
                                      </p:cBhvr>
                                    </p:animEffect>
                                  </p:childTnLst>
                                </p:cTn>
                              </p:par>
                            </p:childTnLst>
                          </p:cTn>
                        </p:par>
                        <p:par>
                          <p:cTn id="8" fill="hold" nodeType="afterGroup">
                            <p:stCondLst>
                              <p:cond delay="1000"/>
                            </p:stCondLst>
                            <p:childTnLst>
                              <p:par>
                                <p:cTn id="9" presetID="10" presetClass="entr" presetSubtype="0" fill="hold" nodeType="afterEffect">
                                  <p:stCondLst>
                                    <p:cond delay="0"/>
                                  </p:stCondLst>
                                  <p:childTnLst>
                                    <p:set>
                                      <p:cBhvr>
                                        <p:cTn id="10" dur="1" fill="hold">
                                          <p:stCondLst>
                                            <p:cond delay="0"/>
                                          </p:stCondLst>
                                        </p:cTn>
                                        <p:tgtEl>
                                          <p:spTgt spid="33"/>
                                        </p:tgtEl>
                                        <p:attrNameLst>
                                          <p:attrName>style.visibility</p:attrName>
                                        </p:attrNameLst>
                                      </p:cBhvr>
                                      <p:to>
                                        <p:strVal val="visible"/>
                                      </p:to>
                                    </p:set>
                                    <p:animEffect transition="in" filter="fade">
                                      <p:cBhvr>
                                        <p:cTn id="11" dur="2000"/>
                                        <p:tgtEl>
                                          <p:spTgt spid="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682" name="Rectangle 2">
            <a:extLst>
              <a:ext uri="{FF2B5EF4-FFF2-40B4-BE49-F238E27FC236}">
                <a16:creationId xmlns:a16="http://schemas.microsoft.com/office/drawing/2014/main" id="{4CBBF298-8CE0-9912-16CA-188C365E8834}"/>
              </a:ext>
            </a:extLst>
          </p:cNvPr>
          <p:cNvSpPr>
            <a:spLocks noGrp="1" noChangeArrowheads="1"/>
          </p:cNvSpPr>
          <p:nvPr>
            <p:ph type="title" idx="4294967295"/>
          </p:nvPr>
        </p:nvSpPr>
        <p:spPr>
          <a:xfrm>
            <a:off x="5605463" y="628650"/>
            <a:ext cx="6586537" cy="1287463"/>
          </a:xfrm>
        </p:spPr>
        <p:txBody>
          <a:bodyPr vert="horz" lIns="91440" tIns="45720" rIns="91440" bIns="45720" rtlCol="0" anchor="b">
            <a:normAutofit/>
          </a:bodyPr>
          <a:lstStyle/>
          <a:p>
            <a:r>
              <a:rPr lang="en-US" altLang="en-US" sz="4100"/>
              <a:t>Advantages of using Gantt Charts</a:t>
            </a:r>
          </a:p>
        </p:txBody>
      </p:sp>
      <p:sp>
        <p:nvSpPr>
          <p:cNvPr id="71683" name="Rectangle 3">
            <a:extLst>
              <a:ext uri="{FF2B5EF4-FFF2-40B4-BE49-F238E27FC236}">
                <a16:creationId xmlns:a16="http://schemas.microsoft.com/office/drawing/2014/main" id="{192CCF54-66F5-0E8F-CF19-FD3E372528C8}"/>
              </a:ext>
            </a:extLst>
          </p:cNvPr>
          <p:cNvSpPr>
            <a:spLocks noGrp="1" noChangeArrowheads="1"/>
          </p:cNvSpPr>
          <p:nvPr>
            <p:ph type="body" idx="4294967295"/>
          </p:nvPr>
        </p:nvSpPr>
        <p:spPr>
          <a:xfrm>
            <a:off x="5605463" y="2438400"/>
            <a:ext cx="6586537" cy="3786188"/>
          </a:xfrm>
        </p:spPr>
        <p:txBody>
          <a:bodyPr vert="horz" lIns="91440" tIns="45720" rIns="91440" bIns="45720" rtlCol="0">
            <a:normAutofit lnSpcReduction="10000"/>
          </a:bodyPr>
          <a:lstStyle/>
          <a:p>
            <a:pPr marL="363538">
              <a:lnSpc>
                <a:spcPct val="100000"/>
              </a:lnSpc>
              <a:spcBef>
                <a:spcPct val="0"/>
              </a:spcBef>
              <a:spcAft>
                <a:spcPct val="20000"/>
              </a:spcAft>
              <a:tabLst>
                <a:tab pos="363538" algn="l"/>
              </a:tabLst>
            </a:pPr>
            <a:r>
              <a:rPr lang="en-US" altLang="en-US" sz="2400" dirty="0"/>
              <a:t>Visually </a:t>
            </a:r>
            <a:r>
              <a:rPr lang="en-US" altLang="en-US" sz="2400" dirty="0" err="1"/>
              <a:t>summarises</a:t>
            </a:r>
            <a:r>
              <a:rPr lang="en-US" altLang="en-US" sz="2400" dirty="0"/>
              <a:t> the project or event schedule</a:t>
            </a:r>
          </a:p>
          <a:p>
            <a:pPr marL="363538">
              <a:lnSpc>
                <a:spcPct val="100000"/>
              </a:lnSpc>
              <a:spcBef>
                <a:spcPct val="0"/>
              </a:spcBef>
              <a:spcAft>
                <a:spcPct val="20000"/>
              </a:spcAft>
              <a:tabLst>
                <a:tab pos="363538" algn="l"/>
              </a:tabLst>
            </a:pPr>
            <a:r>
              <a:rPr lang="en-US" altLang="en-US" sz="2400" dirty="0"/>
              <a:t>An effective communication and control tool</a:t>
            </a:r>
          </a:p>
          <a:p>
            <a:pPr marL="363538">
              <a:lnSpc>
                <a:spcPct val="100000"/>
              </a:lnSpc>
              <a:spcBef>
                <a:spcPct val="0"/>
              </a:spcBef>
              <a:spcAft>
                <a:spcPct val="20000"/>
              </a:spcAft>
              <a:tabLst>
                <a:tab pos="363538" algn="l"/>
              </a:tabLst>
            </a:pPr>
            <a:r>
              <a:rPr lang="en-US" altLang="en-US" sz="2400" dirty="0"/>
              <a:t>Point out problem areas or clashes of scheduling</a:t>
            </a:r>
          </a:p>
          <a:p>
            <a:pPr marL="363538">
              <a:lnSpc>
                <a:spcPct val="100000"/>
              </a:lnSpc>
              <a:spcBef>
                <a:spcPct val="0"/>
              </a:spcBef>
              <a:spcAft>
                <a:spcPct val="20000"/>
              </a:spcAft>
              <a:tabLst>
                <a:tab pos="363538" algn="l"/>
              </a:tabLst>
            </a:pPr>
            <a:r>
              <a:rPr lang="en-US" altLang="en-US" sz="2400" dirty="0"/>
              <a:t>Readily adaptable to all event areas</a:t>
            </a:r>
          </a:p>
          <a:p>
            <a:pPr marL="363538">
              <a:lnSpc>
                <a:spcPct val="100000"/>
              </a:lnSpc>
              <a:spcBef>
                <a:spcPct val="0"/>
              </a:spcBef>
              <a:spcAft>
                <a:spcPct val="20000"/>
              </a:spcAft>
              <a:tabLst>
                <a:tab pos="363538" algn="l"/>
              </a:tabLst>
            </a:pPr>
            <a:r>
              <a:rPr lang="en-US" altLang="en-US" sz="2400" dirty="0"/>
              <a:t>Provides a summary of the event’s history</a:t>
            </a:r>
          </a:p>
          <a:p>
            <a:pPr marL="363538">
              <a:lnSpc>
                <a:spcPct val="100000"/>
              </a:lnSpc>
              <a:tabLst>
                <a:tab pos="363538" algn="l"/>
              </a:tabLst>
            </a:pPr>
            <a:r>
              <a:rPr lang="en-US" altLang="en-US" sz="2400" dirty="0"/>
              <a:t>Enable everyone’s responsibilities to be identified and shows their relationship towards each other</a:t>
            </a:r>
          </a:p>
          <a:p>
            <a:pPr marL="363538">
              <a:lnSpc>
                <a:spcPct val="100000"/>
              </a:lnSpc>
              <a:spcBef>
                <a:spcPct val="0"/>
              </a:spcBef>
              <a:spcAft>
                <a:spcPct val="20000"/>
              </a:spcAft>
              <a:tabLst>
                <a:tab pos="363538" algn="l"/>
              </a:tabLst>
            </a:pPr>
            <a:endParaRPr lang="en-US" altLang="en-US" sz="2400" dirty="0"/>
          </a:p>
          <a:p>
            <a:pPr marL="363538">
              <a:lnSpc>
                <a:spcPct val="100000"/>
              </a:lnSpc>
              <a:spcBef>
                <a:spcPct val="0"/>
              </a:spcBef>
              <a:spcAft>
                <a:spcPct val="20000"/>
              </a:spcAft>
              <a:tabLst>
                <a:tab pos="363538" algn="l"/>
              </a:tabLst>
            </a:pPr>
            <a:endParaRPr lang="en-US" altLang="en-US" sz="2400" dirty="0"/>
          </a:p>
          <a:p>
            <a:pPr marL="363538">
              <a:tabLst>
                <a:tab pos="363538" algn="l"/>
              </a:tabLst>
            </a:pPr>
            <a:endParaRPr lang="en-US" altLang="en-US" sz="2000" dirty="0"/>
          </a:p>
        </p:txBody>
      </p:sp>
      <p:pic>
        <p:nvPicPr>
          <p:cNvPr id="71685" name="Picture 71684" descr="Calendar on table">
            <a:extLst>
              <a:ext uri="{FF2B5EF4-FFF2-40B4-BE49-F238E27FC236}">
                <a16:creationId xmlns:a16="http://schemas.microsoft.com/office/drawing/2014/main" id="{B506F695-D9D2-CFD7-FDF3-821190F613D0}"/>
              </a:ext>
            </a:extLst>
          </p:cNvPr>
          <p:cNvPicPr>
            <a:picLocks noChangeAspect="1"/>
          </p:cNvPicPr>
          <p:nvPr/>
        </p:nvPicPr>
        <p:blipFill rotWithShape="1">
          <a:blip r:embed="rId3"/>
          <a:srcRect l="10357" r="44524" b="-1"/>
          <a:stretch/>
        </p:blipFill>
        <p:spPr>
          <a:xfrm>
            <a:off x="20" y="10"/>
            <a:ext cx="4635571" cy="6857990"/>
          </a:xfrm>
          <a:prstGeom prst="rect">
            <a:avLst/>
          </a:prstGeom>
          <a:effec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3">
            <a:extLst>
              <a:ext uri="{FF2B5EF4-FFF2-40B4-BE49-F238E27FC236}">
                <a16:creationId xmlns:a16="http://schemas.microsoft.com/office/drawing/2014/main" id="{EC33EBFB-F7FB-F400-20D4-5FFF616FDB35}"/>
              </a:ext>
            </a:extLst>
          </p:cNvPr>
          <p:cNvSpPr>
            <a:spLocks noChangeArrowheads="1"/>
          </p:cNvSpPr>
          <p:nvPr/>
        </p:nvSpPr>
        <p:spPr bwMode="auto">
          <a:xfrm>
            <a:off x="1525053" y="1515187"/>
            <a:ext cx="7921625" cy="4895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61950" indent="-36195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r>
              <a:rPr lang="en-GB" altLang="en-US" sz="2800" b="0" dirty="0"/>
              <a:t>For your event - write down in the left hand column the first level tasks you identified as headings, and under each of these note down the second level tasks</a:t>
            </a:r>
          </a:p>
          <a:p>
            <a:r>
              <a:rPr lang="en-GB" altLang="en-US" sz="2800" b="0" dirty="0"/>
              <a:t>Across the top of the page list the numbers 1 – 7 (weeks until the event)</a:t>
            </a:r>
          </a:p>
          <a:p>
            <a:r>
              <a:rPr lang="en-GB" altLang="en-US" sz="2800" b="0" dirty="0"/>
              <a:t>Indicate by drawing out a line from each task when and over how many weeks / days it will take place</a:t>
            </a:r>
          </a:p>
          <a:p>
            <a:r>
              <a:rPr lang="en-GB" altLang="en-US" sz="2800" b="0" dirty="0"/>
              <a:t>Congratulations, you have created a Gantt chart!</a:t>
            </a:r>
          </a:p>
        </p:txBody>
      </p:sp>
      <p:sp>
        <p:nvSpPr>
          <p:cNvPr id="65539" name="Rectangle 2">
            <a:extLst>
              <a:ext uri="{FF2B5EF4-FFF2-40B4-BE49-F238E27FC236}">
                <a16:creationId xmlns:a16="http://schemas.microsoft.com/office/drawing/2014/main" id="{C9B3FB5C-0202-C405-DBB7-EED583963809}"/>
              </a:ext>
            </a:extLst>
          </p:cNvPr>
          <p:cNvSpPr txBox="1">
            <a:spLocks noChangeArrowheads="1"/>
          </p:cNvSpPr>
          <p:nvPr/>
        </p:nvSpPr>
        <p:spPr bwMode="auto">
          <a:xfrm>
            <a:off x="151986" y="0"/>
            <a:ext cx="8027988" cy="782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r>
              <a:rPr lang="en-GB" altLang="en-US" sz="4400" dirty="0">
                <a:solidFill>
                  <a:srgbClr val="0070C0"/>
                </a:solidFill>
              </a:rPr>
              <a:t>Task</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a:extLst>
              <a:ext uri="{FF2B5EF4-FFF2-40B4-BE49-F238E27FC236}">
                <a16:creationId xmlns:a16="http://schemas.microsoft.com/office/drawing/2014/main" id="{80DA580B-504E-C7D9-AD40-79471587113F}"/>
              </a:ext>
            </a:extLst>
          </p:cNvPr>
          <p:cNvSpPr>
            <a:spLocks noGrp="1" noChangeArrowheads="1"/>
          </p:cNvSpPr>
          <p:nvPr>
            <p:ph type="title" idx="4294967295"/>
          </p:nvPr>
        </p:nvSpPr>
        <p:spPr>
          <a:xfrm>
            <a:off x="4476750" y="333375"/>
            <a:ext cx="7715250" cy="1143000"/>
          </a:xfrm>
        </p:spPr>
        <p:txBody>
          <a:bodyPr>
            <a:normAutofit/>
          </a:bodyPr>
          <a:lstStyle/>
          <a:p>
            <a:pPr eaLnBrk="1" hangingPunct="1"/>
            <a:r>
              <a:rPr lang="en-GB" altLang="en-US" sz="4000" dirty="0"/>
              <a:t>References</a:t>
            </a:r>
          </a:p>
        </p:txBody>
      </p:sp>
      <p:sp>
        <p:nvSpPr>
          <p:cNvPr id="73731" name="Rectangle 19">
            <a:extLst>
              <a:ext uri="{FF2B5EF4-FFF2-40B4-BE49-F238E27FC236}">
                <a16:creationId xmlns:a16="http://schemas.microsoft.com/office/drawing/2014/main" id="{166FAF9F-BB8B-1C0C-B5DE-1E42095C926A}"/>
              </a:ext>
            </a:extLst>
          </p:cNvPr>
          <p:cNvSpPr>
            <a:spLocks noChangeArrowheads="1"/>
          </p:cNvSpPr>
          <p:nvPr/>
        </p:nvSpPr>
        <p:spPr bwMode="auto">
          <a:xfrm>
            <a:off x="2208213" y="1557338"/>
            <a:ext cx="8134350" cy="5040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61950" indent="-36195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lvl="1">
              <a:lnSpc>
                <a:spcPct val="150000"/>
              </a:lnSpc>
              <a:buClrTx/>
              <a:buFontTx/>
              <a:buChar char="•"/>
            </a:pPr>
            <a:r>
              <a:rPr kumimoji="0" lang="en-GB" altLang="en-US" sz="1600" b="0" dirty="0">
                <a:latin typeface="Arial" panose="020B0604020202020204" pitchFamily="34" charset="0"/>
              </a:rPr>
              <a:t>Tum, J, Norton, P, and </a:t>
            </a:r>
            <a:r>
              <a:rPr kumimoji="0" lang="en-GB" altLang="en-US" sz="1600" b="0" dirty="0" err="1">
                <a:latin typeface="Arial" panose="020B0604020202020204" pitchFamily="34" charset="0"/>
              </a:rPr>
              <a:t>Nevan</a:t>
            </a:r>
            <a:r>
              <a:rPr kumimoji="0" lang="en-GB" altLang="en-US" sz="1600" b="0" dirty="0">
                <a:latin typeface="Arial" panose="020B0604020202020204" pitchFamily="34" charset="0"/>
              </a:rPr>
              <a:t>-Wright, J. (2006) </a:t>
            </a:r>
            <a:r>
              <a:rPr kumimoji="0" lang="en-GB" altLang="en-US" sz="1600" b="0" i="1" dirty="0">
                <a:latin typeface="Arial" panose="020B0604020202020204" pitchFamily="34" charset="0"/>
              </a:rPr>
              <a:t>‘Management of Event Operations’</a:t>
            </a:r>
            <a:r>
              <a:rPr kumimoji="0" lang="en-GB" altLang="en-US" sz="1600" b="0" dirty="0">
                <a:latin typeface="Arial" panose="020B0604020202020204" pitchFamily="34" charset="0"/>
              </a:rPr>
              <a:t> Oxford: Butterworth-Heinemann</a:t>
            </a:r>
          </a:p>
          <a:p>
            <a:pPr lvl="1">
              <a:lnSpc>
                <a:spcPct val="150000"/>
              </a:lnSpc>
              <a:buClrTx/>
              <a:buFontTx/>
              <a:buChar char="•"/>
            </a:pPr>
            <a:r>
              <a:rPr kumimoji="0" lang="en-GB" altLang="en-US" sz="1600" b="0" dirty="0">
                <a:latin typeface="Arial" panose="020B0604020202020204" pitchFamily="34" charset="0"/>
              </a:rPr>
              <a:t>Shone, A. and Parry, B. (2004) ‘Successful Event Management, a Practical Handbook’ London: Thomson</a:t>
            </a:r>
          </a:p>
          <a:p>
            <a:pPr lvl="1">
              <a:lnSpc>
                <a:spcPct val="150000"/>
              </a:lnSpc>
              <a:buClrTx/>
              <a:buFontTx/>
              <a:buChar char="•"/>
            </a:pPr>
            <a:r>
              <a:rPr kumimoji="0" lang="en-GB" altLang="en-US" sz="1600" b="0" dirty="0">
                <a:latin typeface="Arial" panose="020B0604020202020204" pitchFamily="34" charset="0"/>
              </a:rPr>
              <a:t>Burke, R (2003) ‘Project Management’ Cape Town: Trident Press</a:t>
            </a:r>
          </a:p>
          <a:p>
            <a:pPr lvl="1">
              <a:lnSpc>
                <a:spcPct val="150000"/>
              </a:lnSpc>
              <a:spcBef>
                <a:spcPct val="0"/>
              </a:spcBef>
              <a:buClrTx/>
              <a:buFontTx/>
              <a:buChar char="•"/>
            </a:pPr>
            <a:r>
              <a:rPr kumimoji="0" lang="en-GB" altLang="en-US" sz="1600" b="0" dirty="0">
                <a:latin typeface="Arial" panose="020B0604020202020204" pitchFamily="34" charset="0"/>
              </a:rPr>
              <a:t>  </a:t>
            </a:r>
            <a:r>
              <a:rPr kumimoji="0" lang="en-GB" altLang="en-US" sz="1600" b="0" dirty="0">
                <a:latin typeface="Arial" panose="020B0604020202020204" pitchFamily="34" charset="0"/>
                <a:hlinkClick r:id="rId3"/>
              </a:rPr>
              <a:t>http://www.ganttchart.com/</a:t>
            </a:r>
            <a:endParaRPr kumimoji="0" lang="en-GB" altLang="en-US" sz="1600" b="0" dirty="0">
              <a:latin typeface="Arial" panose="020B0604020202020204" pitchFamily="34" charset="0"/>
            </a:endParaRPr>
          </a:p>
          <a:p>
            <a:pPr lvl="1">
              <a:lnSpc>
                <a:spcPct val="150000"/>
              </a:lnSpc>
              <a:spcBef>
                <a:spcPct val="0"/>
              </a:spcBef>
              <a:buClrTx/>
              <a:buFontTx/>
              <a:buChar char="•"/>
            </a:pPr>
            <a:r>
              <a:rPr kumimoji="0" lang="en-GB" altLang="en-US" sz="1600" b="0" dirty="0">
                <a:latin typeface="Arial" panose="020B0604020202020204" pitchFamily="34" charset="0"/>
              </a:rPr>
              <a:t>  </a:t>
            </a:r>
            <a:r>
              <a:rPr kumimoji="0" lang="en-GB" altLang="en-US" sz="1600" b="0" dirty="0">
                <a:latin typeface="Arial" panose="020B0604020202020204" pitchFamily="34" charset="0"/>
                <a:hlinkClick r:id="rId4"/>
              </a:rPr>
              <a:t>http://www.smartdraw.com</a:t>
            </a:r>
            <a:endParaRPr kumimoji="0" lang="en-GB" altLang="en-US" sz="1600" b="0" dirty="0">
              <a:latin typeface="Arial" panose="020B0604020202020204" pitchFamily="34" charset="0"/>
            </a:endParaRPr>
          </a:p>
        </p:txBody>
      </p:sp>
    </p:spTree>
  </p:cSld>
  <p:clrMapOvr>
    <a:masterClrMapping/>
  </p:clrMapOvr>
</p:sld>
</file>

<file path=ppt/theme/theme1.xml><?xml version="1.0" encoding="utf-8"?>
<a:theme xmlns:a="http://schemas.openxmlformats.org/drawingml/2006/main" name="Access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ssTheme1" id="{4A743EA0-3240-4C89-A64D-C2DD15507F80}" vid="{696D0484-4830-4FC9-808D-CF1128257DFF}"/>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AccessTheme1 1</Template>
  <TotalTime>0</TotalTime>
  <Words>1452</Words>
  <Application>Microsoft Office PowerPoint</Application>
  <PresentationFormat>Widescreen</PresentationFormat>
  <Paragraphs>296</Paragraphs>
  <Slides>32</Slides>
  <Notes>25</Notes>
  <HiddenSlides>0</HiddenSlides>
  <MMClips>1</MMClips>
  <ScaleCrop>false</ScaleCrop>
  <HeadingPairs>
    <vt:vector size="8" baseType="variant">
      <vt:variant>
        <vt:lpstr>Fonts Used</vt:lpstr>
      </vt:variant>
      <vt:variant>
        <vt:i4>5</vt:i4>
      </vt:variant>
      <vt:variant>
        <vt:lpstr>Theme</vt:lpstr>
      </vt:variant>
      <vt:variant>
        <vt:i4>3</vt:i4>
      </vt:variant>
      <vt:variant>
        <vt:lpstr>Embedded OLE Servers</vt:lpstr>
      </vt:variant>
      <vt:variant>
        <vt:i4>1</vt:i4>
      </vt:variant>
      <vt:variant>
        <vt:lpstr>Slide Titles</vt:lpstr>
      </vt:variant>
      <vt:variant>
        <vt:i4>32</vt:i4>
      </vt:variant>
    </vt:vector>
  </HeadingPairs>
  <TitlesOfParts>
    <vt:vector size="41" baseType="lpstr">
      <vt:lpstr>Monotype Sorts</vt:lpstr>
      <vt:lpstr>Arial</vt:lpstr>
      <vt:lpstr>Calibri</vt:lpstr>
      <vt:lpstr>Calibri Light</vt:lpstr>
      <vt:lpstr>Times New Roman</vt:lpstr>
      <vt:lpstr>AccessTheme1</vt:lpstr>
      <vt:lpstr>Accessible 2</vt:lpstr>
      <vt:lpstr>Sub Title 1</vt:lpstr>
      <vt:lpstr>Worksheet</vt:lpstr>
      <vt:lpstr>Live Events Project</vt:lpstr>
      <vt:lpstr>Recap</vt:lpstr>
      <vt:lpstr>By now you should…</vt:lpstr>
      <vt:lpstr>Session Overview</vt:lpstr>
      <vt:lpstr>Contextual Factors/Environmental Scanning - reminder</vt:lpstr>
      <vt:lpstr>The Event Planning Process</vt:lpstr>
      <vt:lpstr>PowerPoint Presentation</vt:lpstr>
      <vt:lpstr>Implementation Planning</vt:lpstr>
      <vt:lpstr>Mind Maps</vt:lpstr>
      <vt:lpstr>PowerPoint Presentation</vt:lpstr>
      <vt:lpstr>Events as projects</vt:lpstr>
      <vt:lpstr>Event Component Breakdown</vt:lpstr>
      <vt:lpstr>Work Breakdown Structure (WBS)</vt:lpstr>
      <vt:lpstr>PowerPoint Presentation</vt:lpstr>
      <vt:lpstr>Work Breakdown Structure (WBS)</vt:lpstr>
      <vt:lpstr>Task</vt:lpstr>
      <vt:lpstr>PowerPoint Presentation</vt:lpstr>
      <vt:lpstr>PowerPoint Presentation</vt:lpstr>
      <vt:lpstr>PowerPoint Presentation</vt:lpstr>
      <vt:lpstr>PowerPoint Presentation</vt:lpstr>
      <vt:lpstr>PowerPoint Presentation</vt:lpstr>
      <vt:lpstr>Benefits of Work Breakdown Structures (WBS)</vt:lpstr>
      <vt:lpstr>Activity Analysis</vt:lpstr>
      <vt:lpstr>Deciding the order of completing activities</vt:lpstr>
      <vt:lpstr>PowerPoint Presentation</vt:lpstr>
      <vt:lpstr>Gantt Chart</vt:lpstr>
      <vt:lpstr>Gantt Charts</vt:lpstr>
      <vt:lpstr>Gantt Chart</vt:lpstr>
      <vt:lpstr>PowerPoint Presentation</vt:lpstr>
      <vt:lpstr>Advantages of using Gantt Charts</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Live Events Project</dc:title>
  <dc:creator>Deborah Jenkins</dc:creator>
  <cp:lastModifiedBy>Deborah Jenkins</cp:lastModifiedBy>
  <cp:revision>1</cp:revision>
  <dcterms:created xsi:type="dcterms:W3CDTF">2023-02-06T19:31:14Z</dcterms:created>
  <dcterms:modified xsi:type="dcterms:W3CDTF">2026-02-05T10:38:42Z</dcterms:modified>
</cp:coreProperties>
</file>