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0" r:id="rId3"/>
    <p:sldId id="256" r:id="rId4"/>
    <p:sldId id="257" r:id="rId5"/>
    <p:sldId id="265" r:id="rId6"/>
    <p:sldId id="264" r:id="rId7"/>
    <p:sldId id="259" r:id="rId8"/>
    <p:sldId id="258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j hak" initials="ah" lastIdx="1" clrIdx="0">
    <p:extLst>
      <p:ext uri="{19B8F6BF-5375-455C-9EA6-DF929625EA0E}">
        <p15:presenceInfo xmlns:p15="http://schemas.microsoft.com/office/powerpoint/2012/main" userId="fc2523136b9fcfb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44" d="100"/>
          <a:sy n="44" d="100"/>
        </p:scale>
        <p:origin x="13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D88CAA-3D9D-4449-B2C3-8CE51FB863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80BB13-2CFA-489E-9E82-33AA6AC4CA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49CF8D-9AAB-4B39-A75B-2D7D17664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04D24-F7A2-49D7-BB5F-1D2658EA855A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73B93F-394C-4BBC-B2B8-E4D8F4BE55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8CD313-9E0F-4636-BC5A-66FA2556C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8417A-56CC-4A88-A3DE-6734F3F48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649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DE7D0-7920-495B-9D28-7CC494CE0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4DA2E4-AD34-4BE5-BE3E-C5C8FB003E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33EBE8-FB3F-4491-8598-DA407239E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04D24-F7A2-49D7-BB5F-1D2658EA855A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4D937D-0562-4BA9-B537-189CBC0130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E10A47-0DF0-479D-BA60-7CDF56263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8417A-56CC-4A88-A3DE-6734F3F48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4388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E76154-E2F3-44AA-9ADE-8BC305F95F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A89E63-DEEC-43C3-87BB-98AA8EB31C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06E4A7-77CB-4B9B-9CEE-47E274AF8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04D24-F7A2-49D7-BB5F-1D2658EA855A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B4AB67-BFA3-4175-A17A-F68617DE7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38D64E-4D11-4898-A485-2D40178A4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8417A-56CC-4A88-A3DE-6734F3F48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843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9C7C5C-3293-4EFC-8FBF-090401BDF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750663-26B0-476A-B3CD-8F531FA11C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EED7AB-5332-4A37-B6EB-D2CD046416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5189D6-F4C5-4FBE-8FB7-34CE1DA3D7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04D24-F7A2-49D7-BB5F-1D2658EA855A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5CFF91-301E-4AF5-9BE8-F67117E4D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57DEA9-8FE5-4CAE-A111-3B30E4DA4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8417A-56CC-4A88-A3DE-6734F3F48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330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E9D782-B4E1-4E5F-BE36-E3333A82FE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414806-5FD2-4E84-98C1-6052FA0CCF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AB727A-B909-432F-BF69-393092AEBC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E916EBE-4CBC-4F59-A41C-44E16954AC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3DDA0E-5CF0-48E1-80D1-1C64933698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81FE90-4BDE-450E-8DA4-9B5EA28444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04D24-F7A2-49D7-BB5F-1D2658EA855A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EA5139C-1576-4B63-9A30-F51460FEB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4732DD-D2FE-40E5-A054-FC6E64018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8417A-56CC-4A88-A3DE-6734F3F48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4014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B32C07-7D1D-4E62-B8F3-F5D5A02B30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F1034D-23ED-469E-A61A-91ADF90A41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04D24-F7A2-49D7-BB5F-1D2658EA855A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D340857-3ECD-4074-B20E-8C205B9BC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B741E9-7595-4E07-809E-551EA7DCB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8417A-56CC-4A88-A3DE-6734F3F48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8178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04B413A-7EBC-4F19-AC44-42DE39E0B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04D24-F7A2-49D7-BB5F-1D2658EA855A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E6FA1B6-A78D-41D5-A23C-C769DC731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752C6E-FA84-46A3-9092-158188FF5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8417A-56CC-4A88-A3DE-6734F3F48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6833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161FA-AE90-41FA-998E-ED9608F1F5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6B573B-2A2C-4A6E-9579-0AACFA2077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3BEE88-3E66-4B97-8897-CF85B78E34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7229A1-F98A-43C7-8404-4E17272DA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04D24-F7A2-49D7-BB5F-1D2658EA855A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4F9E54-FA73-4A95-B895-A8912751D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367E79-ED89-41F8-8556-DD381E0A2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8417A-56CC-4A88-A3DE-6734F3F48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613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01833-A065-421E-9049-DF234E0921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C2BF890-ED0A-4F21-87BA-D71E76F204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AF1D35-1356-499C-932F-2CE538232B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B985C2-9D94-4950-897C-1B07B2DEB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04D24-F7A2-49D7-BB5F-1D2658EA855A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B26691-2840-493E-B931-DEF65DC853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3D3A12-17D4-4FBA-AB35-2F35F4E32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8417A-56CC-4A88-A3DE-6734F3F48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467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5A3825-57A1-47ED-A01E-2846679CCD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AD3CC0-0F52-4998-86C5-D6F891A54A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7DDCC-D09F-41B9-A056-DCA48F14ED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04D24-F7A2-49D7-BB5F-1D2658EA855A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735228-9B02-41AF-902A-D921887BD5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0913BC-3D24-436F-AEDF-D90A9CE3A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8417A-56CC-4A88-A3DE-6734F3F48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136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9118304-5B6C-4229-B7B3-6E209FE607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F77685-A16E-4511-9551-2AFDF2C55E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99C470-3A3A-46EA-9FA0-FF2FE22E0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04D24-F7A2-49D7-BB5F-1D2658EA855A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534908-BED0-4A29-AB45-753247121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6207B6-D49B-4F00-B427-8C0E71EC0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8417A-56CC-4A88-A3DE-6734F3F48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0885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70D8FC9-F59A-4AEA-A903-FBFEC2514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3AD2D0-8DA1-47EF-8A59-24AA38D646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F27589-635B-4126-8BEB-CF0885D6794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04D24-F7A2-49D7-BB5F-1D2658EA855A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A1FC1F-34A1-4D8C-9040-74F6CA06D6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8BF8C-9681-4E91-98DA-291E7BA90D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E8417A-56CC-4A88-A3DE-6734F3F48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491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mailto:admin@ourikavalley.co.uk" TargetMode="External"/><Relationship Id="rId2" Type="http://schemas.openxmlformats.org/officeDocument/2006/relationships/hyperlink" Target="http://www.ourikavalleysaffron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hyperlink" Target="mailto:sales@ourikavalley.co.uk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475A6C99-E5F7-443D-88AA-58BB737151B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778"/>
          <a:stretch/>
        </p:blipFill>
        <p:spPr>
          <a:xfrm>
            <a:off x="-11909" y="10"/>
            <a:ext cx="6324601" cy="685799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9AE98B8-B73A-4724-B639-017087F92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7" name="Title 6">
            <a:extLst>
              <a:ext uri="{FF2B5EF4-FFF2-40B4-BE49-F238E27FC236}">
                <a16:creationId xmlns:a16="http://schemas.microsoft.com/office/drawing/2014/main" id="{EAFFFE07-ADB9-42FD-98F1-98EDE45C00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1320" y="1371600"/>
            <a:ext cx="4869179" cy="3848101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r>
              <a:rPr lang="en-US" dirty="0" err="1">
                <a:solidFill>
                  <a:srgbClr val="000000"/>
                </a:solidFill>
              </a:rPr>
              <a:t>Azimul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haque</a:t>
            </a:r>
            <a:r>
              <a:rPr lang="en-US" dirty="0">
                <a:solidFill>
                  <a:srgbClr val="000000"/>
                </a:solidFill>
              </a:rPr>
              <a:t> </a:t>
            </a:r>
            <a:br>
              <a:rPr lang="en-US" dirty="0">
                <a:solidFill>
                  <a:srgbClr val="000000"/>
                </a:solidFill>
              </a:rPr>
            </a:br>
            <a:br>
              <a:rPr lang="en-US" dirty="0">
                <a:solidFill>
                  <a:srgbClr val="000000"/>
                </a:solidFill>
              </a:rPr>
            </a:br>
            <a:r>
              <a:rPr lang="en-US" dirty="0" err="1">
                <a:solidFill>
                  <a:srgbClr val="000000"/>
                </a:solidFill>
              </a:rPr>
              <a:t>mustaffa</a:t>
            </a:r>
            <a:r>
              <a:rPr lang="en-US" dirty="0">
                <a:solidFill>
                  <a:srgbClr val="000000"/>
                </a:solidFill>
              </a:rPr>
              <a:t> </a:t>
            </a:r>
            <a:br>
              <a:rPr lang="en-US" dirty="0">
                <a:solidFill>
                  <a:srgbClr val="000000"/>
                </a:solidFill>
              </a:rPr>
            </a:br>
            <a:br>
              <a:rPr lang="en-US" dirty="0">
                <a:solidFill>
                  <a:srgbClr val="000000"/>
                </a:solidFill>
              </a:rPr>
            </a:br>
            <a:r>
              <a:rPr lang="en-US" dirty="0" err="1">
                <a:solidFill>
                  <a:srgbClr val="000000"/>
                </a:solidFill>
              </a:rPr>
              <a:t>gorbinda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chunie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singh</a:t>
            </a:r>
            <a:br>
              <a:rPr lang="en-US" dirty="0">
                <a:solidFill>
                  <a:srgbClr val="000000"/>
                </a:solidFill>
              </a:rPr>
            </a:b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2" name="Content Placeholder 31">
            <a:extLst>
              <a:ext uri="{FF2B5EF4-FFF2-40B4-BE49-F238E27FC236}">
                <a16:creationId xmlns:a16="http://schemas.microsoft.com/office/drawing/2014/main" id="{0B73C85D-A9AE-4820-86F6-0F3B60211F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51319" y="1143000"/>
            <a:ext cx="4869179" cy="2781303"/>
          </a:xfrm>
        </p:spPr>
        <p:txBody>
          <a:bodyPr anchor="b">
            <a:noAutofit/>
          </a:bodyPr>
          <a:lstStyle/>
          <a:p>
            <a:pPr marL="0" indent="0">
              <a:buNone/>
            </a:pPr>
            <a:r>
              <a:rPr lang="en-US" sz="5400" dirty="0">
                <a:solidFill>
                  <a:srgbClr val="000000"/>
                </a:solidFill>
              </a:rPr>
              <a:t> </a:t>
            </a:r>
          </a:p>
          <a:p>
            <a:pPr marL="0" indent="0">
              <a:buNone/>
            </a:pPr>
            <a:r>
              <a:rPr lang="en-US" sz="5400" dirty="0">
                <a:solidFill>
                  <a:srgbClr val="000000"/>
                </a:solidFill>
              </a:rPr>
              <a:t>brother</a:t>
            </a:r>
          </a:p>
          <a:p>
            <a:pPr marL="0" indent="0">
              <a:buNone/>
            </a:pPr>
            <a:r>
              <a:rPr lang="en-US" sz="5400" dirty="0">
                <a:solidFill>
                  <a:srgbClr val="000000"/>
                </a:solidFill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3295763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AFA67CD3-AB4E-4A7A-BEB8-53C445D8C4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3726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7CF545F-9C2E-4446-97CD-AD92990C2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94064D2-5593-4998-B532-E6D2CCD307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105" y="802955"/>
            <a:ext cx="4977976" cy="1454051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000000"/>
                </a:solidFill>
              </a:rPr>
              <a:t>                               </a:t>
            </a:r>
          </a:p>
        </p:txBody>
      </p:sp>
      <p:sp>
        <p:nvSpPr>
          <p:cNvPr id="26" name="Freeform 62">
            <a:extLst>
              <a:ext uri="{FF2B5EF4-FFF2-40B4-BE49-F238E27FC236}">
                <a16:creationId xmlns:a16="http://schemas.microsoft.com/office/drawing/2014/main" id="{339C8D78-A644-462F-B674-F440635E53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5000"/>
                  </a:schemeClr>
                </a:gs>
                <a:gs pos="100000">
                  <a:schemeClr val="bg2">
                    <a:lumMod val="8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3A1F7B2-3B6A-45D5-BBBA-BF317136140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762" b="2638"/>
          <a:stretch/>
        </p:blipFill>
        <p:spPr>
          <a:xfrm>
            <a:off x="429349" y="1663725"/>
            <a:ext cx="3661831" cy="346409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394874-8353-4685-A5BE-2169E0F0EE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4503" y="4691574"/>
            <a:ext cx="4977578" cy="179711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000" b="0" i="0" u="none" strike="noStrike" dirty="0">
                <a:solidFill>
                  <a:srgbClr val="111111"/>
                </a:solidFill>
                <a:effectLst/>
                <a:latin typeface="Segoe UI" panose="020B0502040204020203" pitchFamily="34" charset="0"/>
              </a:rPr>
              <a:t>Saffron is a spice derived from the flower of Crocus sativus, commonly known as the "saffron crocus". </a:t>
            </a:r>
            <a:endParaRPr lang="en-GB" sz="2000" dirty="0"/>
          </a:p>
          <a:p>
            <a:pPr marL="0" indent="0">
              <a:buNone/>
            </a:pPr>
            <a:r>
              <a:rPr lang="en-GB" sz="2000" dirty="0">
                <a:solidFill>
                  <a:srgbClr val="000000"/>
                </a:solidFill>
              </a:rPr>
              <a:t> </a:t>
            </a:r>
          </a:p>
          <a:p>
            <a:endParaRPr lang="en-GB" sz="2000" dirty="0">
              <a:solidFill>
                <a:srgbClr val="00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7545329-582D-4039-BF89-255E4EBFB7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6044224" y="802955"/>
            <a:ext cx="4800700" cy="386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4223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8">
            <a:extLst>
              <a:ext uri="{FF2B5EF4-FFF2-40B4-BE49-F238E27FC236}">
                <a16:creationId xmlns:a16="http://schemas.microsoft.com/office/drawing/2014/main" id="{55666830-9A19-4E01-8505-D6C7F9AC56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D723D8-10D6-4D3B-857B-49F12E69761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633" r="2" b="7511"/>
          <a:stretch/>
        </p:blipFill>
        <p:spPr>
          <a:xfrm>
            <a:off x="4110127" y="10"/>
            <a:ext cx="8081873" cy="6857990"/>
          </a:xfrm>
          <a:custGeom>
            <a:avLst/>
            <a:gdLst/>
            <a:ahLst/>
            <a:cxnLst/>
            <a:rect l="l" t="t" r="r" b="b"/>
            <a:pathLst>
              <a:path w="8081873" h="6858000">
                <a:moveTo>
                  <a:pt x="0" y="0"/>
                </a:moveTo>
                <a:lnTo>
                  <a:pt x="8081873" y="0"/>
                </a:lnTo>
                <a:lnTo>
                  <a:pt x="8081873" y="6858000"/>
                </a:lnTo>
                <a:lnTo>
                  <a:pt x="0" y="6858000"/>
                </a:lnTo>
                <a:lnTo>
                  <a:pt x="68897" y="6734633"/>
                </a:lnTo>
                <a:cubicBezTo>
                  <a:pt x="558802" y="5812845"/>
                  <a:pt x="848920" y="4668597"/>
                  <a:pt x="848920" y="3429000"/>
                </a:cubicBezTo>
                <a:cubicBezTo>
                  <a:pt x="848920" y="2189404"/>
                  <a:pt x="558802" y="1045156"/>
                  <a:pt x="68897" y="123368"/>
                </a:cubicBezTo>
                <a:close/>
              </a:path>
            </a:pathLst>
          </a:custGeom>
          <a:solidFill>
            <a:schemeClr val="accent2"/>
          </a:solidFill>
        </p:spPr>
      </p:pic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AE9FC877-7FB6-4D22-9988-35420644E2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E41809D1-F12E-46BB-B804-5F209D325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AB7BCDC-53D3-471F-8A6F-ECC742F69884}"/>
              </a:ext>
            </a:extLst>
          </p:cNvPr>
          <p:cNvSpPr/>
          <p:nvPr/>
        </p:nvSpPr>
        <p:spPr>
          <a:xfrm>
            <a:off x="477981" y="1122363"/>
            <a:ext cx="4023360" cy="320413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700" b="1" dirty="0">
                <a:latin typeface="+mj-lt"/>
                <a:ea typeface="+mj-ea"/>
                <a:cs typeface="+mj-cs"/>
              </a:rPr>
              <a:t>Our mission is to import the finest plant based edibles from the </a:t>
            </a:r>
            <a:r>
              <a:rPr lang="en-US" sz="3700" b="1" dirty="0" err="1">
                <a:latin typeface="+mj-lt"/>
                <a:ea typeface="+mj-ea"/>
                <a:cs typeface="+mj-cs"/>
              </a:rPr>
              <a:t>Ourika</a:t>
            </a:r>
            <a:r>
              <a:rPr lang="en-US" sz="3700" b="1" dirty="0">
                <a:latin typeface="+mj-lt"/>
                <a:ea typeface="+mj-ea"/>
                <a:cs typeface="+mj-cs"/>
              </a:rPr>
              <a:t> Valley in morocco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A309957-9E9B-4DF8-8B5E-8837DA1B6309}"/>
              </a:ext>
            </a:extLst>
          </p:cNvPr>
          <p:cNvSpPr/>
          <p:nvPr/>
        </p:nvSpPr>
        <p:spPr>
          <a:xfrm>
            <a:off x="4552935" y="6738422"/>
            <a:ext cx="2984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GB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00627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E291F6-A573-4CAA-9558-8F185716F5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5127031" cy="1676603"/>
          </a:xfrm>
        </p:spPr>
        <p:txBody>
          <a:bodyPr>
            <a:normAutofit/>
          </a:bodyPr>
          <a:lstStyle/>
          <a:p>
            <a:r>
              <a:rPr lang="en-GB" dirty="0"/>
              <a:t>      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7D4135-12AC-457F-A19D-A0948B7C79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0" y="629266"/>
            <a:ext cx="5127029" cy="55945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 </a:t>
            </a:r>
            <a:r>
              <a:rPr lang="en-GB" sz="3200" dirty="0"/>
              <a:t>website                                                                                                 </a:t>
            </a:r>
            <a:r>
              <a:rPr lang="en-GB" sz="3200" u="sng" dirty="0">
                <a:hlinkClick r:id="rId2"/>
              </a:rPr>
              <a:t>www.ourikavalleysaffron</a:t>
            </a:r>
            <a:r>
              <a:rPr lang="en-GB" sz="3200" u="sng" dirty="0"/>
              <a:t>.com 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email addresses </a:t>
            </a:r>
          </a:p>
          <a:p>
            <a:pPr marL="0" indent="0">
              <a:buNone/>
            </a:pPr>
            <a:r>
              <a:rPr lang="en-GB" sz="3200" u="sng" dirty="0">
                <a:hlinkClick r:id="rId3"/>
              </a:rPr>
              <a:t>admin@ourikavalley.co.uk</a:t>
            </a:r>
            <a:r>
              <a:rPr lang="en-GB" sz="3200" dirty="0"/>
              <a:t>                                </a:t>
            </a:r>
            <a:r>
              <a:rPr lang="en-GB" sz="3200" u="sng" dirty="0">
                <a:hlinkClick r:id="rId4"/>
              </a:rPr>
              <a:t>sales@ourikavalley.co.uk</a:t>
            </a:r>
            <a:endParaRPr lang="en-GB" sz="3200" dirty="0"/>
          </a:p>
          <a:p>
            <a:endParaRPr lang="en-GB" sz="3200" dirty="0"/>
          </a:p>
          <a:p>
            <a:r>
              <a:rPr lang="en-GB" sz="3200" dirty="0"/>
              <a:t>Call our sales team- 07513382027/ 07454632832</a:t>
            </a:r>
          </a:p>
          <a:p>
            <a:endParaRPr lang="en-GB" sz="3200" dirty="0"/>
          </a:p>
          <a:p>
            <a:endParaRPr lang="en-GB" sz="2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7D710A2-5E04-44B6-A806-6C7130BAAB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082" r="3" b="3"/>
          <a:stretch/>
        </p:blipFill>
        <p:spPr>
          <a:xfrm>
            <a:off x="6090613" y="640082"/>
            <a:ext cx="5461724" cy="5577837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4167288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E2F58BF-12E5-4B5A-AD25-4DAAA2742A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56514F-E940-4D02-8B13-2FCD10B2E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9215" y="-1301986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Media platforms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70329EB-09A0-4627-87B2-4DE8DAFD7F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3240" r="1" b="3118"/>
          <a:stretch/>
        </p:blipFill>
        <p:spPr>
          <a:xfrm>
            <a:off x="4868487" y="10"/>
            <a:ext cx="732351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9179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B1D9B4E9-4487-414E-AC63-1B0CC319DE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209" y="635069"/>
            <a:ext cx="4509236" cy="1139139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3600">
                <a:latin typeface="Aharoni" panose="020B0604020202020204" pitchFamily="2" charset="-79"/>
                <a:cs typeface="Aharoni" panose="020B0604020202020204" pitchFamily="2" charset="-79"/>
              </a:rPr>
              <a:t>Rely on us……</a:t>
            </a:r>
          </a:p>
        </p:txBody>
      </p:sp>
      <p:sp>
        <p:nvSpPr>
          <p:cNvPr id="97" name="Content Placeholder 81">
            <a:extLst>
              <a:ext uri="{FF2B5EF4-FFF2-40B4-BE49-F238E27FC236}">
                <a16:creationId xmlns:a16="http://schemas.microsoft.com/office/drawing/2014/main" id="{A6AED280-1383-4F57-8178-DEF4F8D77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682" y="1846350"/>
            <a:ext cx="4077069" cy="2253913"/>
          </a:xfrm>
        </p:spPr>
        <p:txBody>
          <a:bodyPr anchor="t">
            <a:normAutofit/>
          </a:bodyPr>
          <a:lstStyle/>
          <a:p>
            <a:r>
              <a:rPr lang="en-US" sz="1800" dirty="0"/>
              <a:t>Quality assured </a:t>
            </a:r>
          </a:p>
          <a:p>
            <a:r>
              <a:rPr lang="en-US" sz="1800" dirty="0"/>
              <a:t>Packaged in the </a:t>
            </a:r>
            <a:r>
              <a:rPr lang="en-US" sz="1800" dirty="0" err="1"/>
              <a:t>u.k</a:t>
            </a:r>
            <a:endParaRPr lang="en-US" sz="1800" dirty="0"/>
          </a:p>
          <a:p>
            <a:r>
              <a:rPr lang="en-US" sz="1800" dirty="0"/>
              <a:t>Eco safe packaging</a:t>
            </a:r>
          </a:p>
          <a:p>
            <a:endParaRPr lang="en-US" sz="1800" dirty="0"/>
          </a:p>
          <a:p>
            <a:endParaRPr lang="en-US" sz="1800" dirty="0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07977D39-626F-40D7-B00F-16E02602DD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9615" y="197110"/>
            <a:ext cx="2020824" cy="2020824"/>
          </a:xfrm>
          <a:prstGeom prst="ellipse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D99898D-7FE5-43A9-A1EE-83BD8421196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2" b="-2"/>
          <a:stretch/>
        </p:blipFill>
        <p:spPr>
          <a:xfrm>
            <a:off x="5714207" y="361702"/>
            <a:ext cx="1691640" cy="1691640"/>
          </a:xfrm>
          <a:custGeom>
            <a:avLst/>
            <a:gdLst/>
            <a:ahLst/>
            <a:cxnLst/>
            <a:rect l="l" t="t" r="r" b="b"/>
            <a:pathLst>
              <a:path w="1956816" h="1956816">
                <a:moveTo>
                  <a:pt x="978408" y="0"/>
                </a:moveTo>
                <a:cubicBezTo>
                  <a:pt x="1518768" y="0"/>
                  <a:pt x="1956816" y="438048"/>
                  <a:pt x="1956816" y="978408"/>
                </a:cubicBezTo>
                <a:cubicBezTo>
                  <a:pt x="1956816" y="1518768"/>
                  <a:pt x="1518768" y="1956816"/>
                  <a:pt x="978408" y="1956816"/>
                </a:cubicBezTo>
                <a:cubicBezTo>
                  <a:pt x="438048" y="1956816"/>
                  <a:pt x="0" y="1518768"/>
                  <a:pt x="0" y="978408"/>
                </a:cubicBezTo>
                <a:cubicBezTo>
                  <a:pt x="0" y="438048"/>
                  <a:pt x="438048" y="0"/>
                  <a:pt x="978408" y="0"/>
                </a:cubicBezTo>
                <a:close/>
              </a:path>
            </a:pathLst>
          </a:custGeom>
        </p:spPr>
      </p:pic>
      <p:sp>
        <p:nvSpPr>
          <p:cNvPr id="117" name="Freeform: Shape 116">
            <a:extLst>
              <a:ext uri="{FF2B5EF4-FFF2-40B4-BE49-F238E27FC236}">
                <a16:creationId xmlns:a16="http://schemas.microsoft.com/office/drawing/2014/main" id="{B905CDE4-B751-4B3E-B625-6E59F89034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4932" y="-16261"/>
            <a:ext cx="4077068" cy="3445261"/>
          </a:xfrm>
          <a:custGeom>
            <a:avLst/>
            <a:gdLst>
              <a:gd name="connsiteX0" fmla="*/ 250035 w 4077068"/>
              <a:gd name="connsiteY0" fmla="*/ 0 h 3445261"/>
              <a:gd name="connsiteX1" fmla="*/ 4077068 w 4077068"/>
              <a:gd name="connsiteY1" fmla="*/ 0 h 3445261"/>
              <a:gd name="connsiteX2" fmla="*/ 4077068 w 4077068"/>
              <a:gd name="connsiteY2" fmla="*/ 2743040 h 3445261"/>
              <a:gd name="connsiteX3" fmla="*/ 4074154 w 4077068"/>
              <a:gd name="connsiteY3" fmla="*/ 2746247 h 3445261"/>
              <a:gd name="connsiteX4" fmla="*/ 2386584 w 4077068"/>
              <a:gd name="connsiteY4" fmla="*/ 3445261 h 3445261"/>
              <a:gd name="connsiteX5" fmla="*/ 0 w 4077068"/>
              <a:gd name="connsiteY5" fmla="*/ 1058677 h 3445261"/>
              <a:gd name="connsiteX6" fmla="*/ 187550 w 4077068"/>
              <a:gd name="connsiteY6" fmla="*/ 129711 h 3445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77068" h="3445261">
                <a:moveTo>
                  <a:pt x="250035" y="0"/>
                </a:moveTo>
                <a:lnTo>
                  <a:pt x="4077068" y="0"/>
                </a:lnTo>
                <a:lnTo>
                  <a:pt x="4077068" y="2743040"/>
                </a:lnTo>
                <a:lnTo>
                  <a:pt x="4074154" y="2746247"/>
                </a:lnTo>
                <a:cubicBezTo>
                  <a:pt x="3642267" y="3178134"/>
                  <a:pt x="3045621" y="3445261"/>
                  <a:pt x="2386584" y="3445261"/>
                </a:cubicBezTo>
                <a:cubicBezTo>
                  <a:pt x="1068510" y="3445261"/>
                  <a:pt x="0" y="2376751"/>
                  <a:pt x="0" y="1058677"/>
                </a:cubicBezTo>
                <a:cubicBezTo>
                  <a:pt x="0" y="729159"/>
                  <a:pt x="66782" y="415238"/>
                  <a:pt x="187550" y="129711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08108C16-F4C0-44AA-999D-17BD39219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1428" y="2550745"/>
            <a:ext cx="3072384" cy="3072384"/>
          </a:xfrm>
          <a:prstGeom prst="ellipse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65AC951F-8C89-46A3-A75A-8B340B6F0CF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072" r="2928"/>
          <a:stretch/>
        </p:blipFill>
        <p:spPr>
          <a:xfrm>
            <a:off x="5886020" y="2715337"/>
            <a:ext cx="2743200" cy="2743200"/>
          </a:xfrm>
          <a:custGeom>
            <a:avLst/>
            <a:gdLst/>
            <a:ahLst/>
            <a:cxnLst/>
            <a:rect l="l" t="t" r="r" b="b"/>
            <a:pathLst>
              <a:path w="2834640" h="2834640">
                <a:moveTo>
                  <a:pt x="1417320" y="0"/>
                </a:moveTo>
                <a:cubicBezTo>
                  <a:pt x="2200084" y="0"/>
                  <a:pt x="2834640" y="634556"/>
                  <a:pt x="2834640" y="1417320"/>
                </a:cubicBezTo>
                <a:cubicBezTo>
                  <a:pt x="2834640" y="2200084"/>
                  <a:pt x="2200084" y="2834640"/>
                  <a:pt x="1417320" y="2834640"/>
                </a:cubicBezTo>
                <a:cubicBezTo>
                  <a:pt x="634556" y="2834640"/>
                  <a:pt x="0" y="2200084"/>
                  <a:pt x="0" y="1417320"/>
                </a:cubicBezTo>
                <a:cubicBezTo>
                  <a:pt x="0" y="634556"/>
                  <a:pt x="634556" y="0"/>
                  <a:pt x="1417320" y="0"/>
                </a:cubicBezTo>
                <a:close/>
              </a:path>
            </a:pathLst>
          </a:cu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8654E32-CD9A-41FF-AD34-EBD6FF1A9D4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501" r="4368" b="3"/>
          <a:stretch/>
        </p:blipFill>
        <p:spPr>
          <a:xfrm>
            <a:off x="8278624" y="2"/>
            <a:ext cx="3913376" cy="3281569"/>
          </a:xfrm>
          <a:custGeom>
            <a:avLst/>
            <a:gdLst/>
            <a:ahLst/>
            <a:cxnLst/>
            <a:rect l="l" t="t" r="r" b="b"/>
            <a:pathLst>
              <a:path w="3913376" h="3281569">
                <a:moveTo>
                  <a:pt x="267865" y="0"/>
                </a:moveTo>
                <a:lnTo>
                  <a:pt x="3913376" y="0"/>
                </a:lnTo>
                <a:lnTo>
                  <a:pt x="3913376" y="2499938"/>
                </a:lnTo>
                <a:lnTo>
                  <a:pt x="3794714" y="2630499"/>
                </a:lnTo>
                <a:cubicBezTo>
                  <a:pt x="3392450" y="3032763"/>
                  <a:pt x="2836727" y="3281569"/>
                  <a:pt x="2222892" y="3281569"/>
                </a:cubicBezTo>
                <a:cubicBezTo>
                  <a:pt x="995223" y="3281569"/>
                  <a:pt x="0" y="2286346"/>
                  <a:pt x="0" y="1058677"/>
                </a:cubicBezTo>
                <a:cubicBezTo>
                  <a:pt x="0" y="751760"/>
                  <a:pt x="62202" y="459370"/>
                  <a:pt x="174686" y="193427"/>
                </a:cubicBezTo>
                <a:close/>
              </a:path>
            </a:pathLst>
          </a:custGeom>
        </p:spPr>
      </p:pic>
      <p:sp>
        <p:nvSpPr>
          <p:cNvPr id="121" name="Freeform: Shape 120">
            <a:extLst>
              <a:ext uri="{FF2B5EF4-FFF2-40B4-BE49-F238E27FC236}">
                <a16:creationId xmlns:a16="http://schemas.microsoft.com/office/drawing/2014/main" id="{CDC29AC1-2821-4FCC-B597-88DAF39C36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53162" y="4604085"/>
            <a:ext cx="4281112" cy="2253913"/>
          </a:xfrm>
          <a:custGeom>
            <a:avLst/>
            <a:gdLst>
              <a:gd name="connsiteX0" fmla="*/ 2140556 w 4281112"/>
              <a:gd name="connsiteY0" fmla="*/ 0 h 2253913"/>
              <a:gd name="connsiteX1" fmla="*/ 4281112 w 4281112"/>
              <a:gd name="connsiteY1" fmla="*/ 2140556 h 2253913"/>
              <a:gd name="connsiteX2" fmla="*/ 4275388 w 4281112"/>
              <a:gd name="connsiteY2" fmla="*/ 2253913 h 2253913"/>
              <a:gd name="connsiteX3" fmla="*/ 5724 w 4281112"/>
              <a:gd name="connsiteY3" fmla="*/ 2253913 h 2253913"/>
              <a:gd name="connsiteX4" fmla="*/ 0 w 4281112"/>
              <a:gd name="connsiteY4" fmla="*/ 2140556 h 2253913"/>
              <a:gd name="connsiteX5" fmla="*/ 2140556 w 4281112"/>
              <a:gd name="connsiteY5" fmla="*/ 0 h 2253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281112" h="2253913">
                <a:moveTo>
                  <a:pt x="2140556" y="0"/>
                </a:moveTo>
                <a:cubicBezTo>
                  <a:pt x="3322752" y="0"/>
                  <a:pt x="4281112" y="958360"/>
                  <a:pt x="4281112" y="2140556"/>
                </a:cubicBezTo>
                <a:lnTo>
                  <a:pt x="4275388" y="2253913"/>
                </a:lnTo>
                <a:lnTo>
                  <a:pt x="5724" y="2253913"/>
                </a:lnTo>
                <a:lnTo>
                  <a:pt x="0" y="2140556"/>
                </a:lnTo>
                <a:cubicBezTo>
                  <a:pt x="0" y="958360"/>
                  <a:pt x="958360" y="0"/>
                  <a:pt x="2140556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D568699-FA98-4D1B-84FE-C827047FAE3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5320" r="5" b="5478"/>
          <a:stretch/>
        </p:blipFill>
        <p:spPr>
          <a:xfrm>
            <a:off x="1818614" y="4769536"/>
            <a:ext cx="3950208" cy="2088462"/>
          </a:xfrm>
          <a:custGeom>
            <a:avLst/>
            <a:gdLst/>
            <a:ahLst/>
            <a:cxnLst/>
            <a:rect l="l" t="t" r="r" b="b"/>
            <a:pathLst>
              <a:path w="3950208" h="2088462">
                <a:moveTo>
                  <a:pt x="1975104" y="0"/>
                </a:moveTo>
                <a:cubicBezTo>
                  <a:pt x="3065924" y="0"/>
                  <a:pt x="3950208" y="884284"/>
                  <a:pt x="3950208" y="1975104"/>
                </a:cubicBezTo>
                <a:lnTo>
                  <a:pt x="3944484" y="2088462"/>
                </a:lnTo>
                <a:lnTo>
                  <a:pt x="5724" y="2088462"/>
                </a:lnTo>
                <a:lnTo>
                  <a:pt x="0" y="1975104"/>
                </a:lnTo>
                <a:cubicBezTo>
                  <a:pt x="0" y="884284"/>
                  <a:pt x="884284" y="0"/>
                  <a:pt x="1975104" y="0"/>
                </a:cubicBezTo>
                <a:close/>
              </a:path>
            </a:pathLst>
          </a:custGeom>
        </p:spPr>
      </p:pic>
      <p:sp>
        <p:nvSpPr>
          <p:cNvPr id="123" name="Freeform: Shape 122">
            <a:extLst>
              <a:ext uri="{FF2B5EF4-FFF2-40B4-BE49-F238E27FC236}">
                <a16:creationId xmlns:a16="http://schemas.microsoft.com/office/drawing/2014/main" id="{C8F10CB3-3B5E-4C7A-98CF-B87454DDF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48370" y="3966828"/>
            <a:ext cx="3339958" cy="2891173"/>
          </a:xfrm>
          <a:custGeom>
            <a:avLst/>
            <a:gdLst>
              <a:gd name="connsiteX0" fmla="*/ 2002536 w 3339958"/>
              <a:gd name="connsiteY0" fmla="*/ 0 h 2891173"/>
              <a:gd name="connsiteX1" fmla="*/ 3276335 w 3339958"/>
              <a:gd name="connsiteY1" fmla="*/ 457282 h 2891173"/>
              <a:gd name="connsiteX2" fmla="*/ 3339958 w 3339958"/>
              <a:gd name="connsiteY2" fmla="*/ 515107 h 2891173"/>
              <a:gd name="connsiteX3" fmla="*/ 3339958 w 3339958"/>
              <a:gd name="connsiteY3" fmla="*/ 2891173 h 2891173"/>
              <a:gd name="connsiteX4" fmla="*/ 209954 w 3339958"/>
              <a:gd name="connsiteY4" fmla="*/ 2891173 h 2891173"/>
              <a:gd name="connsiteX5" fmla="*/ 157369 w 3339958"/>
              <a:gd name="connsiteY5" fmla="*/ 2782014 h 2891173"/>
              <a:gd name="connsiteX6" fmla="*/ 0 w 3339958"/>
              <a:gd name="connsiteY6" fmla="*/ 2002536 h 2891173"/>
              <a:gd name="connsiteX7" fmla="*/ 2002536 w 3339958"/>
              <a:gd name="connsiteY7" fmla="*/ 0 h 2891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39958" h="2891173">
                <a:moveTo>
                  <a:pt x="2002536" y="0"/>
                </a:moveTo>
                <a:cubicBezTo>
                  <a:pt x="2486398" y="0"/>
                  <a:pt x="2930179" y="171609"/>
                  <a:pt x="3276335" y="457282"/>
                </a:cubicBezTo>
                <a:lnTo>
                  <a:pt x="3339958" y="515107"/>
                </a:lnTo>
                <a:lnTo>
                  <a:pt x="3339958" y="2891173"/>
                </a:lnTo>
                <a:lnTo>
                  <a:pt x="209954" y="2891173"/>
                </a:lnTo>
                <a:lnTo>
                  <a:pt x="157369" y="2782014"/>
                </a:lnTo>
                <a:cubicBezTo>
                  <a:pt x="56036" y="2542434"/>
                  <a:pt x="0" y="2279029"/>
                  <a:pt x="0" y="2002536"/>
                </a:cubicBezTo>
                <a:cubicBezTo>
                  <a:pt x="0" y="896566"/>
                  <a:pt x="896566" y="0"/>
                  <a:pt x="2002536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DB14A91-B45A-47EB-BE34-02DF481D7A1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4996" r="7470" b="2"/>
          <a:stretch/>
        </p:blipFill>
        <p:spPr>
          <a:xfrm>
            <a:off x="9009416" y="4131546"/>
            <a:ext cx="3178912" cy="2726454"/>
          </a:xfrm>
          <a:custGeom>
            <a:avLst/>
            <a:gdLst/>
            <a:ahLst/>
            <a:cxnLst/>
            <a:rect l="l" t="t" r="r" b="b"/>
            <a:pathLst>
              <a:path w="3178912" h="2726454">
                <a:moveTo>
                  <a:pt x="1837818" y="0"/>
                </a:moveTo>
                <a:cubicBezTo>
                  <a:pt x="2345318" y="0"/>
                  <a:pt x="2804772" y="205705"/>
                  <a:pt x="3137352" y="538285"/>
                </a:cubicBezTo>
                <a:lnTo>
                  <a:pt x="3178912" y="584013"/>
                </a:lnTo>
                <a:lnTo>
                  <a:pt x="3178912" y="2726454"/>
                </a:lnTo>
                <a:lnTo>
                  <a:pt x="229483" y="2726454"/>
                </a:lnTo>
                <a:lnTo>
                  <a:pt x="221815" y="2713832"/>
                </a:lnTo>
                <a:cubicBezTo>
                  <a:pt x="80353" y="2453425"/>
                  <a:pt x="0" y="2155005"/>
                  <a:pt x="0" y="1837818"/>
                </a:cubicBezTo>
                <a:cubicBezTo>
                  <a:pt x="0" y="822819"/>
                  <a:pt x="822819" y="0"/>
                  <a:pt x="18378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6469016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0" name="Rectangle 25">
            <a:extLst>
              <a:ext uri="{FF2B5EF4-FFF2-40B4-BE49-F238E27FC236}">
                <a16:creationId xmlns:a16="http://schemas.microsoft.com/office/drawing/2014/main" id="{48CAE4AE-A9DF-45AF-9A9C-1712BC6341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2" name="Group 27">
            <a:extLst>
              <a:ext uri="{FF2B5EF4-FFF2-40B4-BE49-F238E27FC236}">
                <a16:creationId xmlns:a16="http://schemas.microsoft.com/office/drawing/2014/main" id="{6C272060-BC98-4C91-A58F-4DFEC566C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53" name="Freeform 5">
              <a:extLst>
                <a:ext uri="{FF2B5EF4-FFF2-40B4-BE49-F238E27FC236}">
                  <a16:creationId xmlns:a16="http://schemas.microsoft.com/office/drawing/2014/main" id="{8BA2DCB9-0DC0-4109-B2A2-56896E35E6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>
                <a:gd name="T0" fmla="*/ 813 w 813"/>
                <a:gd name="T1" fmla="*/ 0 h 1440"/>
                <a:gd name="T2" fmla="*/ 435 w 81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6">
              <a:extLst>
                <a:ext uri="{FF2B5EF4-FFF2-40B4-BE49-F238E27FC236}">
                  <a16:creationId xmlns:a16="http://schemas.microsoft.com/office/drawing/2014/main" id="{64A33555-1142-4AD7-8084-1A99422A11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>
                <a:gd name="T0" fmla="*/ 324 w 324"/>
                <a:gd name="T1" fmla="*/ 117 h 117"/>
                <a:gd name="T2" fmla="*/ 0 w 324"/>
                <a:gd name="T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7">
              <a:extLst>
                <a:ext uri="{FF2B5EF4-FFF2-40B4-BE49-F238E27FC236}">
                  <a16:creationId xmlns:a16="http://schemas.microsoft.com/office/drawing/2014/main" id="{BC6E4081-1A88-453E-8CCF-B97B0CE20D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>
                <a:gd name="T0" fmla="*/ 0 w 404"/>
                <a:gd name="T1" fmla="*/ 385 h 385"/>
                <a:gd name="T2" fmla="*/ 404 w 404"/>
                <a:gd name="T3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8">
              <a:extLst>
                <a:ext uri="{FF2B5EF4-FFF2-40B4-BE49-F238E27FC236}">
                  <a16:creationId xmlns:a16="http://schemas.microsoft.com/office/drawing/2014/main" id="{5B7E0935-6EE8-4C61-AED5-09B9A2A99A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>
                <a:gd name="T0" fmla="*/ 774 w 774"/>
                <a:gd name="T1" fmla="*/ 0 h 1440"/>
                <a:gd name="T2" fmla="*/ 411 w 774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9">
              <a:extLst>
                <a:ext uri="{FF2B5EF4-FFF2-40B4-BE49-F238E27FC236}">
                  <a16:creationId xmlns:a16="http://schemas.microsoft.com/office/drawing/2014/main" id="{EB962BD6-C878-48FF-A75E-DCC7BDA3C3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>
                <a:gd name="T0" fmla="*/ 203 w 203"/>
                <a:gd name="T1" fmla="*/ 77 h 77"/>
                <a:gd name="T2" fmla="*/ 0 w 203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10">
              <a:extLst>
                <a:ext uri="{FF2B5EF4-FFF2-40B4-BE49-F238E27FC236}">
                  <a16:creationId xmlns:a16="http://schemas.microsoft.com/office/drawing/2014/main" id="{CABF3786-BDE1-4FE5-9967-F6B6131A2C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>
                <a:gd name="T0" fmla="*/ 0 w 351"/>
                <a:gd name="T1" fmla="*/ 332 h 332"/>
                <a:gd name="T2" fmla="*/ 351 w 351"/>
                <a:gd name="T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11">
              <a:extLst>
                <a:ext uri="{FF2B5EF4-FFF2-40B4-BE49-F238E27FC236}">
                  <a16:creationId xmlns:a16="http://schemas.microsoft.com/office/drawing/2014/main" id="{4969707A-C75E-4F7F-A5C2-2991C6547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>
                <a:gd name="T0" fmla="*/ 762 w 762"/>
                <a:gd name="T1" fmla="*/ 0 h 1440"/>
                <a:gd name="T2" fmla="*/ 403 w 76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12">
              <a:extLst>
                <a:ext uri="{FF2B5EF4-FFF2-40B4-BE49-F238E27FC236}">
                  <a16:creationId xmlns:a16="http://schemas.microsoft.com/office/drawing/2014/main" id="{0E293989-8389-48CD-85D3-CAEFD5E963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>
                <a:gd name="T0" fmla="*/ 140 w 140"/>
                <a:gd name="T1" fmla="*/ 54 h 54"/>
                <a:gd name="T2" fmla="*/ 0 w 140"/>
                <a:gd name="T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13">
              <a:extLst>
                <a:ext uri="{FF2B5EF4-FFF2-40B4-BE49-F238E27FC236}">
                  <a16:creationId xmlns:a16="http://schemas.microsoft.com/office/drawing/2014/main" id="{8DCF1E8B-9247-45E2-8641-90DA9F7D52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>
                <a:gd name="T0" fmla="*/ 0 w 321"/>
                <a:gd name="T1" fmla="*/ 302 h 302"/>
                <a:gd name="T2" fmla="*/ 321 w 321"/>
                <a:gd name="T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14">
              <a:extLst>
                <a:ext uri="{FF2B5EF4-FFF2-40B4-BE49-F238E27FC236}">
                  <a16:creationId xmlns:a16="http://schemas.microsoft.com/office/drawing/2014/main" id="{48DF418F-91AD-4E55-AF3B-F28FF4596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>
                <a:gd name="T0" fmla="*/ 683 w 683"/>
                <a:gd name="T1" fmla="*/ 0 h 1440"/>
                <a:gd name="T2" fmla="*/ 355 w 68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15">
              <a:extLst>
                <a:ext uri="{FF2B5EF4-FFF2-40B4-BE49-F238E27FC236}">
                  <a16:creationId xmlns:a16="http://schemas.microsoft.com/office/drawing/2014/main" id="{EDBF35BD-D1DA-49B1-AE30-289189DACD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>
                <a:gd name="T0" fmla="*/ 0 w 287"/>
                <a:gd name="T1" fmla="*/ 279 h 279"/>
                <a:gd name="T2" fmla="*/ 287 w 287"/>
                <a:gd name="T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16">
              <a:extLst>
                <a:ext uri="{FF2B5EF4-FFF2-40B4-BE49-F238E27FC236}">
                  <a16:creationId xmlns:a16="http://schemas.microsoft.com/office/drawing/2014/main" id="{69198BEC-A3B6-4562-AB0F-3E7760026C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>
                <a:gd name="T0" fmla="*/ 680 w 680"/>
                <a:gd name="T1" fmla="*/ 0 h 1440"/>
                <a:gd name="T2" fmla="*/ 337 w 68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17">
              <a:extLst>
                <a:ext uri="{FF2B5EF4-FFF2-40B4-BE49-F238E27FC236}">
                  <a16:creationId xmlns:a16="http://schemas.microsoft.com/office/drawing/2014/main" id="{9AB30D45-77AB-4323-83A2-1A637D07D5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>
                <a:gd name="T0" fmla="*/ 0 w 250"/>
                <a:gd name="T1" fmla="*/ 242 h 242"/>
                <a:gd name="T2" fmla="*/ 250 w 250"/>
                <a:gd name="T3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18">
              <a:extLst>
                <a:ext uri="{FF2B5EF4-FFF2-40B4-BE49-F238E27FC236}">
                  <a16:creationId xmlns:a16="http://schemas.microsoft.com/office/drawing/2014/main" id="{D1AD137E-7B63-434C-9D0D-5A64BB4968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>
                <a:gd name="T0" fmla="*/ 720 w 720"/>
                <a:gd name="T1" fmla="*/ 0 h 1440"/>
                <a:gd name="T2" fmla="*/ 362 w 7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9">
              <a:extLst>
                <a:ext uri="{FF2B5EF4-FFF2-40B4-BE49-F238E27FC236}">
                  <a16:creationId xmlns:a16="http://schemas.microsoft.com/office/drawing/2014/main" id="{8B32BE2D-36DC-4BD0-952E-8FE32A70DB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>
                <a:gd name="T0" fmla="*/ 0 w 185"/>
                <a:gd name="T1" fmla="*/ 167 h 167"/>
                <a:gd name="T2" fmla="*/ 185 w 185"/>
                <a:gd name="T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0">
              <a:extLst>
                <a:ext uri="{FF2B5EF4-FFF2-40B4-BE49-F238E27FC236}">
                  <a16:creationId xmlns:a16="http://schemas.microsoft.com/office/drawing/2014/main" id="{930295E0-AD01-4DB0-9829-AD91BED608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>
                <a:gd name="T0" fmla="*/ 572 w 572"/>
                <a:gd name="T1" fmla="*/ 0 h 1440"/>
                <a:gd name="T2" fmla="*/ 164 w 57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1">
              <a:extLst>
                <a:ext uri="{FF2B5EF4-FFF2-40B4-BE49-F238E27FC236}">
                  <a16:creationId xmlns:a16="http://schemas.microsoft.com/office/drawing/2014/main" id="{29807E74-6BFD-4EA7-B3F3-92C0728A7D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>
                <a:gd name="T0" fmla="*/ 620 w 620"/>
                <a:gd name="T1" fmla="*/ 0 h 1440"/>
                <a:gd name="T2" fmla="*/ 186 w 6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22">
              <a:extLst>
                <a:ext uri="{FF2B5EF4-FFF2-40B4-BE49-F238E27FC236}">
                  <a16:creationId xmlns:a16="http://schemas.microsoft.com/office/drawing/2014/main" id="{C9EDBF49-4B87-4B6F-BEE6-DDC4A63CE6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>
                <a:gd name="T0" fmla="*/ 506 w 506"/>
                <a:gd name="T1" fmla="*/ 0 h 1440"/>
                <a:gd name="T2" fmla="*/ 171 w 506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23">
              <a:extLst>
                <a:ext uri="{FF2B5EF4-FFF2-40B4-BE49-F238E27FC236}">
                  <a16:creationId xmlns:a16="http://schemas.microsoft.com/office/drawing/2014/main" id="{7738C468-1405-4ED9-8392-F93FA995EE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>
                <a:gd name="T0" fmla="*/ 373 w 373"/>
                <a:gd name="T1" fmla="*/ 0 h 673"/>
                <a:gd name="T2" fmla="*/ 0 w 373"/>
                <a:gd name="T3" fmla="*/ 673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24">
              <a:extLst>
                <a:ext uri="{FF2B5EF4-FFF2-40B4-BE49-F238E27FC236}">
                  <a16:creationId xmlns:a16="http://schemas.microsoft.com/office/drawing/2014/main" id="{F16402CF-F511-450A-8584-8C8A5B7E9D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>
                <a:gd name="T0" fmla="*/ 0 w 45"/>
                <a:gd name="T1" fmla="*/ 0 h 174"/>
                <a:gd name="T2" fmla="*/ 45 w 45"/>
                <a:gd name="T3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25">
              <a:extLst>
                <a:ext uri="{FF2B5EF4-FFF2-40B4-BE49-F238E27FC236}">
                  <a16:creationId xmlns:a16="http://schemas.microsoft.com/office/drawing/2014/main" id="{85E5B49A-CFC2-4019-9BA6-528095F788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>
                <a:gd name="T0" fmla="*/ 329 w 329"/>
                <a:gd name="T1" fmla="*/ 0 h 469"/>
                <a:gd name="T2" fmla="*/ 0 w 329"/>
                <a:gd name="T3" fmla="*/ 4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1" name="Rectangle 50">
            <a:extLst>
              <a:ext uri="{FF2B5EF4-FFF2-40B4-BE49-F238E27FC236}">
                <a16:creationId xmlns:a16="http://schemas.microsoft.com/office/drawing/2014/main" id="{E972DE0D-2E53-4159-ABD3-C601524262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7720" y="795527"/>
            <a:ext cx="5970638" cy="5248847"/>
          </a:xfrm>
          <a:prstGeom prst="rect">
            <a:avLst/>
          </a:prstGeom>
          <a:solidFill>
            <a:schemeClr val="bg1"/>
          </a:solidFill>
          <a:ln w="19050">
            <a:solidFill>
              <a:srgbClr val="F4E8A4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99DCE7-878B-4F2D-BA6A-128BF072200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342"/>
          <a:stretch/>
        </p:blipFill>
        <p:spPr>
          <a:xfrm>
            <a:off x="1489299" y="960214"/>
            <a:ext cx="4607480" cy="4919472"/>
          </a:xfrm>
          <a:prstGeom prst="rect">
            <a:avLst/>
          </a:prstGeom>
          <a:ln w="12700"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E002F9D7-5FBE-461B-82EF-2761F1ADCCF9}"/>
              </a:ext>
            </a:extLst>
          </p:cNvPr>
          <p:cNvSpPr/>
          <p:nvPr/>
        </p:nvSpPr>
        <p:spPr>
          <a:xfrm>
            <a:off x="7293817" y="2274189"/>
            <a:ext cx="4099607" cy="562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800"/>
              </a:spcAft>
              <a:buClr>
                <a:srgbClr val="F4E8A4"/>
              </a:buClr>
              <a:buFont typeface="Arial" panose="020B0604020202020204" pitchFamily="34" charset="0"/>
              <a:buChar char="•"/>
            </a:pPr>
            <a:endParaRPr lang="en-US" sz="6000" dirty="0"/>
          </a:p>
          <a:p>
            <a:pPr indent="-228600">
              <a:lnSpc>
                <a:spcPct val="90000"/>
              </a:lnSpc>
              <a:spcAft>
                <a:spcPts val="800"/>
              </a:spcAft>
              <a:buClr>
                <a:srgbClr val="F4E8A4"/>
              </a:buClr>
              <a:buFont typeface="Arial" panose="020B0604020202020204" pitchFamily="34" charset="0"/>
              <a:buChar char="•"/>
            </a:pPr>
            <a:endParaRPr lang="en-US" sz="6000" dirty="0"/>
          </a:p>
          <a:p>
            <a:pPr indent="-228600">
              <a:lnSpc>
                <a:spcPct val="90000"/>
              </a:lnSpc>
              <a:spcAft>
                <a:spcPts val="800"/>
              </a:spcAft>
              <a:buClr>
                <a:srgbClr val="F4E8A4"/>
              </a:buClr>
              <a:buFont typeface="Arial" panose="020B0604020202020204" pitchFamily="34" charset="0"/>
              <a:buChar char="•"/>
            </a:pPr>
            <a:endParaRPr lang="en-US" sz="6000" dirty="0"/>
          </a:p>
          <a:p>
            <a:pPr indent="-228600">
              <a:lnSpc>
                <a:spcPct val="90000"/>
              </a:lnSpc>
              <a:spcAft>
                <a:spcPts val="800"/>
              </a:spcAft>
              <a:buClr>
                <a:srgbClr val="F4E8A4"/>
              </a:buClr>
              <a:buFont typeface="Arial" panose="020B0604020202020204" pitchFamily="34" charset="0"/>
              <a:buChar char="•"/>
            </a:pPr>
            <a:r>
              <a:rPr lang="en-US" sz="6000" dirty="0"/>
              <a:t>               </a:t>
            </a:r>
          </a:p>
          <a:p>
            <a:pPr indent="-228600">
              <a:lnSpc>
                <a:spcPct val="90000"/>
              </a:lnSpc>
              <a:spcAft>
                <a:spcPts val="800"/>
              </a:spcAft>
              <a:buClr>
                <a:srgbClr val="F4E8A4"/>
              </a:buClr>
              <a:buFont typeface="Arial" panose="020B0604020202020204" pitchFamily="34" charset="0"/>
              <a:buChar char="•"/>
            </a:pPr>
            <a:r>
              <a:rPr lang="en-US" sz="700" dirty="0"/>
              <a:t>           </a:t>
            </a:r>
          </a:p>
          <a:p>
            <a:pPr indent="-228600">
              <a:lnSpc>
                <a:spcPct val="90000"/>
              </a:lnSpc>
              <a:spcAft>
                <a:spcPts val="800"/>
              </a:spcAft>
              <a:buClr>
                <a:srgbClr val="F4E8A4"/>
              </a:buClr>
              <a:buFont typeface="Arial" panose="020B0604020202020204" pitchFamily="34" charset="0"/>
              <a:buChar char="•"/>
            </a:pPr>
            <a:r>
              <a:rPr lang="en-US" sz="700" dirty="0"/>
              <a:t>                             </a:t>
            </a:r>
          </a:p>
          <a:p>
            <a:pPr indent="-228600">
              <a:lnSpc>
                <a:spcPct val="90000"/>
              </a:lnSpc>
              <a:spcAft>
                <a:spcPts val="800"/>
              </a:spcAft>
              <a:buClr>
                <a:srgbClr val="F4E8A4"/>
              </a:buClr>
              <a:buFont typeface="Arial" panose="020B0604020202020204" pitchFamily="34" charset="0"/>
              <a:buChar char="•"/>
            </a:pPr>
            <a:r>
              <a:rPr lang="en-US" sz="700" dirty="0"/>
              <a:t>          </a:t>
            </a:r>
          </a:p>
          <a:p>
            <a:pPr indent="-228600">
              <a:lnSpc>
                <a:spcPct val="90000"/>
              </a:lnSpc>
              <a:spcAft>
                <a:spcPts val="800"/>
              </a:spcAft>
              <a:buClr>
                <a:srgbClr val="F4E8A4"/>
              </a:buClr>
              <a:buFont typeface="Arial" panose="020B0604020202020204" pitchFamily="34" charset="0"/>
              <a:buChar char="•"/>
            </a:pPr>
            <a:r>
              <a:rPr lang="en-US" sz="700" dirty="0"/>
              <a:t>               </a:t>
            </a:r>
          </a:p>
          <a:p>
            <a:pPr indent="-228600">
              <a:lnSpc>
                <a:spcPct val="90000"/>
              </a:lnSpc>
              <a:spcAft>
                <a:spcPts val="800"/>
              </a:spcAft>
              <a:buClr>
                <a:srgbClr val="F4E8A4"/>
              </a:buClr>
              <a:buFont typeface="Arial" panose="020B0604020202020204" pitchFamily="34" charset="0"/>
              <a:buChar char="•"/>
            </a:pPr>
            <a:endParaRPr lang="en-US" sz="700" dirty="0">
              <a:effectLst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FA3E40E-53DB-4501-A4F7-EFD5FBC53054}"/>
              </a:ext>
            </a:extLst>
          </p:cNvPr>
          <p:cNvSpPr/>
          <p:nvPr/>
        </p:nvSpPr>
        <p:spPr>
          <a:xfrm>
            <a:off x="6748272" y="2228850"/>
            <a:ext cx="4800261" cy="340833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1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          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1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 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4C1862C-3FCB-4742-9C2A-08CD35A6A3FC}"/>
              </a:ext>
            </a:extLst>
          </p:cNvPr>
          <p:cNvSpPr/>
          <p:nvPr/>
        </p:nvSpPr>
        <p:spPr>
          <a:xfrm>
            <a:off x="3606800" y="592949"/>
            <a:ext cx="10090680" cy="16076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71800" lvl="7">
              <a:lnSpc>
                <a:spcPct val="90000"/>
              </a:lnSpc>
              <a:spcAft>
                <a:spcPts val="800"/>
              </a:spcAft>
              <a:buClr>
                <a:srgbClr val="F4E8A4"/>
              </a:buClr>
            </a:pPr>
            <a:endParaRPr lang="en-US" sz="5100" dirty="0"/>
          </a:p>
          <a:p>
            <a:pPr marL="2971800" lvl="7">
              <a:lnSpc>
                <a:spcPct val="90000"/>
              </a:lnSpc>
              <a:spcAft>
                <a:spcPts val="800"/>
              </a:spcAft>
              <a:buClr>
                <a:srgbClr val="F4E8A4"/>
              </a:buClr>
            </a:pPr>
            <a:r>
              <a:rPr lang="en-US" sz="5100" dirty="0"/>
              <a:t>     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4F46C2-3F19-44F7-AA62-EBEF0CF3F1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8358" y="969186"/>
            <a:ext cx="4723080" cy="4910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0231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231BF440-39FA-4087-84CC-2EEC0BBDAF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5D465F2-DDF0-43F1-BC8A-07DECF65E1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043" r="-2" b="26917"/>
          <a:stretch/>
        </p:blipFill>
        <p:spPr>
          <a:xfrm>
            <a:off x="4883025" y="10"/>
            <a:ext cx="7308975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A6BB556-E4B3-4BBC-BFEB-B40C8CB4018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6883" r="-2" b="21730"/>
          <a:stretch/>
        </p:blipFill>
        <p:spPr>
          <a:xfrm>
            <a:off x="4883025" y="3493008"/>
            <a:ext cx="7308975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 useBgFill="1">
        <p:nvSpPr>
          <p:cNvPr id="44" name="Freeform: Shape 43">
            <a:extLst>
              <a:ext uri="{FF2B5EF4-FFF2-40B4-BE49-F238E27FC236}">
                <a16:creationId xmlns:a16="http://schemas.microsoft.com/office/drawing/2014/main" id="{F04E4CBA-303B-48BD-8451-C2701CB0E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46" name="Freeform: Shape 45">
            <a:extLst>
              <a:ext uri="{FF2B5EF4-FFF2-40B4-BE49-F238E27FC236}">
                <a16:creationId xmlns:a16="http://schemas.microsoft.com/office/drawing/2014/main" id="{F6CA58B3-AFCC-4A40-9882-50D50808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7332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60E514-B914-4A0B-A7EE-F4285E9A4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859536"/>
            <a:ext cx="4832802" cy="1243584"/>
          </a:xfrm>
        </p:spPr>
        <p:txBody>
          <a:bodyPr>
            <a:normAutofit/>
          </a:bodyPr>
          <a:lstStyle/>
          <a:p>
            <a:endParaRPr lang="en-US" sz="3400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5C56826-D4E5-42ED-8529-079651CB3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52144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50" name="Rectangle 49">
            <a:extLst>
              <a:ext uri="{FF2B5EF4-FFF2-40B4-BE49-F238E27FC236}">
                <a16:creationId xmlns:a16="http://schemas.microsoft.com/office/drawing/2014/main" id="{82095FCE-EF05-4443-B97A-85DEE3A5CA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544" y="2194560"/>
            <a:ext cx="4892040" cy="18288"/>
          </a:xfrm>
          <a:prstGeom prst="rect">
            <a:avLst/>
          </a:prstGeom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CA00AE6B-AA30-4CF8-BA6F-339B780AD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544" y="2194560"/>
            <a:ext cx="4892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FDE290B-BCA7-412A-A19A-7565DAD676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42" y="2078080"/>
            <a:ext cx="4832803" cy="3664351"/>
          </a:xfrm>
        </p:spPr>
        <p:txBody>
          <a:bodyPr>
            <a:noAutofit/>
          </a:bodyPr>
          <a:lstStyle/>
          <a:p>
            <a:r>
              <a:rPr lang="en-GB" sz="4000" dirty="0"/>
              <a:t>The drinks industry in wales is at the forefront of the European drinks market, Mineral water sales exceeds £15 million annually, </a:t>
            </a:r>
          </a:p>
        </p:txBody>
      </p:sp>
    </p:spTree>
    <p:extLst>
      <p:ext uri="{BB962C8B-B14F-4D97-AF65-F5344CB8AC3E}">
        <p14:creationId xmlns:p14="http://schemas.microsoft.com/office/powerpoint/2010/main" val="40822953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Rectangle 99">
            <a:extLst>
              <a:ext uri="{FF2B5EF4-FFF2-40B4-BE49-F238E27FC236}">
                <a16:creationId xmlns:a16="http://schemas.microsoft.com/office/drawing/2014/main" id="{5CB593EA-2F98-479F-B4C4-F366571FA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B88076C-3BF3-4D02-86F0-319A85BF49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805" r="-1" b="-1"/>
          <a:stretch/>
        </p:blipFill>
        <p:spPr>
          <a:xfrm>
            <a:off x="1" y="1"/>
            <a:ext cx="2970465" cy="338327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B6DAA1B-167B-4C5F-95F0-2494753E8A7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500" r="699" b="-2"/>
          <a:stretch/>
        </p:blipFill>
        <p:spPr>
          <a:xfrm>
            <a:off x="3072956" y="10"/>
            <a:ext cx="2970465" cy="338326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52BE9C9-FB47-477E-A9D3-8EDA99BCC46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95" r="33265" b="-2"/>
          <a:stretch/>
        </p:blipFill>
        <p:spPr>
          <a:xfrm>
            <a:off x="6145909" y="10"/>
            <a:ext cx="2971800" cy="338326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D5B9E4D-7C87-4EC2-BA49-02C890B3C93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2" b="827"/>
          <a:stretch/>
        </p:blipFill>
        <p:spPr>
          <a:xfrm>
            <a:off x="9220200" y="10"/>
            <a:ext cx="2971800" cy="338326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34EDAF0-3E6E-4FFE-987A-06048B3C192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171" b="9774"/>
          <a:stretch/>
        </p:blipFill>
        <p:spPr>
          <a:xfrm>
            <a:off x="-1017" y="3474720"/>
            <a:ext cx="2970465" cy="3383280"/>
          </a:xfrm>
          <a:prstGeom prst="rect">
            <a:avLst/>
          </a:prstGeom>
        </p:spPr>
      </p:pic>
      <p:sp>
        <p:nvSpPr>
          <p:cNvPr id="102" name="Rectangle 101">
            <a:extLst>
              <a:ext uri="{FF2B5EF4-FFF2-40B4-BE49-F238E27FC236}">
                <a16:creationId xmlns:a16="http://schemas.microsoft.com/office/drawing/2014/main" id="{39BEB6D0-9E4E-4221-93D1-74ABECEE9E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45910" y="3474720"/>
            <a:ext cx="6046090" cy="3383281"/>
          </a:xfrm>
          <a:prstGeom prst="rect">
            <a:avLst/>
          </a:prstGeom>
          <a:solidFill>
            <a:srgbClr val="9D40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075BFE-3D52-4436-8EF7-1C28E117C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1653" y="3799272"/>
            <a:ext cx="5193748" cy="63712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1800">
                <a:solidFill>
                  <a:srgbClr val="FFFFFF"/>
                </a:solidFill>
              </a:rPr>
              <a:t>  </a:t>
            </a:r>
            <a:br>
              <a:rPr lang="en-US" sz="1800">
                <a:solidFill>
                  <a:srgbClr val="FFFFFF"/>
                </a:solidFill>
              </a:rPr>
            </a:br>
            <a:r>
              <a:rPr lang="en-US" sz="1800">
                <a:solidFill>
                  <a:srgbClr val="FFFFFF"/>
                </a:solidFill>
              </a:rPr>
              <a:t>      </a:t>
            </a:r>
            <a:endParaRPr lang="en-US" sz="18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7" name="Content Placeholder 96">
            <a:extLst>
              <a:ext uri="{FF2B5EF4-FFF2-40B4-BE49-F238E27FC236}">
                <a16:creationId xmlns:a16="http://schemas.microsoft.com/office/drawing/2014/main" id="{9B47323A-95F6-4386-8069-0ED885E137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9648" y="4510585"/>
            <a:ext cx="5366610" cy="1758732"/>
          </a:xfrm>
        </p:spPr>
        <p:txBody>
          <a:bodyPr>
            <a:normAutofit/>
          </a:bodyPr>
          <a:lstStyle/>
          <a:p>
            <a:endParaRPr lang="en-US" sz="1800">
              <a:solidFill>
                <a:srgbClr val="FFFFFF"/>
              </a:solidFill>
            </a:endParaRP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0BC8E40D-9BCA-4B10-A3BE-4183AE14F82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344" r="6026"/>
          <a:stretch/>
        </p:blipFill>
        <p:spPr>
          <a:xfrm>
            <a:off x="3059902" y="3474719"/>
            <a:ext cx="2970466" cy="3383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6144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137</Words>
  <Application>Microsoft Office PowerPoint</Application>
  <PresentationFormat>Widescreen</PresentationFormat>
  <Paragraphs>35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Aharoni</vt:lpstr>
      <vt:lpstr>Arial</vt:lpstr>
      <vt:lpstr>Calibri</vt:lpstr>
      <vt:lpstr>Calibri Light</vt:lpstr>
      <vt:lpstr>Segoe UI</vt:lpstr>
      <vt:lpstr>Office Theme</vt:lpstr>
      <vt:lpstr>Azimul haque   mustaffa   gorbinda chunie singh </vt:lpstr>
      <vt:lpstr>                               </vt:lpstr>
      <vt:lpstr>PowerPoint Presentation</vt:lpstr>
      <vt:lpstr>        </vt:lpstr>
      <vt:lpstr>Media platforms </vt:lpstr>
      <vt:lpstr>Rely on us……</vt:lpstr>
      <vt:lpstr>PowerPoint Presentation</vt:lpstr>
      <vt:lpstr>PowerPoint Presentation</vt:lpstr>
      <vt:lpstr>     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Azimul haque   mustaffa   gorbinda chunie singh </dc:title>
  <dc:creator>aj hak</dc:creator>
  <cp:lastModifiedBy>aj hak</cp:lastModifiedBy>
  <cp:revision>1</cp:revision>
  <dcterms:created xsi:type="dcterms:W3CDTF">2020-03-12T03:20:57Z</dcterms:created>
  <dcterms:modified xsi:type="dcterms:W3CDTF">2020-03-12T03:22:49Z</dcterms:modified>
</cp:coreProperties>
</file>