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 id="260" r:id="rId4"/>
    <p:sldId id="262" r:id="rId5"/>
    <p:sldId id="261" r:id="rId6"/>
    <p:sldId id="256" r:id="rId7"/>
    <p:sldId id="25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F3B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576FAC-49DB-1F6B-A05C-94C1BB11ECFF}" v="537" dt="2023-10-15T12:51:44.052"/>
    <p1510:client id="{0CFD2550-AC2E-F747-37B0-204DA6D4778E}" v="194" dt="2023-10-23T19:31:10.900"/>
    <p1510:client id="{39D90FB5-6C00-418B-86C0-FC71F49753C3}" v="95" dt="2023-09-27T17:46:31.450"/>
    <p1510:client id="{4019C695-57F4-E864-721B-D1646F26F950}" v="2" dt="2023-10-05T16:06:47.162"/>
    <p1510:client id="{88E5F747-A14F-5797-70BC-CA2CC7B1A26D}" v="97" dt="2023-10-15T13:08:07.593"/>
    <p1510:client id="{BF4F183A-333F-7466-51A0-9D72EF7E3D68}" v="1564" dt="2023-09-30T15:47:02.496"/>
    <p1510:client id="{D251C885-E707-A3C1-6C0E-5929008074CB}" v="1838" dt="2023-10-16T17:07:13.764"/>
    <p1510:client id="{E24C5DCF-6CCE-5801-C355-048194A0499D}" v="307" dt="2023-10-15T19:01:22.2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Bowers-Roblin (2313941)" userId="S::2313941@student.uwtsd.ac.uk::1f37c813-7221-41f1-b557-8c9cd5f32798" providerId="AD" clId="Web-{D251C885-E707-A3C1-6C0E-5929008074CB}"/>
    <pc:docChg chg="modSld">
      <pc:chgData name="Sue Bowers-Roblin (2313941)" userId="S::2313941@student.uwtsd.ac.uk::1f37c813-7221-41f1-b557-8c9cd5f32798" providerId="AD" clId="Web-{D251C885-E707-A3C1-6C0E-5929008074CB}" dt="2023-10-16T17:07:13.764" v="1046" actId="1076"/>
      <pc:docMkLst>
        <pc:docMk/>
      </pc:docMkLst>
      <pc:sldChg chg="addSp modSp">
        <pc:chgData name="Sue Bowers-Roblin (2313941)" userId="S::2313941@student.uwtsd.ac.uk::1f37c813-7221-41f1-b557-8c9cd5f32798" providerId="AD" clId="Web-{D251C885-E707-A3C1-6C0E-5929008074CB}" dt="2023-10-16T17:07:13.764" v="1046" actId="1076"/>
        <pc:sldMkLst>
          <pc:docMk/>
          <pc:sldMk cId="309244100" sldId="258"/>
        </pc:sldMkLst>
        <pc:picChg chg="add mod modCrop">
          <ac:chgData name="Sue Bowers-Roblin (2313941)" userId="S::2313941@student.uwtsd.ac.uk::1f37c813-7221-41f1-b557-8c9cd5f32798" providerId="AD" clId="Web-{D251C885-E707-A3C1-6C0E-5929008074CB}" dt="2023-10-16T17:07:13.764" v="1046" actId="1076"/>
          <ac:picMkLst>
            <pc:docMk/>
            <pc:sldMk cId="309244100" sldId="258"/>
            <ac:picMk id="42" creationId="{3E9371A3-485D-A06E-C2ED-EC2D57F46C80}"/>
          </ac:picMkLst>
        </pc:picChg>
      </pc:sldChg>
      <pc:sldChg chg="addSp delSp modSp mod setBg">
        <pc:chgData name="Sue Bowers-Roblin (2313941)" userId="S::2313941@student.uwtsd.ac.uk::1f37c813-7221-41f1-b557-8c9cd5f32798" providerId="AD" clId="Web-{D251C885-E707-A3C1-6C0E-5929008074CB}" dt="2023-10-16T17:04:16.976" v="1035" actId="20577"/>
        <pc:sldMkLst>
          <pc:docMk/>
          <pc:sldMk cId="1391017425" sldId="260"/>
        </pc:sldMkLst>
        <pc:spChg chg="mod">
          <ac:chgData name="Sue Bowers-Roblin (2313941)" userId="S::2313941@student.uwtsd.ac.uk::1f37c813-7221-41f1-b557-8c9cd5f32798" providerId="AD" clId="Web-{D251C885-E707-A3C1-6C0E-5929008074CB}" dt="2023-10-16T17:02:22.269" v="1028"/>
          <ac:spMkLst>
            <pc:docMk/>
            <pc:sldMk cId="1391017425" sldId="260"/>
            <ac:spMk id="2" creationId="{2C4688C5-4FA1-1E08-4B8C-E0B586B75499}"/>
          </ac:spMkLst>
        </pc:spChg>
        <pc:spChg chg="add mod">
          <ac:chgData name="Sue Bowers-Roblin (2313941)" userId="S::2313941@student.uwtsd.ac.uk::1f37c813-7221-41f1-b557-8c9cd5f32798" providerId="AD" clId="Web-{D251C885-E707-A3C1-6C0E-5929008074CB}" dt="2023-10-16T17:04:16.976" v="1035" actId="20577"/>
          <ac:spMkLst>
            <pc:docMk/>
            <pc:sldMk cId="1391017425" sldId="260"/>
            <ac:spMk id="3" creationId="{D2A2D5F6-E656-1D66-DBC3-0FD4C21D2587}"/>
          </ac:spMkLst>
        </pc:spChg>
        <pc:spChg chg="mod">
          <ac:chgData name="Sue Bowers-Roblin (2313941)" userId="S::2313941@student.uwtsd.ac.uk::1f37c813-7221-41f1-b557-8c9cd5f32798" providerId="AD" clId="Web-{D251C885-E707-A3C1-6C0E-5929008074CB}" dt="2023-10-16T17:01:40.189" v="1023"/>
          <ac:spMkLst>
            <pc:docMk/>
            <pc:sldMk cId="1391017425" sldId="260"/>
            <ac:spMk id="4" creationId="{B9FB8740-3786-E741-5372-E1B18E5F4945}"/>
          </ac:spMkLst>
        </pc:spChg>
        <pc:spChg chg="add mod">
          <ac:chgData name="Sue Bowers-Roblin (2313941)" userId="S::2313941@student.uwtsd.ac.uk::1f37c813-7221-41f1-b557-8c9cd5f32798" providerId="AD" clId="Web-{D251C885-E707-A3C1-6C0E-5929008074CB}" dt="2023-10-16T15:25:38.879" v="25" actId="1076"/>
          <ac:spMkLst>
            <pc:docMk/>
            <pc:sldMk cId="1391017425" sldId="260"/>
            <ac:spMk id="7" creationId="{4A6335BC-A663-203F-438D-2DBD8C45CDCA}"/>
          </ac:spMkLst>
        </pc:spChg>
        <pc:spChg chg="add mod">
          <ac:chgData name="Sue Bowers-Roblin (2313941)" userId="S::2313941@student.uwtsd.ac.uk::1f37c813-7221-41f1-b557-8c9cd5f32798" providerId="AD" clId="Web-{D251C885-E707-A3C1-6C0E-5929008074CB}" dt="2023-10-16T17:02:40.238" v="1029" actId="1076"/>
          <ac:spMkLst>
            <pc:docMk/>
            <pc:sldMk cId="1391017425" sldId="260"/>
            <ac:spMk id="9" creationId="{1CF4B7C9-6BD3-8CAC-C05B-9A4789F26579}"/>
          </ac:spMkLst>
        </pc:spChg>
        <pc:grpChg chg="add mod">
          <ac:chgData name="Sue Bowers-Roblin (2313941)" userId="S::2313941@student.uwtsd.ac.uk::1f37c813-7221-41f1-b557-8c9cd5f32798" providerId="AD" clId="Web-{D251C885-E707-A3C1-6C0E-5929008074CB}" dt="2023-10-16T16:38:19.684" v="979" actId="1076"/>
          <ac:grpSpMkLst>
            <pc:docMk/>
            <pc:sldMk cId="1391017425" sldId="260"/>
            <ac:grpSpMk id="8" creationId="{98D58F05-3046-E299-9065-814D2E3BCB66}"/>
          </ac:grpSpMkLst>
        </pc:grpChg>
        <pc:grpChg chg="add mod">
          <ac:chgData name="Sue Bowers-Roblin (2313941)" userId="S::2313941@student.uwtsd.ac.uk::1f37c813-7221-41f1-b557-8c9cd5f32798" providerId="AD" clId="Web-{D251C885-E707-A3C1-6C0E-5929008074CB}" dt="2023-10-16T16:59:28.387" v="1005" actId="1076"/>
          <ac:grpSpMkLst>
            <pc:docMk/>
            <pc:sldMk cId="1391017425" sldId="260"/>
            <ac:grpSpMk id="13" creationId="{5E487F92-43D3-B479-61AF-7804A8D0B77F}"/>
          </ac:grpSpMkLst>
        </pc:grpChg>
        <pc:picChg chg="mod">
          <ac:chgData name="Sue Bowers-Roblin (2313941)" userId="S::2313941@student.uwtsd.ac.uk::1f37c813-7221-41f1-b557-8c9cd5f32798" providerId="AD" clId="Web-{D251C885-E707-A3C1-6C0E-5929008074CB}" dt="2023-10-16T17:02:56.880" v="1031" actId="1076"/>
          <ac:picMkLst>
            <pc:docMk/>
            <pc:sldMk cId="1391017425" sldId="260"/>
            <ac:picMk id="5" creationId="{35A67740-CAD9-7C0B-A9F5-B6D7BA57BAFE}"/>
          </ac:picMkLst>
        </pc:picChg>
        <pc:picChg chg="add mod">
          <ac:chgData name="Sue Bowers-Roblin (2313941)" userId="S::2313941@student.uwtsd.ac.uk::1f37c813-7221-41f1-b557-8c9cd5f32798" providerId="AD" clId="Web-{D251C885-E707-A3C1-6C0E-5929008074CB}" dt="2023-10-16T15:24:51.908" v="12" actId="1076"/>
          <ac:picMkLst>
            <pc:docMk/>
            <pc:sldMk cId="1391017425" sldId="260"/>
            <ac:picMk id="6" creationId="{8354F9AA-02DF-5B04-81AA-45F97B8DDCCB}"/>
          </ac:picMkLst>
        </pc:picChg>
        <pc:picChg chg="add mod modCrop">
          <ac:chgData name="Sue Bowers-Roblin (2313941)" userId="S::2313941@student.uwtsd.ac.uk::1f37c813-7221-41f1-b557-8c9cd5f32798" providerId="AD" clId="Web-{D251C885-E707-A3C1-6C0E-5929008074CB}" dt="2023-10-16T16:59:16.965" v="1003" actId="1076"/>
          <ac:picMkLst>
            <pc:docMk/>
            <pc:sldMk cId="1391017425" sldId="260"/>
            <ac:picMk id="10" creationId="{81A5C584-229B-C226-77BA-02D64264E4AB}"/>
          </ac:picMkLst>
        </pc:picChg>
        <pc:picChg chg="add mod">
          <ac:chgData name="Sue Bowers-Roblin (2313941)" userId="S::2313941@student.uwtsd.ac.uk::1f37c813-7221-41f1-b557-8c9cd5f32798" providerId="AD" clId="Web-{D251C885-E707-A3C1-6C0E-5929008074CB}" dt="2023-10-16T16:58:58.824" v="998" actId="1076"/>
          <ac:picMkLst>
            <pc:docMk/>
            <pc:sldMk cId="1391017425" sldId="260"/>
            <ac:picMk id="11" creationId="{9C0CB2CE-BF82-E02A-02C8-4A469B7490B9}"/>
          </ac:picMkLst>
        </pc:picChg>
        <pc:picChg chg="add del mod">
          <ac:chgData name="Sue Bowers-Roblin (2313941)" userId="S::2313941@student.uwtsd.ac.uk::1f37c813-7221-41f1-b557-8c9cd5f32798" providerId="AD" clId="Web-{D251C885-E707-A3C1-6C0E-5929008074CB}" dt="2023-10-16T16:59:11.637" v="1001"/>
          <ac:picMkLst>
            <pc:docMk/>
            <pc:sldMk cId="1391017425" sldId="260"/>
            <ac:picMk id="12" creationId="{8AE05DE3-69BC-72C4-7B71-3AC031E7289F}"/>
          </ac:picMkLst>
        </pc:picChg>
      </pc:sldChg>
      <pc:sldChg chg="modSp">
        <pc:chgData name="Sue Bowers-Roblin (2313941)" userId="S::2313941@student.uwtsd.ac.uk::1f37c813-7221-41f1-b557-8c9cd5f32798" providerId="AD" clId="Web-{D251C885-E707-A3C1-6C0E-5929008074CB}" dt="2023-10-16T17:00:29.734" v="1022" actId="20577"/>
        <pc:sldMkLst>
          <pc:docMk/>
          <pc:sldMk cId="2105791215" sldId="261"/>
        </pc:sldMkLst>
        <pc:spChg chg="mod">
          <ac:chgData name="Sue Bowers-Roblin (2313941)" userId="S::2313941@student.uwtsd.ac.uk::1f37c813-7221-41f1-b557-8c9cd5f32798" providerId="AD" clId="Web-{D251C885-E707-A3C1-6C0E-5929008074CB}" dt="2023-10-16T17:00:29.734" v="1022" actId="20577"/>
          <ac:spMkLst>
            <pc:docMk/>
            <pc:sldMk cId="2105791215" sldId="261"/>
            <ac:spMk id="3" creationId="{34C222AE-0155-0591-F4A6-C9CE783C6A56}"/>
          </ac:spMkLst>
        </pc:spChg>
      </pc:sldChg>
    </pc:docChg>
  </pc:docChgLst>
  <pc:docChgLst>
    <pc:chgData name="Sue Bowers-Roblin (2313941)" userId="S::2313941@student.uwtsd.ac.uk::1f37c813-7221-41f1-b557-8c9cd5f32798" providerId="AD" clId="Web-{39D90FB5-6C00-418B-86C0-FC71F49753C3}"/>
    <pc:docChg chg="modSld">
      <pc:chgData name="Sue Bowers-Roblin (2313941)" userId="S::2313941@student.uwtsd.ac.uk::1f37c813-7221-41f1-b557-8c9cd5f32798" providerId="AD" clId="Web-{39D90FB5-6C00-418B-86C0-FC71F49753C3}" dt="2023-09-27T17:46:31.450" v="64" actId="14100"/>
      <pc:docMkLst>
        <pc:docMk/>
      </pc:docMkLst>
      <pc:sldChg chg="addSp delSp modSp mod setBg">
        <pc:chgData name="Sue Bowers-Roblin (2313941)" userId="S::2313941@student.uwtsd.ac.uk::1f37c813-7221-41f1-b557-8c9cd5f32798" providerId="AD" clId="Web-{39D90FB5-6C00-418B-86C0-FC71F49753C3}" dt="2023-09-27T17:46:31.450" v="64" actId="14100"/>
        <pc:sldMkLst>
          <pc:docMk/>
          <pc:sldMk cId="109857222" sldId="256"/>
        </pc:sldMkLst>
        <pc:spChg chg="del">
          <ac:chgData name="Sue Bowers-Roblin (2313941)" userId="S::2313941@student.uwtsd.ac.uk::1f37c813-7221-41f1-b557-8c9cd5f32798" providerId="AD" clId="Web-{39D90FB5-6C00-418B-86C0-FC71F49753C3}" dt="2023-09-27T17:41:46.818" v="0"/>
          <ac:spMkLst>
            <pc:docMk/>
            <pc:sldMk cId="109857222" sldId="256"/>
            <ac:spMk id="2" creationId="{00000000-0000-0000-0000-000000000000}"/>
          </ac:spMkLst>
        </pc:spChg>
        <pc:spChg chg="del">
          <ac:chgData name="Sue Bowers-Roblin (2313941)" userId="S::2313941@student.uwtsd.ac.uk::1f37c813-7221-41f1-b557-8c9cd5f32798" providerId="AD" clId="Web-{39D90FB5-6C00-418B-86C0-FC71F49753C3}" dt="2023-09-27T17:41:49.709" v="1"/>
          <ac:spMkLst>
            <pc:docMk/>
            <pc:sldMk cId="109857222" sldId="256"/>
            <ac:spMk id="3" creationId="{00000000-0000-0000-0000-000000000000}"/>
          </ac:spMkLst>
        </pc:spChg>
        <pc:spChg chg="add mod">
          <ac:chgData name="Sue Bowers-Roblin (2313941)" userId="S::2313941@student.uwtsd.ac.uk::1f37c813-7221-41f1-b557-8c9cd5f32798" providerId="AD" clId="Web-{39D90FB5-6C00-418B-86C0-FC71F49753C3}" dt="2023-09-27T17:45:35.090" v="48" actId="1076"/>
          <ac:spMkLst>
            <pc:docMk/>
            <pc:sldMk cId="109857222" sldId="256"/>
            <ac:spMk id="4" creationId="{B594C472-238E-CA2C-0134-71D6C91102AA}"/>
          </ac:spMkLst>
        </pc:spChg>
        <pc:spChg chg="add mod">
          <ac:chgData name="Sue Bowers-Roblin (2313941)" userId="S::2313941@student.uwtsd.ac.uk::1f37c813-7221-41f1-b557-8c9cd5f32798" providerId="AD" clId="Web-{39D90FB5-6C00-418B-86C0-FC71F49753C3}" dt="2023-09-27T17:46:31.450" v="64" actId="14100"/>
          <ac:spMkLst>
            <pc:docMk/>
            <pc:sldMk cId="109857222" sldId="256"/>
            <ac:spMk id="5" creationId="{10CDA9FF-E79E-C9F3-3712-0C853EA89407}"/>
          </ac:spMkLst>
        </pc:spChg>
      </pc:sldChg>
    </pc:docChg>
  </pc:docChgLst>
  <pc:docChgLst>
    <pc:chgData name="Sue Bowers-Roblin (2313941)" userId="S::2313941@student.uwtsd.ac.uk::1f37c813-7221-41f1-b557-8c9cd5f32798" providerId="AD" clId="Web-{88E5F747-A14F-5797-70BC-CA2CC7B1A26D}"/>
    <pc:docChg chg="addSld modSld sldOrd">
      <pc:chgData name="Sue Bowers-Roblin (2313941)" userId="S::2313941@student.uwtsd.ac.uk::1f37c813-7221-41f1-b557-8c9cd5f32798" providerId="AD" clId="Web-{88E5F747-A14F-5797-70BC-CA2CC7B1A26D}" dt="2023-10-15T13:08:07.593" v="95" actId="20577"/>
      <pc:docMkLst>
        <pc:docMk/>
      </pc:docMkLst>
      <pc:sldChg chg="modSp ord">
        <pc:chgData name="Sue Bowers-Roblin (2313941)" userId="S::2313941@student.uwtsd.ac.uk::1f37c813-7221-41f1-b557-8c9cd5f32798" providerId="AD" clId="Web-{88E5F747-A14F-5797-70BC-CA2CC7B1A26D}" dt="2023-10-15T13:03:20.036" v="44" actId="20577"/>
        <pc:sldMkLst>
          <pc:docMk/>
          <pc:sldMk cId="109857222" sldId="256"/>
        </pc:sldMkLst>
        <pc:spChg chg="mod">
          <ac:chgData name="Sue Bowers-Roblin (2313941)" userId="S::2313941@student.uwtsd.ac.uk::1f37c813-7221-41f1-b557-8c9cd5f32798" providerId="AD" clId="Web-{88E5F747-A14F-5797-70BC-CA2CC7B1A26D}" dt="2023-10-15T13:03:20.036" v="44" actId="20577"/>
          <ac:spMkLst>
            <pc:docMk/>
            <pc:sldMk cId="109857222" sldId="256"/>
            <ac:spMk id="3" creationId="{1B13B50D-3AB6-3D93-5014-0996DBA23722}"/>
          </ac:spMkLst>
        </pc:spChg>
        <pc:spChg chg="mod">
          <ac:chgData name="Sue Bowers-Roblin (2313941)" userId="S::2313941@student.uwtsd.ac.uk::1f37c813-7221-41f1-b557-8c9cd5f32798" providerId="AD" clId="Web-{88E5F747-A14F-5797-70BC-CA2CC7B1A26D}" dt="2023-10-15T12:57:52.025" v="24" actId="14100"/>
          <ac:spMkLst>
            <pc:docMk/>
            <pc:sldMk cId="109857222" sldId="256"/>
            <ac:spMk id="5" creationId="{10CDA9FF-E79E-C9F3-3712-0C853EA89407}"/>
          </ac:spMkLst>
        </pc:spChg>
        <pc:spChg chg="mod">
          <ac:chgData name="Sue Bowers-Roblin (2313941)" userId="S::2313941@student.uwtsd.ac.uk::1f37c813-7221-41f1-b557-8c9cd5f32798" providerId="AD" clId="Web-{88E5F747-A14F-5797-70BC-CA2CC7B1A26D}" dt="2023-10-15T12:59:51.060" v="33" actId="20577"/>
          <ac:spMkLst>
            <pc:docMk/>
            <pc:sldMk cId="109857222" sldId="256"/>
            <ac:spMk id="8" creationId="{BE5078D0-7EF1-BCCB-1B9C-C18438DAA7CC}"/>
          </ac:spMkLst>
        </pc:spChg>
        <pc:spChg chg="mod">
          <ac:chgData name="Sue Bowers-Roblin (2313941)" userId="S::2313941@student.uwtsd.ac.uk::1f37c813-7221-41f1-b557-8c9cd5f32798" providerId="AD" clId="Web-{88E5F747-A14F-5797-70BC-CA2CC7B1A26D}" dt="2023-10-15T12:58:57.465" v="30" actId="20577"/>
          <ac:spMkLst>
            <pc:docMk/>
            <pc:sldMk cId="109857222" sldId="256"/>
            <ac:spMk id="17" creationId="{5C355FE8-926D-ABB3-B2EA-6F877227C9F4}"/>
          </ac:spMkLst>
        </pc:spChg>
        <pc:spChg chg="mod">
          <ac:chgData name="Sue Bowers-Roblin (2313941)" userId="S::2313941@student.uwtsd.ac.uk::1f37c813-7221-41f1-b557-8c9cd5f32798" providerId="AD" clId="Web-{88E5F747-A14F-5797-70BC-CA2CC7B1A26D}" dt="2023-10-15T12:56:39.022" v="12" actId="14100"/>
          <ac:spMkLst>
            <pc:docMk/>
            <pc:sldMk cId="109857222" sldId="256"/>
            <ac:spMk id="22" creationId="{0A04FEA6-4D1F-C313-F742-25EE5DFDDAED}"/>
          </ac:spMkLst>
        </pc:spChg>
      </pc:sldChg>
      <pc:sldChg chg="modSp">
        <pc:chgData name="Sue Bowers-Roblin (2313941)" userId="S::2313941@student.uwtsd.ac.uk::1f37c813-7221-41f1-b557-8c9cd5f32798" providerId="AD" clId="Web-{88E5F747-A14F-5797-70BC-CA2CC7B1A26D}" dt="2023-10-15T13:02:55.129" v="41" actId="20577"/>
        <pc:sldMkLst>
          <pc:docMk/>
          <pc:sldMk cId="1681634935" sldId="257"/>
        </pc:sldMkLst>
        <pc:spChg chg="mod">
          <ac:chgData name="Sue Bowers-Roblin (2313941)" userId="S::2313941@student.uwtsd.ac.uk::1f37c813-7221-41f1-b557-8c9cd5f32798" providerId="AD" clId="Web-{88E5F747-A14F-5797-70BC-CA2CC7B1A26D}" dt="2023-10-15T13:02:55.129" v="41" actId="20577"/>
          <ac:spMkLst>
            <pc:docMk/>
            <pc:sldMk cId="1681634935" sldId="257"/>
            <ac:spMk id="3" creationId="{8622DC8C-A740-DAAE-4E04-CA2B16AAFA24}"/>
          </ac:spMkLst>
        </pc:spChg>
      </pc:sldChg>
      <pc:sldChg chg="addSp delSp modSp">
        <pc:chgData name="Sue Bowers-Roblin (2313941)" userId="S::2313941@student.uwtsd.ac.uk::1f37c813-7221-41f1-b557-8c9cd5f32798" providerId="AD" clId="Web-{88E5F747-A14F-5797-70BC-CA2CC7B1A26D}" dt="2023-10-15T13:08:07.593" v="95" actId="20577"/>
        <pc:sldMkLst>
          <pc:docMk/>
          <pc:sldMk cId="309244100" sldId="258"/>
        </pc:sldMkLst>
        <pc:spChg chg="mod">
          <ac:chgData name="Sue Bowers-Roblin (2313941)" userId="S::2313941@student.uwtsd.ac.uk::1f37c813-7221-41f1-b557-8c9cd5f32798" providerId="AD" clId="Web-{88E5F747-A14F-5797-70BC-CA2CC7B1A26D}" dt="2023-10-15T13:08:07.593" v="95" actId="20577"/>
          <ac:spMkLst>
            <pc:docMk/>
            <pc:sldMk cId="309244100" sldId="258"/>
            <ac:spMk id="2" creationId="{3AE434AA-2E76-B5C9-F689-45B3E16C8B7C}"/>
          </ac:spMkLst>
        </pc:spChg>
        <pc:spChg chg="del mod">
          <ac:chgData name="Sue Bowers-Roblin (2313941)" userId="S::2313941@student.uwtsd.ac.uk::1f37c813-7221-41f1-b557-8c9cd5f32798" providerId="AD" clId="Web-{88E5F747-A14F-5797-70BC-CA2CC7B1A26D}" dt="2023-10-15T13:07:40.217" v="88"/>
          <ac:spMkLst>
            <pc:docMk/>
            <pc:sldMk cId="309244100" sldId="258"/>
            <ac:spMk id="3" creationId="{5B18043E-942A-BB5A-FFA2-6D52959DB134}"/>
          </ac:spMkLst>
        </pc:spChg>
        <pc:graphicFrameChg chg="add">
          <ac:chgData name="Sue Bowers-Roblin (2313941)" userId="S::2313941@student.uwtsd.ac.uk::1f37c813-7221-41f1-b557-8c9cd5f32798" providerId="AD" clId="Web-{88E5F747-A14F-5797-70BC-CA2CC7B1A26D}" dt="2023-10-15T13:07:40.217" v="88"/>
          <ac:graphicFrameMkLst>
            <pc:docMk/>
            <pc:sldMk cId="309244100" sldId="258"/>
            <ac:graphicFrameMk id="5" creationId="{2CABB9F7-3C37-9DA0-F837-1E5E3211328B}"/>
          </ac:graphicFrameMkLst>
        </pc:graphicFrameChg>
      </pc:sldChg>
      <pc:sldChg chg="new">
        <pc:chgData name="Sue Bowers-Roblin (2313941)" userId="S::2313941@student.uwtsd.ac.uk::1f37c813-7221-41f1-b557-8c9cd5f32798" providerId="AD" clId="Web-{88E5F747-A14F-5797-70BC-CA2CC7B1A26D}" dt="2023-10-15T13:05:02.227" v="45"/>
        <pc:sldMkLst>
          <pc:docMk/>
          <pc:sldMk cId="1502475626" sldId="259"/>
        </pc:sldMkLst>
      </pc:sldChg>
      <pc:sldChg chg="new">
        <pc:chgData name="Sue Bowers-Roblin (2313941)" userId="S::2313941@student.uwtsd.ac.uk::1f37c813-7221-41f1-b557-8c9cd5f32798" providerId="AD" clId="Web-{88E5F747-A14F-5797-70BC-CA2CC7B1A26D}" dt="2023-10-15T13:05:04.711" v="46"/>
        <pc:sldMkLst>
          <pc:docMk/>
          <pc:sldMk cId="1391017425" sldId="260"/>
        </pc:sldMkLst>
      </pc:sldChg>
      <pc:sldChg chg="new">
        <pc:chgData name="Sue Bowers-Roblin (2313941)" userId="S::2313941@student.uwtsd.ac.uk::1f37c813-7221-41f1-b557-8c9cd5f32798" providerId="AD" clId="Web-{88E5F747-A14F-5797-70BC-CA2CC7B1A26D}" dt="2023-10-15T13:05:06.852" v="47"/>
        <pc:sldMkLst>
          <pc:docMk/>
          <pc:sldMk cId="2105791215" sldId="261"/>
        </pc:sldMkLst>
      </pc:sldChg>
    </pc:docChg>
  </pc:docChgLst>
  <pc:docChgLst>
    <pc:chgData name="Sue Bowers-Roblin (2313941)" userId="S::2313941@student.uwtsd.ac.uk::1f37c813-7221-41f1-b557-8c9cd5f32798" providerId="AD" clId="Web-{E24C5DCF-6CCE-5801-C355-048194A0499D}"/>
    <pc:docChg chg="modSld">
      <pc:chgData name="Sue Bowers-Roblin (2313941)" userId="S::2313941@student.uwtsd.ac.uk::1f37c813-7221-41f1-b557-8c9cd5f32798" providerId="AD" clId="Web-{E24C5DCF-6CCE-5801-C355-048194A0499D}" dt="2023-10-15T19:01:22.248" v="336" actId="1076"/>
      <pc:docMkLst>
        <pc:docMk/>
      </pc:docMkLst>
      <pc:sldChg chg="modSp">
        <pc:chgData name="Sue Bowers-Roblin (2313941)" userId="S::2313941@student.uwtsd.ac.uk::1f37c813-7221-41f1-b557-8c9cd5f32798" providerId="AD" clId="Web-{E24C5DCF-6CCE-5801-C355-048194A0499D}" dt="2023-10-15T16:02:36.887" v="270" actId="20577"/>
        <pc:sldMkLst>
          <pc:docMk/>
          <pc:sldMk cId="109857222" sldId="256"/>
        </pc:sldMkLst>
        <pc:spChg chg="mod">
          <ac:chgData name="Sue Bowers-Roblin (2313941)" userId="S::2313941@student.uwtsd.ac.uk::1f37c813-7221-41f1-b557-8c9cd5f32798" providerId="AD" clId="Web-{E24C5DCF-6CCE-5801-C355-048194A0499D}" dt="2023-10-15T16:02:36.887" v="270" actId="20577"/>
          <ac:spMkLst>
            <pc:docMk/>
            <pc:sldMk cId="109857222" sldId="256"/>
            <ac:spMk id="5" creationId="{10CDA9FF-E79E-C9F3-3712-0C853EA89407}"/>
          </ac:spMkLst>
        </pc:spChg>
      </pc:sldChg>
      <pc:sldChg chg="modSp">
        <pc:chgData name="Sue Bowers-Roblin (2313941)" userId="S::2313941@student.uwtsd.ac.uk::1f37c813-7221-41f1-b557-8c9cd5f32798" providerId="AD" clId="Web-{E24C5DCF-6CCE-5801-C355-048194A0499D}" dt="2023-10-15T16:06:21.537" v="316" actId="20577"/>
        <pc:sldMkLst>
          <pc:docMk/>
          <pc:sldMk cId="1681634935" sldId="257"/>
        </pc:sldMkLst>
        <pc:spChg chg="mod">
          <ac:chgData name="Sue Bowers-Roblin (2313941)" userId="S::2313941@student.uwtsd.ac.uk::1f37c813-7221-41f1-b557-8c9cd5f32798" providerId="AD" clId="Web-{E24C5DCF-6CCE-5801-C355-048194A0499D}" dt="2023-10-15T16:06:21.537" v="316" actId="20577"/>
          <ac:spMkLst>
            <pc:docMk/>
            <pc:sldMk cId="1681634935" sldId="257"/>
            <ac:spMk id="3" creationId="{8622DC8C-A740-DAAE-4E04-CA2B16AAFA24}"/>
          </ac:spMkLst>
        </pc:spChg>
      </pc:sldChg>
      <pc:sldChg chg="addSp delSp modSp mod setBg">
        <pc:chgData name="Sue Bowers-Roblin (2313941)" userId="S::2313941@student.uwtsd.ac.uk::1f37c813-7221-41f1-b557-8c9cd5f32798" providerId="AD" clId="Web-{E24C5DCF-6CCE-5801-C355-048194A0499D}" dt="2023-10-15T13:20:21.752" v="118" actId="20577"/>
        <pc:sldMkLst>
          <pc:docMk/>
          <pc:sldMk cId="309244100" sldId="258"/>
        </pc:sldMkLst>
        <pc:spChg chg="mod">
          <ac:chgData name="Sue Bowers-Roblin (2313941)" userId="S::2313941@student.uwtsd.ac.uk::1f37c813-7221-41f1-b557-8c9cd5f32798" providerId="AD" clId="Web-{E24C5DCF-6CCE-5801-C355-048194A0499D}" dt="2023-10-15T13:17:46.465" v="61" actId="20577"/>
          <ac:spMkLst>
            <pc:docMk/>
            <pc:sldMk cId="309244100" sldId="258"/>
            <ac:spMk id="2" creationId="{3AE434AA-2E76-B5C9-F689-45B3E16C8B7C}"/>
          </ac:spMkLst>
        </pc:spChg>
        <pc:spChg chg="add del">
          <ac:chgData name="Sue Bowers-Roblin (2313941)" userId="S::2313941@student.uwtsd.ac.uk::1f37c813-7221-41f1-b557-8c9cd5f32798" providerId="AD" clId="Web-{E24C5DCF-6CCE-5801-C355-048194A0499D}" dt="2023-10-15T13:16:32.275" v="38"/>
          <ac:spMkLst>
            <pc:docMk/>
            <pc:sldMk cId="309244100" sldId="258"/>
            <ac:spMk id="9" creationId="{B50AB553-2A96-4A92-96F2-93548E096954}"/>
          </ac:spMkLst>
        </pc:spChg>
        <pc:spChg chg="add del">
          <ac:chgData name="Sue Bowers-Roblin (2313941)" userId="S::2313941@student.uwtsd.ac.uk::1f37c813-7221-41f1-b557-8c9cd5f32798" providerId="AD" clId="Web-{E24C5DCF-6CCE-5801-C355-048194A0499D}" dt="2023-10-15T13:14:29.348" v="15"/>
          <ac:spMkLst>
            <pc:docMk/>
            <pc:sldMk cId="309244100" sldId="258"/>
            <ac:spMk id="10" creationId="{6C4028FD-8BAA-4A19-BFDE-594D991B7552}"/>
          </ac:spMkLst>
        </pc:spChg>
        <pc:spChg chg="add del">
          <ac:chgData name="Sue Bowers-Roblin (2313941)" userId="S::2313941@student.uwtsd.ac.uk::1f37c813-7221-41f1-b557-8c9cd5f32798" providerId="AD" clId="Web-{E24C5DCF-6CCE-5801-C355-048194A0499D}" dt="2023-10-15T13:15:25.132" v="29"/>
          <ac:spMkLst>
            <pc:docMk/>
            <pc:sldMk cId="309244100" sldId="258"/>
            <ac:spMk id="11" creationId="{B50AB553-2A96-4A92-96F2-93548E096954}"/>
          </ac:spMkLst>
        </pc:spChg>
        <pc:spChg chg="add del">
          <ac:chgData name="Sue Bowers-Roblin (2313941)" userId="S::2313941@student.uwtsd.ac.uk::1f37c813-7221-41f1-b557-8c9cd5f32798" providerId="AD" clId="Web-{E24C5DCF-6CCE-5801-C355-048194A0499D}" dt="2023-10-15T13:14:37.395" v="17"/>
          <ac:spMkLst>
            <pc:docMk/>
            <pc:sldMk cId="309244100" sldId="258"/>
            <ac:spMk id="12" creationId="{6C4028FD-8BAA-4A19-BFDE-594D991B7552}"/>
          </ac:spMkLst>
        </pc:spChg>
        <pc:spChg chg="add">
          <ac:chgData name="Sue Bowers-Roblin (2313941)" userId="S::2313941@student.uwtsd.ac.uk::1f37c813-7221-41f1-b557-8c9cd5f32798" providerId="AD" clId="Web-{E24C5DCF-6CCE-5801-C355-048194A0499D}" dt="2023-10-15T13:16:32.275" v="38"/>
          <ac:spMkLst>
            <pc:docMk/>
            <pc:sldMk cId="309244100" sldId="258"/>
            <ac:spMk id="13" creationId="{B50AB553-2A96-4A92-96F2-93548E096954}"/>
          </ac:spMkLst>
        </pc:spChg>
        <pc:spChg chg="add del">
          <ac:chgData name="Sue Bowers-Roblin (2313941)" userId="S::2313941@student.uwtsd.ac.uk::1f37c813-7221-41f1-b557-8c9cd5f32798" providerId="AD" clId="Web-{E24C5DCF-6CCE-5801-C355-048194A0499D}" dt="2023-10-15T13:14:50.521" v="19"/>
          <ac:spMkLst>
            <pc:docMk/>
            <pc:sldMk cId="309244100" sldId="258"/>
            <ac:spMk id="14" creationId="{AAD0DBB9-1A4B-4391-81D4-CB19F9AB918A}"/>
          </ac:spMkLst>
        </pc:spChg>
        <pc:spChg chg="add del">
          <ac:chgData name="Sue Bowers-Roblin (2313941)" userId="S::2313941@student.uwtsd.ac.uk::1f37c813-7221-41f1-b557-8c9cd5f32798" providerId="AD" clId="Web-{E24C5DCF-6CCE-5801-C355-048194A0499D}" dt="2023-10-15T13:14:50.521" v="19"/>
          <ac:spMkLst>
            <pc:docMk/>
            <pc:sldMk cId="309244100" sldId="258"/>
            <ac:spMk id="15" creationId="{BACC6370-2D7E-4714-9D71-7542949D7D5D}"/>
          </ac:spMkLst>
        </pc:spChg>
        <pc:spChg chg="add del">
          <ac:chgData name="Sue Bowers-Roblin (2313941)" userId="S::2313941@student.uwtsd.ac.uk::1f37c813-7221-41f1-b557-8c9cd5f32798" providerId="AD" clId="Web-{E24C5DCF-6CCE-5801-C355-048194A0499D}" dt="2023-10-15T13:14:50.521" v="19"/>
          <ac:spMkLst>
            <pc:docMk/>
            <pc:sldMk cId="309244100" sldId="258"/>
            <ac:spMk id="16" creationId="{063BBA22-50EA-4C4D-BE05-F1CE4E63AA56}"/>
          </ac:spMkLst>
        </pc:spChg>
        <pc:spChg chg="add del">
          <ac:chgData name="Sue Bowers-Roblin (2313941)" userId="S::2313941@student.uwtsd.ac.uk::1f37c813-7221-41f1-b557-8c9cd5f32798" providerId="AD" clId="Web-{E24C5DCF-6CCE-5801-C355-048194A0499D}" dt="2023-10-15T13:14:50.521" v="19"/>
          <ac:spMkLst>
            <pc:docMk/>
            <pc:sldMk cId="309244100" sldId="258"/>
            <ac:spMk id="17" creationId="{F68B3F68-107C-434F-AA38-110D5EA91B85}"/>
          </ac:spMkLst>
        </pc:spChg>
        <pc:spChg chg="add del">
          <ac:chgData name="Sue Bowers-Roblin (2313941)" userId="S::2313941@student.uwtsd.ac.uk::1f37c813-7221-41f1-b557-8c9cd5f32798" providerId="AD" clId="Web-{E24C5DCF-6CCE-5801-C355-048194A0499D}" dt="2023-10-15T13:14:53.880" v="21"/>
          <ac:spMkLst>
            <pc:docMk/>
            <pc:sldMk cId="309244100" sldId="258"/>
            <ac:spMk id="19" creationId="{6C4028FD-8BAA-4A19-BFDE-594D991B7552}"/>
          </ac:spMkLst>
        </pc:spChg>
        <pc:spChg chg="add del">
          <ac:chgData name="Sue Bowers-Roblin (2313941)" userId="S::2313941@student.uwtsd.ac.uk::1f37c813-7221-41f1-b557-8c9cd5f32798" providerId="AD" clId="Web-{E24C5DCF-6CCE-5801-C355-048194A0499D}" dt="2023-10-15T13:15:01.193" v="23"/>
          <ac:spMkLst>
            <pc:docMk/>
            <pc:sldMk cId="309244100" sldId="258"/>
            <ac:spMk id="26" creationId="{1D63C574-BFD2-41A1-A567-B0C3CC7FDD4F}"/>
          </ac:spMkLst>
        </pc:spChg>
        <pc:spChg chg="add del">
          <ac:chgData name="Sue Bowers-Roblin (2313941)" userId="S::2313941@student.uwtsd.ac.uk::1f37c813-7221-41f1-b557-8c9cd5f32798" providerId="AD" clId="Web-{E24C5DCF-6CCE-5801-C355-048194A0499D}" dt="2023-10-15T13:15:01.193" v="23"/>
          <ac:spMkLst>
            <pc:docMk/>
            <pc:sldMk cId="309244100" sldId="258"/>
            <ac:spMk id="27" creationId="{E2A46BAB-8C31-42B2-90E8-B26DD3E81D37}"/>
          </ac:spMkLst>
        </pc:spChg>
        <pc:spChg chg="add del">
          <ac:chgData name="Sue Bowers-Roblin (2313941)" userId="S::2313941@student.uwtsd.ac.uk::1f37c813-7221-41f1-b557-8c9cd5f32798" providerId="AD" clId="Web-{E24C5DCF-6CCE-5801-C355-048194A0499D}" dt="2023-10-15T13:15:06.256" v="25"/>
          <ac:spMkLst>
            <pc:docMk/>
            <pc:sldMk cId="309244100" sldId="258"/>
            <ac:spMk id="33" creationId="{6C4028FD-8BAA-4A19-BFDE-594D991B7552}"/>
          </ac:spMkLst>
        </pc:spChg>
        <pc:spChg chg="add del">
          <ac:chgData name="Sue Bowers-Roblin (2313941)" userId="S::2313941@student.uwtsd.ac.uk::1f37c813-7221-41f1-b557-8c9cd5f32798" providerId="AD" clId="Web-{E24C5DCF-6CCE-5801-C355-048194A0499D}" dt="2023-10-15T13:15:14.881" v="27"/>
          <ac:spMkLst>
            <pc:docMk/>
            <pc:sldMk cId="309244100" sldId="258"/>
            <ac:spMk id="35" creationId="{BACC6370-2D7E-4714-9D71-7542949D7D5D}"/>
          </ac:spMkLst>
        </pc:spChg>
        <pc:spChg chg="add del">
          <ac:chgData name="Sue Bowers-Roblin (2313941)" userId="S::2313941@student.uwtsd.ac.uk::1f37c813-7221-41f1-b557-8c9cd5f32798" providerId="AD" clId="Web-{E24C5DCF-6CCE-5801-C355-048194A0499D}" dt="2023-10-15T13:15:14.881" v="27"/>
          <ac:spMkLst>
            <pc:docMk/>
            <pc:sldMk cId="309244100" sldId="258"/>
            <ac:spMk id="36" creationId="{F68B3F68-107C-434F-AA38-110D5EA91B85}"/>
          </ac:spMkLst>
        </pc:spChg>
        <pc:spChg chg="add del">
          <ac:chgData name="Sue Bowers-Roblin (2313941)" userId="S::2313941@student.uwtsd.ac.uk::1f37c813-7221-41f1-b557-8c9cd5f32798" providerId="AD" clId="Web-{E24C5DCF-6CCE-5801-C355-048194A0499D}" dt="2023-10-15T13:15:14.881" v="27"/>
          <ac:spMkLst>
            <pc:docMk/>
            <pc:sldMk cId="309244100" sldId="258"/>
            <ac:spMk id="37" creationId="{AAD0DBB9-1A4B-4391-81D4-CB19F9AB918A}"/>
          </ac:spMkLst>
        </pc:spChg>
        <pc:spChg chg="add del">
          <ac:chgData name="Sue Bowers-Roblin (2313941)" userId="S::2313941@student.uwtsd.ac.uk::1f37c813-7221-41f1-b557-8c9cd5f32798" providerId="AD" clId="Web-{E24C5DCF-6CCE-5801-C355-048194A0499D}" dt="2023-10-15T13:15:14.881" v="27"/>
          <ac:spMkLst>
            <pc:docMk/>
            <pc:sldMk cId="309244100" sldId="258"/>
            <ac:spMk id="38" creationId="{063BBA22-50EA-4C4D-BE05-F1CE4E63AA56}"/>
          </ac:spMkLst>
        </pc:spChg>
        <pc:grpChg chg="add del">
          <ac:chgData name="Sue Bowers-Roblin (2313941)" userId="S::2313941@student.uwtsd.ac.uk::1f37c813-7221-41f1-b557-8c9cd5f32798" providerId="AD" clId="Web-{E24C5DCF-6CCE-5801-C355-048194A0499D}" dt="2023-10-15T13:15:01.193" v="23"/>
          <ac:grpSpMkLst>
            <pc:docMk/>
            <pc:sldMk cId="309244100" sldId="258"/>
            <ac:grpSpMk id="18" creationId="{43F5E015-E085-4624-B431-B42414448684}"/>
          </ac:grpSpMkLst>
        </pc:grpChg>
        <pc:grpChg chg="add del">
          <ac:chgData name="Sue Bowers-Roblin (2313941)" userId="S::2313941@student.uwtsd.ac.uk::1f37c813-7221-41f1-b557-8c9cd5f32798" providerId="AD" clId="Web-{E24C5DCF-6CCE-5801-C355-048194A0499D}" dt="2023-10-15T13:15:01.193" v="23"/>
          <ac:grpSpMkLst>
            <pc:docMk/>
            <pc:sldMk cId="309244100" sldId="258"/>
            <ac:grpSpMk id="28" creationId="{B3F7A3C7-0737-4E57-B30E-8EEFE638B401}"/>
          </ac:grpSpMkLst>
        </pc:grpChg>
        <pc:graphicFrameChg chg="mod modGraphic">
          <ac:chgData name="Sue Bowers-Roblin (2313941)" userId="S::2313941@student.uwtsd.ac.uk::1f37c813-7221-41f1-b557-8c9cd5f32798" providerId="AD" clId="Web-{E24C5DCF-6CCE-5801-C355-048194A0499D}" dt="2023-10-15T13:20:21.752" v="118" actId="20577"/>
          <ac:graphicFrameMkLst>
            <pc:docMk/>
            <pc:sldMk cId="309244100" sldId="258"/>
            <ac:graphicFrameMk id="5" creationId="{2CABB9F7-3C37-9DA0-F837-1E5E3211328B}"/>
          </ac:graphicFrameMkLst>
        </pc:graphicFrameChg>
        <pc:picChg chg="add del">
          <ac:chgData name="Sue Bowers-Roblin (2313941)" userId="S::2313941@student.uwtsd.ac.uk::1f37c813-7221-41f1-b557-8c9cd5f32798" providerId="AD" clId="Web-{E24C5DCF-6CCE-5801-C355-048194A0499D}" dt="2023-10-15T13:15:25.132" v="29"/>
          <ac:picMkLst>
            <pc:docMk/>
            <pc:sldMk cId="309244100" sldId="258"/>
            <ac:picMk id="7" creationId="{38994751-9C19-2C12-EC80-A2D7852646E3}"/>
          </ac:picMkLst>
        </pc:picChg>
        <pc:picChg chg="add mod">
          <ac:chgData name="Sue Bowers-Roblin (2313941)" userId="S::2313941@student.uwtsd.ac.uk::1f37c813-7221-41f1-b557-8c9cd5f32798" providerId="AD" clId="Web-{E24C5DCF-6CCE-5801-C355-048194A0499D}" dt="2023-10-15T13:16:32.275" v="38"/>
          <ac:picMkLst>
            <pc:docMk/>
            <pc:sldMk cId="309244100" sldId="258"/>
            <ac:picMk id="8" creationId="{38994751-9C19-2C12-EC80-A2D7852646E3}"/>
          </ac:picMkLst>
        </pc:picChg>
      </pc:sldChg>
      <pc:sldChg chg="addSp delSp modSp mod setBg">
        <pc:chgData name="Sue Bowers-Roblin (2313941)" userId="S::2313941@student.uwtsd.ac.uk::1f37c813-7221-41f1-b557-8c9cd5f32798" providerId="AD" clId="Web-{E24C5DCF-6CCE-5801-C355-048194A0499D}" dt="2023-10-15T13:20:03.861" v="116" actId="20577"/>
        <pc:sldMkLst>
          <pc:docMk/>
          <pc:sldMk cId="1502475626" sldId="259"/>
        </pc:sldMkLst>
        <pc:spChg chg="mod">
          <ac:chgData name="Sue Bowers-Roblin (2313941)" userId="S::2313941@student.uwtsd.ac.uk::1f37c813-7221-41f1-b557-8c9cd5f32798" providerId="AD" clId="Web-{E24C5DCF-6CCE-5801-C355-048194A0499D}" dt="2023-10-15T13:19:46.407" v="113" actId="20577"/>
          <ac:spMkLst>
            <pc:docMk/>
            <pc:sldMk cId="1502475626" sldId="259"/>
            <ac:spMk id="2" creationId="{DD6484D9-35E2-20DE-5F92-AD42BF251D71}"/>
          </ac:spMkLst>
        </pc:spChg>
        <pc:spChg chg="del mod">
          <ac:chgData name="Sue Bowers-Roblin (2313941)" userId="S::2313941@student.uwtsd.ac.uk::1f37c813-7221-41f1-b557-8c9cd5f32798" providerId="AD" clId="Web-{E24C5DCF-6CCE-5801-C355-048194A0499D}" dt="2023-10-15T13:19:29.516" v="107"/>
          <ac:spMkLst>
            <pc:docMk/>
            <pc:sldMk cId="1502475626" sldId="259"/>
            <ac:spMk id="3" creationId="{966A7EC3-D4DE-B9CE-B354-19C9B2070F69}"/>
          </ac:spMkLst>
        </pc:spChg>
        <pc:spChg chg="add">
          <ac:chgData name="Sue Bowers-Roblin (2313941)" userId="S::2313941@student.uwtsd.ac.uk::1f37c813-7221-41f1-b557-8c9cd5f32798" providerId="AD" clId="Web-{E24C5DCF-6CCE-5801-C355-048194A0499D}" dt="2023-10-15T13:19:29.516" v="107"/>
          <ac:spMkLst>
            <pc:docMk/>
            <pc:sldMk cId="1502475626" sldId="259"/>
            <ac:spMk id="9" creationId="{2E442304-DDBD-4F7B-8017-36BCC863FB40}"/>
          </ac:spMkLst>
        </pc:spChg>
        <pc:spChg chg="add">
          <ac:chgData name="Sue Bowers-Roblin (2313941)" userId="S::2313941@student.uwtsd.ac.uk::1f37c813-7221-41f1-b557-8c9cd5f32798" providerId="AD" clId="Web-{E24C5DCF-6CCE-5801-C355-048194A0499D}" dt="2023-10-15T13:19:29.516" v="107"/>
          <ac:spMkLst>
            <pc:docMk/>
            <pc:sldMk cId="1502475626" sldId="259"/>
            <ac:spMk id="11" creationId="{5E107275-3853-46FD-A241-DE4355A42675}"/>
          </ac:spMkLst>
        </pc:spChg>
        <pc:graphicFrameChg chg="add modGraphic">
          <ac:chgData name="Sue Bowers-Roblin (2313941)" userId="S::2313941@student.uwtsd.ac.uk::1f37c813-7221-41f1-b557-8c9cd5f32798" providerId="AD" clId="Web-{E24C5DCF-6CCE-5801-C355-048194A0499D}" dt="2023-10-15T13:20:03.861" v="116" actId="20577"/>
          <ac:graphicFrameMkLst>
            <pc:docMk/>
            <pc:sldMk cId="1502475626" sldId="259"/>
            <ac:graphicFrameMk id="5" creationId="{0A605F02-26E3-F828-3415-FCFE1BEE7725}"/>
          </ac:graphicFrameMkLst>
        </pc:graphicFrameChg>
      </pc:sldChg>
      <pc:sldChg chg="addSp delSp modSp mod setBg">
        <pc:chgData name="Sue Bowers-Roblin (2313941)" userId="S::2313941@student.uwtsd.ac.uk::1f37c813-7221-41f1-b557-8c9cd5f32798" providerId="AD" clId="Web-{E24C5DCF-6CCE-5801-C355-048194A0499D}" dt="2023-10-15T19:00:30.840" v="329" actId="20577"/>
        <pc:sldMkLst>
          <pc:docMk/>
          <pc:sldMk cId="1391017425" sldId="260"/>
        </pc:sldMkLst>
        <pc:spChg chg="mod">
          <ac:chgData name="Sue Bowers-Roblin (2313941)" userId="S::2313941@student.uwtsd.ac.uk::1f37c813-7221-41f1-b557-8c9cd5f32798" providerId="AD" clId="Web-{E24C5DCF-6CCE-5801-C355-048194A0499D}" dt="2023-10-15T13:25:01.763" v="173" actId="1076"/>
          <ac:spMkLst>
            <pc:docMk/>
            <pc:sldMk cId="1391017425" sldId="260"/>
            <ac:spMk id="2" creationId="{2C4688C5-4FA1-1E08-4B8C-E0B586B75499}"/>
          </ac:spMkLst>
        </pc:spChg>
        <pc:spChg chg="del">
          <ac:chgData name="Sue Bowers-Roblin (2313941)" userId="S::2313941@student.uwtsd.ac.uk::1f37c813-7221-41f1-b557-8c9cd5f32798" providerId="AD" clId="Web-{E24C5DCF-6CCE-5801-C355-048194A0499D}" dt="2023-10-15T13:21:21.130" v="128"/>
          <ac:spMkLst>
            <pc:docMk/>
            <pc:sldMk cId="1391017425" sldId="260"/>
            <ac:spMk id="3" creationId="{5D4174A1-95E0-25C3-89CA-C75EEE1E2E5A}"/>
          </ac:spMkLst>
        </pc:spChg>
        <pc:spChg chg="add mod">
          <ac:chgData name="Sue Bowers-Roblin (2313941)" userId="S::2313941@student.uwtsd.ac.uk::1f37c813-7221-41f1-b557-8c9cd5f32798" providerId="AD" clId="Web-{E24C5DCF-6CCE-5801-C355-048194A0499D}" dt="2023-10-15T19:00:30.840" v="329" actId="20577"/>
          <ac:spMkLst>
            <pc:docMk/>
            <pc:sldMk cId="1391017425" sldId="260"/>
            <ac:spMk id="4" creationId="{B9FB8740-3786-E741-5372-E1B18E5F4945}"/>
          </ac:spMkLst>
        </pc:spChg>
        <pc:spChg chg="add del">
          <ac:chgData name="Sue Bowers-Roblin (2313941)" userId="S::2313941@student.uwtsd.ac.uk::1f37c813-7221-41f1-b557-8c9cd5f32798" providerId="AD" clId="Web-{E24C5DCF-6CCE-5801-C355-048194A0499D}" dt="2023-10-15T13:24:20.293" v="161"/>
          <ac:spMkLst>
            <pc:docMk/>
            <pc:sldMk cId="1391017425" sldId="260"/>
            <ac:spMk id="10" creationId="{45D37F4E-DDB4-456B-97E0-9937730A039F}"/>
          </ac:spMkLst>
        </pc:spChg>
        <pc:spChg chg="add del">
          <ac:chgData name="Sue Bowers-Roblin (2313941)" userId="S::2313941@student.uwtsd.ac.uk::1f37c813-7221-41f1-b557-8c9cd5f32798" providerId="AD" clId="Web-{E24C5DCF-6CCE-5801-C355-048194A0499D}" dt="2023-10-15T13:24:20.293" v="161"/>
          <ac:spMkLst>
            <pc:docMk/>
            <pc:sldMk cId="1391017425" sldId="260"/>
            <ac:spMk id="12" creationId="{B2DD41CD-8F47-4F56-AD12-4E2FF7696987}"/>
          </ac:spMkLst>
        </pc:spChg>
        <pc:spChg chg="add">
          <ac:chgData name="Sue Bowers-Roblin (2313941)" userId="S::2313941@student.uwtsd.ac.uk::1f37c813-7221-41f1-b557-8c9cd5f32798" providerId="AD" clId="Web-{E24C5DCF-6CCE-5801-C355-048194A0499D}" dt="2023-10-15T13:24:20.309" v="162"/>
          <ac:spMkLst>
            <pc:docMk/>
            <pc:sldMk cId="1391017425" sldId="260"/>
            <ac:spMk id="14" creationId="{D009D6D5-DAC2-4A8B-A17A-E206B9012D09}"/>
          </ac:spMkLst>
        </pc:spChg>
        <pc:picChg chg="add mod modCrop">
          <ac:chgData name="Sue Bowers-Roblin (2313941)" userId="S::2313941@student.uwtsd.ac.uk::1f37c813-7221-41f1-b557-8c9cd5f32798" providerId="AD" clId="Web-{E24C5DCF-6CCE-5801-C355-048194A0499D}" dt="2023-10-15T13:24:37.887" v="164" actId="14100"/>
          <ac:picMkLst>
            <pc:docMk/>
            <pc:sldMk cId="1391017425" sldId="260"/>
            <ac:picMk id="5" creationId="{35A67740-CAD9-7C0B-A9F5-B6D7BA57BAFE}"/>
          </ac:picMkLst>
        </pc:picChg>
      </pc:sldChg>
      <pc:sldChg chg="addSp modSp mod setBg">
        <pc:chgData name="Sue Bowers-Roblin (2313941)" userId="S::2313941@student.uwtsd.ac.uk::1f37c813-7221-41f1-b557-8c9cd5f32798" providerId="AD" clId="Web-{E24C5DCF-6CCE-5801-C355-048194A0499D}" dt="2023-10-15T19:01:22.248" v="336" actId="1076"/>
        <pc:sldMkLst>
          <pc:docMk/>
          <pc:sldMk cId="2105791215" sldId="261"/>
        </pc:sldMkLst>
        <pc:spChg chg="mod">
          <ac:chgData name="Sue Bowers-Roblin (2313941)" userId="S::2313941@student.uwtsd.ac.uk::1f37c813-7221-41f1-b557-8c9cd5f32798" providerId="AD" clId="Web-{E24C5DCF-6CCE-5801-C355-048194A0499D}" dt="2023-10-15T19:01:22.248" v="336" actId="1076"/>
          <ac:spMkLst>
            <pc:docMk/>
            <pc:sldMk cId="2105791215" sldId="261"/>
            <ac:spMk id="2" creationId="{B56C70FB-70FA-7BB7-9E0E-975D64483755}"/>
          </ac:spMkLst>
        </pc:spChg>
        <pc:spChg chg="mod">
          <ac:chgData name="Sue Bowers-Roblin (2313941)" userId="S::2313941@student.uwtsd.ac.uk::1f37c813-7221-41f1-b557-8c9cd5f32798" providerId="AD" clId="Web-{E24C5DCF-6CCE-5801-C355-048194A0499D}" dt="2023-10-15T19:01:07.935" v="334" actId="20577"/>
          <ac:spMkLst>
            <pc:docMk/>
            <pc:sldMk cId="2105791215" sldId="261"/>
            <ac:spMk id="3" creationId="{34C222AE-0155-0591-F4A6-C9CE783C6A56}"/>
          </ac:spMkLst>
        </pc:spChg>
        <pc:spChg chg="add">
          <ac:chgData name="Sue Bowers-Roblin (2313941)" userId="S::2313941@student.uwtsd.ac.uk::1f37c813-7221-41f1-b557-8c9cd5f32798" providerId="AD" clId="Web-{E24C5DCF-6CCE-5801-C355-048194A0499D}" dt="2023-10-15T14:13:10.614" v="191"/>
          <ac:spMkLst>
            <pc:docMk/>
            <pc:sldMk cId="2105791215" sldId="261"/>
            <ac:spMk id="8" creationId="{100EDD19-6802-4EC3-95CE-CFFAB042CFD6}"/>
          </ac:spMkLst>
        </pc:spChg>
        <pc:spChg chg="add">
          <ac:chgData name="Sue Bowers-Roblin (2313941)" userId="S::2313941@student.uwtsd.ac.uk::1f37c813-7221-41f1-b557-8c9cd5f32798" providerId="AD" clId="Web-{E24C5DCF-6CCE-5801-C355-048194A0499D}" dt="2023-10-15T14:13:10.614" v="191"/>
          <ac:spMkLst>
            <pc:docMk/>
            <pc:sldMk cId="2105791215" sldId="261"/>
            <ac:spMk id="10" creationId="{DB17E863-922E-4C26-BD64-E8FD41D28661}"/>
          </ac:spMkLst>
        </pc:spChg>
      </pc:sldChg>
    </pc:docChg>
  </pc:docChgLst>
  <pc:docChgLst>
    <pc:chgData name="Sue Bowers-Roblin (2313941)" userId="S::2313941@student.uwtsd.ac.uk::1f37c813-7221-41f1-b557-8c9cd5f32798" providerId="AD" clId="Web-{4019C695-57F4-E864-721B-D1646F26F950}"/>
    <pc:docChg chg="modSld">
      <pc:chgData name="Sue Bowers-Roblin (2313941)" userId="S::2313941@student.uwtsd.ac.uk::1f37c813-7221-41f1-b557-8c9cd5f32798" providerId="AD" clId="Web-{4019C695-57F4-E864-721B-D1646F26F950}" dt="2023-10-05T16:06:47.162" v="1" actId="1076"/>
      <pc:docMkLst>
        <pc:docMk/>
      </pc:docMkLst>
      <pc:sldChg chg="modSp">
        <pc:chgData name="Sue Bowers-Roblin (2313941)" userId="S::2313941@student.uwtsd.ac.uk::1f37c813-7221-41f1-b557-8c9cd5f32798" providerId="AD" clId="Web-{4019C695-57F4-E864-721B-D1646F26F950}" dt="2023-10-05T16:06:47.162" v="1" actId="1076"/>
        <pc:sldMkLst>
          <pc:docMk/>
          <pc:sldMk cId="109857222" sldId="256"/>
        </pc:sldMkLst>
        <pc:picChg chg="mod">
          <ac:chgData name="Sue Bowers-Roblin (2313941)" userId="S::2313941@student.uwtsd.ac.uk::1f37c813-7221-41f1-b557-8c9cd5f32798" providerId="AD" clId="Web-{4019C695-57F4-E864-721B-D1646F26F950}" dt="2023-10-05T16:06:47.162" v="1" actId="1076"/>
          <ac:picMkLst>
            <pc:docMk/>
            <pc:sldMk cId="109857222" sldId="256"/>
            <ac:picMk id="10" creationId="{CAA2BF9B-1787-FD2C-266A-D78E03A877FC}"/>
          </ac:picMkLst>
        </pc:picChg>
      </pc:sldChg>
    </pc:docChg>
  </pc:docChgLst>
  <pc:docChgLst>
    <pc:chgData name="Sue Bowers-Roblin (2313941)" userId="S::2313941@student.uwtsd.ac.uk::1f37c813-7221-41f1-b557-8c9cd5f32798" providerId="AD" clId="Web-{0CFD2550-AC2E-F747-37B0-204DA6D4778E}"/>
    <pc:docChg chg="addSld modSld">
      <pc:chgData name="Sue Bowers-Roblin (2313941)" userId="S::2313941@student.uwtsd.ac.uk::1f37c813-7221-41f1-b557-8c9cd5f32798" providerId="AD" clId="Web-{0CFD2550-AC2E-F747-37B0-204DA6D4778E}" dt="2023-10-23T19:31:08.650" v="164" actId="20577"/>
      <pc:docMkLst>
        <pc:docMk/>
      </pc:docMkLst>
      <pc:sldChg chg="modSp">
        <pc:chgData name="Sue Bowers-Roblin (2313941)" userId="S::2313941@student.uwtsd.ac.uk::1f37c813-7221-41f1-b557-8c9cd5f32798" providerId="AD" clId="Web-{0CFD2550-AC2E-F747-37B0-204DA6D4778E}" dt="2023-10-23T18:42:02.495" v="107" actId="20577"/>
        <pc:sldMkLst>
          <pc:docMk/>
          <pc:sldMk cId="109857222" sldId="256"/>
        </pc:sldMkLst>
        <pc:spChg chg="mod">
          <ac:chgData name="Sue Bowers-Roblin (2313941)" userId="S::2313941@student.uwtsd.ac.uk::1f37c813-7221-41f1-b557-8c9cd5f32798" providerId="AD" clId="Web-{0CFD2550-AC2E-F747-37B0-204DA6D4778E}" dt="2023-10-23T18:42:02.495" v="107" actId="20577"/>
          <ac:spMkLst>
            <pc:docMk/>
            <pc:sldMk cId="109857222" sldId="256"/>
            <ac:spMk id="3" creationId="{1B13B50D-3AB6-3D93-5014-0996DBA23722}"/>
          </ac:spMkLst>
        </pc:spChg>
      </pc:sldChg>
      <pc:sldChg chg="delSp modSp">
        <pc:chgData name="Sue Bowers-Roblin (2313941)" userId="S::2313941@student.uwtsd.ac.uk::1f37c813-7221-41f1-b557-8c9cd5f32798" providerId="AD" clId="Web-{0CFD2550-AC2E-F747-37B0-204DA6D4778E}" dt="2023-10-23T18:41:27.040" v="103" actId="20577"/>
        <pc:sldMkLst>
          <pc:docMk/>
          <pc:sldMk cId="1391017425" sldId="260"/>
        </pc:sldMkLst>
        <pc:spChg chg="mod">
          <ac:chgData name="Sue Bowers-Roblin (2313941)" userId="S::2313941@student.uwtsd.ac.uk::1f37c813-7221-41f1-b557-8c9cd5f32798" providerId="AD" clId="Web-{0CFD2550-AC2E-F747-37B0-204DA6D4778E}" dt="2023-10-23T18:31:22.418" v="36" actId="20577"/>
          <ac:spMkLst>
            <pc:docMk/>
            <pc:sldMk cId="1391017425" sldId="260"/>
            <ac:spMk id="2" creationId="{2C4688C5-4FA1-1E08-4B8C-E0B586B75499}"/>
          </ac:spMkLst>
        </pc:spChg>
        <pc:spChg chg="mod">
          <ac:chgData name="Sue Bowers-Roblin (2313941)" userId="S::2313941@student.uwtsd.ac.uk::1f37c813-7221-41f1-b557-8c9cd5f32798" providerId="AD" clId="Web-{0CFD2550-AC2E-F747-37B0-204DA6D4778E}" dt="2023-10-23T18:41:27.040" v="103" actId="20577"/>
          <ac:spMkLst>
            <pc:docMk/>
            <pc:sldMk cId="1391017425" sldId="260"/>
            <ac:spMk id="3" creationId="{D2A2D5F6-E656-1D66-DBC3-0FD4C21D2587}"/>
          </ac:spMkLst>
        </pc:spChg>
        <pc:spChg chg="mod">
          <ac:chgData name="Sue Bowers-Roblin (2313941)" userId="S::2313941@student.uwtsd.ac.uk::1f37c813-7221-41f1-b557-8c9cd5f32798" providerId="AD" clId="Web-{0CFD2550-AC2E-F747-37B0-204DA6D4778E}" dt="2023-10-23T18:40:08.878" v="99" actId="20577"/>
          <ac:spMkLst>
            <pc:docMk/>
            <pc:sldMk cId="1391017425" sldId="260"/>
            <ac:spMk id="4" creationId="{B9FB8740-3786-E741-5372-E1B18E5F4945}"/>
          </ac:spMkLst>
        </pc:spChg>
        <pc:spChg chg="del">
          <ac:chgData name="Sue Bowers-Roblin (2313941)" userId="S::2313941@student.uwtsd.ac.uk::1f37c813-7221-41f1-b557-8c9cd5f32798" providerId="AD" clId="Web-{0CFD2550-AC2E-F747-37B0-204DA6D4778E}" dt="2023-10-23T18:28:58.471" v="7"/>
          <ac:spMkLst>
            <pc:docMk/>
            <pc:sldMk cId="1391017425" sldId="260"/>
            <ac:spMk id="9" creationId="{1CF4B7C9-6BD3-8CAC-C05B-9A4789F26579}"/>
          </ac:spMkLst>
        </pc:spChg>
        <pc:grpChg chg="del">
          <ac:chgData name="Sue Bowers-Roblin (2313941)" userId="S::2313941@student.uwtsd.ac.uk::1f37c813-7221-41f1-b557-8c9cd5f32798" providerId="AD" clId="Web-{0CFD2550-AC2E-F747-37B0-204DA6D4778E}" dt="2023-10-23T18:28:05.045" v="3"/>
          <ac:grpSpMkLst>
            <pc:docMk/>
            <pc:sldMk cId="1391017425" sldId="260"/>
            <ac:grpSpMk id="8" creationId="{98D58F05-3046-E299-9065-814D2E3BCB66}"/>
          </ac:grpSpMkLst>
        </pc:grpChg>
        <pc:grpChg chg="mod">
          <ac:chgData name="Sue Bowers-Roblin (2313941)" userId="S::2313941@student.uwtsd.ac.uk::1f37c813-7221-41f1-b557-8c9cd5f32798" providerId="AD" clId="Web-{0CFD2550-AC2E-F747-37B0-204DA6D4778E}" dt="2023-10-23T18:38:29.448" v="91" actId="1076"/>
          <ac:grpSpMkLst>
            <pc:docMk/>
            <pc:sldMk cId="1391017425" sldId="260"/>
            <ac:grpSpMk id="13" creationId="{5E487F92-43D3-B479-61AF-7804A8D0B77F}"/>
          </ac:grpSpMkLst>
        </pc:grpChg>
      </pc:sldChg>
      <pc:sldChg chg="modSp">
        <pc:chgData name="Sue Bowers-Roblin (2313941)" userId="S::2313941@student.uwtsd.ac.uk::1f37c813-7221-41f1-b557-8c9cd5f32798" providerId="AD" clId="Web-{0CFD2550-AC2E-F747-37B0-204DA6D4778E}" dt="2023-10-23T19:31:08.650" v="164" actId="20577"/>
        <pc:sldMkLst>
          <pc:docMk/>
          <pc:sldMk cId="2105791215" sldId="261"/>
        </pc:sldMkLst>
        <pc:spChg chg="mod">
          <ac:chgData name="Sue Bowers-Roblin (2313941)" userId="S::2313941@student.uwtsd.ac.uk::1f37c813-7221-41f1-b557-8c9cd5f32798" providerId="AD" clId="Web-{0CFD2550-AC2E-F747-37B0-204DA6D4778E}" dt="2023-10-23T19:31:08.650" v="164" actId="20577"/>
          <ac:spMkLst>
            <pc:docMk/>
            <pc:sldMk cId="2105791215" sldId="261"/>
            <ac:spMk id="3" creationId="{34C222AE-0155-0591-F4A6-C9CE783C6A56}"/>
          </ac:spMkLst>
        </pc:spChg>
      </pc:sldChg>
      <pc:sldChg chg="addSp delSp modSp new mod setBg">
        <pc:chgData name="Sue Bowers-Roblin (2313941)" userId="S::2313941@student.uwtsd.ac.uk::1f37c813-7221-41f1-b557-8c9cd5f32798" providerId="AD" clId="Web-{0CFD2550-AC2E-F747-37B0-204DA6D4778E}" dt="2023-10-23T19:30:17.367" v="137"/>
        <pc:sldMkLst>
          <pc:docMk/>
          <pc:sldMk cId="2548189688" sldId="262"/>
        </pc:sldMkLst>
        <pc:spChg chg="del">
          <ac:chgData name="Sue Bowers-Roblin (2313941)" userId="S::2313941@student.uwtsd.ac.uk::1f37c813-7221-41f1-b557-8c9cd5f32798" providerId="AD" clId="Web-{0CFD2550-AC2E-F747-37B0-204DA6D4778E}" dt="2023-10-23T18:27:46.122" v="1"/>
          <ac:spMkLst>
            <pc:docMk/>
            <pc:sldMk cId="2548189688" sldId="262"/>
            <ac:spMk id="2" creationId="{286D6E9E-B41B-651D-8A15-29A6583776FD}"/>
          </ac:spMkLst>
        </pc:spChg>
        <pc:spChg chg="del">
          <ac:chgData name="Sue Bowers-Roblin (2313941)" userId="S::2313941@student.uwtsd.ac.uk::1f37c813-7221-41f1-b557-8c9cd5f32798" providerId="AD" clId="Web-{0CFD2550-AC2E-F747-37B0-204DA6D4778E}" dt="2023-10-23T18:27:49.622" v="2"/>
          <ac:spMkLst>
            <pc:docMk/>
            <pc:sldMk cId="2548189688" sldId="262"/>
            <ac:spMk id="3" creationId="{69230823-F382-7806-0574-727AA215E5DD}"/>
          </ac:spMkLst>
        </pc:spChg>
        <pc:spChg chg="add">
          <ac:chgData name="Sue Bowers-Roblin (2313941)" userId="S::2313941@student.uwtsd.ac.uk::1f37c813-7221-41f1-b557-8c9cd5f32798" providerId="AD" clId="Web-{0CFD2550-AC2E-F747-37B0-204DA6D4778E}" dt="2023-10-23T18:28:09.358" v="4"/>
          <ac:spMkLst>
            <pc:docMk/>
            <pc:sldMk cId="2548189688" sldId="262"/>
            <ac:spMk id="6" creationId="{BAAD4304-131C-F53A-073E-6B959213D069}"/>
          </ac:spMkLst>
        </pc:spChg>
        <pc:spChg chg="add mod">
          <ac:chgData name="Sue Bowers-Roblin (2313941)" userId="S::2313941@student.uwtsd.ac.uk::1f37c813-7221-41f1-b557-8c9cd5f32798" providerId="AD" clId="Web-{0CFD2550-AC2E-F747-37B0-204DA6D4778E}" dt="2023-10-23T18:46:21.045" v="111" actId="20577"/>
          <ac:spMkLst>
            <pc:docMk/>
            <pc:sldMk cId="2548189688" sldId="262"/>
            <ac:spMk id="7" creationId="{DA537FC1-62A0-00D3-73E6-A974A48D50EA}"/>
          </ac:spMkLst>
        </pc:spChg>
        <pc:spChg chg="add mod">
          <ac:chgData name="Sue Bowers-Roblin (2313941)" userId="S::2313941@student.uwtsd.ac.uk::1f37c813-7221-41f1-b557-8c9cd5f32798" providerId="AD" clId="Web-{0CFD2550-AC2E-F747-37B0-204DA6D4778E}" dt="2023-10-23T18:37:49.524" v="86" actId="1076"/>
          <ac:spMkLst>
            <pc:docMk/>
            <pc:sldMk cId="2548189688" sldId="262"/>
            <ac:spMk id="8" creationId="{2E67A393-79D5-78BB-E46F-83DB37FB3A3F}"/>
          </ac:spMkLst>
        </pc:spChg>
        <pc:grpChg chg="add mod">
          <ac:chgData name="Sue Bowers-Roblin (2313941)" userId="S::2313941@student.uwtsd.ac.uk::1f37c813-7221-41f1-b557-8c9cd5f32798" providerId="AD" clId="Web-{0CFD2550-AC2E-F747-37B0-204DA6D4778E}" dt="2023-10-23T18:42:19.590" v="108" actId="14100"/>
          <ac:grpSpMkLst>
            <pc:docMk/>
            <pc:sldMk cId="2548189688" sldId="262"/>
            <ac:grpSpMk id="4" creationId="{F7ED83DE-5FC1-1AC6-544A-E716727A824F}"/>
          </ac:grpSpMkLst>
        </pc:grpChg>
        <pc:grpChg chg="add">
          <ac:chgData name="Sue Bowers-Roblin (2313941)" userId="S::2313941@student.uwtsd.ac.uk::1f37c813-7221-41f1-b557-8c9cd5f32798" providerId="AD" clId="Web-{0CFD2550-AC2E-F747-37B0-204DA6D4778E}" dt="2023-10-23T19:30:17.367" v="137"/>
          <ac:grpSpMkLst>
            <pc:docMk/>
            <pc:sldMk cId="2548189688" sldId="262"/>
            <ac:grpSpMk id="10" creationId="{E28F6EB4-D73C-05DC-ABCB-FECE1B2D05CE}"/>
          </ac:grpSpMkLst>
        </pc:grpChg>
        <pc:picChg chg="add mod modCrop">
          <ac:chgData name="Sue Bowers-Roblin (2313941)" userId="S::2313941@student.uwtsd.ac.uk::1f37c813-7221-41f1-b557-8c9cd5f32798" providerId="AD" clId="Web-{0CFD2550-AC2E-F747-37B0-204DA6D4778E}" dt="2023-10-23T19:10:55.424" v="119" actId="14100"/>
          <ac:picMkLst>
            <pc:docMk/>
            <pc:sldMk cId="2548189688" sldId="262"/>
            <ac:picMk id="2" creationId="{A3AD510E-7B8F-6E8E-65E8-24CD029C094A}"/>
          </ac:picMkLst>
        </pc:picChg>
        <pc:picChg chg="add mod modCrop">
          <ac:chgData name="Sue Bowers-Roblin (2313941)" userId="S::2313941@student.uwtsd.ac.uk::1f37c813-7221-41f1-b557-8c9cd5f32798" providerId="AD" clId="Web-{0CFD2550-AC2E-F747-37B0-204DA6D4778E}" dt="2023-10-23T19:30:14.695" v="135" actId="1076"/>
          <ac:picMkLst>
            <pc:docMk/>
            <pc:sldMk cId="2548189688" sldId="262"/>
            <ac:picMk id="3" creationId="{E8F5284E-F236-882B-A412-B79FBDFC73CF}"/>
          </ac:picMkLst>
        </pc:picChg>
        <pc:picChg chg="add">
          <ac:chgData name="Sue Bowers-Roblin (2313941)" userId="S::2313941@student.uwtsd.ac.uk::1f37c813-7221-41f1-b557-8c9cd5f32798" providerId="AD" clId="Web-{0CFD2550-AC2E-F747-37B0-204DA6D4778E}" dt="2023-10-23T18:28:09.358" v="4"/>
          <ac:picMkLst>
            <pc:docMk/>
            <pc:sldMk cId="2548189688" sldId="262"/>
            <ac:picMk id="5" creationId="{DDEAC1DB-3A69-46DA-F01D-BCD6B6E7BE09}"/>
          </ac:picMkLst>
        </pc:picChg>
        <pc:picChg chg="add mod modCrop">
          <ac:chgData name="Sue Bowers-Roblin (2313941)" userId="S::2313941@student.uwtsd.ac.uk::1f37c813-7221-41f1-b557-8c9cd5f32798" providerId="AD" clId="Web-{0CFD2550-AC2E-F747-37B0-204DA6D4778E}" dt="2023-10-23T19:30:14.695" v="136" actId="1076"/>
          <ac:picMkLst>
            <pc:docMk/>
            <pc:sldMk cId="2548189688" sldId="262"/>
            <ac:picMk id="9" creationId="{8F720766-D763-A9AE-8E26-9ACE3F9A1F89}"/>
          </ac:picMkLst>
        </pc:picChg>
      </pc:sldChg>
    </pc:docChg>
  </pc:docChgLst>
  <pc:docChgLst>
    <pc:chgData name="Sue Bowers-Roblin (2313941)" userId="S::2313941@student.uwtsd.ac.uk::1f37c813-7221-41f1-b557-8c9cd5f32798" providerId="AD" clId="Web-{0C576FAC-49DB-1F6B-A05C-94C1BB11ECFF}"/>
    <pc:docChg chg="mod addSld modSld sldOrd addMainMaster delMainMaster modMainMaster setSldSz">
      <pc:chgData name="Sue Bowers-Roblin (2313941)" userId="S::2313941@student.uwtsd.ac.uk::1f37c813-7221-41f1-b557-8c9cd5f32798" providerId="AD" clId="Web-{0C576FAC-49DB-1F6B-A05C-94C1BB11ECFF}" dt="2023-10-15T12:51:44.052" v="334" actId="14100"/>
      <pc:docMkLst>
        <pc:docMk/>
      </pc:docMkLst>
      <pc:sldChg chg="addSp delSp modSp mod ord modClrScheme chgLayout">
        <pc:chgData name="Sue Bowers-Roblin (2313941)" userId="S::2313941@student.uwtsd.ac.uk::1f37c813-7221-41f1-b557-8c9cd5f32798" providerId="AD" clId="Web-{0C576FAC-49DB-1F6B-A05C-94C1BB11ECFF}" dt="2023-10-15T12:51:44.052" v="334" actId="14100"/>
        <pc:sldMkLst>
          <pc:docMk/>
          <pc:sldMk cId="109857222" sldId="256"/>
        </pc:sldMkLst>
        <pc:spChg chg="mod">
          <ac:chgData name="Sue Bowers-Roblin (2313941)" userId="S::2313941@student.uwtsd.ac.uk::1f37c813-7221-41f1-b557-8c9cd5f32798" providerId="AD" clId="Web-{0C576FAC-49DB-1F6B-A05C-94C1BB11ECFF}" dt="2023-10-15T12:50:47.190" v="329"/>
          <ac:spMkLst>
            <pc:docMk/>
            <pc:sldMk cId="109857222" sldId="256"/>
            <ac:spMk id="2" creationId="{863013AD-A72E-7BF6-896F-0EE5DFD02270}"/>
          </ac:spMkLst>
        </pc:spChg>
        <pc:spChg chg="mod">
          <ac:chgData name="Sue Bowers-Roblin (2313941)" userId="S::2313941@student.uwtsd.ac.uk::1f37c813-7221-41f1-b557-8c9cd5f32798" providerId="AD" clId="Web-{0C576FAC-49DB-1F6B-A05C-94C1BB11ECFF}" dt="2023-10-15T12:51:33.004" v="331" actId="14100"/>
          <ac:spMkLst>
            <pc:docMk/>
            <pc:sldMk cId="109857222" sldId="256"/>
            <ac:spMk id="3" creationId="{1B13B50D-3AB6-3D93-5014-0996DBA23722}"/>
          </ac:spMkLst>
        </pc:spChg>
        <pc:spChg chg="mod">
          <ac:chgData name="Sue Bowers-Roblin (2313941)" userId="S::2313941@student.uwtsd.ac.uk::1f37c813-7221-41f1-b557-8c9cd5f32798" providerId="AD" clId="Web-{0C576FAC-49DB-1F6B-A05C-94C1BB11ECFF}" dt="2023-10-15T12:50:47.190" v="329"/>
          <ac:spMkLst>
            <pc:docMk/>
            <pc:sldMk cId="109857222" sldId="256"/>
            <ac:spMk id="4" creationId="{B594C472-238E-CA2C-0134-71D6C91102AA}"/>
          </ac:spMkLst>
        </pc:spChg>
        <pc:spChg chg="mod">
          <ac:chgData name="Sue Bowers-Roblin (2313941)" userId="S::2313941@student.uwtsd.ac.uk::1f37c813-7221-41f1-b557-8c9cd5f32798" providerId="AD" clId="Web-{0C576FAC-49DB-1F6B-A05C-94C1BB11ECFF}" dt="2023-10-15T12:51:38.755" v="333" actId="14100"/>
          <ac:spMkLst>
            <pc:docMk/>
            <pc:sldMk cId="109857222" sldId="256"/>
            <ac:spMk id="5" creationId="{10CDA9FF-E79E-C9F3-3712-0C853EA89407}"/>
          </ac:spMkLst>
        </pc:spChg>
        <pc:spChg chg="mod">
          <ac:chgData name="Sue Bowers-Roblin (2313941)" userId="S::2313941@student.uwtsd.ac.uk::1f37c813-7221-41f1-b557-8c9cd5f32798" providerId="AD" clId="Web-{0C576FAC-49DB-1F6B-A05C-94C1BB11ECFF}" dt="2023-10-15T12:50:47.190" v="329"/>
          <ac:spMkLst>
            <pc:docMk/>
            <pc:sldMk cId="109857222" sldId="256"/>
            <ac:spMk id="7" creationId="{4B3FC066-5344-B1B3-18C8-DEBF6A0B6DBA}"/>
          </ac:spMkLst>
        </pc:spChg>
        <pc:spChg chg="mod">
          <ac:chgData name="Sue Bowers-Roblin (2313941)" userId="S::2313941@student.uwtsd.ac.uk::1f37c813-7221-41f1-b557-8c9cd5f32798" providerId="AD" clId="Web-{0C576FAC-49DB-1F6B-A05C-94C1BB11ECFF}" dt="2023-10-15T12:51:44.052" v="334" actId="14100"/>
          <ac:spMkLst>
            <pc:docMk/>
            <pc:sldMk cId="109857222" sldId="256"/>
            <ac:spMk id="8" creationId="{BE5078D0-7EF1-BCCB-1B9C-C18438DAA7CC}"/>
          </ac:spMkLst>
        </pc:spChg>
        <pc:spChg chg="mod">
          <ac:chgData name="Sue Bowers-Roblin (2313941)" userId="S::2313941@student.uwtsd.ac.uk::1f37c813-7221-41f1-b557-8c9cd5f32798" providerId="AD" clId="Web-{0C576FAC-49DB-1F6B-A05C-94C1BB11ECFF}" dt="2023-10-15T12:50:47.190" v="329"/>
          <ac:spMkLst>
            <pc:docMk/>
            <pc:sldMk cId="109857222" sldId="256"/>
            <ac:spMk id="12" creationId="{E9F57819-69DD-FE42-784A-1EBEC808FA33}"/>
          </ac:spMkLst>
        </pc:spChg>
        <pc:spChg chg="mod">
          <ac:chgData name="Sue Bowers-Roblin (2313941)" userId="S::2313941@student.uwtsd.ac.uk::1f37c813-7221-41f1-b557-8c9cd5f32798" providerId="AD" clId="Web-{0C576FAC-49DB-1F6B-A05C-94C1BB11ECFF}" dt="2023-10-15T12:50:47.190" v="329"/>
          <ac:spMkLst>
            <pc:docMk/>
            <pc:sldMk cId="109857222" sldId="256"/>
            <ac:spMk id="13" creationId="{AFE23398-5AEA-6036-EA65-4894B626A092}"/>
          </ac:spMkLst>
        </pc:spChg>
        <pc:spChg chg="mod">
          <ac:chgData name="Sue Bowers-Roblin (2313941)" userId="S::2313941@student.uwtsd.ac.uk::1f37c813-7221-41f1-b557-8c9cd5f32798" providerId="AD" clId="Web-{0C576FAC-49DB-1F6B-A05C-94C1BB11ECFF}" dt="2023-10-15T12:50:47.190" v="329"/>
          <ac:spMkLst>
            <pc:docMk/>
            <pc:sldMk cId="109857222" sldId="256"/>
            <ac:spMk id="15" creationId="{B7C8E197-43BD-8135-917B-C1EEE691F5B2}"/>
          </ac:spMkLst>
        </pc:spChg>
        <pc:spChg chg="mod">
          <ac:chgData name="Sue Bowers-Roblin (2313941)" userId="S::2313941@student.uwtsd.ac.uk::1f37c813-7221-41f1-b557-8c9cd5f32798" providerId="AD" clId="Web-{0C576FAC-49DB-1F6B-A05C-94C1BB11ECFF}" dt="2023-10-15T12:50:47.190" v="329"/>
          <ac:spMkLst>
            <pc:docMk/>
            <pc:sldMk cId="109857222" sldId="256"/>
            <ac:spMk id="17" creationId="{5C355FE8-926D-ABB3-B2EA-6F877227C9F4}"/>
          </ac:spMkLst>
        </pc:spChg>
        <pc:spChg chg="add mod">
          <ac:chgData name="Sue Bowers-Roblin (2313941)" userId="S::2313941@student.uwtsd.ac.uk::1f37c813-7221-41f1-b557-8c9cd5f32798" providerId="AD" clId="Web-{0C576FAC-49DB-1F6B-A05C-94C1BB11ECFF}" dt="2023-10-15T12:50:47.190" v="329"/>
          <ac:spMkLst>
            <pc:docMk/>
            <pc:sldMk cId="109857222" sldId="256"/>
            <ac:spMk id="21" creationId="{39C237A4-FDEE-3735-9360-ACBEBC654843}"/>
          </ac:spMkLst>
        </pc:spChg>
        <pc:spChg chg="add mod">
          <ac:chgData name="Sue Bowers-Roblin (2313941)" userId="S::2313941@student.uwtsd.ac.uk::1f37c813-7221-41f1-b557-8c9cd5f32798" providerId="AD" clId="Web-{0C576FAC-49DB-1F6B-A05C-94C1BB11ECFF}" dt="2023-10-15T12:50:47.190" v="329"/>
          <ac:spMkLst>
            <pc:docMk/>
            <pc:sldMk cId="109857222" sldId="256"/>
            <ac:spMk id="22" creationId="{0A04FEA6-4D1F-C313-F742-25EE5DFDDAED}"/>
          </ac:spMkLst>
        </pc:spChg>
        <pc:grpChg chg="mod">
          <ac:chgData name="Sue Bowers-Roblin (2313941)" userId="S::2313941@student.uwtsd.ac.uk::1f37c813-7221-41f1-b557-8c9cd5f32798" providerId="AD" clId="Web-{0C576FAC-49DB-1F6B-A05C-94C1BB11ECFF}" dt="2023-10-15T12:50:47.190" v="329"/>
          <ac:grpSpMkLst>
            <pc:docMk/>
            <pc:sldMk cId="109857222" sldId="256"/>
            <ac:grpSpMk id="16" creationId="{0B4F3081-1F37-9040-B3B2-4FADEA76FF1D}"/>
          </ac:grpSpMkLst>
        </pc:grpChg>
        <pc:picChg chg="mod">
          <ac:chgData name="Sue Bowers-Roblin (2313941)" userId="S::2313941@student.uwtsd.ac.uk::1f37c813-7221-41f1-b557-8c9cd5f32798" providerId="AD" clId="Web-{0C576FAC-49DB-1F6B-A05C-94C1BB11ECFF}" dt="2023-10-15T12:50:47.190" v="329"/>
          <ac:picMkLst>
            <pc:docMk/>
            <pc:sldMk cId="109857222" sldId="256"/>
            <ac:picMk id="6" creationId="{CA298D15-310A-C2B4-6657-30C9D55DE6E7}"/>
          </ac:picMkLst>
        </pc:picChg>
        <pc:picChg chg="add mod">
          <ac:chgData name="Sue Bowers-Roblin (2313941)" userId="S::2313941@student.uwtsd.ac.uk::1f37c813-7221-41f1-b557-8c9cd5f32798" providerId="AD" clId="Web-{0C576FAC-49DB-1F6B-A05C-94C1BB11ECFF}" dt="2023-10-15T12:50:47.190" v="329"/>
          <ac:picMkLst>
            <pc:docMk/>
            <pc:sldMk cId="109857222" sldId="256"/>
            <ac:picMk id="9" creationId="{A07355D1-0072-2CC6-762A-14EB9B2B7695}"/>
          </ac:picMkLst>
        </pc:picChg>
        <pc:picChg chg="add del mod">
          <ac:chgData name="Sue Bowers-Roblin (2313941)" userId="S::2313941@student.uwtsd.ac.uk::1f37c813-7221-41f1-b557-8c9cd5f32798" providerId="AD" clId="Web-{0C576FAC-49DB-1F6B-A05C-94C1BB11ECFF}" dt="2023-10-15T12:35:43.515" v="287"/>
          <ac:picMkLst>
            <pc:docMk/>
            <pc:sldMk cId="109857222" sldId="256"/>
            <ac:picMk id="11" creationId="{1A097AE1-BAB7-7781-9951-5BF3C6762536}"/>
          </ac:picMkLst>
        </pc:picChg>
        <pc:picChg chg="add del mod">
          <ac:chgData name="Sue Bowers-Roblin (2313941)" userId="S::2313941@student.uwtsd.ac.uk::1f37c813-7221-41f1-b557-8c9cd5f32798" providerId="AD" clId="Web-{0C576FAC-49DB-1F6B-A05C-94C1BB11ECFF}" dt="2023-10-15T12:20:13.329" v="10"/>
          <ac:picMkLst>
            <pc:docMk/>
            <pc:sldMk cId="109857222" sldId="256"/>
            <ac:picMk id="18" creationId="{74C9F0FF-D114-0207-D02B-8B24C76D1950}"/>
          </ac:picMkLst>
        </pc:picChg>
        <pc:picChg chg="add del mod">
          <ac:chgData name="Sue Bowers-Roblin (2313941)" userId="S::2313941@student.uwtsd.ac.uk::1f37c813-7221-41f1-b557-8c9cd5f32798" providerId="AD" clId="Web-{0C576FAC-49DB-1F6B-A05C-94C1BB11ECFF}" dt="2023-10-15T12:20:27.392" v="14"/>
          <ac:picMkLst>
            <pc:docMk/>
            <pc:sldMk cId="109857222" sldId="256"/>
            <ac:picMk id="19" creationId="{AFE41987-0BAA-A8CD-B7C5-55384327FCE7}"/>
          </ac:picMkLst>
        </pc:picChg>
        <pc:picChg chg="add del mod">
          <ac:chgData name="Sue Bowers-Roblin (2313941)" userId="S::2313941@student.uwtsd.ac.uk::1f37c813-7221-41f1-b557-8c9cd5f32798" providerId="AD" clId="Web-{0C576FAC-49DB-1F6B-A05C-94C1BB11ECFF}" dt="2023-10-15T12:20:07.595" v="8"/>
          <ac:picMkLst>
            <pc:docMk/>
            <pc:sldMk cId="109857222" sldId="256"/>
            <ac:picMk id="20" creationId="{D4B8B900-DC20-E33D-6192-FA75E2CFE359}"/>
          </ac:picMkLst>
        </pc:picChg>
      </pc:sldChg>
      <pc:sldChg chg="addSp modSp mod setBg modClrScheme chgLayout">
        <pc:chgData name="Sue Bowers-Roblin (2313941)" userId="S::2313941@student.uwtsd.ac.uk::1f37c813-7221-41f1-b557-8c9cd5f32798" providerId="AD" clId="Web-{0C576FAC-49DB-1F6B-A05C-94C1BB11ECFF}" dt="2023-10-15T12:50:47.190" v="329"/>
        <pc:sldMkLst>
          <pc:docMk/>
          <pc:sldMk cId="1681634935" sldId="257"/>
        </pc:sldMkLst>
        <pc:spChg chg="mod ord">
          <ac:chgData name="Sue Bowers-Roblin (2313941)" userId="S::2313941@student.uwtsd.ac.uk::1f37c813-7221-41f1-b557-8c9cd5f32798" providerId="AD" clId="Web-{0C576FAC-49DB-1F6B-A05C-94C1BB11ECFF}" dt="2023-10-15T12:50:47.190" v="329"/>
          <ac:spMkLst>
            <pc:docMk/>
            <pc:sldMk cId="1681634935" sldId="257"/>
            <ac:spMk id="2" creationId="{ED0DFF95-9F89-7E32-8E3A-CB651A3E1D2D}"/>
          </ac:spMkLst>
        </pc:spChg>
        <pc:spChg chg="mod ord">
          <ac:chgData name="Sue Bowers-Roblin (2313941)" userId="S::2313941@student.uwtsd.ac.uk::1f37c813-7221-41f1-b557-8c9cd5f32798" providerId="AD" clId="Web-{0C576FAC-49DB-1F6B-A05C-94C1BB11ECFF}" dt="2023-10-15T12:50:47.190" v="329"/>
          <ac:spMkLst>
            <pc:docMk/>
            <pc:sldMk cId="1681634935" sldId="257"/>
            <ac:spMk id="3" creationId="{8622DC8C-A740-DAAE-4E04-CA2B16AAFA24}"/>
          </ac:spMkLst>
        </pc:spChg>
        <pc:spChg chg="add mod">
          <ac:chgData name="Sue Bowers-Roblin (2313941)" userId="S::2313941@student.uwtsd.ac.uk::1f37c813-7221-41f1-b557-8c9cd5f32798" providerId="AD" clId="Web-{0C576FAC-49DB-1F6B-A05C-94C1BB11ECFF}" dt="2023-10-15T12:50:47.190" v="329"/>
          <ac:spMkLst>
            <pc:docMk/>
            <pc:sldMk cId="1681634935" sldId="257"/>
            <ac:spMk id="8" creationId="{100EDD19-6802-4EC3-95CE-CFFAB042CFD6}"/>
          </ac:spMkLst>
        </pc:spChg>
        <pc:spChg chg="add mod">
          <ac:chgData name="Sue Bowers-Roblin (2313941)" userId="S::2313941@student.uwtsd.ac.uk::1f37c813-7221-41f1-b557-8c9cd5f32798" providerId="AD" clId="Web-{0C576FAC-49DB-1F6B-A05C-94C1BB11ECFF}" dt="2023-10-15T12:50:47.190" v="329"/>
          <ac:spMkLst>
            <pc:docMk/>
            <pc:sldMk cId="1681634935" sldId="257"/>
            <ac:spMk id="10" creationId="{DB17E863-922E-4C26-BD64-E8FD41D28661}"/>
          </ac:spMkLst>
        </pc:spChg>
      </pc:sldChg>
      <pc:sldChg chg="modSp new mod ord modClrScheme chgLayout">
        <pc:chgData name="Sue Bowers-Roblin (2313941)" userId="S::2313941@student.uwtsd.ac.uk::1f37c813-7221-41f1-b557-8c9cd5f32798" providerId="AD" clId="Web-{0C576FAC-49DB-1F6B-A05C-94C1BB11ECFF}" dt="2023-10-15T12:50:47.050" v="328"/>
        <pc:sldMkLst>
          <pc:docMk/>
          <pc:sldMk cId="309244100" sldId="258"/>
        </pc:sldMkLst>
        <pc:spChg chg="mod ord">
          <ac:chgData name="Sue Bowers-Roblin (2313941)" userId="S::2313941@student.uwtsd.ac.uk::1f37c813-7221-41f1-b557-8c9cd5f32798" providerId="AD" clId="Web-{0C576FAC-49DB-1F6B-A05C-94C1BB11ECFF}" dt="2023-10-15T12:50:47.050" v="328"/>
          <ac:spMkLst>
            <pc:docMk/>
            <pc:sldMk cId="309244100" sldId="258"/>
            <ac:spMk id="2" creationId="{3AE434AA-2E76-B5C9-F689-45B3E16C8B7C}"/>
          </ac:spMkLst>
        </pc:spChg>
        <pc:spChg chg="mod ord">
          <ac:chgData name="Sue Bowers-Roblin (2313941)" userId="S::2313941@student.uwtsd.ac.uk::1f37c813-7221-41f1-b557-8c9cd5f32798" providerId="AD" clId="Web-{0C576FAC-49DB-1F6B-A05C-94C1BB11ECFF}" dt="2023-10-15T12:50:47.050" v="328"/>
          <ac:spMkLst>
            <pc:docMk/>
            <pc:sldMk cId="309244100" sldId="258"/>
            <ac:spMk id="3" creationId="{5B18043E-942A-BB5A-FFA2-6D52959DB134}"/>
          </ac:spMkLst>
        </pc:spChg>
      </pc:sldChg>
      <pc:sldMasterChg chg="modSp add del addSldLayout delSldLayout modSldLayout">
        <pc:chgData name="Sue Bowers-Roblin (2313941)" userId="S::2313941@student.uwtsd.ac.uk::1f37c813-7221-41f1-b557-8c9cd5f32798" providerId="AD" clId="Web-{0C576FAC-49DB-1F6B-A05C-94C1BB11ECFF}" dt="2023-10-15T12:50:47.190" v="329"/>
        <pc:sldMasterMkLst>
          <pc:docMk/>
          <pc:sldMasterMk cId="2460954070" sldId="2147483660"/>
        </pc:sldMasterMkLst>
        <pc:spChg chg="mod">
          <ac:chgData name="Sue Bowers-Roblin (2313941)" userId="S::2313941@student.uwtsd.ac.uk::1f37c813-7221-41f1-b557-8c9cd5f32798" providerId="AD" clId="Web-{0C576FAC-49DB-1F6B-A05C-94C1BB11ECFF}" dt="2023-10-15T12:50:47.190" v="329"/>
          <ac:spMkLst>
            <pc:docMk/>
            <pc:sldMasterMk cId="2460954070" sldId="2147483660"/>
            <ac:spMk id="2"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ac:spMk id="3"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ac:spMk id="4"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ac:spMk id="5"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ac:spMk id="6" creationId="{00000000-0000-0000-0000-000000000000}"/>
          </ac:spMkLst>
        </pc:spChg>
        <pc:sldLayoutChg chg="modSp add del">
          <pc:chgData name="Sue Bowers-Roblin (2313941)" userId="S::2313941@student.uwtsd.ac.uk::1f37c813-7221-41f1-b557-8c9cd5f32798" providerId="AD" clId="Web-{0C576FAC-49DB-1F6B-A05C-94C1BB11ECFF}" dt="2023-10-15T12:50:47.190" v="329"/>
          <pc:sldLayoutMkLst>
            <pc:docMk/>
            <pc:sldMasterMk cId="2460954070" sldId="2147483660"/>
            <pc:sldLayoutMk cId="2385387890" sldId="2147483661"/>
          </pc:sldLayoutMkLst>
          <pc:spChg chg="mod">
            <ac:chgData name="Sue Bowers-Roblin (2313941)" userId="S::2313941@student.uwtsd.ac.uk::1f37c813-7221-41f1-b557-8c9cd5f32798" providerId="AD" clId="Web-{0C576FAC-49DB-1F6B-A05C-94C1BB11ECFF}" dt="2023-10-15T12:50:47.190" v="329"/>
            <ac:spMkLst>
              <pc:docMk/>
              <pc:sldMasterMk cId="2460954070" sldId="2147483660"/>
              <pc:sldLayoutMk cId="2385387890" sldId="2147483661"/>
              <ac:spMk id="2"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2385387890" sldId="2147483661"/>
              <ac:spMk id="3" creationId="{00000000-0000-0000-0000-000000000000}"/>
            </ac:spMkLst>
          </pc:spChg>
        </pc:sldLayoutChg>
        <pc:sldLayoutChg chg="add del">
          <pc:chgData name="Sue Bowers-Roblin (2313941)" userId="S::2313941@student.uwtsd.ac.uk::1f37c813-7221-41f1-b557-8c9cd5f32798" providerId="AD" clId="Web-{0C576FAC-49DB-1F6B-A05C-94C1BB11ECFF}" dt="2023-10-15T12:50:47.050" v="328"/>
          <pc:sldLayoutMkLst>
            <pc:docMk/>
            <pc:sldMasterMk cId="2460954070" sldId="2147483660"/>
            <pc:sldLayoutMk cId="949138452" sldId="2147483662"/>
          </pc:sldLayoutMkLst>
        </pc:sldLayoutChg>
        <pc:sldLayoutChg chg="modSp add del">
          <pc:chgData name="Sue Bowers-Roblin (2313941)" userId="S::2313941@student.uwtsd.ac.uk::1f37c813-7221-41f1-b557-8c9cd5f32798" providerId="AD" clId="Web-{0C576FAC-49DB-1F6B-A05C-94C1BB11ECFF}" dt="2023-10-15T12:50:47.190" v="329"/>
          <pc:sldLayoutMkLst>
            <pc:docMk/>
            <pc:sldMasterMk cId="2460954070" sldId="2147483660"/>
            <pc:sldLayoutMk cId="2591524520" sldId="2147483663"/>
          </pc:sldLayoutMkLst>
          <pc:spChg chg="mod">
            <ac:chgData name="Sue Bowers-Roblin (2313941)" userId="S::2313941@student.uwtsd.ac.uk::1f37c813-7221-41f1-b557-8c9cd5f32798" providerId="AD" clId="Web-{0C576FAC-49DB-1F6B-A05C-94C1BB11ECFF}" dt="2023-10-15T12:50:47.190" v="329"/>
            <ac:spMkLst>
              <pc:docMk/>
              <pc:sldMasterMk cId="2460954070" sldId="2147483660"/>
              <pc:sldLayoutMk cId="2591524520" sldId="2147483663"/>
              <ac:spMk id="2"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2591524520" sldId="2147483663"/>
              <ac:spMk id="3" creationId="{00000000-0000-0000-0000-000000000000}"/>
            </ac:spMkLst>
          </pc:spChg>
        </pc:sldLayoutChg>
        <pc:sldLayoutChg chg="modSp add del">
          <pc:chgData name="Sue Bowers-Roblin (2313941)" userId="S::2313941@student.uwtsd.ac.uk::1f37c813-7221-41f1-b557-8c9cd5f32798" providerId="AD" clId="Web-{0C576FAC-49DB-1F6B-A05C-94C1BB11ECFF}" dt="2023-10-15T12:50:47.190" v="329"/>
          <pc:sldLayoutMkLst>
            <pc:docMk/>
            <pc:sldMasterMk cId="2460954070" sldId="2147483660"/>
            <pc:sldLayoutMk cId="1203092039" sldId="2147483664"/>
          </pc:sldLayoutMkLst>
          <pc:spChg chg="mod">
            <ac:chgData name="Sue Bowers-Roblin (2313941)" userId="S::2313941@student.uwtsd.ac.uk::1f37c813-7221-41f1-b557-8c9cd5f32798" providerId="AD" clId="Web-{0C576FAC-49DB-1F6B-A05C-94C1BB11ECFF}" dt="2023-10-15T12:50:47.190" v="329"/>
            <ac:spMkLst>
              <pc:docMk/>
              <pc:sldMasterMk cId="2460954070" sldId="2147483660"/>
              <pc:sldLayoutMk cId="1203092039" sldId="2147483664"/>
              <ac:spMk id="3"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1203092039" sldId="2147483664"/>
              <ac:spMk id="4" creationId="{00000000-0000-0000-0000-000000000000}"/>
            </ac:spMkLst>
          </pc:spChg>
        </pc:sldLayoutChg>
        <pc:sldLayoutChg chg="modSp add del">
          <pc:chgData name="Sue Bowers-Roblin (2313941)" userId="S::2313941@student.uwtsd.ac.uk::1f37c813-7221-41f1-b557-8c9cd5f32798" providerId="AD" clId="Web-{0C576FAC-49DB-1F6B-A05C-94C1BB11ECFF}" dt="2023-10-15T12:50:47.190" v="329"/>
          <pc:sldLayoutMkLst>
            <pc:docMk/>
            <pc:sldMasterMk cId="2460954070" sldId="2147483660"/>
            <pc:sldLayoutMk cId="3733172339" sldId="2147483665"/>
          </pc:sldLayoutMkLst>
          <pc:spChg chg="mod">
            <ac:chgData name="Sue Bowers-Roblin (2313941)" userId="S::2313941@student.uwtsd.ac.uk::1f37c813-7221-41f1-b557-8c9cd5f32798" providerId="AD" clId="Web-{0C576FAC-49DB-1F6B-A05C-94C1BB11ECFF}" dt="2023-10-15T12:50:47.190" v="329"/>
            <ac:spMkLst>
              <pc:docMk/>
              <pc:sldMasterMk cId="2460954070" sldId="2147483660"/>
              <pc:sldLayoutMk cId="3733172339" sldId="2147483665"/>
              <ac:spMk id="2"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3733172339" sldId="2147483665"/>
              <ac:spMk id="3"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3733172339" sldId="2147483665"/>
              <ac:spMk id="4"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3733172339" sldId="2147483665"/>
              <ac:spMk id="5"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3733172339" sldId="2147483665"/>
              <ac:spMk id="6" creationId="{00000000-0000-0000-0000-000000000000}"/>
            </ac:spMkLst>
          </pc:spChg>
        </pc:sldLayoutChg>
        <pc:sldLayoutChg chg="add del">
          <pc:chgData name="Sue Bowers-Roblin (2313941)" userId="S::2313941@student.uwtsd.ac.uk::1f37c813-7221-41f1-b557-8c9cd5f32798" providerId="AD" clId="Web-{0C576FAC-49DB-1F6B-A05C-94C1BB11ECFF}" dt="2023-10-15T12:50:47.050" v="328"/>
          <pc:sldLayoutMkLst>
            <pc:docMk/>
            <pc:sldMasterMk cId="2460954070" sldId="2147483660"/>
            <pc:sldLayoutMk cId="3210312558" sldId="2147483666"/>
          </pc:sldLayoutMkLst>
        </pc:sldLayoutChg>
        <pc:sldLayoutChg chg="add del">
          <pc:chgData name="Sue Bowers-Roblin (2313941)" userId="S::2313941@student.uwtsd.ac.uk::1f37c813-7221-41f1-b557-8c9cd5f32798" providerId="AD" clId="Web-{0C576FAC-49DB-1F6B-A05C-94C1BB11ECFF}" dt="2023-10-15T12:50:47.050" v="328"/>
          <pc:sldLayoutMkLst>
            <pc:docMk/>
            <pc:sldMasterMk cId="2460954070" sldId="2147483660"/>
            <pc:sldLayoutMk cId="3146388984" sldId="2147483667"/>
          </pc:sldLayoutMkLst>
        </pc:sldLayoutChg>
        <pc:sldLayoutChg chg="modSp add del">
          <pc:chgData name="Sue Bowers-Roblin (2313941)" userId="S::2313941@student.uwtsd.ac.uk::1f37c813-7221-41f1-b557-8c9cd5f32798" providerId="AD" clId="Web-{0C576FAC-49DB-1F6B-A05C-94C1BB11ECFF}" dt="2023-10-15T12:50:47.190" v="329"/>
          <pc:sldLayoutMkLst>
            <pc:docMk/>
            <pc:sldMasterMk cId="2460954070" sldId="2147483660"/>
            <pc:sldLayoutMk cId="3171841454" sldId="2147483668"/>
          </pc:sldLayoutMkLst>
          <pc:spChg chg="mod">
            <ac:chgData name="Sue Bowers-Roblin (2313941)" userId="S::2313941@student.uwtsd.ac.uk::1f37c813-7221-41f1-b557-8c9cd5f32798" providerId="AD" clId="Web-{0C576FAC-49DB-1F6B-A05C-94C1BB11ECFF}" dt="2023-10-15T12:50:47.190" v="329"/>
            <ac:spMkLst>
              <pc:docMk/>
              <pc:sldMasterMk cId="2460954070" sldId="2147483660"/>
              <pc:sldLayoutMk cId="3171841454" sldId="2147483668"/>
              <ac:spMk id="2"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3171841454" sldId="2147483668"/>
              <ac:spMk id="3"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3171841454" sldId="2147483668"/>
              <ac:spMk id="4" creationId="{00000000-0000-0000-0000-000000000000}"/>
            </ac:spMkLst>
          </pc:spChg>
        </pc:sldLayoutChg>
        <pc:sldLayoutChg chg="modSp add del">
          <pc:chgData name="Sue Bowers-Roblin (2313941)" userId="S::2313941@student.uwtsd.ac.uk::1f37c813-7221-41f1-b557-8c9cd5f32798" providerId="AD" clId="Web-{0C576FAC-49DB-1F6B-A05C-94C1BB11ECFF}" dt="2023-10-15T12:50:47.190" v="329"/>
          <pc:sldLayoutMkLst>
            <pc:docMk/>
            <pc:sldMasterMk cId="2460954070" sldId="2147483660"/>
            <pc:sldLayoutMk cId="1718958274" sldId="2147483669"/>
          </pc:sldLayoutMkLst>
          <pc:spChg chg="mod">
            <ac:chgData name="Sue Bowers-Roblin (2313941)" userId="S::2313941@student.uwtsd.ac.uk::1f37c813-7221-41f1-b557-8c9cd5f32798" providerId="AD" clId="Web-{0C576FAC-49DB-1F6B-A05C-94C1BB11ECFF}" dt="2023-10-15T12:50:47.190" v="329"/>
            <ac:spMkLst>
              <pc:docMk/>
              <pc:sldMasterMk cId="2460954070" sldId="2147483660"/>
              <pc:sldLayoutMk cId="1718958274" sldId="2147483669"/>
              <ac:spMk id="2"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1718958274" sldId="2147483669"/>
              <ac:spMk id="3"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1718958274" sldId="2147483669"/>
              <ac:spMk id="4" creationId="{00000000-0000-0000-0000-000000000000}"/>
            </ac:spMkLst>
          </pc:spChg>
        </pc:sldLayoutChg>
        <pc:sldLayoutChg chg="add del">
          <pc:chgData name="Sue Bowers-Roblin (2313941)" userId="S::2313941@student.uwtsd.ac.uk::1f37c813-7221-41f1-b557-8c9cd5f32798" providerId="AD" clId="Web-{0C576FAC-49DB-1F6B-A05C-94C1BB11ECFF}" dt="2023-10-15T12:50:47.050" v="328"/>
          <pc:sldLayoutMkLst>
            <pc:docMk/>
            <pc:sldMasterMk cId="2460954070" sldId="2147483660"/>
            <pc:sldLayoutMk cId="2202905451" sldId="2147483670"/>
          </pc:sldLayoutMkLst>
        </pc:sldLayoutChg>
        <pc:sldLayoutChg chg="modSp add del">
          <pc:chgData name="Sue Bowers-Roblin (2313941)" userId="S::2313941@student.uwtsd.ac.uk::1f37c813-7221-41f1-b557-8c9cd5f32798" providerId="AD" clId="Web-{0C576FAC-49DB-1F6B-A05C-94C1BB11ECFF}" dt="2023-10-15T12:50:47.190" v="329"/>
          <pc:sldLayoutMkLst>
            <pc:docMk/>
            <pc:sldMasterMk cId="2460954070" sldId="2147483660"/>
            <pc:sldLayoutMk cId="3479445657" sldId="2147483671"/>
          </pc:sldLayoutMkLst>
          <pc:spChg chg="mod">
            <ac:chgData name="Sue Bowers-Roblin (2313941)" userId="S::2313941@student.uwtsd.ac.uk::1f37c813-7221-41f1-b557-8c9cd5f32798" providerId="AD" clId="Web-{0C576FAC-49DB-1F6B-A05C-94C1BB11ECFF}" dt="2023-10-15T12:50:47.190" v="329"/>
            <ac:spMkLst>
              <pc:docMk/>
              <pc:sldMasterMk cId="2460954070" sldId="2147483660"/>
              <pc:sldLayoutMk cId="3479445657" sldId="2147483671"/>
              <ac:spMk id="2" creationId="{00000000-0000-0000-0000-000000000000}"/>
            </ac:spMkLst>
          </pc:spChg>
          <pc:spChg chg="mod">
            <ac:chgData name="Sue Bowers-Roblin (2313941)" userId="S::2313941@student.uwtsd.ac.uk::1f37c813-7221-41f1-b557-8c9cd5f32798" providerId="AD" clId="Web-{0C576FAC-49DB-1F6B-A05C-94C1BB11ECFF}" dt="2023-10-15T12:50:47.190" v="329"/>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Sue Bowers-Roblin (2313941)" userId="S::2313941@student.uwtsd.ac.uk::1f37c813-7221-41f1-b557-8c9cd5f32798" providerId="AD" clId="Web-{0C576FAC-49DB-1F6B-A05C-94C1BB11ECFF}" dt="2023-10-15T12:50:47.050" v="328"/>
        <pc:sldMasterMkLst>
          <pc:docMk/>
          <pc:sldMasterMk cId="2111240308" sldId="2147483672"/>
        </pc:sldMasterMkLst>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2836620441" sldId="2147483673"/>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1496710603" sldId="2147483674"/>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215891115" sldId="2147483675"/>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1751518510" sldId="2147483676"/>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1955211964" sldId="2147483677"/>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3828878531" sldId="2147483678"/>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3668781568" sldId="2147483679"/>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734552538" sldId="2147483680"/>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880077792" sldId="2147483681"/>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1859907902" sldId="2147483682"/>
          </pc:sldLayoutMkLst>
        </pc:sldLayoutChg>
        <pc:sldLayoutChg chg="add del mod replId">
          <pc:chgData name="Sue Bowers-Roblin (2313941)" userId="S::2313941@student.uwtsd.ac.uk::1f37c813-7221-41f1-b557-8c9cd5f32798" providerId="AD" clId="Web-{0C576FAC-49DB-1F6B-A05C-94C1BB11ECFF}" dt="2023-10-15T12:50:47.050" v="328"/>
          <pc:sldLayoutMkLst>
            <pc:docMk/>
            <pc:sldMasterMk cId="2111240308" sldId="2147483672"/>
            <pc:sldLayoutMk cId="3845412830" sldId="2147483683"/>
          </pc:sldLayoutMkLst>
        </pc:sldLayoutChg>
      </pc:sldMasterChg>
    </pc:docChg>
  </pc:docChgLst>
  <pc:docChgLst>
    <pc:chgData name="Sue Bowers-Roblin (2313941)" userId="S::2313941@student.uwtsd.ac.uk::1f37c813-7221-41f1-b557-8c9cd5f32798" providerId="AD" clId="Web-{BF4F183A-333F-7466-51A0-9D72EF7E3D68}"/>
    <pc:docChg chg="addSld modSld">
      <pc:chgData name="Sue Bowers-Roblin (2313941)" userId="S::2313941@student.uwtsd.ac.uk::1f37c813-7221-41f1-b557-8c9cd5f32798" providerId="AD" clId="Web-{BF4F183A-333F-7466-51A0-9D72EF7E3D68}" dt="2023-09-30T15:47:02.496" v="919" actId="20577"/>
      <pc:docMkLst>
        <pc:docMk/>
      </pc:docMkLst>
      <pc:sldChg chg="addSp delSp modSp">
        <pc:chgData name="Sue Bowers-Roblin (2313941)" userId="S::2313941@student.uwtsd.ac.uk::1f37c813-7221-41f1-b557-8c9cd5f32798" providerId="AD" clId="Web-{BF4F183A-333F-7466-51A0-9D72EF7E3D68}" dt="2023-09-30T15:47:02.496" v="919" actId="20577"/>
        <pc:sldMkLst>
          <pc:docMk/>
          <pc:sldMk cId="109857222" sldId="256"/>
        </pc:sldMkLst>
        <pc:spChg chg="add mod ord">
          <ac:chgData name="Sue Bowers-Roblin (2313941)" userId="S::2313941@student.uwtsd.ac.uk::1f37c813-7221-41f1-b557-8c9cd5f32798" providerId="AD" clId="Web-{BF4F183A-333F-7466-51A0-9D72EF7E3D68}" dt="2023-09-30T12:10:36.816" v="5"/>
          <ac:spMkLst>
            <pc:docMk/>
            <pc:sldMk cId="109857222" sldId="256"/>
            <ac:spMk id="2" creationId="{863013AD-A72E-7BF6-896F-0EE5DFD02270}"/>
          </ac:spMkLst>
        </pc:spChg>
        <pc:spChg chg="add mod">
          <ac:chgData name="Sue Bowers-Roblin (2313941)" userId="S::2313941@student.uwtsd.ac.uk::1f37c813-7221-41f1-b557-8c9cd5f32798" providerId="AD" clId="Web-{BF4F183A-333F-7466-51A0-9D72EF7E3D68}" dt="2023-09-30T15:21:31.516" v="724"/>
          <ac:spMkLst>
            <pc:docMk/>
            <pc:sldMk cId="109857222" sldId="256"/>
            <ac:spMk id="3" creationId="{1B13B50D-3AB6-3D93-5014-0996DBA23722}"/>
          </ac:spMkLst>
        </pc:spChg>
        <pc:spChg chg="mod">
          <ac:chgData name="Sue Bowers-Roblin (2313941)" userId="S::2313941@student.uwtsd.ac.uk::1f37c813-7221-41f1-b557-8c9cd5f32798" providerId="AD" clId="Web-{BF4F183A-333F-7466-51A0-9D72EF7E3D68}" dt="2023-09-30T13:47:35.562" v="274" actId="1076"/>
          <ac:spMkLst>
            <pc:docMk/>
            <pc:sldMk cId="109857222" sldId="256"/>
            <ac:spMk id="4" creationId="{B594C472-238E-CA2C-0134-71D6C91102AA}"/>
          </ac:spMkLst>
        </pc:spChg>
        <pc:spChg chg="mod">
          <ac:chgData name="Sue Bowers-Roblin (2313941)" userId="S::2313941@student.uwtsd.ac.uk::1f37c813-7221-41f1-b557-8c9cd5f32798" providerId="AD" clId="Web-{BF4F183A-333F-7466-51A0-9D72EF7E3D68}" dt="2023-09-30T15:41:06.384" v="906" actId="20577"/>
          <ac:spMkLst>
            <pc:docMk/>
            <pc:sldMk cId="109857222" sldId="256"/>
            <ac:spMk id="5" creationId="{10CDA9FF-E79E-C9F3-3712-0C853EA89407}"/>
          </ac:spMkLst>
        </pc:spChg>
        <pc:spChg chg="add mod">
          <ac:chgData name="Sue Bowers-Roblin (2313941)" userId="S::2313941@student.uwtsd.ac.uk::1f37c813-7221-41f1-b557-8c9cd5f32798" providerId="AD" clId="Web-{BF4F183A-333F-7466-51A0-9D72EF7E3D68}" dt="2023-09-30T13:49:39.505" v="286" actId="1076"/>
          <ac:spMkLst>
            <pc:docMk/>
            <pc:sldMk cId="109857222" sldId="256"/>
            <ac:spMk id="7" creationId="{4B3FC066-5344-B1B3-18C8-DEBF6A0B6DBA}"/>
          </ac:spMkLst>
        </pc:spChg>
        <pc:spChg chg="add mod">
          <ac:chgData name="Sue Bowers-Roblin (2313941)" userId="S::2313941@student.uwtsd.ac.uk::1f37c813-7221-41f1-b557-8c9cd5f32798" providerId="AD" clId="Web-{BF4F183A-333F-7466-51A0-9D72EF7E3D68}" dt="2023-09-30T15:41:17.791" v="907" actId="20577"/>
          <ac:spMkLst>
            <pc:docMk/>
            <pc:sldMk cId="109857222" sldId="256"/>
            <ac:spMk id="8" creationId="{BE5078D0-7EF1-BCCB-1B9C-C18438DAA7CC}"/>
          </ac:spMkLst>
        </pc:spChg>
        <pc:spChg chg="add del mod">
          <ac:chgData name="Sue Bowers-Roblin (2313941)" userId="S::2313941@student.uwtsd.ac.uk::1f37c813-7221-41f1-b557-8c9cd5f32798" providerId="AD" clId="Web-{BF4F183A-333F-7466-51A0-9D72EF7E3D68}" dt="2023-09-30T14:14:49.042" v="426"/>
          <ac:spMkLst>
            <pc:docMk/>
            <pc:sldMk cId="109857222" sldId="256"/>
            <ac:spMk id="9" creationId="{82EB7BEB-E13E-C8C4-1AD9-7DBBB92912A6}"/>
          </ac:spMkLst>
        </pc:spChg>
        <pc:spChg chg="add del mod">
          <ac:chgData name="Sue Bowers-Roblin (2313941)" userId="S::2313941@student.uwtsd.ac.uk::1f37c813-7221-41f1-b557-8c9cd5f32798" providerId="AD" clId="Web-{BF4F183A-333F-7466-51A0-9D72EF7E3D68}" dt="2023-09-30T14:46:14.389" v="601"/>
          <ac:spMkLst>
            <pc:docMk/>
            <pc:sldMk cId="109857222" sldId="256"/>
            <ac:spMk id="11" creationId="{C757A0B7-0F22-2F5A-3048-24E2A887719B}"/>
          </ac:spMkLst>
        </pc:spChg>
        <pc:spChg chg="add mod">
          <ac:chgData name="Sue Bowers-Roblin (2313941)" userId="S::2313941@student.uwtsd.ac.uk::1f37c813-7221-41f1-b557-8c9cd5f32798" providerId="AD" clId="Web-{BF4F183A-333F-7466-51A0-9D72EF7E3D68}" dt="2023-09-30T15:02:28.686" v="629" actId="1076"/>
          <ac:spMkLst>
            <pc:docMk/>
            <pc:sldMk cId="109857222" sldId="256"/>
            <ac:spMk id="12" creationId="{E9F57819-69DD-FE42-784A-1EBEC808FA33}"/>
          </ac:spMkLst>
        </pc:spChg>
        <pc:spChg chg="add mod">
          <ac:chgData name="Sue Bowers-Roblin (2313941)" userId="S::2313941@student.uwtsd.ac.uk::1f37c813-7221-41f1-b557-8c9cd5f32798" providerId="AD" clId="Web-{BF4F183A-333F-7466-51A0-9D72EF7E3D68}" dt="2023-09-30T15:01:41.481" v="624" actId="1076"/>
          <ac:spMkLst>
            <pc:docMk/>
            <pc:sldMk cId="109857222" sldId="256"/>
            <ac:spMk id="13" creationId="{AFE23398-5AEA-6036-EA65-4894B626A092}"/>
          </ac:spMkLst>
        </pc:spChg>
        <pc:spChg chg="add mod">
          <ac:chgData name="Sue Bowers-Roblin (2313941)" userId="S::2313941@student.uwtsd.ac.uk::1f37c813-7221-41f1-b557-8c9cd5f32798" providerId="AD" clId="Web-{BF4F183A-333F-7466-51A0-9D72EF7E3D68}" dt="2023-09-30T15:04:32.113" v="661" actId="20577"/>
          <ac:spMkLst>
            <pc:docMk/>
            <pc:sldMk cId="109857222" sldId="256"/>
            <ac:spMk id="15" creationId="{B7C8E197-43BD-8135-917B-C1EEE691F5B2}"/>
          </ac:spMkLst>
        </pc:spChg>
        <pc:spChg chg="add mod">
          <ac:chgData name="Sue Bowers-Roblin (2313941)" userId="S::2313941@student.uwtsd.ac.uk::1f37c813-7221-41f1-b557-8c9cd5f32798" providerId="AD" clId="Web-{BF4F183A-333F-7466-51A0-9D72EF7E3D68}" dt="2023-09-30T15:47:02.496" v="919" actId="20577"/>
          <ac:spMkLst>
            <pc:docMk/>
            <pc:sldMk cId="109857222" sldId="256"/>
            <ac:spMk id="17" creationId="{5C355FE8-926D-ABB3-B2EA-6F877227C9F4}"/>
          </ac:spMkLst>
        </pc:spChg>
        <pc:grpChg chg="add mod">
          <ac:chgData name="Sue Bowers-Roblin (2313941)" userId="S::2313941@student.uwtsd.ac.uk::1f37c813-7221-41f1-b557-8c9cd5f32798" providerId="AD" clId="Web-{BF4F183A-333F-7466-51A0-9D72EF7E3D68}" dt="2023-09-30T15:04:19.956" v="660" actId="1076"/>
          <ac:grpSpMkLst>
            <pc:docMk/>
            <pc:sldMk cId="109857222" sldId="256"/>
            <ac:grpSpMk id="14" creationId="{0F9D1D71-94E3-413C-4790-588E4B02E509}"/>
          </ac:grpSpMkLst>
        </pc:grpChg>
        <pc:grpChg chg="add">
          <ac:chgData name="Sue Bowers-Roblin (2313941)" userId="S::2313941@student.uwtsd.ac.uk::1f37c813-7221-41f1-b557-8c9cd5f32798" providerId="AD" clId="Web-{BF4F183A-333F-7466-51A0-9D72EF7E3D68}" dt="2023-09-30T15:04:42.020" v="662"/>
          <ac:grpSpMkLst>
            <pc:docMk/>
            <pc:sldMk cId="109857222" sldId="256"/>
            <ac:grpSpMk id="16" creationId="{0B4F3081-1F37-9040-B3B2-4FADEA76FF1D}"/>
          </ac:grpSpMkLst>
        </pc:grpChg>
        <pc:picChg chg="add mod">
          <ac:chgData name="Sue Bowers-Roblin (2313941)" userId="S::2313941@student.uwtsd.ac.uk::1f37c813-7221-41f1-b557-8c9cd5f32798" providerId="AD" clId="Web-{BF4F183A-333F-7466-51A0-9D72EF7E3D68}" dt="2023-09-30T15:01:36.590" v="623" actId="1076"/>
          <ac:picMkLst>
            <pc:docMk/>
            <pc:sldMk cId="109857222" sldId="256"/>
            <ac:picMk id="6" creationId="{CA298D15-310A-C2B4-6657-30C9D55DE6E7}"/>
          </ac:picMkLst>
        </pc:picChg>
        <pc:picChg chg="add mod">
          <ac:chgData name="Sue Bowers-Roblin (2313941)" userId="S::2313941@student.uwtsd.ac.uk::1f37c813-7221-41f1-b557-8c9cd5f32798" providerId="AD" clId="Web-{BF4F183A-333F-7466-51A0-9D72EF7E3D68}" dt="2023-09-30T15:02:12.029" v="626" actId="1076"/>
          <ac:picMkLst>
            <pc:docMk/>
            <pc:sldMk cId="109857222" sldId="256"/>
            <ac:picMk id="10" creationId="{CAA2BF9B-1787-FD2C-266A-D78E03A877FC}"/>
          </ac:picMkLst>
        </pc:picChg>
      </pc:sldChg>
      <pc:sldChg chg="modSp new">
        <pc:chgData name="Sue Bowers-Roblin (2313941)" userId="S::2313941@student.uwtsd.ac.uk::1f37c813-7221-41f1-b557-8c9cd5f32798" providerId="AD" clId="Web-{BF4F183A-333F-7466-51A0-9D72EF7E3D68}" dt="2023-09-30T13:47:51.266" v="279" actId="20577"/>
        <pc:sldMkLst>
          <pc:docMk/>
          <pc:sldMk cId="1681634935" sldId="257"/>
        </pc:sldMkLst>
        <pc:spChg chg="mod">
          <ac:chgData name="Sue Bowers-Roblin (2313941)" userId="S::2313941@student.uwtsd.ac.uk::1f37c813-7221-41f1-b557-8c9cd5f32798" providerId="AD" clId="Web-{BF4F183A-333F-7466-51A0-9D72EF7E3D68}" dt="2023-09-30T13:47:51.266" v="279" actId="20577"/>
          <ac:spMkLst>
            <pc:docMk/>
            <pc:sldMk cId="1681634935" sldId="257"/>
            <ac:spMk id="2" creationId="{ED0DFF95-9F89-7E32-8E3A-CB651A3E1D2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F9C217-D068-4B35-950A-613E1CBEF1CF}"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A4803820-C29F-4892-87E9-07568989263C}">
      <dgm:prSet/>
      <dgm:spPr/>
      <dgm:t>
        <a:bodyPr/>
        <a:lstStyle/>
        <a:p>
          <a:r>
            <a:rPr lang="en-US" u="sng" dirty="0">
              <a:latin typeface="Georgia Pro"/>
            </a:rPr>
            <a:t>Student Name</a:t>
          </a:r>
          <a:r>
            <a:rPr lang="en-US" dirty="0">
              <a:latin typeface="Georgia Pro"/>
            </a:rPr>
            <a:t>: Susan Bowers-Roblin </a:t>
          </a:r>
          <a:r>
            <a:rPr lang="en-GB" dirty="0">
              <a:latin typeface="Georgia Pro"/>
            </a:rPr>
            <a:t> </a:t>
          </a:r>
          <a:endParaRPr lang="en-US" dirty="0">
            <a:latin typeface="Georgia Pro"/>
          </a:endParaRPr>
        </a:p>
      </dgm:t>
    </dgm:pt>
    <dgm:pt modelId="{0A1154F4-824C-4962-AA8A-7027E1FF833C}" type="parTrans" cxnId="{931BA83D-FD27-45A5-BD8E-2DC8001C15CD}">
      <dgm:prSet/>
      <dgm:spPr/>
      <dgm:t>
        <a:bodyPr/>
        <a:lstStyle/>
        <a:p>
          <a:endParaRPr lang="en-US"/>
        </a:p>
      </dgm:t>
    </dgm:pt>
    <dgm:pt modelId="{9418B3AB-AC83-4822-86FC-0FC04BE3C665}" type="sibTrans" cxnId="{931BA83D-FD27-45A5-BD8E-2DC8001C15CD}">
      <dgm:prSet/>
      <dgm:spPr/>
      <dgm:t>
        <a:bodyPr/>
        <a:lstStyle/>
        <a:p>
          <a:endParaRPr lang="en-US"/>
        </a:p>
      </dgm:t>
    </dgm:pt>
    <dgm:pt modelId="{08ED359A-2D25-4905-A139-BAFEEDBCBDCC}">
      <dgm:prSet/>
      <dgm:spPr/>
      <dgm:t>
        <a:bodyPr/>
        <a:lstStyle/>
        <a:p>
          <a:r>
            <a:rPr lang="en-US" u="sng" dirty="0">
              <a:latin typeface="Georgia Pro"/>
            </a:rPr>
            <a:t>Student ID</a:t>
          </a:r>
          <a:r>
            <a:rPr lang="en-US" dirty="0">
              <a:latin typeface="Georgia Pro"/>
            </a:rPr>
            <a:t>: 2313941</a:t>
          </a:r>
          <a:r>
            <a:rPr lang="en-GB" dirty="0">
              <a:latin typeface="Georgia Pro"/>
            </a:rPr>
            <a:t> </a:t>
          </a:r>
          <a:endParaRPr lang="en-US" dirty="0">
            <a:latin typeface="Georgia Pro"/>
          </a:endParaRPr>
        </a:p>
      </dgm:t>
    </dgm:pt>
    <dgm:pt modelId="{13D935FC-67C7-4A8C-9B9C-E2A12A0D4F4A}" type="parTrans" cxnId="{00B7C89D-8646-4339-BF02-4E67F4A4B8BF}">
      <dgm:prSet/>
      <dgm:spPr/>
      <dgm:t>
        <a:bodyPr/>
        <a:lstStyle/>
        <a:p>
          <a:endParaRPr lang="en-US"/>
        </a:p>
      </dgm:t>
    </dgm:pt>
    <dgm:pt modelId="{646BCA59-6F8B-434D-A79B-097AA3D165B2}" type="sibTrans" cxnId="{00B7C89D-8646-4339-BF02-4E67F4A4B8BF}">
      <dgm:prSet/>
      <dgm:spPr/>
      <dgm:t>
        <a:bodyPr/>
        <a:lstStyle/>
        <a:p>
          <a:endParaRPr lang="en-US"/>
        </a:p>
      </dgm:t>
    </dgm:pt>
    <dgm:pt modelId="{528425E1-17CE-40AA-9F7E-FC9809AC5A20}">
      <dgm:prSet/>
      <dgm:spPr/>
      <dgm:t>
        <a:bodyPr/>
        <a:lstStyle/>
        <a:p>
          <a:r>
            <a:rPr lang="en-US" u="sng" dirty="0">
              <a:latin typeface="Georgia Pro"/>
            </a:rPr>
            <a:t>Module</a:t>
          </a:r>
          <a:r>
            <a:rPr lang="en-US" dirty="0">
              <a:latin typeface="Georgia Pro"/>
            </a:rPr>
            <a:t>: Lifelong Learning in the Digital Era </a:t>
          </a:r>
          <a:r>
            <a:rPr lang="en-GB" dirty="0">
              <a:latin typeface="Georgia Pro"/>
            </a:rPr>
            <a:t> </a:t>
          </a:r>
          <a:endParaRPr lang="en-US" dirty="0">
            <a:latin typeface="Georgia Pro"/>
          </a:endParaRPr>
        </a:p>
      </dgm:t>
    </dgm:pt>
    <dgm:pt modelId="{411A3CF8-F260-434A-A986-509971C447EA}" type="parTrans" cxnId="{60B3B57F-E961-4A1F-8B8B-E206BFE7E512}">
      <dgm:prSet/>
      <dgm:spPr/>
      <dgm:t>
        <a:bodyPr/>
        <a:lstStyle/>
        <a:p>
          <a:endParaRPr lang="en-US"/>
        </a:p>
      </dgm:t>
    </dgm:pt>
    <dgm:pt modelId="{A01C76E1-E3FA-4490-9465-1DD606AD1724}" type="sibTrans" cxnId="{60B3B57F-E961-4A1F-8B8B-E206BFE7E512}">
      <dgm:prSet/>
      <dgm:spPr/>
      <dgm:t>
        <a:bodyPr/>
        <a:lstStyle/>
        <a:p>
          <a:endParaRPr lang="en-US"/>
        </a:p>
      </dgm:t>
    </dgm:pt>
    <dgm:pt modelId="{3FE51780-FCCB-426E-89F7-790CAEA8CA21}">
      <dgm:prSet/>
      <dgm:spPr/>
      <dgm:t>
        <a:bodyPr/>
        <a:lstStyle/>
        <a:p>
          <a:r>
            <a:rPr lang="en-US" u="sng" dirty="0">
              <a:latin typeface="Georgia Pro"/>
            </a:rPr>
            <a:t>Module Code</a:t>
          </a:r>
          <a:r>
            <a:rPr lang="en-US" dirty="0">
              <a:latin typeface="Georgia Pro"/>
            </a:rPr>
            <a:t>: ECIE4009 </a:t>
          </a:r>
          <a:r>
            <a:rPr lang="en-GB" dirty="0">
              <a:latin typeface="Georgia Pro"/>
            </a:rPr>
            <a:t> </a:t>
          </a:r>
          <a:endParaRPr lang="en-US" dirty="0">
            <a:latin typeface="Georgia Pro"/>
          </a:endParaRPr>
        </a:p>
      </dgm:t>
    </dgm:pt>
    <dgm:pt modelId="{A2B66AD7-AB84-4831-BCB4-D634FBAA5D71}" type="parTrans" cxnId="{D2BC22C1-D63C-4FDB-9422-69562B5A2253}">
      <dgm:prSet/>
      <dgm:spPr/>
      <dgm:t>
        <a:bodyPr/>
        <a:lstStyle/>
        <a:p>
          <a:endParaRPr lang="en-US"/>
        </a:p>
      </dgm:t>
    </dgm:pt>
    <dgm:pt modelId="{1142B244-92DC-4104-9A46-ECDA6F7CFEB4}" type="sibTrans" cxnId="{D2BC22C1-D63C-4FDB-9422-69562B5A2253}">
      <dgm:prSet/>
      <dgm:spPr/>
      <dgm:t>
        <a:bodyPr/>
        <a:lstStyle/>
        <a:p>
          <a:endParaRPr lang="en-US"/>
        </a:p>
      </dgm:t>
    </dgm:pt>
    <dgm:pt modelId="{99010326-ACAA-4DD1-8B30-6D8E49796AE8}">
      <dgm:prSet/>
      <dgm:spPr/>
      <dgm:t>
        <a:bodyPr/>
        <a:lstStyle/>
        <a:p>
          <a:pPr rtl="0"/>
          <a:r>
            <a:rPr lang="en-US" u="sng" dirty="0">
              <a:latin typeface="Georgia Pro"/>
            </a:rPr>
            <a:t>Assignment Title</a:t>
          </a:r>
          <a:r>
            <a:rPr lang="en-US" dirty="0">
              <a:latin typeface="Georgia Pro"/>
            </a:rPr>
            <a:t>: Evidence of Learning E-Portfolio (2 elements) </a:t>
          </a:r>
        </a:p>
      </dgm:t>
    </dgm:pt>
    <dgm:pt modelId="{B54617FF-A499-40F3-A278-AF4CA934D073}" type="parTrans" cxnId="{0FFE579D-F246-417A-B53F-CF489170AC34}">
      <dgm:prSet/>
      <dgm:spPr/>
      <dgm:t>
        <a:bodyPr/>
        <a:lstStyle/>
        <a:p>
          <a:endParaRPr lang="en-US"/>
        </a:p>
      </dgm:t>
    </dgm:pt>
    <dgm:pt modelId="{FE854548-C2E7-44BB-B9A4-26C6EC4EB06E}" type="sibTrans" cxnId="{0FFE579D-F246-417A-B53F-CF489170AC34}">
      <dgm:prSet/>
      <dgm:spPr/>
      <dgm:t>
        <a:bodyPr/>
        <a:lstStyle/>
        <a:p>
          <a:endParaRPr lang="en-US"/>
        </a:p>
      </dgm:t>
    </dgm:pt>
    <dgm:pt modelId="{7002A8AF-0D6C-4735-9356-07771C358B9E}" type="pres">
      <dgm:prSet presAssocID="{DBF9C217-D068-4B35-950A-613E1CBEF1CF}" presName="linear" presStyleCnt="0">
        <dgm:presLayoutVars>
          <dgm:animLvl val="lvl"/>
          <dgm:resizeHandles val="exact"/>
        </dgm:presLayoutVars>
      </dgm:prSet>
      <dgm:spPr/>
    </dgm:pt>
    <dgm:pt modelId="{817B7737-4CDE-47E0-A775-83F4D247EA3A}" type="pres">
      <dgm:prSet presAssocID="{A4803820-C29F-4892-87E9-07568989263C}" presName="parentText" presStyleLbl="node1" presStyleIdx="0" presStyleCnt="5">
        <dgm:presLayoutVars>
          <dgm:chMax val="0"/>
          <dgm:bulletEnabled val="1"/>
        </dgm:presLayoutVars>
      </dgm:prSet>
      <dgm:spPr/>
    </dgm:pt>
    <dgm:pt modelId="{B37E7D55-43E2-41F6-9579-0957C7A28659}" type="pres">
      <dgm:prSet presAssocID="{9418B3AB-AC83-4822-86FC-0FC04BE3C665}" presName="spacer" presStyleCnt="0"/>
      <dgm:spPr/>
    </dgm:pt>
    <dgm:pt modelId="{D1EE48FB-49FC-40BE-B2B0-9B8F047DBAE2}" type="pres">
      <dgm:prSet presAssocID="{08ED359A-2D25-4905-A139-BAFEEDBCBDCC}" presName="parentText" presStyleLbl="node1" presStyleIdx="1" presStyleCnt="5">
        <dgm:presLayoutVars>
          <dgm:chMax val="0"/>
          <dgm:bulletEnabled val="1"/>
        </dgm:presLayoutVars>
      </dgm:prSet>
      <dgm:spPr/>
    </dgm:pt>
    <dgm:pt modelId="{1875562F-394D-4530-939E-E3BC75DBF7E9}" type="pres">
      <dgm:prSet presAssocID="{646BCA59-6F8B-434D-A79B-097AA3D165B2}" presName="spacer" presStyleCnt="0"/>
      <dgm:spPr/>
    </dgm:pt>
    <dgm:pt modelId="{F9C24967-49BA-4806-ACEC-5CFB8CA109B4}" type="pres">
      <dgm:prSet presAssocID="{528425E1-17CE-40AA-9F7E-FC9809AC5A20}" presName="parentText" presStyleLbl="node1" presStyleIdx="2" presStyleCnt="5">
        <dgm:presLayoutVars>
          <dgm:chMax val="0"/>
          <dgm:bulletEnabled val="1"/>
        </dgm:presLayoutVars>
      </dgm:prSet>
      <dgm:spPr/>
    </dgm:pt>
    <dgm:pt modelId="{92E78D34-B192-4CEF-A0AD-323091640E1E}" type="pres">
      <dgm:prSet presAssocID="{A01C76E1-E3FA-4490-9465-1DD606AD1724}" presName="spacer" presStyleCnt="0"/>
      <dgm:spPr/>
    </dgm:pt>
    <dgm:pt modelId="{CEC937DC-C31C-4DEF-B10E-12A8381C4B17}" type="pres">
      <dgm:prSet presAssocID="{3FE51780-FCCB-426E-89F7-790CAEA8CA21}" presName="parentText" presStyleLbl="node1" presStyleIdx="3" presStyleCnt="5">
        <dgm:presLayoutVars>
          <dgm:chMax val="0"/>
          <dgm:bulletEnabled val="1"/>
        </dgm:presLayoutVars>
      </dgm:prSet>
      <dgm:spPr/>
    </dgm:pt>
    <dgm:pt modelId="{E8D3EF16-7076-46C4-8601-BFD85A7E97FC}" type="pres">
      <dgm:prSet presAssocID="{1142B244-92DC-4104-9A46-ECDA6F7CFEB4}" presName="spacer" presStyleCnt="0"/>
      <dgm:spPr/>
    </dgm:pt>
    <dgm:pt modelId="{089B5F1C-4F81-4278-82E9-0D4F55C0A073}" type="pres">
      <dgm:prSet presAssocID="{99010326-ACAA-4DD1-8B30-6D8E49796AE8}" presName="parentText" presStyleLbl="node1" presStyleIdx="4" presStyleCnt="5">
        <dgm:presLayoutVars>
          <dgm:chMax val="0"/>
          <dgm:bulletEnabled val="1"/>
        </dgm:presLayoutVars>
      </dgm:prSet>
      <dgm:spPr/>
    </dgm:pt>
  </dgm:ptLst>
  <dgm:cxnLst>
    <dgm:cxn modelId="{51EC010A-ADB2-4529-B5F7-7D97E37CB4A6}" type="presOf" srcId="{DBF9C217-D068-4B35-950A-613E1CBEF1CF}" destId="{7002A8AF-0D6C-4735-9356-07771C358B9E}" srcOrd="0" destOrd="0" presId="urn:microsoft.com/office/officeart/2005/8/layout/vList2"/>
    <dgm:cxn modelId="{38CD090A-57FA-4B8E-B4B9-EB4FE3CBD432}" type="presOf" srcId="{08ED359A-2D25-4905-A139-BAFEEDBCBDCC}" destId="{D1EE48FB-49FC-40BE-B2B0-9B8F047DBAE2}" srcOrd="0" destOrd="0" presId="urn:microsoft.com/office/officeart/2005/8/layout/vList2"/>
    <dgm:cxn modelId="{7B670610-D456-4C82-9277-C1F9EF584763}" type="presOf" srcId="{3FE51780-FCCB-426E-89F7-790CAEA8CA21}" destId="{CEC937DC-C31C-4DEF-B10E-12A8381C4B17}" srcOrd="0" destOrd="0" presId="urn:microsoft.com/office/officeart/2005/8/layout/vList2"/>
    <dgm:cxn modelId="{931BA83D-FD27-45A5-BD8E-2DC8001C15CD}" srcId="{DBF9C217-D068-4B35-950A-613E1CBEF1CF}" destId="{A4803820-C29F-4892-87E9-07568989263C}" srcOrd="0" destOrd="0" parTransId="{0A1154F4-824C-4962-AA8A-7027E1FF833C}" sibTransId="{9418B3AB-AC83-4822-86FC-0FC04BE3C665}"/>
    <dgm:cxn modelId="{60B3B57F-E961-4A1F-8B8B-E206BFE7E512}" srcId="{DBF9C217-D068-4B35-950A-613E1CBEF1CF}" destId="{528425E1-17CE-40AA-9F7E-FC9809AC5A20}" srcOrd="2" destOrd="0" parTransId="{411A3CF8-F260-434A-A986-509971C447EA}" sibTransId="{A01C76E1-E3FA-4490-9465-1DD606AD1724}"/>
    <dgm:cxn modelId="{0FFE579D-F246-417A-B53F-CF489170AC34}" srcId="{DBF9C217-D068-4B35-950A-613E1CBEF1CF}" destId="{99010326-ACAA-4DD1-8B30-6D8E49796AE8}" srcOrd="4" destOrd="0" parTransId="{B54617FF-A499-40F3-A278-AF4CA934D073}" sibTransId="{FE854548-C2E7-44BB-B9A4-26C6EC4EB06E}"/>
    <dgm:cxn modelId="{984C7A9D-C0F4-4DA0-8D26-23ED7AECF138}" type="presOf" srcId="{528425E1-17CE-40AA-9F7E-FC9809AC5A20}" destId="{F9C24967-49BA-4806-ACEC-5CFB8CA109B4}" srcOrd="0" destOrd="0" presId="urn:microsoft.com/office/officeart/2005/8/layout/vList2"/>
    <dgm:cxn modelId="{00B7C89D-8646-4339-BF02-4E67F4A4B8BF}" srcId="{DBF9C217-D068-4B35-950A-613E1CBEF1CF}" destId="{08ED359A-2D25-4905-A139-BAFEEDBCBDCC}" srcOrd="1" destOrd="0" parTransId="{13D935FC-67C7-4A8C-9B9C-E2A12A0D4F4A}" sibTransId="{646BCA59-6F8B-434D-A79B-097AA3D165B2}"/>
    <dgm:cxn modelId="{D2BC22C1-D63C-4FDB-9422-69562B5A2253}" srcId="{DBF9C217-D068-4B35-950A-613E1CBEF1CF}" destId="{3FE51780-FCCB-426E-89F7-790CAEA8CA21}" srcOrd="3" destOrd="0" parTransId="{A2B66AD7-AB84-4831-BCB4-D634FBAA5D71}" sibTransId="{1142B244-92DC-4104-9A46-ECDA6F7CFEB4}"/>
    <dgm:cxn modelId="{567AFAC4-53BA-4452-A305-FD05B8D690D9}" type="presOf" srcId="{99010326-ACAA-4DD1-8B30-6D8E49796AE8}" destId="{089B5F1C-4F81-4278-82E9-0D4F55C0A073}" srcOrd="0" destOrd="0" presId="urn:microsoft.com/office/officeart/2005/8/layout/vList2"/>
    <dgm:cxn modelId="{4AE1D2F7-7311-413C-8602-9C65766EA14C}" type="presOf" srcId="{A4803820-C29F-4892-87E9-07568989263C}" destId="{817B7737-4CDE-47E0-A775-83F4D247EA3A}" srcOrd="0" destOrd="0" presId="urn:microsoft.com/office/officeart/2005/8/layout/vList2"/>
    <dgm:cxn modelId="{97AF9BC9-4ACB-4AC9-BFBE-7E3ABF4BD2BD}" type="presParOf" srcId="{7002A8AF-0D6C-4735-9356-07771C358B9E}" destId="{817B7737-4CDE-47E0-A775-83F4D247EA3A}" srcOrd="0" destOrd="0" presId="urn:microsoft.com/office/officeart/2005/8/layout/vList2"/>
    <dgm:cxn modelId="{EC48C5D0-8F1B-4882-9E2B-A51B77C214BB}" type="presParOf" srcId="{7002A8AF-0D6C-4735-9356-07771C358B9E}" destId="{B37E7D55-43E2-41F6-9579-0957C7A28659}" srcOrd="1" destOrd="0" presId="urn:microsoft.com/office/officeart/2005/8/layout/vList2"/>
    <dgm:cxn modelId="{32B03656-D1FC-453F-8493-17505352A106}" type="presParOf" srcId="{7002A8AF-0D6C-4735-9356-07771C358B9E}" destId="{D1EE48FB-49FC-40BE-B2B0-9B8F047DBAE2}" srcOrd="2" destOrd="0" presId="urn:microsoft.com/office/officeart/2005/8/layout/vList2"/>
    <dgm:cxn modelId="{58C410EC-E77F-4403-875D-6B77D94BD6EF}" type="presParOf" srcId="{7002A8AF-0D6C-4735-9356-07771C358B9E}" destId="{1875562F-394D-4530-939E-E3BC75DBF7E9}" srcOrd="3" destOrd="0" presId="urn:microsoft.com/office/officeart/2005/8/layout/vList2"/>
    <dgm:cxn modelId="{1468CD24-C457-4524-88C2-58CC450EA373}" type="presParOf" srcId="{7002A8AF-0D6C-4735-9356-07771C358B9E}" destId="{F9C24967-49BA-4806-ACEC-5CFB8CA109B4}" srcOrd="4" destOrd="0" presId="urn:microsoft.com/office/officeart/2005/8/layout/vList2"/>
    <dgm:cxn modelId="{D6D958F2-434C-4468-B2CD-B2BA4E22A928}" type="presParOf" srcId="{7002A8AF-0D6C-4735-9356-07771C358B9E}" destId="{92E78D34-B192-4CEF-A0AD-323091640E1E}" srcOrd="5" destOrd="0" presId="urn:microsoft.com/office/officeart/2005/8/layout/vList2"/>
    <dgm:cxn modelId="{BE3C32A1-BE77-4CF7-A6C2-9764B72D83A1}" type="presParOf" srcId="{7002A8AF-0D6C-4735-9356-07771C358B9E}" destId="{CEC937DC-C31C-4DEF-B10E-12A8381C4B17}" srcOrd="6" destOrd="0" presId="urn:microsoft.com/office/officeart/2005/8/layout/vList2"/>
    <dgm:cxn modelId="{F590BA47-1564-4B57-9A3C-4A8100F9F549}" type="presParOf" srcId="{7002A8AF-0D6C-4735-9356-07771C358B9E}" destId="{E8D3EF16-7076-46C4-8601-BFD85A7E97FC}" srcOrd="7" destOrd="0" presId="urn:microsoft.com/office/officeart/2005/8/layout/vList2"/>
    <dgm:cxn modelId="{654F22A1-1CE8-4F99-9A17-204AD66E5A26}" type="presParOf" srcId="{7002A8AF-0D6C-4735-9356-07771C358B9E}" destId="{089B5F1C-4F81-4278-82E9-0D4F55C0A07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71676B-CFD7-4498-AD55-0C351ADB339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3C2F71B-0080-4340-AB1C-6A2AFBC6E26F}">
      <dgm:prSet/>
      <dgm:spPr/>
      <dgm:t>
        <a:bodyPr/>
        <a:lstStyle/>
        <a:p>
          <a:r>
            <a:rPr lang="en-US" u="sng" dirty="0">
              <a:latin typeface="Georgia Pro"/>
            </a:rPr>
            <a:t>Element 1</a:t>
          </a:r>
          <a:r>
            <a:rPr lang="en-US" dirty="0">
              <a:latin typeface="Georgia Pro"/>
            </a:rPr>
            <a:t> – Assignment </a:t>
          </a:r>
          <a:r>
            <a:rPr lang="en-GB" dirty="0">
              <a:latin typeface="Georgia Pro"/>
            </a:rPr>
            <a:t> </a:t>
          </a:r>
          <a:endParaRPr lang="en-US" dirty="0">
            <a:latin typeface="Georgia Pro"/>
          </a:endParaRPr>
        </a:p>
      </dgm:t>
    </dgm:pt>
    <dgm:pt modelId="{2C9E2F12-C403-4CD7-8C90-D745B021ACEA}" type="parTrans" cxnId="{255BC439-78DE-40D5-9063-9FC471E8012C}">
      <dgm:prSet/>
      <dgm:spPr/>
      <dgm:t>
        <a:bodyPr/>
        <a:lstStyle/>
        <a:p>
          <a:endParaRPr lang="en-US"/>
        </a:p>
      </dgm:t>
    </dgm:pt>
    <dgm:pt modelId="{5C7B5687-95EF-4B55-8CB9-01CA571526FF}" type="sibTrans" cxnId="{255BC439-78DE-40D5-9063-9FC471E8012C}">
      <dgm:prSet/>
      <dgm:spPr/>
      <dgm:t>
        <a:bodyPr/>
        <a:lstStyle/>
        <a:p>
          <a:endParaRPr lang="en-US"/>
        </a:p>
      </dgm:t>
    </dgm:pt>
    <dgm:pt modelId="{94E58789-77A1-43DE-8522-B5B4D53A6D4E}">
      <dgm:prSet/>
      <dgm:spPr/>
      <dgm:t>
        <a:bodyPr/>
        <a:lstStyle/>
        <a:p>
          <a:r>
            <a:rPr lang="en-US" dirty="0">
              <a:latin typeface="Georgia Pro"/>
            </a:rPr>
            <a:t>Blog – What is good time management. </a:t>
          </a:r>
        </a:p>
      </dgm:t>
    </dgm:pt>
    <dgm:pt modelId="{F28E14F3-D3DA-420D-8C5F-6F23342D052D}" type="parTrans" cxnId="{E2DF29AD-B0FE-4754-A24D-BDE2F08520D7}">
      <dgm:prSet/>
      <dgm:spPr/>
      <dgm:t>
        <a:bodyPr/>
        <a:lstStyle/>
        <a:p>
          <a:endParaRPr lang="en-US"/>
        </a:p>
      </dgm:t>
    </dgm:pt>
    <dgm:pt modelId="{00F1F3E5-1A34-46F2-92AF-42E66E90EB35}" type="sibTrans" cxnId="{E2DF29AD-B0FE-4754-A24D-BDE2F08520D7}">
      <dgm:prSet/>
      <dgm:spPr/>
      <dgm:t>
        <a:bodyPr/>
        <a:lstStyle/>
        <a:p>
          <a:endParaRPr lang="en-US"/>
        </a:p>
      </dgm:t>
    </dgm:pt>
    <dgm:pt modelId="{0B13FC07-6394-439E-9C83-18819C5DC0BE}">
      <dgm:prSet/>
      <dgm:spPr/>
      <dgm:t>
        <a:bodyPr/>
        <a:lstStyle/>
        <a:p>
          <a:r>
            <a:rPr lang="en-US" dirty="0">
              <a:latin typeface="Georgia Pro"/>
            </a:rPr>
            <a:t>Reference list for blog. </a:t>
          </a:r>
          <a:r>
            <a:rPr lang="en-GB" dirty="0">
              <a:latin typeface="Georgia Pro"/>
            </a:rPr>
            <a:t> </a:t>
          </a:r>
          <a:endParaRPr lang="en-US" dirty="0">
            <a:latin typeface="Georgia Pro"/>
          </a:endParaRPr>
        </a:p>
      </dgm:t>
    </dgm:pt>
    <dgm:pt modelId="{6856C0F8-30E5-47A5-8C6F-F69DDA079D7C}" type="parTrans" cxnId="{06A6789A-A7AD-4CFF-A722-04E96F03C981}">
      <dgm:prSet/>
      <dgm:spPr/>
      <dgm:t>
        <a:bodyPr/>
        <a:lstStyle/>
        <a:p>
          <a:endParaRPr lang="en-US"/>
        </a:p>
      </dgm:t>
    </dgm:pt>
    <dgm:pt modelId="{71DDB8E0-1719-4309-8CAE-B83FA9FDEA8A}" type="sibTrans" cxnId="{06A6789A-A7AD-4CFF-A722-04E96F03C981}">
      <dgm:prSet/>
      <dgm:spPr/>
      <dgm:t>
        <a:bodyPr/>
        <a:lstStyle/>
        <a:p>
          <a:endParaRPr lang="en-US"/>
        </a:p>
      </dgm:t>
    </dgm:pt>
    <dgm:pt modelId="{088E9348-9187-4E5E-99B1-8E782287D5F9}">
      <dgm:prSet/>
      <dgm:spPr/>
      <dgm:t>
        <a:bodyPr/>
        <a:lstStyle/>
        <a:p>
          <a:r>
            <a:rPr lang="en-US" u="sng" dirty="0">
              <a:latin typeface="Georgia Pro"/>
            </a:rPr>
            <a:t>Element 2</a:t>
          </a:r>
          <a:r>
            <a:rPr lang="en-US" dirty="0">
              <a:latin typeface="Georgia Pro"/>
            </a:rPr>
            <a:t> – Assignment </a:t>
          </a:r>
          <a:r>
            <a:rPr lang="en-GB" dirty="0">
              <a:latin typeface="Georgia Pro"/>
            </a:rPr>
            <a:t> </a:t>
          </a:r>
          <a:endParaRPr lang="en-US" dirty="0">
            <a:latin typeface="Georgia Pro"/>
          </a:endParaRPr>
        </a:p>
      </dgm:t>
    </dgm:pt>
    <dgm:pt modelId="{6FE44FBB-78D0-4A24-AEFA-367902FD67F0}" type="parTrans" cxnId="{DED44734-AB7E-4F11-A161-6FA1AD54F97D}">
      <dgm:prSet/>
      <dgm:spPr/>
      <dgm:t>
        <a:bodyPr/>
        <a:lstStyle/>
        <a:p>
          <a:endParaRPr lang="en-US"/>
        </a:p>
      </dgm:t>
    </dgm:pt>
    <dgm:pt modelId="{CF90FC06-C8F6-463F-8235-E25489E10275}" type="sibTrans" cxnId="{DED44734-AB7E-4F11-A161-6FA1AD54F97D}">
      <dgm:prSet/>
      <dgm:spPr/>
      <dgm:t>
        <a:bodyPr/>
        <a:lstStyle/>
        <a:p>
          <a:endParaRPr lang="en-US"/>
        </a:p>
      </dgm:t>
    </dgm:pt>
    <dgm:pt modelId="{5A53EA6E-BB9B-4CFB-AF92-4B54559507FF}">
      <dgm:prSet/>
      <dgm:spPr/>
      <dgm:t>
        <a:bodyPr/>
        <a:lstStyle/>
        <a:p>
          <a:r>
            <a:rPr lang="en-US" dirty="0">
              <a:latin typeface="Georgia Pro"/>
            </a:rPr>
            <a:t>Poster – What is critical thinking and how can it be developed? </a:t>
          </a:r>
          <a:r>
            <a:rPr lang="en-GB" dirty="0">
              <a:latin typeface="Georgia Pro"/>
            </a:rPr>
            <a:t> </a:t>
          </a:r>
          <a:endParaRPr lang="en-US" dirty="0">
            <a:latin typeface="Georgia Pro"/>
          </a:endParaRPr>
        </a:p>
      </dgm:t>
    </dgm:pt>
    <dgm:pt modelId="{AB49C43D-521F-4B15-948A-883CB0DE080F}" type="parTrans" cxnId="{9B35F968-64CC-4E35-9FD6-281D67314B18}">
      <dgm:prSet/>
      <dgm:spPr/>
      <dgm:t>
        <a:bodyPr/>
        <a:lstStyle/>
        <a:p>
          <a:endParaRPr lang="en-US"/>
        </a:p>
      </dgm:t>
    </dgm:pt>
    <dgm:pt modelId="{BDED5D99-3080-4043-AC84-80D8B51D0B90}" type="sibTrans" cxnId="{9B35F968-64CC-4E35-9FD6-281D67314B18}">
      <dgm:prSet/>
      <dgm:spPr/>
      <dgm:t>
        <a:bodyPr/>
        <a:lstStyle/>
        <a:p>
          <a:endParaRPr lang="en-US"/>
        </a:p>
      </dgm:t>
    </dgm:pt>
    <dgm:pt modelId="{20E9AC6F-4FE7-4A3F-BB37-6D3BD6CEE19F}">
      <dgm:prSet/>
      <dgm:spPr/>
      <dgm:t>
        <a:bodyPr/>
        <a:lstStyle/>
        <a:p>
          <a:r>
            <a:rPr lang="en-US" dirty="0">
              <a:latin typeface="Georgia Pro"/>
            </a:rPr>
            <a:t>Reference list for poster.  </a:t>
          </a:r>
          <a:r>
            <a:rPr lang="en-GB" dirty="0">
              <a:latin typeface="Georgia Pro"/>
            </a:rPr>
            <a:t> </a:t>
          </a:r>
          <a:endParaRPr lang="en-US" dirty="0">
            <a:latin typeface="Georgia Pro"/>
          </a:endParaRPr>
        </a:p>
      </dgm:t>
    </dgm:pt>
    <dgm:pt modelId="{998EB705-EB0C-40F8-96B6-6D97E2470594}" type="parTrans" cxnId="{2E9BD156-87B1-4CE3-AE32-7D266D0F8C75}">
      <dgm:prSet/>
      <dgm:spPr/>
      <dgm:t>
        <a:bodyPr/>
        <a:lstStyle/>
        <a:p>
          <a:endParaRPr lang="en-US"/>
        </a:p>
      </dgm:t>
    </dgm:pt>
    <dgm:pt modelId="{1747D477-0F93-4703-AFD7-71EA3ACDFBAB}" type="sibTrans" cxnId="{2E9BD156-87B1-4CE3-AE32-7D266D0F8C75}">
      <dgm:prSet/>
      <dgm:spPr/>
      <dgm:t>
        <a:bodyPr/>
        <a:lstStyle/>
        <a:p>
          <a:endParaRPr lang="en-US"/>
        </a:p>
      </dgm:t>
    </dgm:pt>
    <dgm:pt modelId="{E957FA08-2147-4811-B540-021D8199ADBA}" type="pres">
      <dgm:prSet presAssocID="{FB71676B-CFD7-4498-AD55-0C351ADB3394}" presName="vert0" presStyleCnt="0">
        <dgm:presLayoutVars>
          <dgm:dir/>
          <dgm:animOne val="branch"/>
          <dgm:animLvl val="lvl"/>
        </dgm:presLayoutVars>
      </dgm:prSet>
      <dgm:spPr/>
    </dgm:pt>
    <dgm:pt modelId="{371A17BB-7DBC-4680-A884-F812B1E9FFB8}" type="pres">
      <dgm:prSet presAssocID="{43C2F71B-0080-4340-AB1C-6A2AFBC6E26F}" presName="thickLine" presStyleLbl="alignNode1" presStyleIdx="0" presStyleCnt="6"/>
      <dgm:spPr/>
    </dgm:pt>
    <dgm:pt modelId="{C93E27B3-35C9-4FD2-8DAF-E57EF2C60100}" type="pres">
      <dgm:prSet presAssocID="{43C2F71B-0080-4340-AB1C-6A2AFBC6E26F}" presName="horz1" presStyleCnt="0"/>
      <dgm:spPr/>
    </dgm:pt>
    <dgm:pt modelId="{4E01FCCE-3E82-4545-8DDF-9B7854A8A4FE}" type="pres">
      <dgm:prSet presAssocID="{43C2F71B-0080-4340-AB1C-6A2AFBC6E26F}" presName="tx1" presStyleLbl="revTx" presStyleIdx="0" presStyleCnt="6"/>
      <dgm:spPr/>
    </dgm:pt>
    <dgm:pt modelId="{B5951188-E328-41FB-81BA-5DA59914AEA1}" type="pres">
      <dgm:prSet presAssocID="{43C2F71B-0080-4340-AB1C-6A2AFBC6E26F}" presName="vert1" presStyleCnt="0"/>
      <dgm:spPr/>
    </dgm:pt>
    <dgm:pt modelId="{E8451E95-8239-4CFC-857A-5504773588B2}" type="pres">
      <dgm:prSet presAssocID="{94E58789-77A1-43DE-8522-B5B4D53A6D4E}" presName="thickLine" presStyleLbl="alignNode1" presStyleIdx="1" presStyleCnt="6"/>
      <dgm:spPr/>
    </dgm:pt>
    <dgm:pt modelId="{FE63D59D-9A26-4C20-AF0F-746AE6BE5268}" type="pres">
      <dgm:prSet presAssocID="{94E58789-77A1-43DE-8522-B5B4D53A6D4E}" presName="horz1" presStyleCnt="0"/>
      <dgm:spPr/>
    </dgm:pt>
    <dgm:pt modelId="{70715A74-6601-4233-BA59-1E7D52087B37}" type="pres">
      <dgm:prSet presAssocID="{94E58789-77A1-43DE-8522-B5B4D53A6D4E}" presName="tx1" presStyleLbl="revTx" presStyleIdx="1" presStyleCnt="6"/>
      <dgm:spPr/>
    </dgm:pt>
    <dgm:pt modelId="{CA73929B-C420-4862-A375-56CDF9019664}" type="pres">
      <dgm:prSet presAssocID="{94E58789-77A1-43DE-8522-B5B4D53A6D4E}" presName="vert1" presStyleCnt="0"/>
      <dgm:spPr/>
    </dgm:pt>
    <dgm:pt modelId="{78813805-46C7-45A6-93D5-A33949F21FAF}" type="pres">
      <dgm:prSet presAssocID="{0B13FC07-6394-439E-9C83-18819C5DC0BE}" presName="thickLine" presStyleLbl="alignNode1" presStyleIdx="2" presStyleCnt="6"/>
      <dgm:spPr/>
    </dgm:pt>
    <dgm:pt modelId="{FCDE2137-EA1B-42D5-B8B1-2A6AA537FE6C}" type="pres">
      <dgm:prSet presAssocID="{0B13FC07-6394-439E-9C83-18819C5DC0BE}" presName="horz1" presStyleCnt="0"/>
      <dgm:spPr/>
    </dgm:pt>
    <dgm:pt modelId="{7784D87A-3080-433F-9019-A8BFFB4BF3A0}" type="pres">
      <dgm:prSet presAssocID="{0B13FC07-6394-439E-9C83-18819C5DC0BE}" presName="tx1" presStyleLbl="revTx" presStyleIdx="2" presStyleCnt="6"/>
      <dgm:spPr/>
    </dgm:pt>
    <dgm:pt modelId="{5A88FCA1-5D6F-43B4-A051-1BA8350F1FAB}" type="pres">
      <dgm:prSet presAssocID="{0B13FC07-6394-439E-9C83-18819C5DC0BE}" presName="vert1" presStyleCnt="0"/>
      <dgm:spPr/>
    </dgm:pt>
    <dgm:pt modelId="{394521C9-2D55-4CA6-A2A7-0FBC3E06A5CE}" type="pres">
      <dgm:prSet presAssocID="{088E9348-9187-4E5E-99B1-8E782287D5F9}" presName="thickLine" presStyleLbl="alignNode1" presStyleIdx="3" presStyleCnt="6"/>
      <dgm:spPr/>
    </dgm:pt>
    <dgm:pt modelId="{AD11EDFA-0621-491C-B7A9-36898F0E957F}" type="pres">
      <dgm:prSet presAssocID="{088E9348-9187-4E5E-99B1-8E782287D5F9}" presName="horz1" presStyleCnt="0"/>
      <dgm:spPr/>
    </dgm:pt>
    <dgm:pt modelId="{73880E22-B6B3-491E-B1DB-20D2E26DCD55}" type="pres">
      <dgm:prSet presAssocID="{088E9348-9187-4E5E-99B1-8E782287D5F9}" presName="tx1" presStyleLbl="revTx" presStyleIdx="3" presStyleCnt="6"/>
      <dgm:spPr/>
    </dgm:pt>
    <dgm:pt modelId="{39C98645-DF78-432F-8CEA-C650951BF53A}" type="pres">
      <dgm:prSet presAssocID="{088E9348-9187-4E5E-99B1-8E782287D5F9}" presName="vert1" presStyleCnt="0"/>
      <dgm:spPr/>
    </dgm:pt>
    <dgm:pt modelId="{9FB90709-032A-41B8-B306-BEC4174A1B5A}" type="pres">
      <dgm:prSet presAssocID="{5A53EA6E-BB9B-4CFB-AF92-4B54559507FF}" presName="thickLine" presStyleLbl="alignNode1" presStyleIdx="4" presStyleCnt="6"/>
      <dgm:spPr/>
    </dgm:pt>
    <dgm:pt modelId="{F118D7EA-1E9E-42B4-AA5D-4E54BB459EEF}" type="pres">
      <dgm:prSet presAssocID="{5A53EA6E-BB9B-4CFB-AF92-4B54559507FF}" presName="horz1" presStyleCnt="0"/>
      <dgm:spPr/>
    </dgm:pt>
    <dgm:pt modelId="{81C3C710-A976-433A-B608-315AA0AEE3EC}" type="pres">
      <dgm:prSet presAssocID="{5A53EA6E-BB9B-4CFB-AF92-4B54559507FF}" presName="tx1" presStyleLbl="revTx" presStyleIdx="4" presStyleCnt="6"/>
      <dgm:spPr/>
    </dgm:pt>
    <dgm:pt modelId="{281432B3-BD84-42AC-8F54-47F02450101C}" type="pres">
      <dgm:prSet presAssocID="{5A53EA6E-BB9B-4CFB-AF92-4B54559507FF}" presName="vert1" presStyleCnt="0"/>
      <dgm:spPr/>
    </dgm:pt>
    <dgm:pt modelId="{7214A817-9939-43DD-B854-53D2D04F3B2C}" type="pres">
      <dgm:prSet presAssocID="{20E9AC6F-4FE7-4A3F-BB37-6D3BD6CEE19F}" presName="thickLine" presStyleLbl="alignNode1" presStyleIdx="5" presStyleCnt="6"/>
      <dgm:spPr/>
    </dgm:pt>
    <dgm:pt modelId="{DACF0D9F-36A7-44BE-9581-083D4D401C2C}" type="pres">
      <dgm:prSet presAssocID="{20E9AC6F-4FE7-4A3F-BB37-6D3BD6CEE19F}" presName="horz1" presStyleCnt="0"/>
      <dgm:spPr/>
    </dgm:pt>
    <dgm:pt modelId="{8AFAFEF4-92DB-48CC-92EA-AA2ACA8EF73D}" type="pres">
      <dgm:prSet presAssocID="{20E9AC6F-4FE7-4A3F-BB37-6D3BD6CEE19F}" presName="tx1" presStyleLbl="revTx" presStyleIdx="5" presStyleCnt="6"/>
      <dgm:spPr/>
    </dgm:pt>
    <dgm:pt modelId="{C36AD2B3-46C2-4D44-BF93-6CA5AAF445E9}" type="pres">
      <dgm:prSet presAssocID="{20E9AC6F-4FE7-4A3F-BB37-6D3BD6CEE19F}" presName="vert1" presStyleCnt="0"/>
      <dgm:spPr/>
    </dgm:pt>
  </dgm:ptLst>
  <dgm:cxnLst>
    <dgm:cxn modelId="{DED44734-AB7E-4F11-A161-6FA1AD54F97D}" srcId="{FB71676B-CFD7-4498-AD55-0C351ADB3394}" destId="{088E9348-9187-4E5E-99B1-8E782287D5F9}" srcOrd="3" destOrd="0" parTransId="{6FE44FBB-78D0-4A24-AEFA-367902FD67F0}" sibTransId="{CF90FC06-C8F6-463F-8235-E25489E10275}"/>
    <dgm:cxn modelId="{255BC439-78DE-40D5-9063-9FC471E8012C}" srcId="{FB71676B-CFD7-4498-AD55-0C351ADB3394}" destId="{43C2F71B-0080-4340-AB1C-6A2AFBC6E26F}" srcOrd="0" destOrd="0" parTransId="{2C9E2F12-C403-4CD7-8C90-D745B021ACEA}" sibTransId="{5C7B5687-95EF-4B55-8CB9-01CA571526FF}"/>
    <dgm:cxn modelId="{9B35F968-64CC-4E35-9FD6-281D67314B18}" srcId="{FB71676B-CFD7-4498-AD55-0C351ADB3394}" destId="{5A53EA6E-BB9B-4CFB-AF92-4B54559507FF}" srcOrd="4" destOrd="0" parTransId="{AB49C43D-521F-4B15-948A-883CB0DE080F}" sibTransId="{BDED5D99-3080-4043-AC84-80D8B51D0B90}"/>
    <dgm:cxn modelId="{3C98474A-909B-4B94-9717-1A92CECE6E93}" type="presOf" srcId="{20E9AC6F-4FE7-4A3F-BB37-6D3BD6CEE19F}" destId="{8AFAFEF4-92DB-48CC-92EA-AA2ACA8EF73D}" srcOrd="0" destOrd="0" presId="urn:microsoft.com/office/officeart/2008/layout/LinedList"/>
    <dgm:cxn modelId="{2E9BD156-87B1-4CE3-AE32-7D266D0F8C75}" srcId="{FB71676B-CFD7-4498-AD55-0C351ADB3394}" destId="{20E9AC6F-4FE7-4A3F-BB37-6D3BD6CEE19F}" srcOrd="5" destOrd="0" parTransId="{998EB705-EB0C-40F8-96B6-6D97E2470594}" sibTransId="{1747D477-0F93-4703-AFD7-71EA3ACDFBAB}"/>
    <dgm:cxn modelId="{B7E23A7B-04BD-47F0-AF08-42ACE8F4D572}" type="presOf" srcId="{FB71676B-CFD7-4498-AD55-0C351ADB3394}" destId="{E957FA08-2147-4811-B540-021D8199ADBA}" srcOrd="0" destOrd="0" presId="urn:microsoft.com/office/officeart/2008/layout/LinedList"/>
    <dgm:cxn modelId="{06A6789A-A7AD-4CFF-A722-04E96F03C981}" srcId="{FB71676B-CFD7-4498-AD55-0C351ADB3394}" destId="{0B13FC07-6394-439E-9C83-18819C5DC0BE}" srcOrd="2" destOrd="0" parTransId="{6856C0F8-30E5-47A5-8C6F-F69DDA079D7C}" sibTransId="{71DDB8E0-1719-4309-8CAE-B83FA9FDEA8A}"/>
    <dgm:cxn modelId="{8E8BEEA7-99DD-4592-8ACB-03BB3D55D0DE}" type="presOf" srcId="{088E9348-9187-4E5E-99B1-8E782287D5F9}" destId="{73880E22-B6B3-491E-B1DB-20D2E26DCD55}" srcOrd="0" destOrd="0" presId="urn:microsoft.com/office/officeart/2008/layout/LinedList"/>
    <dgm:cxn modelId="{E2DF29AD-B0FE-4754-A24D-BDE2F08520D7}" srcId="{FB71676B-CFD7-4498-AD55-0C351ADB3394}" destId="{94E58789-77A1-43DE-8522-B5B4D53A6D4E}" srcOrd="1" destOrd="0" parTransId="{F28E14F3-D3DA-420D-8C5F-6F23342D052D}" sibTransId="{00F1F3E5-1A34-46F2-92AF-42E66E90EB35}"/>
    <dgm:cxn modelId="{51A353B4-788C-4622-A7EF-5E29AE91CF2E}" type="presOf" srcId="{0B13FC07-6394-439E-9C83-18819C5DC0BE}" destId="{7784D87A-3080-433F-9019-A8BFFB4BF3A0}" srcOrd="0" destOrd="0" presId="urn:microsoft.com/office/officeart/2008/layout/LinedList"/>
    <dgm:cxn modelId="{E3AB16BE-E670-4637-8A07-C2F36027373D}" type="presOf" srcId="{43C2F71B-0080-4340-AB1C-6A2AFBC6E26F}" destId="{4E01FCCE-3E82-4545-8DDF-9B7854A8A4FE}" srcOrd="0" destOrd="0" presId="urn:microsoft.com/office/officeart/2008/layout/LinedList"/>
    <dgm:cxn modelId="{B9A1DFD7-DBDD-4907-9481-28BBF3C3ABE9}" type="presOf" srcId="{94E58789-77A1-43DE-8522-B5B4D53A6D4E}" destId="{70715A74-6601-4233-BA59-1E7D52087B37}" srcOrd="0" destOrd="0" presId="urn:microsoft.com/office/officeart/2008/layout/LinedList"/>
    <dgm:cxn modelId="{1189E9E1-2567-409A-B282-C3536CA60EA6}" type="presOf" srcId="{5A53EA6E-BB9B-4CFB-AF92-4B54559507FF}" destId="{81C3C710-A976-433A-B608-315AA0AEE3EC}" srcOrd="0" destOrd="0" presId="urn:microsoft.com/office/officeart/2008/layout/LinedList"/>
    <dgm:cxn modelId="{C1B2C702-B3A8-43A9-B65F-396FE3846D9F}" type="presParOf" srcId="{E957FA08-2147-4811-B540-021D8199ADBA}" destId="{371A17BB-7DBC-4680-A884-F812B1E9FFB8}" srcOrd="0" destOrd="0" presId="urn:microsoft.com/office/officeart/2008/layout/LinedList"/>
    <dgm:cxn modelId="{5C4AB71E-3F91-43B8-A802-5AA1CA5626C6}" type="presParOf" srcId="{E957FA08-2147-4811-B540-021D8199ADBA}" destId="{C93E27B3-35C9-4FD2-8DAF-E57EF2C60100}" srcOrd="1" destOrd="0" presId="urn:microsoft.com/office/officeart/2008/layout/LinedList"/>
    <dgm:cxn modelId="{3CA84C30-AA10-466B-AB78-D0114141C5A5}" type="presParOf" srcId="{C93E27B3-35C9-4FD2-8DAF-E57EF2C60100}" destId="{4E01FCCE-3E82-4545-8DDF-9B7854A8A4FE}" srcOrd="0" destOrd="0" presId="urn:microsoft.com/office/officeart/2008/layout/LinedList"/>
    <dgm:cxn modelId="{C0DB67FE-4534-4BB5-9290-EB9D25FA4B24}" type="presParOf" srcId="{C93E27B3-35C9-4FD2-8DAF-E57EF2C60100}" destId="{B5951188-E328-41FB-81BA-5DA59914AEA1}" srcOrd="1" destOrd="0" presId="urn:microsoft.com/office/officeart/2008/layout/LinedList"/>
    <dgm:cxn modelId="{5D3D1935-8E58-467B-91D4-912799C6BA94}" type="presParOf" srcId="{E957FA08-2147-4811-B540-021D8199ADBA}" destId="{E8451E95-8239-4CFC-857A-5504773588B2}" srcOrd="2" destOrd="0" presId="urn:microsoft.com/office/officeart/2008/layout/LinedList"/>
    <dgm:cxn modelId="{F5932BB2-AFA8-44F8-8BF6-60D97CDAC517}" type="presParOf" srcId="{E957FA08-2147-4811-B540-021D8199ADBA}" destId="{FE63D59D-9A26-4C20-AF0F-746AE6BE5268}" srcOrd="3" destOrd="0" presId="urn:microsoft.com/office/officeart/2008/layout/LinedList"/>
    <dgm:cxn modelId="{07274887-67B1-4C5E-A1E5-7109C83067F1}" type="presParOf" srcId="{FE63D59D-9A26-4C20-AF0F-746AE6BE5268}" destId="{70715A74-6601-4233-BA59-1E7D52087B37}" srcOrd="0" destOrd="0" presId="urn:microsoft.com/office/officeart/2008/layout/LinedList"/>
    <dgm:cxn modelId="{F10A4C0A-7D77-4184-90CB-7B04F4529C24}" type="presParOf" srcId="{FE63D59D-9A26-4C20-AF0F-746AE6BE5268}" destId="{CA73929B-C420-4862-A375-56CDF9019664}" srcOrd="1" destOrd="0" presId="urn:microsoft.com/office/officeart/2008/layout/LinedList"/>
    <dgm:cxn modelId="{19AD7FBA-4EE6-4ACD-A03A-F0B726BD3E3A}" type="presParOf" srcId="{E957FA08-2147-4811-B540-021D8199ADBA}" destId="{78813805-46C7-45A6-93D5-A33949F21FAF}" srcOrd="4" destOrd="0" presId="urn:microsoft.com/office/officeart/2008/layout/LinedList"/>
    <dgm:cxn modelId="{48C41A0C-4CE2-432D-B141-0C6D2210DDE4}" type="presParOf" srcId="{E957FA08-2147-4811-B540-021D8199ADBA}" destId="{FCDE2137-EA1B-42D5-B8B1-2A6AA537FE6C}" srcOrd="5" destOrd="0" presId="urn:microsoft.com/office/officeart/2008/layout/LinedList"/>
    <dgm:cxn modelId="{1FD98950-72FD-415B-A6EC-EE7D7D00E2CA}" type="presParOf" srcId="{FCDE2137-EA1B-42D5-B8B1-2A6AA537FE6C}" destId="{7784D87A-3080-433F-9019-A8BFFB4BF3A0}" srcOrd="0" destOrd="0" presId="urn:microsoft.com/office/officeart/2008/layout/LinedList"/>
    <dgm:cxn modelId="{0C5E07A2-310D-4DB0-920E-12883BCBC864}" type="presParOf" srcId="{FCDE2137-EA1B-42D5-B8B1-2A6AA537FE6C}" destId="{5A88FCA1-5D6F-43B4-A051-1BA8350F1FAB}" srcOrd="1" destOrd="0" presId="urn:microsoft.com/office/officeart/2008/layout/LinedList"/>
    <dgm:cxn modelId="{4F60F843-F94E-410D-95B6-4319E744E4C9}" type="presParOf" srcId="{E957FA08-2147-4811-B540-021D8199ADBA}" destId="{394521C9-2D55-4CA6-A2A7-0FBC3E06A5CE}" srcOrd="6" destOrd="0" presId="urn:microsoft.com/office/officeart/2008/layout/LinedList"/>
    <dgm:cxn modelId="{36D2F24C-B79B-4743-8C70-9A70E31BAC06}" type="presParOf" srcId="{E957FA08-2147-4811-B540-021D8199ADBA}" destId="{AD11EDFA-0621-491C-B7A9-36898F0E957F}" srcOrd="7" destOrd="0" presId="urn:microsoft.com/office/officeart/2008/layout/LinedList"/>
    <dgm:cxn modelId="{A2D1E4ED-893A-476E-82D3-1DD996A5CBA2}" type="presParOf" srcId="{AD11EDFA-0621-491C-B7A9-36898F0E957F}" destId="{73880E22-B6B3-491E-B1DB-20D2E26DCD55}" srcOrd="0" destOrd="0" presId="urn:microsoft.com/office/officeart/2008/layout/LinedList"/>
    <dgm:cxn modelId="{42A6CC8A-EE48-4CE4-8F59-5C8BDCE28CD9}" type="presParOf" srcId="{AD11EDFA-0621-491C-B7A9-36898F0E957F}" destId="{39C98645-DF78-432F-8CEA-C650951BF53A}" srcOrd="1" destOrd="0" presId="urn:microsoft.com/office/officeart/2008/layout/LinedList"/>
    <dgm:cxn modelId="{4A170923-491E-4773-B9EF-3C90B4CF4CD4}" type="presParOf" srcId="{E957FA08-2147-4811-B540-021D8199ADBA}" destId="{9FB90709-032A-41B8-B306-BEC4174A1B5A}" srcOrd="8" destOrd="0" presId="urn:microsoft.com/office/officeart/2008/layout/LinedList"/>
    <dgm:cxn modelId="{E9256D6D-EF21-432B-A178-3B598CBC8389}" type="presParOf" srcId="{E957FA08-2147-4811-B540-021D8199ADBA}" destId="{F118D7EA-1E9E-42B4-AA5D-4E54BB459EEF}" srcOrd="9" destOrd="0" presId="urn:microsoft.com/office/officeart/2008/layout/LinedList"/>
    <dgm:cxn modelId="{5A858526-E69D-41EA-B7F9-5CECAC065F0E}" type="presParOf" srcId="{F118D7EA-1E9E-42B4-AA5D-4E54BB459EEF}" destId="{81C3C710-A976-433A-B608-315AA0AEE3EC}" srcOrd="0" destOrd="0" presId="urn:microsoft.com/office/officeart/2008/layout/LinedList"/>
    <dgm:cxn modelId="{8A05952B-94F2-4DA0-838C-24730C03EECF}" type="presParOf" srcId="{F118D7EA-1E9E-42B4-AA5D-4E54BB459EEF}" destId="{281432B3-BD84-42AC-8F54-47F02450101C}" srcOrd="1" destOrd="0" presId="urn:microsoft.com/office/officeart/2008/layout/LinedList"/>
    <dgm:cxn modelId="{8ABC49BE-B766-40B1-8378-D4A015425D67}" type="presParOf" srcId="{E957FA08-2147-4811-B540-021D8199ADBA}" destId="{7214A817-9939-43DD-B854-53D2D04F3B2C}" srcOrd="10" destOrd="0" presId="urn:microsoft.com/office/officeart/2008/layout/LinedList"/>
    <dgm:cxn modelId="{1AE6BDDB-C56B-4758-9A9B-FBE8C45A70BD}" type="presParOf" srcId="{E957FA08-2147-4811-B540-021D8199ADBA}" destId="{DACF0D9F-36A7-44BE-9581-083D4D401C2C}" srcOrd="11" destOrd="0" presId="urn:microsoft.com/office/officeart/2008/layout/LinedList"/>
    <dgm:cxn modelId="{083E6282-90B6-4870-8257-3C7EEE903737}" type="presParOf" srcId="{DACF0D9F-36A7-44BE-9581-083D4D401C2C}" destId="{8AFAFEF4-92DB-48CC-92EA-AA2ACA8EF73D}" srcOrd="0" destOrd="0" presId="urn:microsoft.com/office/officeart/2008/layout/LinedList"/>
    <dgm:cxn modelId="{7BBAB976-78DF-4EC2-9F8B-3527DED676AE}" type="presParOf" srcId="{DACF0D9F-36A7-44BE-9581-083D4D401C2C}" destId="{C36AD2B3-46C2-4D44-BF93-6CA5AAF445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B7737-4CDE-47E0-A775-83F4D247EA3A}">
      <dsp:nvSpPr>
        <dsp:cNvPr id="0" name=""/>
        <dsp:cNvSpPr/>
      </dsp:nvSpPr>
      <dsp:spPr>
        <a:xfrm>
          <a:off x="0" y="376389"/>
          <a:ext cx="10515600" cy="655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u="sng" kern="1200" dirty="0">
              <a:latin typeface="Georgia Pro"/>
            </a:rPr>
            <a:t>Student Name</a:t>
          </a:r>
          <a:r>
            <a:rPr lang="en-US" sz="2800" kern="1200" dirty="0">
              <a:latin typeface="Georgia Pro"/>
            </a:rPr>
            <a:t>: Susan Bowers-Roblin </a:t>
          </a:r>
          <a:r>
            <a:rPr lang="en-GB" sz="2800" kern="1200" dirty="0">
              <a:latin typeface="Georgia Pro"/>
            </a:rPr>
            <a:t> </a:t>
          </a:r>
          <a:endParaRPr lang="en-US" sz="2800" kern="1200" dirty="0">
            <a:latin typeface="Georgia Pro"/>
          </a:endParaRPr>
        </a:p>
      </dsp:txBody>
      <dsp:txXfrm>
        <a:off x="31984" y="408373"/>
        <a:ext cx="10451632" cy="591232"/>
      </dsp:txXfrm>
    </dsp:sp>
    <dsp:sp modelId="{D1EE48FB-49FC-40BE-B2B0-9B8F047DBAE2}">
      <dsp:nvSpPr>
        <dsp:cNvPr id="0" name=""/>
        <dsp:cNvSpPr/>
      </dsp:nvSpPr>
      <dsp:spPr>
        <a:xfrm>
          <a:off x="0" y="1112229"/>
          <a:ext cx="10515600" cy="65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u="sng" kern="1200" dirty="0">
              <a:latin typeface="Georgia Pro"/>
            </a:rPr>
            <a:t>Student ID</a:t>
          </a:r>
          <a:r>
            <a:rPr lang="en-US" sz="2800" kern="1200" dirty="0">
              <a:latin typeface="Georgia Pro"/>
            </a:rPr>
            <a:t>: 2313941</a:t>
          </a:r>
          <a:r>
            <a:rPr lang="en-GB" sz="2800" kern="1200" dirty="0">
              <a:latin typeface="Georgia Pro"/>
            </a:rPr>
            <a:t> </a:t>
          </a:r>
          <a:endParaRPr lang="en-US" sz="2800" kern="1200" dirty="0">
            <a:latin typeface="Georgia Pro"/>
          </a:endParaRPr>
        </a:p>
      </dsp:txBody>
      <dsp:txXfrm>
        <a:off x="31984" y="1144213"/>
        <a:ext cx="10451632" cy="591232"/>
      </dsp:txXfrm>
    </dsp:sp>
    <dsp:sp modelId="{F9C24967-49BA-4806-ACEC-5CFB8CA109B4}">
      <dsp:nvSpPr>
        <dsp:cNvPr id="0" name=""/>
        <dsp:cNvSpPr/>
      </dsp:nvSpPr>
      <dsp:spPr>
        <a:xfrm>
          <a:off x="0" y="1848069"/>
          <a:ext cx="10515600" cy="6552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u="sng" kern="1200" dirty="0">
              <a:latin typeface="Georgia Pro"/>
            </a:rPr>
            <a:t>Module</a:t>
          </a:r>
          <a:r>
            <a:rPr lang="en-US" sz="2800" kern="1200" dirty="0">
              <a:latin typeface="Georgia Pro"/>
            </a:rPr>
            <a:t>: Lifelong Learning in the Digital Era </a:t>
          </a:r>
          <a:r>
            <a:rPr lang="en-GB" sz="2800" kern="1200" dirty="0">
              <a:latin typeface="Georgia Pro"/>
            </a:rPr>
            <a:t> </a:t>
          </a:r>
          <a:endParaRPr lang="en-US" sz="2800" kern="1200" dirty="0">
            <a:latin typeface="Georgia Pro"/>
          </a:endParaRPr>
        </a:p>
      </dsp:txBody>
      <dsp:txXfrm>
        <a:off x="31984" y="1880053"/>
        <a:ext cx="10451632" cy="591232"/>
      </dsp:txXfrm>
    </dsp:sp>
    <dsp:sp modelId="{CEC937DC-C31C-4DEF-B10E-12A8381C4B17}">
      <dsp:nvSpPr>
        <dsp:cNvPr id="0" name=""/>
        <dsp:cNvSpPr/>
      </dsp:nvSpPr>
      <dsp:spPr>
        <a:xfrm>
          <a:off x="0" y="2583909"/>
          <a:ext cx="10515600" cy="655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u="sng" kern="1200" dirty="0">
              <a:latin typeface="Georgia Pro"/>
            </a:rPr>
            <a:t>Module Code</a:t>
          </a:r>
          <a:r>
            <a:rPr lang="en-US" sz="2800" kern="1200" dirty="0">
              <a:latin typeface="Georgia Pro"/>
            </a:rPr>
            <a:t>: ECIE4009 </a:t>
          </a:r>
          <a:r>
            <a:rPr lang="en-GB" sz="2800" kern="1200" dirty="0">
              <a:latin typeface="Georgia Pro"/>
            </a:rPr>
            <a:t> </a:t>
          </a:r>
          <a:endParaRPr lang="en-US" sz="2800" kern="1200" dirty="0">
            <a:latin typeface="Georgia Pro"/>
          </a:endParaRPr>
        </a:p>
      </dsp:txBody>
      <dsp:txXfrm>
        <a:off x="31984" y="2615893"/>
        <a:ext cx="10451632" cy="591232"/>
      </dsp:txXfrm>
    </dsp:sp>
    <dsp:sp modelId="{089B5F1C-4F81-4278-82E9-0D4F55C0A073}">
      <dsp:nvSpPr>
        <dsp:cNvPr id="0" name=""/>
        <dsp:cNvSpPr/>
      </dsp:nvSpPr>
      <dsp:spPr>
        <a:xfrm>
          <a:off x="0" y="3319749"/>
          <a:ext cx="10515600" cy="6552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u="sng" kern="1200" dirty="0">
              <a:latin typeface="Georgia Pro"/>
            </a:rPr>
            <a:t>Assignment Title</a:t>
          </a:r>
          <a:r>
            <a:rPr lang="en-US" sz="2800" kern="1200" dirty="0">
              <a:latin typeface="Georgia Pro"/>
            </a:rPr>
            <a:t>: Evidence of Learning E-Portfolio (2 elements) </a:t>
          </a:r>
        </a:p>
      </dsp:txBody>
      <dsp:txXfrm>
        <a:off x="31984" y="3351733"/>
        <a:ext cx="10451632" cy="591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A17BB-7DBC-4680-A884-F812B1E9FFB8}">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01FCCE-3E82-4545-8DDF-9B7854A8A4FE}">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u="sng" kern="1200" dirty="0">
              <a:latin typeface="Georgia Pro"/>
            </a:rPr>
            <a:t>Element 1</a:t>
          </a:r>
          <a:r>
            <a:rPr lang="en-US" sz="2800" kern="1200" dirty="0">
              <a:latin typeface="Georgia Pro"/>
            </a:rPr>
            <a:t> – Assignment </a:t>
          </a:r>
          <a:r>
            <a:rPr lang="en-GB" sz="2800" kern="1200" dirty="0">
              <a:latin typeface="Georgia Pro"/>
            </a:rPr>
            <a:t> </a:t>
          </a:r>
          <a:endParaRPr lang="en-US" sz="2800" kern="1200" dirty="0">
            <a:latin typeface="Georgia Pro"/>
          </a:endParaRPr>
        </a:p>
      </dsp:txBody>
      <dsp:txXfrm>
        <a:off x="0" y="2703"/>
        <a:ext cx="6900512" cy="921789"/>
      </dsp:txXfrm>
    </dsp:sp>
    <dsp:sp modelId="{E8451E95-8239-4CFC-857A-5504773588B2}">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715A74-6601-4233-BA59-1E7D52087B37}">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Georgia Pro"/>
            </a:rPr>
            <a:t>Blog – What is good time management. </a:t>
          </a:r>
        </a:p>
      </dsp:txBody>
      <dsp:txXfrm>
        <a:off x="0" y="924492"/>
        <a:ext cx="6900512" cy="921789"/>
      </dsp:txXfrm>
    </dsp:sp>
    <dsp:sp modelId="{78813805-46C7-45A6-93D5-A33949F21FAF}">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84D87A-3080-433F-9019-A8BFFB4BF3A0}">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Georgia Pro"/>
            </a:rPr>
            <a:t>Reference list for blog. </a:t>
          </a:r>
          <a:r>
            <a:rPr lang="en-GB" sz="2800" kern="1200" dirty="0">
              <a:latin typeface="Georgia Pro"/>
            </a:rPr>
            <a:t> </a:t>
          </a:r>
          <a:endParaRPr lang="en-US" sz="2800" kern="1200" dirty="0">
            <a:latin typeface="Georgia Pro"/>
          </a:endParaRPr>
        </a:p>
      </dsp:txBody>
      <dsp:txXfrm>
        <a:off x="0" y="1846281"/>
        <a:ext cx="6900512" cy="921789"/>
      </dsp:txXfrm>
    </dsp:sp>
    <dsp:sp modelId="{394521C9-2D55-4CA6-A2A7-0FBC3E06A5CE}">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80E22-B6B3-491E-B1DB-20D2E26DCD55}">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u="sng" kern="1200" dirty="0">
              <a:latin typeface="Georgia Pro"/>
            </a:rPr>
            <a:t>Element 2</a:t>
          </a:r>
          <a:r>
            <a:rPr lang="en-US" sz="2800" kern="1200" dirty="0">
              <a:latin typeface="Georgia Pro"/>
            </a:rPr>
            <a:t> – Assignment </a:t>
          </a:r>
          <a:r>
            <a:rPr lang="en-GB" sz="2800" kern="1200" dirty="0">
              <a:latin typeface="Georgia Pro"/>
            </a:rPr>
            <a:t> </a:t>
          </a:r>
          <a:endParaRPr lang="en-US" sz="2800" kern="1200" dirty="0">
            <a:latin typeface="Georgia Pro"/>
          </a:endParaRPr>
        </a:p>
      </dsp:txBody>
      <dsp:txXfrm>
        <a:off x="0" y="2768070"/>
        <a:ext cx="6900512" cy="921789"/>
      </dsp:txXfrm>
    </dsp:sp>
    <dsp:sp modelId="{9FB90709-032A-41B8-B306-BEC4174A1B5A}">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C3C710-A976-433A-B608-315AA0AEE3EC}">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Georgia Pro"/>
            </a:rPr>
            <a:t>Poster – What is critical thinking and how can it be developed? </a:t>
          </a:r>
          <a:r>
            <a:rPr lang="en-GB" sz="2800" kern="1200" dirty="0">
              <a:latin typeface="Georgia Pro"/>
            </a:rPr>
            <a:t> </a:t>
          </a:r>
          <a:endParaRPr lang="en-US" sz="2800" kern="1200" dirty="0">
            <a:latin typeface="Georgia Pro"/>
          </a:endParaRPr>
        </a:p>
      </dsp:txBody>
      <dsp:txXfrm>
        <a:off x="0" y="3689859"/>
        <a:ext cx="6900512" cy="921789"/>
      </dsp:txXfrm>
    </dsp:sp>
    <dsp:sp modelId="{7214A817-9939-43DD-B854-53D2D04F3B2C}">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FAFEF4-92DB-48CC-92EA-AA2ACA8EF73D}">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Georgia Pro"/>
            </a:rPr>
            <a:t>Reference list for poster.  </a:t>
          </a:r>
          <a:r>
            <a:rPr lang="en-GB" sz="2800" kern="1200" dirty="0">
              <a:latin typeface="Georgia Pro"/>
            </a:rPr>
            <a:t> </a:t>
          </a:r>
          <a:endParaRPr lang="en-US" sz="2800" kern="1200" dirty="0">
            <a:latin typeface="Georgia Pro"/>
          </a:endParaRPr>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hyperlink" Target="https://clockify.me/blog/managing-tasks/get-things-done/" TargetMode="External"/><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hyperlink" Target="https://clockify.me/blog/managing-time/to-do-list-methods/"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hyperlink" Target="https://www.time-management-abilities.com/effective-time-management-charts.html" TargetMode="External"/><Relationship Id="rId7"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www.simplilearn.com/time-management-skills-article" TargetMode="External"/><Relationship Id="rId5" Type="http://schemas.openxmlformats.org/officeDocument/2006/relationships/hyperlink" Target="https://help.open.ac.uk/time-management-skills" TargetMode="External"/><Relationship Id="rId4" Type="http://schemas.openxmlformats.org/officeDocument/2006/relationships/hyperlink" Target="https://aventislearning.com/time-attention-management/" TargetMode="External"/><Relationship Id="rId9"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hyperlink" Target="https://clockify.me/blog/productivity/importance-time-management/" TargetMode="External"/><Relationship Id="rId2" Type="http://schemas.openxmlformats.org/officeDocument/2006/relationships/hyperlink" Target="https://clockify.me/blog/author/teodora-coguric/" TargetMode="External"/><Relationship Id="rId1" Type="http://schemas.openxmlformats.org/officeDocument/2006/relationships/slideLayout" Target="../slideLayouts/slideLayout2.xml"/><Relationship Id="rId6" Type="http://schemas.openxmlformats.org/officeDocument/2006/relationships/hyperlink" Target="https://www.time-management-abilities.com/effective-time-management-charts.html" TargetMode="External"/><Relationship Id="rId5" Type="http://schemas.openxmlformats.org/officeDocument/2006/relationships/hyperlink" Target="https://versatile-learning.com/product/skl-019-effective-time-management/" TargetMode="External"/><Relationship Id="rId4" Type="http://schemas.openxmlformats.org/officeDocument/2006/relationships/hyperlink" Target="https://www.coursera.org/articles/time-management"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cpduk.co.uk/news/how-to-develop-critical-thinking-skills" TargetMode="External"/><Relationship Id="rId3" Type="http://schemas.openxmlformats.org/officeDocument/2006/relationships/hyperlink" Target="https://tips.uark.edu/author/jshabatu/" TargetMode="External"/><Relationship Id="rId7"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hyperlink" Target="https://tips.uark.edu/using-blooms-taxonomy/" TargetMode="External"/><Relationship Id="rId5" Type="http://schemas.openxmlformats.org/officeDocument/2006/relationships/image" Target="../media/image10.png"/><Relationship Id="rId10" Type="http://schemas.openxmlformats.org/officeDocument/2006/relationships/hyperlink" Target="https://www.futurelearn.com/courses/how-to-develop-critical-thinking-skills" TargetMode="External"/><Relationship Id="rId4" Type="http://schemas.openxmlformats.org/officeDocument/2006/relationships/hyperlink" Target="https://www.marketgames.io/blog-posts/teaching-critical-thinking-with-technology" TargetMode="External"/><Relationship Id="rId9" Type="http://schemas.openxmlformats.org/officeDocument/2006/relationships/hyperlink" Target="https://uk.indeed.com/career-advice/career-development/how-to-think-crtically"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istockphoto.com/photos/critical-thinking" TargetMode="External"/><Relationship Id="rId2" Type="http://schemas.openxmlformats.org/officeDocument/2006/relationships/hyperlink" Target="https://www.oed.com/search/advanced/Entries?q=Critical+Thinking&amp;sortOption=Frequency" TargetMode="External"/><Relationship Id="rId1" Type="http://schemas.openxmlformats.org/officeDocument/2006/relationships/slideLayout" Target="../slideLayouts/slideLayout2.xml"/><Relationship Id="rId6" Type="http://schemas.openxmlformats.org/officeDocument/2006/relationships/hyperlink" Target="https://tips.uark.edu/using-blooms-taxonomy/" TargetMode="External"/><Relationship Id="rId5" Type="http://schemas.openxmlformats.org/officeDocument/2006/relationships/hyperlink" Target="https://www.marketgames.io/blog-posts/teaching-critical-thinking-with-technology" TargetMode="External"/><Relationship Id="rId4" Type="http://schemas.openxmlformats.org/officeDocument/2006/relationships/hyperlink" Target="https://socialsci.libretexts.org/Bookshelves/Communication/Argument_and_Debate/Arguing_Using_Critical_Thinking_(Marteney)/08%3A_Validity_Or_Truth/8.10%3A_Critical_Thinking_Skills#:~:text=We%20are%20not%20born%20with,and%20improve%20our%20self%2D%20confid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8994751-9C19-2C12-EC80-A2D7852646E3}"/>
              </a:ext>
            </a:extLst>
          </p:cNvPr>
          <p:cNvPicPr>
            <a:picLocks noChangeAspect="1"/>
          </p:cNvPicPr>
          <p:nvPr/>
        </p:nvPicPr>
        <p:blipFill rotWithShape="1">
          <a:blip r:embed="rId2">
            <a:duotone>
              <a:schemeClr val="bg2">
                <a:shade val="45000"/>
                <a:satMod val="135000"/>
              </a:schemeClr>
              <a:prstClr val="white"/>
            </a:duotone>
          </a:blip>
          <a:srcRect t="5176" r="3715" b="13685"/>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434AA-2E76-B5C9-F689-45B3E16C8B7C}"/>
              </a:ext>
            </a:extLst>
          </p:cNvPr>
          <p:cNvSpPr>
            <a:spLocks noGrp="1"/>
          </p:cNvSpPr>
          <p:nvPr>
            <p:ph type="title"/>
          </p:nvPr>
        </p:nvSpPr>
        <p:spPr>
          <a:xfrm>
            <a:off x="838200" y="365125"/>
            <a:ext cx="10515600" cy="1325563"/>
          </a:xfrm>
        </p:spPr>
        <p:txBody>
          <a:bodyPr>
            <a:normAutofit/>
          </a:bodyPr>
          <a:lstStyle/>
          <a:p>
            <a:r>
              <a:rPr lang="en-US" sz="3200" i="1" u="sng" dirty="0">
                <a:latin typeface="Georgia Pro Semibold"/>
                <a:ea typeface="Calibri Light"/>
                <a:cs typeface="Calibri Light"/>
              </a:rPr>
              <a:t>Assessment Information  - Foundation Degree Inclusive Education</a:t>
            </a:r>
            <a:endParaRPr lang="en-US" sz="3200" i="1" u="sng" dirty="0">
              <a:latin typeface="Georgia Pro Semibold"/>
            </a:endParaRPr>
          </a:p>
        </p:txBody>
      </p:sp>
      <p:graphicFrame>
        <p:nvGraphicFramePr>
          <p:cNvPr id="5" name="Content Placeholder 2">
            <a:extLst>
              <a:ext uri="{FF2B5EF4-FFF2-40B4-BE49-F238E27FC236}">
                <a16:creationId xmlns:a16="http://schemas.microsoft.com/office/drawing/2014/main" id="{2CABB9F7-3C37-9DA0-F837-1E5E3211328B}"/>
              </a:ext>
            </a:extLst>
          </p:cNvPr>
          <p:cNvGraphicFramePr>
            <a:graphicFrameLocks noGrp="1"/>
          </p:cNvGraphicFramePr>
          <p:nvPr>
            <p:ph idx="1"/>
            <p:extLst>
              <p:ext uri="{D42A27DB-BD31-4B8C-83A1-F6EECF244321}">
                <p14:modId xmlns:p14="http://schemas.microsoft.com/office/powerpoint/2010/main" val="11596476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2" name="Picture 41" descr="Top view of school supplies, headset, and iPad on a white surface">
            <a:extLst>
              <a:ext uri="{FF2B5EF4-FFF2-40B4-BE49-F238E27FC236}">
                <a16:creationId xmlns:a16="http://schemas.microsoft.com/office/drawing/2014/main" id="{3E9371A3-485D-A06E-C2ED-EC2D57F46C80}"/>
              </a:ext>
            </a:extLst>
          </p:cNvPr>
          <p:cNvPicPr>
            <a:picLocks noChangeAspect="1"/>
          </p:cNvPicPr>
          <p:nvPr/>
        </p:nvPicPr>
        <p:blipFill rotWithShape="1">
          <a:blip r:embed="rId8"/>
          <a:srcRect t="-2566" r="47857" b="-329"/>
          <a:stretch/>
        </p:blipFill>
        <p:spPr>
          <a:xfrm>
            <a:off x="10517723" y="-56168"/>
            <a:ext cx="1669941" cy="2229487"/>
          </a:xfrm>
          <a:prstGeom prst="rect">
            <a:avLst/>
          </a:prstGeom>
        </p:spPr>
      </p:pic>
    </p:spTree>
    <p:extLst>
      <p:ext uri="{BB962C8B-B14F-4D97-AF65-F5344CB8AC3E}">
        <p14:creationId xmlns:p14="http://schemas.microsoft.com/office/powerpoint/2010/main" val="309244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484D9-35E2-20DE-5F92-AD42BF251D71}"/>
              </a:ext>
            </a:extLst>
          </p:cNvPr>
          <p:cNvSpPr>
            <a:spLocks noGrp="1"/>
          </p:cNvSpPr>
          <p:nvPr>
            <p:ph type="title"/>
          </p:nvPr>
        </p:nvSpPr>
        <p:spPr>
          <a:xfrm>
            <a:off x="635000" y="640823"/>
            <a:ext cx="3418659" cy="5583148"/>
          </a:xfrm>
        </p:spPr>
        <p:txBody>
          <a:bodyPr anchor="ctr">
            <a:normAutofit/>
          </a:bodyPr>
          <a:lstStyle/>
          <a:p>
            <a:r>
              <a:rPr lang="en-US" sz="5400" u="sng" dirty="0">
                <a:latin typeface="Georgia Pro Semibold"/>
                <a:cs typeface="Segoe UI"/>
              </a:rPr>
              <a:t>Contents: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605F02-26E3-F828-3415-FCFE1BEE7725}"/>
              </a:ext>
            </a:extLst>
          </p:cNvPr>
          <p:cNvGraphicFramePr>
            <a:graphicFrameLocks noGrp="1"/>
          </p:cNvGraphicFramePr>
          <p:nvPr>
            <p:ph idx="1"/>
            <p:extLst>
              <p:ext uri="{D42A27DB-BD31-4B8C-83A1-F6EECF244321}">
                <p14:modId xmlns:p14="http://schemas.microsoft.com/office/powerpoint/2010/main" val="24350850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2475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688C5-4FA1-1E08-4B8C-E0B586B75499}"/>
              </a:ext>
            </a:extLst>
          </p:cNvPr>
          <p:cNvSpPr>
            <a:spLocks noGrp="1"/>
          </p:cNvSpPr>
          <p:nvPr>
            <p:ph type="title"/>
          </p:nvPr>
        </p:nvSpPr>
        <p:spPr>
          <a:xfrm>
            <a:off x="1020980" y="25722"/>
            <a:ext cx="8709623" cy="654537"/>
          </a:xfrm>
          <a:solidFill>
            <a:schemeClr val="accent4">
              <a:lumMod val="20000"/>
              <a:lumOff val="80000"/>
            </a:schemeClr>
          </a:solidFill>
        </p:spPr>
        <p:txBody>
          <a:bodyPr vert="horz" lIns="91440" tIns="45720" rIns="91440" bIns="45720" rtlCol="0" anchor="ctr">
            <a:normAutofit/>
          </a:bodyPr>
          <a:lstStyle/>
          <a:p>
            <a:r>
              <a:rPr lang="en-US" sz="3200" u="sng" dirty="0">
                <a:solidFill>
                  <a:srgbClr val="7030A0"/>
                </a:solidFill>
                <a:latin typeface="Georgia Pro Semibold"/>
              </a:rPr>
              <a:t>Time Management, how to be </a:t>
            </a:r>
            <a:r>
              <a:rPr lang="en-US" sz="3200" b="1" i="1" u="sng" dirty="0">
                <a:solidFill>
                  <a:srgbClr val="7030A0"/>
                </a:solidFill>
                <a:latin typeface="Georgia Pro Semibold"/>
              </a:rPr>
              <a:t>GOOD</a:t>
            </a:r>
            <a:r>
              <a:rPr lang="en-US" sz="3200" u="sng" dirty="0">
                <a:solidFill>
                  <a:srgbClr val="7030A0"/>
                </a:solidFill>
                <a:latin typeface="Georgia Pro Semibold"/>
              </a:rPr>
              <a:t> at it!</a:t>
            </a:r>
            <a:endParaRPr lang="en-US" sz="3200">
              <a:solidFill>
                <a:srgbClr val="7030A0"/>
              </a:solidFill>
              <a:latin typeface="Georgia Pro Semibold"/>
            </a:endParaRPr>
          </a:p>
        </p:txBody>
      </p:sp>
      <p:sp>
        <p:nvSpPr>
          <p:cNvPr id="4" name="TextBox 3">
            <a:extLst>
              <a:ext uri="{FF2B5EF4-FFF2-40B4-BE49-F238E27FC236}">
                <a16:creationId xmlns:a16="http://schemas.microsoft.com/office/drawing/2014/main" id="{B9FB8740-3786-E741-5372-E1B18E5F4945}"/>
              </a:ext>
            </a:extLst>
          </p:cNvPr>
          <p:cNvSpPr txBox="1"/>
          <p:nvPr/>
        </p:nvSpPr>
        <p:spPr>
          <a:xfrm>
            <a:off x="414627" y="599101"/>
            <a:ext cx="9312941" cy="2628421"/>
          </a:xfrm>
          <a:prstGeom prst="rect">
            <a:avLst/>
          </a:prstGeom>
          <a:solidFill>
            <a:schemeClr val="accent4">
              <a:lumMod val="20000"/>
              <a:lumOff val="80000"/>
            </a:schemeClr>
          </a:solidFill>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10000"/>
              </a:lnSpc>
            </a:pPr>
            <a:r>
              <a:rPr lang="en-US" sz="1400" b="1" i="1" dirty="0">
                <a:latin typeface="Georgia Pro"/>
              </a:rPr>
              <a:t>Have you ever been late to an important date?   </a:t>
            </a:r>
            <a:endParaRPr lang="en-US" sz="1400" b="1" i="1">
              <a:latin typeface="Georgia Pro"/>
              <a:cs typeface="Calibri" panose="020F0502020204030204"/>
            </a:endParaRPr>
          </a:p>
          <a:p>
            <a:pPr>
              <a:lnSpc>
                <a:spcPct val="110000"/>
              </a:lnSpc>
            </a:pPr>
            <a:r>
              <a:rPr lang="en-US" sz="1400" dirty="0">
                <a:latin typeface="Georgia Pro"/>
              </a:rPr>
              <a:t>I have, my wife is almost always late, it’s just who she is.   She knows she must be at a certain place at a certain time but still arrives late.    This annoys her very much and she usually has some colourful language to speak.   </a:t>
            </a:r>
            <a:endParaRPr lang="en-US" sz="1400">
              <a:latin typeface="Georgia Pro"/>
              <a:cs typeface="Calibri" panose="020F0502020204030204"/>
            </a:endParaRPr>
          </a:p>
          <a:p>
            <a:pPr>
              <a:lnSpc>
                <a:spcPct val="110000"/>
              </a:lnSpc>
            </a:pPr>
            <a:r>
              <a:rPr lang="en-US" sz="1400" dirty="0">
                <a:latin typeface="Georgia Pro"/>
              </a:rPr>
              <a:t>Many people are surely not good timekeepers and must have ways to help themselves.   One thing I do to help my wife is tell her to be somewhere half an hour before she actually needs to be there.   Surprisingly, this works for her, and I have kept up this trick for her especially for very important dates.</a:t>
            </a:r>
            <a:endParaRPr lang="en-US" sz="1400">
              <a:latin typeface="Georgia Pro"/>
              <a:cs typeface="Calibri" panose="020F0502020204030204"/>
            </a:endParaRPr>
          </a:p>
          <a:p>
            <a:pPr>
              <a:lnSpc>
                <a:spcPct val="110000"/>
              </a:lnSpc>
            </a:pPr>
            <a:r>
              <a:rPr lang="en-US" sz="1400" dirty="0">
                <a:latin typeface="Georgia Pro"/>
              </a:rPr>
              <a:t>So what other tricks are out there for being good at time management.   Let’s have a look shall we.   </a:t>
            </a:r>
            <a:endParaRPr lang="en-US" sz="1400">
              <a:latin typeface="Georgia Pro"/>
              <a:cs typeface="Calibri" panose="020F0502020204030204"/>
            </a:endParaRPr>
          </a:p>
          <a:p>
            <a:pPr>
              <a:lnSpc>
                <a:spcPct val="110000"/>
              </a:lnSpc>
            </a:pPr>
            <a:r>
              <a:rPr lang="en-US" sz="1400" b="1" dirty="0">
                <a:solidFill>
                  <a:schemeClr val="accent1"/>
                </a:solidFill>
                <a:latin typeface="Georgia Pro"/>
              </a:rPr>
              <a:t>“Time management is the process of consciously planning and controlling time spent on specific tasks to increase how efficient you are”</a:t>
            </a:r>
            <a:r>
              <a:rPr lang="en-US" sz="1400" dirty="0">
                <a:latin typeface="Georgia Pro"/>
              </a:rPr>
              <a:t> (Coursera Jul 18, 2023).    </a:t>
            </a:r>
            <a:r>
              <a:rPr lang="en-US" sz="1400" dirty="0">
                <a:solidFill>
                  <a:srgbClr val="1F1F1F"/>
                </a:solidFill>
                <a:latin typeface="Georgia Pro"/>
                <a:ea typeface="+mn-lt"/>
                <a:cs typeface="+mn-lt"/>
              </a:rPr>
              <a:t>This is a good place to start on improving your own time management.   Even if you think you don’t need any help in the matter, it’s always useful to keep an open mind, you never know you might actually come across something that resonates with yourself.   </a:t>
            </a:r>
            <a:endParaRPr lang="en-US" sz="1400" dirty="0">
              <a:latin typeface="Georgia Pro"/>
            </a:endParaRPr>
          </a:p>
          <a:p>
            <a:pPr>
              <a:lnSpc>
                <a:spcPct val="110000"/>
              </a:lnSpc>
            </a:pPr>
            <a:endParaRPr lang="en-US" sz="1200" dirty="0">
              <a:solidFill>
                <a:srgbClr val="1F1F1F"/>
              </a:solidFill>
              <a:latin typeface="Georgia Pro"/>
              <a:cs typeface="Calibri" panose="020F0502020204030204"/>
            </a:endParaRPr>
          </a:p>
          <a:p>
            <a:pPr>
              <a:lnSpc>
                <a:spcPct val="110000"/>
              </a:lnSpc>
            </a:pPr>
            <a:endParaRPr lang="en-US" sz="1200" dirty="0">
              <a:solidFill>
                <a:srgbClr val="1F1F1F"/>
              </a:solidFill>
              <a:latin typeface="Georgia Pro"/>
              <a:cs typeface="Calibri" panose="020F0502020204030204"/>
            </a:endParaRPr>
          </a:p>
          <a:p>
            <a:pPr>
              <a:lnSpc>
                <a:spcPct val="110000"/>
              </a:lnSpc>
            </a:pPr>
            <a:endParaRPr lang="en-US" sz="1200" dirty="0">
              <a:solidFill>
                <a:srgbClr val="1F1F1F"/>
              </a:solidFill>
              <a:latin typeface="Georgia Pro"/>
              <a:cs typeface="Calibri" panose="020F0502020204030204"/>
            </a:endParaRPr>
          </a:p>
          <a:p>
            <a:pPr>
              <a:lnSpc>
                <a:spcPct val="110000"/>
              </a:lnSpc>
            </a:pPr>
            <a:endParaRPr lang="en-US" sz="1200" dirty="0">
              <a:solidFill>
                <a:srgbClr val="1F1F1F"/>
              </a:solidFill>
              <a:latin typeface="Georgia Pro"/>
              <a:cs typeface="Calibri" panose="020F0502020204030204"/>
            </a:endParaRPr>
          </a:p>
          <a:p>
            <a:pPr>
              <a:lnSpc>
                <a:spcPct val="110000"/>
              </a:lnSpc>
            </a:pPr>
            <a:endParaRPr lang="en-US" sz="1200" dirty="0">
              <a:latin typeface="Georgia Pro"/>
              <a:cs typeface="Calibri" panose="020F0502020204030204"/>
            </a:endParaRPr>
          </a:p>
          <a:p>
            <a:pPr>
              <a:lnSpc>
                <a:spcPct val="110000"/>
              </a:lnSpc>
              <a:buFont typeface="Arial" panose="020B0604020202020204" pitchFamily="34" charset="0"/>
              <a:buChar char="•"/>
            </a:pPr>
            <a:endParaRPr lang="en-US" sz="1200" dirty="0">
              <a:latin typeface="Georgia Pro"/>
            </a:endParaRPr>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cs typeface="Calibri" panose="020F0502020204030204"/>
            </a:endParaRPr>
          </a:p>
          <a:p>
            <a:pPr>
              <a:lnSpc>
                <a:spcPct val="90000"/>
              </a:lnSpc>
              <a:spcAft>
                <a:spcPts val="600"/>
              </a:spcAft>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p:txBody>
      </p:sp>
      <p:pic>
        <p:nvPicPr>
          <p:cNvPr id="5" name="Picture 4" descr="A clock with a person running&#10;&#10;Description automatically generated">
            <a:extLst>
              <a:ext uri="{FF2B5EF4-FFF2-40B4-BE49-F238E27FC236}">
                <a16:creationId xmlns:a16="http://schemas.microsoft.com/office/drawing/2014/main" id="{35A67740-CAD9-7C0B-A9F5-B6D7BA57BAFE}"/>
              </a:ext>
            </a:extLst>
          </p:cNvPr>
          <p:cNvPicPr>
            <a:picLocks noChangeAspect="1"/>
          </p:cNvPicPr>
          <p:nvPr/>
        </p:nvPicPr>
        <p:blipFill rotWithShape="1">
          <a:blip r:embed="rId2"/>
          <a:srcRect r="20228" b="2"/>
          <a:stretch/>
        </p:blipFill>
        <p:spPr>
          <a:xfrm>
            <a:off x="9589830" y="10"/>
            <a:ext cx="2602170" cy="2989376"/>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2A2D5F6-E656-1D66-DBC3-0FD4C21D2587}"/>
              </a:ext>
            </a:extLst>
          </p:cNvPr>
          <p:cNvSpPr txBox="1"/>
          <p:nvPr/>
        </p:nvSpPr>
        <p:spPr>
          <a:xfrm>
            <a:off x="411582" y="4386978"/>
            <a:ext cx="10481930" cy="1985159"/>
          </a:xfrm>
          <a:prstGeom prst="rect">
            <a:avLst/>
          </a:prstGeom>
          <a:solidFill>
            <a:schemeClr val="accent4">
              <a:lumMod val="20000"/>
              <a:lumOff val="80000"/>
            </a:schemeClr>
          </a:solidFill>
          <a:ln>
            <a:solidFill>
              <a:schemeClr val="accent4">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Georgia Pro"/>
              </a:rPr>
              <a:t>Who likes a To-Do-List!   In my research I came across a lot of sites that mentioned making a to-do-list.   I love making lists and this is a good way for me to have a visual outline of what I need to achieve.   Other people, however, are not so keen on lists and they don't help them at all, like my wife, she absolutely hates list, they do her head right in.   </a:t>
            </a:r>
          </a:p>
          <a:p>
            <a:r>
              <a:rPr lang="en-US" sz="1400" dirty="0">
                <a:latin typeface="Georgia Pro"/>
                <a:cs typeface="Calibri"/>
              </a:rPr>
              <a:t>One website states that </a:t>
            </a:r>
            <a:r>
              <a:rPr lang="en-US" sz="1400" b="1" dirty="0">
                <a:solidFill>
                  <a:schemeClr val="accent1"/>
                </a:solidFill>
                <a:latin typeface="Georgia Pro"/>
                <a:cs typeface="Calibri"/>
              </a:rPr>
              <a:t>"</a:t>
            </a:r>
            <a:r>
              <a:rPr lang="en-US" sz="1400" b="1" dirty="0">
                <a:solidFill>
                  <a:schemeClr val="accent1"/>
                </a:solidFill>
                <a:latin typeface="Georgia Pro"/>
                <a:ea typeface="+mn-lt"/>
                <a:cs typeface="+mn-lt"/>
              </a:rPr>
              <a:t>When you properly manage time, </a:t>
            </a:r>
            <a:r>
              <a:rPr lang="en-US" sz="1400" b="1" dirty="0">
                <a:solidFill>
                  <a:schemeClr val="accent1"/>
                </a:solidFill>
                <a:latin typeface="Georgia Pro"/>
                <a:ea typeface="+mn-lt"/>
                <a:cs typeface="+mn-lt"/>
                <a:hlinkClick r:id="rId3">
                  <a:extLst>
                    <a:ext uri="{A12FA001-AC4F-418D-AE19-62706E023703}">
                      <ahyp:hlinkClr xmlns:ahyp="http://schemas.microsoft.com/office/drawing/2018/hyperlinkcolor" val="tx"/>
                    </a:ext>
                  </a:extLst>
                </a:hlinkClick>
              </a:rPr>
              <a:t>you get more done</a:t>
            </a:r>
            <a:r>
              <a:rPr lang="en-US" sz="1400" b="1" dirty="0">
                <a:solidFill>
                  <a:schemeClr val="accent1"/>
                </a:solidFill>
                <a:latin typeface="Georgia Pro"/>
                <a:ea typeface="+mn-lt"/>
                <a:cs typeface="+mn-lt"/>
              </a:rPr>
              <a:t> and save more time for activities you truly enjoy. Properly managing time includes Making a </a:t>
            </a:r>
            <a:r>
              <a:rPr lang="en-US" sz="1400" b="1" dirty="0">
                <a:solidFill>
                  <a:schemeClr val="accent1"/>
                </a:solidFill>
                <a:latin typeface="Georgia Pro"/>
                <a:ea typeface="+mn-lt"/>
                <a:cs typeface="+mn-lt"/>
                <a:hlinkClick r:id="rId4">
                  <a:extLst>
                    <a:ext uri="{A12FA001-AC4F-418D-AE19-62706E023703}">
                      <ahyp:hlinkClr xmlns:ahyp="http://schemas.microsoft.com/office/drawing/2018/hyperlinkcolor" val="tx"/>
                    </a:ext>
                  </a:extLst>
                </a:hlinkClick>
              </a:rPr>
              <a:t>to-do list</a:t>
            </a:r>
            <a:r>
              <a:rPr lang="en-US" sz="1400" b="1" dirty="0">
                <a:solidFill>
                  <a:schemeClr val="accent1"/>
                </a:solidFill>
                <a:latin typeface="Georgia Pro"/>
                <a:ea typeface="+mn-lt"/>
                <a:cs typeface="+mn-lt"/>
              </a:rPr>
              <a:t>, allocating time to each item from your to-do list, and scheduling those tasks on your calendar"</a:t>
            </a:r>
            <a:r>
              <a:rPr lang="en-US" sz="1400" dirty="0">
                <a:solidFill>
                  <a:srgbClr val="455A64"/>
                </a:solidFill>
                <a:latin typeface="Georgia Pro"/>
                <a:ea typeface="+mn-lt"/>
                <a:cs typeface="+mn-lt"/>
              </a:rPr>
              <a:t>   (</a:t>
            </a:r>
            <a:r>
              <a:rPr lang="en-US" sz="1400" dirty="0" err="1">
                <a:latin typeface="Georgia Pro"/>
                <a:ea typeface="+mn-lt"/>
                <a:cs typeface="+mn-lt"/>
              </a:rPr>
              <a:t>Coguric</a:t>
            </a:r>
            <a:r>
              <a:rPr lang="en-US" sz="1400" dirty="0">
                <a:latin typeface="Georgia Pro"/>
                <a:ea typeface="+mn-lt"/>
                <a:cs typeface="+mn-lt"/>
              </a:rPr>
              <a:t> T, 2023).  </a:t>
            </a:r>
            <a:r>
              <a:rPr lang="en-US" sz="1400" b="1" dirty="0">
                <a:solidFill>
                  <a:srgbClr val="0286C2"/>
                </a:solidFill>
                <a:latin typeface="Georgia Pro"/>
                <a:ea typeface="+mn-lt"/>
                <a:cs typeface="+mn-lt"/>
              </a:rPr>
              <a:t> </a:t>
            </a:r>
          </a:p>
          <a:p>
            <a:r>
              <a:rPr lang="en-US" sz="1400" dirty="0">
                <a:latin typeface="Georgia Pro"/>
                <a:cs typeface="Calibri"/>
              </a:rPr>
              <a:t>Again, this might work for some so we still need to see what else is out there to help us manage our time, so we don’t burn ourselves out, cause then we're no use to anybody including ourselves.    </a:t>
            </a:r>
          </a:p>
          <a:p>
            <a:endParaRPr lang="en-US" sz="1100" dirty="0">
              <a:latin typeface="Georgia Pro"/>
              <a:cs typeface="Calibri"/>
            </a:endParaRPr>
          </a:p>
        </p:txBody>
      </p:sp>
      <p:grpSp>
        <p:nvGrpSpPr>
          <p:cNvPr id="13" name="Group 12">
            <a:extLst>
              <a:ext uri="{FF2B5EF4-FFF2-40B4-BE49-F238E27FC236}">
                <a16:creationId xmlns:a16="http://schemas.microsoft.com/office/drawing/2014/main" id="{5E487F92-43D3-B479-61AF-7804A8D0B77F}"/>
              </a:ext>
            </a:extLst>
          </p:cNvPr>
          <p:cNvGrpSpPr/>
          <p:nvPr/>
        </p:nvGrpSpPr>
        <p:grpSpPr>
          <a:xfrm>
            <a:off x="414251" y="3480352"/>
            <a:ext cx="10769193" cy="637653"/>
            <a:chOff x="270387" y="2390514"/>
            <a:chExt cx="7030078" cy="451584"/>
          </a:xfrm>
        </p:grpSpPr>
        <p:pic>
          <p:nvPicPr>
            <p:cNvPr id="10" name="Picture 9" descr="Alarm clocks in a line">
              <a:extLst>
                <a:ext uri="{FF2B5EF4-FFF2-40B4-BE49-F238E27FC236}">
                  <a16:creationId xmlns:a16="http://schemas.microsoft.com/office/drawing/2014/main" id="{81A5C584-229B-C226-77BA-02D64264E4AB}"/>
                </a:ext>
              </a:extLst>
            </p:cNvPr>
            <p:cNvPicPr>
              <a:picLocks noChangeAspect="1"/>
            </p:cNvPicPr>
            <p:nvPr/>
          </p:nvPicPr>
          <p:blipFill rotWithShape="1">
            <a:blip r:embed="rId5"/>
            <a:srcRect l="7168" t="57664" r="5824" b="22724"/>
            <a:stretch/>
          </p:blipFill>
          <p:spPr>
            <a:xfrm>
              <a:off x="270387" y="2390514"/>
              <a:ext cx="3515046" cy="451584"/>
            </a:xfrm>
            <a:prstGeom prst="rect">
              <a:avLst/>
            </a:prstGeom>
          </p:spPr>
        </p:pic>
        <p:pic>
          <p:nvPicPr>
            <p:cNvPr id="11" name="Picture 10" descr="Alarm clocks in a line">
              <a:extLst>
                <a:ext uri="{FF2B5EF4-FFF2-40B4-BE49-F238E27FC236}">
                  <a16:creationId xmlns:a16="http://schemas.microsoft.com/office/drawing/2014/main" id="{9C0CB2CE-BF82-E02A-02C8-4A469B7490B9}"/>
                </a:ext>
              </a:extLst>
            </p:cNvPr>
            <p:cNvPicPr>
              <a:picLocks noChangeAspect="1"/>
            </p:cNvPicPr>
            <p:nvPr/>
          </p:nvPicPr>
          <p:blipFill rotWithShape="1">
            <a:blip r:embed="rId5"/>
            <a:srcRect l="7168" t="57664" r="5824" b="22724"/>
            <a:stretch/>
          </p:blipFill>
          <p:spPr>
            <a:xfrm>
              <a:off x="3785419" y="2390514"/>
              <a:ext cx="3515046" cy="451584"/>
            </a:xfrm>
            <a:prstGeom prst="rect">
              <a:avLst/>
            </a:prstGeom>
          </p:spPr>
        </p:pic>
      </p:grpSp>
    </p:spTree>
    <p:extLst>
      <p:ext uri="{BB962C8B-B14F-4D97-AF65-F5344CB8AC3E}">
        <p14:creationId xmlns:p14="http://schemas.microsoft.com/office/powerpoint/2010/main" val="1391017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7ED83DE-5FC1-1AC6-544A-E716727A824F}"/>
              </a:ext>
            </a:extLst>
          </p:cNvPr>
          <p:cNvGrpSpPr/>
          <p:nvPr/>
        </p:nvGrpSpPr>
        <p:grpSpPr>
          <a:xfrm>
            <a:off x="5615533" y="143527"/>
            <a:ext cx="6069419" cy="3794832"/>
            <a:chOff x="192928" y="4706664"/>
            <a:chExt cx="2755606" cy="2031602"/>
          </a:xfrm>
        </p:grpSpPr>
        <p:pic>
          <p:nvPicPr>
            <p:cNvPr id="5" name="Picture 4">
              <a:extLst>
                <a:ext uri="{FF2B5EF4-FFF2-40B4-BE49-F238E27FC236}">
                  <a16:creationId xmlns:a16="http://schemas.microsoft.com/office/drawing/2014/main" id="{DDEAC1DB-3A69-46DA-F01D-BCD6B6E7BE09}"/>
                </a:ext>
              </a:extLst>
            </p:cNvPr>
            <p:cNvPicPr>
              <a:picLocks noChangeAspect="1"/>
            </p:cNvPicPr>
            <p:nvPr/>
          </p:nvPicPr>
          <p:blipFill>
            <a:blip r:embed="rId2"/>
            <a:stretch>
              <a:fillRect/>
            </a:stretch>
          </p:blipFill>
          <p:spPr>
            <a:xfrm>
              <a:off x="203562" y="4706664"/>
              <a:ext cx="2743200" cy="1850895"/>
            </a:xfrm>
            <a:prstGeom prst="rect">
              <a:avLst/>
            </a:prstGeom>
          </p:spPr>
        </p:pic>
        <p:sp>
          <p:nvSpPr>
            <p:cNvPr id="6" name="TextBox 3">
              <a:extLst>
                <a:ext uri="{FF2B5EF4-FFF2-40B4-BE49-F238E27FC236}">
                  <a16:creationId xmlns:a16="http://schemas.microsoft.com/office/drawing/2014/main" id="{BAAD4304-131C-F53A-073E-6B959213D069}"/>
                </a:ext>
              </a:extLst>
            </p:cNvPr>
            <p:cNvSpPr txBox="1"/>
            <p:nvPr/>
          </p:nvSpPr>
          <p:spPr>
            <a:xfrm>
              <a:off x="192928" y="6553600"/>
              <a:ext cx="2755606" cy="18466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00" u="sng" dirty="0">
                  <a:solidFill>
                    <a:srgbClr val="0563C1"/>
                  </a:solidFill>
                  <a:cs typeface="Calibri"/>
                  <a:hlinkClick r:id="rId3"/>
                </a:rPr>
                <a:t>Effective Time Management Charts Perspective (time-management-abilities.com)</a:t>
              </a:r>
              <a:r>
                <a:rPr lang="en-US" sz="600" dirty="0">
                  <a:cs typeface="Calibri"/>
                </a:rPr>
                <a:t> </a:t>
              </a:r>
            </a:p>
          </p:txBody>
        </p:sp>
      </p:grpSp>
      <p:sp>
        <p:nvSpPr>
          <p:cNvPr id="7" name="TextBox 1">
            <a:extLst>
              <a:ext uri="{FF2B5EF4-FFF2-40B4-BE49-F238E27FC236}">
                <a16:creationId xmlns:a16="http://schemas.microsoft.com/office/drawing/2014/main" id="{DA537FC1-62A0-00D3-73E6-A974A48D50EA}"/>
              </a:ext>
            </a:extLst>
          </p:cNvPr>
          <p:cNvSpPr txBox="1"/>
          <p:nvPr/>
        </p:nvSpPr>
        <p:spPr>
          <a:xfrm>
            <a:off x="628233" y="3780273"/>
            <a:ext cx="11057861" cy="2893100"/>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latin typeface="Georgia Pro"/>
                <a:cs typeface="Calibri"/>
              </a:rPr>
              <a:t>But how you say! </a:t>
            </a:r>
          </a:p>
          <a:p>
            <a:r>
              <a:rPr lang="en-US" sz="1400" dirty="0">
                <a:latin typeface="Georgia Pro"/>
                <a:cs typeface="Calibri"/>
              </a:rPr>
              <a:t>Well, I say, find what fits you best and try and stick with it.    Try to organise your time effetely.   We would all love a nice work life balance, but it isn't going to just happen overnight.   You need to work at it.   Priorities what is important to you.   </a:t>
            </a:r>
            <a:endParaRPr lang="en-US" sz="1400" b="1" dirty="0">
              <a:latin typeface="Georgia Pro"/>
              <a:cs typeface="Calibri"/>
            </a:endParaRPr>
          </a:p>
          <a:p>
            <a:r>
              <a:rPr lang="en-US" sz="1400" dirty="0">
                <a:latin typeface="Georgia Pro"/>
                <a:cs typeface="Calibri"/>
              </a:rPr>
              <a:t>Yes, we all have to go to work to get the money to enable us to do the things that make us happy.   </a:t>
            </a:r>
            <a:endParaRPr lang="en-US" sz="1400" b="1">
              <a:latin typeface="Georgia Pro"/>
              <a:cs typeface="Calibri"/>
            </a:endParaRPr>
          </a:p>
          <a:p>
            <a:r>
              <a:rPr lang="en-US" sz="1400" dirty="0">
                <a:latin typeface="Georgia Pro"/>
                <a:cs typeface="Calibri"/>
              </a:rPr>
              <a:t>Don't you wish you could just win the lottery sometimes </a:t>
            </a:r>
            <a:r>
              <a:rPr lang="en-US" sz="1400" dirty="0" err="1">
                <a:latin typeface="Georgia Pro"/>
                <a:cs typeface="Calibri"/>
              </a:rPr>
              <a:t>haha</a:t>
            </a:r>
            <a:r>
              <a:rPr lang="en-US" sz="1400" dirty="0">
                <a:latin typeface="Georgia Pro"/>
                <a:cs typeface="Calibri"/>
              </a:rPr>
              <a:t>.   But then you have to play it, which costs money.  Oh Dear, gone around in a circle, sorry about that.   </a:t>
            </a:r>
            <a:endParaRPr lang="en-US" sz="1400" b="1">
              <a:latin typeface="Georgia Pro"/>
              <a:cs typeface="Calibri"/>
            </a:endParaRPr>
          </a:p>
          <a:p>
            <a:r>
              <a:rPr lang="en-US" sz="1400" dirty="0">
                <a:latin typeface="Georgia Pro"/>
                <a:cs typeface="Calibri"/>
              </a:rPr>
              <a:t>Come back to me, right what I can offer you in this moment are a few websites to have a look at, for you to see what might help you out.   </a:t>
            </a:r>
          </a:p>
          <a:p>
            <a:r>
              <a:rPr lang="en-US" sz="1400" dirty="0">
                <a:latin typeface="Georgia Pro"/>
                <a:cs typeface="Calibri"/>
              </a:rPr>
              <a:t>I hope it helps.   </a:t>
            </a:r>
          </a:p>
          <a:p>
            <a:r>
              <a:rPr lang="en-US" sz="1400" dirty="0">
                <a:ea typeface="+mn-lt"/>
                <a:cs typeface="+mn-lt"/>
                <a:hlinkClick r:id="rId4"/>
              </a:rPr>
              <a:t>5 Effective Time Management Tips to Achieve Work-Life Balance (aventislearning.com) </a:t>
            </a:r>
            <a:endParaRPr lang="en-US" sz="1400">
              <a:ea typeface="+mn-lt"/>
              <a:cs typeface="+mn-lt"/>
            </a:endParaRPr>
          </a:p>
          <a:p>
            <a:endParaRPr lang="en-US" sz="1400" dirty="0">
              <a:ea typeface="+mn-lt"/>
              <a:cs typeface="+mn-lt"/>
            </a:endParaRPr>
          </a:p>
          <a:p>
            <a:r>
              <a:rPr lang="en-US" sz="1400" dirty="0">
                <a:ea typeface="+mn-lt"/>
                <a:cs typeface="+mn-lt"/>
                <a:hlinkClick r:id="rId5"/>
              </a:rPr>
              <a:t>Time management skills | Help Centre | The Open University</a:t>
            </a:r>
            <a:endParaRPr lang="en-US" sz="1400">
              <a:ea typeface="+mn-lt"/>
              <a:cs typeface="+mn-lt"/>
            </a:endParaRPr>
          </a:p>
          <a:p>
            <a:endParaRPr lang="en-US" sz="1400" dirty="0">
              <a:ea typeface="+mn-lt"/>
              <a:cs typeface="+mn-lt"/>
            </a:endParaRPr>
          </a:p>
          <a:p>
            <a:r>
              <a:rPr lang="en-US" sz="1400" dirty="0">
                <a:ea typeface="+mn-lt"/>
                <a:cs typeface="+mn-lt"/>
                <a:hlinkClick r:id="rId6"/>
              </a:rPr>
              <a:t>Top 16 Proven Ways to Improve Time Management Skills | Simplilearn</a:t>
            </a:r>
            <a:endParaRPr lang="en-US" sz="1400"/>
          </a:p>
        </p:txBody>
      </p:sp>
      <p:sp>
        <p:nvSpPr>
          <p:cNvPr id="8" name="TextBox 7">
            <a:extLst>
              <a:ext uri="{FF2B5EF4-FFF2-40B4-BE49-F238E27FC236}">
                <a16:creationId xmlns:a16="http://schemas.microsoft.com/office/drawing/2014/main" id="{2E67A393-79D5-78BB-E46F-83DB37FB3A3F}"/>
              </a:ext>
            </a:extLst>
          </p:cNvPr>
          <p:cNvSpPr txBox="1"/>
          <p:nvPr/>
        </p:nvSpPr>
        <p:spPr>
          <a:xfrm>
            <a:off x="629092" y="894907"/>
            <a:ext cx="4784650" cy="2462213"/>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aseline="0" dirty="0">
                <a:latin typeface="Georgia Pro"/>
                <a:ea typeface="Segoe UI"/>
                <a:cs typeface="Segoe UI"/>
              </a:rPr>
              <a:t>The chart below shows how most of our time is spent during the day.    It's quite shocking looking at it this way and you start to </a:t>
            </a:r>
            <a:r>
              <a:rPr lang="en-US" sz="1400" baseline="0" dirty="0" err="1">
                <a:latin typeface="Georgia Pro"/>
                <a:ea typeface="Segoe UI"/>
                <a:cs typeface="Segoe UI"/>
              </a:rPr>
              <a:t>realise</a:t>
            </a:r>
            <a:r>
              <a:rPr lang="en-US" sz="1400" baseline="0" dirty="0">
                <a:latin typeface="Georgia Pro"/>
                <a:ea typeface="Segoe UI"/>
                <a:cs typeface="Segoe UI"/>
              </a:rPr>
              <a:t> what you actually do throughout the day.   </a:t>
            </a:r>
            <a:r>
              <a:rPr lang="en-US" sz="1400" dirty="0">
                <a:latin typeface="Georgia Pro"/>
                <a:ea typeface="Segoe UI"/>
                <a:cs typeface="Segoe UI"/>
              </a:rPr>
              <a:t> </a:t>
            </a:r>
            <a:endParaRPr lang="en-US"/>
          </a:p>
          <a:p>
            <a:r>
              <a:rPr lang="en-US" sz="1400" baseline="0" dirty="0">
                <a:latin typeface="Georgia Pro"/>
                <a:ea typeface="Segoe UI"/>
                <a:cs typeface="Segoe UI"/>
              </a:rPr>
              <a:t>Would you say this is about right for your average day in your life</a:t>
            </a:r>
            <a:r>
              <a:rPr lang="en-US" sz="1400" dirty="0">
                <a:latin typeface="Georgia Pro"/>
                <a:ea typeface="Segoe UI"/>
                <a:cs typeface="Segoe UI"/>
              </a:rPr>
              <a:t>?</a:t>
            </a:r>
            <a:r>
              <a:rPr lang="en-US" sz="1400" baseline="0" dirty="0">
                <a:latin typeface="Georgia Pro"/>
                <a:ea typeface="Segoe UI"/>
                <a:cs typeface="Segoe UI"/>
              </a:rPr>
              <a:t>   </a:t>
            </a:r>
            <a:r>
              <a:rPr lang="en-US" sz="1400" dirty="0">
                <a:latin typeface="Georgia Pro"/>
                <a:ea typeface="Segoe UI"/>
                <a:cs typeface="Segoe UI"/>
              </a:rPr>
              <a:t>​</a:t>
            </a:r>
            <a:endParaRPr lang="en-US">
              <a:cs typeface="Calibri"/>
            </a:endParaRPr>
          </a:p>
          <a:p>
            <a:pPr rtl="0"/>
            <a:r>
              <a:rPr lang="en-US" sz="1400" baseline="0" dirty="0">
                <a:latin typeface="Georgia Pro"/>
                <a:ea typeface="Segoe UI"/>
                <a:cs typeface="Segoe UI"/>
              </a:rPr>
              <a:t>If you go from the graph, what we spend doing the most is working and sleeping, most days I feel that, and it can start to make you feel </a:t>
            </a:r>
            <a:r>
              <a:rPr lang="en-US" sz="1400" baseline="0" dirty="0" err="1">
                <a:latin typeface="Georgia Pro"/>
                <a:ea typeface="Segoe UI"/>
                <a:cs typeface="Segoe UI"/>
              </a:rPr>
              <a:t>bluh</a:t>
            </a:r>
            <a:r>
              <a:rPr lang="en-US" sz="1400" baseline="0" dirty="0">
                <a:latin typeface="Georgia Pro"/>
                <a:ea typeface="Segoe UI"/>
                <a:cs typeface="Segoe UI"/>
              </a:rPr>
              <a:t>.............. </a:t>
            </a:r>
            <a:r>
              <a:rPr lang="en-US" sz="1400" dirty="0">
                <a:latin typeface="Georgia Pro"/>
                <a:ea typeface="Segoe UI"/>
                <a:cs typeface="Segoe UI"/>
              </a:rPr>
              <a:t>​</a:t>
            </a:r>
          </a:p>
          <a:p>
            <a:pPr rtl="0"/>
            <a:r>
              <a:rPr lang="en-US" sz="1400" baseline="0" dirty="0">
                <a:latin typeface="Georgia Pro"/>
                <a:ea typeface="Segoe UI"/>
                <a:cs typeface="Segoe UI"/>
              </a:rPr>
              <a:t>So I say lets get rid of </a:t>
            </a:r>
            <a:r>
              <a:rPr lang="en-US" sz="1400" baseline="0" dirty="0" err="1">
                <a:latin typeface="Georgia Pro"/>
                <a:ea typeface="Segoe UI"/>
                <a:cs typeface="Segoe UI"/>
              </a:rPr>
              <a:t>bluh</a:t>
            </a:r>
            <a:r>
              <a:rPr lang="en-US" sz="1400" baseline="0" dirty="0">
                <a:latin typeface="Georgia Pro"/>
                <a:ea typeface="Segoe UI"/>
                <a:cs typeface="Segoe UI"/>
              </a:rPr>
              <a:t> and start making our lives better. </a:t>
            </a:r>
            <a:endParaRPr lang="en-US">
              <a:cs typeface="Calibri" panose="020F0502020204030204"/>
            </a:endParaRPr>
          </a:p>
        </p:txBody>
      </p:sp>
      <p:pic>
        <p:nvPicPr>
          <p:cNvPr id="2" name="Picture 1" descr="Wristwatch face">
            <a:extLst>
              <a:ext uri="{FF2B5EF4-FFF2-40B4-BE49-F238E27FC236}">
                <a16:creationId xmlns:a16="http://schemas.microsoft.com/office/drawing/2014/main" id="{A3AD510E-7B8F-6E8E-65E8-24CD029C094A}"/>
              </a:ext>
            </a:extLst>
          </p:cNvPr>
          <p:cNvPicPr>
            <a:picLocks noChangeAspect="1"/>
          </p:cNvPicPr>
          <p:nvPr/>
        </p:nvPicPr>
        <p:blipFill rotWithShape="1">
          <a:blip r:embed="rId7"/>
          <a:srcRect l="15235" t="15899" r="277" b="-419"/>
          <a:stretch/>
        </p:blipFill>
        <p:spPr>
          <a:xfrm>
            <a:off x="9755372" y="5476512"/>
            <a:ext cx="1932960" cy="1291002"/>
          </a:xfrm>
          <a:prstGeom prst="rect">
            <a:avLst/>
          </a:prstGeom>
        </p:spPr>
      </p:pic>
      <p:grpSp>
        <p:nvGrpSpPr>
          <p:cNvPr id="10" name="Group 9">
            <a:extLst>
              <a:ext uri="{FF2B5EF4-FFF2-40B4-BE49-F238E27FC236}">
                <a16:creationId xmlns:a16="http://schemas.microsoft.com/office/drawing/2014/main" id="{E28F6EB4-D73C-05DC-ABCB-FECE1B2D05CE}"/>
              </a:ext>
            </a:extLst>
          </p:cNvPr>
          <p:cNvGrpSpPr/>
          <p:nvPr/>
        </p:nvGrpSpPr>
        <p:grpSpPr>
          <a:xfrm>
            <a:off x="3623065" y="3133947"/>
            <a:ext cx="1841001" cy="803961"/>
            <a:chOff x="3623065" y="3133947"/>
            <a:chExt cx="1841001" cy="803961"/>
          </a:xfrm>
        </p:grpSpPr>
        <p:pic>
          <p:nvPicPr>
            <p:cNvPr id="3" name="Picture 2" descr="Shopping cart with shopping bags suspended in the air">
              <a:extLst>
                <a:ext uri="{FF2B5EF4-FFF2-40B4-BE49-F238E27FC236}">
                  <a16:creationId xmlns:a16="http://schemas.microsoft.com/office/drawing/2014/main" id="{E8F5284E-F236-882B-A412-B79FBDFC73CF}"/>
                </a:ext>
              </a:extLst>
            </p:cNvPr>
            <p:cNvPicPr>
              <a:picLocks noChangeAspect="1"/>
            </p:cNvPicPr>
            <p:nvPr/>
          </p:nvPicPr>
          <p:blipFill rotWithShape="1">
            <a:blip r:embed="rId8"/>
            <a:srcRect l="7299" t="4844" r="11314" b="16146"/>
            <a:stretch/>
          </p:blipFill>
          <p:spPr>
            <a:xfrm>
              <a:off x="4281510" y="3136604"/>
              <a:ext cx="1182556" cy="800848"/>
            </a:xfrm>
            <a:prstGeom prst="rect">
              <a:avLst/>
            </a:prstGeom>
          </p:spPr>
        </p:pic>
        <p:pic>
          <p:nvPicPr>
            <p:cNvPr id="9" name="Picture 8" descr="Coin purse full of credit cards">
              <a:extLst>
                <a:ext uri="{FF2B5EF4-FFF2-40B4-BE49-F238E27FC236}">
                  <a16:creationId xmlns:a16="http://schemas.microsoft.com/office/drawing/2014/main" id="{8F720766-D763-A9AE-8E26-9ACE3F9A1F89}"/>
                </a:ext>
              </a:extLst>
            </p:cNvPr>
            <p:cNvPicPr>
              <a:picLocks noChangeAspect="1"/>
            </p:cNvPicPr>
            <p:nvPr/>
          </p:nvPicPr>
          <p:blipFill rotWithShape="1">
            <a:blip r:embed="rId9"/>
            <a:srcRect l="10707" t="20086" r="11281" b="13630"/>
            <a:stretch/>
          </p:blipFill>
          <p:spPr>
            <a:xfrm>
              <a:off x="3623065" y="3133947"/>
              <a:ext cx="685560" cy="803961"/>
            </a:xfrm>
            <a:prstGeom prst="rect">
              <a:avLst/>
            </a:prstGeom>
          </p:spPr>
        </p:pic>
      </p:grpSp>
    </p:spTree>
    <p:extLst>
      <p:ext uri="{BB962C8B-B14F-4D97-AF65-F5344CB8AC3E}">
        <p14:creationId xmlns:p14="http://schemas.microsoft.com/office/powerpoint/2010/main" val="2548189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C70FB-70FA-7BB7-9E0E-975D64483755}"/>
              </a:ext>
            </a:extLst>
          </p:cNvPr>
          <p:cNvSpPr>
            <a:spLocks noGrp="1"/>
          </p:cNvSpPr>
          <p:nvPr>
            <p:ph type="title"/>
          </p:nvPr>
        </p:nvSpPr>
        <p:spPr>
          <a:xfrm>
            <a:off x="2486246" y="391706"/>
            <a:ext cx="7015717" cy="895717"/>
          </a:xfrm>
        </p:spPr>
        <p:txBody>
          <a:bodyPr>
            <a:normAutofit/>
          </a:bodyPr>
          <a:lstStyle/>
          <a:p>
            <a:pPr algn="ctr"/>
            <a:r>
              <a:rPr lang="en-US" sz="3600" b="1" u="sng" dirty="0">
                <a:latin typeface="Georgia Pro Semibold"/>
                <a:ea typeface="+mj-lt"/>
                <a:cs typeface="+mj-lt"/>
              </a:rPr>
              <a:t>Blog Reference List </a:t>
            </a:r>
            <a:r>
              <a:rPr lang="en-GB" sz="3600" b="1" u="sng" dirty="0">
                <a:latin typeface="Georgia Pro Semibold"/>
                <a:ea typeface="+mj-lt"/>
                <a:cs typeface="+mj-lt"/>
              </a:rPr>
              <a:t> </a:t>
            </a:r>
            <a:endParaRPr lang="en-US" sz="3600" dirty="0">
              <a:latin typeface="Georgia Pro Semibold"/>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C222AE-0155-0591-F4A6-C9CE783C6A56}"/>
              </a:ext>
            </a:extLst>
          </p:cNvPr>
          <p:cNvSpPr>
            <a:spLocks noGrp="1"/>
          </p:cNvSpPr>
          <p:nvPr>
            <p:ph idx="1"/>
          </p:nvPr>
        </p:nvSpPr>
        <p:spPr>
          <a:xfrm>
            <a:off x="838200" y="1987999"/>
            <a:ext cx="10515600" cy="4251960"/>
          </a:xfrm>
        </p:spPr>
        <p:txBody>
          <a:bodyPr vert="horz" lIns="91440" tIns="45720" rIns="91440" bIns="45720" rtlCol="0" anchor="t">
            <a:normAutofit/>
          </a:bodyPr>
          <a:lstStyle/>
          <a:p>
            <a:r>
              <a:rPr lang="en-US" sz="1200" dirty="0">
                <a:latin typeface="Georgia Pro"/>
                <a:ea typeface="+mn-lt"/>
                <a:cs typeface="+mn-lt"/>
                <a:hlinkClick r:id="rId2">
                  <a:extLst>
                    <a:ext uri="{A12FA001-AC4F-418D-AE19-62706E023703}">
                      <ahyp:hlinkClr xmlns:ahyp="http://schemas.microsoft.com/office/drawing/2018/hyperlinkcolor" val="tx"/>
                    </a:ext>
                  </a:extLst>
                </a:hlinkClick>
              </a:rPr>
              <a:t>Coguric,</a:t>
            </a:r>
            <a:r>
              <a:rPr lang="en-US" sz="1200" dirty="0">
                <a:latin typeface="Georgia Pro"/>
              </a:rPr>
              <a:t>Teodora.  </a:t>
            </a:r>
            <a:r>
              <a:rPr lang="en-US" sz="1200" dirty="0">
                <a:latin typeface="Georgia Pro"/>
                <a:ea typeface="+mn-lt"/>
                <a:cs typeface="+mn-lt"/>
              </a:rPr>
              <a:t>October 5, 2023</a:t>
            </a:r>
            <a:r>
              <a:rPr lang="en-US" sz="1200" dirty="0">
                <a:latin typeface="Georgia Pro"/>
              </a:rPr>
              <a:t>.  Importance of time management + 10 time management tips. Available at </a:t>
            </a:r>
            <a:r>
              <a:rPr lang="en-US" sz="1200" dirty="0">
                <a:solidFill>
                  <a:srgbClr val="3D4853"/>
                </a:solidFill>
                <a:latin typeface="Georgia Pro"/>
                <a:ea typeface="+mn-lt"/>
                <a:cs typeface="+mn-lt"/>
                <a:hlinkClick r:id="rId3"/>
              </a:rPr>
              <a:t>The importance of time management (+ tips and benefits) (clockify.me). </a:t>
            </a:r>
            <a:endParaRPr lang="en-US" sz="1200">
              <a:solidFill>
                <a:srgbClr val="000000"/>
              </a:solidFill>
              <a:latin typeface="Georgia Pro"/>
            </a:endParaRPr>
          </a:p>
          <a:p>
            <a:endParaRPr lang="en-US" sz="1200" dirty="0">
              <a:solidFill>
                <a:srgbClr val="3D4853"/>
              </a:solidFill>
              <a:latin typeface="Georgia Pro"/>
              <a:ea typeface="+mn-lt"/>
              <a:cs typeface="+mn-lt"/>
            </a:endParaRPr>
          </a:p>
          <a:p>
            <a:r>
              <a:rPr lang="en-US" sz="1200" dirty="0">
                <a:solidFill>
                  <a:srgbClr val="1F1F1F"/>
                </a:solidFill>
                <a:latin typeface="Georgia Pro"/>
                <a:ea typeface="+mn-lt"/>
                <a:cs typeface="+mn-lt"/>
              </a:rPr>
              <a:t>Coursera. Jul 18, 2023    </a:t>
            </a:r>
            <a:r>
              <a:rPr lang="en-US" sz="1200" u="sng" dirty="0">
                <a:solidFill>
                  <a:srgbClr val="0563C1"/>
                </a:solidFill>
                <a:latin typeface="Georgia Pro"/>
                <a:ea typeface="+mn-lt"/>
                <a:cs typeface="Segoe UI"/>
                <a:hlinkClick r:id="rId4"/>
              </a:rPr>
              <a:t>What Is Time Management? 6 Strategies to Better Manage Your Time | Coursera</a:t>
            </a:r>
            <a:r>
              <a:rPr lang="en-US" sz="1200" dirty="0">
                <a:solidFill>
                  <a:srgbClr val="000000"/>
                </a:solidFill>
                <a:latin typeface="Georgia Pro"/>
                <a:ea typeface="+mn-lt"/>
                <a:cs typeface="+mn-lt"/>
              </a:rPr>
              <a:t>  </a:t>
            </a:r>
          </a:p>
          <a:p>
            <a:endParaRPr lang="en-US" sz="1200" dirty="0">
              <a:solidFill>
                <a:srgbClr val="000000"/>
              </a:solidFill>
              <a:latin typeface="Georgia Pro"/>
              <a:ea typeface="+mn-lt"/>
              <a:cs typeface="+mn-lt"/>
            </a:endParaRPr>
          </a:p>
          <a:p>
            <a:r>
              <a:rPr lang="en-US" sz="1200" dirty="0">
                <a:solidFill>
                  <a:srgbClr val="000000"/>
                </a:solidFill>
                <a:latin typeface="Georgia Pro"/>
                <a:ea typeface="+mn-lt"/>
                <a:cs typeface="+mn-lt"/>
              </a:rPr>
              <a:t>Image. Running Clock.  </a:t>
            </a:r>
            <a:r>
              <a:rPr lang="en-US" sz="1200" u="sng" dirty="0">
                <a:solidFill>
                  <a:srgbClr val="0563C1"/>
                </a:solidFill>
                <a:latin typeface="Georgia Pro"/>
                <a:ea typeface="+mn-lt"/>
                <a:cs typeface="+mn-lt"/>
                <a:hlinkClick r:id="rId5"/>
              </a:rPr>
              <a:t>SKL 019 - Effective Time Management - Versatile Learning (versatile-learning.com)</a:t>
            </a:r>
            <a:r>
              <a:rPr lang="en-US" sz="1200" dirty="0">
                <a:solidFill>
                  <a:srgbClr val="000000"/>
                </a:solidFill>
                <a:latin typeface="Georgia Pro"/>
                <a:ea typeface="+mn-lt"/>
                <a:cs typeface="+mn-lt"/>
              </a:rPr>
              <a:t>  </a:t>
            </a:r>
          </a:p>
          <a:p>
            <a:endParaRPr lang="en-US" sz="1200" dirty="0">
              <a:solidFill>
                <a:srgbClr val="000000"/>
              </a:solidFill>
              <a:latin typeface="Georgia Pro"/>
              <a:ea typeface="+mn-lt"/>
              <a:cs typeface="+mn-lt"/>
            </a:endParaRPr>
          </a:p>
          <a:p>
            <a:r>
              <a:rPr lang="en-US" sz="1200" dirty="0">
                <a:solidFill>
                  <a:srgbClr val="000000"/>
                </a:solidFill>
                <a:latin typeface="Georgia Pro"/>
                <a:ea typeface="+mn-lt"/>
                <a:cs typeface="+mn-lt"/>
              </a:rPr>
              <a:t>Personal Time Management Graph. </a:t>
            </a:r>
            <a:r>
              <a:rPr lang="en-US" sz="1200" dirty="0">
                <a:latin typeface="Georgia Pro"/>
                <a:ea typeface="+mn-lt"/>
                <a:cs typeface="+mn-lt"/>
              </a:rPr>
              <a:t>Time-Management-Abilities.com,</a:t>
            </a:r>
            <a:r>
              <a:rPr lang="en-US" sz="1200" dirty="0">
                <a:latin typeface="Georgia Pro"/>
                <a:ea typeface="+mn-lt"/>
                <a:cs typeface="Calibri" panose="020F0502020204030204"/>
              </a:rPr>
              <a:t> </a:t>
            </a:r>
            <a:r>
              <a:rPr lang="en-US" sz="1200" dirty="0">
                <a:latin typeface="Georgia Pro"/>
                <a:ea typeface="+mn-lt"/>
                <a:cs typeface="Arial"/>
              </a:rPr>
              <a:t>2012-2014.  Available at </a:t>
            </a:r>
            <a:r>
              <a:rPr lang="en-US" sz="1200" dirty="0">
                <a:latin typeface="Georgia Pro"/>
                <a:ea typeface="+mn-lt"/>
                <a:cs typeface="+mn-lt"/>
                <a:hlinkClick r:id="rId6"/>
              </a:rPr>
              <a:t>Effective Time Management Charts Perspective (time-management-abilities.com) </a:t>
            </a:r>
            <a:endParaRPr lang="en-US" sz="1200" dirty="0">
              <a:latin typeface="Georgia Pro"/>
              <a:ea typeface="+mn-lt"/>
              <a:cs typeface="Calibri" panose="020F0502020204030204"/>
            </a:endParaRPr>
          </a:p>
          <a:p>
            <a:endParaRPr lang="en-US" sz="1200" dirty="0">
              <a:latin typeface="Georgia Pro"/>
              <a:ea typeface="+mn-lt"/>
              <a:cs typeface="Calibri" panose="020F0502020204030204"/>
            </a:endParaRPr>
          </a:p>
          <a:p>
            <a:r>
              <a:rPr lang="en-US" sz="1200" dirty="0">
                <a:latin typeface="Georgia Pro"/>
                <a:ea typeface="+mn-lt"/>
                <a:cs typeface="Calibri" panose="020F0502020204030204"/>
              </a:rPr>
              <a:t>Stock image – Clocks and Clock. </a:t>
            </a:r>
          </a:p>
          <a:p>
            <a:endParaRPr lang="en-US" sz="1200" dirty="0">
              <a:solidFill>
                <a:srgbClr val="000000"/>
              </a:solidFill>
              <a:latin typeface="Georgia Pro"/>
              <a:ea typeface="+mn-lt"/>
              <a:cs typeface="+mn-lt"/>
            </a:endParaRPr>
          </a:p>
          <a:p>
            <a:r>
              <a:rPr lang="en-US" sz="1200" dirty="0">
                <a:solidFill>
                  <a:srgbClr val="000000"/>
                </a:solidFill>
                <a:latin typeface="Georgia Pro"/>
                <a:ea typeface="+mn-lt"/>
                <a:cs typeface="+mn-lt"/>
              </a:rPr>
              <a:t>Stock image – Card purse and Shopping trolly.  </a:t>
            </a:r>
          </a:p>
          <a:p>
            <a:endParaRPr lang="en-US" sz="1200" dirty="0">
              <a:solidFill>
                <a:srgbClr val="000000"/>
              </a:solidFill>
              <a:latin typeface="Georgia Pro"/>
              <a:ea typeface="+mn-lt"/>
              <a:cs typeface="+mn-lt"/>
            </a:endParaRPr>
          </a:p>
          <a:p>
            <a:endParaRPr lang="en-US" sz="1200" dirty="0">
              <a:solidFill>
                <a:srgbClr val="3D4853"/>
              </a:solidFill>
              <a:latin typeface="Georgia Pro"/>
              <a:ea typeface="+mn-lt"/>
              <a:cs typeface="+mn-lt"/>
            </a:endParaRPr>
          </a:p>
          <a:p>
            <a:endParaRPr lang="en-US" sz="1100" dirty="0">
              <a:solidFill>
                <a:srgbClr val="3D4853"/>
              </a:solidFill>
              <a:ea typeface="+mn-lt"/>
              <a:cs typeface="+mn-lt"/>
            </a:endParaRPr>
          </a:p>
          <a:p>
            <a:endParaRPr lang="en-US" sz="1100" dirty="0">
              <a:solidFill>
                <a:srgbClr val="3D4853"/>
              </a:solidFill>
              <a:ea typeface="+mn-lt"/>
              <a:cs typeface="+mn-lt"/>
            </a:endParaRPr>
          </a:p>
          <a:p>
            <a:pPr marL="0" indent="0">
              <a:buNone/>
            </a:pPr>
            <a:endParaRPr lang="en-US" sz="1100" b="1" dirty="0">
              <a:solidFill>
                <a:srgbClr val="0286C2"/>
              </a:solidFill>
              <a:ea typeface="+mn-lt"/>
              <a:cs typeface="+mn-lt"/>
            </a:endParaRPr>
          </a:p>
          <a:p>
            <a:endParaRPr lang="en-US" sz="1100" dirty="0">
              <a:solidFill>
                <a:srgbClr val="000000"/>
              </a:solidFill>
              <a:ea typeface="+mn-lt"/>
              <a:cs typeface="+mn-lt"/>
            </a:endParaRPr>
          </a:p>
        </p:txBody>
      </p:sp>
    </p:spTree>
    <p:extLst>
      <p:ext uri="{BB962C8B-B14F-4D97-AF65-F5344CB8AC3E}">
        <p14:creationId xmlns:p14="http://schemas.microsoft.com/office/powerpoint/2010/main" val="2105791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3013AD-A72E-7BF6-896F-0EE5DFD02270}"/>
              </a:ext>
            </a:extLst>
          </p:cNvPr>
          <p:cNvSpPr/>
          <p:nvPr/>
        </p:nvSpPr>
        <p:spPr>
          <a:xfrm>
            <a:off x="-1" y="106325"/>
            <a:ext cx="12191999" cy="416442"/>
          </a:xfrm>
          <a:prstGeom prst="rect">
            <a:avLst/>
          </a:prstGeom>
          <a:solidFill>
            <a:schemeClr val="accent6">
              <a:lumMod val="40000"/>
              <a:lumOff val="60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594C472-238E-CA2C-0134-71D6C91102AA}"/>
              </a:ext>
            </a:extLst>
          </p:cNvPr>
          <p:cNvSpPr txBox="1"/>
          <p:nvPr/>
        </p:nvSpPr>
        <p:spPr>
          <a:xfrm>
            <a:off x="1505496" y="208451"/>
            <a:ext cx="9037342" cy="259687"/>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2400" i="1" dirty="0">
                <a:solidFill>
                  <a:srgbClr val="7030A0"/>
                </a:solidFill>
                <a:latin typeface="Georgia Pro Cond Black"/>
                <a:ea typeface="Calibri"/>
                <a:cs typeface="Calibri"/>
              </a:rPr>
              <a:t>What is critical thinking and how can it be developed? </a:t>
            </a:r>
          </a:p>
        </p:txBody>
      </p:sp>
      <p:sp>
        <p:nvSpPr>
          <p:cNvPr id="5" name="TextBox 4">
            <a:extLst>
              <a:ext uri="{FF2B5EF4-FFF2-40B4-BE49-F238E27FC236}">
                <a16:creationId xmlns:a16="http://schemas.microsoft.com/office/drawing/2014/main" id="{10CDA9FF-E79E-C9F3-3712-0C853EA89407}"/>
              </a:ext>
            </a:extLst>
          </p:cNvPr>
          <p:cNvSpPr txBox="1"/>
          <p:nvPr/>
        </p:nvSpPr>
        <p:spPr>
          <a:xfrm>
            <a:off x="95494" y="1862574"/>
            <a:ext cx="3633768" cy="2062103"/>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dirty="0">
                <a:latin typeface="Georgia Pro Semibold"/>
                <a:ea typeface="Calibri"/>
                <a:cs typeface="Calibri"/>
              </a:rPr>
              <a:t>A Question that comes to mind. </a:t>
            </a:r>
          </a:p>
          <a:p>
            <a:r>
              <a:rPr lang="en-US" sz="1400" i="1" dirty="0">
                <a:latin typeface="Georgia Pro"/>
                <a:ea typeface="Calibri"/>
                <a:cs typeface="Calibri"/>
              </a:rPr>
              <a:t>Are we all capable of being able to think critically? </a:t>
            </a:r>
          </a:p>
          <a:p>
            <a:r>
              <a:rPr lang="en-US" sz="1200" dirty="0">
                <a:latin typeface="Georgia Pro"/>
                <a:ea typeface="Calibri"/>
                <a:cs typeface="Calibri"/>
              </a:rPr>
              <a:t>Research has shown that we are not naturally born with the ability of critical thinking, and it must be taught to us. (</a:t>
            </a:r>
            <a:r>
              <a:rPr lang="en-US" sz="1200" dirty="0">
                <a:latin typeface="Georgia Pro"/>
                <a:ea typeface="Tahoma"/>
                <a:cs typeface="Tahoma"/>
              </a:rPr>
              <a:t>Jim Marteney, 2019).</a:t>
            </a:r>
          </a:p>
          <a:p>
            <a:r>
              <a:rPr lang="en-US" sz="1200" dirty="0">
                <a:latin typeface="Georgia Pro"/>
                <a:ea typeface="Calibri"/>
                <a:cs typeface="Calibri"/>
              </a:rPr>
              <a:t>There have been lots of theories on how we learn the skills that we need to be able to solve the problems that come with day-to-day life.    </a:t>
            </a:r>
            <a:endParaRPr lang="en-US"/>
          </a:p>
          <a:p>
            <a:endParaRPr lang="en-US" sz="1200" dirty="0">
              <a:latin typeface="Georgia Pro"/>
              <a:ea typeface="Calibri"/>
              <a:cs typeface="Calibri"/>
            </a:endParaRPr>
          </a:p>
        </p:txBody>
      </p:sp>
      <p:sp>
        <p:nvSpPr>
          <p:cNvPr id="3" name="TextBox 2">
            <a:extLst>
              <a:ext uri="{FF2B5EF4-FFF2-40B4-BE49-F238E27FC236}">
                <a16:creationId xmlns:a16="http://schemas.microsoft.com/office/drawing/2014/main" id="{1B13B50D-3AB6-3D93-5014-0996DBA23722}"/>
              </a:ext>
            </a:extLst>
          </p:cNvPr>
          <p:cNvSpPr txBox="1"/>
          <p:nvPr/>
        </p:nvSpPr>
        <p:spPr>
          <a:xfrm>
            <a:off x="94963" y="635764"/>
            <a:ext cx="3632477" cy="1086078"/>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dirty="0">
                <a:latin typeface="Georgia Pro Semibold"/>
                <a:ea typeface="+mn-lt"/>
                <a:cs typeface="+mn-lt"/>
              </a:rPr>
              <a:t>Definition of critical thinking.</a:t>
            </a:r>
          </a:p>
          <a:p>
            <a:r>
              <a:rPr lang="en-US" sz="1200" dirty="0">
                <a:solidFill>
                  <a:srgbClr val="000000"/>
                </a:solidFill>
                <a:latin typeface="Georgia Pro"/>
                <a:ea typeface="+mn-lt"/>
                <a:cs typeface="+mn-lt"/>
              </a:rPr>
              <a:t>"The objective, systematic, and rational analysis and evaluation of factual evidence in order to form a judgement on a subject, issue, </a:t>
            </a:r>
            <a:r>
              <a:rPr lang="en-US" sz="1200" dirty="0" err="1">
                <a:solidFill>
                  <a:srgbClr val="000000"/>
                </a:solidFill>
                <a:latin typeface="Georgia Pro"/>
                <a:ea typeface="+mn-lt"/>
                <a:cs typeface="+mn-lt"/>
              </a:rPr>
              <a:t>etc</a:t>
            </a:r>
            <a:r>
              <a:rPr lang="en-US" sz="1200" dirty="0">
                <a:solidFill>
                  <a:srgbClr val="000000"/>
                </a:solidFill>
                <a:latin typeface="Georgia Pro"/>
                <a:ea typeface="+mn-lt"/>
                <a:cs typeface="+mn-lt"/>
              </a:rPr>
              <a:t>" </a:t>
            </a:r>
            <a:r>
              <a:rPr lang="en-US" sz="1050" i="1" dirty="0">
                <a:solidFill>
                  <a:srgbClr val="FF0000"/>
                </a:solidFill>
                <a:latin typeface="Georgia Pro"/>
                <a:ea typeface="+mn-lt"/>
                <a:cs typeface="+mn-lt"/>
              </a:rPr>
              <a:t> (Oxford English Dictionary, 2023)</a:t>
            </a:r>
            <a:r>
              <a:rPr lang="en-US" sz="1200" dirty="0">
                <a:solidFill>
                  <a:srgbClr val="000000"/>
                </a:solidFill>
                <a:latin typeface="Georgia Pro"/>
                <a:ea typeface="+mn-lt"/>
                <a:cs typeface="+mn-lt"/>
              </a:rPr>
              <a:t>.</a:t>
            </a:r>
            <a:r>
              <a:rPr lang="en-US" sz="1100" dirty="0">
                <a:solidFill>
                  <a:srgbClr val="000000"/>
                </a:solidFill>
                <a:latin typeface="Georgia Pro"/>
                <a:ea typeface="+mn-lt"/>
                <a:cs typeface="+mn-lt"/>
              </a:rPr>
              <a:t> </a:t>
            </a:r>
          </a:p>
        </p:txBody>
      </p:sp>
      <p:pic>
        <p:nvPicPr>
          <p:cNvPr id="6" name="Picture 5" descr="A diagram of a critical thinking skills&#10;&#10;Description automatically generated">
            <a:extLst>
              <a:ext uri="{FF2B5EF4-FFF2-40B4-BE49-F238E27FC236}">
                <a16:creationId xmlns:a16="http://schemas.microsoft.com/office/drawing/2014/main" id="{CA298D15-310A-C2B4-6657-30C9D55DE6E7}"/>
              </a:ext>
            </a:extLst>
          </p:cNvPr>
          <p:cNvPicPr>
            <a:picLocks noChangeAspect="1"/>
          </p:cNvPicPr>
          <p:nvPr/>
        </p:nvPicPr>
        <p:blipFill>
          <a:blip r:embed="rId2"/>
          <a:stretch>
            <a:fillRect/>
          </a:stretch>
        </p:blipFill>
        <p:spPr>
          <a:xfrm>
            <a:off x="98612" y="4253753"/>
            <a:ext cx="3514165" cy="2366682"/>
          </a:xfrm>
          <a:prstGeom prst="rect">
            <a:avLst/>
          </a:prstGeom>
        </p:spPr>
      </p:pic>
      <p:sp>
        <p:nvSpPr>
          <p:cNvPr id="7" name="Thought Bubble: Cloud 6">
            <a:extLst>
              <a:ext uri="{FF2B5EF4-FFF2-40B4-BE49-F238E27FC236}">
                <a16:creationId xmlns:a16="http://schemas.microsoft.com/office/drawing/2014/main" id="{4B3FC066-5344-B1B3-18C8-DEBF6A0B6DBA}"/>
              </a:ext>
            </a:extLst>
          </p:cNvPr>
          <p:cNvSpPr/>
          <p:nvPr/>
        </p:nvSpPr>
        <p:spPr>
          <a:xfrm rot="1860000">
            <a:off x="3236446" y="1743328"/>
            <a:ext cx="358589" cy="340659"/>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E5078D0-7EF1-BCCB-1B9C-C18438DAA7CC}"/>
              </a:ext>
            </a:extLst>
          </p:cNvPr>
          <p:cNvSpPr txBox="1"/>
          <p:nvPr/>
        </p:nvSpPr>
        <p:spPr>
          <a:xfrm>
            <a:off x="3801036" y="3299012"/>
            <a:ext cx="4374777" cy="3416320"/>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solidFill>
                  <a:srgbClr val="000000"/>
                </a:solidFill>
                <a:latin typeface="Georgia Pro Semibold"/>
                <a:ea typeface="+mn-lt"/>
                <a:cs typeface="+mn-lt"/>
              </a:rPr>
              <a:t>Bloom’s Taxonomy</a:t>
            </a:r>
            <a:endParaRPr lang="en-US" u="sng">
              <a:latin typeface="Georgia Pro Semibold"/>
            </a:endParaRPr>
          </a:p>
          <a:p>
            <a:r>
              <a:rPr lang="en-US" sz="1200" dirty="0">
                <a:solidFill>
                  <a:srgbClr val="242424"/>
                </a:solidFill>
                <a:latin typeface="Georgia Pro"/>
                <a:ea typeface="+mn-lt"/>
                <a:cs typeface="+mn-lt"/>
              </a:rPr>
              <a:t>Benjamin Bloom</a:t>
            </a:r>
            <a:r>
              <a:rPr lang="en-US" sz="1200" dirty="0">
                <a:solidFill>
                  <a:srgbClr val="000000"/>
                </a:solidFill>
                <a:latin typeface="Georgia Pro"/>
                <a:ea typeface="+mn-lt"/>
                <a:cs typeface="+mn-lt"/>
              </a:rPr>
              <a:t> an educational psychologist at the University of Chicago</a:t>
            </a:r>
            <a:r>
              <a:rPr lang="en-US" sz="1200" dirty="0">
                <a:solidFill>
                  <a:srgbClr val="242424"/>
                </a:solidFill>
                <a:latin typeface="Georgia Pro"/>
                <a:ea typeface="+mn-lt"/>
                <a:cs typeface="+mn-lt"/>
              </a:rPr>
              <a:t> created a theory regarding critical thinking in 1956 called</a:t>
            </a:r>
            <a:r>
              <a:rPr lang="en-US" sz="1200" dirty="0">
                <a:solidFill>
                  <a:srgbClr val="242424"/>
                </a:solidFill>
                <a:latin typeface="Georgia Pro"/>
                <a:ea typeface="Calibri"/>
                <a:cs typeface="Calibri"/>
              </a:rPr>
              <a:t> </a:t>
            </a:r>
            <a:r>
              <a:rPr lang="en-US" sz="1200" dirty="0">
                <a:solidFill>
                  <a:srgbClr val="000000"/>
                </a:solidFill>
                <a:latin typeface="Georgia Pro"/>
                <a:ea typeface="+mn-lt"/>
                <a:cs typeface="+mn-lt"/>
              </a:rPr>
              <a:t>Bloom’s Taxonomy.  His theory is broken into 6 parts of learning skills.   </a:t>
            </a:r>
          </a:p>
          <a:p>
            <a:r>
              <a:rPr lang="en-US" sz="1200" dirty="0">
                <a:solidFill>
                  <a:srgbClr val="000000"/>
                </a:solidFill>
                <a:latin typeface="Georgia Pro"/>
                <a:ea typeface="Calibri"/>
                <a:cs typeface="Calibri"/>
              </a:rPr>
              <a:t>They are as follows, Remembering, Understanding, Applying, Analyzing, Evaluating and Creating.  </a:t>
            </a:r>
            <a:endParaRPr lang="en-US" dirty="0">
              <a:ea typeface="Calibri"/>
              <a:cs typeface="Calibri"/>
            </a:endParaRPr>
          </a:p>
          <a:p>
            <a:r>
              <a:rPr lang="en-US" sz="1200" dirty="0">
                <a:solidFill>
                  <a:srgbClr val="000000"/>
                </a:solidFill>
                <a:latin typeface="Georgia Pro"/>
                <a:ea typeface="Calibri"/>
                <a:cs typeface="Calibri"/>
              </a:rPr>
              <a:t>Blooms theory is often shown as a pyramid to show the levels from low to high showing the increase in learning. </a:t>
            </a:r>
          </a:p>
          <a:p>
            <a:r>
              <a:rPr lang="en-US" sz="1200" dirty="0">
                <a:solidFill>
                  <a:srgbClr val="000000"/>
                </a:solidFill>
                <a:latin typeface="Georgia Pro"/>
                <a:ea typeface="Calibri"/>
                <a:cs typeface="Calibri"/>
              </a:rPr>
              <a:t>"Bloom’s taxonomy is a powerful tool to help develop learning outcomes because it explains the process of learning:</a:t>
            </a:r>
          </a:p>
          <a:p>
            <a:pPr marL="171450" indent="-171450">
              <a:buFont typeface="Wingdings"/>
              <a:buChar char="v"/>
            </a:pPr>
            <a:r>
              <a:rPr lang="en-US" sz="1200" dirty="0">
                <a:solidFill>
                  <a:srgbClr val="000000"/>
                </a:solidFill>
                <a:latin typeface="Georgia Pro"/>
                <a:ea typeface="Calibri"/>
                <a:cs typeface="Calibri"/>
              </a:rPr>
              <a:t>Before you can </a:t>
            </a:r>
            <a:r>
              <a:rPr lang="en-US" sz="1200" b="1" i="1" dirty="0">
                <a:solidFill>
                  <a:srgbClr val="000000"/>
                </a:solidFill>
                <a:latin typeface="Georgia Pro"/>
                <a:ea typeface="Calibri"/>
                <a:cs typeface="Calibri"/>
              </a:rPr>
              <a:t>understand</a:t>
            </a:r>
            <a:r>
              <a:rPr lang="en-US" sz="1200" dirty="0">
                <a:solidFill>
                  <a:srgbClr val="000000"/>
                </a:solidFill>
                <a:latin typeface="Georgia Pro"/>
                <a:ea typeface="Calibri"/>
                <a:cs typeface="Calibri"/>
              </a:rPr>
              <a:t> a concept, you must </a:t>
            </a:r>
            <a:r>
              <a:rPr lang="en-US" sz="1200" b="1" i="1" dirty="0">
                <a:solidFill>
                  <a:srgbClr val="000000"/>
                </a:solidFill>
                <a:latin typeface="Georgia Pro"/>
                <a:ea typeface="Calibri"/>
                <a:cs typeface="Calibri"/>
              </a:rPr>
              <a:t>remember</a:t>
            </a:r>
            <a:r>
              <a:rPr lang="en-US" sz="1200" dirty="0">
                <a:solidFill>
                  <a:srgbClr val="000000"/>
                </a:solidFill>
                <a:latin typeface="Georgia Pro"/>
                <a:ea typeface="Calibri"/>
                <a:cs typeface="Calibri"/>
              </a:rPr>
              <a:t> it.</a:t>
            </a:r>
          </a:p>
          <a:p>
            <a:pPr marL="171450" indent="-171450">
              <a:buFont typeface="Wingdings"/>
              <a:buChar char="v"/>
            </a:pPr>
            <a:r>
              <a:rPr lang="en-US" sz="1200" dirty="0">
                <a:solidFill>
                  <a:srgbClr val="000000"/>
                </a:solidFill>
                <a:latin typeface="Georgia Pro"/>
                <a:ea typeface="Calibri"/>
                <a:cs typeface="Calibri"/>
              </a:rPr>
              <a:t>To </a:t>
            </a:r>
            <a:r>
              <a:rPr lang="en-US" sz="1200" b="1" i="1" dirty="0">
                <a:solidFill>
                  <a:srgbClr val="000000"/>
                </a:solidFill>
                <a:latin typeface="Georgia Pro"/>
                <a:ea typeface="Calibri"/>
                <a:cs typeface="Calibri"/>
              </a:rPr>
              <a:t>apply</a:t>
            </a:r>
            <a:r>
              <a:rPr lang="en-US" sz="1200" dirty="0">
                <a:solidFill>
                  <a:srgbClr val="000000"/>
                </a:solidFill>
                <a:latin typeface="Georgia Pro"/>
                <a:ea typeface="Calibri"/>
                <a:cs typeface="Calibri"/>
              </a:rPr>
              <a:t> a concept, you must first </a:t>
            </a:r>
            <a:r>
              <a:rPr lang="en-US" sz="1200" b="1" i="1" dirty="0">
                <a:solidFill>
                  <a:srgbClr val="000000"/>
                </a:solidFill>
                <a:latin typeface="Georgia Pro"/>
                <a:ea typeface="Calibri"/>
                <a:cs typeface="Calibri"/>
              </a:rPr>
              <a:t>understand </a:t>
            </a:r>
            <a:r>
              <a:rPr lang="en-US" sz="1200" dirty="0">
                <a:solidFill>
                  <a:srgbClr val="000000"/>
                </a:solidFill>
                <a:latin typeface="Georgia Pro"/>
                <a:ea typeface="Calibri"/>
                <a:cs typeface="Calibri"/>
              </a:rPr>
              <a:t>it.</a:t>
            </a:r>
          </a:p>
          <a:p>
            <a:pPr marL="171450" indent="-171450">
              <a:buFont typeface="Wingdings"/>
              <a:buChar char="v"/>
            </a:pPr>
            <a:r>
              <a:rPr lang="en-US" sz="1200" dirty="0">
                <a:solidFill>
                  <a:srgbClr val="000000"/>
                </a:solidFill>
                <a:latin typeface="Georgia Pro"/>
                <a:ea typeface="Calibri"/>
                <a:cs typeface="Calibri"/>
              </a:rPr>
              <a:t>In order to </a:t>
            </a:r>
            <a:r>
              <a:rPr lang="en-US" sz="1200" b="1" i="1" dirty="0">
                <a:solidFill>
                  <a:srgbClr val="000000"/>
                </a:solidFill>
                <a:latin typeface="Georgia Pro"/>
                <a:ea typeface="Calibri"/>
                <a:cs typeface="Calibri"/>
              </a:rPr>
              <a:t>evaluate</a:t>
            </a:r>
            <a:r>
              <a:rPr lang="en-US" sz="1200" dirty="0">
                <a:solidFill>
                  <a:srgbClr val="000000"/>
                </a:solidFill>
                <a:latin typeface="Georgia Pro"/>
                <a:ea typeface="Calibri"/>
                <a:cs typeface="Calibri"/>
              </a:rPr>
              <a:t> a process, you must have </a:t>
            </a:r>
            <a:r>
              <a:rPr lang="en-US" sz="1200" b="1" i="1" dirty="0">
                <a:solidFill>
                  <a:srgbClr val="000000"/>
                </a:solidFill>
                <a:latin typeface="Georgia Pro"/>
                <a:ea typeface="Calibri"/>
                <a:cs typeface="Calibri"/>
              </a:rPr>
              <a:t>analyzed</a:t>
            </a:r>
            <a:r>
              <a:rPr lang="en-US" sz="1200" dirty="0">
                <a:solidFill>
                  <a:srgbClr val="000000"/>
                </a:solidFill>
                <a:latin typeface="Georgia Pro"/>
                <a:ea typeface="Calibri"/>
                <a:cs typeface="Calibri"/>
              </a:rPr>
              <a:t> it.</a:t>
            </a:r>
          </a:p>
          <a:p>
            <a:pPr marL="171450" indent="-171450">
              <a:buFont typeface="Wingdings"/>
              <a:buChar char="v"/>
            </a:pPr>
            <a:r>
              <a:rPr lang="en-US" sz="1200" dirty="0">
                <a:solidFill>
                  <a:srgbClr val="000000"/>
                </a:solidFill>
                <a:latin typeface="Georgia Pro"/>
                <a:ea typeface="Calibri"/>
                <a:cs typeface="Calibri"/>
              </a:rPr>
              <a:t>To </a:t>
            </a:r>
            <a:r>
              <a:rPr lang="en-US" sz="1200" b="1" i="1" dirty="0">
                <a:solidFill>
                  <a:srgbClr val="000000"/>
                </a:solidFill>
                <a:latin typeface="Georgia Pro"/>
                <a:ea typeface="Calibri"/>
                <a:cs typeface="Calibri"/>
              </a:rPr>
              <a:t>create</a:t>
            </a:r>
            <a:r>
              <a:rPr lang="en-US" sz="1200" dirty="0">
                <a:solidFill>
                  <a:srgbClr val="000000"/>
                </a:solidFill>
                <a:latin typeface="Georgia Pro"/>
                <a:ea typeface="Calibri"/>
                <a:cs typeface="Calibri"/>
              </a:rPr>
              <a:t> an accurate conclusion, you must have completed a thorough </a:t>
            </a:r>
            <a:r>
              <a:rPr lang="en-US" sz="1200" b="1" i="1" dirty="0">
                <a:solidFill>
                  <a:srgbClr val="000000"/>
                </a:solidFill>
                <a:latin typeface="Georgia Pro"/>
                <a:ea typeface="Calibri"/>
                <a:cs typeface="Calibri"/>
              </a:rPr>
              <a:t>evaluation</a:t>
            </a:r>
            <a:r>
              <a:rPr lang="en-US" sz="1200" dirty="0">
                <a:solidFill>
                  <a:srgbClr val="000000"/>
                </a:solidFill>
                <a:latin typeface="Georgia Pro"/>
                <a:ea typeface="Calibri"/>
                <a:cs typeface="Calibri"/>
              </a:rPr>
              <a:t>." (</a:t>
            </a:r>
            <a:r>
              <a:rPr lang="en-US" sz="1100" u="sng" dirty="0">
                <a:solidFill>
                  <a:srgbClr val="000000"/>
                </a:solidFill>
                <a:ea typeface="+mn-lt"/>
                <a:cs typeface="+mn-lt"/>
                <a:hlinkClick r:id="rId3">
                  <a:extLst>
                    <a:ext uri="{A12FA001-AC4F-418D-AE19-62706E023703}">
                      <ahyp:hlinkClr xmlns:ahyp="http://schemas.microsoft.com/office/drawing/2018/hyperlinkcolor" val="tx"/>
                    </a:ext>
                  </a:extLst>
                </a:hlinkClick>
              </a:rPr>
              <a:t>Jessica Shabatura</a:t>
            </a:r>
            <a:r>
              <a:rPr lang="en-US" sz="1100" u="sng" dirty="0">
                <a:solidFill>
                  <a:srgbClr val="000000"/>
                </a:solidFill>
                <a:ea typeface="+mn-lt"/>
                <a:cs typeface="+mn-lt"/>
                <a:hlinkClick r:id="rId3"/>
              </a:rPr>
              <a:t>, </a:t>
            </a:r>
            <a:r>
              <a:rPr lang="en-US" sz="1100" u="sng" dirty="0">
                <a:solidFill>
                  <a:srgbClr val="000000"/>
                </a:solidFill>
                <a:ea typeface="+mn-lt"/>
                <a:cs typeface="+mn-lt"/>
                <a:hlinkClick r:id="rId3">
                  <a:extLst>
                    <a:ext uri="{A12FA001-AC4F-418D-AE19-62706E023703}">
                      <ahyp:hlinkClr xmlns:ahyp="http://schemas.microsoft.com/office/drawing/2018/hyperlinkcolor" val="tx"/>
                    </a:ext>
                  </a:extLst>
                </a:hlinkClick>
              </a:rPr>
              <a:t>2022)</a:t>
            </a:r>
            <a:endParaRPr lang="en-US" sz="1200" dirty="0">
              <a:latin typeface="Georgia Pro"/>
            </a:endParaRPr>
          </a:p>
        </p:txBody>
      </p:sp>
      <p:sp>
        <p:nvSpPr>
          <p:cNvPr id="13" name="TextBox 12">
            <a:extLst>
              <a:ext uri="{FF2B5EF4-FFF2-40B4-BE49-F238E27FC236}">
                <a16:creationId xmlns:a16="http://schemas.microsoft.com/office/drawing/2014/main" id="{AFE23398-5AEA-6036-EA65-4894B626A092}"/>
              </a:ext>
            </a:extLst>
          </p:cNvPr>
          <p:cNvSpPr txBox="1"/>
          <p:nvPr/>
        </p:nvSpPr>
        <p:spPr>
          <a:xfrm>
            <a:off x="-17930" y="6553199"/>
            <a:ext cx="3675530" cy="1211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u="sng" dirty="0">
                <a:solidFill>
                  <a:srgbClr val="0563C1"/>
                </a:solidFill>
                <a:ea typeface="Calibri"/>
                <a:cs typeface="Calibri"/>
                <a:hlinkClick r:id="rId4"/>
              </a:rPr>
              <a:t>https://www.marketgames.io/blog-posts/teaching-critical-thinking-with-technology</a:t>
            </a:r>
            <a:r>
              <a:rPr lang="en-US" sz="800" dirty="0">
                <a:solidFill>
                  <a:srgbClr val="666666"/>
                </a:solidFill>
                <a:ea typeface="Calibri"/>
                <a:cs typeface="Calibri"/>
              </a:rPr>
              <a:t> </a:t>
            </a:r>
            <a:endParaRPr lang="en-US" sz="1000">
              <a:solidFill>
                <a:srgbClr val="666666"/>
              </a:solidFill>
              <a:ea typeface="Calibri"/>
              <a:cs typeface="Calibri"/>
            </a:endParaRPr>
          </a:p>
        </p:txBody>
      </p:sp>
      <p:grpSp>
        <p:nvGrpSpPr>
          <p:cNvPr id="16" name="Group 15">
            <a:extLst>
              <a:ext uri="{FF2B5EF4-FFF2-40B4-BE49-F238E27FC236}">
                <a16:creationId xmlns:a16="http://schemas.microsoft.com/office/drawing/2014/main" id="{0B4F3081-1F37-9040-B3B2-4FADEA76FF1D}"/>
              </a:ext>
            </a:extLst>
          </p:cNvPr>
          <p:cNvGrpSpPr/>
          <p:nvPr/>
        </p:nvGrpSpPr>
        <p:grpSpPr>
          <a:xfrm>
            <a:off x="3804028" y="425969"/>
            <a:ext cx="4044717" cy="2873932"/>
            <a:chOff x="3804028" y="425969"/>
            <a:chExt cx="4044717" cy="2873932"/>
          </a:xfrm>
        </p:grpSpPr>
        <p:grpSp>
          <p:nvGrpSpPr>
            <p:cNvPr id="14" name="Group 13">
              <a:extLst>
                <a:ext uri="{FF2B5EF4-FFF2-40B4-BE49-F238E27FC236}">
                  <a16:creationId xmlns:a16="http://schemas.microsoft.com/office/drawing/2014/main" id="{0F9D1D71-94E3-413C-4790-588E4B02E509}"/>
                </a:ext>
              </a:extLst>
            </p:cNvPr>
            <p:cNvGrpSpPr/>
            <p:nvPr/>
          </p:nvGrpSpPr>
          <p:grpSpPr>
            <a:xfrm>
              <a:off x="4123661" y="425969"/>
              <a:ext cx="3725084" cy="2791493"/>
              <a:chOff x="4482249" y="434934"/>
              <a:chExt cx="3725084" cy="2791493"/>
            </a:xfrm>
          </p:grpSpPr>
          <p:pic>
            <p:nvPicPr>
              <p:cNvPr id="10" name="Picture 9">
                <a:extLst>
                  <a:ext uri="{FF2B5EF4-FFF2-40B4-BE49-F238E27FC236}">
                    <a16:creationId xmlns:a16="http://schemas.microsoft.com/office/drawing/2014/main" id="{CAA2BF9B-1787-FD2C-266A-D78E03A877FC}"/>
                  </a:ext>
                </a:extLst>
              </p:cNvPr>
              <p:cNvPicPr>
                <a:picLocks noChangeAspect="1"/>
              </p:cNvPicPr>
              <p:nvPr/>
            </p:nvPicPr>
            <p:blipFill>
              <a:blip r:embed="rId5"/>
              <a:stretch>
                <a:fillRect/>
              </a:stretch>
            </p:blipFill>
            <p:spPr>
              <a:xfrm>
                <a:off x="4482249" y="602341"/>
                <a:ext cx="3567952" cy="2624086"/>
              </a:xfrm>
              <a:prstGeom prst="rect">
                <a:avLst/>
              </a:prstGeom>
            </p:spPr>
          </p:pic>
          <p:sp>
            <p:nvSpPr>
              <p:cNvPr id="12" name="TextBox 11">
                <a:extLst>
                  <a:ext uri="{FF2B5EF4-FFF2-40B4-BE49-F238E27FC236}">
                    <a16:creationId xmlns:a16="http://schemas.microsoft.com/office/drawing/2014/main" id="{E9F57819-69DD-FE42-784A-1EBEC808FA33}"/>
                  </a:ext>
                </a:extLst>
              </p:cNvPr>
              <p:cNvSpPr txBox="1"/>
              <p:nvPr/>
            </p:nvSpPr>
            <p:spPr>
              <a:xfrm rot="16200000">
                <a:off x="6965575" y="1461248"/>
                <a:ext cx="2268071"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u="sng" dirty="0">
                    <a:solidFill>
                      <a:srgbClr val="0563C1"/>
                    </a:solidFill>
                    <a:ea typeface="Calibri"/>
                    <a:cs typeface="Calibri"/>
                    <a:hlinkClick r:id="rId6"/>
                  </a:rPr>
                  <a:t>https://tips.uark.edu/using-blooms-taxonomy/</a:t>
                </a:r>
                <a:r>
                  <a:rPr lang="en-US" sz="800" dirty="0">
                    <a:ea typeface="Calibri"/>
                    <a:cs typeface="Calibri"/>
                  </a:rPr>
                  <a:t> </a:t>
                </a:r>
              </a:p>
            </p:txBody>
          </p:sp>
        </p:grpSp>
        <p:sp>
          <p:nvSpPr>
            <p:cNvPr id="15" name="TextBox 14">
              <a:extLst>
                <a:ext uri="{FF2B5EF4-FFF2-40B4-BE49-F238E27FC236}">
                  <a16:creationId xmlns:a16="http://schemas.microsoft.com/office/drawing/2014/main" id="{B7C8E197-43BD-8135-917B-C1EEE691F5B2}"/>
                </a:ext>
              </a:extLst>
            </p:cNvPr>
            <p:cNvSpPr txBox="1"/>
            <p:nvPr/>
          </p:nvSpPr>
          <p:spPr>
            <a:xfrm rot="16200000">
              <a:off x="2590799" y="1778895"/>
              <a:ext cx="273423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0070C0"/>
                  </a:solidFill>
                  <a:latin typeface="Georgia Pro Semibold"/>
                  <a:ea typeface="Calibri"/>
                  <a:cs typeface="Calibri"/>
                </a:rPr>
                <a:t>Bloom's Taxonomy Pyramid</a:t>
              </a:r>
              <a:endParaRPr lang="en-US" sz="1400" b="1">
                <a:solidFill>
                  <a:srgbClr val="0070C0"/>
                </a:solidFill>
                <a:latin typeface="Georgia Pro Semibold"/>
              </a:endParaRPr>
            </a:p>
          </p:txBody>
        </p:sp>
      </p:grpSp>
      <p:sp>
        <p:nvSpPr>
          <p:cNvPr id="17" name="TextBox 16">
            <a:extLst>
              <a:ext uri="{FF2B5EF4-FFF2-40B4-BE49-F238E27FC236}">
                <a16:creationId xmlns:a16="http://schemas.microsoft.com/office/drawing/2014/main" id="{5C355FE8-926D-ABB3-B2EA-6F877227C9F4}"/>
              </a:ext>
            </a:extLst>
          </p:cNvPr>
          <p:cNvSpPr txBox="1"/>
          <p:nvPr/>
        </p:nvSpPr>
        <p:spPr>
          <a:xfrm>
            <a:off x="7951695" y="726141"/>
            <a:ext cx="4115112" cy="2154436"/>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Georgia Pro Semibold"/>
                <a:ea typeface="Calibri"/>
                <a:cs typeface="Calibri"/>
              </a:rPr>
              <a:t>Development</a:t>
            </a:r>
          </a:p>
          <a:p>
            <a:r>
              <a:rPr lang="en-US" sz="1200" dirty="0">
                <a:latin typeface="Georgia Pro"/>
                <a:ea typeface="Calibri"/>
                <a:cs typeface="Calibri"/>
              </a:rPr>
              <a:t>So yes, we are all capable of critical thinking – Awesome. </a:t>
            </a:r>
            <a:endParaRPr lang="en-US" dirty="0"/>
          </a:p>
          <a:p>
            <a:r>
              <a:rPr lang="en-US" sz="1200" dirty="0">
                <a:latin typeface="Georgia Pro"/>
                <a:ea typeface="Calibri"/>
                <a:cs typeface="Calibri"/>
              </a:rPr>
              <a:t>How do we develop it?</a:t>
            </a:r>
          </a:p>
          <a:p>
            <a:r>
              <a:rPr lang="en-US" sz="1200" dirty="0">
                <a:latin typeface="Georgia Pro"/>
                <a:ea typeface="Calibri"/>
                <a:cs typeface="Calibri"/>
              </a:rPr>
              <a:t>Stella Cottrell </a:t>
            </a:r>
            <a:r>
              <a:rPr lang="en-US" sz="1200" dirty="0">
                <a:ea typeface="+mn-lt"/>
                <a:cs typeface="+mn-lt"/>
              </a:rPr>
              <a:t>(2019)</a:t>
            </a:r>
            <a:r>
              <a:rPr lang="en-US" sz="1200" dirty="0">
                <a:latin typeface="Georgia Pro"/>
                <a:ea typeface="Calibri"/>
                <a:cs typeface="Calibri"/>
              </a:rPr>
              <a:t> states, "Develop a detective-like mind" and "Be open-minded, systematic and honest in pursuit of deeper knowledge and understanding – of the world, issues, events, situations, arts, media – and yourself" .    </a:t>
            </a:r>
            <a:endParaRPr lang="en-US" dirty="0">
              <a:latin typeface="Calibri" panose="020F0502020204030204"/>
              <a:ea typeface="Calibri"/>
              <a:cs typeface="Calibri"/>
            </a:endParaRPr>
          </a:p>
          <a:p>
            <a:r>
              <a:rPr lang="en-US" sz="1200" dirty="0">
                <a:latin typeface="Georgia Pro"/>
                <a:ea typeface="Calibri"/>
                <a:cs typeface="Calibri"/>
              </a:rPr>
              <a:t>This is a good statement to start with as we all learn in different ways and must find what works well for us in this modern day of living.   </a:t>
            </a:r>
            <a:endParaRPr lang="en-US" dirty="0">
              <a:ea typeface="Calibri"/>
              <a:cs typeface="Calibri"/>
            </a:endParaRPr>
          </a:p>
        </p:txBody>
      </p:sp>
      <p:pic>
        <p:nvPicPr>
          <p:cNvPr id="9" name="Picture 8" descr="A close-up of a banner&#10;&#10;Description automatically generated">
            <a:extLst>
              <a:ext uri="{FF2B5EF4-FFF2-40B4-BE49-F238E27FC236}">
                <a16:creationId xmlns:a16="http://schemas.microsoft.com/office/drawing/2014/main" id="{A07355D1-0072-2CC6-762A-14EB9B2B7695}"/>
              </a:ext>
            </a:extLst>
          </p:cNvPr>
          <p:cNvPicPr>
            <a:picLocks noChangeAspect="1"/>
          </p:cNvPicPr>
          <p:nvPr/>
        </p:nvPicPr>
        <p:blipFill>
          <a:blip r:embed="rId7"/>
          <a:stretch>
            <a:fillRect/>
          </a:stretch>
        </p:blipFill>
        <p:spPr>
          <a:xfrm>
            <a:off x="8267921" y="3102043"/>
            <a:ext cx="3829936" cy="933047"/>
          </a:xfrm>
          <a:prstGeom prst="rect">
            <a:avLst/>
          </a:prstGeom>
        </p:spPr>
      </p:pic>
      <p:sp>
        <p:nvSpPr>
          <p:cNvPr id="21" name="TextBox 20">
            <a:extLst>
              <a:ext uri="{FF2B5EF4-FFF2-40B4-BE49-F238E27FC236}">
                <a16:creationId xmlns:a16="http://schemas.microsoft.com/office/drawing/2014/main" id="{39C237A4-FDEE-3735-9360-ACBEBC65484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22" name="TextBox 21">
            <a:extLst>
              <a:ext uri="{FF2B5EF4-FFF2-40B4-BE49-F238E27FC236}">
                <a16:creationId xmlns:a16="http://schemas.microsoft.com/office/drawing/2014/main" id="{0A04FEA6-4D1F-C313-F742-25EE5DFDDAED}"/>
              </a:ext>
            </a:extLst>
          </p:cNvPr>
          <p:cNvSpPr txBox="1"/>
          <p:nvPr/>
        </p:nvSpPr>
        <p:spPr>
          <a:xfrm>
            <a:off x="8272039" y="4182593"/>
            <a:ext cx="3884517" cy="2530981"/>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Georgia Pro Semibold"/>
                <a:cs typeface="Calibri"/>
              </a:rPr>
              <a:t>Reseach and links to use. </a:t>
            </a:r>
          </a:p>
          <a:p>
            <a:r>
              <a:rPr lang="en-US" sz="1200" dirty="0">
                <a:latin typeface="Georgia Pro"/>
                <a:cs typeface="Calibri"/>
              </a:rPr>
              <a:t>There are many articles out in the world on how to develop your critical thinking skills and to list them all would be too much.   </a:t>
            </a:r>
          </a:p>
          <a:p>
            <a:r>
              <a:rPr lang="en-US" sz="1200" dirty="0">
                <a:latin typeface="Georgia Pro"/>
                <a:cs typeface="Calibri"/>
              </a:rPr>
              <a:t>There are also lots of websites that provide ideas for improving your own critical thinking skills, a few are named below.  </a:t>
            </a:r>
          </a:p>
          <a:p>
            <a:r>
              <a:rPr lang="en-US" sz="1200" dirty="0">
                <a:ea typeface="+mn-lt"/>
                <a:cs typeface="+mn-lt"/>
                <a:hlinkClick r:id="rId8"/>
              </a:rPr>
              <a:t>How to develop critical thinking skills | The CPD Certification Service (cpduk.co.uk)</a:t>
            </a:r>
            <a:endParaRPr lang="en-US"/>
          </a:p>
          <a:p>
            <a:r>
              <a:rPr lang="en-US" sz="1200" dirty="0">
                <a:ea typeface="+mn-lt"/>
                <a:cs typeface="+mn-lt"/>
                <a:hlinkClick r:id="rId9"/>
              </a:rPr>
              <a:t>How To Think Critically and Improve Problem-Solving Skills | Indeed.com UK</a:t>
            </a:r>
            <a:endParaRPr lang="en-US"/>
          </a:p>
          <a:p>
            <a:r>
              <a:rPr lang="en-US" sz="1200" dirty="0">
                <a:ea typeface="+mn-lt"/>
                <a:cs typeface="+mn-lt"/>
                <a:hlinkClick r:id="rId10"/>
              </a:rPr>
              <a:t>How to Develop Critical Thinking Skills - Online Course - FutureLearn</a:t>
            </a:r>
            <a:endParaRPr lang="en-US"/>
          </a:p>
        </p:txBody>
      </p:sp>
    </p:spTree>
    <p:extLst>
      <p:ext uri="{BB962C8B-B14F-4D97-AF65-F5344CB8AC3E}">
        <p14:creationId xmlns:p14="http://schemas.microsoft.com/office/powerpoint/2010/main" val="109857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DFF95-9F89-7E32-8E3A-CB651A3E1D2D}"/>
              </a:ext>
            </a:extLst>
          </p:cNvPr>
          <p:cNvSpPr>
            <a:spLocks noGrp="1"/>
          </p:cNvSpPr>
          <p:nvPr>
            <p:ph type="title"/>
          </p:nvPr>
        </p:nvSpPr>
        <p:spPr>
          <a:xfrm>
            <a:off x="838200" y="365125"/>
            <a:ext cx="10515600" cy="1325563"/>
          </a:xfrm>
        </p:spPr>
        <p:txBody>
          <a:bodyPr>
            <a:normAutofit/>
          </a:bodyPr>
          <a:lstStyle/>
          <a:p>
            <a:pPr algn="ctr"/>
            <a:r>
              <a:rPr lang="en-GB" sz="4000" b="1" u="sng" dirty="0">
                <a:latin typeface="Georgia Pro Semibold"/>
                <a:cs typeface="Segoe UI"/>
              </a:rPr>
              <a:t>Critical Thinking</a:t>
            </a:r>
            <a:r>
              <a:rPr lang="en-GB" sz="4000" b="1" u="sng" dirty="0">
                <a:latin typeface="Georgia Pro Semibold"/>
                <a:cs typeface="Calibri"/>
              </a:rPr>
              <a:t> </a:t>
            </a:r>
            <a:r>
              <a:rPr lang="en-US" sz="4000" b="1" u="sng" dirty="0">
                <a:latin typeface="Georgia Pro Semibold"/>
                <a:cs typeface="Segoe UI"/>
              </a:rPr>
              <a:t>Poster, Reference List</a:t>
            </a:r>
            <a:endParaRPr lang="en-US" sz="4000">
              <a:latin typeface="Georgia Pro Semibold"/>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 name="connsiteX0" fmla="*/ 0 w 10853928"/>
                      <a:gd name="connsiteY0" fmla="*/ 0 h 18288"/>
                      <a:gd name="connsiteX1" fmla="*/ 569831 w 10853928"/>
                      <a:gd name="connsiteY1" fmla="*/ 0 h 18288"/>
                      <a:gd name="connsiteX2" fmla="*/ 922584 w 10853928"/>
                      <a:gd name="connsiteY2" fmla="*/ 0 h 18288"/>
                      <a:gd name="connsiteX3" fmla="*/ 1818033 w 10853928"/>
                      <a:gd name="connsiteY3" fmla="*/ 0 h 18288"/>
                      <a:gd name="connsiteX4" fmla="*/ 2387864 w 10853928"/>
                      <a:gd name="connsiteY4" fmla="*/ 0 h 18288"/>
                      <a:gd name="connsiteX5" fmla="*/ 2957695 w 10853928"/>
                      <a:gd name="connsiteY5" fmla="*/ 0 h 18288"/>
                      <a:gd name="connsiteX6" fmla="*/ 3853144 w 10853928"/>
                      <a:gd name="connsiteY6" fmla="*/ 0 h 18288"/>
                      <a:gd name="connsiteX7" fmla="*/ 4314436 w 10853928"/>
                      <a:gd name="connsiteY7" fmla="*/ 0 h 18288"/>
                      <a:gd name="connsiteX8" fmla="*/ 5209885 w 10853928"/>
                      <a:gd name="connsiteY8" fmla="*/ 0 h 18288"/>
                      <a:gd name="connsiteX9" fmla="*/ 6105335 w 10853928"/>
                      <a:gd name="connsiteY9" fmla="*/ 0 h 18288"/>
                      <a:gd name="connsiteX10" fmla="*/ 6783705 w 10853928"/>
                      <a:gd name="connsiteY10" fmla="*/ 0 h 18288"/>
                      <a:gd name="connsiteX11" fmla="*/ 7679154 w 10853928"/>
                      <a:gd name="connsiteY11" fmla="*/ 0 h 18288"/>
                      <a:gd name="connsiteX12" fmla="*/ 8248985 w 10853928"/>
                      <a:gd name="connsiteY12" fmla="*/ 0 h 18288"/>
                      <a:gd name="connsiteX13" fmla="*/ 8818817 w 10853928"/>
                      <a:gd name="connsiteY13" fmla="*/ 0 h 18288"/>
                      <a:gd name="connsiteX14" fmla="*/ 9605726 w 10853928"/>
                      <a:gd name="connsiteY14" fmla="*/ 0 h 18288"/>
                      <a:gd name="connsiteX15" fmla="*/ 10175558 w 10853928"/>
                      <a:gd name="connsiteY15" fmla="*/ 0 h 18288"/>
                      <a:gd name="connsiteX16" fmla="*/ 10853928 w 10853928"/>
                      <a:gd name="connsiteY16" fmla="*/ 0 h 18288"/>
                      <a:gd name="connsiteX17" fmla="*/ 10853928 w 10853928"/>
                      <a:gd name="connsiteY17" fmla="*/ 18288 h 18288"/>
                      <a:gd name="connsiteX18" fmla="*/ 10067018 w 10853928"/>
                      <a:gd name="connsiteY18" fmla="*/ 18288 h 18288"/>
                      <a:gd name="connsiteX19" fmla="*/ 9714266 w 10853928"/>
                      <a:gd name="connsiteY19" fmla="*/ 18288 h 18288"/>
                      <a:gd name="connsiteX20" fmla="*/ 9252974 w 10853928"/>
                      <a:gd name="connsiteY20" fmla="*/ 18288 h 18288"/>
                      <a:gd name="connsiteX21" fmla="*/ 8357525 w 10853928"/>
                      <a:gd name="connsiteY21" fmla="*/ 18288 h 18288"/>
                      <a:gd name="connsiteX22" fmla="*/ 7679154 w 10853928"/>
                      <a:gd name="connsiteY22" fmla="*/ 18288 h 18288"/>
                      <a:gd name="connsiteX23" fmla="*/ 7217862 w 10853928"/>
                      <a:gd name="connsiteY23" fmla="*/ 18288 h 18288"/>
                      <a:gd name="connsiteX24" fmla="*/ 6539492 w 10853928"/>
                      <a:gd name="connsiteY24" fmla="*/ 18288 h 18288"/>
                      <a:gd name="connsiteX25" fmla="*/ 6186739 w 10853928"/>
                      <a:gd name="connsiteY25" fmla="*/ 18288 h 18288"/>
                      <a:gd name="connsiteX26" fmla="*/ 5833986 w 10853928"/>
                      <a:gd name="connsiteY26" fmla="*/ 18288 h 18288"/>
                      <a:gd name="connsiteX27" fmla="*/ 5155616 w 10853928"/>
                      <a:gd name="connsiteY27" fmla="*/ 18288 h 18288"/>
                      <a:gd name="connsiteX28" fmla="*/ 4694324 w 10853928"/>
                      <a:gd name="connsiteY28" fmla="*/ 18288 h 18288"/>
                      <a:gd name="connsiteX29" fmla="*/ 3907414 w 10853928"/>
                      <a:gd name="connsiteY29" fmla="*/ 18288 h 18288"/>
                      <a:gd name="connsiteX30" fmla="*/ 3446122 w 10853928"/>
                      <a:gd name="connsiteY30" fmla="*/ 18288 h 18288"/>
                      <a:gd name="connsiteX31" fmla="*/ 2659212 w 10853928"/>
                      <a:gd name="connsiteY31" fmla="*/ 18288 h 18288"/>
                      <a:gd name="connsiteX32" fmla="*/ 2306460 w 10853928"/>
                      <a:gd name="connsiteY32" fmla="*/ 18288 h 18288"/>
                      <a:gd name="connsiteX33" fmla="*/ 1519550 w 10853928"/>
                      <a:gd name="connsiteY33" fmla="*/ 18288 h 18288"/>
                      <a:gd name="connsiteX34" fmla="*/ 1058258 w 10853928"/>
                      <a:gd name="connsiteY34" fmla="*/ 18288 h 18288"/>
                      <a:gd name="connsiteX35" fmla="*/ 705505 w 10853928"/>
                      <a:gd name="connsiteY35" fmla="*/ 18288 h 18288"/>
                      <a:gd name="connsiteX36" fmla="*/ 0 w 10853928"/>
                      <a:gd name="connsiteY36" fmla="*/ 18288 h 18288"/>
                      <a:gd name="connsiteX37" fmla="*/ 0 w 10853928"/>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853928" h="18288" fill="none" extrusionOk="0">
                        <a:moveTo>
                          <a:pt x="0" y="0"/>
                        </a:moveTo>
                        <a:cubicBezTo>
                          <a:pt x="148844" y="-12576"/>
                          <a:pt x="369822" y="4531"/>
                          <a:pt x="461292" y="0"/>
                        </a:cubicBezTo>
                        <a:cubicBezTo>
                          <a:pt x="533730" y="12393"/>
                          <a:pt x="799107" y="53737"/>
                          <a:pt x="1139662" y="0"/>
                        </a:cubicBezTo>
                        <a:cubicBezTo>
                          <a:pt x="1477541" y="-30910"/>
                          <a:pt x="1606607" y="34774"/>
                          <a:pt x="1926572" y="0"/>
                        </a:cubicBezTo>
                        <a:cubicBezTo>
                          <a:pt x="2226101" y="10742"/>
                          <a:pt x="2150962" y="-15108"/>
                          <a:pt x="2279325" y="0"/>
                        </a:cubicBezTo>
                        <a:cubicBezTo>
                          <a:pt x="2419596" y="7368"/>
                          <a:pt x="2458366" y="10319"/>
                          <a:pt x="2632078" y="0"/>
                        </a:cubicBezTo>
                        <a:cubicBezTo>
                          <a:pt x="2783863" y="-56865"/>
                          <a:pt x="3289173" y="-57795"/>
                          <a:pt x="3527527" y="0"/>
                        </a:cubicBezTo>
                        <a:cubicBezTo>
                          <a:pt x="3846409" y="32923"/>
                          <a:pt x="4042920" y="-6244"/>
                          <a:pt x="4205897" y="0"/>
                        </a:cubicBezTo>
                        <a:cubicBezTo>
                          <a:pt x="4353457" y="-26451"/>
                          <a:pt x="4477084" y="-6983"/>
                          <a:pt x="4558650" y="0"/>
                        </a:cubicBezTo>
                        <a:cubicBezTo>
                          <a:pt x="4640946" y="18182"/>
                          <a:pt x="5030068" y="-2949"/>
                          <a:pt x="5237020" y="0"/>
                        </a:cubicBezTo>
                        <a:cubicBezTo>
                          <a:pt x="5430406" y="11222"/>
                          <a:pt x="5953455" y="472"/>
                          <a:pt x="6132469" y="0"/>
                        </a:cubicBezTo>
                        <a:cubicBezTo>
                          <a:pt x="6335852" y="30988"/>
                          <a:pt x="6486953" y="23701"/>
                          <a:pt x="6702301" y="0"/>
                        </a:cubicBezTo>
                        <a:cubicBezTo>
                          <a:pt x="6921297" y="-42759"/>
                          <a:pt x="6985572" y="-25558"/>
                          <a:pt x="7272132" y="0"/>
                        </a:cubicBezTo>
                        <a:cubicBezTo>
                          <a:pt x="7562341" y="33184"/>
                          <a:pt x="7703202" y="-38242"/>
                          <a:pt x="7950502" y="0"/>
                        </a:cubicBezTo>
                        <a:cubicBezTo>
                          <a:pt x="8221430" y="13869"/>
                          <a:pt x="8521531" y="-39735"/>
                          <a:pt x="8737412" y="0"/>
                        </a:cubicBezTo>
                        <a:cubicBezTo>
                          <a:pt x="8978895" y="19385"/>
                          <a:pt x="9214745" y="-30327"/>
                          <a:pt x="9524322" y="0"/>
                        </a:cubicBezTo>
                        <a:cubicBezTo>
                          <a:pt x="9898763" y="20324"/>
                          <a:pt x="10348057" y="85038"/>
                          <a:pt x="10853928" y="0"/>
                        </a:cubicBezTo>
                        <a:cubicBezTo>
                          <a:pt x="10855660" y="4502"/>
                          <a:pt x="10855401" y="9424"/>
                          <a:pt x="10853928" y="18288"/>
                        </a:cubicBezTo>
                        <a:cubicBezTo>
                          <a:pt x="10671637" y="26113"/>
                          <a:pt x="10558478" y="34913"/>
                          <a:pt x="10392636" y="18288"/>
                        </a:cubicBezTo>
                        <a:cubicBezTo>
                          <a:pt x="10200929" y="4879"/>
                          <a:pt x="9911375" y="-1724"/>
                          <a:pt x="9497187" y="18288"/>
                        </a:cubicBezTo>
                        <a:cubicBezTo>
                          <a:pt x="9149112" y="54457"/>
                          <a:pt x="9115637" y="24535"/>
                          <a:pt x="8818817" y="18288"/>
                        </a:cubicBezTo>
                        <a:cubicBezTo>
                          <a:pt x="8504325" y="4941"/>
                          <a:pt x="8632947" y="19032"/>
                          <a:pt x="8466064" y="18288"/>
                        </a:cubicBezTo>
                        <a:cubicBezTo>
                          <a:pt x="8251560" y="39689"/>
                          <a:pt x="7977162" y="38149"/>
                          <a:pt x="7787693" y="18288"/>
                        </a:cubicBezTo>
                        <a:cubicBezTo>
                          <a:pt x="7513626" y="24463"/>
                          <a:pt x="7343692" y="28135"/>
                          <a:pt x="7217862" y="18288"/>
                        </a:cubicBezTo>
                        <a:cubicBezTo>
                          <a:pt x="7030430" y="12640"/>
                          <a:pt x="6908401" y="-10089"/>
                          <a:pt x="6648031" y="18288"/>
                        </a:cubicBezTo>
                        <a:cubicBezTo>
                          <a:pt x="6423360" y="32926"/>
                          <a:pt x="6272259" y="10592"/>
                          <a:pt x="6078200" y="18288"/>
                        </a:cubicBezTo>
                        <a:cubicBezTo>
                          <a:pt x="5919393" y="-7851"/>
                          <a:pt x="5648327" y="7765"/>
                          <a:pt x="5508368" y="18288"/>
                        </a:cubicBezTo>
                        <a:cubicBezTo>
                          <a:pt x="5397055" y="74293"/>
                          <a:pt x="5008587" y="16434"/>
                          <a:pt x="4721459" y="18288"/>
                        </a:cubicBezTo>
                        <a:cubicBezTo>
                          <a:pt x="4423529" y="8634"/>
                          <a:pt x="4238927" y="28970"/>
                          <a:pt x="4043088" y="18288"/>
                        </a:cubicBezTo>
                        <a:cubicBezTo>
                          <a:pt x="3853216" y="-9517"/>
                          <a:pt x="3821542" y="40162"/>
                          <a:pt x="3690336" y="18288"/>
                        </a:cubicBezTo>
                        <a:cubicBezTo>
                          <a:pt x="3588736" y="1333"/>
                          <a:pt x="3267955" y="39667"/>
                          <a:pt x="3120504" y="18288"/>
                        </a:cubicBezTo>
                        <a:cubicBezTo>
                          <a:pt x="2982707" y="-22450"/>
                          <a:pt x="2775508" y="61668"/>
                          <a:pt x="2333595" y="18288"/>
                        </a:cubicBezTo>
                        <a:cubicBezTo>
                          <a:pt x="1952444" y="-4867"/>
                          <a:pt x="2106696" y="9103"/>
                          <a:pt x="1872303" y="18288"/>
                        </a:cubicBezTo>
                        <a:cubicBezTo>
                          <a:pt x="1649725" y="16786"/>
                          <a:pt x="1276325" y="31288"/>
                          <a:pt x="976854" y="18288"/>
                        </a:cubicBezTo>
                        <a:cubicBezTo>
                          <a:pt x="678349" y="46355"/>
                          <a:pt x="389955" y="-17192"/>
                          <a:pt x="0" y="18288"/>
                        </a:cubicBezTo>
                        <a:cubicBezTo>
                          <a:pt x="-249" y="8501"/>
                          <a:pt x="-381" y="3966"/>
                          <a:pt x="0" y="0"/>
                        </a:cubicBezTo>
                        <a:close/>
                      </a:path>
                      <a:path w="10853928" h="18288" stroke="0" extrusionOk="0">
                        <a:moveTo>
                          <a:pt x="0" y="0"/>
                        </a:moveTo>
                        <a:cubicBezTo>
                          <a:pt x="248201" y="37795"/>
                          <a:pt x="425955" y="-14713"/>
                          <a:pt x="569831" y="0"/>
                        </a:cubicBezTo>
                        <a:cubicBezTo>
                          <a:pt x="731980" y="19938"/>
                          <a:pt x="780609" y="2537"/>
                          <a:pt x="922584" y="0"/>
                        </a:cubicBezTo>
                        <a:cubicBezTo>
                          <a:pt x="1107521" y="22812"/>
                          <a:pt x="1375437" y="72467"/>
                          <a:pt x="1818033" y="0"/>
                        </a:cubicBezTo>
                        <a:cubicBezTo>
                          <a:pt x="2244902" y="-4612"/>
                          <a:pt x="2127567" y="-2844"/>
                          <a:pt x="2387864" y="0"/>
                        </a:cubicBezTo>
                        <a:cubicBezTo>
                          <a:pt x="2613866" y="-31707"/>
                          <a:pt x="2791313" y="32452"/>
                          <a:pt x="2957695" y="0"/>
                        </a:cubicBezTo>
                        <a:cubicBezTo>
                          <a:pt x="3165960" y="17917"/>
                          <a:pt x="3584833" y="-5799"/>
                          <a:pt x="3853144" y="0"/>
                        </a:cubicBezTo>
                        <a:cubicBezTo>
                          <a:pt x="4134651" y="-32521"/>
                          <a:pt x="4224062" y="15479"/>
                          <a:pt x="4314436" y="0"/>
                        </a:cubicBezTo>
                        <a:cubicBezTo>
                          <a:pt x="4363725" y="21320"/>
                          <a:pt x="4721763" y="54829"/>
                          <a:pt x="5209885" y="0"/>
                        </a:cubicBezTo>
                        <a:cubicBezTo>
                          <a:pt x="5664217" y="18492"/>
                          <a:pt x="5695108" y="-4466"/>
                          <a:pt x="6105335" y="0"/>
                        </a:cubicBezTo>
                        <a:cubicBezTo>
                          <a:pt x="6514626" y="-1646"/>
                          <a:pt x="6449737" y="8979"/>
                          <a:pt x="6783705" y="0"/>
                        </a:cubicBezTo>
                        <a:cubicBezTo>
                          <a:pt x="7135888" y="35482"/>
                          <a:pt x="7416885" y="-14537"/>
                          <a:pt x="7679154" y="0"/>
                        </a:cubicBezTo>
                        <a:cubicBezTo>
                          <a:pt x="7917026" y="25765"/>
                          <a:pt x="8088501" y="-21815"/>
                          <a:pt x="8248985" y="0"/>
                        </a:cubicBezTo>
                        <a:cubicBezTo>
                          <a:pt x="8388239" y="52298"/>
                          <a:pt x="8535631" y="21522"/>
                          <a:pt x="8818817" y="0"/>
                        </a:cubicBezTo>
                        <a:cubicBezTo>
                          <a:pt x="9052374" y="-6925"/>
                          <a:pt x="9422291" y="954"/>
                          <a:pt x="9605726" y="0"/>
                        </a:cubicBezTo>
                        <a:cubicBezTo>
                          <a:pt x="9795145" y="-40942"/>
                          <a:pt x="10015755" y="14744"/>
                          <a:pt x="10175558" y="0"/>
                        </a:cubicBezTo>
                        <a:cubicBezTo>
                          <a:pt x="10356236" y="57645"/>
                          <a:pt x="10712325" y="-7212"/>
                          <a:pt x="10853928" y="0"/>
                        </a:cubicBezTo>
                        <a:cubicBezTo>
                          <a:pt x="10853463" y="9337"/>
                          <a:pt x="10854268" y="14841"/>
                          <a:pt x="10853928" y="18288"/>
                        </a:cubicBezTo>
                        <a:cubicBezTo>
                          <a:pt x="10613162" y="19307"/>
                          <a:pt x="10295268" y="39640"/>
                          <a:pt x="10067018" y="18288"/>
                        </a:cubicBezTo>
                        <a:cubicBezTo>
                          <a:pt x="9797842" y="15769"/>
                          <a:pt x="9847612" y="6634"/>
                          <a:pt x="9714266" y="18288"/>
                        </a:cubicBezTo>
                        <a:cubicBezTo>
                          <a:pt x="9596528" y="23632"/>
                          <a:pt x="9385168" y="15145"/>
                          <a:pt x="9252974" y="18288"/>
                        </a:cubicBezTo>
                        <a:cubicBezTo>
                          <a:pt x="9133747" y="35808"/>
                          <a:pt x="8598520" y="6242"/>
                          <a:pt x="8357525" y="18288"/>
                        </a:cubicBezTo>
                        <a:cubicBezTo>
                          <a:pt x="8139343" y="37823"/>
                          <a:pt x="7920663" y="25535"/>
                          <a:pt x="7679154" y="18288"/>
                        </a:cubicBezTo>
                        <a:cubicBezTo>
                          <a:pt x="7457176" y="5188"/>
                          <a:pt x="7439487" y="25139"/>
                          <a:pt x="7217862" y="18288"/>
                        </a:cubicBezTo>
                        <a:cubicBezTo>
                          <a:pt x="7000295" y="16832"/>
                          <a:pt x="6684661" y="18451"/>
                          <a:pt x="6539492" y="18288"/>
                        </a:cubicBezTo>
                        <a:cubicBezTo>
                          <a:pt x="6409713" y="-600"/>
                          <a:pt x="6308684" y="20891"/>
                          <a:pt x="6186739" y="18288"/>
                        </a:cubicBezTo>
                        <a:cubicBezTo>
                          <a:pt x="6057829" y="-1950"/>
                          <a:pt x="5954438" y="12148"/>
                          <a:pt x="5833986" y="18288"/>
                        </a:cubicBezTo>
                        <a:cubicBezTo>
                          <a:pt x="5754784" y="-12296"/>
                          <a:pt x="5459675" y="14186"/>
                          <a:pt x="5155616" y="18288"/>
                        </a:cubicBezTo>
                        <a:cubicBezTo>
                          <a:pt x="4827892" y="27582"/>
                          <a:pt x="4840667" y="27222"/>
                          <a:pt x="4694324" y="18288"/>
                        </a:cubicBezTo>
                        <a:cubicBezTo>
                          <a:pt x="4550693" y="13123"/>
                          <a:pt x="4057923" y="26259"/>
                          <a:pt x="3907414" y="18288"/>
                        </a:cubicBezTo>
                        <a:cubicBezTo>
                          <a:pt x="3735404" y="50948"/>
                          <a:pt x="3522546" y="19219"/>
                          <a:pt x="3446122" y="18288"/>
                        </a:cubicBezTo>
                        <a:cubicBezTo>
                          <a:pt x="3357142" y="-62428"/>
                          <a:pt x="2933564" y="38746"/>
                          <a:pt x="2659212" y="18288"/>
                        </a:cubicBezTo>
                        <a:cubicBezTo>
                          <a:pt x="2314482" y="51781"/>
                          <a:pt x="2436427" y="33633"/>
                          <a:pt x="2306460" y="18288"/>
                        </a:cubicBezTo>
                        <a:cubicBezTo>
                          <a:pt x="2192306" y="24344"/>
                          <a:pt x="1738737" y="-16735"/>
                          <a:pt x="1519550" y="18288"/>
                        </a:cubicBezTo>
                        <a:cubicBezTo>
                          <a:pt x="1327695" y="31705"/>
                          <a:pt x="1164261" y="32177"/>
                          <a:pt x="1058258" y="18288"/>
                        </a:cubicBezTo>
                        <a:cubicBezTo>
                          <a:pt x="956326" y="21023"/>
                          <a:pt x="768184" y="31861"/>
                          <a:pt x="705505" y="18288"/>
                        </a:cubicBezTo>
                        <a:cubicBezTo>
                          <a:pt x="603858" y="-12850"/>
                          <a:pt x="259641" y="12616"/>
                          <a:pt x="0" y="18288"/>
                        </a:cubicBezTo>
                        <a:cubicBezTo>
                          <a:pt x="-59" y="11030"/>
                          <a:pt x="190" y="8036"/>
                          <a:pt x="0" y="0"/>
                        </a:cubicBezTo>
                        <a:close/>
                      </a:path>
                      <a:path w="10853928" h="18288" fill="none" stroke="0" extrusionOk="0">
                        <a:moveTo>
                          <a:pt x="0" y="0"/>
                        </a:moveTo>
                        <a:cubicBezTo>
                          <a:pt x="140550" y="-23050"/>
                          <a:pt x="343097" y="-3068"/>
                          <a:pt x="461292" y="0"/>
                        </a:cubicBezTo>
                        <a:cubicBezTo>
                          <a:pt x="580883" y="6050"/>
                          <a:pt x="761598" y="21308"/>
                          <a:pt x="1139662" y="0"/>
                        </a:cubicBezTo>
                        <a:cubicBezTo>
                          <a:pt x="1444419" y="6095"/>
                          <a:pt x="1620574" y="43480"/>
                          <a:pt x="1926572" y="0"/>
                        </a:cubicBezTo>
                        <a:cubicBezTo>
                          <a:pt x="2219462" y="-9155"/>
                          <a:pt x="2149177" y="2235"/>
                          <a:pt x="2279325" y="0"/>
                        </a:cubicBezTo>
                        <a:cubicBezTo>
                          <a:pt x="2425839" y="3819"/>
                          <a:pt x="2459637" y="3266"/>
                          <a:pt x="2632078" y="0"/>
                        </a:cubicBezTo>
                        <a:cubicBezTo>
                          <a:pt x="2742936" y="-19593"/>
                          <a:pt x="3178928" y="-12325"/>
                          <a:pt x="3527527" y="0"/>
                        </a:cubicBezTo>
                        <a:cubicBezTo>
                          <a:pt x="3840525" y="14275"/>
                          <a:pt x="4037262" y="52020"/>
                          <a:pt x="4205897" y="0"/>
                        </a:cubicBezTo>
                        <a:cubicBezTo>
                          <a:pt x="4359450" y="-18409"/>
                          <a:pt x="4487354" y="-8829"/>
                          <a:pt x="4558650" y="0"/>
                        </a:cubicBezTo>
                        <a:cubicBezTo>
                          <a:pt x="4596649" y="4431"/>
                          <a:pt x="5056323" y="5704"/>
                          <a:pt x="5237020" y="0"/>
                        </a:cubicBezTo>
                        <a:cubicBezTo>
                          <a:pt x="5454176" y="38913"/>
                          <a:pt x="5947718" y="28629"/>
                          <a:pt x="6132469" y="0"/>
                        </a:cubicBezTo>
                        <a:cubicBezTo>
                          <a:pt x="6340477" y="46446"/>
                          <a:pt x="6508627" y="56557"/>
                          <a:pt x="6702301" y="0"/>
                        </a:cubicBezTo>
                        <a:cubicBezTo>
                          <a:pt x="6926034" y="-30878"/>
                          <a:pt x="6991816" y="-18081"/>
                          <a:pt x="7272132" y="0"/>
                        </a:cubicBezTo>
                        <a:cubicBezTo>
                          <a:pt x="7525844" y="19627"/>
                          <a:pt x="7676985" y="-38108"/>
                          <a:pt x="7950502" y="0"/>
                        </a:cubicBezTo>
                        <a:cubicBezTo>
                          <a:pt x="8168339" y="29538"/>
                          <a:pt x="8473544" y="-50742"/>
                          <a:pt x="8737412" y="0"/>
                        </a:cubicBezTo>
                        <a:cubicBezTo>
                          <a:pt x="8982130" y="2430"/>
                          <a:pt x="9173345" y="-3248"/>
                          <a:pt x="9524322" y="0"/>
                        </a:cubicBezTo>
                        <a:cubicBezTo>
                          <a:pt x="9834243" y="54693"/>
                          <a:pt x="10356026" y="50968"/>
                          <a:pt x="10853928" y="0"/>
                        </a:cubicBezTo>
                        <a:cubicBezTo>
                          <a:pt x="10854550" y="5014"/>
                          <a:pt x="10855382" y="8654"/>
                          <a:pt x="10853928" y="18288"/>
                        </a:cubicBezTo>
                        <a:cubicBezTo>
                          <a:pt x="10689617" y="31730"/>
                          <a:pt x="10550303" y="30859"/>
                          <a:pt x="10392636" y="18288"/>
                        </a:cubicBezTo>
                        <a:cubicBezTo>
                          <a:pt x="10223363" y="31571"/>
                          <a:pt x="9805069" y="-284"/>
                          <a:pt x="9497187" y="18288"/>
                        </a:cubicBezTo>
                        <a:cubicBezTo>
                          <a:pt x="9159820" y="43463"/>
                          <a:pt x="9114539" y="30434"/>
                          <a:pt x="8818817" y="18288"/>
                        </a:cubicBezTo>
                        <a:cubicBezTo>
                          <a:pt x="8527400" y="13822"/>
                          <a:pt x="8633507" y="26201"/>
                          <a:pt x="8466064" y="18288"/>
                        </a:cubicBezTo>
                        <a:cubicBezTo>
                          <a:pt x="8270676" y="73083"/>
                          <a:pt x="7987709" y="5715"/>
                          <a:pt x="7787693" y="18288"/>
                        </a:cubicBezTo>
                        <a:cubicBezTo>
                          <a:pt x="7544623" y="3557"/>
                          <a:pt x="7402157" y="2237"/>
                          <a:pt x="7217862" y="18288"/>
                        </a:cubicBezTo>
                        <a:cubicBezTo>
                          <a:pt x="7052949" y="8647"/>
                          <a:pt x="6919578" y="32586"/>
                          <a:pt x="6648031" y="18288"/>
                        </a:cubicBezTo>
                        <a:cubicBezTo>
                          <a:pt x="6370813" y="12425"/>
                          <a:pt x="6241857" y="51324"/>
                          <a:pt x="6078200" y="18288"/>
                        </a:cubicBezTo>
                        <a:cubicBezTo>
                          <a:pt x="5890116" y="23378"/>
                          <a:pt x="5632365" y="-8107"/>
                          <a:pt x="5508368" y="18288"/>
                        </a:cubicBezTo>
                        <a:cubicBezTo>
                          <a:pt x="5420337" y="57924"/>
                          <a:pt x="5047013" y="20401"/>
                          <a:pt x="4721459" y="18288"/>
                        </a:cubicBezTo>
                        <a:cubicBezTo>
                          <a:pt x="4405572" y="19391"/>
                          <a:pt x="4245611" y="13661"/>
                          <a:pt x="4043088" y="18288"/>
                        </a:cubicBezTo>
                        <a:cubicBezTo>
                          <a:pt x="3843535" y="-5085"/>
                          <a:pt x="3825260" y="36504"/>
                          <a:pt x="3690336" y="18288"/>
                        </a:cubicBezTo>
                        <a:cubicBezTo>
                          <a:pt x="3579366" y="-2713"/>
                          <a:pt x="3262758" y="61128"/>
                          <a:pt x="3120504" y="18288"/>
                        </a:cubicBezTo>
                        <a:cubicBezTo>
                          <a:pt x="2982138" y="11865"/>
                          <a:pt x="2747890" y="42153"/>
                          <a:pt x="2333595" y="18288"/>
                        </a:cubicBezTo>
                        <a:cubicBezTo>
                          <a:pt x="1929322" y="11276"/>
                          <a:pt x="2077826" y="-23283"/>
                          <a:pt x="1872303" y="18288"/>
                        </a:cubicBezTo>
                        <a:cubicBezTo>
                          <a:pt x="1633496" y="32463"/>
                          <a:pt x="1297706" y="61133"/>
                          <a:pt x="976854" y="18288"/>
                        </a:cubicBezTo>
                        <a:cubicBezTo>
                          <a:pt x="659648" y="52556"/>
                          <a:pt x="416916" y="9112"/>
                          <a:pt x="0" y="18288"/>
                        </a:cubicBezTo>
                        <a:cubicBezTo>
                          <a:pt x="791" y="9935"/>
                          <a:pt x="349" y="461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22DC8C-A740-DAAE-4E04-CA2B16AAFA24}"/>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r>
              <a:rPr lang="en-US" sz="1200" dirty="0">
                <a:latin typeface="Georgia Pro"/>
                <a:cs typeface="Segoe UI"/>
              </a:rPr>
              <a:t>Cottrell, S. (2019) The Study Skills Handbook.  5</a:t>
            </a:r>
            <a:r>
              <a:rPr lang="en-US" sz="1200" baseline="30000" dirty="0">
                <a:latin typeface="Georgia Pro"/>
                <a:cs typeface="Segoe UI"/>
              </a:rPr>
              <a:t>th</a:t>
            </a:r>
            <a:r>
              <a:rPr lang="en-US" sz="1200" dirty="0">
                <a:latin typeface="Georgia Pro"/>
                <a:cs typeface="Segoe UI"/>
              </a:rPr>
              <a:t> Edition, page 272, point 2. London: Red Globe Press.    </a:t>
            </a:r>
            <a:r>
              <a:rPr lang="en-GB" sz="1200" dirty="0">
                <a:latin typeface="Georgia Pro"/>
                <a:cs typeface="Segoe UI"/>
              </a:rPr>
              <a:t> </a:t>
            </a:r>
            <a:endParaRPr lang="en-US" sz="1200">
              <a:latin typeface="Georgia Pro"/>
              <a:cs typeface="Segoe UI"/>
            </a:endParaRPr>
          </a:p>
          <a:p>
            <a:endParaRPr lang="en-US" sz="1200" dirty="0">
              <a:latin typeface="Georgia Pro"/>
              <a:cs typeface="Segoe UI"/>
            </a:endParaRPr>
          </a:p>
          <a:p>
            <a:r>
              <a:rPr lang="en-GB" sz="1200" dirty="0">
                <a:latin typeface="Georgia Pro"/>
                <a:cs typeface="Segoe UI"/>
              </a:rPr>
              <a:t>OED – Oxford English Dictionary.   </a:t>
            </a:r>
            <a:r>
              <a:rPr lang="en-US" sz="1200" dirty="0">
                <a:latin typeface="Georgia Pro"/>
                <a:cs typeface="Segoe UI"/>
              </a:rPr>
              <a:t>Definition of critical thinking.  Available at: </a:t>
            </a:r>
            <a:r>
              <a:rPr lang="en-GB" sz="1200" u="sng" dirty="0">
                <a:latin typeface="Georgia Pro"/>
                <a:cs typeface="Segoe UI"/>
                <a:hlinkClick r:id="rId2"/>
              </a:rPr>
              <a:t>Critical Thinking - Advanced search results in Entries | Oxford English Dictionary (oed.com) </a:t>
            </a:r>
            <a:r>
              <a:rPr lang="en-GB" sz="1200" dirty="0">
                <a:latin typeface="Georgia Pro"/>
                <a:cs typeface="Segoe UI"/>
              </a:rPr>
              <a:t> (Accessed: 30</a:t>
            </a:r>
            <a:r>
              <a:rPr lang="en-GB" sz="1200" baseline="30000" dirty="0">
                <a:latin typeface="Georgia Pro"/>
                <a:cs typeface="Segoe UI"/>
              </a:rPr>
              <a:t>th</a:t>
            </a:r>
            <a:r>
              <a:rPr lang="en-GB" sz="1200" dirty="0">
                <a:latin typeface="Georgia Pro"/>
                <a:cs typeface="Segoe UI"/>
              </a:rPr>
              <a:t> September 2023).</a:t>
            </a:r>
            <a:endParaRPr lang="en-US" sz="1200">
              <a:latin typeface="Georgia Pro"/>
              <a:cs typeface="Segoe UI"/>
            </a:endParaRPr>
          </a:p>
          <a:p>
            <a:endParaRPr lang="en-US" sz="1200" dirty="0">
              <a:latin typeface="Georgia Pro"/>
              <a:cs typeface="Segoe UI"/>
            </a:endParaRPr>
          </a:p>
          <a:p>
            <a:r>
              <a:rPr lang="en-US" sz="1200" dirty="0">
                <a:latin typeface="Georgia Pro"/>
                <a:cs typeface="Segoe UI"/>
              </a:rPr>
              <a:t>Critical Thinking (IMAGE). Available at: </a:t>
            </a:r>
            <a:r>
              <a:rPr lang="en-US" sz="1200" u="sng" dirty="0">
                <a:latin typeface="Georgia Pro"/>
                <a:cs typeface="Segoe UI"/>
                <a:hlinkClick r:id="rId3"/>
              </a:rPr>
              <a:t>https://www.istockphoto.com/photos/critical-thinking</a:t>
            </a:r>
            <a:r>
              <a:rPr lang="en-US" sz="1200" dirty="0">
                <a:latin typeface="Georgia Pro"/>
                <a:cs typeface="Segoe UI"/>
              </a:rPr>
              <a:t> (Accessed: 1</a:t>
            </a:r>
            <a:r>
              <a:rPr lang="en-US" sz="1200" baseline="30000" dirty="0">
                <a:latin typeface="Georgia Pro"/>
                <a:cs typeface="Segoe UI"/>
              </a:rPr>
              <a:t>st</a:t>
            </a:r>
            <a:r>
              <a:rPr lang="en-US" sz="1200" dirty="0">
                <a:latin typeface="Georgia Pro"/>
                <a:cs typeface="Segoe UI"/>
              </a:rPr>
              <a:t> October 2023) Page 2.   </a:t>
            </a:r>
          </a:p>
          <a:p>
            <a:pPr marL="0" indent="0">
              <a:buNone/>
            </a:pPr>
            <a:endParaRPr lang="en-US" sz="1200" dirty="0">
              <a:latin typeface="Georgia Pro"/>
              <a:ea typeface="+mn-lt"/>
              <a:cs typeface="Segoe UI"/>
            </a:endParaRPr>
          </a:p>
          <a:p>
            <a:r>
              <a:rPr lang="en-US" sz="1200" dirty="0">
                <a:latin typeface="Georgia Pro"/>
                <a:ea typeface="Tahoma"/>
                <a:cs typeface="Tahoma"/>
              </a:rPr>
              <a:t>Marteney, J. (2019) 8.10: Critical Thinking Skills. ASCCC Open Educational Resources Initiative (OERI).  Available at:</a:t>
            </a:r>
            <a:r>
              <a:rPr lang="en-US" sz="1200" dirty="0">
                <a:solidFill>
                  <a:srgbClr val="0372A6"/>
                </a:solidFill>
                <a:latin typeface="Georgia Pro"/>
                <a:ea typeface="Tahoma"/>
                <a:cs typeface="Tahoma"/>
              </a:rPr>
              <a:t> </a:t>
            </a:r>
            <a:r>
              <a:rPr lang="en-US" sz="1200" dirty="0">
                <a:solidFill>
                  <a:srgbClr val="0372A6"/>
                </a:solidFill>
                <a:latin typeface="Georgia Pro"/>
                <a:ea typeface="+mn-lt"/>
                <a:cs typeface="+mn-lt"/>
                <a:hlinkClick r:id="rId4"/>
              </a:rPr>
              <a:t>8.10: Critical Thinking Skills - Social Sci LibreTexts</a:t>
            </a:r>
            <a:endParaRPr lang="en-US" sz="1200">
              <a:latin typeface="Georgia Pro"/>
              <a:cs typeface="Calibri"/>
            </a:endParaRPr>
          </a:p>
          <a:p>
            <a:endParaRPr lang="en-US" sz="1200" dirty="0">
              <a:latin typeface="Georgia Pro"/>
              <a:cs typeface="Segoe UI"/>
            </a:endParaRPr>
          </a:p>
          <a:p>
            <a:r>
              <a:rPr lang="en-US" sz="1200" dirty="0">
                <a:latin typeface="Georgia Pro"/>
                <a:cs typeface="Segoe UI"/>
              </a:rPr>
              <a:t>Nguyen, C and Zhang, A. (2020) Critical Thinking Skills (IMAGE).   Available at: </a:t>
            </a:r>
            <a:r>
              <a:rPr lang="en-GB" sz="1200" u="sng" dirty="0">
                <a:latin typeface="Georgia Pro"/>
                <a:cs typeface="Segoe UI"/>
                <a:hlinkClick r:id="rId5"/>
              </a:rPr>
              <a:t>Teaching Critical Thinking Skills (and How Technology Can Help) • Market Games</a:t>
            </a:r>
            <a:r>
              <a:rPr lang="en-GB" sz="1200" dirty="0">
                <a:latin typeface="Georgia Pro"/>
                <a:cs typeface="Segoe UI"/>
              </a:rPr>
              <a:t> (Accessed: 1</a:t>
            </a:r>
            <a:r>
              <a:rPr lang="en-GB" sz="1200" baseline="30000" dirty="0">
                <a:latin typeface="Georgia Pro"/>
                <a:cs typeface="Segoe UI"/>
              </a:rPr>
              <a:t>st</a:t>
            </a:r>
            <a:r>
              <a:rPr lang="en-GB" sz="1200" dirty="0">
                <a:latin typeface="Georgia Pro"/>
                <a:cs typeface="Segoe UI"/>
              </a:rPr>
              <a:t> October 2023).  </a:t>
            </a:r>
            <a:endParaRPr lang="en-US" sz="1200">
              <a:latin typeface="Georgia Pro"/>
              <a:cs typeface="Segoe UI"/>
            </a:endParaRPr>
          </a:p>
          <a:p>
            <a:endParaRPr lang="en-US" sz="1200" dirty="0">
              <a:latin typeface="Georgia Pro"/>
              <a:cs typeface="Segoe UI"/>
            </a:endParaRPr>
          </a:p>
          <a:p>
            <a:r>
              <a:rPr lang="en-US" sz="1200" err="1">
                <a:latin typeface="Georgia Pro"/>
                <a:cs typeface="Segoe UI"/>
              </a:rPr>
              <a:t>Shabaturn</a:t>
            </a:r>
            <a:r>
              <a:rPr lang="en-US" sz="1200" dirty="0">
                <a:latin typeface="Georgia Pro"/>
                <a:cs typeface="Segoe UI"/>
              </a:rPr>
              <a:t>, J. (2022) Assignments &amp; Measuring Student Learning.   Available at: </a:t>
            </a:r>
            <a:r>
              <a:rPr lang="en-GB" sz="1200" u="sng" dirty="0">
                <a:latin typeface="Georgia Pro"/>
                <a:cs typeface="Segoe UI"/>
                <a:hlinkClick r:id="rId6"/>
              </a:rPr>
              <a:t>Using Bloom’s Taxonomy to Write Effective Learning Outcomes | Teaching Innovation and Pedagogical Support (uark.edu)</a:t>
            </a:r>
            <a:r>
              <a:rPr lang="en-GB" sz="1200" dirty="0">
                <a:latin typeface="Georgia Pro"/>
                <a:cs typeface="Segoe UI"/>
              </a:rPr>
              <a:t> (Accessed: 30</a:t>
            </a:r>
            <a:r>
              <a:rPr lang="en-GB" sz="1200" baseline="30000" dirty="0">
                <a:latin typeface="Georgia Pro"/>
                <a:cs typeface="Segoe UI"/>
              </a:rPr>
              <a:t>th</a:t>
            </a:r>
            <a:r>
              <a:rPr lang="en-GB" sz="1200" dirty="0">
                <a:latin typeface="Georgia Pro"/>
                <a:cs typeface="Segoe UI"/>
              </a:rPr>
              <a:t> September 2023).   </a:t>
            </a:r>
            <a:endParaRPr lang="en-US" sz="1200">
              <a:latin typeface="Georgia Pro"/>
              <a:cs typeface="Segoe UI"/>
            </a:endParaRPr>
          </a:p>
          <a:p>
            <a:endParaRPr lang="en-US" sz="1200" dirty="0">
              <a:latin typeface="Georgia Pro"/>
              <a:cs typeface="Segoe UI"/>
            </a:endParaRPr>
          </a:p>
          <a:p>
            <a:r>
              <a:rPr lang="en-US" sz="1200" dirty="0">
                <a:latin typeface="Georgia Pro"/>
                <a:cs typeface="Segoe UI"/>
              </a:rPr>
              <a:t>Bloom’s Taxonomy Pyramid (IMAGE).   Available at: </a:t>
            </a:r>
            <a:r>
              <a:rPr lang="en-GB" sz="1200" u="sng" dirty="0">
                <a:latin typeface="Georgia Pro"/>
                <a:cs typeface="Segoe UI"/>
                <a:hlinkClick r:id="rId6"/>
              </a:rPr>
              <a:t>Using Bloom’s Taxonomy to Write Effective Learning Outcomes | Teaching Innovation and Pedagogical Support (uark.edu)</a:t>
            </a:r>
            <a:r>
              <a:rPr lang="en-US" sz="1200" dirty="0">
                <a:latin typeface="Georgia Pro"/>
                <a:cs typeface="Segoe UI"/>
              </a:rPr>
              <a:t> (Accessed: 30</a:t>
            </a:r>
            <a:r>
              <a:rPr lang="en-US" sz="1200" baseline="30000" dirty="0">
                <a:latin typeface="Georgia Pro"/>
                <a:cs typeface="Segoe UI"/>
              </a:rPr>
              <a:t>th</a:t>
            </a:r>
            <a:r>
              <a:rPr lang="en-US" sz="1200" dirty="0">
                <a:latin typeface="Georgia Pro"/>
                <a:cs typeface="Segoe UI"/>
              </a:rPr>
              <a:t> September 2023).  </a:t>
            </a:r>
          </a:p>
          <a:p>
            <a:endParaRPr lang="en-US" sz="1200" dirty="0">
              <a:latin typeface="Georgia Pro"/>
              <a:cs typeface="Calibri"/>
            </a:endParaRPr>
          </a:p>
        </p:txBody>
      </p:sp>
    </p:spTree>
    <p:extLst>
      <p:ext uri="{BB962C8B-B14F-4D97-AF65-F5344CB8AC3E}">
        <p14:creationId xmlns:p14="http://schemas.microsoft.com/office/powerpoint/2010/main" val="16816349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Assessment Information  - Foundation Degree Inclusive Education</vt:lpstr>
      <vt:lpstr>Contents:</vt:lpstr>
      <vt:lpstr>Time Management, how to be GOOD at it!</vt:lpstr>
      <vt:lpstr>PowerPoint Presentation</vt:lpstr>
      <vt:lpstr>Blog Reference List  </vt:lpstr>
      <vt:lpstr>PowerPoint Presentation</vt:lpstr>
      <vt:lpstr>Critical Thinking Poster,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1059</cp:revision>
  <dcterms:created xsi:type="dcterms:W3CDTF">2023-09-27T17:41:20Z</dcterms:created>
  <dcterms:modified xsi:type="dcterms:W3CDTF">2023-10-23T19:31:13Z</dcterms:modified>
</cp:coreProperties>
</file>