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4" r:id="rId5"/>
    <p:sldId id="258" r:id="rId6"/>
    <p:sldId id="259" r:id="rId7"/>
    <p:sldId id="265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144787-4BC1-4798-A2FD-0799B2E52D4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F2DE431-A60E-491D-9F0F-16A97FF27F40}">
      <dgm:prSet/>
      <dgm:spPr/>
      <dgm:t>
        <a:bodyPr/>
        <a:lstStyle/>
        <a:p>
          <a:r>
            <a:rPr lang="en-GB"/>
            <a:t>L</a:t>
          </a:r>
          <a:r>
            <a:rPr lang="en-GB" b="0" i="0"/>
            <a:t>ike and value yourself as a person</a:t>
          </a:r>
          <a:endParaRPr lang="en-US"/>
        </a:p>
      </dgm:t>
    </dgm:pt>
    <dgm:pt modelId="{7BD7377B-2652-4B3B-816F-70B32833626A}" type="parTrans" cxnId="{8968B579-8CAD-46A4-A4E1-25E0BB814FEA}">
      <dgm:prSet/>
      <dgm:spPr/>
      <dgm:t>
        <a:bodyPr/>
        <a:lstStyle/>
        <a:p>
          <a:endParaRPr lang="en-US"/>
        </a:p>
      </dgm:t>
    </dgm:pt>
    <dgm:pt modelId="{13A7B8D5-30EB-4F34-8BA1-83A28E70BC91}" type="sibTrans" cxnId="{8968B579-8CAD-46A4-A4E1-25E0BB814FEA}">
      <dgm:prSet/>
      <dgm:spPr/>
      <dgm:t>
        <a:bodyPr/>
        <a:lstStyle/>
        <a:p>
          <a:endParaRPr lang="en-US"/>
        </a:p>
      </dgm:t>
    </dgm:pt>
    <dgm:pt modelId="{F3241F9E-470E-4AF3-A13B-2BCC76D4B1AE}">
      <dgm:prSet/>
      <dgm:spPr/>
      <dgm:t>
        <a:bodyPr/>
        <a:lstStyle/>
        <a:p>
          <a:r>
            <a:rPr lang="en-GB"/>
            <a:t>A</a:t>
          </a:r>
          <a:r>
            <a:rPr lang="en-GB" b="0" i="0"/>
            <a:t>re able to make decisions and assert yourself</a:t>
          </a:r>
          <a:endParaRPr lang="en-US"/>
        </a:p>
      </dgm:t>
    </dgm:pt>
    <dgm:pt modelId="{2DACA236-96CD-4725-9B8C-08140586F22F}" type="parTrans" cxnId="{D6C371E7-11C2-460E-8E03-02DB3D57AB85}">
      <dgm:prSet/>
      <dgm:spPr/>
      <dgm:t>
        <a:bodyPr/>
        <a:lstStyle/>
        <a:p>
          <a:endParaRPr lang="en-US"/>
        </a:p>
      </dgm:t>
    </dgm:pt>
    <dgm:pt modelId="{87A543A9-86CF-4F02-8844-EC5098887F69}" type="sibTrans" cxnId="{D6C371E7-11C2-460E-8E03-02DB3D57AB85}">
      <dgm:prSet/>
      <dgm:spPr/>
      <dgm:t>
        <a:bodyPr/>
        <a:lstStyle/>
        <a:p>
          <a:endParaRPr lang="en-US"/>
        </a:p>
      </dgm:t>
    </dgm:pt>
    <dgm:pt modelId="{8D2548D5-F542-4AAD-BA5C-94495FFEE55E}">
      <dgm:prSet/>
      <dgm:spPr/>
      <dgm:t>
        <a:bodyPr/>
        <a:lstStyle/>
        <a:p>
          <a:r>
            <a:rPr lang="en-GB"/>
            <a:t>R</a:t>
          </a:r>
          <a:r>
            <a:rPr lang="en-GB" b="0" i="0"/>
            <a:t>ecognise your strengths and positives</a:t>
          </a:r>
          <a:endParaRPr lang="en-US"/>
        </a:p>
      </dgm:t>
    </dgm:pt>
    <dgm:pt modelId="{446E2177-8759-416E-BF13-C5B7BB33E363}" type="parTrans" cxnId="{778C50A6-707F-4760-ACE8-20A7FD8AC949}">
      <dgm:prSet/>
      <dgm:spPr/>
      <dgm:t>
        <a:bodyPr/>
        <a:lstStyle/>
        <a:p>
          <a:endParaRPr lang="en-US"/>
        </a:p>
      </dgm:t>
    </dgm:pt>
    <dgm:pt modelId="{8F4C0087-7F39-47B4-9967-9B7316373230}" type="sibTrans" cxnId="{778C50A6-707F-4760-ACE8-20A7FD8AC949}">
      <dgm:prSet/>
      <dgm:spPr/>
      <dgm:t>
        <a:bodyPr/>
        <a:lstStyle/>
        <a:p>
          <a:endParaRPr lang="en-US"/>
        </a:p>
      </dgm:t>
    </dgm:pt>
    <dgm:pt modelId="{63A6E3DC-A20E-4EC5-A6FB-E4CA6CFD252B}">
      <dgm:prSet/>
      <dgm:spPr/>
      <dgm:t>
        <a:bodyPr/>
        <a:lstStyle/>
        <a:p>
          <a:r>
            <a:rPr lang="en-GB"/>
            <a:t>F</a:t>
          </a:r>
          <a:r>
            <a:rPr lang="en-GB" b="0" i="0"/>
            <a:t>eel able to try new or difficult things</a:t>
          </a:r>
          <a:endParaRPr lang="en-US"/>
        </a:p>
      </dgm:t>
    </dgm:pt>
    <dgm:pt modelId="{7ADAFD8F-9DFF-43D0-808E-5D03E5ABE5FA}" type="parTrans" cxnId="{B5E7BC7E-7B76-4CEF-B470-A85ADCAFE86C}">
      <dgm:prSet/>
      <dgm:spPr/>
      <dgm:t>
        <a:bodyPr/>
        <a:lstStyle/>
        <a:p>
          <a:endParaRPr lang="en-US"/>
        </a:p>
      </dgm:t>
    </dgm:pt>
    <dgm:pt modelId="{375A4A97-6B50-4478-A7C1-82F2E81A95C8}" type="sibTrans" cxnId="{B5E7BC7E-7B76-4CEF-B470-A85ADCAFE86C}">
      <dgm:prSet/>
      <dgm:spPr/>
      <dgm:t>
        <a:bodyPr/>
        <a:lstStyle/>
        <a:p>
          <a:endParaRPr lang="en-US"/>
        </a:p>
      </dgm:t>
    </dgm:pt>
    <dgm:pt modelId="{6384F144-42FA-4E16-985E-8CBE574F97B0}">
      <dgm:prSet/>
      <dgm:spPr/>
      <dgm:t>
        <a:bodyPr/>
        <a:lstStyle/>
        <a:p>
          <a:r>
            <a:rPr lang="en-GB"/>
            <a:t>S</a:t>
          </a:r>
          <a:r>
            <a:rPr lang="en-GB" b="0" i="0"/>
            <a:t>how kindness towards yourself</a:t>
          </a:r>
          <a:endParaRPr lang="en-US"/>
        </a:p>
      </dgm:t>
    </dgm:pt>
    <dgm:pt modelId="{FF903A7A-51BC-4CBF-9F3D-8DE80FF4C50E}" type="parTrans" cxnId="{DBE8E2A8-FFFB-4479-BCD8-F22A255336DD}">
      <dgm:prSet/>
      <dgm:spPr/>
      <dgm:t>
        <a:bodyPr/>
        <a:lstStyle/>
        <a:p>
          <a:endParaRPr lang="en-US"/>
        </a:p>
      </dgm:t>
    </dgm:pt>
    <dgm:pt modelId="{09983629-08F7-49F5-9E51-FD7E0634BD4F}" type="sibTrans" cxnId="{DBE8E2A8-FFFB-4479-BCD8-F22A255336DD}">
      <dgm:prSet/>
      <dgm:spPr/>
      <dgm:t>
        <a:bodyPr/>
        <a:lstStyle/>
        <a:p>
          <a:endParaRPr lang="en-US"/>
        </a:p>
      </dgm:t>
    </dgm:pt>
    <dgm:pt modelId="{26FA8013-27E9-405B-9112-E73C75D3905D}">
      <dgm:prSet/>
      <dgm:spPr/>
      <dgm:t>
        <a:bodyPr/>
        <a:lstStyle/>
        <a:p>
          <a:r>
            <a:rPr lang="en-GB"/>
            <a:t>M</a:t>
          </a:r>
          <a:r>
            <a:rPr lang="en-GB" b="0" i="0"/>
            <a:t>ove past mistakes without blaming yourself unfairly</a:t>
          </a:r>
          <a:endParaRPr lang="en-US"/>
        </a:p>
      </dgm:t>
    </dgm:pt>
    <dgm:pt modelId="{068F7225-BB18-4180-AF80-BE1DEEB77A34}" type="parTrans" cxnId="{3F3D80C8-ADAD-4DEA-9DC8-902C0821C32A}">
      <dgm:prSet/>
      <dgm:spPr/>
      <dgm:t>
        <a:bodyPr/>
        <a:lstStyle/>
        <a:p>
          <a:endParaRPr lang="en-US"/>
        </a:p>
      </dgm:t>
    </dgm:pt>
    <dgm:pt modelId="{44C9D7C4-3957-474F-B3E6-EAC5A12E1D3B}" type="sibTrans" cxnId="{3F3D80C8-ADAD-4DEA-9DC8-902C0821C32A}">
      <dgm:prSet/>
      <dgm:spPr/>
      <dgm:t>
        <a:bodyPr/>
        <a:lstStyle/>
        <a:p>
          <a:endParaRPr lang="en-US"/>
        </a:p>
      </dgm:t>
    </dgm:pt>
    <dgm:pt modelId="{41DDA08E-87CE-441F-80AD-071F8EB73334}">
      <dgm:prSet/>
      <dgm:spPr/>
      <dgm:t>
        <a:bodyPr/>
        <a:lstStyle/>
        <a:p>
          <a:r>
            <a:rPr lang="en-GB"/>
            <a:t>T</a:t>
          </a:r>
          <a:r>
            <a:rPr lang="en-GB" b="0" i="0"/>
            <a:t>ake the time you need for yourself</a:t>
          </a:r>
          <a:endParaRPr lang="en-US"/>
        </a:p>
      </dgm:t>
    </dgm:pt>
    <dgm:pt modelId="{7075F869-93CD-4DAB-81A5-A7A1CF00A697}" type="parTrans" cxnId="{027A951B-9112-4ABD-BD70-EA08B130E703}">
      <dgm:prSet/>
      <dgm:spPr/>
      <dgm:t>
        <a:bodyPr/>
        <a:lstStyle/>
        <a:p>
          <a:endParaRPr lang="en-US"/>
        </a:p>
      </dgm:t>
    </dgm:pt>
    <dgm:pt modelId="{2F11BEE0-4C07-4229-9605-CB965BB3B29A}" type="sibTrans" cxnId="{027A951B-9112-4ABD-BD70-EA08B130E703}">
      <dgm:prSet/>
      <dgm:spPr/>
      <dgm:t>
        <a:bodyPr/>
        <a:lstStyle/>
        <a:p>
          <a:endParaRPr lang="en-US"/>
        </a:p>
      </dgm:t>
    </dgm:pt>
    <dgm:pt modelId="{86F93749-A9BA-483C-8F6F-3E68F5B4C027}">
      <dgm:prSet/>
      <dgm:spPr/>
      <dgm:t>
        <a:bodyPr/>
        <a:lstStyle/>
        <a:p>
          <a:r>
            <a:rPr lang="en-GB"/>
            <a:t>B</a:t>
          </a:r>
          <a:r>
            <a:rPr lang="en-GB" b="0" i="0"/>
            <a:t>elieve you matter and are good enough</a:t>
          </a:r>
          <a:endParaRPr lang="en-US"/>
        </a:p>
      </dgm:t>
    </dgm:pt>
    <dgm:pt modelId="{EFA5D869-E970-449D-BCA5-A1C59CA12486}" type="parTrans" cxnId="{ACCDBE5E-E03D-4C1D-8100-0376CA5308BB}">
      <dgm:prSet/>
      <dgm:spPr/>
      <dgm:t>
        <a:bodyPr/>
        <a:lstStyle/>
        <a:p>
          <a:endParaRPr lang="en-US"/>
        </a:p>
      </dgm:t>
    </dgm:pt>
    <dgm:pt modelId="{D6BF0AF9-A0B5-4AD2-B4DD-EC7458617883}" type="sibTrans" cxnId="{ACCDBE5E-E03D-4C1D-8100-0376CA5308BB}">
      <dgm:prSet/>
      <dgm:spPr/>
      <dgm:t>
        <a:bodyPr/>
        <a:lstStyle/>
        <a:p>
          <a:endParaRPr lang="en-US"/>
        </a:p>
      </dgm:t>
    </dgm:pt>
    <dgm:pt modelId="{22CDA7F4-F9C4-495B-B82F-918AEC26ECBA}">
      <dgm:prSet/>
      <dgm:spPr/>
      <dgm:t>
        <a:bodyPr/>
        <a:lstStyle/>
        <a:p>
          <a:r>
            <a:rPr lang="en-GB"/>
            <a:t>B</a:t>
          </a:r>
          <a:r>
            <a:rPr lang="en-GB" b="0" i="0"/>
            <a:t>elieve you deserve happiness.</a:t>
          </a:r>
          <a:endParaRPr lang="en-US"/>
        </a:p>
      </dgm:t>
    </dgm:pt>
    <dgm:pt modelId="{D5B5E784-06BB-434F-A69B-A0CB3C044550}" type="parTrans" cxnId="{FFC71BAA-7396-4713-B36C-233B11E12F81}">
      <dgm:prSet/>
      <dgm:spPr/>
      <dgm:t>
        <a:bodyPr/>
        <a:lstStyle/>
        <a:p>
          <a:endParaRPr lang="en-US"/>
        </a:p>
      </dgm:t>
    </dgm:pt>
    <dgm:pt modelId="{06DBD3BA-7B7F-4151-B367-FBE056EB073C}" type="sibTrans" cxnId="{FFC71BAA-7396-4713-B36C-233B11E12F81}">
      <dgm:prSet/>
      <dgm:spPr/>
      <dgm:t>
        <a:bodyPr/>
        <a:lstStyle/>
        <a:p>
          <a:endParaRPr lang="en-US"/>
        </a:p>
      </dgm:t>
    </dgm:pt>
    <dgm:pt modelId="{331F94D6-5F5B-4C24-98E6-60D50FB7E3BC}" type="pres">
      <dgm:prSet presAssocID="{FD144787-4BC1-4798-A2FD-0799B2E52D46}" presName="diagram" presStyleCnt="0">
        <dgm:presLayoutVars>
          <dgm:dir/>
          <dgm:resizeHandles val="exact"/>
        </dgm:presLayoutVars>
      </dgm:prSet>
      <dgm:spPr/>
    </dgm:pt>
    <dgm:pt modelId="{9D71C00A-699E-449B-9A24-4BFCE0C3C1AA}" type="pres">
      <dgm:prSet presAssocID="{1F2DE431-A60E-491D-9F0F-16A97FF27F40}" presName="node" presStyleLbl="node1" presStyleIdx="0" presStyleCnt="9">
        <dgm:presLayoutVars>
          <dgm:bulletEnabled val="1"/>
        </dgm:presLayoutVars>
      </dgm:prSet>
      <dgm:spPr/>
    </dgm:pt>
    <dgm:pt modelId="{07FB7F60-1DF5-4194-97C8-2C95950EFA81}" type="pres">
      <dgm:prSet presAssocID="{13A7B8D5-30EB-4F34-8BA1-83A28E70BC91}" presName="sibTrans" presStyleCnt="0"/>
      <dgm:spPr/>
    </dgm:pt>
    <dgm:pt modelId="{215F115A-795A-44D9-BFE3-47882FA062F8}" type="pres">
      <dgm:prSet presAssocID="{F3241F9E-470E-4AF3-A13B-2BCC76D4B1AE}" presName="node" presStyleLbl="node1" presStyleIdx="1" presStyleCnt="9">
        <dgm:presLayoutVars>
          <dgm:bulletEnabled val="1"/>
        </dgm:presLayoutVars>
      </dgm:prSet>
      <dgm:spPr/>
    </dgm:pt>
    <dgm:pt modelId="{E26CAD40-4524-44AE-8DCB-D06AF5B5C365}" type="pres">
      <dgm:prSet presAssocID="{87A543A9-86CF-4F02-8844-EC5098887F69}" presName="sibTrans" presStyleCnt="0"/>
      <dgm:spPr/>
    </dgm:pt>
    <dgm:pt modelId="{11ACDCAA-4C13-4834-AB40-9685FE7CDA26}" type="pres">
      <dgm:prSet presAssocID="{8D2548D5-F542-4AAD-BA5C-94495FFEE55E}" presName="node" presStyleLbl="node1" presStyleIdx="2" presStyleCnt="9">
        <dgm:presLayoutVars>
          <dgm:bulletEnabled val="1"/>
        </dgm:presLayoutVars>
      </dgm:prSet>
      <dgm:spPr/>
    </dgm:pt>
    <dgm:pt modelId="{053EA22A-88EA-4253-A279-88B3758E6C45}" type="pres">
      <dgm:prSet presAssocID="{8F4C0087-7F39-47B4-9967-9B7316373230}" presName="sibTrans" presStyleCnt="0"/>
      <dgm:spPr/>
    </dgm:pt>
    <dgm:pt modelId="{8404D8A2-7225-4068-9253-017BE61F924E}" type="pres">
      <dgm:prSet presAssocID="{63A6E3DC-A20E-4EC5-A6FB-E4CA6CFD252B}" presName="node" presStyleLbl="node1" presStyleIdx="3" presStyleCnt="9">
        <dgm:presLayoutVars>
          <dgm:bulletEnabled val="1"/>
        </dgm:presLayoutVars>
      </dgm:prSet>
      <dgm:spPr/>
    </dgm:pt>
    <dgm:pt modelId="{45056D3C-2468-449D-AF89-81294D7FFFCA}" type="pres">
      <dgm:prSet presAssocID="{375A4A97-6B50-4478-A7C1-82F2E81A95C8}" presName="sibTrans" presStyleCnt="0"/>
      <dgm:spPr/>
    </dgm:pt>
    <dgm:pt modelId="{A9840F69-0593-434E-9910-8FDFF8D9DF25}" type="pres">
      <dgm:prSet presAssocID="{6384F144-42FA-4E16-985E-8CBE574F97B0}" presName="node" presStyleLbl="node1" presStyleIdx="4" presStyleCnt="9">
        <dgm:presLayoutVars>
          <dgm:bulletEnabled val="1"/>
        </dgm:presLayoutVars>
      </dgm:prSet>
      <dgm:spPr/>
    </dgm:pt>
    <dgm:pt modelId="{D4D6CDE0-9283-4B3B-BC0C-2FE8A355B5EB}" type="pres">
      <dgm:prSet presAssocID="{09983629-08F7-49F5-9E51-FD7E0634BD4F}" presName="sibTrans" presStyleCnt="0"/>
      <dgm:spPr/>
    </dgm:pt>
    <dgm:pt modelId="{3A53FDCF-B3B8-4E34-B9FE-BC5A74D083E9}" type="pres">
      <dgm:prSet presAssocID="{26FA8013-27E9-405B-9112-E73C75D3905D}" presName="node" presStyleLbl="node1" presStyleIdx="5" presStyleCnt="9">
        <dgm:presLayoutVars>
          <dgm:bulletEnabled val="1"/>
        </dgm:presLayoutVars>
      </dgm:prSet>
      <dgm:spPr/>
    </dgm:pt>
    <dgm:pt modelId="{82071641-697C-44AD-848A-17B93579E991}" type="pres">
      <dgm:prSet presAssocID="{44C9D7C4-3957-474F-B3E6-EAC5A12E1D3B}" presName="sibTrans" presStyleCnt="0"/>
      <dgm:spPr/>
    </dgm:pt>
    <dgm:pt modelId="{775946E5-24B8-4E0E-A301-41FC90E93EA1}" type="pres">
      <dgm:prSet presAssocID="{41DDA08E-87CE-441F-80AD-071F8EB73334}" presName="node" presStyleLbl="node1" presStyleIdx="6" presStyleCnt="9">
        <dgm:presLayoutVars>
          <dgm:bulletEnabled val="1"/>
        </dgm:presLayoutVars>
      </dgm:prSet>
      <dgm:spPr/>
    </dgm:pt>
    <dgm:pt modelId="{7CC70534-0ED1-4431-8E87-8DA9C7D67082}" type="pres">
      <dgm:prSet presAssocID="{2F11BEE0-4C07-4229-9605-CB965BB3B29A}" presName="sibTrans" presStyleCnt="0"/>
      <dgm:spPr/>
    </dgm:pt>
    <dgm:pt modelId="{7A1C37C9-98EF-4EEA-AFD9-8F183650EE00}" type="pres">
      <dgm:prSet presAssocID="{86F93749-A9BA-483C-8F6F-3E68F5B4C027}" presName="node" presStyleLbl="node1" presStyleIdx="7" presStyleCnt="9">
        <dgm:presLayoutVars>
          <dgm:bulletEnabled val="1"/>
        </dgm:presLayoutVars>
      </dgm:prSet>
      <dgm:spPr/>
    </dgm:pt>
    <dgm:pt modelId="{D924484A-E132-4B38-A34D-4D5AE893B4CB}" type="pres">
      <dgm:prSet presAssocID="{D6BF0AF9-A0B5-4AD2-B4DD-EC7458617883}" presName="sibTrans" presStyleCnt="0"/>
      <dgm:spPr/>
    </dgm:pt>
    <dgm:pt modelId="{7EE1B877-8A1A-419E-92E3-7F12D77A4305}" type="pres">
      <dgm:prSet presAssocID="{22CDA7F4-F9C4-495B-B82F-918AEC26ECBA}" presName="node" presStyleLbl="node1" presStyleIdx="8" presStyleCnt="9">
        <dgm:presLayoutVars>
          <dgm:bulletEnabled val="1"/>
        </dgm:presLayoutVars>
      </dgm:prSet>
      <dgm:spPr/>
    </dgm:pt>
  </dgm:ptLst>
  <dgm:cxnLst>
    <dgm:cxn modelId="{3A91B50E-45D6-4A66-BA9A-8404ADB3F77A}" type="presOf" srcId="{1F2DE431-A60E-491D-9F0F-16A97FF27F40}" destId="{9D71C00A-699E-449B-9A24-4BFCE0C3C1AA}" srcOrd="0" destOrd="0" presId="urn:microsoft.com/office/officeart/2005/8/layout/default"/>
    <dgm:cxn modelId="{027A951B-9112-4ABD-BD70-EA08B130E703}" srcId="{FD144787-4BC1-4798-A2FD-0799B2E52D46}" destId="{41DDA08E-87CE-441F-80AD-071F8EB73334}" srcOrd="6" destOrd="0" parTransId="{7075F869-93CD-4DAB-81A5-A7A1CF00A697}" sibTransId="{2F11BEE0-4C07-4229-9605-CB965BB3B29A}"/>
    <dgm:cxn modelId="{F9A33A21-7D52-42A7-8986-4075C2D8C7CD}" type="presOf" srcId="{F3241F9E-470E-4AF3-A13B-2BCC76D4B1AE}" destId="{215F115A-795A-44D9-BFE3-47882FA062F8}" srcOrd="0" destOrd="0" presId="urn:microsoft.com/office/officeart/2005/8/layout/default"/>
    <dgm:cxn modelId="{A499CF2A-1BE7-4670-910E-D75AD50204A4}" type="presOf" srcId="{8D2548D5-F542-4AAD-BA5C-94495FFEE55E}" destId="{11ACDCAA-4C13-4834-AB40-9685FE7CDA26}" srcOrd="0" destOrd="0" presId="urn:microsoft.com/office/officeart/2005/8/layout/default"/>
    <dgm:cxn modelId="{3CE45A2D-6AFD-421E-8C9F-4AED5F74448A}" type="presOf" srcId="{63A6E3DC-A20E-4EC5-A6FB-E4CA6CFD252B}" destId="{8404D8A2-7225-4068-9253-017BE61F924E}" srcOrd="0" destOrd="0" presId="urn:microsoft.com/office/officeart/2005/8/layout/default"/>
    <dgm:cxn modelId="{146A6C3F-612C-4FC2-8B16-ACE135D63536}" type="presOf" srcId="{22CDA7F4-F9C4-495B-B82F-918AEC26ECBA}" destId="{7EE1B877-8A1A-419E-92E3-7F12D77A4305}" srcOrd="0" destOrd="0" presId="urn:microsoft.com/office/officeart/2005/8/layout/default"/>
    <dgm:cxn modelId="{5461795D-F021-4A6F-9A73-9693FAA63774}" type="presOf" srcId="{6384F144-42FA-4E16-985E-8CBE574F97B0}" destId="{A9840F69-0593-434E-9910-8FDFF8D9DF25}" srcOrd="0" destOrd="0" presId="urn:microsoft.com/office/officeart/2005/8/layout/default"/>
    <dgm:cxn modelId="{ACCDBE5E-E03D-4C1D-8100-0376CA5308BB}" srcId="{FD144787-4BC1-4798-A2FD-0799B2E52D46}" destId="{86F93749-A9BA-483C-8F6F-3E68F5B4C027}" srcOrd="7" destOrd="0" parTransId="{EFA5D869-E970-449D-BCA5-A1C59CA12486}" sibTransId="{D6BF0AF9-A0B5-4AD2-B4DD-EC7458617883}"/>
    <dgm:cxn modelId="{8968B579-8CAD-46A4-A4E1-25E0BB814FEA}" srcId="{FD144787-4BC1-4798-A2FD-0799B2E52D46}" destId="{1F2DE431-A60E-491D-9F0F-16A97FF27F40}" srcOrd="0" destOrd="0" parTransId="{7BD7377B-2652-4B3B-816F-70B32833626A}" sibTransId="{13A7B8D5-30EB-4F34-8BA1-83A28E70BC91}"/>
    <dgm:cxn modelId="{B5E7BC7E-7B76-4CEF-B470-A85ADCAFE86C}" srcId="{FD144787-4BC1-4798-A2FD-0799B2E52D46}" destId="{63A6E3DC-A20E-4EC5-A6FB-E4CA6CFD252B}" srcOrd="3" destOrd="0" parTransId="{7ADAFD8F-9DFF-43D0-808E-5D03E5ABE5FA}" sibTransId="{375A4A97-6B50-4478-A7C1-82F2E81A95C8}"/>
    <dgm:cxn modelId="{DA45FA8A-B6B8-4A7F-BA02-F2268E45BFDD}" type="presOf" srcId="{FD144787-4BC1-4798-A2FD-0799B2E52D46}" destId="{331F94D6-5F5B-4C24-98E6-60D50FB7E3BC}" srcOrd="0" destOrd="0" presId="urn:microsoft.com/office/officeart/2005/8/layout/default"/>
    <dgm:cxn modelId="{778C50A6-707F-4760-ACE8-20A7FD8AC949}" srcId="{FD144787-4BC1-4798-A2FD-0799B2E52D46}" destId="{8D2548D5-F542-4AAD-BA5C-94495FFEE55E}" srcOrd="2" destOrd="0" parTransId="{446E2177-8759-416E-BF13-C5B7BB33E363}" sibTransId="{8F4C0087-7F39-47B4-9967-9B7316373230}"/>
    <dgm:cxn modelId="{DBE8E2A8-FFFB-4479-BCD8-F22A255336DD}" srcId="{FD144787-4BC1-4798-A2FD-0799B2E52D46}" destId="{6384F144-42FA-4E16-985E-8CBE574F97B0}" srcOrd="4" destOrd="0" parTransId="{FF903A7A-51BC-4CBF-9F3D-8DE80FF4C50E}" sibTransId="{09983629-08F7-49F5-9E51-FD7E0634BD4F}"/>
    <dgm:cxn modelId="{FFC71BAA-7396-4713-B36C-233B11E12F81}" srcId="{FD144787-4BC1-4798-A2FD-0799B2E52D46}" destId="{22CDA7F4-F9C4-495B-B82F-918AEC26ECBA}" srcOrd="8" destOrd="0" parTransId="{D5B5E784-06BB-434F-A69B-A0CB3C044550}" sibTransId="{06DBD3BA-7B7F-4151-B367-FBE056EB073C}"/>
    <dgm:cxn modelId="{DDE093AA-FAA8-4387-9C0A-EEBA32A04D5F}" type="presOf" srcId="{41DDA08E-87CE-441F-80AD-071F8EB73334}" destId="{775946E5-24B8-4E0E-A301-41FC90E93EA1}" srcOrd="0" destOrd="0" presId="urn:microsoft.com/office/officeart/2005/8/layout/default"/>
    <dgm:cxn modelId="{1D01CAAF-B9E9-4DC5-96C7-3B74BB51F82A}" type="presOf" srcId="{86F93749-A9BA-483C-8F6F-3E68F5B4C027}" destId="{7A1C37C9-98EF-4EEA-AFD9-8F183650EE00}" srcOrd="0" destOrd="0" presId="urn:microsoft.com/office/officeart/2005/8/layout/default"/>
    <dgm:cxn modelId="{3F3D80C8-ADAD-4DEA-9DC8-902C0821C32A}" srcId="{FD144787-4BC1-4798-A2FD-0799B2E52D46}" destId="{26FA8013-27E9-405B-9112-E73C75D3905D}" srcOrd="5" destOrd="0" parTransId="{068F7225-BB18-4180-AF80-BE1DEEB77A34}" sibTransId="{44C9D7C4-3957-474F-B3E6-EAC5A12E1D3B}"/>
    <dgm:cxn modelId="{8BC7D9DE-6B95-4CA9-96C4-4CA02E904968}" type="presOf" srcId="{26FA8013-27E9-405B-9112-E73C75D3905D}" destId="{3A53FDCF-B3B8-4E34-B9FE-BC5A74D083E9}" srcOrd="0" destOrd="0" presId="urn:microsoft.com/office/officeart/2005/8/layout/default"/>
    <dgm:cxn modelId="{D6C371E7-11C2-460E-8E03-02DB3D57AB85}" srcId="{FD144787-4BC1-4798-A2FD-0799B2E52D46}" destId="{F3241F9E-470E-4AF3-A13B-2BCC76D4B1AE}" srcOrd="1" destOrd="0" parTransId="{2DACA236-96CD-4725-9B8C-08140586F22F}" sibTransId="{87A543A9-86CF-4F02-8844-EC5098887F69}"/>
    <dgm:cxn modelId="{5757C59E-CBDC-45D9-BEC9-65D74D940C6E}" type="presParOf" srcId="{331F94D6-5F5B-4C24-98E6-60D50FB7E3BC}" destId="{9D71C00A-699E-449B-9A24-4BFCE0C3C1AA}" srcOrd="0" destOrd="0" presId="urn:microsoft.com/office/officeart/2005/8/layout/default"/>
    <dgm:cxn modelId="{6268E718-1464-4CBE-BFD2-A08434E137BE}" type="presParOf" srcId="{331F94D6-5F5B-4C24-98E6-60D50FB7E3BC}" destId="{07FB7F60-1DF5-4194-97C8-2C95950EFA81}" srcOrd="1" destOrd="0" presId="urn:microsoft.com/office/officeart/2005/8/layout/default"/>
    <dgm:cxn modelId="{5DB4684A-8E8D-4D05-81AF-AF12C79FA40C}" type="presParOf" srcId="{331F94D6-5F5B-4C24-98E6-60D50FB7E3BC}" destId="{215F115A-795A-44D9-BFE3-47882FA062F8}" srcOrd="2" destOrd="0" presId="urn:microsoft.com/office/officeart/2005/8/layout/default"/>
    <dgm:cxn modelId="{98F24F3F-E5EC-4C28-B6C4-6D5B818F3AD8}" type="presParOf" srcId="{331F94D6-5F5B-4C24-98E6-60D50FB7E3BC}" destId="{E26CAD40-4524-44AE-8DCB-D06AF5B5C365}" srcOrd="3" destOrd="0" presId="urn:microsoft.com/office/officeart/2005/8/layout/default"/>
    <dgm:cxn modelId="{87AEE535-B963-4111-819B-AF25D449B698}" type="presParOf" srcId="{331F94D6-5F5B-4C24-98E6-60D50FB7E3BC}" destId="{11ACDCAA-4C13-4834-AB40-9685FE7CDA26}" srcOrd="4" destOrd="0" presId="urn:microsoft.com/office/officeart/2005/8/layout/default"/>
    <dgm:cxn modelId="{AB2C113E-5162-4B1E-86BE-5F1A9A4734AA}" type="presParOf" srcId="{331F94D6-5F5B-4C24-98E6-60D50FB7E3BC}" destId="{053EA22A-88EA-4253-A279-88B3758E6C45}" srcOrd="5" destOrd="0" presId="urn:microsoft.com/office/officeart/2005/8/layout/default"/>
    <dgm:cxn modelId="{8604840A-BE5F-4049-864F-68C04DB2682A}" type="presParOf" srcId="{331F94D6-5F5B-4C24-98E6-60D50FB7E3BC}" destId="{8404D8A2-7225-4068-9253-017BE61F924E}" srcOrd="6" destOrd="0" presId="urn:microsoft.com/office/officeart/2005/8/layout/default"/>
    <dgm:cxn modelId="{9861544E-7585-41D1-9F45-C8922D305703}" type="presParOf" srcId="{331F94D6-5F5B-4C24-98E6-60D50FB7E3BC}" destId="{45056D3C-2468-449D-AF89-81294D7FFFCA}" srcOrd="7" destOrd="0" presId="urn:microsoft.com/office/officeart/2005/8/layout/default"/>
    <dgm:cxn modelId="{2A706761-2974-4E1C-92BB-AA03B9659747}" type="presParOf" srcId="{331F94D6-5F5B-4C24-98E6-60D50FB7E3BC}" destId="{A9840F69-0593-434E-9910-8FDFF8D9DF25}" srcOrd="8" destOrd="0" presId="urn:microsoft.com/office/officeart/2005/8/layout/default"/>
    <dgm:cxn modelId="{88628DD6-241C-4F71-A3EF-00E454C101E8}" type="presParOf" srcId="{331F94D6-5F5B-4C24-98E6-60D50FB7E3BC}" destId="{D4D6CDE0-9283-4B3B-BC0C-2FE8A355B5EB}" srcOrd="9" destOrd="0" presId="urn:microsoft.com/office/officeart/2005/8/layout/default"/>
    <dgm:cxn modelId="{62FC0A44-2E4D-46F2-A9E3-D008BDF96FDF}" type="presParOf" srcId="{331F94D6-5F5B-4C24-98E6-60D50FB7E3BC}" destId="{3A53FDCF-B3B8-4E34-B9FE-BC5A74D083E9}" srcOrd="10" destOrd="0" presId="urn:microsoft.com/office/officeart/2005/8/layout/default"/>
    <dgm:cxn modelId="{3787FC70-A96D-488A-9B35-A4A83206D09E}" type="presParOf" srcId="{331F94D6-5F5B-4C24-98E6-60D50FB7E3BC}" destId="{82071641-697C-44AD-848A-17B93579E991}" srcOrd="11" destOrd="0" presId="urn:microsoft.com/office/officeart/2005/8/layout/default"/>
    <dgm:cxn modelId="{52809FE7-E7DE-4C4F-A109-9F27B820D4D1}" type="presParOf" srcId="{331F94D6-5F5B-4C24-98E6-60D50FB7E3BC}" destId="{775946E5-24B8-4E0E-A301-41FC90E93EA1}" srcOrd="12" destOrd="0" presId="urn:microsoft.com/office/officeart/2005/8/layout/default"/>
    <dgm:cxn modelId="{A802F4DD-A876-451D-AD8F-D68F2AA5BD84}" type="presParOf" srcId="{331F94D6-5F5B-4C24-98E6-60D50FB7E3BC}" destId="{7CC70534-0ED1-4431-8E87-8DA9C7D67082}" srcOrd="13" destOrd="0" presId="urn:microsoft.com/office/officeart/2005/8/layout/default"/>
    <dgm:cxn modelId="{C2202D59-D97F-4EEB-8020-F8D5E89F3E1F}" type="presParOf" srcId="{331F94D6-5F5B-4C24-98E6-60D50FB7E3BC}" destId="{7A1C37C9-98EF-4EEA-AFD9-8F183650EE00}" srcOrd="14" destOrd="0" presId="urn:microsoft.com/office/officeart/2005/8/layout/default"/>
    <dgm:cxn modelId="{D5225D33-1DB1-4C93-863B-7E04F43FCF6D}" type="presParOf" srcId="{331F94D6-5F5B-4C24-98E6-60D50FB7E3BC}" destId="{D924484A-E132-4B38-A34D-4D5AE893B4CB}" srcOrd="15" destOrd="0" presId="urn:microsoft.com/office/officeart/2005/8/layout/default"/>
    <dgm:cxn modelId="{0196A796-7F81-4A03-99AE-9BC4DC5FD5B0}" type="presParOf" srcId="{331F94D6-5F5B-4C24-98E6-60D50FB7E3BC}" destId="{7EE1B877-8A1A-419E-92E3-7F12D77A4305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1256C0-4927-41D3-AF30-9996AC1D9F2F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34E0644-84F3-4582-9130-ED2BB1E03DC9}">
      <dgm:prSet/>
      <dgm:spPr/>
      <dgm:t>
        <a:bodyPr/>
        <a:lstStyle/>
        <a:p>
          <a:r>
            <a:rPr lang="en-GB" b="0" i="0"/>
            <a:t>Unhappy childhood</a:t>
          </a:r>
          <a:endParaRPr lang="en-US"/>
        </a:p>
      </dgm:t>
    </dgm:pt>
    <dgm:pt modelId="{61A5EBD3-C51D-4D64-A73D-6EE17D8E1C06}" type="parTrans" cxnId="{4D7047B2-E740-4D0B-B6E3-C49656FF1D59}">
      <dgm:prSet/>
      <dgm:spPr/>
      <dgm:t>
        <a:bodyPr/>
        <a:lstStyle/>
        <a:p>
          <a:endParaRPr lang="en-US"/>
        </a:p>
      </dgm:t>
    </dgm:pt>
    <dgm:pt modelId="{3959ED83-215C-4F8E-9A6A-F84585D7558C}" type="sibTrans" cxnId="{4D7047B2-E740-4D0B-B6E3-C49656FF1D59}">
      <dgm:prSet/>
      <dgm:spPr/>
      <dgm:t>
        <a:bodyPr/>
        <a:lstStyle/>
        <a:p>
          <a:endParaRPr lang="en-US"/>
        </a:p>
      </dgm:t>
    </dgm:pt>
    <dgm:pt modelId="{0C01654A-EB48-4416-8C1B-8ECF92B9B73A}">
      <dgm:prSet/>
      <dgm:spPr/>
      <dgm:t>
        <a:bodyPr/>
        <a:lstStyle/>
        <a:p>
          <a:r>
            <a:rPr lang="en-GB"/>
            <a:t>Poor</a:t>
          </a:r>
          <a:r>
            <a:rPr lang="en-GB" b="0" i="0"/>
            <a:t> academic performance in school</a:t>
          </a:r>
          <a:endParaRPr lang="en-US"/>
        </a:p>
      </dgm:t>
    </dgm:pt>
    <dgm:pt modelId="{ACBFBC2A-196A-471D-8BFE-A7779EEA5C49}" type="parTrans" cxnId="{752AA681-BEA5-4E93-BFE0-E9469470EDF1}">
      <dgm:prSet/>
      <dgm:spPr/>
      <dgm:t>
        <a:bodyPr/>
        <a:lstStyle/>
        <a:p>
          <a:endParaRPr lang="en-US"/>
        </a:p>
      </dgm:t>
    </dgm:pt>
    <dgm:pt modelId="{FAEF6FBC-98F3-46C4-9B91-47DD31BF1962}" type="sibTrans" cxnId="{752AA681-BEA5-4E93-BFE0-E9469470EDF1}">
      <dgm:prSet/>
      <dgm:spPr/>
      <dgm:t>
        <a:bodyPr/>
        <a:lstStyle/>
        <a:p>
          <a:endParaRPr lang="en-US"/>
        </a:p>
      </dgm:t>
    </dgm:pt>
    <dgm:pt modelId="{6DCC855C-AA96-4DFC-BC95-60C9B1A672CD}">
      <dgm:prSet/>
      <dgm:spPr/>
      <dgm:t>
        <a:bodyPr/>
        <a:lstStyle/>
        <a:p>
          <a:r>
            <a:rPr lang="en-GB" b="0" i="0"/>
            <a:t>Ongoing stressful life events</a:t>
          </a:r>
          <a:endParaRPr lang="en-US"/>
        </a:p>
      </dgm:t>
    </dgm:pt>
    <dgm:pt modelId="{5A71287A-C498-4B92-BBCB-E1D7FF14E99C}" type="parTrans" cxnId="{D269C01E-9FCB-4248-B32E-BC132ABC35AD}">
      <dgm:prSet/>
      <dgm:spPr/>
      <dgm:t>
        <a:bodyPr/>
        <a:lstStyle/>
        <a:p>
          <a:endParaRPr lang="en-US"/>
        </a:p>
      </dgm:t>
    </dgm:pt>
    <dgm:pt modelId="{576CE17F-6257-4B84-B5CB-22928EADB612}" type="sibTrans" cxnId="{D269C01E-9FCB-4248-B32E-BC132ABC35AD}">
      <dgm:prSet/>
      <dgm:spPr/>
      <dgm:t>
        <a:bodyPr/>
        <a:lstStyle/>
        <a:p>
          <a:endParaRPr lang="en-US"/>
        </a:p>
      </dgm:t>
    </dgm:pt>
    <dgm:pt modelId="{85A1913A-A013-4390-B4BE-96C3020090CA}">
      <dgm:prSet/>
      <dgm:spPr/>
      <dgm:t>
        <a:bodyPr/>
        <a:lstStyle/>
        <a:p>
          <a:r>
            <a:rPr lang="en-GB" b="0" i="0"/>
            <a:t>relationship breakdown</a:t>
          </a:r>
          <a:endParaRPr lang="en-US"/>
        </a:p>
      </dgm:t>
    </dgm:pt>
    <dgm:pt modelId="{C008667D-57A9-4872-BF44-F2D13755871E}" type="parTrans" cxnId="{2878B167-265A-450D-9CBA-8C6230DA963E}">
      <dgm:prSet/>
      <dgm:spPr/>
      <dgm:t>
        <a:bodyPr/>
        <a:lstStyle/>
        <a:p>
          <a:endParaRPr lang="en-US"/>
        </a:p>
      </dgm:t>
    </dgm:pt>
    <dgm:pt modelId="{63B3B21D-2BE9-4C47-936E-CB2D10C5042B}" type="sibTrans" cxnId="{2878B167-265A-450D-9CBA-8C6230DA963E}">
      <dgm:prSet/>
      <dgm:spPr/>
      <dgm:t>
        <a:bodyPr/>
        <a:lstStyle/>
        <a:p>
          <a:endParaRPr lang="en-US"/>
        </a:p>
      </dgm:t>
    </dgm:pt>
    <dgm:pt modelId="{846DDD4B-1986-4D0C-9146-C718B01877D9}">
      <dgm:prSet/>
      <dgm:spPr/>
      <dgm:t>
        <a:bodyPr/>
        <a:lstStyle/>
        <a:p>
          <a:r>
            <a:rPr lang="en-GB" b="0" i="0"/>
            <a:t>financial trouble.</a:t>
          </a:r>
          <a:endParaRPr lang="en-US"/>
        </a:p>
      </dgm:t>
    </dgm:pt>
    <dgm:pt modelId="{B15425AD-6AF2-497C-BC0C-E583FFEA1649}" type="parTrans" cxnId="{EB7984C5-2845-44EC-A1B0-08480D22A9B0}">
      <dgm:prSet/>
      <dgm:spPr/>
      <dgm:t>
        <a:bodyPr/>
        <a:lstStyle/>
        <a:p>
          <a:endParaRPr lang="en-US"/>
        </a:p>
      </dgm:t>
    </dgm:pt>
    <dgm:pt modelId="{0916833C-4BA0-44F8-84C1-F8ED58E6BE28}" type="sibTrans" cxnId="{EB7984C5-2845-44EC-A1B0-08480D22A9B0}">
      <dgm:prSet/>
      <dgm:spPr/>
      <dgm:t>
        <a:bodyPr/>
        <a:lstStyle/>
        <a:p>
          <a:endParaRPr lang="en-US"/>
        </a:p>
      </dgm:t>
    </dgm:pt>
    <dgm:pt modelId="{358479C0-08F3-41A8-9D95-ABC72D27BD83}" type="pres">
      <dgm:prSet presAssocID="{041256C0-4927-41D3-AF30-9996AC1D9F2F}" presName="outerComposite" presStyleCnt="0">
        <dgm:presLayoutVars>
          <dgm:chMax val="5"/>
          <dgm:dir/>
          <dgm:resizeHandles val="exact"/>
        </dgm:presLayoutVars>
      </dgm:prSet>
      <dgm:spPr/>
    </dgm:pt>
    <dgm:pt modelId="{6ECBF6A5-3714-4A84-8258-98FE75AD8C56}" type="pres">
      <dgm:prSet presAssocID="{041256C0-4927-41D3-AF30-9996AC1D9F2F}" presName="dummyMaxCanvas" presStyleCnt="0">
        <dgm:presLayoutVars/>
      </dgm:prSet>
      <dgm:spPr/>
    </dgm:pt>
    <dgm:pt modelId="{4718AA22-6591-4DCE-8F80-93393363339E}" type="pres">
      <dgm:prSet presAssocID="{041256C0-4927-41D3-AF30-9996AC1D9F2F}" presName="FiveNodes_1" presStyleLbl="node1" presStyleIdx="0" presStyleCnt="5">
        <dgm:presLayoutVars>
          <dgm:bulletEnabled val="1"/>
        </dgm:presLayoutVars>
      </dgm:prSet>
      <dgm:spPr/>
    </dgm:pt>
    <dgm:pt modelId="{59C0D270-F56F-450A-A3D5-3BC08FB73904}" type="pres">
      <dgm:prSet presAssocID="{041256C0-4927-41D3-AF30-9996AC1D9F2F}" presName="FiveNodes_2" presStyleLbl="node1" presStyleIdx="1" presStyleCnt="5">
        <dgm:presLayoutVars>
          <dgm:bulletEnabled val="1"/>
        </dgm:presLayoutVars>
      </dgm:prSet>
      <dgm:spPr/>
    </dgm:pt>
    <dgm:pt modelId="{F9F98261-1D3D-46A0-A860-B6E60B7FFE14}" type="pres">
      <dgm:prSet presAssocID="{041256C0-4927-41D3-AF30-9996AC1D9F2F}" presName="FiveNodes_3" presStyleLbl="node1" presStyleIdx="2" presStyleCnt="5">
        <dgm:presLayoutVars>
          <dgm:bulletEnabled val="1"/>
        </dgm:presLayoutVars>
      </dgm:prSet>
      <dgm:spPr/>
    </dgm:pt>
    <dgm:pt modelId="{CAA4A5FA-3BB6-43F3-88C3-B1F30B9DBCB2}" type="pres">
      <dgm:prSet presAssocID="{041256C0-4927-41D3-AF30-9996AC1D9F2F}" presName="FiveNodes_4" presStyleLbl="node1" presStyleIdx="3" presStyleCnt="5">
        <dgm:presLayoutVars>
          <dgm:bulletEnabled val="1"/>
        </dgm:presLayoutVars>
      </dgm:prSet>
      <dgm:spPr/>
    </dgm:pt>
    <dgm:pt modelId="{FD979CA6-796D-45E8-86C3-445DCEB5838E}" type="pres">
      <dgm:prSet presAssocID="{041256C0-4927-41D3-AF30-9996AC1D9F2F}" presName="FiveNodes_5" presStyleLbl="node1" presStyleIdx="4" presStyleCnt="5">
        <dgm:presLayoutVars>
          <dgm:bulletEnabled val="1"/>
        </dgm:presLayoutVars>
      </dgm:prSet>
      <dgm:spPr/>
    </dgm:pt>
    <dgm:pt modelId="{520D52A4-7026-47FE-830F-760586C888CE}" type="pres">
      <dgm:prSet presAssocID="{041256C0-4927-41D3-AF30-9996AC1D9F2F}" presName="FiveConn_1-2" presStyleLbl="fgAccFollowNode1" presStyleIdx="0" presStyleCnt="4">
        <dgm:presLayoutVars>
          <dgm:bulletEnabled val="1"/>
        </dgm:presLayoutVars>
      </dgm:prSet>
      <dgm:spPr/>
    </dgm:pt>
    <dgm:pt modelId="{A5A4DAFA-0239-4F73-8182-5D33DF396173}" type="pres">
      <dgm:prSet presAssocID="{041256C0-4927-41D3-AF30-9996AC1D9F2F}" presName="FiveConn_2-3" presStyleLbl="fgAccFollowNode1" presStyleIdx="1" presStyleCnt="4">
        <dgm:presLayoutVars>
          <dgm:bulletEnabled val="1"/>
        </dgm:presLayoutVars>
      </dgm:prSet>
      <dgm:spPr/>
    </dgm:pt>
    <dgm:pt modelId="{7B0D8F2D-5BEB-4667-9AB4-3D0AF5DA735B}" type="pres">
      <dgm:prSet presAssocID="{041256C0-4927-41D3-AF30-9996AC1D9F2F}" presName="FiveConn_3-4" presStyleLbl="fgAccFollowNode1" presStyleIdx="2" presStyleCnt="4">
        <dgm:presLayoutVars>
          <dgm:bulletEnabled val="1"/>
        </dgm:presLayoutVars>
      </dgm:prSet>
      <dgm:spPr/>
    </dgm:pt>
    <dgm:pt modelId="{F94AAB06-D28C-4C8B-AEF5-55A4EF07DDE5}" type="pres">
      <dgm:prSet presAssocID="{041256C0-4927-41D3-AF30-9996AC1D9F2F}" presName="FiveConn_4-5" presStyleLbl="fgAccFollowNode1" presStyleIdx="3" presStyleCnt="4">
        <dgm:presLayoutVars>
          <dgm:bulletEnabled val="1"/>
        </dgm:presLayoutVars>
      </dgm:prSet>
      <dgm:spPr/>
    </dgm:pt>
    <dgm:pt modelId="{FD5C85E9-77C8-4C05-B1C0-435057B8C361}" type="pres">
      <dgm:prSet presAssocID="{041256C0-4927-41D3-AF30-9996AC1D9F2F}" presName="FiveNodes_1_text" presStyleLbl="node1" presStyleIdx="4" presStyleCnt="5">
        <dgm:presLayoutVars>
          <dgm:bulletEnabled val="1"/>
        </dgm:presLayoutVars>
      </dgm:prSet>
      <dgm:spPr/>
    </dgm:pt>
    <dgm:pt modelId="{8A35474C-6196-4179-BDC6-9C4C5F15B32B}" type="pres">
      <dgm:prSet presAssocID="{041256C0-4927-41D3-AF30-9996AC1D9F2F}" presName="FiveNodes_2_text" presStyleLbl="node1" presStyleIdx="4" presStyleCnt="5">
        <dgm:presLayoutVars>
          <dgm:bulletEnabled val="1"/>
        </dgm:presLayoutVars>
      </dgm:prSet>
      <dgm:spPr/>
    </dgm:pt>
    <dgm:pt modelId="{790E1C46-A7B0-4272-AFF2-FFF64B4F4139}" type="pres">
      <dgm:prSet presAssocID="{041256C0-4927-41D3-AF30-9996AC1D9F2F}" presName="FiveNodes_3_text" presStyleLbl="node1" presStyleIdx="4" presStyleCnt="5">
        <dgm:presLayoutVars>
          <dgm:bulletEnabled val="1"/>
        </dgm:presLayoutVars>
      </dgm:prSet>
      <dgm:spPr/>
    </dgm:pt>
    <dgm:pt modelId="{C2B403D1-C7D3-45CA-ACFB-735345D40381}" type="pres">
      <dgm:prSet presAssocID="{041256C0-4927-41D3-AF30-9996AC1D9F2F}" presName="FiveNodes_4_text" presStyleLbl="node1" presStyleIdx="4" presStyleCnt="5">
        <dgm:presLayoutVars>
          <dgm:bulletEnabled val="1"/>
        </dgm:presLayoutVars>
      </dgm:prSet>
      <dgm:spPr/>
    </dgm:pt>
    <dgm:pt modelId="{B787E71B-D15A-4986-BC8B-F8AAF40741B3}" type="pres">
      <dgm:prSet presAssocID="{041256C0-4927-41D3-AF30-9996AC1D9F2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269C01E-9FCB-4248-B32E-BC132ABC35AD}" srcId="{041256C0-4927-41D3-AF30-9996AC1D9F2F}" destId="{6DCC855C-AA96-4DFC-BC95-60C9B1A672CD}" srcOrd="2" destOrd="0" parTransId="{5A71287A-C498-4B92-BBCB-E1D7FF14E99C}" sibTransId="{576CE17F-6257-4B84-B5CB-22928EADB612}"/>
    <dgm:cxn modelId="{AB99262C-A133-4874-A8B7-6403E052B26A}" type="presOf" srcId="{3959ED83-215C-4F8E-9A6A-F84585D7558C}" destId="{520D52A4-7026-47FE-830F-760586C888CE}" srcOrd="0" destOrd="0" presId="urn:microsoft.com/office/officeart/2005/8/layout/vProcess5"/>
    <dgm:cxn modelId="{AA92B433-39D9-4FC9-95B5-326515E7DB36}" type="presOf" srcId="{6DCC855C-AA96-4DFC-BC95-60C9B1A672CD}" destId="{790E1C46-A7B0-4272-AFF2-FFF64B4F4139}" srcOrd="1" destOrd="0" presId="urn:microsoft.com/office/officeart/2005/8/layout/vProcess5"/>
    <dgm:cxn modelId="{44A23B36-32AE-4842-B822-B3C250350661}" type="presOf" srcId="{846DDD4B-1986-4D0C-9146-C718B01877D9}" destId="{B787E71B-D15A-4986-BC8B-F8AAF40741B3}" srcOrd="1" destOrd="0" presId="urn:microsoft.com/office/officeart/2005/8/layout/vProcess5"/>
    <dgm:cxn modelId="{2878B167-265A-450D-9CBA-8C6230DA963E}" srcId="{041256C0-4927-41D3-AF30-9996AC1D9F2F}" destId="{85A1913A-A013-4390-B4BE-96C3020090CA}" srcOrd="3" destOrd="0" parTransId="{C008667D-57A9-4872-BF44-F2D13755871E}" sibTransId="{63B3B21D-2BE9-4C47-936E-CB2D10C5042B}"/>
    <dgm:cxn modelId="{B79F2752-0D89-4C13-8AAC-0685B4554611}" type="presOf" srcId="{576CE17F-6257-4B84-B5CB-22928EADB612}" destId="{7B0D8F2D-5BEB-4667-9AB4-3D0AF5DA735B}" srcOrd="0" destOrd="0" presId="urn:microsoft.com/office/officeart/2005/8/layout/vProcess5"/>
    <dgm:cxn modelId="{9B1A7052-C513-464D-AF20-268198D4AA0F}" type="presOf" srcId="{846DDD4B-1986-4D0C-9146-C718B01877D9}" destId="{FD979CA6-796D-45E8-86C3-445DCEB5838E}" srcOrd="0" destOrd="0" presId="urn:microsoft.com/office/officeart/2005/8/layout/vProcess5"/>
    <dgm:cxn modelId="{711A9652-6CAA-434F-9B62-FB70D727EEF6}" type="presOf" srcId="{0C01654A-EB48-4416-8C1B-8ECF92B9B73A}" destId="{59C0D270-F56F-450A-A3D5-3BC08FB73904}" srcOrd="0" destOrd="0" presId="urn:microsoft.com/office/officeart/2005/8/layout/vProcess5"/>
    <dgm:cxn modelId="{752AA681-BEA5-4E93-BFE0-E9469470EDF1}" srcId="{041256C0-4927-41D3-AF30-9996AC1D9F2F}" destId="{0C01654A-EB48-4416-8C1B-8ECF92B9B73A}" srcOrd="1" destOrd="0" parTransId="{ACBFBC2A-196A-471D-8BFE-A7779EEA5C49}" sibTransId="{FAEF6FBC-98F3-46C4-9B91-47DD31BF1962}"/>
    <dgm:cxn modelId="{A15EF195-5EE3-4F52-BB70-5D0ADD01C18C}" type="presOf" srcId="{0C01654A-EB48-4416-8C1B-8ECF92B9B73A}" destId="{8A35474C-6196-4179-BDC6-9C4C5F15B32B}" srcOrd="1" destOrd="0" presId="urn:microsoft.com/office/officeart/2005/8/layout/vProcess5"/>
    <dgm:cxn modelId="{15AA0F96-B7F8-49BC-B603-ACE35A22EE3F}" type="presOf" srcId="{85A1913A-A013-4390-B4BE-96C3020090CA}" destId="{CAA4A5FA-3BB6-43F3-88C3-B1F30B9DBCB2}" srcOrd="0" destOrd="0" presId="urn:microsoft.com/office/officeart/2005/8/layout/vProcess5"/>
    <dgm:cxn modelId="{FE182A9A-9A34-4901-A626-5A816F93777C}" type="presOf" srcId="{B34E0644-84F3-4582-9130-ED2BB1E03DC9}" destId="{FD5C85E9-77C8-4C05-B1C0-435057B8C361}" srcOrd="1" destOrd="0" presId="urn:microsoft.com/office/officeart/2005/8/layout/vProcess5"/>
    <dgm:cxn modelId="{BE9E1D9C-CA40-4586-B0F1-0446FB08D7AF}" type="presOf" srcId="{FAEF6FBC-98F3-46C4-9B91-47DD31BF1962}" destId="{A5A4DAFA-0239-4F73-8182-5D33DF396173}" srcOrd="0" destOrd="0" presId="urn:microsoft.com/office/officeart/2005/8/layout/vProcess5"/>
    <dgm:cxn modelId="{4D7047B2-E740-4D0B-B6E3-C49656FF1D59}" srcId="{041256C0-4927-41D3-AF30-9996AC1D9F2F}" destId="{B34E0644-84F3-4582-9130-ED2BB1E03DC9}" srcOrd="0" destOrd="0" parTransId="{61A5EBD3-C51D-4D64-A73D-6EE17D8E1C06}" sibTransId="{3959ED83-215C-4F8E-9A6A-F84585D7558C}"/>
    <dgm:cxn modelId="{678AF9B8-50F4-4DE3-815E-EB95B2850038}" type="presOf" srcId="{6DCC855C-AA96-4DFC-BC95-60C9B1A672CD}" destId="{F9F98261-1D3D-46A0-A860-B6E60B7FFE14}" srcOrd="0" destOrd="0" presId="urn:microsoft.com/office/officeart/2005/8/layout/vProcess5"/>
    <dgm:cxn modelId="{EB7984C5-2845-44EC-A1B0-08480D22A9B0}" srcId="{041256C0-4927-41D3-AF30-9996AC1D9F2F}" destId="{846DDD4B-1986-4D0C-9146-C718B01877D9}" srcOrd="4" destOrd="0" parTransId="{B15425AD-6AF2-497C-BC0C-E583FFEA1649}" sibTransId="{0916833C-4BA0-44F8-84C1-F8ED58E6BE28}"/>
    <dgm:cxn modelId="{ABC369DF-C8A1-4F87-B2D5-8F9F530C9DED}" type="presOf" srcId="{63B3B21D-2BE9-4C47-936E-CB2D10C5042B}" destId="{F94AAB06-D28C-4C8B-AEF5-55A4EF07DDE5}" srcOrd="0" destOrd="0" presId="urn:microsoft.com/office/officeart/2005/8/layout/vProcess5"/>
    <dgm:cxn modelId="{FB4A08E2-B770-4A5E-A411-1CAA73AE68BA}" type="presOf" srcId="{85A1913A-A013-4390-B4BE-96C3020090CA}" destId="{C2B403D1-C7D3-45CA-ACFB-735345D40381}" srcOrd="1" destOrd="0" presId="urn:microsoft.com/office/officeart/2005/8/layout/vProcess5"/>
    <dgm:cxn modelId="{B21F88E9-2428-4DA4-B233-3DA2D4E0F6A9}" type="presOf" srcId="{B34E0644-84F3-4582-9130-ED2BB1E03DC9}" destId="{4718AA22-6591-4DCE-8F80-93393363339E}" srcOrd="0" destOrd="0" presId="urn:microsoft.com/office/officeart/2005/8/layout/vProcess5"/>
    <dgm:cxn modelId="{203253FA-67C6-428D-85CA-CEA4C8585AB6}" type="presOf" srcId="{041256C0-4927-41D3-AF30-9996AC1D9F2F}" destId="{358479C0-08F3-41A8-9D95-ABC72D27BD83}" srcOrd="0" destOrd="0" presId="urn:microsoft.com/office/officeart/2005/8/layout/vProcess5"/>
    <dgm:cxn modelId="{39EB3EE0-7920-476A-B831-25BF06FDF606}" type="presParOf" srcId="{358479C0-08F3-41A8-9D95-ABC72D27BD83}" destId="{6ECBF6A5-3714-4A84-8258-98FE75AD8C56}" srcOrd="0" destOrd="0" presId="urn:microsoft.com/office/officeart/2005/8/layout/vProcess5"/>
    <dgm:cxn modelId="{04E8D61A-7619-4C62-A6F1-7FE90CA9C950}" type="presParOf" srcId="{358479C0-08F3-41A8-9D95-ABC72D27BD83}" destId="{4718AA22-6591-4DCE-8F80-93393363339E}" srcOrd="1" destOrd="0" presId="urn:microsoft.com/office/officeart/2005/8/layout/vProcess5"/>
    <dgm:cxn modelId="{DEBD098F-565F-421A-9604-7E95E6F95877}" type="presParOf" srcId="{358479C0-08F3-41A8-9D95-ABC72D27BD83}" destId="{59C0D270-F56F-450A-A3D5-3BC08FB73904}" srcOrd="2" destOrd="0" presId="urn:microsoft.com/office/officeart/2005/8/layout/vProcess5"/>
    <dgm:cxn modelId="{67F488D3-7AAE-425F-93E9-E046161DD2DC}" type="presParOf" srcId="{358479C0-08F3-41A8-9D95-ABC72D27BD83}" destId="{F9F98261-1D3D-46A0-A860-B6E60B7FFE14}" srcOrd="3" destOrd="0" presId="urn:microsoft.com/office/officeart/2005/8/layout/vProcess5"/>
    <dgm:cxn modelId="{8B97C77F-AE48-4725-9374-10A4F5827FC4}" type="presParOf" srcId="{358479C0-08F3-41A8-9D95-ABC72D27BD83}" destId="{CAA4A5FA-3BB6-43F3-88C3-B1F30B9DBCB2}" srcOrd="4" destOrd="0" presId="urn:microsoft.com/office/officeart/2005/8/layout/vProcess5"/>
    <dgm:cxn modelId="{10F7012A-C001-46AA-A644-15055FAAB320}" type="presParOf" srcId="{358479C0-08F3-41A8-9D95-ABC72D27BD83}" destId="{FD979CA6-796D-45E8-86C3-445DCEB5838E}" srcOrd="5" destOrd="0" presId="urn:microsoft.com/office/officeart/2005/8/layout/vProcess5"/>
    <dgm:cxn modelId="{857D54EF-B9CE-4133-8E94-062D42464893}" type="presParOf" srcId="{358479C0-08F3-41A8-9D95-ABC72D27BD83}" destId="{520D52A4-7026-47FE-830F-760586C888CE}" srcOrd="6" destOrd="0" presId="urn:microsoft.com/office/officeart/2005/8/layout/vProcess5"/>
    <dgm:cxn modelId="{5128F3CD-3957-487D-BFF8-DB96D47CA081}" type="presParOf" srcId="{358479C0-08F3-41A8-9D95-ABC72D27BD83}" destId="{A5A4DAFA-0239-4F73-8182-5D33DF396173}" srcOrd="7" destOrd="0" presId="urn:microsoft.com/office/officeart/2005/8/layout/vProcess5"/>
    <dgm:cxn modelId="{EE94A2E4-727B-4FAC-AD5B-D73FAB67B430}" type="presParOf" srcId="{358479C0-08F3-41A8-9D95-ABC72D27BD83}" destId="{7B0D8F2D-5BEB-4667-9AB4-3D0AF5DA735B}" srcOrd="8" destOrd="0" presId="urn:microsoft.com/office/officeart/2005/8/layout/vProcess5"/>
    <dgm:cxn modelId="{4CA5FD1E-950B-4334-B723-DA9EF9EEF7D5}" type="presParOf" srcId="{358479C0-08F3-41A8-9D95-ABC72D27BD83}" destId="{F94AAB06-D28C-4C8B-AEF5-55A4EF07DDE5}" srcOrd="9" destOrd="0" presId="urn:microsoft.com/office/officeart/2005/8/layout/vProcess5"/>
    <dgm:cxn modelId="{AD611B6E-DAD4-4A3B-BADF-69F541D92261}" type="presParOf" srcId="{358479C0-08F3-41A8-9D95-ABC72D27BD83}" destId="{FD5C85E9-77C8-4C05-B1C0-435057B8C361}" srcOrd="10" destOrd="0" presId="urn:microsoft.com/office/officeart/2005/8/layout/vProcess5"/>
    <dgm:cxn modelId="{EE3A2EC0-20EF-4741-A66B-5C26CE373254}" type="presParOf" srcId="{358479C0-08F3-41A8-9D95-ABC72D27BD83}" destId="{8A35474C-6196-4179-BDC6-9C4C5F15B32B}" srcOrd="11" destOrd="0" presId="urn:microsoft.com/office/officeart/2005/8/layout/vProcess5"/>
    <dgm:cxn modelId="{E940A190-C5B6-4A73-A5B5-47C6899F2846}" type="presParOf" srcId="{358479C0-08F3-41A8-9D95-ABC72D27BD83}" destId="{790E1C46-A7B0-4272-AFF2-FFF64B4F4139}" srcOrd="12" destOrd="0" presId="urn:microsoft.com/office/officeart/2005/8/layout/vProcess5"/>
    <dgm:cxn modelId="{D9003507-7CCE-494C-B6C5-F0434EA8A3F7}" type="presParOf" srcId="{358479C0-08F3-41A8-9D95-ABC72D27BD83}" destId="{C2B403D1-C7D3-45CA-ACFB-735345D40381}" srcOrd="13" destOrd="0" presId="urn:microsoft.com/office/officeart/2005/8/layout/vProcess5"/>
    <dgm:cxn modelId="{238BF627-9233-4486-860A-A90DAB147DE3}" type="presParOf" srcId="{358479C0-08F3-41A8-9D95-ABC72D27BD83}" destId="{B787E71B-D15A-4986-BC8B-F8AAF40741B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48111A-73A0-46BE-B668-BC9E21D2B48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198AD-3BCB-490C-8854-EB552BD05500}">
      <dgm:prSet/>
      <dgm:spPr/>
      <dgm:t>
        <a:bodyPr/>
        <a:lstStyle/>
        <a:p>
          <a:r>
            <a:rPr lang="en-GB" baseline="0"/>
            <a:t>A</a:t>
          </a:r>
          <a:r>
            <a:rPr lang="en-GB" b="0" i="0" baseline="0"/>
            <a:t>ge-related patterns of competence and disorder</a:t>
          </a:r>
          <a:endParaRPr lang="en-US"/>
        </a:p>
      </dgm:t>
    </dgm:pt>
    <dgm:pt modelId="{538B9E5E-69AB-4FF7-8F8C-2D0446130DBF}" type="parTrans" cxnId="{77D05E72-0EA2-4809-880F-EC0EE2D6EBA7}">
      <dgm:prSet/>
      <dgm:spPr/>
      <dgm:t>
        <a:bodyPr/>
        <a:lstStyle/>
        <a:p>
          <a:endParaRPr lang="en-US"/>
        </a:p>
      </dgm:t>
    </dgm:pt>
    <dgm:pt modelId="{969F203C-8C95-4662-97F1-D88F8D4B284C}" type="sibTrans" cxnId="{77D05E72-0EA2-4809-880F-EC0EE2D6EBA7}">
      <dgm:prSet/>
      <dgm:spPr/>
      <dgm:t>
        <a:bodyPr/>
        <a:lstStyle/>
        <a:p>
          <a:endParaRPr lang="en-US"/>
        </a:p>
      </dgm:t>
    </dgm:pt>
    <dgm:pt modelId="{5B0E4DDE-550A-490C-830C-23E3D7219A59}">
      <dgm:prSet/>
      <dgm:spPr/>
      <dgm:t>
        <a:bodyPr/>
        <a:lstStyle/>
        <a:p>
          <a:r>
            <a:rPr lang="en-GB" baseline="0"/>
            <a:t>M</a:t>
          </a:r>
          <a:r>
            <a:rPr lang="en-GB" b="0" i="0" baseline="0"/>
            <a:t>ultiple contexts</a:t>
          </a:r>
          <a:endParaRPr lang="en-US"/>
        </a:p>
      </dgm:t>
    </dgm:pt>
    <dgm:pt modelId="{DEA3B1F0-50DF-44E1-8BF3-F8D02ABB8925}" type="parTrans" cxnId="{2E017DE2-BD94-4B5E-BA98-4D1C7AA96238}">
      <dgm:prSet/>
      <dgm:spPr/>
      <dgm:t>
        <a:bodyPr/>
        <a:lstStyle/>
        <a:p>
          <a:endParaRPr lang="en-US"/>
        </a:p>
      </dgm:t>
    </dgm:pt>
    <dgm:pt modelId="{AA0717B0-CDE7-4875-80A0-2DF3D6F38797}" type="sibTrans" cxnId="{2E017DE2-BD94-4B5E-BA98-4D1C7AA96238}">
      <dgm:prSet/>
      <dgm:spPr/>
      <dgm:t>
        <a:bodyPr/>
        <a:lstStyle/>
        <a:p>
          <a:endParaRPr lang="en-US"/>
        </a:p>
      </dgm:t>
    </dgm:pt>
    <dgm:pt modelId="{7DC34650-BEFE-4B6D-90A0-30FF9873C349}">
      <dgm:prSet/>
      <dgm:spPr/>
      <dgm:t>
        <a:bodyPr/>
        <a:lstStyle/>
        <a:p>
          <a:r>
            <a:rPr lang="en-GB" baseline="0"/>
            <a:t>Developmental </a:t>
          </a:r>
          <a:r>
            <a:rPr lang="en-GB" b="0" i="0" baseline="0"/>
            <a:t>tasks</a:t>
          </a:r>
          <a:endParaRPr lang="en-US"/>
        </a:p>
      </dgm:t>
    </dgm:pt>
    <dgm:pt modelId="{B081FA40-DFE3-41A1-901A-EAE4AC1EB915}" type="parTrans" cxnId="{5F07F388-F338-41A5-BE59-F71CCE9444A6}">
      <dgm:prSet/>
      <dgm:spPr/>
      <dgm:t>
        <a:bodyPr/>
        <a:lstStyle/>
        <a:p>
          <a:endParaRPr lang="en-US"/>
        </a:p>
      </dgm:t>
    </dgm:pt>
    <dgm:pt modelId="{E21B05B9-192D-4CE8-94FF-DE342781D3E6}" type="sibTrans" cxnId="{5F07F388-F338-41A5-BE59-F71CCE9444A6}">
      <dgm:prSet/>
      <dgm:spPr/>
      <dgm:t>
        <a:bodyPr/>
        <a:lstStyle/>
        <a:p>
          <a:endParaRPr lang="en-US"/>
        </a:p>
      </dgm:t>
    </dgm:pt>
    <dgm:pt modelId="{7965889C-76C4-40BC-863E-981A860ABF91}">
      <dgm:prSet/>
      <dgm:spPr/>
      <dgm:t>
        <a:bodyPr/>
        <a:lstStyle/>
        <a:p>
          <a:r>
            <a:rPr lang="en-GB" baseline="0"/>
            <a:t>I</a:t>
          </a:r>
          <a:r>
            <a:rPr lang="en-GB" b="0" i="0" baseline="0"/>
            <a:t>nteractions among biological, psychological, and social factors. </a:t>
          </a:r>
          <a:endParaRPr lang="en-US"/>
        </a:p>
      </dgm:t>
    </dgm:pt>
    <dgm:pt modelId="{D530DF2F-CEEA-4F1D-8AB5-FB975A736EED}" type="parTrans" cxnId="{035BD25E-BBB6-4F1C-AA45-BD6D66D5D32A}">
      <dgm:prSet/>
      <dgm:spPr/>
      <dgm:t>
        <a:bodyPr/>
        <a:lstStyle/>
        <a:p>
          <a:endParaRPr lang="en-US"/>
        </a:p>
      </dgm:t>
    </dgm:pt>
    <dgm:pt modelId="{A5C80EC4-896D-4CA6-A78E-EE99FC0C45EC}" type="sibTrans" cxnId="{035BD25E-BBB6-4F1C-AA45-BD6D66D5D32A}">
      <dgm:prSet/>
      <dgm:spPr/>
      <dgm:t>
        <a:bodyPr/>
        <a:lstStyle/>
        <a:p>
          <a:endParaRPr lang="en-US"/>
        </a:p>
      </dgm:t>
    </dgm:pt>
    <dgm:pt modelId="{00B6CF98-E161-4087-AF35-22E41484EDD6}" type="pres">
      <dgm:prSet presAssocID="{0848111A-73A0-46BE-B668-BC9E21D2B48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47BA8C3-4FFF-4CB4-AC73-A42556C62FEC}" type="pres">
      <dgm:prSet presAssocID="{EE4198AD-3BCB-490C-8854-EB552BD05500}" presName="hierRoot1" presStyleCnt="0"/>
      <dgm:spPr/>
    </dgm:pt>
    <dgm:pt modelId="{502B1877-ECE2-41ED-8086-BE110163657D}" type="pres">
      <dgm:prSet presAssocID="{EE4198AD-3BCB-490C-8854-EB552BD05500}" presName="composite" presStyleCnt="0"/>
      <dgm:spPr/>
    </dgm:pt>
    <dgm:pt modelId="{3BEB93A8-6F96-4F2B-BA33-4D1DBC88A01A}" type="pres">
      <dgm:prSet presAssocID="{EE4198AD-3BCB-490C-8854-EB552BD05500}" presName="background" presStyleLbl="node0" presStyleIdx="0" presStyleCnt="4"/>
      <dgm:spPr/>
    </dgm:pt>
    <dgm:pt modelId="{49CC5DC3-EE96-4706-AF05-BAA137360D1C}" type="pres">
      <dgm:prSet presAssocID="{EE4198AD-3BCB-490C-8854-EB552BD05500}" presName="text" presStyleLbl="fgAcc0" presStyleIdx="0" presStyleCnt="4">
        <dgm:presLayoutVars>
          <dgm:chPref val="3"/>
        </dgm:presLayoutVars>
      </dgm:prSet>
      <dgm:spPr/>
    </dgm:pt>
    <dgm:pt modelId="{58A0B817-CD12-4F61-8CB6-B49A6472FFE7}" type="pres">
      <dgm:prSet presAssocID="{EE4198AD-3BCB-490C-8854-EB552BD05500}" presName="hierChild2" presStyleCnt="0"/>
      <dgm:spPr/>
    </dgm:pt>
    <dgm:pt modelId="{2F6DA303-8679-4859-98C6-619A0E26BBC8}" type="pres">
      <dgm:prSet presAssocID="{5B0E4DDE-550A-490C-830C-23E3D7219A59}" presName="hierRoot1" presStyleCnt="0"/>
      <dgm:spPr/>
    </dgm:pt>
    <dgm:pt modelId="{F63D477E-2470-43DB-9905-755DAE104CB2}" type="pres">
      <dgm:prSet presAssocID="{5B0E4DDE-550A-490C-830C-23E3D7219A59}" presName="composite" presStyleCnt="0"/>
      <dgm:spPr/>
    </dgm:pt>
    <dgm:pt modelId="{1CCB26C2-DECC-45AD-998C-B9A034EA6950}" type="pres">
      <dgm:prSet presAssocID="{5B0E4DDE-550A-490C-830C-23E3D7219A59}" presName="background" presStyleLbl="node0" presStyleIdx="1" presStyleCnt="4"/>
      <dgm:spPr/>
    </dgm:pt>
    <dgm:pt modelId="{4B97674F-7941-44B8-87BD-42D8D2B846D8}" type="pres">
      <dgm:prSet presAssocID="{5B0E4DDE-550A-490C-830C-23E3D7219A59}" presName="text" presStyleLbl="fgAcc0" presStyleIdx="1" presStyleCnt="4">
        <dgm:presLayoutVars>
          <dgm:chPref val="3"/>
        </dgm:presLayoutVars>
      </dgm:prSet>
      <dgm:spPr/>
    </dgm:pt>
    <dgm:pt modelId="{AD353696-6395-4D81-B601-0510E8089315}" type="pres">
      <dgm:prSet presAssocID="{5B0E4DDE-550A-490C-830C-23E3D7219A59}" presName="hierChild2" presStyleCnt="0"/>
      <dgm:spPr/>
    </dgm:pt>
    <dgm:pt modelId="{22655700-7567-4037-B1F5-2EE5B417175A}" type="pres">
      <dgm:prSet presAssocID="{7DC34650-BEFE-4B6D-90A0-30FF9873C349}" presName="hierRoot1" presStyleCnt="0"/>
      <dgm:spPr/>
    </dgm:pt>
    <dgm:pt modelId="{2C8A3F9F-31DE-44E5-BCA2-ED7B8E8A9145}" type="pres">
      <dgm:prSet presAssocID="{7DC34650-BEFE-4B6D-90A0-30FF9873C349}" presName="composite" presStyleCnt="0"/>
      <dgm:spPr/>
    </dgm:pt>
    <dgm:pt modelId="{BBDBCFFE-6135-4F6F-831F-A4EA21371AAB}" type="pres">
      <dgm:prSet presAssocID="{7DC34650-BEFE-4B6D-90A0-30FF9873C349}" presName="background" presStyleLbl="node0" presStyleIdx="2" presStyleCnt="4"/>
      <dgm:spPr/>
    </dgm:pt>
    <dgm:pt modelId="{DD9566FA-1F3E-4E52-B7DB-B38B1851FCD5}" type="pres">
      <dgm:prSet presAssocID="{7DC34650-BEFE-4B6D-90A0-30FF9873C349}" presName="text" presStyleLbl="fgAcc0" presStyleIdx="2" presStyleCnt="4">
        <dgm:presLayoutVars>
          <dgm:chPref val="3"/>
        </dgm:presLayoutVars>
      </dgm:prSet>
      <dgm:spPr/>
    </dgm:pt>
    <dgm:pt modelId="{F1D01E8C-A2DA-4D39-876C-27AE5406608C}" type="pres">
      <dgm:prSet presAssocID="{7DC34650-BEFE-4B6D-90A0-30FF9873C349}" presName="hierChild2" presStyleCnt="0"/>
      <dgm:spPr/>
    </dgm:pt>
    <dgm:pt modelId="{61E74ABA-5988-4AB4-9EED-CA359A60B85E}" type="pres">
      <dgm:prSet presAssocID="{7965889C-76C4-40BC-863E-981A860ABF91}" presName="hierRoot1" presStyleCnt="0"/>
      <dgm:spPr/>
    </dgm:pt>
    <dgm:pt modelId="{A3BFBA66-AE24-46AF-8146-7338206DC722}" type="pres">
      <dgm:prSet presAssocID="{7965889C-76C4-40BC-863E-981A860ABF91}" presName="composite" presStyleCnt="0"/>
      <dgm:spPr/>
    </dgm:pt>
    <dgm:pt modelId="{981F79C1-12B5-4B6C-9040-2A5D65E4095A}" type="pres">
      <dgm:prSet presAssocID="{7965889C-76C4-40BC-863E-981A860ABF91}" presName="background" presStyleLbl="node0" presStyleIdx="3" presStyleCnt="4"/>
      <dgm:spPr/>
    </dgm:pt>
    <dgm:pt modelId="{563A7792-EB95-4295-ACBE-2E4EAE089058}" type="pres">
      <dgm:prSet presAssocID="{7965889C-76C4-40BC-863E-981A860ABF91}" presName="text" presStyleLbl="fgAcc0" presStyleIdx="3" presStyleCnt="4">
        <dgm:presLayoutVars>
          <dgm:chPref val="3"/>
        </dgm:presLayoutVars>
      </dgm:prSet>
      <dgm:spPr/>
    </dgm:pt>
    <dgm:pt modelId="{90A56513-1945-45F8-B15E-38A7940260B6}" type="pres">
      <dgm:prSet presAssocID="{7965889C-76C4-40BC-863E-981A860ABF91}" presName="hierChild2" presStyleCnt="0"/>
      <dgm:spPr/>
    </dgm:pt>
  </dgm:ptLst>
  <dgm:cxnLst>
    <dgm:cxn modelId="{035BD25E-BBB6-4F1C-AA45-BD6D66D5D32A}" srcId="{0848111A-73A0-46BE-B668-BC9E21D2B483}" destId="{7965889C-76C4-40BC-863E-981A860ABF91}" srcOrd="3" destOrd="0" parTransId="{D530DF2F-CEEA-4F1D-8AB5-FB975A736EED}" sibTransId="{A5C80EC4-896D-4CA6-A78E-EE99FC0C45EC}"/>
    <dgm:cxn modelId="{A2BD6B44-5408-4409-B6F7-EC5F050F89C6}" type="presOf" srcId="{7DC34650-BEFE-4B6D-90A0-30FF9873C349}" destId="{DD9566FA-1F3E-4E52-B7DB-B38B1851FCD5}" srcOrd="0" destOrd="0" presId="urn:microsoft.com/office/officeart/2005/8/layout/hierarchy1"/>
    <dgm:cxn modelId="{77D05E72-0EA2-4809-880F-EC0EE2D6EBA7}" srcId="{0848111A-73A0-46BE-B668-BC9E21D2B483}" destId="{EE4198AD-3BCB-490C-8854-EB552BD05500}" srcOrd="0" destOrd="0" parTransId="{538B9E5E-69AB-4FF7-8F8C-2D0446130DBF}" sibTransId="{969F203C-8C95-4662-97F1-D88F8D4B284C}"/>
    <dgm:cxn modelId="{5F07F388-F338-41A5-BE59-F71CCE9444A6}" srcId="{0848111A-73A0-46BE-B668-BC9E21D2B483}" destId="{7DC34650-BEFE-4B6D-90A0-30FF9873C349}" srcOrd="2" destOrd="0" parTransId="{B081FA40-DFE3-41A1-901A-EAE4AC1EB915}" sibTransId="{E21B05B9-192D-4CE8-94FF-DE342781D3E6}"/>
    <dgm:cxn modelId="{18BEA6B4-DC0E-44B3-AA28-D83954BE5E5F}" type="presOf" srcId="{0848111A-73A0-46BE-B668-BC9E21D2B483}" destId="{00B6CF98-E161-4087-AF35-22E41484EDD6}" srcOrd="0" destOrd="0" presId="urn:microsoft.com/office/officeart/2005/8/layout/hierarchy1"/>
    <dgm:cxn modelId="{8EACAEC1-341B-4350-B4E1-76030763B7F1}" type="presOf" srcId="{7965889C-76C4-40BC-863E-981A860ABF91}" destId="{563A7792-EB95-4295-ACBE-2E4EAE089058}" srcOrd="0" destOrd="0" presId="urn:microsoft.com/office/officeart/2005/8/layout/hierarchy1"/>
    <dgm:cxn modelId="{E6C153D5-E855-4339-B7A4-0B56B8623012}" type="presOf" srcId="{EE4198AD-3BCB-490C-8854-EB552BD05500}" destId="{49CC5DC3-EE96-4706-AF05-BAA137360D1C}" srcOrd="0" destOrd="0" presId="urn:microsoft.com/office/officeart/2005/8/layout/hierarchy1"/>
    <dgm:cxn modelId="{2E017DE2-BD94-4B5E-BA98-4D1C7AA96238}" srcId="{0848111A-73A0-46BE-B668-BC9E21D2B483}" destId="{5B0E4DDE-550A-490C-830C-23E3D7219A59}" srcOrd="1" destOrd="0" parTransId="{DEA3B1F0-50DF-44E1-8BF3-F8D02ABB8925}" sibTransId="{AA0717B0-CDE7-4875-80A0-2DF3D6F38797}"/>
    <dgm:cxn modelId="{946B6AF4-CF88-4ECB-8F5C-97651565EC5D}" type="presOf" srcId="{5B0E4DDE-550A-490C-830C-23E3D7219A59}" destId="{4B97674F-7941-44B8-87BD-42D8D2B846D8}" srcOrd="0" destOrd="0" presId="urn:microsoft.com/office/officeart/2005/8/layout/hierarchy1"/>
    <dgm:cxn modelId="{A654828F-773C-4808-9248-F0F8A71C3836}" type="presParOf" srcId="{00B6CF98-E161-4087-AF35-22E41484EDD6}" destId="{647BA8C3-4FFF-4CB4-AC73-A42556C62FEC}" srcOrd="0" destOrd="0" presId="urn:microsoft.com/office/officeart/2005/8/layout/hierarchy1"/>
    <dgm:cxn modelId="{1B9648DD-72AB-45A8-B04B-8A779DF848A8}" type="presParOf" srcId="{647BA8C3-4FFF-4CB4-AC73-A42556C62FEC}" destId="{502B1877-ECE2-41ED-8086-BE110163657D}" srcOrd="0" destOrd="0" presId="urn:microsoft.com/office/officeart/2005/8/layout/hierarchy1"/>
    <dgm:cxn modelId="{B7F67476-D433-47B0-AF58-058930E0BB9C}" type="presParOf" srcId="{502B1877-ECE2-41ED-8086-BE110163657D}" destId="{3BEB93A8-6F96-4F2B-BA33-4D1DBC88A01A}" srcOrd="0" destOrd="0" presId="urn:microsoft.com/office/officeart/2005/8/layout/hierarchy1"/>
    <dgm:cxn modelId="{2E553516-65F8-43B5-82E2-07A017E4A605}" type="presParOf" srcId="{502B1877-ECE2-41ED-8086-BE110163657D}" destId="{49CC5DC3-EE96-4706-AF05-BAA137360D1C}" srcOrd="1" destOrd="0" presId="urn:microsoft.com/office/officeart/2005/8/layout/hierarchy1"/>
    <dgm:cxn modelId="{C356630C-EA6D-45AA-B467-E327357EF41C}" type="presParOf" srcId="{647BA8C3-4FFF-4CB4-AC73-A42556C62FEC}" destId="{58A0B817-CD12-4F61-8CB6-B49A6472FFE7}" srcOrd="1" destOrd="0" presId="urn:microsoft.com/office/officeart/2005/8/layout/hierarchy1"/>
    <dgm:cxn modelId="{BB0E3DD9-9EF3-4546-857C-C9FFDFEEF735}" type="presParOf" srcId="{00B6CF98-E161-4087-AF35-22E41484EDD6}" destId="{2F6DA303-8679-4859-98C6-619A0E26BBC8}" srcOrd="1" destOrd="0" presId="urn:microsoft.com/office/officeart/2005/8/layout/hierarchy1"/>
    <dgm:cxn modelId="{8FC28784-3455-4236-A374-5CFE48378ECD}" type="presParOf" srcId="{2F6DA303-8679-4859-98C6-619A0E26BBC8}" destId="{F63D477E-2470-43DB-9905-755DAE104CB2}" srcOrd="0" destOrd="0" presId="urn:microsoft.com/office/officeart/2005/8/layout/hierarchy1"/>
    <dgm:cxn modelId="{657EE58F-49BB-4ABE-BA34-0D2707434298}" type="presParOf" srcId="{F63D477E-2470-43DB-9905-755DAE104CB2}" destId="{1CCB26C2-DECC-45AD-998C-B9A034EA6950}" srcOrd="0" destOrd="0" presId="urn:microsoft.com/office/officeart/2005/8/layout/hierarchy1"/>
    <dgm:cxn modelId="{08B850F1-FF5D-40DD-BD99-E5D9755FAC26}" type="presParOf" srcId="{F63D477E-2470-43DB-9905-755DAE104CB2}" destId="{4B97674F-7941-44B8-87BD-42D8D2B846D8}" srcOrd="1" destOrd="0" presId="urn:microsoft.com/office/officeart/2005/8/layout/hierarchy1"/>
    <dgm:cxn modelId="{F2366625-AAB2-40CC-A7DD-36904BD85AF2}" type="presParOf" srcId="{2F6DA303-8679-4859-98C6-619A0E26BBC8}" destId="{AD353696-6395-4D81-B601-0510E8089315}" srcOrd="1" destOrd="0" presId="urn:microsoft.com/office/officeart/2005/8/layout/hierarchy1"/>
    <dgm:cxn modelId="{67423C36-2973-4D0A-9217-D3F0EE2DAABB}" type="presParOf" srcId="{00B6CF98-E161-4087-AF35-22E41484EDD6}" destId="{22655700-7567-4037-B1F5-2EE5B417175A}" srcOrd="2" destOrd="0" presId="urn:microsoft.com/office/officeart/2005/8/layout/hierarchy1"/>
    <dgm:cxn modelId="{68AE924D-DE25-4E36-870F-947F6FEC95FD}" type="presParOf" srcId="{22655700-7567-4037-B1F5-2EE5B417175A}" destId="{2C8A3F9F-31DE-44E5-BCA2-ED7B8E8A9145}" srcOrd="0" destOrd="0" presId="urn:microsoft.com/office/officeart/2005/8/layout/hierarchy1"/>
    <dgm:cxn modelId="{A438FEAC-D20A-465E-A075-FBB02778AAB7}" type="presParOf" srcId="{2C8A3F9F-31DE-44E5-BCA2-ED7B8E8A9145}" destId="{BBDBCFFE-6135-4F6F-831F-A4EA21371AAB}" srcOrd="0" destOrd="0" presId="urn:microsoft.com/office/officeart/2005/8/layout/hierarchy1"/>
    <dgm:cxn modelId="{E3EB9343-5328-49FF-ACFE-1DADF3D731AA}" type="presParOf" srcId="{2C8A3F9F-31DE-44E5-BCA2-ED7B8E8A9145}" destId="{DD9566FA-1F3E-4E52-B7DB-B38B1851FCD5}" srcOrd="1" destOrd="0" presId="urn:microsoft.com/office/officeart/2005/8/layout/hierarchy1"/>
    <dgm:cxn modelId="{49376522-ABE4-43AC-ACBE-3A92AB0BB607}" type="presParOf" srcId="{22655700-7567-4037-B1F5-2EE5B417175A}" destId="{F1D01E8C-A2DA-4D39-876C-27AE5406608C}" srcOrd="1" destOrd="0" presId="urn:microsoft.com/office/officeart/2005/8/layout/hierarchy1"/>
    <dgm:cxn modelId="{CBCDED32-B2F6-485F-B02A-03B320975FE1}" type="presParOf" srcId="{00B6CF98-E161-4087-AF35-22E41484EDD6}" destId="{61E74ABA-5988-4AB4-9EED-CA359A60B85E}" srcOrd="3" destOrd="0" presId="urn:microsoft.com/office/officeart/2005/8/layout/hierarchy1"/>
    <dgm:cxn modelId="{BD064143-1729-4ADB-8D0E-A84392CB644F}" type="presParOf" srcId="{61E74ABA-5988-4AB4-9EED-CA359A60B85E}" destId="{A3BFBA66-AE24-46AF-8146-7338206DC722}" srcOrd="0" destOrd="0" presId="urn:microsoft.com/office/officeart/2005/8/layout/hierarchy1"/>
    <dgm:cxn modelId="{FFB6FEC4-154B-4654-B01B-29A560A64EED}" type="presParOf" srcId="{A3BFBA66-AE24-46AF-8146-7338206DC722}" destId="{981F79C1-12B5-4B6C-9040-2A5D65E4095A}" srcOrd="0" destOrd="0" presId="urn:microsoft.com/office/officeart/2005/8/layout/hierarchy1"/>
    <dgm:cxn modelId="{9A30B5C4-49B6-4637-AF9E-384EB5DFC8F3}" type="presParOf" srcId="{A3BFBA66-AE24-46AF-8146-7338206DC722}" destId="{563A7792-EB95-4295-ACBE-2E4EAE089058}" srcOrd="1" destOrd="0" presId="urn:microsoft.com/office/officeart/2005/8/layout/hierarchy1"/>
    <dgm:cxn modelId="{532E3DDB-379E-4BE1-92B9-D5A65BF9AC41}" type="presParOf" srcId="{61E74ABA-5988-4AB4-9EED-CA359A60B85E}" destId="{90A56513-1945-45F8-B15E-38A7940260B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CFF05F-6116-438E-9E92-F7685350A2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BE6D263-7018-45E0-8159-EF8C6DC5C8BB}">
      <dgm:prSet/>
      <dgm:spPr/>
      <dgm:t>
        <a:bodyPr/>
        <a:lstStyle/>
        <a:p>
          <a:r>
            <a:rPr lang="en-GB"/>
            <a:t>Consider self esteem and self worth and the impact of therapeutic practice, also explore developmental framework, age and understanding</a:t>
          </a:r>
          <a:endParaRPr lang="en-US"/>
        </a:p>
      </dgm:t>
    </dgm:pt>
    <dgm:pt modelId="{F7A1CC91-6890-4489-80E4-A1B2C6C4D73B}" type="parTrans" cxnId="{6DA3ED63-055B-4F31-812E-2B470B66CE62}">
      <dgm:prSet/>
      <dgm:spPr/>
      <dgm:t>
        <a:bodyPr/>
        <a:lstStyle/>
        <a:p>
          <a:endParaRPr lang="en-US"/>
        </a:p>
      </dgm:t>
    </dgm:pt>
    <dgm:pt modelId="{91F45901-A304-4AA1-9641-10C020B56D53}" type="sibTrans" cxnId="{6DA3ED63-055B-4F31-812E-2B470B66CE62}">
      <dgm:prSet/>
      <dgm:spPr/>
      <dgm:t>
        <a:bodyPr/>
        <a:lstStyle/>
        <a:p>
          <a:endParaRPr lang="en-US"/>
        </a:p>
      </dgm:t>
    </dgm:pt>
    <dgm:pt modelId="{EEB7F76C-15A1-4D3C-9F32-EF8E97171DA7}">
      <dgm:prSet/>
      <dgm:spPr/>
      <dgm:t>
        <a:bodyPr/>
        <a:lstStyle/>
        <a:p>
          <a:r>
            <a:rPr lang="en-GB"/>
            <a:t>Please prepare your findings for discussion on 16/03/2021.</a:t>
          </a:r>
          <a:endParaRPr lang="en-US"/>
        </a:p>
      </dgm:t>
    </dgm:pt>
    <dgm:pt modelId="{06D26BE8-9D27-49E8-9DB2-A8774B5920E0}" type="parTrans" cxnId="{09932DA8-F851-4B76-B748-3D4A3E91A01D}">
      <dgm:prSet/>
      <dgm:spPr/>
      <dgm:t>
        <a:bodyPr/>
        <a:lstStyle/>
        <a:p>
          <a:endParaRPr lang="en-US"/>
        </a:p>
      </dgm:t>
    </dgm:pt>
    <dgm:pt modelId="{FF34688F-397D-4D1F-9C58-59242FDF3984}" type="sibTrans" cxnId="{09932DA8-F851-4B76-B748-3D4A3E91A01D}">
      <dgm:prSet/>
      <dgm:spPr/>
      <dgm:t>
        <a:bodyPr/>
        <a:lstStyle/>
        <a:p>
          <a:endParaRPr lang="en-US"/>
        </a:p>
      </dgm:t>
    </dgm:pt>
    <dgm:pt modelId="{D01E0816-9076-429C-8B86-6BA736AC89A4}" type="pres">
      <dgm:prSet presAssocID="{EACFF05F-6116-438E-9E92-F7685350A2CC}" presName="root" presStyleCnt="0">
        <dgm:presLayoutVars>
          <dgm:dir/>
          <dgm:resizeHandles val="exact"/>
        </dgm:presLayoutVars>
      </dgm:prSet>
      <dgm:spPr/>
    </dgm:pt>
    <dgm:pt modelId="{9312F3BB-81DD-4715-A006-5D7DBD6DCCAE}" type="pres">
      <dgm:prSet presAssocID="{9BE6D263-7018-45E0-8159-EF8C6DC5C8BB}" presName="compNode" presStyleCnt="0"/>
      <dgm:spPr/>
    </dgm:pt>
    <dgm:pt modelId="{DE6E0570-1284-4081-B9AA-B8E7A3E3F352}" type="pres">
      <dgm:prSet presAssocID="{9BE6D263-7018-45E0-8159-EF8C6DC5C8BB}" presName="bgRect" presStyleLbl="bgShp" presStyleIdx="0" presStyleCnt="2"/>
      <dgm:spPr/>
    </dgm:pt>
    <dgm:pt modelId="{1CC1F808-14E0-49A1-9689-1044ABED720B}" type="pres">
      <dgm:prSet presAssocID="{9BE6D263-7018-45E0-8159-EF8C6DC5C8B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5A397AD8-A8D1-4160-A335-9C6710FE525C}" type="pres">
      <dgm:prSet presAssocID="{9BE6D263-7018-45E0-8159-EF8C6DC5C8BB}" presName="spaceRect" presStyleCnt="0"/>
      <dgm:spPr/>
    </dgm:pt>
    <dgm:pt modelId="{453C5E73-906A-443B-A7C1-ACA351AAFF06}" type="pres">
      <dgm:prSet presAssocID="{9BE6D263-7018-45E0-8159-EF8C6DC5C8BB}" presName="parTx" presStyleLbl="revTx" presStyleIdx="0" presStyleCnt="2">
        <dgm:presLayoutVars>
          <dgm:chMax val="0"/>
          <dgm:chPref val="0"/>
        </dgm:presLayoutVars>
      </dgm:prSet>
      <dgm:spPr/>
    </dgm:pt>
    <dgm:pt modelId="{75E2C1FE-33B6-4F86-9719-63B2EB0C9DE6}" type="pres">
      <dgm:prSet presAssocID="{91F45901-A304-4AA1-9641-10C020B56D53}" presName="sibTrans" presStyleCnt="0"/>
      <dgm:spPr/>
    </dgm:pt>
    <dgm:pt modelId="{964C3671-B5E6-4413-BE0E-004588190080}" type="pres">
      <dgm:prSet presAssocID="{EEB7F76C-15A1-4D3C-9F32-EF8E97171DA7}" presName="compNode" presStyleCnt="0"/>
      <dgm:spPr/>
    </dgm:pt>
    <dgm:pt modelId="{D27D531E-A8AA-4FFA-B8F7-438CDF60F770}" type="pres">
      <dgm:prSet presAssocID="{EEB7F76C-15A1-4D3C-9F32-EF8E97171DA7}" presName="bgRect" presStyleLbl="bgShp" presStyleIdx="1" presStyleCnt="2"/>
      <dgm:spPr/>
    </dgm:pt>
    <dgm:pt modelId="{7442AE1A-11DF-4AAD-A549-FC1BC0089C61}" type="pres">
      <dgm:prSet presAssocID="{EEB7F76C-15A1-4D3C-9F32-EF8E97171DA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135CFCAC-D188-4C9F-9C8D-0D1BB43AD230}" type="pres">
      <dgm:prSet presAssocID="{EEB7F76C-15A1-4D3C-9F32-EF8E97171DA7}" presName="spaceRect" presStyleCnt="0"/>
      <dgm:spPr/>
    </dgm:pt>
    <dgm:pt modelId="{759BFF5F-0BB0-40C2-A67C-55F3CE12FCFD}" type="pres">
      <dgm:prSet presAssocID="{EEB7F76C-15A1-4D3C-9F32-EF8E97171DA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DA3ED63-055B-4F31-812E-2B470B66CE62}" srcId="{EACFF05F-6116-438E-9E92-F7685350A2CC}" destId="{9BE6D263-7018-45E0-8159-EF8C6DC5C8BB}" srcOrd="0" destOrd="0" parTransId="{F7A1CC91-6890-4489-80E4-A1B2C6C4D73B}" sibTransId="{91F45901-A304-4AA1-9641-10C020B56D53}"/>
    <dgm:cxn modelId="{D7454A66-FA0F-4425-8F6B-582B91206891}" type="presOf" srcId="{9BE6D263-7018-45E0-8159-EF8C6DC5C8BB}" destId="{453C5E73-906A-443B-A7C1-ACA351AAFF06}" srcOrd="0" destOrd="0" presId="urn:microsoft.com/office/officeart/2018/2/layout/IconVerticalSolidList"/>
    <dgm:cxn modelId="{EE33AC8E-6D23-4D41-9811-FA72A5623161}" type="presOf" srcId="{EEB7F76C-15A1-4D3C-9F32-EF8E97171DA7}" destId="{759BFF5F-0BB0-40C2-A67C-55F3CE12FCFD}" srcOrd="0" destOrd="0" presId="urn:microsoft.com/office/officeart/2018/2/layout/IconVerticalSolidList"/>
    <dgm:cxn modelId="{09932DA8-F851-4B76-B748-3D4A3E91A01D}" srcId="{EACFF05F-6116-438E-9E92-F7685350A2CC}" destId="{EEB7F76C-15A1-4D3C-9F32-EF8E97171DA7}" srcOrd="1" destOrd="0" parTransId="{06D26BE8-9D27-49E8-9DB2-A8774B5920E0}" sibTransId="{FF34688F-397D-4D1F-9C58-59242FDF3984}"/>
    <dgm:cxn modelId="{E74D82FC-E930-4814-85A7-A48ABD46C3D3}" type="presOf" srcId="{EACFF05F-6116-438E-9E92-F7685350A2CC}" destId="{D01E0816-9076-429C-8B86-6BA736AC89A4}" srcOrd="0" destOrd="0" presId="urn:microsoft.com/office/officeart/2018/2/layout/IconVerticalSolidList"/>
    <dgm:cxn modelId="{CF737DD2-9C5F-406B-B7E4-3E42A6B86C2A}" type="presParOf" srcId="{D01E0816-9076-429C-8B86-6BA736AC89A4}" destId="{9312F3BB-81DD-4715-A006-5D7DBD6DCCAE}" srcOrd="0" destOrd="0" presId="urn:microsoft.com/office/officeart/2018/2/layout/IconVerticalSolidList"/>
    <dgm:cxn modelId="{75830B0C-4EE0-4202-A982-90924C844FED}" type="presParOf" srcId="{9312F3BB-81DD-4715-A006-5D7DBD6DCCAE}" destId="{DE6E0570-1284-4081-B9AA-B8E7A3E3F352}" srcOrd="0" destOrd="0" presId="urn:microsoft.com/office/officeart/2018/2/layout/IconVerticalSolidList"/>
    <dgm:cxn modelId="{F31892A3-3A57-470D-B60E-4445E3FE728B}" type="presParOf" srcId="{9312F3BB-81DD-4715-A006-5D7DBD6DCCAE}" destId="{1CC1F808-14E0-49A1-9689-1044ABED720B}" srcOrd="1" destOrd="0" presId="urn:microsoft.com/office/officeart/2018/2/layout/IconVerticalSolidList"/>
    <dgm:cxn modelId="{832665F8-0F79-4A00-9828-228C66686124}" type="presParOf" srcId="{9312F3BB-81DD-4715-A006-5D7DBD6DCCAE}" destId="{5A397AD8-A8D1-4160-A335-9C6710FE525C}" srcOrd="2" destOrd="0" presId="urn:microsoft.com/office/officeart/2018/2/layout/IconVerticalSolidList"/>
    <dgm:cxn modelId="{D337F04F-DB3F-41D1-B349-A739472643C9}" type="presParOf" srcId="{9312F3BB-81DD-4715-A006-5D7DBD6DCCAE}" destId="{453C5E73-906A-443B-A7C1-ACA351AAFF06}" srcOrd="3" destOrd="0" presId="urn:microsoft.com/office/officeart/2018/2/layout/IconVerticalSolidList"/>
    <dgm:cxn modelId="{891EB560-4F17-47A6-8333-50EAC28FACA3}" type="presParOf" srcId="{D01E0816-9076-429C-8B86-6BA736AC89A4}" destId="{75E2C1FE-33B6-4F86-9719-63B2EB0C9DE6}" srcOrd="1" destOrd="0" presId="urn:microsoft.com/office/officeart/2018/2/layout/IconVerticalSolidList"/>
    <dgm:cxn modelId="{0A20ADC7-8A70-4CCB-ABBB-9B37C4100CC6}" type="presParOf" srcId="{D01E0816-9076-429C-8B86-6BA736AC89A4}" destId="{964C3671-B5E6-4413-BE0E-004588190080}" srcOrd="2" destOrd="0" presId="urn:microsoft.com/office/officeart/2018/2/layout/IconVerticalSolidList"/>
    <dgm:cxn modelId="{38765738-624D-425B-AFAE-8746CF79F2D8}" type="presParOf" srcId="{964C3671-B5E6-4413-BE0E-004588190080}" destId="{D27D531E-A8AA-4FFA-B8F7-438CDF60F770}" srcOrd="0" destOrd="0" presId="urn:microsoft.com/office/officeart/2018/2/layout/IconVerticalSolidList"/>
    <dgm:cxn modelId="{EC1ED2F7-7663-48A5-A9D4-3F1DA1F15473}" type="presParOf" srcId="{964C3671-B5E6-4413-BE0E-004588190080}" destId="{7442AE1A-11DF-4AAD-A549-FC1BC0089C61}" srcOrd="1" destOrd="0" presId="urn:microsoft.com/office/officeart/2018/2/layout/IconVerticalSolidList"/>
    <dgm:cxn modelId="{01448A13-107D-413F-B27B-E1459F07A294}" type="presParOf" srcId="{964C3671-B5E6-4413-BE0E-004588190080}" destId="{135CFCAC-D188-4C9F-9C8D-0D1BB43AD230}" srcOrd="2" destOrd="0" presId="urn:microsoft.com/office/officeart/2018/2/layout/IconVerticalSolidList"/>
    <dgm:cxn modelId="{0F05D031-A66D-46BA-8568-D3D707C02602}" type="presParOf" srcId="{964C3671-B5E6-4413-BE0E-004588190080}" destId="{759BFF5F-0BB0-40C2-A67C-55F3CE12FC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1C00A-699E-449B-9A24-4BFCE0C3C1AA}">
      <dsp:nvSpPr>
        <dsp:cNvPr id="0" name=""/>
        <dsp:cNvSpPr/>
      </dsp:nvSpPr>
      <dsp:spPr>
        <a:xfrm>
          <a:off x="3542" y="267964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</a:t>
          </a:r>
          <a:r>
            <a:rPr lang="en-GB" sz="2000" b="0" i="0" kern="1200"/>
            <a:t>ike and value yourself as a person</a:t>
          </a:r>
          <a:endParaRPr lang="en-US" sz="2000" kern="1200"/>
        </a:p>
      </dsp:txBody>
      <dsp:txXfrm>
        <a:off x="3542" y="267964"/>
        <a:ext cx="1917799" cy="1150679"/>
      </dsp:txXfrm>
    </dsp:sp>
    <dsp:sp modelId="{215F115A-795A-44D9-BFE3-47882FA062F8}">
      <dsp:nvSpPr>
        <dsp:cNvPr id="0" name=""/>
        <dsp:cNvSpPr/>
      </dsp:nvSpPr>
      <dsp:spPr>
        <a:xfrm>
          <a:off x="2113121" y="267964"/>
          <a:ext cx="1917799" cy="1150679"/>
        </a:xfrm>
        <a:prstGeom prst="rect">
          <a:avLst/>
        </a:prstGeom>
        <a:solidFill>
          <a:schemeClr val="accent5">
            <a:hueOff val="1923476"/>
            <a:satOff val="-687"/>
            <a:lumOff val="110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</a:t>
          </a:r>
          <a:r>
            <a:rPr lang="en-GB" sz="2000" b="0" i="0" kern="1200"/>
            <a:t>re able to make decisions and assert yourself</a:t>
          </a:r>
          <a:endParaRPr lang="en-US" sz="2000" kern="1200"/>
        </a:p>
      </dsp:txBody>
      <dsp:txXfrm>
        <a:off x="2113121" y="267964"/>
        <a:ext cx="1917799" cy="1150679"/>
      </dsp:txXfrm>
    </dsp:sp>
    <dsp:sp modelId="{11ACDCAA-4C13-4834-AB40-9685FE7CDA26}">
      <dsp:nvSpPr>
        <dsp:cNvPr id="0" name=""/>
        <dsp:cNvSpPr/>
      </dsp:nvSpPr>
      <dsp:spPr>
        <a:xfrm>
          <a:off x="4222700" y="267964"/>
          <a:ext cx="1917799" cy="1150679"/>
        </a:xfrm>
        <a:prstGeom prst="rect">
          <a:avLst/>
        </a:prstGeom>
        <a:solidFill>
          <a:schemeClr val="accent5">
            <a:hueOff val="3846953"/>
            <a:satOff val="-1374"/>
            <a:lumOff val="22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</a:t>
          </a:r>
          <a:r>
            <a:rPr lang="en-GB" sz="2000" b="0" i="0" kern="1200"/>
            <a:t>ecognise your strengths and positives</a:t>
          </a:r>
          <a:endParaRPr lang="en-US" sz="2000" kern="1200"/>
        </a:p>
      </dsp:txBody>
      <dsp:txXfrm>
        <a:off x="4222700" y="267964"/>
        <a:ext cx="1917799" cy="1150679"/>
      </dsp:txXfrm>
    </dsp:sp>
    <dsp:sp modelId="{8404D8A2-7225-4068-9253-017BE61F924E}">
      <dsp:nvSpPr>
        <dsp:cNvPr id="0" name=""/>
        <dsp:cNvSpPr/>
      </dsp:nvSpPr>
      <dsp:spPr>
        <a:xfrm>
          <a:off x="6332279" y="267964"/>
          <a:ext cx="1917799" cy="1150679"/>
        </a:xfrm>
        <a:prstGeom prst="rect">
          <a:avLst/>
        </a:prstGeom>
        <a:solidFill>
          <a:schemeClr val="accent5">
            <a:hueOff val="5770430"/>
            <a:satOff val="-2061"/>
            <a:lumOff val="330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</a:t>
          </a:r>
          <a:r>
            <a:rPr lang="en-GB" sz="2000" b="0" i="0" kern="1200"/>
            <a:t>eel able to try new or difficult things</a:t>
          </a:r>
          <a:endParaRPr lang="en-US" sz="2000" kern="1200"/>
        </a:p>
      </dsp:txBody>
      <dsp:txXfrm>
        <a:off x="6332279" y="267964"/>
        <a:ext cx="1917799" cy="1150679"/>
      </dsp:txXfrm>
    </dsp:sp>
    <dsp:sp modelId="{A9840F69-0593-434E-9910-8FDFF8D9DF25}">
      <dsp:nvSpPr>
        <dsp:cNvPr id="0" name=""/>
        <dsp:cNvSpPr/>
      </dsp:nvSpPr>
      <dsp:spPr>
        <a:xfrm>
          <a:off x="8441858" y="267964"/>
          <a:ext cx="1917799" cy="1150679"/>
        </a:xfrm>
        <a:prstGeom prst="rect">
          <a:avLst/>
        </a:prstGeom>
        <a:solidFill>
          <a:schemeClr val="accent5">
            <a:hueOff val="7693906"/>
            <a:satOff val="-2748"/>
            <a:lumOff val="4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</a:t>
          </a:r>
          <a:r>
            <a:rPr lang="en-GB" sz="2000" b="0" i="0" kern="1200"/>
            <a:t>how kindness towards yourself</a:t>
          </a:r>
          <a:endParaRPr lang="en-US" sz="2000" kern="1200"/>
        </a:p>
      </dsp:txBody>
      <dsp:txXfrm>
        <a:off x="8441858" y="267964"/>
        <a:ext cx="1917799" cy="1150679"/>
      </dsp:txXfrm>
    </dsp:sp>
    <dsp:sp modelId="{3A53FDCF-B3B8-4E34-B9FE-BC5A74D083E9}">
      <dsp:nvSpPr>
        <dsp:cNvPr id="0" name=""/>
        <dsp:cNvSpPr/>
      </dsp:nvSpPr>
      <dsp:spPr>
        <a:xfrm>
          <a:off x="1058331" y="1610423"/>
          <a:ext cx="1917799" cy="1150679"/>
        </a:xfrm>
        <a:prstGeom prst="rect">
          <a:avLst/>
        </a:prstGeom>
        <a:solidFill>
          <a:schemeClr val="accent5">
            <a:hueOff val="9617382"/>
            <a:satOff val="-3435"/>
            <a:lumOff val="551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</a:t>
          </a:r>
          <a:r>
            <a:rPr lang="en-GB" sz="2000" b="0" i="0" kern="1200"/>
            <a:t>ove past mistakes without blaming yourself unfairly</a:t>
          </a:r>
          <a:endParaRPr lang="en-US" sz="2000" kern="1200"/>
        </a:p>
      </dsp:txBody>
      <dsp:txXfrm>
        <a:off x="1058331" y="1610423"/>
        <a:ext cx="1917799" cy="1150679"/>
      </dsp:txXfrm>
    </dsp:sp>
    <dsp:sp modelId="{775946E5-24B8-4E0E-A301-41FC90E93EA1}">
      <dsp:nvSpPr>
        <dsp:cNvPr id="0" name=""/>
        <dsp:cNvSpPr/>
      </dsp:nvSpPr>
      <dsp:spPr>
        <a:xfrm>
          <a:off x="3167910" y="1610423"/>
          <a:ext cx="1917799" cy="1150679"/>
        </a:xfrm>
        <a:prstGeom prst="rect">
          <a:avLst/>
        </a:prstGeom>
        <a:solidFill>
          <a:schemeClr val="accent5">
            <a:hueOff val="11540859"/>
            <a:satOff val="-4122"/>
            <a:lumOff val="66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</a:t>
          </a:r>
          <a:r>
            <a:rPr lang="en-GB" sz="2000" b="0" i="0" kern="1200"/>
            <a:t>ake the time you need for yourself</a:t>
          </a:r>
          <a:endParaRPr lang="en-US" sz="2000" kern="1200"/>
        </a:p>
      </dsp:txBody>
      <dsp:txXfrm>
        <a:off x="3167910" y="1610423"/>
        <a:ext cx="1917799" cy="1150679"/>
      </dsp:txXfrm>
    </dsp:sp>
    <dsp:sp modelId="{7A1C37C9-98EF-4EEA-AFD9-8F183650EE00}">
      <dsp:nvSpPr>
        <dsp:cNvPr id="0" name=""/>
        <dsp:cNvSpPr/>
      </dsp:nvSpPr>
      <dsp:spPr>
        <a:xfrm>
          <a:off x="5277489" y="1610423"/>
          <a:ext cx="1917799" cy="1150679"/>
        </a:xfrm>
        <a:prstGeom prst="rect">
          <a:avLst/>
        </a:prstGeom>
        <a:solidFill>
          <a:schemeClr val="accent5">
            <a:hueOff val="13464336"/>
            <a:satOff val="-4809"/>
            <a:lumOff val="77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</a:t>
          </a:r>
          <a:r>
            <a:rPr lang="en-GB" sz="2000" b="0" i="0" kern="1200"/>
            <a:t>elieve you matter and are good enough</a:t>
          </a:r>
          <a:endParaRPr lang="en-US" sz="2000" kern="1200"/>
        </a:p>
      </dsp:txBody>
      <dsp:txXfrm>
        <a:off x="5277489" y="1610423"/>
        <a:ext cx="1917799" cy="1150679"/>
      </dsp:txXfrm>
    </dsp:sp>
    <dsp:sp modelId="{7EE1B877-8A1A-419E-92E3-7F12D77A4305}">
      <dsp:nvSpPr>
        <dsp:cNvPr id="0" name=""/>
        <dsp:cNvSpPr/>
      </dsp:nvSpPr>
      <dsp:spPr>
        <a:xfrm>
          <a:off x="7387069" y="1610423"/>
          <a:ext cx="1917799" cy="1150679"/>
        </a:xfrm>
        <a:prstGeom prst="rect">
          <a:avLst/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</a:t>
          </a:r>
          <a:r>
            <a:rPr lang="en-GB" sz="2000" b="0" i="0" kern="1200"/>
            <a:t>elieve you deserve happiness.</a:t>
          </a:r>
          <a:endParaRPr lang="en-US" sz="2000" kern="1200"/>
        </a:p>
      </dsp:txBody>
      <dsp:txXfrm>
        <a:off x="7387069" y="1610423"/>
        <a:ext cx="1917799" cy="11506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8AA22-6591-4DCE-8F80-93393363339E}">
      <dsp:nvSpPr>
        <dsp:cNvPr id="0" name=""/>
        <dsp:cNvSpPr/>
      </dsp:nvSpPr>
      <dsp:spPr>
        <a:xfrm>
          <a:off x="0" y="0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Unhappy childhood</a:t>
          </a:r>
          <a:endParaRPr lang="en-US" sz="2500" kern="1200"/>
        </a:p>
      </dsp:txBody>
      <dsp:txXfrm>
        <a:off x="15969" y="15969"/>
        <a:ext cx="7327524" cy="513294"/>
      </dsp:txXfrm>
    </dsp:sp>
    <dsp:sp modelId="{59C0D270-F56F-450A-A3D5-3BC08FB73904}">
      <dsp:nvSpPr>
        <dsp:cNvPr id="0" name=""/>
        <dsp:cNvSpPr/>
      </dsp:nvSpPr>
      <dsp:spPr>
        <a:xfrm>
          <a:off x="595884" y="620958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3846953"/>
            <a:satOff val="-1374"/>
            <a:lumOff val="22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</a:t>
          </a:r>
          <a:r>
            <a:rPr lang="en-GB" sz="2500" b="0" i="0" kern="1200"/>
            <a:t> academic performance in school</a:t>
          </a:r>
          <a:endParaRPr lang="en-US" sz="2500" kern="1200"/>
        </a:p>
      </dsp:txBody>
      <dsp:txXfrm>
        <a:off x="611853" y="636927"/>
        <a:ext cx="6997441" cy="513294"/>
      </dsp:txXfrm>
    </dsp:sp>
    <dsp:sp modelId="{F9F98261-1D3D-46A0-A860-B6E60B7FFE14}">
      <dsp:nvSpPr>
        <dsp:cNvPr id="0" name=""/>
        <dsp:cNvSpPr/>
      </dsp:nvSpPr>
      <dsp:spPr>
        <a:xfrm>
          <a:off x="1191767" y="1241917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7693906"/>
            <a:satOff val="-2748"/>
            <a:lumOff val="4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Ongoing stressful life events</a:t>
          </a:r>
          <a:endParaRPr lang="en-US" sz="2500" kern="1200"/>
        </a:p>
      </dsp:txBody>
      <dsp:txXfrm>
        <a:off x="1207736" y="1257886"/>
        <a:ext cx="6997441" cy="513294"/>
      </dsp:txXfrm>
    </dsp:sp>
    <dsp:sp modelId="{CAA4A5FA-3BB6-43F3-88C3-B1F30B9DBCB2}">
      <dsp:nvSpPr>
        <dsp:cNvPr id="0" name=""/>
        <dsp:cNvSpPr/>
      </dsp:nvSpPr>
      <dsp:spPr>
        <a:xfrm>
          <a:off x="1787652" y="1862876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11540859"/>
            <a:satOff val="-4122"/>
            <a:lumOff val="66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relationship breakdown</a:t>
          </a:r>
          <a:endParaRPr lang="en-US" sz="2500" kern="1200"/>
        </a:p>
      </dsp:txBody>
      <dsp:txXfrm>
        <a:off x="1803621" y="1878845"/>
        <a:ext cx="6997441" cy="513294"/>
      </dsp:txXfrm>
    </dsp:sp>
    <dsp:sp modelId="{FD979CA6-796D-45E8-86C3-445DCEB5838E}">
      <dsp:nvSpPr>
        <dsp:cNvPr id="0" name=""/>
        <dsp:cNvSpPr/>
      </dsp:nvSpPr>
      <dsp:spPr>
        <a:xfrm>
          <a:off x="2383535" y="2483834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financial trouble.</a:t>
          </a:r>
          <a:endParaRPr lang="en-US" sz="2500" kern="1200"/>
        </a:p>
      </dsp:txBody>
      <dsp:txXfrm>
        <a:off x="2399504" y="2499803"/>
        <a:ext cx="6997441" cy="513294"/>
      </dsp:txXfrm>
    </dsp:sp>
    <dsp:sp modelId="{520D52A4-7026-47FE-830F-760586C888CE}">
      <dsp:nvSpPr>
        <dsp:cNvPr id="0" name=""/>
        <dsp:cNvSpPr/>
      </dsp:nvSpPr>
      <dsp:spPr>
        <a:xfrm>
          <a:off x="7625263" y="398322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705003" y="398322"/>
        <a:ext cx="194920" cy="266686"/>
      </dsp:txXfrm>
    </dsp:sp>
    <dsp:sp modelId="{A5A4DAFA-0239-4F73-8182-5D33DF396173}">
      <dsp:nvSpPr>
        <dsp:cNvPr id="0" name=""/>
        <dsp:cNvSpPr/>
      </dsp:nvSpPr>
      <dsp:spPr>
        <a:xfrm>
          <a:off x="8221147" y="1019281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186383"/>
            <a:satOff val="-492"/>
            <a:lumOff val="359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300887" y="1019281"/>
        <a:ext cx="194920" cy="266686"/>
      </dsp:txXfrm>
    </dsp:sp>
    <dsp:sp modelId="{7B0D8F2D-5BEB-4667-9AB4-3D0AF5DA735B}">
      <dsp:nvSpPr>
        <dsp:cNvPr id="0" name=""/>
        <dsp:cNvSpPr/>
      </dsp:nvSpPr>
      <dsp:spPr>
        <a:xfrm>
          <a:off x="8817031" y="1631152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0372766"/>
            <a:satOff val="-984"/>
            <a:lumOff val="718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896771" y="1631152"/>
        <a:ext cx="194920" cy="266686"/>
      </dsp:txXfrm>
    </dsp:sp>
    <dsp:sp modelId="{F94AAB06-D28C-4C8B-AEF5-55A4EF07DDE5}">
      <dsp:nvSpPr>
        <dsp:cNvPr id="0" name=""/>
        <dsp:cNvSpPr/>
      </dsp:nvSpPr>
      <dsp:spPr>
        <a:xfrm>
          <a:off x="9412915" y="2258169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5559149"/>
            <a:satOff val="-1476"/>
            <a:lumOff val="1077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492655" y="2258169"/>
        <a:ext cx="194920" cy="2666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B93A8-6F96-4F2B-BA33-4D1DBC88A01A}">
      <dsp:nvSpPr>
        <dsp:cNvPr id="0" name=""/>
        <dsp:cNvSpPr/>
      </dsp:nvSpPr>
      <dsp:spPr>
        <a:xfrm>
          <a:off x="3036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C5DC3-EE96-4706-AF05-BAA137360D1C}">
      <dsp:nvSpPr>
        <dsp:cNvPr id="0" name=""/>
        <dsp:cNvSpPr/>
      </dsp:nvSpPr>
      <dsp:spPr>
        <a:xfrm>
          <a:off x="243899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</a:t>
          </a:r>
          <a:r>
            <a:rPr lang="en-GB" sz="2100" b="0" i="0" kern="1200" baseline="0"/>
            <a:t>ge-related patterns of competence and disorder</a:t>
          </a:r>
          <a:endParaRPr lang="en-US" sz="2100" kern="1200"/>
        </a:p>
      </dsp:txBody>
      <dsp:txXfrm>
        <a:off x="284216" y="980993"/>
        <a:ext cx="2087136" cy="1295900"/>
      </dsp:txXfrm>
    </dsp:sp>
    <dsp:sp modelId="{1CCB26C2-DECC-45AD-998C-B9A034EA6950}">
      <dsp:nvSpPr>
        <dsp:cNvPr id="0" name=""/>
        <dsp:cNvSpPr/>
      </dsp:nvSpPr>
      <dsp:spPr>
        <a:xfrm>
          <a:off x="2652533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7674F-7941-44B8-87BD-42D8D2B846D8}">
      <dsp:nvSpPr>
        <dsp:cNvPr id="0" name=""/>
        <dsp:cNvSpPr/>
      </dsp:nvSpPr>
      <dsp:spPr>
        <a:xfrm>
          <a:off x="2893397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M</a:t>
          </a:r>
          <a:r>
            <a:rPr lang="en-GB" sz="2100" b="0" i="0" kern="1200" baseline="0"/>
            <a:t>ultiple contexts</a:t>
          </a:r>
          <a:endParaRPr lang="en-US" sz="2100" kern="1200"/>
        </a:p>
      </dsp:txBody>
      <dsp:txXfrm>
        <a:off x="2933714" y="980993"/>
        <a:ext cx="2087136" cy="1295900"/>
      </dsp:txXfrm>
    </dsp:sp>
    <dsp:sp modelId="{BBDBCFFE-6135-4F6F-831F-A4EA21371AAB}">
      <dsp:nvSpPr>
        <dsp:cNvPr id="0" name=""/>
        <dsp:cNvSpPr/>
      </dsp:nvSpPr>
      <dsp:spPr>
        <a:xfrm>
          <a:off x="5302031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9566FA-1F3E-4E52-B7DB-B38B1851FCD5}">
      <dsp:nvSpPr>
        <dsp:cNvPr id="0" name=""/>
        <dsp:cNvSpPr/>
      </dsp:nvSpPr>
      <dsp:spPr>
        <a:xfrm>
          <a:off x="5542895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Developmental </a:t>
          </a:r>
          <a:r>
            <a:rPr lang="en-GB" sz="2100" b="0" i="0" kern="1200" baseline="0"/>
            <a:t>tasks</a:t>
          </a:r>
          <a:endParaRPr lang="en-US" sz="2100" kern="1200"/>
        </a:p>
      </dsp:txBody>
      <dsp:txXfrm>
        <a:off x="5583212" y="980993"/>
        <a:ext cx="2087136" cy="1295900"/>
      </dsp:txXfrm>
    </dsp:sp>
    <dsp:sp modelId="{981F79C1-12B5-4B6C-9040-2A5D65E4095A}">
      <dsp:nvSpPr>
        <dsp:cNvPr id="0" name=""/>
        <dsp:cNvSpPr/>
      </dsp:nvSpPr>
      <dsp:spPr>
        <a:xfrm>
          <a:off x="7951529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A7792-EB95-4295-ACBE-2E4EAE089058}">
      <dsp:nvSpPr>
        <dsp:cNvPr id="0" name=""/>
        <dsp:cNvSpPr/>
      </dsp:nvSpPr>
      <dsp:spPr>
        <a:xfrm>
          <a:off x="8192392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I</a:t>
          </a:r>
          <a:r>
            <a:rPr lang="en-GB" sz="2100" b="0" i="0" kern="1200" baseline="0"/>
            <a:t>nteractions among biological, psychological, and social factors. </a:t>
          </a:r>
          <a:endParaRPr lang="en-US" sz="2100" kern="1200"/>
        </a:p>
      </dsp:txBody>
      <dsp:txXfrm>
        <a:off x="8232709" y="980993"/>
        <a:ext cx="2087136" cy="12959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6E0570-1284-4081-B9AA-B8E7A3E3F352}">
      <dsp:nvSpPr>
        <dsp:cNvPr id="0" name=""/>
        <dsp:cNvSpPr/>
      </dsp:nvSpPr>
      <dsp:spPr>
        <a:xfrm>
          <a:off x="0" y="748625"/>
          <a:ext cx="6683374" cy="13820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1F808-14E0-49A1-9689-1044ABED720B}">
      <dsp:nvSpPr>
        <dsp:cNvPr id="0" name=""/>
        <dsp:cNvSpPr/>
      </dsp:nvSpPr>
      <dsp:spPr>
        <a:xfrm>
          <a:off x="418078" y="1059592"/>
          <a:ext cx="760142" cy="7601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3C5E73-906A-443B-A7C1-ACA351AAFF06}">
      <dsp:nvSpPr>
        <dsp:cNvPr id="0" name=""/>
        <dsp:cNvSpPr/>
      </dsp:nvSpPr>
      <dsp:spPr>
        <a:xfrm>
          <a:off x="1596299" y="748625"/>
          <a:ext cx="5087075" cy="1382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270" tIns="146270" rIns="146270" bIns="1462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Consider self esteem and self worth and the impact of therapeutic practice, also explore developmental framework, age and understanding</a:t>
          </a:r>
          <a:endParaRPr lang="en-US" sz="2100" kern="1200"/>
        </a:p>
      </dsp:txBody>
      <dsp:txXfrm>
        <a:off x="1596299" y="748625"/>
        <a:ext cx="5087075" cy="1382077"/>
      </dsp:txXfrm>
    </dsp:sp>
    <dsp:sp modelId="{D27D531E-A8AA-4FFA-B8F7-438CDF60F770}">
      <dsp:nvSpPr>
        <dsp:cNvPr id="0" name=""/>
        <dsp:cNvSpPr/>
      </dsp:nvSpPr>
      <dsp:spPr>
        <a:xfrm>
          <a:off x="0" y="2476222"/>
          <a:ext cx="6683374" cy="13820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42AE1A-11DF-4AAD-A549-FC1BC0089C61}">
      <dsp:nvSpPr>
        <dsp:cNvPr id="0" name=""/>
        <dsp:cNvSpPr/>
      </dsp:nvSpPr>
      <dsp:spPr>
        <a:xfrm>
          <a:off x="418078" y="2787189"/>
          <a:ext cx="760142" cy="7601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BFF5F-0BB0-40C2-A67C-55F3CE12FCFD}">
      <dsp:nvSpPr>
        <dsp:cNvPr id="0" name=""/>
        <dsp:cNvSpPr/>
      </dsp:nvSpPr>
      <dsp:spPr>
        <a:xfrm>
          <a:off x="1596299" y="2476222"/>
          <a:ext cx="5087075" cy="1382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270" tIns="146270" rIns="146270" bIns="1462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Please prepare your findings for discussion on 16/03/2021.</a:t>
          </a:r>
          <a:endParaRPr lang="en-US" sz="2100" kern="1200"/>
        </a:p>
      </dsp:txBody>
      <dsp:txXfrm>
        <a:off x="1596299" y="2476222"/>
        <a:ext cx="5087075" cy="1382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14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94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239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58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58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700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92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023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6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45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48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9532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41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9801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579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246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4618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2FDAA-E383-4464-AD8F-B4371F96F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A0460-5362-4CF0-A31F-2F8180241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0FE03-EF22-415C-9883-A2B967D70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365950-2368-4E23-8B7A-DD75296CE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1FD96-74E9-4677-A3F2-5B9EA720A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15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3415E2E-8C7F-492D-B5E1-7592B287E15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0B3A096-A945-45AD-BE55-6AED9D7A1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380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66D5E-3854-41DA-8003-5BA940BA0F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Working therapeutically with children and young people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FC7FF6-9742-4A30-9B05-FE3BB8898F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Session 4 asynchronous</a:t>
            </a:r>
          </a:p>
          <a:p>
            <a:r>
              <a:rPr lang="en-GB" dirty="0"/>
              <a:t>Sarah Knight</a:t>
            </a:r>
          </a:p>
          <a:p>
            <a:r>
              <a:rPr lang="en-GB"/>
              <a:t>12/03/2021</a:t>
            </a:r>
          </a:p>
        </p:txBody>
      </p:sp>
    </p:spTree>
    <p:extLst>
      <p:ext uri="{BB962C8B-B14F-4D97-AF65-F5344CB8AC3E}">
        <p14:creationId xmlns:p14="http://schemas.microsoft.com/office/powerpoint/2010/main" val="1143408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9F05E1-F7B4-47A3-BC3D-C58268BEE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Self-esteem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7ED09-CC15-4A1D-88FF-872EB9627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r>
              <a:rPr lang="en-GB">
                <a:latin typeface="Roboto" pitchFamily="2" charset="0"/>
              </a:rPr>
              <a:t>A</a:t>
            </a:r>
            <a:r>
              <a:rPr lang="en-GB" b="0" i="0" u="none" strike="noStrike">
                <a:effectLst/>
                <a:latin typeface="Roboto" pitchFamily="2" charset="0"/>
              </a:rPr>
              <a:t> person's overall subjective sense of personal worth or value</a:t>
            </a:r>
          </a:p>
          <a:p>
            <a:r>
              <a:rPr lang="en-GB">
                <a:latin typeface="Roboto" pitchFamily="2" charset="0"/>
              </a:rPr>
              <a:t>H</a:t>
            </a:r>
            <a:r>
              <a:rPr lang="en-GB" b="0" i="0" u="none" strike="noStrike">
                <a:effectLst/>
                <a:latin typeface="Roboto" pitchFamily="2" charset="0"/>
              </a:rPr>
              <a:t>ow much you appreciate and like yourself</a:t>
            </a:r>
          </a:p>
          <a:p>
            <a:r>
              <a:rPr lang="en-GB">
                <a:latin typeface="Roboto" pitchFamily="2" charset="0"/>
              </a:rPr>
              <a:t>A</a:t>
            </a:r>
            <a:r>
              <a:rPr lang="en-GB" b="0" i="0" u="none" strike="noStrike">
                <a:effectLst/>
                <a:latin typeface="Roboto" pitchFamily="2" charset="0"/>
              </a:rPr>
              <a:t> personality trait</a:t>
            </a:r>
          </a:p>
          <a:p>
            <a:pPr marL="0" indent="0">
              <a:buNone/>
            </a:pPr>
            <a:r>
              <a:rPr lang="en-GB">
                <a:latin typeface="Roboto" pitchFamily="2" charset="0"/>
              </a:rPr>
              <a:t>3 types of self-esteem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Roboto" pitchFamily="2" charset="0"/>
              </a:rPr>
              <a:t>Inflated self-esteem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Roboto" pitchFamily="2" charset="0"/>
              </a:rPr>
              <a:t>High self-esteem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>
                <a:latin typeface="Roboto" pitchFamily="2" charset="0"/>
              </a:rPr>
              <a:t>Low self-esteem.</a:t>
            </a:r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803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D2EFE-4B4E-498C-83AC-9106EB2E7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Self-esteem can affect the way you: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5FC73F-8947-4D4B-A5B7-68CA2A890C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8631476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7345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68F508-75B2-43AF-BD96-A9CBE99D1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96" y="960814"/>
            <a:ext cx="2732249" cy="4912936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chemeClr val="bg1"/>
                </a:solidFill>
              </a:rPr>
              <a:t>What can affect self-esteem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9148E-7087-4597-8D89-709FAA947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078" y="960814"/>
            <a:ext cx="6247722" cy="4830385"/>
          </a:xfrm>
        </p:spPr>
        <p:txBody>
          <a:bodyPr anchor="ctr">
            <a:normAutofit/>
          </a:bodyPr>
          <a:lstStyle/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B</a:t>
            </a:r>
            <a:r>
              <a:rPr lang="en-GB" sz="1800" b="0" i="0">
                <a:effectLst/>
                <a:latin typeface="StreetCorner"/>
              </a:rPr>
              <a:t>eing bullied or abused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E</a:t>
            </a:r>
            <a:r>
              <a:rPr lang="en-GB" sz="1800" b="0" i="0">
                <a:effectLst/>
                <a:latin typeface="StreetCorner"/>
              </a:rPr>
              <a:t>xperiencing prejudice, discrimination or stigma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L</a:t>
            </a:r>
            <a:r>
              <a:rPr lang="en-GB" sz="1800" b="0" i="0">
                <a:effectLst/>
                <a:latin typeface="StreetCorner"/>
              </a:rPr>
              <a:t>osing your job or difficulty finding employment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 b="0" i="0">
                <a:effectLst/>
                <a:latin typeface="StreetCorner"/>
              </a:rPr>
              <a:t>problems at work or while studying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 b="0" i="0">
                <a:effectLst/>
                <a:latin typeface="StreetCorner"/>
              </a:rPr>
              <a:t>Ongoing stress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P</a:t>
            </a:r>
            <a:r>
              <a:rPr lang="en-GB" sz="1800" b="0" i="0">
                <a:effectLst/>
                <a:latin typeface="StreetCorner"/>
              </a:rPr>
              <a:t>hysical health problems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 b="0" i="0">
                <a:effectLst/>
                <a:latin typeface="StreetCorner"/>
              </a:rPr>
              <a:t>Mental health problems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R</a:t>
            </a:r>
            <a:r>
              <a:rPr lang="en-GB" sz="1800" b="0" i="0">
                <a:effectLst/>
                <a:latin typeface="StreetCorner"/>
              </a:rPr>
              <a:t>elationship problems, separation or divorce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W</a:t>
            </a:r>
            <a:r>
              <a:rPr lang="en-GB" sz="1800" b="0" i="0">
                <a:effectLst/>
                <a:latin typeface="StreetCorner"/>
              </a:rPr>
              <a:t>orries about your appearance and body image</a:t>
            </a:r>
          </a:p>
          <a:p>
            <a:pPr rtl="0">
              <a:buFont typeface="Arial" panose="020B0604020202020204" pitchFamily="34" charset="0"/>
              <a:buChar char="•"/>
            </a:pPr>
            <a:r>
              <a:rPr lang="en-GB" sz="1800">
                <a:latin typeface="StreetCorner"/>
              </a:rPr>
              <a:t>p</a:t>
            </a:r>
            <a:r>
              <a:rPr lang="en-GB" sz="1800" b="0" i="0">
                <a:effectLst/>
                <a:latin typeface="StreetCorner"/>
              </a:rPr>
              <a:t>roblems with money or housing.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025145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8E5374-E476-4B73-9BA1-077326DEA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7859564" cy="1596177"/>
          </a:xfrm>
        </p:spPr>
        <p:txBody>
          <a:bodyPr>
            <a:normAutofit/>
          </a:bodyPr>
          <a:lstStyle/>
          <a:p>
            <a:r>
              <a:rPr lang="en-GB" sz="4000"/>
              <a:t>Therapeutic practice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AC231-B947-4EF0-B5CC-FD3A835BB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2367092"/>
            <a:ext cx="7859565" cy="3424107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sz="1800">
                <a:latin typeface="Aller"/>
              </a:rPr>
              <a:t>Therapy</a:t>
            </a:r>
            <a:r>
              <a:rPr lang="en-GB" sz="1800" b="0" i="0">
                <a:effectLst/>
                <a:latin typeface="Aller"/>
              </a:rPr>
              <a:t> can help</a:t>
            </a:r>
          </a:p>
          <a:p>
            <a:pPr fontAlgn="base"/>
            <a:r>
              <a:rPr lang="en-GB" sz="1800">
                <a:latin typeface="Aller"/>
              </a:rPr>
              <a:t>E</a:t>
            </a:r>
            <a:r>
              <a:rPr lang="en-GB" sz="1800" b="0" i="0">
                <a:effectLst/>
                <a:latin typeface="Aller"/>
              </a:rPr>
              <a:t>xplore the way you feel and change your view of yourself and others</a:t>
            </a:r>
          </a:p>
          <a:p>
            <a:pPr fontAlgn="base"/>
            <a:r>
              <a:rPr lang="en-GB" sz="1800">
                <a:latin typeface="Aller"/>
              </a:rPr>
              <a:t>A</a:t>
            </a:r>
            <a:r>
              <a:rPr lang="en-GB" sz="1800" b="0" i="0">
                <a:effectLst/>
                <a:latin typeface="Aller"/>
              </a:rPr>
              <a:t> variety of different approaches can help, including cognitive behaviour therapy and  </a:t>
            </a:r>
            <a:r>
              <a:rPr lang="en-GB" sz="1800" b="0" i="0">
                <a:effectLst/>
                <a:latin typeface="Merriweather"/>
              </a:rPr>
              <a:t>competitive memory training.</a:t>
            </a:r>
            <a:endParaRPr lang="en-GB" sz="1800" b="0" i="0">
              <a:effectLst/>
              <a:latin typeface="Aller"/>
            </a:endParaRPr>
          </a:p>
          <a:p>
            <a:endParaRPr lang="en-GB" sz="180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56403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E9D609-F14F-4894-98CE-0778BCE4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Self-worth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18E7F-F2DF-4F3A-AEFF-9FB523DEC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r>
              <a:rPr lang="en-GB">
                <a:latin typeface="Roboto" pitchFamily="2" charset="0"/>
              </a:rPr>
              <a:t>H</a:t>
            </a:r>
            <a:r>
              <a:rPr lang="en-GB" b="0" i="0" u="none" strike="noStrike">
                <a:effectLst/>
                <a:latin typeface="Roboto" pitchFamily="2" charset="0"/>
              </a:rPr>
              <a:t>ow you value yourself</a:t>
            </a:r>
          </a:p>
          <a:p>
            <a:r>
              <a:rPr lang="en-GB">
                <a:latin typeface="Roboto" pitchFamily="2" charset="0"/>
              </a:rPr>
              <a:t>I</a:t>
            </a:r>
            <a:r>
              <a:rPr lang="en-GB" b="0" i="0" u="none" strike="noStrike">
                <a:effectLst/>
                <a:latin typeface="Roboto" pitchFamily="2" charset="0"/>
              </a:rPr>
              <a:t>t comes from within </a:t>
            </a:r>
          </a:p>
          <a:p>
            <a:r>
              <a:rPr lang="en-GB">
                <a:latin typeface="Roboto" pitchFamily="2" charset="0"/>
              </a:rPr>
              <a:t>The feeling of fallen short.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472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C9C1-7762-4045-9701-A3DBD23A9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What can affect self-worth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A7024-4821-4F18-B262-004E3E3B0B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351741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3727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B3CD44-0ACB-4DFB-A1B5-3732C2222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7859564" cy="1596177"/>
          </a:xfrm>
        </p:spPr>
        <p:txBody>
          <a:bodyPr>
            <a:normAutofit/>
          </a:bodyPr>
          <a:lstStyle/>
          <a:p>
            <a:r>
              <a:rPr lang="en-GB" sz="4000"/>
              <a:t>Therapeutic practice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6758-BA5C-46FD-B4A2-7A0132F52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2367092"/>
            <a:ext cx="7859565" cy="3424107"/>
          </a:xfrm>
        </p:spPr>
        <p:txBody>
          <a:bodyPr>
            <a:normAutofit/>
          </a:bodyPr>
          <a:lstStyle/>
          <a:p>
            <a:r>
              <a:rPr lang="en-GB" sz="1800"/>
              <a:t>Group therapy</a:t>
            </a:r>
          </a:p>
          <a:p>
            <a:r>
              <a:rPr lang="en-GB" sz="1800"/>
              <a:t>Cognitive behaviour therapy</a:t>
            </a:r>
          </a:p>
          <a:p>
            <a:r>
              <a:rPr lang="en-GB" sz="1800"/>
              <a:t>Family therapy.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94231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AB121-F38F-4E58-A46F-0B5FB2FFE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Developmental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8C4574-A576-4F02-9CD1-B7936724EC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826681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738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F9EA6-D572-4AF1-9632-A09D27241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Task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7274E3-21B8-49B6-AA41-46E174B9D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2814401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856521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50</TotalTime>
  <Words>297</Words>
  <Application>Microsoft Office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Aller</vt:lpstr>
      <vt:lpstr>Arial</vt:lpstr>
      <vt:lpstr>Merriweather</vt:lpstr>
      <vt:lpstr>Roboto</vt:lpstr>
      <vt:lpstr>StreetCorner</vt:lpstr>
      <vt:lpstr>Tw Cen MT</vt:lpstr>
      <vt:lpstr>Wingdings</vt:lpstr>
      <vt:lpstr>Droplet</vt:lpstr>
      <vt:lpstr>Working therapeutically with children and young people</vt:lpstr>
      <vt:lpstr>Self-esteem</vt:lpstr>
      <vt:lpstr>Self-esteem can affect the way you:</vt:lpstr>
      <vt:lpstr>What can affect self-esteem</vt:lpstr>
      <vt:lpstr>Therapeutic practice</vt:lpstr>
      <vt:lpstr>Self-worth</vt:lpstr>
      <vt:lpstr>What can affect self-worth</vt:lpstr>
      <vt:lpstr>Therapeutic practice</vt:lpstr>
      <vt:lpstr>Developmental framework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therapeutically with children and young people</dc:title>
  <dc:creator>Sarah Knight</dc:creator>
  <cp:lastModifiedBy>Sarah Knight</cp:lastModifiedBy>
  <cp:revision>6</cp:revision>
  <dcterms:created xsi:type="dcterms:W3CDTF">2021-03-06T14:26:56Z</dcterms:created>
  <dcterms:modified xsi:type="dcterms:W3CDTF">2021-03-07T17:15:23Z</dcterms:modified>
</cp:coreProperties>
</file>