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78" r:id="rId5"/>
    <p:sldId id="259" r:id="rId6"/>
    <p:sldId id="260" r:id="rId7"/>
    <p:sldId id="261" r:id="rId8"/>
    <p:sldId id="262" r:id="rId9"/>
    <p:sldId id="280" r:id="rId10"/>
    <p:sldId id="282" r:id="rId11"/>
    <p:sldId id="263" r:id="rId12"/>
    <p:sldId id="264" r:id="rId13"/>
    <p:sldId id="265" r:id="rId14"/>
    <p:sldId id="266" r:id="rId15"/>
    <p:sldId id="267" r:id="rId16"/>
    <p:sldId id="268" r:id="rId17"/>
    <p:sldId id="269" r:id="rId18"/>
    <p:sldId id="270" r:id="rId19"/>
    <p:sldId id="271" r:id="rId20"/>
    <p:sldId id="272" r:id="rId21"/>
    <p:sldId id="275" r:id="rId22"/>
    <p:sldId id="276" r:id="rId23"/>
    <p:sldId id="277"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C3809E-287A-4F82-A7E9-D98E21FC141A}" v="4" dt="2026-02-17T09:23:34.3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94660"/>
  </p:normalViewPr>
  <p:slideViewPr>
    <p:cSldViewPr snapToGrid="0">
      <p:cViewPr varScale="1">
        <p:scale>
          <a:sx n="38" d="100"/>
          <a:sy n="38" d="100"/>
        </p:scale>
        <p:origin x="36"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EF0E77A1-30A0-420A-8B5C-1D4447251AB8}"/>
    <pc:docChg chg="undo custSel addSld delSld modSld">
      <pc:chgData name="Zita Draper" userId="b063123c-f51f-481b-b99c-f574606c9ace" providerId="ADAL" clId="{EF0E77A1-30A0-420A-8B5C-1D4447251AB8}" dt="2026-02-17T09:25:49.381" v="1963" actId="47"/>
      <pc:docMkLst>
        <pc:docMk/>
      </pc:docMkLst>
      <pc:sldChg chg="addSp delSp modSp mod setBg">
        <pc:chgData name="Zita Draper" userId="b063123c-f51f-481b-b99c-f574606c9ace" providerId="ADAL" clId="{EF0E77A1-30A0-420A-8B5C-1D4447251AB8}" dt="2026-02-16T17:50:37.652" v="68" actId="26606"/>
        <pc:sldMkLst>
          <pc:docMk/>
          <pc:sldMk cId="3047317941" sldId="260"/>
        </pc:sldMkLst>
        <pc:spChg chg="mod">
          <ac:chgData name="Zita Draper" userId="b063123c-f51f-481b-b99c-f574606c9ace" providerId="ADAL" clId="{EF0E77A1-30A0-420A-8B5C-1D4447251AB8}" dt="2026-02-16T17:50:37.652" v="68" actId="26606"/>
          <ac:spMkLst>
            <pc:docMk/>
            <pc:sldMk cId="3047317941" sldId="260"/>
            <ac:spMk id="2" creationId="{65996A64-A776-9E9E-D01C-699ABDF06B10}"/>
          </ac:spMkLst>
        </pc:spChg>
        <pc:spChg chg="del mod">
          <ac:chgData name="Zita Draper" userId="b063123c-f51f-481b-b99c-f574606c9ace" providerId="ADAL" clId="{EF0E77A1-30A0-420A-8B5C-1D4447251AB8}" dt="2026-02-16T17:50:37.652" v="68" actId="26606"/>
          <ac:spMkLst>
            <pc:docMk/>
            <pc:sldMk cId="3047317941" sldId="260"/>
            <ac:spMk id="3" creationId="{014C640D-1CD5-83D7-75CF-2CF42ACFE9EC}"/>
          </ac:spMkLst>
        </pc:spChg>
        <pc:spChg chg="add">
          <ac:chgData name="Zita Draper" userId="b063123c-f51f-481b-b99c-f574606c9ace" providerId="ADAL" clId="{EF0E77A1-30A0-420A-8B5C-1D4447251AB8}" dt="2026-02-16T17:50:37.652" v="68" actId="26606"/>
          <ac:spMkLst>
            <pc:docMk/>
            <pc:sldMk cId="3047317941" sldId="260"/>
            <ac:spMk id="9" creationId="{2659FDB4-FCBE-4A89-B46D-43D4FA54464D}"/>
          </ac:spMkLst>
        </pc:spChg>
        <pc:graphicFrameChg chg="add">
          <ac:chgData name="Zita Draper" userId="b063123c-f51f-481b-b99c-f574606c9ace" providerId="ADAL" clId="{EF0E77A1-30A0-420A-8B5C-1D4447251AB8}" dt="2026-02-16T17:50:37.652" v="68" actId="26606"/>
          <ac:graphicFrameMkLst>
            <pc:docMk/>
            <pc:sldMk cId="3047317941" sldId="260"/>
            <ac:graphicFrameMk id="5" creationId="{117706A3-6DE2-9399-8BAA-07FC8BEBBB8A}"/>
          </ac:graphicFrameMkLst>
        </pc:graphicFrameChg>
        <pc:cxnChg chg="add">
          <ac:chgData name="Zita Draper" userId="b063123c-f51f-481b-b99c-f574606c9ace" providerId="ADAL" clId="{EF0E77A1-30A0-420A-8B5C-1D4447251AB8}" dt="2026-02-16T17:50:37.652" v="68" actId="26606"/>
          <ac:cxnSpMkLst>
            <pc:docMk/>
            <pc:sldMk cId="3047317941" sldId="260"/>
            <ac:cxnSpMk id="11" creationId="{C8F51B3F-8331-4E4A-AE96-D47B1006EEAD}"/>
          </ac:cxnSpMkLst>
        </pc:cxnChg>
      </pc:sldChg>
      <pc:sldChg chg="addSp delSp modSp mod setBg">
        <pc:chgData name="Zita Draper" userId="b063123c-f51f-481b-b99c-f574606c9ace" providerId="ADAL" clId="{EF0E77A1-30A0-420A-8B5C-1D4447251AB8}" dt="2026-02-17T08:45:03.732" v="283" actId="20577"/>
        <pc:sldMkLst>
          <pc:docMk/>
          <pc:sldMk cId="3656009267" sldId="261"/>
        </pc:sldMkLst>
        <pc:spChg chg="mod">
          <ac:chgData name="Zita Draper" userId="b063123c-f51f-481b-b99c-f574606c9ace" providerId="ADAL" clId="{EF0E77A1-30A0-420A-8B5C-1D4447251AB8}" dt="2026-02-16T17:51:33.184" v="217" actId="26606"/>
          <ac:spMkLst>
            <pc:docMk/>
            <pc:sldMk cId="3656009267" sldId="261"/>
            <ac:spMk id="2" creationId="{BB73B2A7-D8C9-B21E-0A2C-AB0BAFA36B4E}"/>
          </ac:spMkLst>
        </pc:spChg>
        <pc:spChg chg="del mod">
          <ac:chgData name="Zita Draper" userId="b063123c-f51f-481b-b99c-f574606c9ace" providerId="ADAL" clId="{EF0E77A1-30A0-420A-8B5C-1D4447251AB8}" dt="2026-02-16T17:51:33.184" v="217" actId="26606"/>
          <ac:spMkLst>
            <pc:docMk/>
            <pc:sldMk cId="3656009267" sldId="261"/>
            <ac:spMk id="3" creationId="{E5C83085-3955-19C8-C12A-E9CF1DF06B7F}"/>
          </ac:spMkLst>
        </pc:spChg>
        <pc:spChg chg="add">
          <ac:chgData name="Zita Draper" userId="b063123c-f51f-481b-b99c-f574606c9ace" providerId="ADAL" clId="{EF0E77A1-30A0-420A-8B5C-1D4447251AB8}" dt="2026-02-16T17:51:33.184" v="217" actId="26606"/>
          <ac:spMkLst>
            <pc:docMk/>
            <pc:sldMk cId="3656009267" sldId="261"/>
            <ac:spMk id="9" creationId="{2659FDB4-FCBE-4A89-B46D-43D4FA54464D}"/>
          </ac:spMkLst>
        </pc:spChg>
        <pc:graphicFrameChg chg="add modGraphic">
          <ac:chgData name="Zita Draper" userId="b063123c-f51f-481b-b99c-f574606c9ace" providerId="ADAL" clId="{EF0E77A1-30A0-420A-8B5C-1D4447251AB8}" dt="2026-02-17T08:45:03.732" v="283" actId="20577"/>
          <ac:graphicFrameMkLst>
            <pc:docMk/>
            <pc:sldMk cId="3656009267" sldId="261"/>
            <ac:graphicFrameMk id="5" creationId="{598AA6B9-0A11-CFD7-E07B-09DBC9C27106}"/>
          </ac:graphicFrameMkLst>
        </pc:graphicFrameChg>
        <pc:cxnChg chg="add">
          <ac:chgData name="Zita Draper" userId="b063123c-f51f-481b-b99c-f574606c9ace" providerId="ADAL" clId="{EF0E77A1-30A0-420A-8B5C-1D4447251AB8}" dt="2026-02-16T17:51:33.184" v="217" actId="26606"/>
          <ac:cxnSpMkLst>
            <pc:docMk/>
            <pc:sldMk cId="3656009267" sldId="261"/>
            <ac:cxnSpMk id="11" creationId="{C8F51B3F-8331-4E4A-AE96-D47B1006EEAD}"/>
          </ac:cxnSpMkLst>
        </pc:cxnChg>
      </pc:sldChg>
      <pc:sldChg chg="modSp mod">
        <pc:chgData name="Zita Draper" userId="b063123c-f51f-481b-b99c-f574606c9ace" providerId="ADAL" clId="{EF0E77A1-30A0-420A-8B5C-1D4447251AB8}" dt="2026-02-17T09:12:58.551" v="1492" actId="20577"/>
        <pc:sldMkLst>
          <pc:docMk/>
          <pc:sldMk cId="2114116588" sldId="262"/>
        </pc:sldMkLst>
        <pc:spChg chg="mod">
          <ac:chgData name="Zita Draper" userId="b063123c-f51f-481b-b99c-f574606c9ace" providerId="ADAL" clId="{EF0E77A1-30A0-420A-8B5C-1D4447251AB8}" dt="2026-02-17T08:45:20.691" v="311" actId="122"/>
          <ac:spMkLst>
            <pc:docMk/>
            <pc:sldMk cId="2114116588" sldId="262"/>
            <ac:spMk id="2" creationId="{63F85782-C07E-08B3-8190-95AE215985CF}"/>
          </ac:spMkLst>
        </pc:spChg>
        <pc:spChg chg="mod">
          <ac:chgData name="Zita Draper" userId="b063123c-f51f-481b-b99c-f574606c9ace" providerId="ADAL" clId="{EF0E77A1-30A0-420A-8B5C-1D4447251AB8}" dt="2026-02-17T09:12:58.551" v="1492" actId="20577"/>
          <ac:spMkLst>
            <pc:docMk/>
            <pc:sldMk cId="2114116588" sldId="262"/>
            <ac:spMk id="3" creationId="{410084C3-077D-2AD7-ECD6-4214A5C8AD25}"/>
          </ac:spMkLst>
        </pc:spChg>
      </pc:sldChg>
      <pc:sldChg chg="modSp mod">
        <pc:chgData name="Zita Draper" userId="b063123c-f51f-481b-b99c-f574606c9ace" providerId="ADAL" clId="{EF0E77A1-30A0-420A-8B5C-1D4447251AB8}" dt="2026-02-17T09:13:24.272" v="1615" actId="20577"/>
        <pc:sldMkLst>
          <pc:docMk/>
          <pc:sldMk cId="3504898588" sldId="263"/>
        </pc:sldMkLst>
        <pc:spChg chg="mod">
          <ac:chgData name="Zita Draper" userId="b063123c-f51f-481b-b99c-f574606c9ace" providerId="ADAL" clId="{EF0E77A1-30A0-420A-8B5C-1D4447251AB8}" dt="2026-02-17T08:45:34.754" v="339" actId="122"/>
          <ac:spMkLst>
            <pc:docMk/>
            <pc:sldMk cId="3504898588" sldId="263"/>
            <ac:spMk id="2" creationId="{E3DD9337-9020-9529-97D5-01965DBF9191}"/>
          </ac:spMkLst>
        </pc:spChg>
        <pc:spChg chg="mod">
          <ac:chgData name="Zita Draper" userId="b063123c-f51f-481b-b99c-f574606c9ace" providerId="ADAL" clId="{EF0E77A1-30A0-420A-8B5C-1D4447251AB8}" dt="2026-02-17T09:13:24.272" v="1615" actId="20577"/>
          <ac:spMkLst>
            <pc:docMk/>
            <pc:sldMk cId="3504898588" sldId="263"/>
            <ac:spMk id="3" creationId="{F50DEB2B-541D-46D7-AD98-61903618450C}"/>
          </ac:spMkLst>
        </pc:spChg>
      </pc:sldChg>
      <pc:sldChg chg="addSp delSp modSp mod setBg">
        <pc:chgData name="Zita Draper" userId="b063123c-f51f-481b-b99c-f574606c9ace" providerId="ADAL" clId="{EF0E77A1-30A0-420A-8B5C-1D4447251AB8}" dt="2026-02-17T08:46:36.362" v="502" actId="26606"/>
        <pc:sldMkLst>
          <pc:docMk/>
          <pc:sldMk cId="3400873504" sldId="264"/>
        </pc:sldMkLst>
        <pc:spChg chg="mod">
          <ac:chgData name="Zita Draper" userId="b063123c-f51f-481b-b99c-f574606c9ace" providerId="ADAL" clId="{EF0E77A1-30A0-420A-8B5C-1D4447251AB8}" dt="2026-02-17T08:46:36.362" v="502" actId="26606"/>
          <ac:spMkLst>
            <pc:docMk/>
            <pc:sldMk cId="3400873504" sldId="264"/>
            <ac:spMk id="2" creationId="{B8F3B4CF-5DCE-9255-F1CB-C7A6B647E9E8}"/>
          </ac:spMkLst>
        </pc:spChg>
        <pc:spChg chg="del mod">
          <ac:chgData name="Zita Draper" userId="b063123c-f51f-481b-b99c-f574606c9ace" providerId="ADAL" clId="{EF0E77A1-30A0-420A-8B5C-1D4447251AB8}" dt="2026-02-17T08:46:36.362" v="502" actId="26606"/>
          <ac:spMkLst>
            <pc:docMk/>
            <pc:sldMk cId="3400873504" sldId="264"/>
            <ac:spMk id="3" creationId="{716FC151-6CC6-4884-10F0-B82FF1857F2D}"/>
          </ac:spMkLst>
        </pc:spChg>
        <pc:spChg chg="add">
          <ac:chgData name="Zita Draper" userId="b063123c-f51f-481b-b99c-f574606c9ace" providerId="ADAL" clId="{EF0E77A1-30A0-420A-8B5C-1D4447251AB8}" dt="2026-02-17T08:46:36.362" v="502" actId="26606"/>
          <ac:spMkLst>
            <pc:docMk/>
            <pc:sldMk cId="3400873504" sldId="264"/>
            <ac:spMk id="9" creationId="{2659FDB4-FCBE-4A89-B46D-43D4FA54464D}"/>
          </ac:spMkLst>
        </pc:spChg>
        <pc:graphicFrameChg chg="add">
          <ac:chgData name="Zita Draper" userId="b063123c-f51f-481b-b99c-f574606c9ace" providerId="ADAL" clId="{EF0E77A1-30A0-420A-8B5C-1D4447251AB8}" dt="2026-02-17T08:46:36.362" v="502" actId="26606"/>
          <ac:graphicFrameMkLst>
            <pc:docMk/>
            <pc:sldMk cId="3400873504" sldId="264"/>
            <ac:graphicFrameMk id="5" creationId="{BC45B3DD-D0D6-4F45-E3E7-F1B60D813628}"/>
          </ac:graphicFrameMkLst>
        </pc:graphicFrameChg>
        <pc:cxnChg chg="add">
          <ac:chgData name="Zita Draper" userId="b063123c-f51f-481b-b99c-f574606c9ace" providerId="ADAL" clId="{EF0E77A1-30A0-420A-8B5C-1D4447251AB8}" dt="2026-02-17T08:46:36.362" v="502" actId="26606"/>
          <ac:cxnSpMkLst>
            <pc:docMk/>
            <pc:sldMk cId="3400873504" sldId="264"/>
            <ac:cxnSpMk id="11" creationId="{C8F51B3F-8331-4E4A-AE96-D47B1006EEAD}"/>
          </ac:cxnSpMkLst>
        </pc:cxnChg>
      </pc:sldChg>
      <pc:sldChg chg="addSp delSp modSp mod setBg">
        <pc:chgData name="Zita Draper" userId="b063123c-f51f-481b-b99c-f574606c9ace" providerId="ADAL" clId="{EF0E77A1-30A0-420A-8B5C-1D4447251AB8}" dt="2026-02-17T08:49:09.684" v="1035" actId="26606"/>
        <pc:sldMkLst>
          <pc:docMk/>
          <pc:sldMk cId="1887541603" sldId="265"/>
        </pc:sldMkLst>
        <pc:spChg chg="mod">
          <ac:chgData name="Zita Draper" userId="b063123c-f51f-481b-b99c-f574606c9ace" providerId="ADAL" clId="{EF0E77A1-30A0-420A-8B5C-1D4447251AB8}" dt="2026-02-17T08:49:09.684" v="1035" actId="26606"/>
          <ac:spMkLst>
            <pc:docMk/>
            <pc:sldMk cId="1887541603" sldId="265"/>
            <ac:spMk id="2" creationId="{DCA18E8F-93A3-814C-1CE9-82CB1E3A210D}"/>
          </ac:spMkLst>
        </pc:spChg>
        <pc:spChg chg="del mod">
          <ac:chgData name="Zita Draper" userId="b063123c-f51f-481b-b99c-f574606c9ace" providerId="ADAL" clId="{EF0E77A1-30A0-420A-8B5C-1D4447251AB8}" dt="2026-02-17T08:49:09.684" v="1035" actId="26606"/>
          <ac:spMkLst>
            <pc:docMk/>
            <pc:sldMk cId="1887541603" sldId="265"/>
            <ac:spMk id="3" creationId="{574D398F-93F6-7636-72BD-BA9A405EA9EB}"/>
          </ac:spMkLst>
        </pc:spChg>
        <pc:spChg chg="add">
          <ac:chgData name="Zita Draper" userId="b063123c-f51f-481b-b99c-f574606c9ace" providerId="ADAL" clId="{EF0E77A1-30A0-420A-8B5C-1D4447251AB8}" dt="2026-02-17T08:49:09.684" v="1035" actId="26606"/>
          <ac:spMkLst>
            <pc:docMk/>
            <pc:sldMk cId="1887541603" sldId="265"/>
            <ac:spMk id="9" creationId="{2659FDB4-FCBE-4A89-B46D-43D4FA54464D}"/>
          </ac:spMkLst>
        </pc:spChg>
        <pc:graphicFrameChg chg="add">
          <ac:chgData name="Zita Draper" userId="b063123c-f51f-481b-b99c-f574606c9ace" providerId="ADAL" clId="{EF0E77A1-30A0-420A-8B5C-1D4447251AB8}" dt="2026-02-17T08:49:09.684" v="1035" actId="26606"/>
          <ac:graphicFrameMkLst>
            <pc:docMk/>
            <pc:sldMk cId="1887541603" sldId="265"/>
            <ac:graphicFrameMk id="5" creationId="{DB0B43FF-E3D1-93D7-9247-D60ED994A9A1}"/>
          </ac:graphicFrameMkLst>
        </pc:graphicFrameChg>
        <pc:cxnChg chg="add">
          <ac:chgData name="Zita Draper" userId="b063123c-f51f-481b-b99c-f574606c9ace" providerId="ADAL" clId="{EF0E77A1-30A0-420A-8B5C-1D4447251AB8}" dt="2026-02-17T08:49:09.684" v="1035" actId="26606"/>
          <ac:cxnSpMkLst>
            <pc:docMk/>
            <pc:sldMk cId="1887541603" sldId="265"/>
            <ac:cxnSpMk id="11" creationId="{C8F51B3F-8331-4E4A-AE96-D47B1006EEAD}"/>
          </ac:cxnSpMkLst>
        </pc:cxnChg>
      </pc:sldChg>
      <pc:sldChg chg="addSp delSp modSp mod setBg">
        <pc:chgData name="Zita Draper" userId="b063123c-f51f-481b-b99c-f574606c9ace" providerId="ADAL" clId="{EF0E77A1-30A0-420A-8B5C-1D4447251AB8}" dt="2026-02-17T08:49:14.789" v="1036" actId="26606"/>
        <pc:sldMkLst>
          <pc:docMk/>
          <pc:sldMk cId="1413173515" sldId="266"/>
        </pc:sldMkLst>
        <pc:spChg chg="mod">
          <ac:chgData name="Zita Draper" userId="b063123c-f51f-481b-b99c-f574606c9ace" providerId="ADAL" clId="{EF0E77A1-30A0-420A-8B5C-1D4447251AB8}" dt="2026-02-17T08:49:14.789" v="1036" actId="26606"/>
          <ac:spMkLst>
            <pc:docMk/>
            <pc:sldMk cId="1413173515" sldId="266"/>
            <ac:spMk id="2" creationId="{89761FD1-5E07-E7D6-855B-5EC3288238C0}"/>
          </ac:spMkLst>
        </pc:spChg>
        <pc:spChg chg="del mod">
          <ac:chgData name="Zita Draper" userId="b063123c-f51f-481b-b99c-f574606c9ace" providerId="ADAL" clId="{EF0E77A1-30A0-420A-8B5C-1D4447251AB8}" dt="2026-02-17T08:49:14.789" v="1036" actId="26606"/>
          <ac:spMkLst>
            <pc:docMk/>
            <pc:sldMk cId="1413173515" sldId="266"/>
            <ac:spMk id="3" creationId="{9F040BEA-E1D3-7EB7-48DC-DD4CFB9FE055}"/>
          </ac:spMkLst>
        </pc:spChg>
        <pc:spChg chg="add">
          <ac:chgData name="Zita Draper" userId="b063123c-f51f-481b-b99c-f574606c9ace" providerId="ADAL" clId="{EF0E77A1-30A0-420A-8B5C-1D4447251AB8}" dt="2026-02-17T08:49:14.789" v="1036" actId="26606"/>
          <ac:spMkLst>
            <pc:docMk/>
            <pc:sldMk cId="1413173515" sldId="266"/>
            <ac:spMk id="9" creationId="{2659FDB4-FCBE-4A89-B46D-43D4FA54464D}"/>
          </ac:spMkLst>
        </pc:spChg>
        <pc:graphicFrameChg chg="add">
          <ac:chgData name="Zita Draper" userId="b063123c-f51f-481b-b99c-f574606c9ace" providerId="ADAL" clId="{EF0E77A1-30A0-420A-8B5C-1D4447251AB8}" dt="2026-02-17T08:49:14.789" v="1036" actId="26606"/>
          <ac:graphicFrameMkLst>
            <pc:docMk/>
            <pc:sldMk cId="1413173515" sldId="266"/>
            <ac:graphicFrameMk id="5" creationId="{DB4C40F8-2B19-A8B0-32F5-A10518F590D7}"/>
          </ac:graphicFrameMkLst>
        </pc:graphicFrameChg>
        <pc:cxnChg chg="add">
          <ac:chgData name="Zita Draper" userId="b063123c-f51f-481b-b99c-f574606c9ace" providerId="ADAL" clId="{EF0E77A1-30A0-420A-8B5C-1D4447251AB8}" dt="2026-02-17T08:49:14.789" v="1036" actId="26606"/>
          <ac:cxnSpMkLst>
            <pc:docMk/>
            <pc:sldMk cId="1413173515" sldId="266"/>
            <ac:cxnSpMk id="11" creationId="{C8F51B3F-8331-4E4A-AE96-D47B1006EEAD}"/>
          </ac:cxnSpMkLst>
        </pc:cxnChg>
      </pc:sldChg>
      <pc:sldChg chg="addSp delSp modSp mod setBg">
        <pc:chgData name="Zita Draper" userId="b063123c-f51f-481b-b99c-f574606c9ace" providerId="ADAL" clId="{EF0E77A1-30A0-420A-8B5C-1D4447251AB8}" dt="2026-02-17T08:49:20.108" v="1037" actId="26606"/>
        <pc:sldMkLst>
          <pc:docMk/>
          <pc:sldMk cId="4022195155" sldId="267"/>
        </pc:sldMkLst>
        <pc:spChg chg="mod">
          <ac:chgData name="Zita Draper" userId="b063123c-f51f-481b-b99c-f574606c9ace" providerId="ADAL" clId="{EF0E77A1-30A0-420A-8B5C-1D4447251AB8}" dt="2026-02-17T08:49:20.108" v="1037" actId="26606"/>
          <ac:spMkLst>
            <pc:docMk/>
            <pc:sldMk cId="4022195155" sldId="267"/>
            <ac:spMk id="2" creationId="{1EC313D6-A589-5A74-80F8-5D8DCA633E12}"/>
          </ac:spMkLst>
        </pc:spChg>
        <pc:spChg chg="del mod">
          <ac:chgData name="Zita Draper" userId="b063123c-f51f-481b-b99c-f574606c9ace" providerId="ADAL" clId="{EF0E77A1-30A0-420A-8B5C-1D4447251AB8}" dt="2026-02-17T08:49:20.108" v="1037" actId="26606"/>
          <ac:spMkLst>
            <pc:docMk/>
            <pc:sldMk cId="4022195155" sldId="267"/>
            <ac:spMk id="3" creationId="{ED615730-FEA4-2FE9-1369-2221DAC70700}"/>
          </ac:spMkLst>
        </pc:spChg>
        <pc:spChg chg="add">
          <ac:chgData name="Zita Draper" userId="b063123c-f51f-481b-b99c-f574606c9ace" providerId="ADAL" clId="{EF0E77A1-30A0-420A-8B5C-1D4447251AB8}" dt="2026-02-17T08:49:20.108" v="1037" actId="26606"/>
          <ac:spMkLst>
            <pc:docMk/>
            <pc:sldMk cId="4022195155" sldId="267"/>
            <ac:spMk id="9" creationId="{2659FDB4-FCBE-4A89-B46D-43D4FA54464D}"/>
          </ac:spMkLst>
        </pc:spChg>
        <pc:graphicFrameChg chg="add">
          <ac:chgData name="Zita Draper" userId="b063123c-f51f-481b-b99c-f574606c9ace" providerId="ADAL" clId="{EF0E77A1-30A0-420A-8B5C-1D4447251AB8}" dt="2026-02-17T08:49:20.108" v="1037" actId="26606"/>
          <ac:graphicFrameMkLst>
            <pc:docMk/>
            <pc:sldMk cId="4022195155" sldId="267"/>
            <ac:graphicFrameMk id="5" creationId="{05494AC4-F951-AA40-4FB8-AB995F66C547}"/>
          </ac:graphicFrameMkLst>
        </pc:graphicFrameChg>
        <pc:cxnChg chg="add">
          <ac:chgData name="Zita Draper" userId="b063123c-f51f-481b-b99c-f574606c9ace" providerId="ADAL" clId="{EF0E77A1-30A0-420A-8B5C-1D4447251AB8}" dt="2026-02-17T08:49:20.108" v="1037" actId="26606"/>
          <ac:cxnSpMkLst>
            <pc:docMk/>
            <pc:sldMk cId="4022195155" sldId="267"/>
            <ac:cxnSpMk id="11" creationId="{C8F51B3F-8331-4E4A-AE96-D47B1006EEAD}"/>
          </ac:cxnSpMkLst>
        </pc:cxnChg>
      </pc:sldChg>
      <pc:sldChg chg="addSp delSp modSp mod setBg">
        <pc:chgData name="Zita Draper" userId="b063123c-f51f-481b-b99c-f574606c9ace" providerId="ADAL" clId="{EF0E77A1-30A0-420A-8B5C-1D4447251AB8}" dt="2026-02-17T08:50:23.380" v="1165" actId="26606"/>
        <pc:sldMkLst>
          <pc:docMk/>
          <pc:sldMk cId="3744828241" sldId="268"/>
        </pc:sldMkLst>
        <pc:spChg chg="mod">
          <ac:chgData name="Zita Draper" userId="b063123c-f51f-481b-b99c-f574606c9ace" providerId="ADAL" clId="{EF0E77A1-30A0-420A-8B5C-1D4447251AB8}" dt="2026-02-17T08:50:23.380" v="1165" actId="26606"/>
          <ac:spMkLst>
            <pc:docMk/>
            <pc:sldMk cId="3744828241" sldId="268"/>
            <ac:spMk id="2" creationId="{8B172960-5BB2-C30C-8F81-C70F18298D79}"/>
          </ac:spMkLst>
        </pc:spChg>
        <pc:spChg chg="del mod">
          <ac:chgData name="Zita Draper" userId="b063123c-f51f-481b-b99c-f574606c9ace" providerId="ADAL" clId="{EF0E77A1-30A0-420A-8B5C-1D4447251AB8}" dt="2026-02-17T08:50:23.380" v="1165" actId="26606"/>
          <ac:spMkLst>
            <pc:docMk/>
            <pc:sldMk cId="3744828241" sldId="268"/>
            <ac:spMk id="3" creationId="{C2AB96AE-18E4-C604-F7D0-90E7FEEF03B0}"/>
          </ac:spMkLst>
        </pc:spChg>
        <pc:spChg chg="add">
          <ac:chgData name="Zita Draper" userId="b063123c-f51f-481b-b99c-f574606c9ace" providerId="ADAL" clId="{EF0E77A1-30A0-420A-8B5C-1D4447251AB8}" dt="2026-02-17T08:50:23.380" v="1165" actId="26606"/>
          <ac:spMkLst>
            <pc:docMk/>
            <pc:sldMk cId="3744828241" sldId="268"/>
            <ac:spMk id="9" creationId="{2659FDB4-FCBE-4A89-B46D-43D4FA54464D}"/>
          </ac:spMkLst>
        </pc:spChg>
        <pc:graphicFrameChg chg="add">
          <ac:chgData name="Zita Draper" userId="b063123c-f51f-481b-b99c-f574606c9ace" providerId="ADAL" clId="{EF0E77A1-30A0-420A-8B5C-1D4447251AB8}" dt="2026-02-17T08:50:23.380" v="1165" actId="26606"/>
          <ac:graphicFrameMkLst>
            <pc:docMk/>
            <pc:sldMk cId="3744828241" sldId="268"/>
            <ac:graphicFrameMk id="5" creationId="{144110EC-EAC7-7B55-B544-6A3A142CD115}"/>
          </ac:graphicFrameMkLst>
        </pc:graphicFrameChg>
        <pc:cxnChg chg="add">
          <ac:chgData name="Zita Draper" userId="b063123c-f51f-481b-b99c-f574606c9ace" providerId="ADAL" clId="{EF0E77A1-30A0-420A-8B5C-1D4447251AB8}" dt="2026-02-17T08:50:23.380" v="1165" actId="26606"/>
          <ac:cxnSpMkLst>
            <pc:docMk/>
            <pc:sldMk cId="3744828241" sldId="268"/>
            <ac:cxnSpMk id="11" creationId="{C8F51B3F-8331-4E4A-AE96-D47B1006EEAD}"/>
          </ac:cxnSpMkLst>
        </pc:cxnChg>
      </pc:sldChg>
      <pc:sldChg chg="addSp delSp modSp mod setBg addAnim delAnim">
        <pc:chgData name="Zita Draper" userId="b063123c-f51f-481b-b99c-f574606c9ace" providerId="ADAL" clId="{EF0E77A1-30A0-420A-8B5C-1D4447251AB8}" dt="2026-02-17T08:51:14.186" v="1299"/>
        <pc:sldMkLst>
          <pc:docMk/>
          <pc:sldMk cId="3813975172" sldId="269"/>
        </pc:sldMkLst>
        <pc:spChg chg="mod">
          <ac:chgData name="Zita Draper" userId="b063123c-f51f-481b-b99c-f574606c9ace" providerId="ADAL" clId="{EF0E77A1-30A0-420A-8B5C-1D4447251AB8}" dt="2026-02-17T08:51:14.186" v="1298" actId="26606"/>
          <ac:spMkLst>
            <pc:docMk/>
            <pc:sldMk cId="3813975172" sldId="269"/>
            <ac:spMk id="2" creationId="{0EF492B9-022D-D31F-27B0-EB2418E719BA}"/>
          </ac:spMkLst>
        </pc:spChg>
        <pc:spChg chg="mod">
          <ac:chgData name="Zita Draper" userId="b063123c-f51f-481b-b99c-f574606c9ace" providerId="ADAL" clId="{EF0E77A1-30A0-420A-8B5C-1D4447251AB8}" dt="2026-02-17T08:51:14.186" v="1298" actId="26606"/>
          <ac:spMkLst>
            <pc:docMk/>
            <pc:sldMk cId="3813975172" sldId="269"/>
            <ac:spMk id="3" creationId="{D39CB0BA-763B-3E73-93DD-5C3A63765CE1}"/>
          </ac:spMkLst>
        </pc:spChg>
        <pc:spChg chg="add del">
          <ac:chgData name="Zita Draper" userId="b063123c-f51f-481b-b99c-f574606c9ace" providerId="ADAL" clId="{EF0E77A1-30A0-420A-8B5C-1D4447251AB8}" dt="2026-02-17T08:51:14.169" v="1297" actId="26606"/>
          <ac:spMkLst>
            <pc:docMk/>
            <pc:sldMk cId="3813975172" sldId="269"/>
            <ac:spMk id="8" creationId="{327D73B4-9F5C-4A64-A179-51B9500CB8B5}"/>
          </ac:spMkLst>
        </pc:spChg>
        <pc:spChg chg="add del">
          <ac:chgData name="Zita Draper" userId="b063123c-f51f-481b-b99c-f574606c9ace" providerId="ADAL" clId="{EF0E77A1-30A0-420A-8B5C-1D4447251AB8}" dt="2026-02-17T08:51:14.169" v="1297" actId="26606"/>
          <ac:spMkLst>
            <pc:docMk/>
            <pc:sldMk cId="3813975172" sldId="269"/>
            <ac:spMk id="10" creationId="{C1F06963-6374-4B48-844F-071A9BAAAE02}"/>
          </ac:spMkLst>
        </pc:spChg>
        <pc:spChg chg="add del">
          <ac:chgData name="Zita Draper" userId="b063123c-f51f-481b-b99c-f574606c9ace" providerId="ADAL" clId="{EF0E77A1-30A0-420A-8B5C-1D4447251AB8}" dt="2026-02-17T08:51:14.169" v="1297" actId="26606"/>
          <ac:spMkLst>
            <pc:docMk/>
            <pc:sldMk cId="3813975172" sldId="269"/>
            <ac:spMk id="12" creationId="{6CB927A4-E432-4310-9CD5-E89FF5063179}"/>
          </ac:spMkLst>
        </pc:spChg>
        <pc:spChg chg="add del">
          <ac:chgData name="Zita Draper" userId="b063123c-f51f-481b-b99c-f574606c9ace" providerId="ADAL" clId="{EF0E77A1-30A0-420A-8B5C-1D4447251AB8}" dt="2026-02-17T08:51:14.169" v="1297" actId="26606"/>
          <ac:spMkLst>
            <pc:docMk/>
            <pc:sldMk cId="3813975172" sldId="269"/>
            <ac:spMk id="14" creationId="{1453BF6C-B012-48B7-B4E8-6D7AC7C27D02}"/>
          </ac:spMkLst>
        </pc:spChg>
        <pc:spChg chg="add del">
          <ac:chgData name="Zita Draper" userId="b063123c-f51f-481b-b99c-f574606c9ace" providerId="ADAL" clId="{EF0E77A1-30A0-420A-8B5C-1D4447251AB8}" dt="2026-02-17T08:51:14.169" v="1297" actId="26606"/>
          <ac:spMkLst>
            <pc:docMk/>
            <pc:sldMk cId="3813975172" sldId="269"/>
            <ac:spMk id="16" creationId="{E3020543-B24B-4EC4-8FFC-8DD88EEA91A8}"/>
          </ac:spMkLst>
        </pc:spChg>
        <pc:spChg chg="add">
          <ac:chgData name="Zita Draper" userId="b063123c-f51f-481b-b99c-f574606c9ace" providerId="ADAL" clId="{EF0E77A1-30A0-420A-8B5C-1D4447251AB8}" dt="2026-02-17T08:51:14.186" v="1298" actId="26606"/>
          <ac:spMkLst>
            <pc:docMk/>
            <pc:sldMk cId="3813975172" sldId="269"/>
            <ac:spMk id="20" creationId="{5E7AA7E8-8006-4E1F-A566-FCF37EE6F35D}"/>
          </ac:spMkLst>
        </pc:spChg>
        <pc:cxnChg chg="add del">
          <ac:chgData name="Zita Draper" userId="b063123c-f51f-481b-b99c-f574606c9ace" providerId="ADAL" clId="{EF0E77A1-30A0-420A-8B5C-1D4447251AB8}" dt="2026-02-17T08:51:14.169" v="1297" actId="26606"/>
          <ac:cxnSpMkLst>
            <pc:docMk/>
            <pc:sldMk cId="3813975172" sldId="269"/>
            <ac:cxnSpMk id="18" creationId="{C49DA8F6-BCC1-4447-B54C-57856834B94B}"/>
          </ac:cxnSpMkLst>
        </pc:cxnChg>
        <pc:cxnChg chg="add">
          <ac:chgData name="Zita Draper" userId="b063123c-f51f-481b-b99c-f574606c9ace" providerId="ADAL" clId="{EF0E77A1-30A0-420A-8B5C-1D4447251AB8}" dt="2026-02-17T08:51:14.186" v="1298" actId="26606"/>
          <ac:cxnSpMkLst>
            <pc:docMk/>
            <pc:sldMk cId="3813975172" sldId="269"/>
            <ac:cxnSpMk id="21" creationId="{56020367-4FD5-4596-8E10-C5F095CD8DBF}"/>
          </ac:cxnSpMkLst>
        </pc:cxnChg>
      </pc:sldChg>
      <pc:sldChg chg="modSp mod">
        <pc:chgData name="Zita Draper" userId="b063123c-f51f-481b-b99c-f574606c9ace" providerId="ADAL" clId="{EF0E77A1-30A0-420A-8B5C-1D4447251AB8}" dt="2026-02-17T08:59:46.968" v="1401" actId="20577"/>
        <pc:sldMkLst>
          <pc:docMk/>
          <pc:sldMk cId="2782916319" sldId="270"/>
        </pc:sldMkLst>
        <pc:spChg chg="mod">
          <ac:chgData name="Zita Draper" userId="b063123c-f51f-481b-b99c-f574606c9ace" providerId="ADAL" clId="{EF0E77A1-30A0-420A-8B5C-1D4447251AB8}" dt="2026-02-17T08:51:29.848" v="1324" actId="122"/>
          <ac:spMkLst>
            <pc:docMk/>
            <pc:sldMk cId="2782916319" sldId="270"/>
            <ac:spMk id="2" creationId="{93165124-06B4-B45F-E452-036253A14DA9}"/>
          </ac:spMkLst>
        </pc:spChg>
        <pc:spChg chg="mod">
          <ac:chgData name="Zita Draper" userId="b063123c-f51f-481b-b99c-f574606c9ace" providerId="ADAL" clId="{EF0E77A1-30A0-420A-8B5C-1D4447251AB8}" dt="2026-02-17T08:59:46.968" v="1401" actId="20577"/>
          <ac:spMkLst>
            <pc:docMk/>
            <pc:sldMk cId="2782916319" sldId="270"/>
            <ac:spMk id="3" creationId="{43C078C8-D37A-E755-F28D-1460F4631DD5}"/>
          </ac:spMkLst>
        </pc:spChg>
      </pc:sldChg>
      <pc:sldChg chg="modSp mod">
        <pc:chgData name="Zita Draper" userId="b063123c-f51f-481b-b99c-f574606c9ace" providerId="ADAL" clId="{EF0E77A1-30A0-420A-8B5C-1D4447251AB8}" dt="2026-02-17T09:24:56.318" v="1791" actId="20577"/>
        <pc:sldMkLst>
          <pc:docMk/>
          <pc:sldMk cId="1240838753" sldId="271"/>
        </pc:sldMkLst>
        <pc:spChg chg="mod">
          <ac:chgData name="Zita Draper" userId="b063123c-f51f-481b-b99c-f574606c9ace" providerId="ADAL" clId="{EF0E77A1-30A0-420A-8B5C-1D4447251AB8}" dt="2026-02-17T09:24:24.588" v="1649" actId="122"/>
          <ac:spMkLst>
            <pc:docMk/>
            <pc:sldMk cId="1240838753" sldId="271"/>
            <ac:spMk id="2" creationId="{8B12BA35-E04D-DBF1-F4A9-93928CF660FE}"/>
          </ac:spMkLst>
        </pc:spChg>
        <pc:spChg chg="mod">
          <ac:chgData name="Zita Draper" userId="b063123c-f51f-481b-b99c-f574606c9ace" providerId="ADAL" clId="{EF0E77A1-30A0-420A-8B5C-1D4447251AB8}" dt="2026-02-17T09:24:56.318" v="1791" actId="20577"/>
          <ac:spMkLst>
            <pc:docMk/>
            <pc:sldMk cId="1240838753" sldId="271"/>
            <ac:spMk id="3" creationId="{1F868FC9-1E30-6A19-5965-28AE670ABE2E}"/>
          </ac:spMkLst>
        </pc:spChg>
      </pc:sldChg>
      <pc:sldChg chg="modSp mod">
        <pc:chgData name="Zita Draper" userId="b063123c-f51f-481b-b99c-f574606c9ace" providerId="ADAL" clId="{EF0E77A1-30A0-420A-8B5C-1D4447251AB8}" dt="2026-02-17T09:25:45.622" v="1961" actId="20577"/>
        <pc:sldMkLst>
          <pc:docMk/>
          <pc:sldMk cId="3065137312" sldId="272"/>
        </pc:sldMkLst>
        <pc:spChg chg="mod">
          <ac:chgData name="Zita Draper" userId="b063123c-f51f-481b-b99c-f574606c9ace" providerId="ADAL" clId="{EF0E77A1-30A0-420A-8B5C-1D4447251AB8}" dt="2026-02-17T09:25:05.238" v="1811" actId="20577"/>
          <ac:spMkLst>
            <pc:docMk/>
            <pc:sldMk cId="3065137312" sldId="272"/>
            <ac:spMk id="2" creationId="{13AE62DD-D31D-176F-0CDA-F75B8C0F398D}"/>
          </ac:spMkLst>
        </pc:spChg>
        <pc:spChg chg="mod">
          <ac:chgData name="Zita Draper" userId="b063123c-f51f-481b-b99c-f574606c9ace" providerId="ADAL" clId="{EF0E77A1-30A0-420A-8B5C-1D4447251AB8}" dt="2026-02-17T09:25:45.622" v="1961" actId="20577"/>
          <ac:spMkLst>
            <pc:docMk/>
            <pc:sldMk cId="3065137312" sldId="272"/>
            <ac:spMk id="3" creationId="{2EFD2138-9757-5EBD-9C7E-84A5A1FC9E01}"/>
          </ac:spMkLst>
        </pc:spChg>
      </pc:sldChg>
      <pc:sldChg chg="del">
        <pc:chgData name="Zita Draper" userId="b063123c-f51f-481b-b99c-f574606c9ace" providerId="ADAL" clId="{EF0E77A1-30A0-420A-8B5C-1D4447251AB8}" dt="2026-02-17T09:25:48.781" v="1962" actId="47"/>
        <pc:sldMkLst>
          <pc:docMk/>
          <pc:sldMk cId="962807657" sldId="273"/>
        </pc:sldMkLst>
      </pc:sldChg>
      <pc:sldChg chg="del">
        <pc:chgData name="Zita Draper" userId="b063123c-f51f-481b-b99c-f574606c9ace" providerId="ADAL" clId="{EF0E77A1-30A0-420A-8B5C-1D4447251AB8}" dt="2026-02-17T09:25:49.381" v="1963" actId="47"/>
        <pc:sldMkLst>
          <pc:docMk/>
          <pc:sldMk cId="2123075780" sldId="274"/>
        </pc:sldMkLst>
      </pc:sldChg>
      <pc:sldChg chg="addSp delSp modSp new mod">
        <pc:chgData name="Zita Draper" userId="b063123c-f51f-481b-b99c-f574606c9ace" providerId="ADAL" clId="{EF0E77A1-30A0-420A-8B5C-1D4447251AB8}" dt="2026-02-17T08:44:30.301" v="260" actId="122"/>
        <pc:sldMkLst>
          <pc:docMk/>
          <pc:sldMk cId="980920441" sldId="278"/>
        </pc:sldMkLst>
        <pc:spChg chg="mod">
          <ac:chgData name="Zita Draper" userId="b063123c-f51f-481b-b99c-f574606c9ace" providerId="ADAL" clId="{EF0E77A1-30A0-420A-8B5C-1D4447251AB8}" dt="2026-02-17T08:44:30.301" v="260" actId="122"/>
          <ac:spMkLst>
            <pc:docMk/>
            <pc:sldMk cId="980920441" sldId="278"/>
            <ac:spMk id="2" creationId="{A4B14C0E-8046-40CC-CC27-0A7C590B805B}"/>
          </ac:spMkLst>
        </pc:spChg>
        <pc:spChg chg="del">
          <ac:chgData name="Zita Draper" userId="b063123c-f51f-481b-b99c-f574606c9ace" providerId="ADAL" clId="{EF0E77A1-30A0-420A-8B5C-1D4447251AB8}" dt="2026-02-17T08:43:13.774" v="249" actId="478"/>
          <ac:spMkLst>
            <pc:docMk/>
            <pc:sldMk cId="980920441" sldId="278"/>
            <ac:spMk id="3" creationId="{C62E3356-61DA-D95C-8BB4-66365F61FB44}"/>
          </ac:spMkLst>
        </pc:spChg>
        <pc:spChg chg="add del">
          <ac:chgData name="Zita Draper" userId="b063123c-f51f-481b-b99c-f574606c9ace" providerId="ADAL" clId="{EF0E77A1-30A0-420A-8B5C-1D4447251AB8}" dt="2026-02-17T08:43:20.904" v="251" actId="478"/>
          <ac:spMkLst>
            <pc:docMk/>
            <pc:sldMk cId="980920441" sldId="278"/>
            <ac:spMk id="4" creationId="{6B89D2C5-C487-D16B-29B9-4BF27C556A1F}"/>
          </ac:spMkLst>
        </pc:spChg>
        <pc:picChg chg="add mod modCrop">
          <ac:chgData name="Zita Draper" userId="b063123c-f51f-481b-b99c-f574606c9ace" providerId="ADAL" clId="{EF0E77A1-30A0-420A-8B5C-1D4447251AB8}" dt="2026-02-17T08:44:24.823" v="257" actId="1076"/>
          <ac:picMkLst>
            <pc:docMk/>
            <pc:sldMk cId="980920441" sldId="278"/>
            <ac:picMk id="6" creationId="{5C5DF2D1-8E34-2C94-C9DB-4576DA0F1969}"/>
          </ac:picMkLst>
        </pc:picChg>
      </pc:sldChg>
      <pc:sldChg chg="new del">
        <pc:chgData name="Zita Draper" userId="b063123c-f51f-481b-b99c-f574606c9ace" providerId="ADAL" clId="{EF0E77A1-30A0-420A-8B5C-1D4447251AB8}" dt="2026-02-17T09:23:22.611" v="1619" actId="47"/>
        <pc:sldMkLst>
          <pc:docMk/>
          <pc:sldMk cId="580508623" sldId="279"/>
        </pc:sldMkLst>
      </pc:sldChg>
      <pc:sldChg chg="delSp add setBg delDesignElem">
        <pc:chgData name="Zita Draper" userId="b063123c-f51f-481b-b99c-f574606c9ace" providerId="ADAL" clId="{EF0E77A1-30A0-420A-8B5C-1D4447251AB8}" dt="2026-02-17T09:23:20.818" v="1618"/>
        <pc:sldMkLst>
          <pc:docMk/>
          <pc:sldMk cId="1161482859" sldId="280"/>
        </pc:sldMkLst>
        <pc:spChg chg="del">
          <ac:chgData name="Zita Draper" userId="b063123c-f51f-481b-b99c-f574606c9ace" providerId="ADAL" clId="{EF0E77A1-30A0-420A-8B5C-1D4447251AB8}" dt="2026-02-17T09:23:20.818" v="1618"/>
          <ac:spMkLst>
            <pc:docMk/>
            <pc:sldMk cId="1161482859" sldId="280"/>
            <ac:spMk id="9" creationId="{2CA11A6D-EE76-467D-BF5C-22DEB4E3BACA}"/>
          </ac:spMkLst>
        </pc:spChg>
        <pc:spChg chg="del">
          <ac:chgData name="Zita Draper" userId="b063123c-f51f-481b-b99c-f574606c9ace" providerId="ADAL" clId="{EF0E77A1-30A0-420A-8B5C-1D4447251AB8}" dt="2026-02-17T09:23:20.818" v="1618"/>
          <ac:spMkLst>
            <pc:docMk/>
            <pc:sldMk cId="1161482859" sldId="280"/>
            <ac:spMk id="11" creationId="{76BD6D39-47C9-4B0A-BB01-EA963F4ED9B5}"/>
          </ac:spMkLst>
        </pc:spChg>
      </pc:sldChg>
      <pc:sldChg chg="new del">
        <pc:chgData name="Zita Draper" userId="b063123c-f51f-481b-b99c-f574606c9ace" providerId="ADAL" clId="{EF0E77A1-30A0-420A-8B5C-1D4447251AB8}" dt="2026-02-17T09:23:36.241" v="1624" actId="47"/>
        <pc:sldMkLst>
          <pc:docMk/>
          <pc:sldMk cId="1533648005" sldId="281"/>
        </pc:sldMkLst>
      </pc:sldChg>
      <pc:sldChg chg="delSp modSp add mod setBg delDesignElem">
        <pc:chgData name="Zita Draper" userId="b063123c-f51f-481b-b99c-f574606c9ace" providerId="ADAL" clId="{EF0E77A1-30A0-420A-8B5C-1D4447251AB8}" dt="2026-02-17T09:23:34.408" v="1623" actId="27636"/>
        <pc:sldMkLst>
          <pc:docMk/>
          <pc:sldMk cId="2442336165" sldId="282"/>
        </pc:sldMkLst>
        <pc:spChg chg="mod">
          <ac:chgData name="Zita Draper" userId="b063123c-f51f-481b-b99c-f574606c9ace" providerId="ADAL" clId="{EF0E77A1-30A0-420A-8B5C-1D4447251AB8}" dt="2026-02-17T09:23:34.408" v="1623" actId="27636"/>
          <ac:spMkLst>
            <pc:docMk/>
            <pc:sldMk cId="2442336165" sldId="282"/>
            <ac:spMk id="3" creationId="{5FB4B0F7-B674-3DEA-D11F-71DD669ED7CE}"/>
          </ac:spMkLst>
        </pc:spChg>
        <pc:spChg chg="del">
          <ac:chgData name="Zita Draper" userId="b063123c-f51f-481b-b99c-f574606c9ace" providerId="ADAL" clId="{EF0E77A1-30A0-420A-8B5C-1D4447251AB8}" dt="2026-02-17T09:23:34.376" v="1622"/>
          <ac:spMkLst>
            <pc:docMk/>
            <pc:sldMk cId="2442336165" sldId="282"/>
            <ac:spMk id="14" creationId="{69929A41-E338-4E78-8AC3-024966DB7B3F}"/>
          </ac:spMkLst>
        </pc:spChg>
      </pc:sldChg>
      <pc:sldChg chg="new del">
        <pc:chgData name="Zita Draper" userId="b063123c-f51f-481b-b99c-f574606c9ace" providerId="ADAL" clId="{EF0E77A1-30A0-420A-8B5C-1D4447251AB8}" dt="2026-02-17T09:23:57.252" v="1626" actId="47"/>
        <pc:sldMkLst>
          <pc:docMk/>
          <pc:sldMk cId="3695944086" sldId="283"/>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6" Type="http://schemas.openxmlformats.org/officeDocument/2006/relationships/image" Target="../media/image17.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5" Type="http://schemas.openxmlformats.org/officeDocument/2006/relationships/image" Target="../media/image1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ata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ata3.xml.rels><?xml version="1.0" encoding="UTF-8" standalone="yes"?>
<Relationships xmlns="http://schemas.openxmlformats.org/package/2006/relationships"><Relationship Id="rId2" Type="http://schemas.openxmlformats.org/officeDocument/2006/relationships/image" Target="../media/image28.svg"/><Relationship Id="rId1" Type="http://schemas.openxmlformats.org/officeDocument/2006/relationships/image" Target="../media/image27.png"/></Relationships>
</file>

<file path=ppt/diagrams/_rels/data4.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sv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11" Type="http://schemas.openxmlformats.org/officeDocument/2006/relationships/image" Target="../media/image39.pn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s>
</file>

<file path=ppt/diagrams/_rels/data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ata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diagrams/_rels/data9.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svg"/><Relationship Id="rId1" Type="http://schemas.openxmlformats.org/officeDocument/2006/relationships/image" Target="../media/image54.png"/><Relationship Id="rId6" Type="http://schemas.openxmlformats.org/officeDocument/2006/relationships/image" Target="../media/image59.svg"/><Relationship Id="rId5" Type="http://schemas.openxmlformats.org/officeDocument/2006/relationships/image" Target="../media/image58.png"/><Relationship Id="rId4" Type="http://schemas.openxmlformats.org/officeDocument/2006/relationships/image" Target="../media/image5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6" Type="http://schemas.openxmlformats.org/officeDocument/2006/relationships/image" Target="../media/image17.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5" Type="http://schemas.openxmlformats.org/officeDocument/2006/relationships/image" Target="../media/image1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3.xml.rels><?xml version="1.0" encoding="UTF-8" standalone="yes"?>
<Relationships xmlns="http://schemas.openxmlformats.org/package/2006/relationships"><Relationship Id="rId2" Type="http://schemas.openxmlformats.org/officeDocument/2006/relationships/image" Target="../media/image28.svg"/><Relationship Id="rId1" Type="http://schemas.openxmlformats.org/officeDocument/2006/relationships/image" Target="../media/image27.png"/></Relationships>
</file>

<file path=ppt/diagrams/_rels/drawing4.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sv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11" Type="http://schemas.openxmlformats.org/officeDocument/2006/relationships/image" Target="../media/image39.pn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s>
</file>

<file path=ppt/diagrams/_rels/drawing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rawing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diagrams/_rels/drawing9.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svg"/><Relationship Id="rId1" Type="http://schemas.openxmlformats.org/officeDocument/2006/relationships/image" Target="../media/image54.png"/><Relationship Id="rId6" Type="http://schemas.openxmlformats.org/officeDocument/2006/relationships/image" Target="../media/image59.svg"/><Relationship Id="rId5" Type="http://schemas.openxmlformats.org/officeDocument/2006/relationships/image" Target="../media/image58.png"/><Relationship Id="rId4" Type="http://schemas.openxmlformats.org/officeDocument/2006/relationships/image" Target="../media/image5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A74455-FD3A-45AB-9850-4F46959583CC}"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0F170AB7-20CC-45BC-A5BE-091B28B66B37}">
      <dgm:prSet/>
      <dgm:spPr/>
      <dgm:t>
        <a:bodyPr/>
        <a:lstStyle/>
        <a:p>
          <a:r>
            <a:rPr lang="en-GB"/>
            <a:t>Aims and learning Objectives </a:t>
          </a:r>
          <a:endParaRPr lang="en-US"/>
        </a:p>
      </dgm:t>
    </dgm:pt>
    <dgm:pt modelId="{4C2C098D-4A0D-4C89-A70D-05C990D69D8C}" type="parTrans" cxnId="{552788F9-544D-413C-B9CB-1EFE615C4FCE}">
      <dgm:prSet/>
      <dgm:spPr/>
      <dgm:t>
        <a:bodyPr/>
        <a:lstStyle/>
        <a:p>
          <a:endParaRPr lang="en-US"/>
        </a:p>
      </dgm:t>
    </dgm:pt>
    <dgm:pt modelId="{95A42D24-923D-41A6-A2DF-9D907F49566D}" type="sibTrans" cxnId="{552788F9-544D-413C-B9CB-1EFE615C4FCE}">
      <dgm:prSet/>
      <dgm:spPr/>
      <dgm:t>
        <a:bodyPr/>
        <a:lstStyle/>
        <a:p>
          <a:endParaRPr lang="en-US"/>
        </a:p>
      </dgm:t>
    </dgm:pt>
    <dgm:pt modelId="{2F6248E6-2F5E-42CE-9533-E9A37BCB19CB}">
      <dgm:prSet/>
      <dgm:spPr/>
      <dgm:t>
        <a:bodyPr/>
        <a:lstStyle/>
        <a:p>
          <a:r>
            <a:rPr lang="en-GB"/>
            <a:t>Format of the beginning </a:t>
          </a:r>
          <a:endParaRPr lang="en-US"/>
        </a:p>
      </dgm:t>
    </dgm:pt>
    <dgm:pt modelId="{CC404642-4787-419C-AB17-3FE3309CE162}" type="parTrans" cxnId="{660A93C6-43C2-47D7-B6F7-9E6BC13EA567}">
      <dgm:prSet/>
      <dgm:spPr/>
      <dgm:t>
        <a:bodyPr/>
        <a:lstStyle/>
        <a:p>
          <a:endParaRPr lang="en-US"/>
        </a:p>
      </dgm:t>
    </dgm:pt>
    <dgm:pt modelId="{220700B5-3487-4074-84F5-E03A228D181F}" type="sibTrans" cxnId="{660A93C6-43C2-47D7-B6F7-9E6BC13EA567}">
      <dgm:prSet/>
      <dgm:spPr/>
      <dgm:t>
        <a:bodyPr/>
        <a:lstStyle/>
        <a:p>
          <a:endParaRPr lang="en-US"/>
        </a:p>
      </dgm:t>
    </dgm:pt>
    <dgm:pt modelId="{D3A7F700-1AA4-4AFB-A020-5AD3E5669CB2}">
      <dgm:prSet/>
      <dgm:spPr/>
      <dgm:t>
        <a:bodyPr/>
        <a:lstStyle/>
        <a:p>
          <a:r>
            <a:rPr lang="en-GB"/>
            <a:t>Executive summary </a:t>
          </a:r>
          <a:endParaRPr lang="en-US"/>
        </a:p>
      </dgm:t>
    </dgm:pt>
    <dgm:pt modelId="{BAAD7C90-3AD4-4A57-98AB-9B22DEDD08F4}" type="parTrans" cxnId="{6CB72507-B15C-43D6-98B8-6002A8DDBFA6}">
      <dgm:prSet/>
      <dgm:spPr/>
      <dgm:t>
        <a:bodyPr/>
        <a:lstStyle/>
        <a:p>
          <a:endParaRPr lang="en-US"/>
        </a:p>
      </dgm:t>
    </dgm:pt>
    <dgm:pt modelId="{38ADA7C3-35D0-43EB-ACEF-E9E64BCE1546}" type="sibTrans" cxnId="{6CB72507-B15C-43D6-98B8-6002A8DDBFA6}">
      <dgm:prSet/>
      <dgm:spPr/>
      <dgm:t>
        <a:bodyPr/>
        <a:lstStyle/>
        <a:p>
          <a:endParaRPr lang="en-US"/>
        </a:p>
      </dgm:t>
    </dgm:pt>
    <dgm:pt modelId="{42EF5D48-E1DD-4F0E-A333-A012319F3C5E}">
      <dgm:prSet/>
      <dgm:spPr/>
      <dgm:t>
        <a:bodyPr/>
        <a:lstStyle/>
        <a:p>
          <a:r>
            <a:rPr lang="en-GB"/>
            <a:t>Introduction </a:t>
          </a:r>
          <a:endParaRPr lang="en-US"/>
        </a:p>
      </dgm:t>
    </dgm:pt>
    <dgm:pt modelId="{11CEBA32-C857-423E-ADDD-F960982818FD}" type="parTrans" cxnId="{A1E9D8AC-8307-4475-A9F2-1CB0186E9ECA}">
      <dgm:prSet/>
      <dgm:spPr/>
      <dgm:t>
        <a:bodyPr/>
        <a:lstStyle/>
        <a:p>
          <a:endParaRPr lang="en-US"/>
        </a:p>
      </dgm:t>
    </dgm:pt>
    <dgm:pt modelId="{71CA7C1B-3F10-44FF-9DAE-D098A5E4970B}" type="sibTrans" cxnId="{A1E9D8AC-8307-4475-A9F2-1CB0186E9ECA}">
      <dgm:prSet/>
      <dgm:spPr/>
      <dgm:t>
        <a:bodyPr/>
        <a:lstStyle/>
        <a:p>
          <a:endParaRPr lang="en-US"/>
        </a:p>
      </dgm:t>
    </dgm:pt>
    <dgm:pt modelId="{2A366A44-7465-4234-BA1C-A75B58F05255}">
      <dgm:prSet/>
      <dgm:spPr/>
      <dgm:t>
        <a:bodyPr/>
        <a:lstStyle/>
        <a:p>
          <a:r>
            <a:rPr lang="en-GB"/>
            <a:t>Research and findings </a:t>
          </a:r>
          <a:endParaRPr lang="en-US"/>
        </a:p>
      </dgm:t>
    </dgm:pt>
    <dgm:pt modelId="{A99AD13F-9CEF-464E-A3D7-9E5517694847}" type="parTrans" cxnId="{8894E150-C209-4A7E-9978-DB490D5CA2B8}">
      <dgm:prSet/>
      <dgm:spPr/>
      <dgm:t>
        <a:bodyPr/>
        <a:lstStyle/>
        <a:p>
          <a:endParaRPr lang="en-US"/>
        </a:p>
      </dgm:t>
    </dgm:pt>
    <dgm:pt modelId="{CDA6C0A1-3F1C-405C-B9A5-A66327505478}" type="sibTrans" cxnId="{8894E150-C209-4A7E-9978-DB490D5CA2B8}">
      <dgm:prSet/>
      <dgm:spPr/>
      <dgm:t>
        <a:bodyPr/>
        <a:lstStyle/>
        <a:p>
          <a:endParaRPr lang="en-US"/>
        </a:p>
      </dgm:t>
    </dgm:pt>
    <dgm:pt modelId="{A3A75559-AF55-4462-A897-0DB9891E84B3}">
      <dgm:prSet/>
      <dgm:spPr/>
      <dgm:t>
        <a:bodyPr/>
        <a:lstStyle/>
        <a:p>
          <a:r>
            <a:rPr lang="en-GB"/>
            <a:t>Activity </a:t>
          </a:r>
          <a:endParaRPr lang="en-US"/>
        </a:p>
      </dgm:t>
    </dgm:pt>
    <dgm:pt modelId="{3B5501BA-103A-4899-A0BC-2A6D8CA898DE}" type="parTrans" cxnId="{F643B6F9-814C-4052-B0D7-878217116B4A}">
      <dgm:prSet/>
      <dgm:spPr/>
      <dgm:t>
        <a:bodyPr/>
        <a:lstStyle/>
        <a:p>
          <a:endParaRPr lang="en-US"/>
        </a:p>
      </dgm:t>
    </dgm:pt>
    <dgm:pt modelId="{877C0959-A787-4A8F-8AE5-4825A3F140D2}" type="sibTrans" cxnId="{F643B6F9-814C-4052-B0D7-878217116B4A}">
      <dgm:prSet/>
      <dgm:spPr/>
      <dgm:t>
        <a:bodyPr/>
        <a:lstStyle/>
        <a:p>
          <a:endParaRPr lang="en-US"/>
        </a:p>
      </dgm:t>
    </dgm:pt>
    <dgm:pt modelId="{8D5503DC-9F12-47CC-864D-48AEB5529144}">
      <dgm:prSet/>
      <dgm:spPr/>
      <dgm:t>
        <a:bodyPr/>
        <a:lstStyle/>
        <a:p>
          <a:r>
            <a:rPr lang="en-GB"/>
            <a:t>Summary </a:t>
          </a:r>
          <a:endParaRPr lang="en-US"/>
        </a:p>
      </dgm:t>
    </dgm:pt>
    <dgm:pt modelId="{8F9130DA-D48F-4FC5-AD6D-43195671864F}" type="parTrans" cxnId="{CC3886CE-F0F6-4F8A-B5EC-18C4C5D66DF2}">
      <dgm:prSet/>
      <dgm:spPr/>
      <dgm:t>
        <a:bodyPr/>
        <a:lstStyle/>
        <a:p>
          <a:endParaRPr lang="en-US"/>
        </a:p>
      </dgm:t>
    </dgm:pt>
    <dgm:pt modelId="{5118E6AD-E174-4081-8415-8A75AA24B140}" type="sibTrans" cxnId="{CC3886CE-F0F6-4F8A-B5EC-18C4C5D66DF2}">
      <dgm:prSet/>
      <dgm:spPr/>
      <dgm:t>
        <a:bodyPr/>
        <a:lstStyle/>
        <a:p>
          <a:endParaRPr lang="en-US"/>
        </a:p>
      </dgm:t>
    </dgm:pt>
    <dgm:pt modelId="{A67E0493-647E-47F7-90A1-4509F3EEA2CA}">
      <dgm:prSet/>
      <dgm:spPr/>
      <dgm:t>
        <a:bodyPr/>
        <a:lstStyle/>
        <a:p>
          <a:r>
            <a:rPr lang="en-GB"/>
            <a:t>Thank you, any questions?</a:t>
          </a:r>
          <a:endParaRPr lang="en-US"/>
        </a:p>
      </dgm:t>
    </dgm:pt>
    <dgm:pt modelId="{0ED6374F-85CB-45AA-8785-165D5E524C80}" type="parTrans" cxnId="{52ADF766-AB69-4BEA-9F55-7A48A62ADDE2}">
      <dgm:prSet/>
      <dgm:spPr/>
      <dgm:t>
        <a:bodyPr/>
        <a:lstStyle/>
        <a:p>
          <a:endParaRPr lang="en-US"/>
        </a:p>
      </dgm:t>
    </dgm:pt>
    <dgm:pt modelId="{16B863A9-2738-407C-A2A3-BB40EE38E7C1}" type="sibTrans" cxnId="{52ADF766-AB69-4BEA-9F55-7A48A62ADDE2}">
      <dgm:prSet/>
      <dgm:spPr/>
      <dgm:t>
        <a:bodyPr/>
        <a:lstStyle/>
        <a:p>
          <a:endParaRPr lang="en-US"/>
        </a:p>
      </dgm:t>
    </dgm:pt>
    <dgm:pt modelId="{6D666393-EB4B-427E-9190-C2F1E7983BBB}" type="pres">
      <dgm:prSet presAssocID="{2DA74455-FD3A-45AB-9850-4F46959583CC}" presName="root" presStyleCnt="0">
        <dgm:presLayoutVars>
          <dgm:dir/>
          <dgm:resizeHandles val="exact"/>
        </dgm:presLayoutVars>
      </dgm:prSet>
      <dgm:spPr/>
    </dgm:pt>
    <dgm:pt modelId="{EC53DE5A-0CED-47CA-AD4E-AD2ED7A509B3}" type="pres">
      <dgm:prSet presAssocID="{0F170AB7-20CC-45BC-A5BE-091B28B66B37}" presName="compNode" presStyleCnt="0"/>
      <dgm:spPr/>
    </dgm:pt>
    <dgm:pt modelId="{5EE31906-280C-49F5-89B8-E67B7EA1CC1E}" type="pres">
      <dgm:prSet presAssocID="{0F170AB7-20CC-45BC-A5BE-091B28B66B37}" presName="bgRect" presStyleLbl="bgShp" presStyleIdx="0" presStyleCnt="8"/>
      <dgm:spPr/>
    </dgm:pt>
    <dgm:pt modelId="{9540B16E-C80B-4FB2-9E10-96EA7569B78E}" type="pres">
      <dgm:prSet presAssocID="{0F170AB7-20CC-45BC-A5BE-091B28B66B37}"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ducation"/>
        </a:ext>
      </dgm:extLst>
    </dgm:pt>
    <dgm:pt modelId="{1282CBCE-4B54-489D-BE4E-0F3438579A6E}" type="pres">
      <dgm:prSet presAssocID="{0F170AB7-20CC-45BC-A5BE-091B28B66B37}" presName="spaceRect" presStyleCnt="0"/>
      <dgm:spPr/>
    </dgm:pt>
    <dgm:pt modelId="{5D1452C7-BEE8-4958-962D-C7BE3EFE8A74}" type="pres">
      <dgm:prSet presAssocID="{0F170AB7-20CC-45BC-A5BE-091B28B66B37}" presName="parTx" presStyleLbl="revTx" presStyleIdx="0" presStyleCnt="8">
        <dgm:presLayoutVars>
          <dgm:chMax val="0"/>
          <dgm:chPref val="0"/>
        </dgm:presLayoutVars>
      </dgm:prSet>
      <dgm:spPr/>
    </dgm:pt>
    <dgm:pt modelId="{963A12A8-85D2-4F82-A7E8-715951AA01CF}" type="pres">
      <dgm:prSet presAssocID="{95A42D24-923D-41A6-A2DF-9D907F49566D}" presName="sibTrans" presStyleCnt="0"/>
      <dgm:spPr/>
    </dgm:pt>
    <dgm:pt modelId="{3C16938E-27E7-4034-963C-83507F238CB2}" type="pres">
      <dgm:prSet presAssocID="{2F6248E6-2F5E-42CE-9533-E9A37BCB19CB}" presName="compNode" presStyleCnt="0"/>
      <dgm:spPr/>
    </dgm:pt>
    <dgm:pt modelId="{55BAD7A1-97C0-4B1E-ABBC-1BAEF43E9923}" type="pres">
      <dgm:prSet presAssocID="{2F6248E6-2F5E-42CE-9533-E9A37BCB19CB}" presName="bgRect" presStyleLbl="bgShp" presStyleIdx="1" presStyleCnt="8"/>
      <dgm:spPr/>
    </dgm:pt>
    <dgm:pt modelId="{23858388-F94D-4D52-886F-BF407378BF6E}" type="pres">
      <dgm:prSet presAssocID="{2F6248E6-2F5E-42CE-9533-E9A37BCB19CB}"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ooter"/>
        </a:ext>
      </dgm:extLst>
    </dgm:pt>
    <dgm:pt modelId="{84918383-107C-46D6-B983-C20303C04A8C}" type="pres">
      <dgm:prSet presAssocID="{2F6248E6-2F5E-42CE-9533-E9A37BCB19CB}" presName="spaceRect" presStyleCnt="0"/>
      <dgm:spPr/>
    </dgm:pt>
    <dgm:pt modelId="{40878F8A-3695-4EF6-A0D4-0221C56345C3}" type="pres">
      <dgm:prSet presAssocID="{2F6248E6-2F5E-42CE-9533-E9A37BCB19CB}" presName="parTx" presStyleLbl="revTx" presStyleIdx="1" presStyleCnt="8">
        <dgm:presLayoutVars>
          <dgm:chMax val="0"/>
          <dgm:chPref val="0"/>
        </dgm:presLayoutVars>
      </dgm:prSet>
      <dgm:spPr/>
    </dgm:pt>
    <dgm:pt modelId="{C5DF53B8-8C13-47C0-9382-D31C22C3D430}" type="pres">
      <dgm:prSet presAssocID="{220700B5-3487-4074-84F5-E03A228D181F}" presName="sibTrans" presStyleCnt="0"/>
      <dgm:spPr/>
    </dgm:pt>
    <dgm:pt modelId="{C73F6483-BE11-4D93-A967-7418DC67A8A7}" type="pres">
      <dgm:prSet presAssocID="{D3A7F700-1AA4-4AFB-A020-5AD3E5669CB2}" presName="compNode" presStyleCnt="0"/>
      <dgm:spPr/>
    </dgm:pt>
    <dgm:pt modelId="{19BCA2DA-4843-418A-AD1B-89D2F1DE1AD1}" type="pres">
      <dgm:prSet presAssocID="{D3A7F700-1AA4-4AFB-A020-5AD3E5669CB2}" presName="bgRect" presStyleLbl="bgShp" presStyleIdx="2" presStyleCnt="8"/>
      <dgm:spPr/>
    </dgm:pt>
    <dgm:pt modelId="{645388D9-B1D0-4969-82D6-0662C4FAC517}" type="pres">
      <dgm:prSet presAssocID="{D3A7F700-1AA4-4AFB-A020-5AD3E5669CB2}"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eploy"/>
        </a:ext>
      </dgm:extLst>
    </dgm:pt>
    <dgm:pt modelId="{ECCF261A-2E09-4460-8E2C-838237E3A9F3}" type="pres">
      <dgm:prSet presAssocID="{D3A7F700-1AA4-4AFB-A020-5AD3E5669CB2}" presName="spaceRect" presStyleCnt="0"/>
      <dgm:spPr/>
    </dgm:pt>
    <dgm:pt modelId="{0270A325-287A-41C3-B1A2-1E4DEAD0BF1B}" type="pres">
      <dgm:prSet presAssocID="{D3A7F700-1AA4-4AFB-A020-5AD3E5669CB2}" presName="parTx" presStyleLbl="revTx" presStyleIdx="2" presStyleCnt="8">
        <dgm:presLayoutVars>
          <dgm:chMax val="0"/>
          <dgm:chPref val="0"/>
        </dgm:presLayoutVars>
      </dgm:prSet>
      <dgm:spPr/>
    </dgm:pt>
    <dgm:pt modelId="{F7138CC6-6275-47CC-9F35-9E75250B467B}" type="pres">
      <dgm:prSet presAssocID="{38ADA7C3-35D0-43EB-ACEF-E9E64BCE1546}" presName="sibTrans" presStyleCnt="0"/>
      <dgm:spPr/>
    </dgm:pt>
    <dgm:pt modelId="{3B6659BC-2CBC-4228-9C9E-6BA4823351CB}" type="pres">
      <dgm:prSet presAssocID="{42EF5D48-E1DD-4F0E-A333-A012319F3C5E}" presName="compNode" presStyleCnt="0"/>
      <dgm:spPr/>
    </dgm:pt>
    <dgm:pt modelId="{AF618651-0782-4D61-B798-915B7198809D}" type="pres">
      <dgm:prSet presAssocID="{42EF5D48-E1DD-4F0E-A333-A012319F3C5E}" presName="bgRect" presStyleLbl="bgShp" presStyleIdx="3" presStyleCnt="8"/>
      <dgm:spPr/>
    </dgm:pt>
    <dgm:pt modelId="{64A7776B-3BC6-4471-8FE8-94B5409F0839}" type="pres">
      <dgm:prSet presAssocID="{42EF5D48-E1DD-4F0E-A333-A012319F3C5E}"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ke"/>
        </a:ext>
      </dgm:extLst>
    </dgm:pt>
    <dgm:pt modelId="{B85ED998-BDBF-4924-B34E-2494446ADEA4}" type="pres">
      <dgm:prSet presAssocID="{42EF5D48-E1DD-4F0E-A333-A012319F3C5E}" presName="spaceRect" presStyleCnt="0"/>
      <dgm:spPr/>
    </dgm:pt>
    <dgm:pt modelId="{634837DD-3B11-4EB1-AAB6-70B87EC0373F}" type="pres">
      <dgm:prSet presAssocID="{42EF5D48-E1DD-4F0E-A333-A012319F3C5E}" presName="parTx" presStyleLbl="revTx" presStyleIdx="3" presStyleCnt="8">
        <dgm:presLayoutVars>
          <dgm:chMax val="0"/>
          <dgm:chPref val="0"/>
        </dgm:presLayoutVars>
      </dgm:prSet>
      <dgm:spPr/>
    </dgm:pt>
    <dgm:pt modelId="{BFD73711-41DF-46A4-8E21-A50AFB856E87}" type="pres">
      <dgm:prSet presAssocID="{71CA7C1B-3F10-44FF-9DAE-D098A5E4970B}" presName="sibTrans" presStyleCnt="0"/>
      <dgm:spPr/>
    </dgm:pt>
    <dgm:pt modelId="{312A4343-FE83-4304-A504-620A3F7816C6}" type="pres">
      <dgm:prSet presAssocID="{2A366A44-7465-4234-BA1C-A75B58F05255}" presName="compNode" presStyleCnt="0"/>
      <dgm:spPr/>
    </dgm:pt>
    <dgm:pt modelId="{592ABB20-7418-49EB-AC79-3EE581EE3241}" type="pres">
      <dgm:prSet presAssocID="{2A366A44-7465-4234-BA1C-A75B58F05255}" presName="bgRect" presStyleLbl="bgShp" presStyleIdx="4" presStyleCnt="8"/>
      <dgm:spPr/>
    </dgm:pt>
    <dgm:pt modelId="{FDABBD04-14FD-4A51-BD24-A23FC4E22383}" type="pres">
      <dgm:prSet presAssocID="{2A366A44-7465-4234-BA1C-A75B58F05255}"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iagnostic"/>
        </a:ext>
      </dgm:extLst>
    </dgm:pt>
    <dgm:pt modelId="{7B784A8C-D6F3-4212-8F0F-11B795701B41}" type="pres">
      <dgm:prSet presAssocID="{2A366A44-7465-4234-BA1C-A75B58F05255}" presName="spaceRect" presStyleCnt="0"/>
      <dgm:spPr/>
    </dgm:pt>
    <dgm:pt modelId="{DCE196C8-50A1-4857-A722-E8B1F8AB7D09}" type="pres">
      <dgm:prSet presAssocID="{2A366A44-7465-4234-BA1C-A75B58F05255}" presName="parTx" presStyleLbl="revTx" presStyleIdx="4" presStyleCnt="8">
        <dgm:presLayoutVars>
          <dgm:chMax val="0"/>
          <dgm:chPref val="0"/>
        </dgm:presLayoutVars>
      </dgm:prSet>
      <dgm:spPr/>
    </dgm:pt>
    <dgm:pt modelId="{315A46DA-968B-44C9-A9AD-580B0FAC8855}" type="pres">
      <dgm:prSet presAssocID="{CDA6C0A1-3F1C-405C-B9A5-A66327505478}" presName="sibTrans" presStyleCnt="0"/>
      <dgm:spPr/>
    </dgm:pt>
    <dgm:pt modelId="{26EB7753-3339-4B62-BCCF-AE50D314FC7F}" type="pres">
      <dgm:prSet presAssocID="{A3A75559-AF55-4462-A897-0DB9891E84B3}" presName="compNode" presStyleCnt="0"/>
      <dgm:spPr/>
    </dgm:pt>
    <dgm:pt modelId="{A114AB5C-79AB-4DB5-A04F-E6F0C7CD59F4}" type="pres">
      <dgm:prSet presAssocID="{A3A75559-AF55-4462-A897-0DB9891E84B3}" presName="bgRect" presStyleLbl="bgShp" presStyleIdx="5" presStyleCnt="8"/>
      <dgm:spPr/>
    </dgm:pt>
    <dgm:pt modelId="{8D8E272E-A2D4-4691-B474-55FCA5039A5E}" type="pres">
      <dgm:prSet presAssocID="{A3A75559-AF55-4462-A897-0DB9891E84B3}"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eamwork"/>
        </a:ext>
      </dgm:extLst>
    </dgm:pt>
    <dgm:pt modelId="{803D25CD-4AB8-4568-ADC1-AF9656DB4E7F}" type="pres">
      <dgm:prSet presAssocID="{A3A75559-AF55-4462-A897-0DB9891E84B3}" presName="spaceRect" presStyleCnt="0"/>
      <dgm:spPr/>
    </dgm:pt>
    <dgm:pt modelId="{AB0AE594-F970-469F-A7DF-57BE8B3B133E}" type="pres">
      <dgm:prSet presAssocID="{A3A75559-AF55-4462-A897-0DB9891E84B3}" presName="parTx" presStyleLbl="revTx" presStyleIdx="5" presStyleCnt="8">
        <dgm:presLayoutVars>
          <dgm:chMax val="0"/>
          <dgm:chPref val="0"/>
        </dgm:presLayoutVars>
      </dgm:prSet>
      <dgm:spPr/>
    </dgm:pt>
    <dgm:pt modelId="{0F56C5E1-B9B3-48F0-8CBF-5600DE241602}" type="pres">
      <dgm:prSet presAssocID="{877C0959-A787-4A8F-8AE5-4825A3F140D2}" presName="sibTrans" presStyleCnt="0"/>
      <dgm:spPr/>
    </dgm:pt>
    <dgm:pt modelId="{7FD3827F-BB85-492B-81BE-BFF119DC1F70}" type="pres">
      <dgm:prSet presAssocID="{8D5503DC-9F12-47CC-864D-48AEB5529144}" presName="compNode" presStyleCnt="0"/>
      <dgm:spPr/>
    </dgm:pt>
    <dgm:pt modelId="{9865C6D4-D70E-4912-AC1B-151D15188FA4}" type="pres">
      <dgm:prSet presAssocID="{8D5503DC-9F12-47CC-864D-48AEB5529144}" presName="bgRect" presStyleLbl="bgShp" presStyleIdx="6" presStyleCnt="8"/>
      <dgm:spPr/>
    </dgm:pt>
    <dgm:pt modelId="{AAD723CA-F9A5-4828-BE7B-DCAD1D895A17}" type="pres">
      <dgm:prSet presAssocID="{8D5503DC-9F12-47CC-864D-48AEB5529144}"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Word Document"/>
        </a:ext>
      </dgm:extLst>
    </dgm:pt>
    <dgm:pt modelId="{519B2F4C-A8DF-4CFD-A70F-C039C48EDF8D}" type="pres">
      <dgm:prSet presAssocID="{8D5503DC-9F12-47CC-864D-48AEB5529144}" presName="spaceRect" presStyleCnt="0"/>
      <dgm:spPr/>
    </dgm:pt>
    <dgm:pt modelId="{1036F6B6-0254-472D-9D5F-A7010D939060}" type="pres">
      <dgm:prSet presAssocID="{8D5503DC-9F12-47CC-864D-48AEB5529144}" presName="parTx" presStyleLbl="revTx" presStyleIdx="6" presStyleCnt="8">
        <dgm:presLayoutVars>
          <dgm:chMax val="0"/>
          <dgm:chPref val="0"/>
        </dgm:presLayoutVars>
      </dgm:prSet>
      <dgm:spPr/>
    </dgm:pt>
    <dgm:pt modelId="{84E7EF3F-B150-47B0-A14A-3662D975788B}" type="pres">
      <dgm:prSet presAssocID="{5118E6AD-E174-4081-8415-8A75AA24B140}" presName="sibTrans" presStyleCnt="0"/>
      <dgm:spPr/>
    </dgm:pt>
    <dgm:pt modelId="{702BEE43-F180-4D70-BE10-E0CF006DD368}" type="pres">
      <dgm:prSet presAssocID="{A67E0493-647E-47F7-90A1-4509F3EEA2CA}" presName="compNode" presStyleCnt="0"/>
      <dgm:spPr/>
    </dgm:pt>
    <dgm:pt modelId="{C500F84C-CF9E-448E-B446-C7BE65E2CA9B}" type="pres">
      <dgm:prSet presAssocID="{A67E0493-647E-47F7-90A1-4509F3EEA2CA}" presName="bgRect" presStyleLbl="bgShp" presStyleIdx="7" presStyleCnt="8"/>
      <dgm:spPr/>
    </dgm:pt>
    <dgm:pt modelId="{837D4A9E-F58A-4DA5-B53B-14A874D4D55C}" type="pres">
      <dgm:prSet presAssocID="{A67E0493-647E-47F7-90A1-4509F3EEA2CA}"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Help"/>
        </a:ext>
      </dgm:extLst>
    </dgm:pt>
    <dgm:pt modelId="{24734B2E-A3ED-47CA-94F3-07B4EFFB0106}" type="pres">
      <dgm:prSet presAssocID="{A67E0493-647E-47F7-90A1-4509F3EEA2CA}" presName="spaceRect" presStyleCnt="0"/>
      <dgm:spPr/>
    </dgm:pt>
    <dgm:pt modelId="{A4797761-B58C-44F0-BB9F-035981789612}" type="pres">
      <dgm:prSet presAssocID="{A67E0493-647E-47F7-90A1-4509F3EEA2CA}" presName="parTx" presStyleLbl="revTx" presStyleIdx="7" presStyleCnt="8">
        <dgm:presLayoutVars>
          <dgm:chMax val="0"/>
          <dgm:chPref val="0"/>
        </dgm:presLayoutVars>
      </dgm:prSet>
      <dgm:spPr/>
    </dgm:pt>
  </dgm:ptLst>
  <dgm:cxnLst>
    <dgm:cxn modelId="{6CB72507-B15C-43D6-98B8-6002A8DDBFA6}" srcId="{2DA74455-FD3A-45AB-9850-4F46959583CC}" destId="{D3A7F700-1AA4-4AFB-A020-5AD3E5669CB2}" srcOrd="2" destOrd="0" parTransId="{BAAD7C90-3AD4-4A57-98AB-9B22DEDD08F4}" sibTransId="{38ADA7C3-35D0-43EB-ACEF-E9E64BCE1546}"/>
    <dgm:cxn modelId="{D6DA0D27-F626-4BC9-9278-E61620587C6C}" type="presOf" srcId="{2A366A44-7465-4234-BA1C-A75B58F05255}" destId="{DCE196C8-50A1-4857-A722-E8B1F8AB7D09}" srcOrd="0" destOrd="0" presId="urn:microsoft.com/office/officeart/2018/2/layout/IconVerticalSolidList"/>
    <dgm:cxn modelId="{04A41D29-7814-4460-8B41-C0C0F5961033}" type="presOf" srcId="{D3A7F700-1AA4-4AFB-A020-5AD3E5669CB2}" destId="{0270A325-287A-41C3-B1A2-1E4DEAD0BF1B}" srcOrd="0" destOrd="0" presId="urn:microsoft.com/office/officeart/2018/2/layout/IconVerticalSolidList"/>
    <dgm:cxn modelId="{B45C1A3F-A5D9-445E-8B9A-15AC2E308BBF}" type="presOf" srcId="{42EF5D48-E1DD-4F0E-A333-A012319F3C5E}" destId="{634837DD-3B11-4EB1-AAB6-70B87EC0373F}" srcOrd="0" destOrd="0" presId="urn:microsoft.com/office/officeart/2018/2/layout/IconVerticalSolidList"/>
    <dgm:cxn modelId="{73B48741-C8E7-4A0A-87A1-5AD6ACEB69F7}" type="presOf" srcId="{8D5503DC-9F12-47CC-864D-48AEB5529144}" destId="{1036F6B6-0254-472D-9D5F-A7010D939060}" srcOrd="0" destOrd="0" presId="urn:microsoft.com/office/officeart/2018/2/layout/IconVerticalSolidList"/>
    <dgm:cxn modelId="{52ADF766-AB69-4BEA-9F55-7A48A62ADDE2}" srcId="{2DA74455-FD3A-45AB-9850-4F46959583CC}" destId="{A67E0493-647E-47F7-90A1-4509F3EEA2CA}" srcOrd="7" destOrd="0" parTransId="{0ED6374F-85CB-45AA-8785-165D5E524C80}" sibTransId="{16B863A9-2738-407C-A2A3-BB40EE38E7C1}"/>
    <dgm:cxn modelId="{EB147348-05B7-4BB3-A035-5DC5C73CAC85}" type="presOf" srcId="{2DA74455-FD3A-45AB-9850-4F46959583CC}" destId="{6D666393-EB4B-427E-9190-C2F1E7983BBB}" srcOrd="0" destOrd="0" presId="urn:microsoft.com/office/officeart/2018/2/layout/IconVerticalSolidList"/>
    <dgm:cxn modelId="{079C6D4E-803E-4CDB-8EAB-8F76860D98DC}" type="presOf" srcId="{A3A75559-AF55-4462-A897-0DB9891E84B3}" destId="{AB0AE594-F970-469F-A7DF-57BE8B3B133E}" srcOrd="0" destOrd="0" presId="urn:microsoft.com/office/officeart/2018/2/layout/IconVerticalSolidList"/>
    <dgm:cxn modelId="{8894E150-C209-4A7E-9978-DB490D5CA2B8}" srcId="{2DA74455-FD3A-45AB-9850-4F46959583CC}" destId="{2A366A44-7465-4234-BA1C-A75B58F05255}" srcOrd="4" destOrd="0" parTransId="{A99AD13F-9CEF-464E-A3D7-9E5517694847}" sibTransId="{CDA6C0A1-3F1C-405C-B9A5-A66327505478}"/>
    <dgm:cxn modelId="{C9D9139E-D164-48AD-A469-E51C1CF4F8FE}" type="presOf" srcId="{2F6248E6-2F5E-42CE-9533-E9A37BCB19CB}" destId="{40878F8A-3695-4EF6-A0D4-0221C56345C3}" srcOrd="0" destOrd="0" presId="urn:microsoft.com/office/officeart/2018/2/layout/IconVerticalSolidList"/>
    <dgm:cxn modelId="{A1E9D8AC-8307-4475-A9F2-1CB0186E9ECA}" srcId="{2DA74455-FD3A-45AB-9850-4F46959583CC}" destId="{42EF5D48-E1DD-4F0E-A333-A012319F3C5E}" srcOrd="3" destOrd="0" parTransId="{11CEBA32-C857-423E-ADDD-F960982818FD}" sibTransId="{71CA7C1B-3F10-44FF-9DAE-D098A5E4970B}"/>
    <dgm:cxn modelId="{53416FB2-C247-4E3B-BB6A-CB20E5516E45}" type="presOf" srcId="{A67E0493-647E-47F7-90A1-4509F3EEA2CA}" destId="{A4797761-B58C-44F0-BB9F-035981789612}" srcOrd="0" destOrd="0" presId="urn:microsoft.com/office/officeart/2018/2/layout/IconVerticalSolidList"/>
    <dgm:cxn modelId="{660A93C6-43C2-47D7-B6F7-9E6BC13EA567}" srcId="{2DA74455-FD3A-45AB-9850-4F46959583CC}" destId="{2F6248E6-2F5E-42CE-9533-E9A37BCB19CB}" srcOrd="1" destOrd="0" parTransId="{CC404642-4787-419C-AB17-3FE3309CE162}" sibTransId="{220700B5-3487-4074-84F5-E03A228D181F}"/>
    <dgm:cxn modelId="{D0B2D5C9-1417-4EEA-9402-8B0A1566719E}" type="presOf" srcId="{0F170AB7-20CC-45BC-A5BE-091B28B66B37}" destId="{5D1452C7-BEE8-4958-962D-C7BE3EFE8A74}" srcOrd="0" destOrd="0" presId="urn:microsoft.com/office/officeart/2018/2/layout/IconVerticalSolidList"/>
    <dgm:cxn modelId="{CC3886CE-F0F6-4F8A-B5EC-18C4C5D66DF2}" srcId="{2DA74455-FD3A-45AB-9850-4F46959583CC}" destId="{8D5503DC-9F12-47CC-864D-48AEB5529144}" srcOrd="6" destOrd="0" parTransId="{8F9130DA-D48F-4FC5-AD6D-43195671864F}" sibTransId="{5118E6AD-E174-4081-8415-8A75AA24B140}"/>
    <dgm:cxn modelId="{552788F9-544D-413C-B9CB-1EFE615C4FCE}" srcId="{2DA74455-FD3A-45AB-9850-4F46959583CC}" destId="{0F170AB7-20CC-45BC-A5BE-091B28B66B37}" srcOrd="0" destOrd="0" parTransId="{4C2C098D-4A0D-4C89-A70D-05C990D69D8C}" sibTransId="{95A42D24-923D-41A6-A2DF-9D907F49566D}"/>
    <dgm:cxn modelId="{F643B6F9-814C-4052-B0D7-878217116B4A}" srcId="{2DA74455-FD3A-45AB-9850-4F46959583CC}" destId="{A3A75559-AF55-4462-A897-0DB9891E84B3}" srcOrd="5" destOrd="0" parTransId="{3B5501BA-103A-4899-A0BC-2A6D8CA898DE}" sibTransId="{877C0959-A787-4A8F-8AE5-4825A3F140D2}"/>
    <dgm:cxn modelId="{25807FF1-FB3A-41FA-AE9A-C8B83F1BAEB8}" type="presParOf" srcId="{6D666393-EB4B-427E-9190-C2F1E7983BBB}" destId="{EC53DE5A-0CED-47CA-AD4E-AD2ED7A509B3}" srcOrd="0" destOrd="0" presId="urn:microsoft.com/office/officeart/2018/2/layout/IconVerticalSolidList"/>
    <dgm:cxn modelId="{B0C6EE6C-A1C6-4000-B1C5-BEFD5A1F4014}" type="presParOf" srcId="{EC53DE5A-0CED-47CA-AD4E-AD2ED7A509B3}" destId="{5EE31906-280C-49F5-89B8-E67B7EA1CC1E}" srcOrd="0" destOrd="0" presId="urn:microsoft.com/office/officeart/2018/2/layout/IconVerticalSolidList"/>
    <dgm:cxn modelId="{1F0307E0-3BD9-4A12-9596-EA3D28B7B43F}" type="presParOf" srcId="{EC53DE5A-0CED-47CA-AD4E-AD2ED7A509B3}" destId="{9540B16E-C80B-4FB2-9E10-96EA7569B78E}" srcOrd="1" destOrd="0" presId="urn:microsoft.com/office/officeart/2018/2/layout/IconVerticalSolidList"/>
    <dgm:cxn modelId="{4908E915-E374-4304-BE18-46262D1BE83F}" type="presParOf" srcId="{EC53DE5A-0CED-47CA-AD4E-AD2ED7A509B3}" destId="{1282CBCE-4B54-489D-BE4E-0F3438579A6E}" srcOrd="2" destOrd="0" presId="urn:microsoft.com/office/officeart/2018/2/layout/IconVerticalSolidList"/>
    <dgm:cxn modelId="{D84F6053-3D53-4E3C-80AF-7DD0D1289A98}" type="presParOf" srcId="{EC53DE5A-0CED-47CA-AD4E-AD2ED7A509B3}" destId="{5D1452C7-BEE8-4958-962D-C7BE3EFE8A74}" srcOrd="3" destOrd="0" presId="urn:microsoft.com/office/officeart/2018/2/layout/IconVerticalSolidList"/>
    <dgm:cxn modelId="{06C25ACB-99BA-4AB5-9A83-802CF676A114}" type="presParOf" srcId="{6D666393-EB4B-427E-9190-C2F1E7983BBB}" destId="{963A12A8-85D2-4F82-A7E8-715951AA01CF}" srcOrd="1" destOrd="0" presId="urn:microsoft.com/office/officeart/2018/2/layout/IconVerticalSolidList"/>
    <dgm:cxn modelId="{A75FF4C7-4CD4-4420-9CA4-32285616E6FB}" type="presParOf" srcId="{6D666393-EB4B-427E-9190-C2F1E7983BBB}" destId="{3C16938E-27E7-4034-963C-83507F238CB2}" srcOrd="2" destOrd="0" presId="urn:microsoft.com/office/officeart/2018/2/layout/IconVerticalSolidList"/>
    <dgm:cxn modelId="{BFEF3AB9-928C-4876-83C9-B186B959A249}" type="presParOf" srcId="{3C16938E-27E7-4034-963C-83507F238CB2}" destId="{55BAD7A1-97C0-4B1E-ABBC-1BAEF43E9923}" srcOrd="0" destOrd="0" presId="urn:microsoft.com/office/officeart/2018/2/layout/IconVerticalSolidList"/>
    <dgm:cxn modelId="{CC505DC0-A22D-4D5D-9E2A-C77716E6BF52}" type="presParOf" srcId="{3C16938E-27E7-4034-963C-83507F238CB2}" destId="{23858388-F94D-4D52-886F-BF407378BF6E}" srcOrd="1" destOrd="0" presId="urn:microsoft.com/office/officeart/2018/2/layout/IconVerticalSolidList"/>
    <dgm:cxn modelId="{BDA198E2-87BE-4FE7-AB84-94693C1CDB4D}" type="presParOf" srcId="{3C16938E-27E7-4034-963C-83507F238CB2}" destId="{84918383-107C-46D6-B983-C20303C04A8C}" srcOrd="2" destOrd="0" presId="urn:microsoft.com/office/officeart/2018/2/layout/IconVerticalSolidList"/>
    <dgm:cxn modelId="{BA8080F3-A431-4ADA-8E7B-027ACD841FD3}" type="presParOf" srcId="{3C16938E-27E7-4034-963C-83507F238CB2}" destId="{40878F8A-3695-4EF6-A0D4-0221C56345C3}" srcOrd="3" destOrd="0" presId="urn:microsoft.com/office/officeart/2018/2/layout/IconVerticalSolidList"/>
    <dgm:cxn modelId="{D72E7CC3-3065-4108-A3A4-6343EE630E0B}" type="presParOf" srcId="{6D666393-EB4B-427E-9190-C2F1E7983BBB}" destId="{C5DF53B8-8C13-47C0-9382-D31C22C3D430}" srcOrd="3" destOrd="0" presId="urn:microsoft.com/office/officeart/2018/2/layout/IconVerticalSolidList"/>
    <dgm:cxn modelId="{C88FAF06-F044-467D-BE4B-1BEB75FDD856}" type="presParOf" srcId="{6D666393-EB4B-427E-9190-C2F1E7983BBB}" destId="{C73F6483-BE11-4D93-A967-7418DC67A8A7}" srcOrd="4" destOrd="0" presId="urn:microsoft.com/office/officeart/2018/2/layout/IconVerticalSolidList"/>
    <dgm:cxn modelId="{575D9700-A143-4C30-A8FA-1D18A26ABABD}" type="presParOf" srcId="{C73F6483-BE11-4D93-A967-7418DC67A8A7}" destId="{19BCA2DA-4843-418A-AD1B-89D2F1DE1AD1}" srcOrd="0" destOrd="0" presId="urn:microsoft.com/office/officeart/2018/2/layout/IconVerticalSolidList"/>
    <dgm:cxn modelId="{735FDB15-B639-4F0D-87E8-C4B42EDD3B3E}" type="presParOf" srcId="{C73F6483-BE11-4D93-A967-7418DC67A8A7}" destId="{645388D9-B1D0-4969-82D6-0662C4FAC517}" srcOrd="1" destOrd="0" presId="urn:microsoft.com/office/officeart/2018/2/layout/IconVerticalSolidList"/>
    <dgm:cxn modelId="{DEDCDFD3-4D22-4A96-AB2D-90248791CD29}" type="presParOf" srcId="{C73F6483-BE11-4D93-A967-7418DC67A8A7}" destId="{ECCF261A-2E09-4460-8E2C-838237E3A9F3}" srcOrd="2" destOrd="0" presId="urn:microsoft.com/office/officeart/2018/2/layout/IconVerticalSolidList"/>
    <dgm:cxn modelId="{4347B210-6932-45F5-9052-D201107B6861}" type="presParOf" srcId="{C73F6483-BE11-4D93-A967-7418DC67A8A7}" destId="{0270A325-287A-41C3-B1A2-1E4DEAD0BF1B}" srcOrd="3" destOrd="0" presId="urn:microsoft.com/office/officeart/2018/2/layout/IconVerticalSolidList"/>
    <dgm:cxn modelId="{3146F618-6026-4656-999C-EDB3327BFA22}" type="presParOf" srcId="{6D666393-EB4B-427E-9190-C2F1E7983BBB}" destId="{F7138CC6-6275-47CC-9F35-9E75250B467B}" srcOrd="5" destOrd="0" presId="urn:microsoft.com/office/officeart/2018/2/layout/IconVerticalSolidList"/>
    <dgm:cxn modelId="{6461402A-27C8-4A0E-AE18-385C65C5EB84}" type="presParOf" srcId="{6D666393-EB4B-427E-9190-C2F1E7983BBB}" destId="{3B6659BC-2CBC-4228-9C9E-6BA4823351CB}" srcOrd="6" destOrd="0" presId="urn:microsoft.com/office/officeart/2018/2/layout/IconVerticalSolidList"/>
    <dgm:cxn modelId="{3A0AF270-7D7B-4492-BD55-4F7387E0C157}" type="presParOf" srcId="{3B6659BC-2CBC-4228-9C9E-6BA4823351CB}" destId="{AF618651-0782-4D61-B798-915B7198809D}" srcOrd="0" destOrd="0" presId="urn:microsoft.com/office/officeart/2018/2/layout/IconVerticalSolidList"/>
    <dgm:cxn modelId="{6B613F9B-0830-4BB5-807F-E8CA601C3A8F}" type="presParOf" srcId="{3B6659BC-2CBC-4228-9C9E-6BA4823351CB}" destId="{64A7776B-3BC6-4471-8FE8-94B5409F0839}" srcOrd="1" destOrd="0" presId="urn:microsoft.com/office/officeart/2018/2/layout/IconVerticalSolidList"/>
    <dgm:cxn modelId="{2607CB43-B1EC-4AEB-B1FE-5CB10FDE593F}" type="presParOf" srcId="{3B6659BC-2CBC-4228-9C9E-6BA4823351CB}" destId="{B85ED998-BDBF-4924-B34E-2494446ADEA4}" srcOrd="2" destOrd="0" presId="urn:microsoft.com/office/officeart/2018/2/layout/IconVerticalSolidList"/>
    <dgm:cxn modelId="{475FBDA2-C879-403B-BFCA-17C33CEBBF12}" type="presParOf" srcId="{3B6659BC-2CBC-4228-9C9E-6BA4823351CB}" destId="{634837DD-3B11-4EB1-AAB6-70B87EC0373F}" srcOrd="3" destOrd="0" presId="urn:microsoft.com/office/officeart/2018/2/layout/IconVerticalSolidList"/>
    <dgm:cxn modelId="{D65EBC34-B41D-404B-B016-F65FA1F1AC52}" type="presParOf" srcId="{6D666393-EB4B-427E-9190-C2F1E7983BBB}" destId="{BFD73711-41DF-46A4-8E21-A50AFB856E87}" srcOrd="7" destOrd="0" presId="urn:microsoft.com/office/officeart/2018/2/layout/IconVerticalSolidList"/>
    <dgm:cxn modelId="{F4562BF6-B6FD-4EC2-979F-1992BA2AC7CA}" type="presParOf" srcId="{6D666393-EB4B-427E-9190-C2F1E7983BBB}" destId="{312A4343-FE83-4304-A504-620A3F7816C6}" srcOrd="8" destOrd="0" presId="urn:microsoft.com/office/officeart/2018/2/layout/IconVerticalSolidList"/>
    <dgm:cxn modelId="{A3789441-DA8F-437D-B0E6-6BFBD6AA29D1}" type="presParOf" srcId="{312A4343-FE83-4304-A504-620A3F7816C6}" destId="{592ABB20-7418-49EB-AC79-3EE581EE3241}" srcOrd="0" destOrd="0" presId="urn:microsoft.com/office/officeart/2018/2/layout/IconVerticalSolidList"/>
    <dgm:cxn modelId="{B7CEA738-8A84-4776-8FD0-ED6EECCBE3C1}" type="presParOf" srcId="{312A4343-FE83-4304-A504-620A3F7816C6}" destId="{FDABBD04-14FD-4A51-BD24-A23FC4E22383}" srcOrd="1" destOrd="0" presId="urn:microsoft.com/office/officeart/2018/2/layout/IconVerticalSolidList"/>
    <dgm:cxn modelId="{029B35A8-7CBB-40D4-9CC1-23AE32423196}" type="presParOf" srcId="{312A4343-FE83-4304-A504-620A3F7816C6}" destId="{7B784A8C-D6F3-4212-8F0F-11B795701B41}" srcOrd="2" destOrd="0" presId="urn:microsoft.com/office/officeart/2018/2/layout/IconVerticalSolidList"/>
    <dgm:cxn modelId="{31742EAE-449E-441D-BD15-D631BC6BFBD1}" type="presParOf" srcId="{312A4343-FE83-4304-A504-620A3F7816C6}" destId="{DCE196C8-50A1-4857-A722-E8B1F8AB7D09}" srcOrd="3" destOrd="0" presId="urn:microsoft.com/office/officeart/2018/2/layout/IconVerticalSolidList"/>
    <dgm:cxn modelId="{9EEB6367-B980-471F-9956-2BF57BCEFC2D}" type="presParOf" srcId="{6D666393-EB4B-427E-9190-C2F1E7983BBB}" destId="{315A46DA-968B-44C9-A9AD-580B0FAC8855}" srcOrd="9" destOrd="0" presId="urn:microsoft.com/office/officeart/2018/2/layout/IconVerticalSolidList"/>
    <dgm:cxn modelId="{E03BBEF4-64DB-43F8-9025-5B7517F0BF5A}" type="presParOf" srcId="{6D666393-EB4B-427E-9190-C2F1E7983BBB}" destId="{26EB7753-3339-4B62-BCCF-AE50D314FC7F}" srcOrd="10" destOrd="0" presId="urn:microsoft.com/office/officeart/2018/2/layout/IconVerticalSolidList"/>
    <dgm:cxn modelId="{63548F1B-A2D6-40CD-9B5C-23C6819C27A9}" type="presParOf" srcId="{26EB7753-3339-4B62-BCCF-AE50D314FC7F}" destId="{A114AB5C-79AB-4DB5-A04F-E6F0C7CD59F4}" srcOrd="0" destOrd="0" presId="urn:microsoft.com/office/officeart/2018/2/layout/IconVerticalSolidList"/>
    <dgm:cxn modelId="{48C28FBA-09E9-4D2A-BDC9-DCBB6E4359F8}" type="presParOf" srcId="{26EB7753-3339-4B62-BCCF-AE50D314FC7F}" destId="{8D8E272E-A2D4-4691-B474-55FCA5039A5E}" srcOrd="1" destOrd="0" presId="urn:microsoft.com/office/officeart/2018/2/layout/IconVerticalSolidList"/>
    <dgm:cxn modelId="{184B4ED5-731E-4E33-975B-B521A9F3B1C3}" type="presParOf" srcId="{26EB7753-3339-4B62-BCCF-AE50D314FC7F}" destId="{803D25CD-4AB8-4568-ADC1-AF9656DB4E7F}" srcOrd="2" destOrd="0" presId="urn:microsoft.com/office/officeart/2018/2/layout/IconVerticalSolidList"/>
    <dgm:cxn modelId="{AF4096A4-7660-4DAF-9F28-DA3FDAE31116}" type="presParOf" srcId="{26EB7753-3339-4B62-BCCF-AE50D314FC7F}" destId="{AB0AE594-F970-469F-A7DF-57BE8B3B133E}" srcOrd="3" destOrd="0" presId="urn:microsoft.com/office/officeart/2018/2/layout/IconVerticalSolidList"/>
    <dgm:cxn modelId="{F4A766B3-EA4D-4C05-A642-CE4242B85FD1}" type="presParOf" srcId="{6D666393-EB4B-427E-9190-C2F1E7983BBB}" destId="{0F56C5E1-B9B3-48F0-8CBF-5600DE241602}" srcOrd="11" destOrd="0" presId="urn:microsoft.com/office/officeart/2018/2/layout/IconVerticalSolidList"/>
    <dgm:cxn modelId="{ECE1C94E-D7CD-4ED3-B696-563817541BF3}" type="presParOf" srcId="{6D666393-EB4B-427E-9190-C2F1E7983BBB}" destId="{7FD3827F-BB85-492B-81BE-BFF119DC1F70}" srcOrd="12" destOrd="0" presId="urn:microsoft.com/office/officeart/2018/2/layout/IconVerticalSolidList"/>
    <dgm:cxn modelId="{1409E3DC-E768-4D9E-91D5-4E63AAF5469B}" type="presParOf" srcId="{7FD3827F-BB85-492B-81BE-BFF119DC1F70}" destId="{9865C6D4-D70E-4912-AC1B-151D15188FA4}" srcOrd="0" destOrd="0" presId="urn:microsoft.com/office/officeart/2018/2/layout/IconVerticalSolidList"/>
    <dgm:cxn modelId="{2EF5941E-8CAE-45BC-BF0A-0C09F77EB9E5}" type="presParOf" srcId="{7FD3827F-BB85-492B-81BE-BFF119DC1F70}" destId="{AAD723CA-F9A5-4828-BE7B-DCAD1D895A17}" srcOrd="1" destOrd="0" presId="urn:microsoft.com/office/officeart/2018/2/layout/IconVerticalSolidList"/>
    <dgm:cxn modelId="{B49D315A-9BF9-4F97-8710-B887A2980CA3}" type="presParOf" srcId="{7FD3827F-BB85-492B-81BE-BFF119DC1F70}" destId="{519B2F4C-A8DF-4CFD-A70F-C039C48EDF8D}" srcOrd="2" destOrd="0" presId="urn:microsoft.com/office/officeart/2018/2/layout/IconVerticalSolidList"/>
    <dgm:cxn modelId="{61F3D0E7-78FB-4239-A4A6-E5CF44FCC921}" type="presParOf" srcId="{7FD3827F-BB85-492B-81BE-BFF119DC1F70}" destId="{1036F6B6-0254-472D-9D5F-A7010D939060}" srcOrd="3" destOrd="0" presId="urn:microsoft.com/office/officeart/2018/2/layout/IconVerticalSolidList"/>
    <dgm:cxn modelId="{D792F17A-CD52-417E-9C14-09D8BC942BFA}" type="presParOf" srcId="{6D666393-EB4B-427E-9190-C2F1E7983BBB}" destId="{84E7EF3F-B150-47B0-A14A-3662D975788B}" srcOrd="13" destOrd="0" presId="urn:microsoft.com/office/officeart/2018/2/layout/IconVerticalSolidList"/>
    <dgm:cxn modelId="{61720F60-9831-4C29-A679-EBB94AAB1B4F}" type="presParOf" srcId="{6D666393-EB4B-427E-9190-C2F1E7983BBB}" destId="{702BEE43-F180-4D70-BE10-E0CF006DD368}" srcOrd="14" destOrd="0" presId="urn:microsoft.com/office/officeart/2018/2/layout/IconVerticalSolidList"/>
    <dgm:cxn modelId="{833CB596-7EB0-47E6-8176-687CC2FBB799}" type="presParOf" srcId="{702BEE43-F180-4D70-BE10-E0CF006DD368}" destId="{C500F84C-CF9E-448E-B446-C7BE65E2CA9B}" srcOrd="0" destOrd="0" presId="urn:microsoft.com/office/officeart/2018/2/layout/IconVerticalSolidList"/>
    <dgm:cxn modelId="{8C476E18-5BA9-4695-9447-6211559524A7}" type="presParOf" srcId="{702BEE43-F180-4D70-BE10-E0CF006DD368}" destId="{837D4A9E-F58A-4DA5-B53B-14A874D4D55C}" srcOrd="1" destOrd="0" presId="urn:microsoft.com/office/officeart/2018/2/layout/IconVerticalSolidList"/>
    <dgm:cxn modelId="{8D805A26-84F8-4642-B561-2C4D8B6D2E24}" type="presParOf" srcId="{702BEE43-F180-4D70-BE10-E0CF006DD368}" destId="{24734B2E-A3ED-47CA-94F3-07B4EFFB0106}" srcOrd="2" destOrd="0" presId="urn:microsoft.com/office/officeart/2018/2/layout/IconVerticalSolidList"/>
    <dgm:cxn modelId="{D20AB39A-F2BE-4FCD-AEA7-70D033CA085E}" type="presParOf" srcId="{702BEE43-F180-4D70-BE10-E0CF006DD368}" destId="{A4797761-B58C-44F0-BB9F-03598178961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7B1C3A-A289-4A6E-AB5A-409F58AD732A}"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ACDCC8CD-1C3A-4963-8294-5DB6A206FB99}">
      <dgm:prSet/>
      <dgm:spPr/>
      <dgm:t>
        <a:bodyPr/>
        <a:lstStyle/>
        <a:p>
          <a:r>
            <a:rPr lang="en-GB"/>
            <a:t>Cover Page</a:t>
          </a:r>
          <a:endParaRPr lang="en-US"/>
        </a:p>
      </dgm:t>
    </dgm:pt>
    <dgm:pt modelId="{BB4FDA4A-255B-4C39-B737-052522DA35CE}" type="parTrans" cxnId="{46CCB286-B2E0-42B6-BCE7-922AA8C4091B}">
      <dgm:prSet/>
      <dgm:spPr/>
      <dgm:t>
        <a:bodyPr/>
        <a:lstStyle/>
        <a:p>
          <a:endParaRPr lang="en-US"/>
        </a:p>
      </dgm:t>
    </dgm:pt>
    <dgm:pt modelId="{E1293900-EFBF-4228-9886-664D837B0A9F}" type="sibTrans" cxnId="{46CCB286-B2E0-42B6-BCE7-922AA8C4091B}">
      <dgm:prSet/>
      <dgm:spPr/>
      <dgm:t>
        <a:bodyPr/>
        <a:lstStyle/>
        <a:p>
          <a:endParaRPr lang="en-US"/>
        </a:p>
      </dgm:t>
    </dgm:pt>
    <dgm:pt modelId="{1258D012-D144-4B5F-B22F-F673F4623798}">
      <dgm:prSet/>
      <dgm:spPr/>
      <dgm:t>
        <a:bodyPr/>
        <a:lstStyle/>
        <a:p>
          <a:r>
            <a:rPr lang="en-GB"/>
            <a:t>Contents Page</a:t>
          </a:r>
          <a:endParaRPr lang="en-US"/>
        </a:p>
      </dgm:t>
    </dgm:pt>
    <dgm:pt modelId="{82C1DA1B-A29D-42EB-BC26-748B447F19AA}" type="parTrans" cxnId="{04F6EB7B-1583-4264-A921-5C2F69F5D251}">
      <dgm:prSet/>
      <dgm:spPr/>
      <dgm:t>
        <a:bodyPr/>
        <a:lstStyle/>
        <a:p>
          <a:endParaRPr lang="en-US"/>
        </a:p>
      </dgm:t>
    </dgm:pt>
    <dgm:pt modelId="{16DF7F24-8F88-4793-A03A-A9E81DF0943A}" type="sibTrans" cxnId="{04F6EB7B-1583-4264-A921-5C2F69F5D251}">
      <dgm:prSet/>
      <dgm:spPr/>
      <dgm:t>
        <a:bodyPr/>
        <a:lstStyle/>
        <a:p>
          <a:endParaRPr lang="en-US"/>
        </a:p>
      </dgm:t>
    </dgm:pt>
    <dgm:pt modelId="{030B36D3-107E-48A1-8E3F-A92B086253E7}">
      <dgm:prSet/>
      <dgm:spPr/>
      <dgm:t>
        <a:bodyPr/>
        <a:lstStyle/>
        <a:p>
          <a:r>
            <a:rPr lang="en-GB"/>
            <a:t>AI Statement </a:t>
          </a:r>
          <a:endParaRPr lang="en-US"/>
        </a:p>
      </dgm:t>
    </dgm:pt>
    <dgm:pt modelId="{39F763A7-2638-4530-AD72-F38A9DA3802C}" type="parTrans" cxnId="{6BEF9026-B92B-46BC-88DC-BD6467FBFFA3}">
      <dgm:prSet/>
      <dgm:spPr/>
      <dgm:t>
        <a:bodyPr/>
        <a:lstStyle/>
        <a:p>
          <a:endParaRPr lang="en-US"/>
        </a:p>
      </dgm:t>
    </dgm:pt>
    <dgm:pt modelId="{55689651-338E-4496-A869-6C3456AB2015}" type="sibTrans" cxnId="{6BEF9026-B92B-46BC-88DC-BD6467FBFFA3}">
      <dgm:prSet/>
      <dgm:spPr/>
      <dgm:t>
        <a:bodyPr/>
        <a:lstStyle/>
        <a:p>
          <a:endParaRPr lang="en-US"/>
        </a:p>
      </dgm:t>
    </dgm:pt>
    <dgm:pt modelId="{A4A8E8B5-941B-48AC-AB0B-5215B6E05EC1}" type="pres">
      <dgm:prSet presAssocID="{F37B1C3A-A289-4A6E-AB5A-409F58AD732A}" presName="root" presStyleCnt="0">
        <dgm:presLayoutVars>
          <dgm:dir/>
          <dgm:resizeHandles val="exact"/>
        </dgm:presLayoutVars>
      </dgm:prSet>
      <dgm:spPr/>
    </dgm:pt>
    <dgm:pt modelId="{8471D53B-CC8F-4499-AC3F-24007D2D7C69}" type="pres">
      <dgm:prSet presAssocID="{ACDCC8CD-1C3A-4963-8294-5DB6A206FB99}" presName="compNode" presStyleCnt="0"/>
      <dgm:spPr/>
    </dgm:pt>
    <dgm:pt modelId="{D0BAE051-55FC-4772-B77E-8E1C1344C11F}" type="pres">
      <dgm:prSet presAssocID="{ACDCC8CD-1C3A-4963-8294-5DB6A206FB99}" presName="bgRect" presStyleLbl="bgShp" presStyleIdx="0" presStyleCnt="3"/>
      <dgm:spPr/>
    </dgm:pt>
    <dgm:pt modelId="{64F04813-1E7D-4B97-A50C-6C7DCF10B548}" type="pres">
      <dgm:prSet presAssocID="{ACDCC8CD-1C3A-4963-8294-5DB6A206FB9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andscape Orientation"/>
        </a:ext>
      </dgm:extLst>
    </dgm:pt>
    <dgm:pt modelId="{E91964A3-8219-4B99-BD34-1A7351AB087C}" type="pres">
      <dgm:prSet presAssocID="{ACDCC8CD-1C3A-4963-8294-5DB6A206FB99}" presName="spaceRect" presStyleCnt="0"/>
      <dgm:spPr/>
    </dgm:pt>
    <dgm:pt modelId="{8CE2F4BC-C493-494B-AD41-D43918EA0BBB}" type="pres">
      <dgm:prSet presAssocID="{ACDCC8CD-1C3A-4963-8294-5DB6A206FB99}" presName="parTx" presStyleLbl="revTx" presStyleIdx="0" presStyleCnt="3">
        <dgm:presLayoutVars>
          <dgm:chMax val="0"/>
          <dgm:chPref val="0"/>
        </dgm:presLayoutVars>
      </dgm:prSet>
      <dgm:spPr/>
    </dgm:pt>
    <dgm:pt modelId="{D7068723-DE03-4692-8835-BE0754B7C30C}" type="pres">
      <dgm:prSet presAssocID="{E1293900-EFBF-4228-9886-664D837B0A9F}" presName="sibTrans" presStyleCnt="0"/>
      <dgm:spPr/>
    </dgm:pt>
    <dgm:pt modelId="{9BD21AA9-79C9-45E8-92E6-89B81AB41461}" type="pres">
      <dgm:prSet presAssocID="{1258D012-D144-4B5F-B22F-F673F4623798}" presName="compNode" presStyleCnt="0"/>
      <dgm:spPr/>
    </dgm:pt>
    <dgm:pt modelId="{DF817D0E-45A1-4AED-ADE8-B0E4EBF32979}" type="pres">
      <dgm:prSet presAssocID="{1258D012-D144-4B5F-B22F-F673F4623798}" presName="bgRect" presStyleLbl="bgShp" presStyleIdx="1" presStyleCnt="3"/>
      <dgm:spPr/>
    </dgm:pt>
    <dgm:pt modelId="{72BB07A2-ADDE-456B-B6FC-0F80F657C7CD}" type="pres">
      <dgm:prSet presAssocID="{1258D012-D144-4B5F-B22F-F673F462379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le HTML"/>
        </a:ext>
      </dgm:extLst>
    </dgm:pt>
    <dgm:pt modelId="{4BC8AF8C-5CA9-44C6-BFB0-C38AC8807019}" type="pres">
      <dgm:prSet presAssocID="{1258D012-D144-4B5F-B22F-F673F4623798}" presName="spaceRect" presStyleCnt="0"/>
      <dgm:spPr/>
    </dgm:pt>
    <dgm:pt modelId="{77FBE53C-C2ED-4514-B61C-8D26232818AC}" type="pres">
      <dgm:prSet presAssocID="{1258D012-D144-4B5F-B22F-F673F4623798}" presName="parTx" presStyleLbl="revTx" presStyleIdx="1" presStyleCnt="3">
        <dgm:presLayoutVars>
          <dgm:chMax val="0"/>
          <dgm:chPref val="0"/>
        </dgm:presLayoutVars>
      </dgm:prSet>
      <dgm:spPr/>
    </dgm:pt>
    <dgm:pt modelId="{F7274097-26B9-4A17-A610-B24708AD627F}" type="pres">
      <dgm:prSet presAssocID="{16DF7F24-8F88-4793-A03A-A9E81DF0943A}" presName="sibTrans" presStyleCnt="0"/>
      <dgm:spPr/>
    </dgm:pt>
    <dgm:pt modelId="{FF9C5D6A-AFA4-4BDF-8116-28DCE3225244}" type="pres">
      <dgm:prSet presAssocID="{030B36D3-107E-48A1-8E3F-A92B086253E7}" presName="compNode" presStyleCnt="0"/>
      <dgm:spPr/>
    </dgm:pt>
    <dgm:pt modelId="{C4F68E41-726E-4D42-A316-6AEA2E7301A0}" type="pres">
      <dgm:prSet presAssocID="{030B36D3-107E-48A1-8E3F-A92B086253E7}" presName="bgRect" presStyleLbl="bgShp" presStyleIdx="2" presStyleCnt="3"/>
      <dgm:spPr/>
    </dgm:pt>
    <dgm:pt modelId="{95A02B38-FFA8-4366-B516-D0D3A2A68950}" type="pres">
      <dgm:prSet presAssocID="{030B36D3-107E-48A1-8E3F-A92B086253E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B1086D9F-77DD-4D03-83C9-C2F9168CBA4D}" type="pres">
      <dgm:prSet presAssocID="{030B36D3-107E-48A1-8E3F-A92B086253E7}" presName="spaceRect" presStyleCnt="0"/>
      <dgm:spPr/>
    </dgm:pt>
    <dgm:pt modelId="{FAFA64FF-F093-4157-A78A-B0A7A5F31031}" type="pres">
      <dgm:prSet presAssocID="{030B36D3-107E-48A1-8E3F-A92B086253E7}" presName="parTx" presStyleLbl="revTx" presStyleIdx="2" presStyleCnt="3">
        <dgm:presLayoutVars>
          <dgm:chMax val="0"/>
          <dgm:chPref val="0"/>
        </dgm:presLayoutVars>
      </dgm:prSet>
      <dgm:spPr/>
    </dgm:pt>
  </dgm:ptLst>
  <dgm:cxnLst>
    <dgm:cxn modelId="{8B6C0D1E-CC5E-4277-9A26-22D2CFB01ABA}" type="presOf" srcId="{030B36D3-107E-48A1-8E3F-A92B086253E7}" destId="{FAFA64FF-F093-4157-A78A-B0A7A5F31031}" srcOrd="0" destOrd="0" presId="urn:microsoft.com/office/officeart/2018/2/layout/IconVerticalSolidList"/>
    <dgm:cxn modelId="{6BEF9026-B92B-46BC-88DC-BD6467FBFFA3}" srcId="{F37B1C3A-A289-4A6E-AB5A-409F58AD732A}" destId="{030B36D3-107E-48A1-8E3F-A92B086253E7}" srcOrd="2" destOrd="0" parTransId="{39F763A7-2638-4530-AD72-F38A9DA3802C}" sibTransId="{55689651-338E-4496-A869-6C3456AB2015}"/>
    <dgm:cxn modelId="{03F4825F-74DD-4F49-8BBF-94492A2A96B0}" type="presOf" srcId="{ACDCC8CD-1C3A-4963-8294-5DB6A206FB99}" destId="{8CE2F4BC-C493-494B-AD41-D43918EA0BBB}" srcOrd="0" destOrd="0" presId="urn:microsoft.com/office/officeart/2018/2/layout/IconVerticalSolidList"/>
    <dgm:cxn modelId="{E5B96A46-ABEB-4923-B75D-F345AE4C2674}" type="presOf" srcId="{F37B1C3A-A289-4A6E-AB5A-409F58AD732A}" destId="{A4A8E8B5-941B-48AC-AB0B-5215B6E05EC1}" srcOrd="0" destOrd="0" presId="urn:microsoft.com/office/officeart/2018/2/layout/IconVerticalSolidList"/>
    <dgm:cxn modelId="{04F6EB7B-1583-4264-A921-5C2F69F5D251}" srcId="{F37B1C3A-A289-4A6E-AB5A-409F58AD732A}" destId="{1258D012-D144-4B5F-B22F-F673F4623798}" srcOrd="1" destOrd="0" parTransId="{82C1DA1B-A29D-42EB-BC26-748B447F19AA}" sibTransId="{16DF7F24-8F88-4793-A03A-A9E81DF0943A}"/>
    <dgm:cxn modelId="{46CCB286-B2E0-42B6-BCE7-922AA8C4091B}" srcId="{F37B1C3A-A289-4A6E-AB5A-409F58AD732A}" destId="{ACDCC8CD-1C3A-4963-8294-5DB6A206FB99}" srcOrd="0" destOrd="0" parTransId="{BB4FDA4A-255B-4C39-B737-052522DA35CE}" sibTransId="{E1293900-EFBF-4228-9886-664D837B0A9F}"/>
    <dgm:cxn modelId="{6CF207DA-95AD-461E-8B2C-ABD73DCE4D63}" type="presOf" srcId="{1258D012-D144-4B5F-B22F-F673F4623798}" destId="{77FBE53C-C2ED-4514-B61C-8D26232818AC}" srcOrd="0" destOrd="0" presId="urn:microsoft.com/office/officeart/2018/2/layout/IconVerticalSolidList"/>
    <dgm:cxn modelId="{1D388DD6-CB80-44B4-BF35-3D9924B7BAAD}" type="presParOf" srcId="{A4A8E8B5-941B-48AC-AB0B-5215B6E05EC1}" destId="{8471D53B-CC8F-4499-AC3F-24007D2D7C69}" srcOrd="0" destOrd="0" presId="urn:microsoft.com/office/officeart/2018/2/layout/IconVerticalSolidList"/>
    <dgm:cxn modelId="{91008A32-1B23-4F03-ABA3-AACF6335CF44}" type="presParOf" srcId="{8471D53B-CC8F-4499-AC3F-24007D2D7C69}" destId="{D0BAE051-55FC-4772-B77E-8E1C1344C11F}" srcOrd="0" destOrd="0" presId="urn:microsoft.com/office/officeart/2018/2/layout/IconVerticalSolidList"/>
    <dgm:cxn modelId="{7CE488BA-0616-4937-9654-18BD1EBD606D}" type="presParOf" srcId="{8471D53B-CC8F-4499-AC3F-24007D2D7C69}" destId="{64F04813-1E7D-4B97-A50C-6C7DCF10B548}" srcOrd="1" destOrd="0" presId="urn:microsoft.com/office/officeart/2018/2/layout/IconVerticalSolidList"/>
    <dgm:cxn modelId="{CADD6718-B742-4DF4-A481-E31CAE1D0F37}" type="presParOf" srcId="{8471D53B-CC8F-4499-AC3F-24007D2D7C69}" destId="{E91964A3-8219-4B99-BD34-1A7351AB087C}" srcOrd="2" destOrd="0" presId="urn:microsoft.com/office/officeart/2018/2/layout/IconVerticalSolidList"/>
    <dgm:cxn modelId="{32020CBC-8733-466D-BC75-7DBB720183E9}" type="presParOf" srcId="{8471D53B-CC8F-4499-AC3F-24007D2D7C69}" destId="{8CE2F4BC-C493-494B-AD41-D43918EA0BBB}" srcOrd="3" destOrd="0" presId="urn:microsoft.com/office/officeart/2018/2/layout/IconVerticalSolidList"/>
    <dgm:cxn modelId="{1DA96C70-6DB8-4BE4-89C3-CF25DD5E2F45}" type="presParOf" srcId="{A4A8E8B5-941B-48AC-AB0B-5215B6E05EC1}" destId="{D7068723-DE03-4692-8835-BE0754B7C30C}" srcOrd="1" destOrd="0" presId="urn:microsoft.com/office/officeart/2018/2/layout/IconVerticalSolidList"/>
    <dgm:cxn modelId="{85FFB7B3-7D7D-4B5C-82B9-183B599A10ED}" type="presParOf" srcId="{A4A8E8B5-941B-48AC-AB0B-5215B6E05EC1}" destId="{9BD21AA9-79C9-45E8-92E6-89B81AB41461}" srcOrd="2" destOrd="0" presId="urn:microsoft.com/office/officeart/2018/2/layout/IconVerticalSolidList"/>
    <dgm:cxn modelId="{3F6516A6-C9AD-4939-BE08-EAB7B3FB08C6}" type="presParOf" srcId="{9BD21AA9-79C9-45E8-92E6-89B81AB41461}" destId="{DF817D0E-45A1-4AED-ADE8-B0E4EBF32979}" srcOrd="0" destOrd="0" presId="urn:microsoft.com/office/officeart/2018/2/layout/IconVerticalSolidList"/>
    <dgm:cxn modelId="{B4E49D3E-845F-4E59-BCFF-F2C6A3BDCE89}" type="presParOf" srcId="{9BD21AA9-79C9-45E8-92E6-89B81AB41461}" destId="{72BB07A2-ADDE-456B-B6FC-0F80F657C7CD}" srcOrd="1" destOrd="0" presId="urn:microsoft.com/office/officeart/2018/2/layout/IconVerticalSolidList"/>
    <dgm:cxn modelId="{B2A017EC-0331-4DF8-B4AD-FA1260A26AD7}" type="presParOf" srcId="{9BD21AA9-79C9-45E8-92E6-89B81AB41461}" destId="{4BC8AF8C-5CA9-44C6-BFB0-C38AC8807019}" srcOrd="2" destOrd="0" presId="urn:microsoft.com/office/officeart/2018/2/layout/IconVerticalSolidList"/>
    <dgm:cxn modelId="{C1D00FF3-AE26-4490-BD5F-00FF895C0885}" type="presParOf" srcId="{9BD21AA9-79C9-45E8-92E6-89B81AB41461}" destId="{77FBE53C-C2ED-4514-B61C-8D26232818AC}" srcOrd="3" destOrd="0" presId="urn:microsoft.com/office/officeart/2018/2/layout/IconVerticalSolidList"/>
    <dgm:cxn modelId="{E195D2AE-A3A6-4F1C-B00C-5F12BDA77A64}" type="presParOf" srcId="{A4A8E8B5-941B-48AC-AB0B-5215B6E05EC1}" destId="{F7274097-26B9-4A17-A610-B24708AD627F}" srcOrd="3" destOrd="0" presId="urn:microsoft.com/office/officeart/2018/2/layout/IconVerticalSolidList"/>
    <dgm:cxn modelId="{A72CDDCB-7996-429B-B02A-4845D65D0F01}" type="presParOf" srcId="{A4A8E8B5-941B-48AC-AB0B-5215B6E05EC1}" destId="{FF9C5D6A-AFA4-4BDF-8116-28DCE3225244}" srcOrd="4" destOrd="0" presId="urn:microsoft.com/office/officeart/2018/2/layout/IconVerticalSolidList"/>
    <dgm:cxn modelId="{6828058A-7AF4-4A53-BE87-4D94413DC210}" type="presParOf" srcId="{FF9C5D6A-AFA4-4BDF-8116-28DCE3225244}" destId="{C4F68E41-726E-4D42-A316-6AEA2E7301A0}" srcOrd="0" destOrd="0" presId="urn:microsoft.com/office/officeart/2018/2/layout/IconVerticalSolidList"/>
    <dgm:cxn modelId="{DCB66D20-37D8-4B18-8C22-255266C70ACC}" type="presParOf" srcId="{FF9C5D6A-AFA4-4BDF-8116-28DCE3225244}" destId="{95A02B38-FFA8-4366-B516-D0D3A2A68950}" srcOrd="1" destOrd="0" presId="urn:microsoft.com/office/officeart/2018/2/layout/IconVerticalSolidList"/>
    <dgm:cxn modelId="{69323D8F-F41B-4CA9-8354-AF2E51D1D223}" type="presParOf" srcId="{FF9C5D6A-AFA4-4BDF-8116-28DCE3225244}" destId="{B1086D9F-77DD-4D03-83C9-C2F9168CBA4D}" srcOrd="2" destOrd="0" presId="urn:microsoft.com/office/officeart/2018/2/layout/IconVerticalSolidList"/>
    <dgm:cxn modelId="{BB54E41F-396B-45A0-A5A9-BB1A02E8E221}" type="presParOf" srcId="{FF9C5D6A-AFA4-4BDF-8116-28DCE3225244}" destId="{FAFA64FF-F093-4157-A78A-B0A7A5F3103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1ECA5EC-08EE-4B06-A005-A801B22FA97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A479436-DEEF-4CF6-A9DD-02CB581EB7B9}">
      <dgm:prSet/>
      <dgm:spPr/>
      <dgm:t>
        <a:bodyPr/>
        <a:lstStyle/>
        <a:p>
          <a:pPr>
            <a:lnSpc>
              <a:spcPct val="100000"/>
            </a:lnSpc>
          </a:pPr>
          <a:r>
            <a:rPr lang="en-GB"/>
            <a:t>Take 10 minutes to create you cover page and contents page. </a:t>
          </a:r>
          <a:endParaRPr lang="en-US"/>
        </a:p>
      </dgm:t>
    </dgm:pt>
    <dgm:pt modelId="{2A92356D-9D06-493A-90B9-263330B86BF3}" type="parTrans" cxnId="{9434FE85-1935-4E9C-87B4-53D466A0AB7B}">
      <dgm:prSet/>
      <dgm:spPr/>
      <dgm:t>
        <a:bodyPr/>
        <a:lstStyle/>
        <a:p>
          <a:endParaRPr lang="en-US"/>
        </a:p>
      </dgm:t>
    </dgm:pt>
    <dgm:pt modelId="{892A7BD7-A040-41CE-BDC5-8CE27D5AEF04}" type="sibTrans" cxnId="{9434FE85-1935-4E9C-87B4-53D466A0AB7B}">
      <dgm:prSet/>
      <dgm:spPr/>
      <dgm:t>
        <a:bodyPr/>
        <a:lstStyle/>
        <a:p>
          <a:endParaRPr lang="en-US"/>
        </a:p>
      </dgm:t>
    </dgm:pt>
    <dgm:pt modelId="{B93FAE25-5C62-4695-8FDC-E016FF1BCF4F}" type="pres">
      <dgm:prSet presAssocID="{A1ECA5EC-08EE-4B06-A005-A801B22FA97B}" presName="root" presStyleCnt="0">
        <dgm:presLayoutVars>
          <dgm:dir/>
          <dgm:resizeHandles val="exact"/>
        </dgm:presLayoutVars>
      </dgm:prSet>
      <dgm:spPr/>
    </dgm:pt>
    <dgm:pt modelId="{FD5E201F-D48C-4BCC-B618-346D2CD3A6C4}" type="pres">
      <dgm:prSet presAssocID="{9A479436-DEEF-4CF6-A9DD-02CB581EB7B9}" presName="compNode" presStyleCnt="0"/>
      <dgm:spPr/>
    </dgm:pt>
    <dgm:pt modelId="{06F7DA63-31CC-4459-BBD6-722B71DAD5E0}" type="pres">
      <dgm:prSet presAssocID="{9A479436-DEEF-4CF6-A9DD-02CB581EB7B9}" presName="bgRect" presStyleLbl="bgShp" presStyleIdx="0" presStyleCnt="1"/>
      <dgm:spPr/>
    </dgm:pt>
    <dgm:pt modelId="{0C979241-C001-40AE-A188-1148DFF6E120}" type="pres">
      <dgm:prSet presAssocID="{9A479436-DEEF-4CF6-A9DD-02CB581EB7B9}"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934E3D29-769B-4036-9BFE-F5649E53FF82}" type="pres">
      <dgm:prSet presAssocID="{9A479436-DEEF-4CF6-A9DD-02CB581EB7B9}" presName="spaceRect" presStyleCnt="0"/>
      <dgm:spPr/>
    </dgm:pt>
    <dgm:pt modelId="{39DF26CE-3C8E-4FA1-B497-C005F068EBE5}" type="pres">
      <dgm:prSet presAssocID="{9A479436-DEEF-4CF6-A9DD-02CB581EB7B9}" presName="parTx" presStyleLbl="revTx" presStyleIdx="0" presStyleCnt="1">
        <dgm:presLayoutVars>
          <dgm:chMax val="0"/>
          <dgm:chPref val="0"/>
        </dgm:presLayoutVars>
      </dgm:prSet>
      <dgm:spPr/>
    </dgm:pt>
  </dgm:ptLst>
  <dgm:cxnLst>
    <dgm:cxn modelId="{27985C77-BF9A-4762-AE2E-6FE91833221B}" type="presOf" srcId="{9A479436-DEEF-4CF6-A9DD-02CB581EB7B9}" destId="{39DF26CE-3C8E-4FA1-B497-C005F068EBE5}" srcOrd="0" destOrd="0" presId="urn:microsoft.com/office/officeart/2018/2/layout/IconVerticalSolidList"/>
    <dgm:cxn modelId="{9434FE85-1935-4E9C-87B4-53D466A0AB7B}" srcId="{A1ECA5EC-08EE-4B06-A005-A801B22FA97B}" destId="{9A479436-DEEF-4CF6-A9DD-02CB581EB7B9}" srcOrd="0" destOrd="0" parTransId="{2A92356D-9D06-493A-90B9-263330B86BF3}" sibTransId="{892A7BD7-A040-41CE-BDC5-8CE27D5AEF04}"/>
    <dgm:cxn modelId="{9A679CB2-B119-4330-9BFF-1DB1B8FEC580}" type="presOf" srcId="{A1ECA5EC-08EE-4B06-A005-A801B22FA97B}" destId="{B93FAE25-5C62-4695-8FDC-E016FF1BCF4F}" srcOrd="0" destOrd="0" presId="urn:microsoft.com/office/officeart/2018/2/layout/IconVerticalSolidList"/>
    <dgm:cxn modelId="{FFB15DCF-D2ED-4D1F-9B79-A19A97335143}" type="presParOf" srcId="{B93FAE25-5C62-4695-8FDC-E016FF1BCF4F}" destId="{FD5E201F-D48C-4BCC-B618-346D2CD3A6C4}" srcOrd="0" destOrd="0" presId="urn:microsoft.com/office/officeart/2018/2/layout/IconVerticalSolidList"/>
    <dgm:cxn modelId="{A7333118-B667-4777-8308-1D1A7637FC2A}" type="presParOf" srcId="{FD5E201F-D48C-4BCC-B618-346D2CD3A6C4}" destId="{06F7DA63-31CC-4459-BBD6-722B71DAD5E0}" srcOrd="0" destOrd="0" presId="urn:microsoft.com/office/officeart/2018/2/layout/IconVerticalSolidList"/>
    <dgm:cxn modelId="{B138DDD4-AEA7-4C5F-9B80-5D0A4E1822F8}" type="presParOf" srcId="{FD5E201F-D48C-4BCC-B618-346D2CD3A6C4}" destId="{0C979241-C001-40AE-A188-1148DFF6E120}" srcOrd="1" destOrd="0" presId="urn:microsoft.com/office/officeart/2018/2/layout/IconVerticalSolidList"/>
    <dgm:cxn modelId="{3279B512-680F-48D4-B1F8-5545D6FE2845}" type="presParOf" srcId="{FD5E201F-D48C-4BCC-B618-346D2CD3A6C4}" destId="{934E3D29-769B-4036-9BFE-F5649E53FF82}" srcOrd="2" destOrd="0" presId="urn:microsoft.com/office/officeart/2018/2/layout/IconVerticalSolidList"/>
    <dgm:cxn modelId="{7A4A330D-3248-4C7E-8E56-43A46355258E}" type="presParOf" srcId="{FD5E201F-D48C-4BCC-B618-346D2CD3A6C4}" destId="{39DF26CE-3C8E-4FA1-B497-C005F068EBE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E6FB781-5BED-4691-B7BC-78A90922626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0DC43D5-751C-4ACE-B163-CB8B82C70EF2}">
      <dgm:prSet/>
      <dgm:spPr/>
      <dgm:t>
        <a:bodyPr/>
        <a:lstStyle/>
        <a:p>
          <a:r>
            <a:rPr lang="en-GB"/>
            <a:t>Your executive summary should tell us: </a:t>
          </a:r>
          <a:endParaRPr lang="en-US"/>
        </a:p>
      </dgm:t>
    </dgm:pt>
    <dgm:pt modelId="{6385DB44-27C3-4CB3-B058-C89522D65AC4}" type="parTrans" cxnId="{91703D25-3422-4E21-946C-0BEE3891717C}">
      <dgm:prSet/>
      <dgm:spPr/>
      <dgm:t>
        <a:bodyPr/>
        <a:lstStyle/>
        <a:p>
          <a:endParaRPr lang="en-US"/>
        </a:p>
      </dgm:t>
    </dgm:pt>
    <dgm:pt modelId="{3B9EB56E-7294-423D-B908-04B4613DCD90}" type="sibTrans" cxnId="{91703D25-3422-4E21-946C-0BEE3891717C}">
      <dgm:prSet/>
      <dgm:spPr/>
      <dgm:t>
        <a:bodyPr/>
        <a:lstStyle/>
        <a:p>
          <a:endParaRPr lang="en-US"/>
        </a:p>
      </dgm:t>
    </dgm:pt>
    <dgm:pt modelId="{F518A456-F99B-4287-8723-310EEF246B7D}">
      <dgm:prSet/>
      <dgm:spPr/>
      <dgm:t>
        <a:bodyPr/>
        <a:lstStyle/>
        <a:p>
          <a:r>
            <a:rPr lang="en-GB"/>
            <a:t>1. What the assessment is about?</a:t>
          </a:r>
          <a:endParaRPr lang="en-US"/>
        </a:p>
      </dgm:t>
    </dgm:pt>
    <dgm:pt modelId="{9B43F573-434E-4410-B2AE-001A39E7543B}" type="parTrans" cxnId="{464136A6-9BE6-4DD7-835B-459BA42C8598}">
      <dgm:prSet/>
      <dgm:spPr/>
      <dgm:t>
        <a:bodyPr/>
        <a:lstStyle/>
        <a:p>
          <a:endParaRPr lang="en-US"/>
        </a:p>
      </dgm:t>
    </dgm:pt>
    <dgm:pt modelId="{08C2D95E-87FE-413B-94F6-C6487296AF3A}" type="sibTrans" cxnId="{464136A6-9BE6-4DD7-835B-459BA42C8598}">
      <dgm:prSet/>
      <dgm:spPr/>
      <dgm:t>
        <a:bodyPr/>
        <a:lstStyle/>
        <a:p>
          <a:endParaRPr lang="en-US"/>
        </a:p>
      </dgm:t>
    </dgm:pt>
    <dgm:pt modelId="{5DAACE13-2414-4625-8BAC-A3628540D23D}">
      <dgm:prSet/>
      <dgm:spPr/>
      <dgm:t>
        <a:bodyPr/>
        <a:lstStyle/>
        <a:p>
          <a:r>
            <a:rPr lang="en-GB"/>
            <a:t>2. Purpose </a:t>
          </a:r>
          <a:endParaRPr lang="en-US"/>
        </a:p>
      </dgm:t>
    </dgm:pt>
    <dgm:pt modelId="{C1A38F48-6C1B-4ED3-BF6F-9D5557D03E9E}" type="parTrans" cxnId="{B4649E0C-F55D-4FFD-BD2D-55FC52E10DC6}">
      <dgm:prSet/>
      <dgm:spPr/>
      <dgm:t>
        <a:bodyPr/>
        <a:lstStyle/>
        <a:p>
          <a:endParaRPr lang="en-US"/>
        </a:p>
      </dgm:t>
    </dgm:pt>
    <dgm:pt modelId="{25315C6E-82BB-443D-89C5-1D29DA86C22B}" type="sibTrans" cxnId="{B4649E0C-F55D-4FFD-BD2D-55FC52E10DC6}">
      <dgm:prSet/>
      <dgm:spPr/>
      <dgm:t>
        <a:bodyPr/>
        <a:lstStyle/>
        <a:p>
          <a:endParaRPr lang="en-US"/>
        </a:p>
      </dgm:t>
    </dgm:pt>
    <dgm:pt modelId="{692E9C22-C389-4846-8988-16596C52A66D}">
      <dgm:prSet/>
      <dgm:spPr/>
      <dgm:t>
        <a:bodyPr/>
        <a:lstStyle/>
        <a:p>
          <a:r>
            <a:rPr lang="en-GB"/>
            <a:t>3. Arguments presented </a:t>
          </a:r>
          <a:endParaRPr lang="en-US"/>
        </a:p>
      </dgm:t>
    </dgm:pt>
    <dgm:pt modelId="{541502DD-FE16-43C6-BF03-385345337AB6}" type="parTrans" cxnId="{E128E9E7-BBA8-4AFA-8837-621E4884A9A4}">
      <dgm:prSet/>
      <dgm:spPr/>
      <dgm:t>
        <a:bodyPr/>
        <a:lstStyle/>
        <a:p>
          <a:endParaRPr lang="en-US"/>
        </a:p>
      </dgm:t>
    </dgm:pt>
    <dgm:pt modelId="{1FB4B6B3-26B4-4A1F-8675-342042964468}" type="sibTrans" cxnId="{E128E9E7-BBA8-4AFA-8837-621E4884A9A4}">
      <dgm:prSet/>
      <dgm:spPr/>
      <dgm:t>
        <a:bodyPr/>
        <a:lstStyle/>
        <a:p>
          <a:endParaRPr lang="en-US"/>
        </a:p>
      </dgm:t>
    </dgm:pt>
    <dgm:pt modelId="{20B1099F-1C6F-4FF9-8F84-DF9D36306C97}">
      <dgm:prSet/>
      <dgm:spPr/>
      <dgm:t>
        <a:bodyPr/>
        <a:lstStyle/>
        <a:p>
          <a:r>
            <a:rPr lang="en-GB"/>
            <a:t>4. Key information </a:t>
          </a:r>
          <a:endParaRPr lang="en-US"/>
        </a:p>
      </dgm:t>
    </dgm:pt>
    <dgm:pt modelId="{9B7C2010-7957-458D-B717-07960D7AF413}" type="parTrans" cxnId="{48DE3692-508B-4509-ADAD-6991B82DA556}">
      <dgm:prSet/>
      <dgm:spPr/>
      <dgm:t>
        <a:bodyPr/>
        <a:lstStyle/>
        <a:p>
          <a:endParaRPr lang="en-US"/>
        </a:p>
      </dgm:t>
    </dgm:pt>
    <dgm:pt modelId="{58197683-5B4F-467C-8E5B-5D8D6C0805BC}" type="sibTrans" cxnId="{48DE3692-508B-4509-ADAD-6991B82DA556}">
      <dgm:prSet/>
      <dgm:spPr/>
      <dgm:t>
        <a:bodyPr/>
        <a:lstStyle/>
        <a:p>
          <a:endParaRPr lang="en-US"/>
        </a:p>
      </dgm:t>
    </dgm:pt>
    <dgm:pt modelId="{50F77FF5-0B16-40FE-AC6B-13DE6F4CD4A9}">
      <dgm:prSet/>
      <dgm:spPr/>
      <dgm:t>
        <a:bodyPr/>
        <a:lstStyle/>
        <a:p>
          <a:r>
            <a:rPr lang="en-GB"/>
            <a:t>5. Conclusions </a:t>
          </a:r>
          <a:endParaRPr lang="en-US"/>
        </a:p>
      </dgm:t>
    </dgm:pt>
    <dgm:pt modelId="{B71590CA-CC72-4C56-9370-2261810E0E73}" type="parTrans" cxnId="{1E95D173-762A-4DBB-92A6-E3ABA0494BB9}">
      <dgm:prSet/>
      <dgm:spPr/>
      <dgm:t>
        <a:bodyPr/>
        <a:lstStyle/>
        <a:p>
          <a:endParaRPr lang="en-US"/>
        </a:p>
      </dgm:t>
    </dgm:pt>
    <dgm:pt modelId="{92CC6F2C-263C-42A1-9CE8-E8C68C0F79FC}" type="sibTrans" cxnId="{1E95D173-762A-4DBB-92A6-E3ABA0494BB9}">
      <dgm:prSet/>
      <dgm:spPr/>
      <dgm:t>
        <a:bodyPr/>
        <a:lstStyle/>
        <a:p>
          <a:endParaRPr lang="en-US"/>
        </a:p>
      </dgm:t>
    </dgm:pt>
    <dgm:pt modelId="{B6555B8E-7A82-48F8-BC40-A04686563EAF}" type="pres">
      <dgm:prSet presAssocID="{8E6FB781-5BED-4691-B7BC-78A90922626C}" presName="root" presStyleCnt="0">
        <dgm:presLayoutVars>
          <dgm:dir/>
          <dgm:resizeHandles val="exact"/>
        </dgm:presLayoutVars>
      </dgm:prSet>
      <dgm:spPr/>
    </dgm:pt>
    <dgm:pt modelId="{ACD510FA-CF25-4F16-BBB4-46A368B582AB}" type="pres">
      <dgm:prSet presAssocID="{A0DC43D5-751C-4ACE-B163-CB8B82C70EF2}" presName="compNode" presStyleCnt="0"/>
      <dgm:spPr/>
    </dgm:pt>
    <dgm:pt modelId="{35B246C2-B47C-46E5-8B39-0E1A41A13F18}" type="pres">
      <dgm:prSet presAssocID="{A0DC43D5-751C-4ACE-B163-CB8B82C70EF2}" presName="bgRect" presStyleLbl="bgShp" presStyleIdx="0" presStyleCnt="6"/>
      <dgm:spPr/>
    </dgm:pt>
    <dgm:pt modelId="{F0CFA843-494A-472E-9738-D9089A83BD21}" type="pres">
      <dgm:prSet presAssocID="{A0DC43D5-751C-4ACE-B163-CB8B82C70EF2}"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C73D2838-A286-4581-B343-7787511908F5}" type="pres">
      <dgm:prSet presAssocID="{A0DC43D5-751C-4ACE-B163-CB8B82C70EF2}" presName="spaceRect" presStyleCnt="0"/>
      <dgm:spPr/>
    </dgm:pt>
    <dgm:pt modelId="{612CA399-447A-452C-A23A-9A8605A8FB75}" type="pres">
      <dgm:prSet presAssocID="{A0DC43D5-751C-4ACE-B163-CB8B82C70EF2}" presName="parTx" presStyleLbl="revTx" presStyleIdx="0" presStyleCnt="6">
        <dgm:presLayoutVars>
          <dgm:chMax val="0"/>
          <dgm:chPref val="0"/>
        </dgm:presLayoutVars>
      </dgm:prSet>
      <dgm:spPr/>
    </dgm:pt>
    <dgm:pt modelId="{CDB7FB8D-4AAE-4230-B3B9-CA866B24F8FC}" type="pres">
      <dgm:prSet presAssocID="{3B9EB56E-7294-423D-B908-04B4613DCD90}" presName="sibTrans" presStyleCnt="0"/>
      <dgm:spPr/>
    </dgm:pt>
    <dgm:pt modelId="{719094AB-9A4A-4F5A-90A0-7E3B71E2535F}" type="pres">
      <dgm:prSet presAssocID="{F518A456-F99B-4287-8723-310EEF246B7D}" presName="compNode" presStyleCnt="0"/>
      <dgm:spPr/>
    </dgm:pt>
    <dgm:pt modelId="{72E63849-B0E4-47D9-844C-32F5F39B112A}" type="pres">
      <dgm:prSet presAssocID="{F518A456-F99B-4287-8723-310EEF246B7D}" presName="bgRect" presStyleLbl="bgShp" presStyleIdx="1" presStyleCnt="6"/>
      <dgm:spPr/>
    </dgm:pt>
    <dgm:pt modelId="{A7419EFD-0E84-410E-81A1-08EC3E6BFE20}" type="pres">
      <dgm:prSet presAssocID="{F518A456-F99B-4287-8723-310EEF246B7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B7C5F9AF-529D-4441-A5E8-82980D17BA3F}" type="pres">
      <dgm:prSet presAssocID="{F518A456-F99B-4287-8723-310EEF246B7D}" presName="spaceRect" presStyleCnt="0"/>
      <dgm:spPr/>
    </dgm:pt>
    <dgm:pt modelId="{4EBE1AD2-F561-4FA2-B864-3141F61AF138}" type="pres">
      <dgm:prSet presAssocID="{F518A456-F99B-4287-8723-310EEF246B7D}" presName="parTx" presStyleLbl="revTx" presStyleIdx="1" presStyleCnt="6">
        <dgm:presLayoutVars>
          <dgm:chMax val="0"/>
          <dgm:chPref val="0"/>
        </dgm:presLayoutVars>
      </dgm:prSet>
      <dgm:spPr/>
    </dgm:pt>
    <dgm:pt modelId="{017339B9-9F89-4F8A-9BC5-538EF86F461D}" type="pres">
      <dgm:prSet presAssocID="{08C2D95E-87FE-413B-94F6-C6487296AF3A}" presName="sibTrans" presStyleCnt="0"/>
      <dgm:spPr/>
    </dgm:pt>
    <dgm:pt modelId="{E5CB0075-B7EA-4826-AE73-E0CB93572E16}" type="pres">
      <dgm:prSet presAssocID="{5DAACE13-2414-4625-8BAC-A3628540D23D}" presName="compNode" presStyleCnt="0"/>
      <dgm:spPr/>
    </dgm:pt>
    <dgm:pt modelId="{F6FE2127-E729-45FB-8E70-6EFAF989D4F7}" type="pres">
      <dgm:prSet presAssocID="{5DAACE13-2414-4625-8BAC-A3628540D23D}" presName="bgRect" presStyleLbl="bgShp" presStyleIdx="2" presStyleCnt="6"/>
      <dgm:spPr/>
    </dgm:pt>
    <dgm:pt modelId="{484B61A9-74BF-4385-846E-815FFA16FB60}" type="pres">
      <dgm:prSet presAssocID="{5DAACE13-2414-4625-8BAC-A3628540D23D}"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CB83A34F-E4E8-4706-8A5E-67C731EA3354}" type="pres">
      <dgm:prSet presAssocID="{5DAACE13-2414-4625-8BAC-A3628540D23D}" presName="spaceRect" presStyleCnt="0"/>
      <dgm:spPr/>
    </dgm:pt>
    <dgm:pt modelId="{29D03AFC-6A3B-4629-B514-DD00D867C5EC}" type="pres">
      <dgm:prSet presAssocID="{5DAACE13-2414-4625-8BAC-A3628540D23D}" presName="parTx" presStyleLbl="revTx" presStyleIdx="2" presStyleCnt="6">
        <dgm:presLayoutVars>
          <dgm:chMax val="0"/>
          <dgm:chPref val="0"/>
        </dgm:presLayoutVars>
      </dgm:prSet>
      <dgm:spPr/>
    </dgm:pt>
    <dgm:pt modelId="{725FFB93-8D3F-40DC-A1FD-D8F6838D34B5}" type="pres">
      <dgm:prSet presAssocID="{25315C6E-82BB-443D-89C5-1D29DA86C22B}" presName="sibTrans" presStyleCnt="0"/>
      <dgm:spPr/>
    </dgm:pt>
    <dgm:pt modelId="{A18880EB-BE90-4245-90CE-04E823F0304D}" type="pres">
      <dgm:prSet presAssocID="{692E9C22-C389-4846-8988-16596C52A66D}" presName="compNode" presStyleCnt="0"/>
      <dgm:spPr/>
    </dgm:pt>
    <dgm:pt modelId="{F5A94CCB-CFAB-42A0-B365-E57B9F55F047}" type="pres">
      <dgm:prSet presAssocID="{692E9C22-C389-4846-8988-16596C52A66D}" presName="bgRect" presStyleLbl="bgShp" presStyleIdx="3" presStyleCnt="6"/>
      <dgm:spPr/>
    </dgm:pt>
    <dgm:pt modelId="{C8FF9221-42A1-4DD7-8994-1345812AD6FA}" type="pres">
      <dgm:prSet presAssocID="{692E9C22-C389-4846-8988-16596C52A66D}"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osed Quotation Mark"/>
        </a:ext>
      </dgm:extLst>
    </dgm:pt>
    <dgm:pt modelId="{A12218A1-2611-474A-A515-B8ED8641F826}" type="pres">
      <dgm:prSet presAssocID="{692E9C22-C389-4846-8988-16596C52A66D}" presName="spaceRect" presStyleCnt="0"/>
      <dgm:spPr/>
    </dgm:pt>
    <dgm:pt modelId="{DC564D44-D175-456E-A9D4-20FE2DE30A69}" type="pres">
      <dgm:prSet presAssocID="{692E9C22-C389-4846-8988-16596C52A66D}" presName="parTx" presStyleLbl="revTx" presStyleIdx="3" presStyleCnt="6">
        <dgm:presLayoutVars>
          <dgm:chMax val="0"/>
          <dgm:chPref val="0"/>
        </dgm:presLayoutVars>
      </dgm:prSet>
      <dgm:spPr/>
    </dgm:pt>
    <dgm:pt modelId="{BD5D62BD-C76C-4465-BAC4-420B1C5D5F3C}" type="pres">
      <dgm:prSet presAssocID="{1FB4B6B3-26B4-4A1F-8675-342042964468}" presName="sibTrans" presStyleCnt="0"/>
      <dgm:spPr/>
    </dgm:pt>
    <dgm:pt modelId="{E82429BA-2979-4315-B18B-B3F234FB9B6A}" type="pres">
      <dgm:prSet presAssocID="{20B1099F-1C6F-4FF9-8F84-DF9D36306C97}" presName="compNode" presStyleCnt="0"/>
      <dgm:spPr/>
    </dgm:pt>
    <dgm:pt modelId="{8EB3B19B-E27E-49A5-BC14-A62BC78044F8}" type="pres">
      <dgm:prSet presAssocID="{20B1099F-1C6F-4FF9-8F84-DF9D36306C97}" presName="bgRect" presStyleLbl="bgShp" presStyleIdx="4" presStyleCnt="6"/>
      <dgm:spPr/>
    </dgm:pt>
    <dgm:pt modelId="{681E737A-AF34-40D6-B3ED-2213D80CC097}" type="pres">
      <dgm:prSet presAssocID="{20B1099F-1C6F-4FF9-8F84-DF9D36306C97}"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Key"/>
        </a:ext>
      </dgm:extLst>
    </dgm:pt>
    <dgm:pt modelId="{458A5F55-31DD-4E39-9066-139F5F72587B}" type="pres">
      <dgm:prSet presAssocID="{20B1099F-1C6F-4FF9-8F84-DF9D36306C97}" presName="spaceRect" presStyleCnt="0"/>
      <dgm:spPr/>
    </dgm:pt>
    <dgm:pt modelId="{50373660-2ED0-45CD-BDF9-1E422CB2CA06}" type="pres">
      <dgm:prSet presAssocID="{20B1099F-1C6F-4FF9-8F84-DF9D36306C97}" presName="parTx" presStyleLbl="revTx" presStyleIdx="4" presStyleCnt="6">
        <dgm:presLayoutVars>
          <dgm:chMax val="0"/>
          <dgm:chPref val="0"/>
        </dgm:presLayoutVars>
      </dgm:prSet>
      <dgm:spPr/>
    </dgm:pt>
    <dgm:pt modelId="{74618CFA-3451-4B4D-814F-989415FF8B0A}" type="pres">
      <dgm:prSet presAssocID="{58197683-5B4F-467C-8E5B-5D8D6C0805BC}" presName="sibTrans" presStyleCnt="0"/>
      <dgm:spPr/>
    </dgm:pt>
    <dgm:pt modelId="{3D0BD71F-9059-46A5-ADD8-8653BC994636}" type="pres">
      <dgm:prSet presAssocID="{50F77FF5-0B16-40FE-AC6B-13DE6F4CD4A9}" presName="compNode" presStyleCnt="0"/>
      <dgm:spPr/>
    </dgm:pt>
    <dgm:pt modelId="{8A8DC623-7004-426D-BFB5-C13312F00C59}" type="pres">
      <dgm:prSet presAssocID="{50F77FF5-0B16-40FE-AC6B-13DE6F4CD4A9}" presName="bgRect" presStyleLbl="bgShp" presStyleIdx="5" presStyleCnt="6"/>
      <dgm:spPr/>
    </dgm:pt>
    <dgm:pt modelId="{3E105FF6-3439-4A0C-8B80-5651791D25A5}" type="pres">
      <dgm:prSet presAssocID="{50F77FF5-0B16-40FE-AC6B-13DE6F4CD4A9}"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ightbulb"/>
        </a:ext>
      </dgm:extLst>
    </dgm:pt>
    <dgm:pt modelId="{CAC5832C-1A96-44C6-B1C5-31912C1A0B6D}" type="pres">
      <dgm:prSet presAssocID="{50F77FF5-0B16-40FE-AC6B-13DE6F4CD4A9}" presName="spaceRect" presStyleCnt="0"/>
      <dgm:spPr/>
    </dgm:pt>
    <dgm:pt modelId="{08A5B739-6BBE-4A29-A9BB-2FF260BB9658}" type="pres">
      <dgm:prSet presAssocID="{50F77FF5-0B16-40FE-AC6B-13DE6F4CD4A9}" presName="parTx" presStyleLbl="revTx" presStyleIdx="5" presStyleCnt="6">
        <dgm:presLayoutVars>
          <dgm:chMax val="0"/>
          <dgm:chPref val="0"/>
        </dgm:presLayoutVars>
      </dgm:prSet>
      <dgm:spPr/>
    </dgm:pt>
  </dgm:ptLst>
  <dgm:cxnLst>
    <dgm:cxn modelId="{B4649E0C-F55D-4FFD-BD2D-55FC52E10DC6}" srcId="{8E6FB781-5BED-4691-B7BC-78A90922626C}" destId="{5DAACE13-2414-4625-8BAC-A3628540D23D}" srcOrd="2" destOrd="0" parTransId="{C1A38F48-6C1B-4ED3-BF6F-9D5557D03E9E}" sibTransId="{25315C6E-82BB-443D-89C5-1D29DA86C22B}"/>
    <dgm:cxn modelId="{91703D25-3422-4E21-946C-0BEE3891717C}" srcId="{8E6FB781-5BED-4691-B7BC-78A90922626C}" destId="{A0DC43D5-751C-4ACE-B163-CB8B82C70EF2}" srcOrd="0" destOrd="0" parTransId="{6385DB44-27C3-4CB3-B058-C89522D65AC4}" sibTransId="{3B9EB56E-7294-423D-B908-04B4613DCD90}"/>
    <dgm:cxn modelId="{03BA0F47-D3F4-4D20-9973-B211398B0121}" type="presOf" srcId="{20B1099F-1C6F-4FF9-8F84-DF9D36306C97}" destId="{50373660-2ED0-45CD-BDF9-1E422CB2CA06}" srcOrd="0" destOrd="0" presId="urn:microsoft.com/office/officeart/2018/2/layout/IconVerticalSolidList"/>
    <dgm:cxn modelId="{AEFA274D-B617-4F53-9289-214B0FEAFAB0}" type="presOf" srcId="{F518A456-F99B-4287-8723-310EEF246B7D}" destId="{4EBE1AD2-F561-4FA2-B864-3141F61AF138}" srcOrd="0" destOrd="0" presId="urn:microsoft.com/office/officeart/2018/2/layout/IconVerticalSolidList"/>
    <dgm:cxn modelId="{1E95D173-762A-4DBB-92A6-E3ABA0494BB9}" srcId="{8E6FB781-5BED-4691-B7BC-78A90922626C}" destId="{50F77FF5-0B16-40FE-AC6B-13DE6F4CD4A9}" srcOrd="5" destOrd="0" parTransId="{B71590CA-CC72-4C56-9370-2261810E0E73}" sibTransId="{92CC6F2C-263C-42A1-9CE8-E8C68C0F79FC}"/>
    <dgm:cxn modelId="{48DE3692-508B-4509-ADAD-6991B82DA556}" srcId="{8E6FB781-5BED-4691-B7BC-78A90922626C}" destId="{20B1099F-1C6F-4FF9-8F84-DF9D36306C97}" srcOrd="4" destOrd="0" parTransId="{9B7C2010-7957-458D-B717-07960D7AF413}" sibTransId="{58197683-5B4F-467C-8E5B-5D8D6C0805BC}"/>
    <dgm:cxn modelId="{347EA09B-4F4A-49CC-B4DE-2B3673224E7E}" type="presOf" srcId="{50F77FF5-0B16-40FE-AC6B-13DE6F4CD4A9}" destId="{08A5B739-6BBE-4A29-A9BB-2FF260BB9658}" srcOrd="0" destOrd="0" presId="urn:microsoft.com/office/officeart/2018/2/layout/IconVerticalSolidList"/>
    <dgm:cxn modelId="{464136A6-9BE6-4DD7-835B-459BA42C8598}" srcId="{8E6FB781-5BED-4691-B7BC-78A90922626C}" destId="{F518A456-F99B-4287-8723-310EEF246B7D}" srcOrd="1" destOrd="0" parTransId="{9B43F573-434E-4410-B2AE-001A39E7543B}" sibTransId="{08C2D95E-87FE-413B-94F6-C6487296AF3A}"/>
    <dgm:cxn modelId="{11A914CB-5A4B-4201-A7FB-60EEC6B6C005}" type="presOf" srcId="{8E6FB781-5BED-4691-B7BC-78A90922626C}" destId="{B6555B8E-7A82-48F8-BC40-A04686563EAF}" srcOrd="0" destOrd="0" presId="urn:microsoft.com/office/officeart/2018/2/layout/IconVerticalSolidList"/>
    <dgm:cxn modelId="{C59262CE-69EA-466F-96FE-03CEEEDD010B}" type="presOf" srcId="{5DAACE13-2414-4625-8BAC-A3628540D23D}" destId="{29D03AFC-6A3B-4629-B514-DD00D867C5EC}" srcOrd="0" destOrd="0" presId="urn:microsoft.com/office/officeart/2018/2/layout/IconVerticalSolidList"/>
    <dgm:cxn modelId="{DA7E96D4-7AD3-4C83-BB6B-113C5314C41D}" type="presOf" srcId="{A0DC43D5-751C-4ACE-B163-CB8B82C70EF2}" destId="{612CA399-447A-452C-A23A-9A8605A8FB75}" srcOrd="0" destOrd="0" presId="urn:microsoft.com/office/officeart/2018/2/layout/IconVerticalSolidList"/>
    <dgm:cxn modelId="{E128E9E7-BBA8-4AFA-8837-621E4884A9A4}" srcId="{8E6FB781-5BED-4691-B7BC-78A90922626C}" destId="{692E9C22-C389-4846-8988-16596C52A66D}" srcOrd="3" destOrd="0" parTransId="{541502DD-FE16-43C6-BF03-385345337AB6}" sibTransId="{1FB4B6B3-26B4-4A1F-8675-342042964468}"/>
    <dgm:cxn modelId="{FBC54FF5-7CA7-4723-90C6-DDAD44CFD0AD}" type="presOf" srcId="{692E9C22-C389-4846-8988-16596C52A66D}" destId="{DC564D44-D175-456E-A9D4-20FE2DE30A69}" srcOrd="0" destOrd="0" presId="urn:microsoft.com/office/officeart/2018/2/layout/IconVerticalSolidList"/>
    <dgm:cxn modelId="{FDF02BE4-18B8-4F92-9264-16A7A8986243}" type="presParOf" srcId="{B6555B8E-7A82-48F8-BC40-A04686563EAF}" destId="{ACD510FA-CF25-4F16-BBB4-46A368B582AB}" srcOrd="0" destOrd="0" presId="urn:microsoft.com/office/officeart/2018/2/layout/IconVerticalSolidList"/>
    <dgm:cxn modelId="{8310B33D-52A6-4622-9ECE-ACE64E157C52}" type="presParOf" srcId="{ACD510FA-CF25-4F16-BBB4-46A368B582AB}" destId="{35B246C2-B47C-46E5-8B39-0E1A41A13F18}" srcOrd="0" destOrd="0" presId="urn:microsoft.com/office/officeart/2018/2/layout/IconVerticalSolidList"/>
    <dgm:cxn modelId="{538A9644-728C-4FAD-9B32-35037532CA31}" type="presParOf" srcId="{ACD510FA-CF25-4F16-BBB4-46A368B582AB}" destId="{F0CFA843-494A-472E-9738-D9089A83BD21}" srcOrd="1" destOrd="0" presId="urn:microsoft.com/office/officeart/2018/2/layout/IconVerticalSolidList"/>
    <dgm:cxn modelId="{17D36107-707B-4C3C-87B2-8289C07BC13A}" type="presParOf" srcId="{ACD510FA-CF25-4F16-BBB4-46A368B582AB}" destId="{C73D2838-A286-4581-B343-7787511908F5}" srcOrd="2" destOrd="0" presId="urn:microsoft.com/office/officeart/2018/2/layout/IconVerticalSolidList"/>
    <dgm:cxn modelId="{88D292B2-8AF9-47A3-8262-2C1B2C9CEA42}" type="presParOf" srcId="{ACD510FA-CF25-4F16-BBB4-46A368B582AB}" destId="{612CA399-447A-452C-A23A-9A8605A8FB75}" srcOrd="3" destOrd="0" presId="urn:microsoft.com/office/officeart/2018/2/layout/IconVerticalSolidList"/>
    <dgm:cxn modelId="{9B6669AD-30F8-4269-A473-BD1CD33B5255}" type="presParOf" srcId="{B6555B8E-7A82-48F8-BC40-A04686563EAF}" destId="{CDB7FB8D-4AAE-4230-B3B9-CA866B24F8FC}" srcOrd="1" destOrd="0" presId="urn:microsoft.com/office/officeart/2018/2/layout/IconVerticalSolidList"/>
    <dgm:cxn modelId="{BA19ACFB-5F2E-48FC-9F02-70F34C779571}" type="presParOf" srcId="{B6555B8E-7A82-48F8-BC40-A04686563EAF}" destId="{719094AB-9A4A-4F5A-90A0-7E3B71E2535F}" srcOrd="2" destOrd="0" presId="urn:microsoft.com/office/officeart/2018/2/layout/IconVerticalSolidList"/>
    <dgm:cxn modelId="{ABA10D3D-BBA1-4255-A23C-AA2D69684FE3}" type="presParOf" srcId="{719094AB-9A4A-4F5A-90A0-7E3B71E2535F}" destId="{72E63849-B0E4-47D9-844C-32F5F39B112A}" srcOrd="0" destOrd="0" presId="urn:microsoft.com/office/officeart/2018/2/layout/IconVerticalSolidList"/>
    <dgm:cxn modelId="{9BB86955-3080-45FB-B1BD-7C856AFF30F9}" type="presParOf" srcId="{719094AB-9A4A-4F5A-90A0-7E3B71E2535F}" destId="{A7419EFD-0E84-410E-81A1-08EC3E6BFE20}" srcOrd="1" destOrd="0" presId="urn:microsoft.com/office/officeart/2018/2/layout/IconVerticalSolidList"/>
    <dgm:cxn modelId="{61D8EE69-E897-4D80-94FD-A10A40F7011C}" type="presParOf" srcId="{719094AB-9A4A-4F5A-90A0-7E3B71E2535F}" destId="{B7C5F9AF-529D-4441-A5E8-82980D17BA3F}" srcOrd="2" destOrd="0" presId="urn:microsoft.com/office/officeart/2018/2/layout/IconVerticalSolidList"/>
    <dgm:cxn modelId="{01D8894D-60D3-4D9F-A6B3-C440DEBEBB4F}" type="presParOf" srcId="{719094AB-9A4A-4F5A-90A0-7E3B71E2535F}" destId="{4EBE1AD2-F561-4FA2-B864-3141F61AF138}" srcOrd="3" destOrd="0" presId="urn:microsoft.com/office/officeart/2018/2/layout/IconVerticalSolidList"/>
    <dgm:cxn modelId="{EDAAC409-DE6C-44F4-A9DE-8F43E6D10E9A}" type="presParOf" srcId="{B6555B8E-7A82-48F8-BC40-A04686563EAF}" destId="{017339B9-9F89-4F8A-9BC5-538EF86F461D}" srcOrd="3" destOrd="0" presId="urn:microsoft.com/office/officeart/2018/2/layout/IconVerticalSolidList"/>
    <dgm:cxn modelId="{8A201077-0735-4958-B757-82842306C412}" type="presParOf" srcId="{B6555B8E-7A82-48F8-BC40-A04686563EAF}" destId="{E5CB0075-B7EA-4826-AE73-E0CB93572E16}" srcOrd="4" destOrd="0" presId="urn:microsoft.com/office/officeart/2018/2/layout/IconVerticalSolidList"/>
    <dgm:cxn modelId="{D6E95B8E-5184-4114-B454-B71D56802C79}" type="presParOf" srcId="{E5CB0075-B7EA-4826-AE73-E0CB93572E16}" destId="{F6FE2127-E729-45FB-8E70-6EFAF989D4F7}" srcOrd="0" destOrd="0" presId="urn:microsoft.com/office/officeart/2018/2/layout/IconVerticalSolidList"/>
    <dgm:cxn modelId="{9015BC32-CB40-49EE-8B44-B56ABD23A7A7}" type="presParOf" srcId="{E5CB0075-B7EA-4826-AE73-E0CB93572E16}" destId="{484B61A9-74BF-4385-846E-815FFA16FB60}" srcOrd="1" destOrd="0" presId="urn:microsoft.com/office/officeart/2018/2/layout/IconVerticalSolidList"/>
    <dgm:cxn modelId="{E2CC1D29-D4BE-41D7-8809-9AF65B42FA2F}" type="presParOf" srcId="{E5CB0075-B7EA-4826-AE73-E0CB93572E16}" destId="{CB83A34F-E4E8-4706-8A5E-67C731EA3354}" srcOrd="2" destOrd="0" presId="urn:microsoft.com/office/officeart/2018/2/layout/IconVerticalSolidList"/>
    <dgm:cxn modelId="{C23D514A-DEF6-40D1-AFB1-D76C490082E5}" type="presParOf" srcId="{E5CB0075-B7EA-4826-AE73-E0CB93572E16}" destId="{29D03AFC-6A3B-4629-B514-DD00D867C5EC}" srcOrd="3" destOrd="0" presId="urn:microsoft.com/office/officeart/2018/2/layout/IconVerticalSolidList"/>
    <dgm:cxn modelId="{A36FEF67-A79B-4FC9-8C8A-4578193355E0}" type="presParOf" srcId="{B6555B8E-7A82-48F8-BC40-A04686563EAF}" destId="{725FFB93-8D3F-40DC-A1FD-D8F6838D34B5}" srcOrd="5" destOrd="0" presId="urn:microsoft.com/office/officeart/2018/2/layout/IconVerticalSolidList"/>
    <dgm:cxn modelId="{ABE8EF8F-14E5-477C-8059-549B6EFE78E8}" type="presParOf" srcId="{B6555B8E-7A82-48F8-BC40-A04686563EAF}" destId="{A18880EB-BE90-4245-90CE-04E823F0304D}" srcOrd="6" destOrd="0" presId="urn:microsoft.com/office/officeart/2018/2/layout/IconVerticalSolidList"/>
    <dgm:cxn modelId="{7F1D595A-D679-454C-851E-8EED5934B81D}" type="presParOf" srcId="{A18880EB-BE90-4245-90CE-04E823F0304D}" destId="{F5A94CCB-CFAB-42A0-B365-E57B9F55F047}" srcOrd="0" destOrd="0" presId="urn:microsoft.com/office/officeart/2018/2/layout/IconVerticalSolidList"/>
    <dgm:cxn modelId="{8A41AC21-2057-4D20-BE6B-C6AD351FCDC8}" type="presParOf" srcId="{A18880EB-BE90-4245-90CE-04E823F0304D}" destId="{C8FF9221-42A1-4DD7-8994-1345812AD6FA}" srcOrd="1" destOrd="0" presId="urn:microsoft.com/office/officeart/2018/2/layout/IconVerticalSolidList"/>
    <dgm:cxn modelId="{5737D3E1-32FF-4AAA-B7A7-667929C72287}" type="presParOf" srcId="{A18880EB-BE90-4245-90CE-04E823F0304D}" destId="{A12218A1-2611-474A-A515-B8ED8641F826}" srcOrd="2" destOrd="0" presId="urn:microsoft.com/office/officeart/2018/2/layout/IconVerticalSolidList"/>
    <dgm:cxn modelId="{BE95124D-27C2-46E1-8274-7FD4B2EDA18B}" type="presParOf" srcId="{A18880EB-BE90-4245-90CE-04E823F0304D}" destId="{DC564D44-D175-456E-A9D4-20FE2DE30A69}" srcOrd="3" destOrd="0" presId="urn:microsoft.com/office/officeart/2018/2/layout/IconVerticalSolidList"/>
    <dgm:cxn modelId="{4D649F2E-EE3F-4FF9-B96F-B03A3A8A98A7}" type="presParOf" srcId="{B6555B8E-7A82-48F8-BC40-A04686563EAF}" destId="{BD5D62BD-C76C-4465-BAC4-420B1C5D5F3C}" srcOrd="7" destOrd="0" presId="urn:microsoft.com/office/officeart/2018/2/layout/IconVerticalSolidList"/>
    <dgm:cxn modelId="{A9B8B5A0-7C02-412B-9096-E0273EF8AB37}" type="presParOf" srcId="{B6555B8E-7A82-48F8-BC40-A04686563EAF}" destId="{E82429BA-2979-4315-B18B-B3F234FB9B6A}" srcOrd="8" destOrd="0" presId="urn:microsoft.com/office/officeart/2018/2/layout/IconVerticalSolidList"/>
    <dgm:cxn modelId="{6D17BAD6-F50A-4A62-A6BD-0DC87F8ED3B7}" type="presParOf" srcId="{E82429BA-2979-4315-B18B-B3F234FB9B6A}" destId="{8EB3B19B-E27E-49A5-BC14-A62BC78044F8}" srcOrd="0" destOrd="0" presId="urn:microsoft.com/office/officeart/2018/2/layout/IconVerticalSolidList"/>
    <dgm:cxn modelId="{33CF1EA3-DAA4-4734-843D-4FE7EEF576D1}" type="presParOf" srcId="{E82429BA-2979-4315-B18B-B3F234FB9B6A}" destId="{681E737A-AF34-40D6-B3ED-2213D80CC097}" srcOrd="1" destOrd="0" presId="urn:microsoft.com/office/officeart/2018/2/layout/IconVerticalSolidList"/>
    <dgm:cxn modelId="{7438C1AC-8967-48FF-8C0C-D99A3C751144}" type="presParOf" srcId="{E82429BA-2979-4315-B18B-B3F234FB9B6A}" destId="{458A5F55-31DD-4E39-9066-139F5F72587B}" srcOrd="2" destOrd="0" presId="urn:microsoft.com/office/officeart/2018/2/layout/IconVerticalSolidList"/>
    <dgm:cxn modelId="{D2B0FD27-041D-4F9A-A777-5AE8201F947D}" type="presParOf" srcId="{E82429BA-2979-4315-B18B-B3F234FB9B6A}" destId="{50373660-2ED0-45CD-BDF9-1E422CB2CA06}" srcOrd="3" destOrd="0" presId="urn:microsoft.com/office/officeart/2018/2/layout/IconVerticalSolidList"/>
    <dgm:cxn modelId="{30EC6585-FB1A-4601-8505-BC8DB4641A4F}" type="presParOf" srcId="{B6555B8E-7A82-48F8-BC40-A04686563EAF}" destId="{74618CFA-3451-4B4D-814F-989415FF8B0A}" srcOrd="9" destOrd="0" presId="urn:microsoft.com/office/officeart/2018/2/layout/IconVerticalSolidList"/>
    <dgm:cxn modelId="{7D16A65C-8153-444E-8CD6-25EE91040DC0}" type="presParOf" srcId="{B6555B8E-7A82-48F8-BC40-A04686563EAF}" destId="{3D0BD71F-9059-46A5-ADD8-8653BC994636}" srcOrd="10" destOrd="0" presId="urn:microsoft.com/office/officeart/2018/2/layout/IconVerticalSolidList"/>
    <dgm:cxn modelId="{F3F7734F-3B96-45DF-B23D-EE9F47F56697}" type="presParOf" srcId="{3D0BD71F-9059-46A5-ADD8-8653BC994636}" destId="{8A8DC623-7004-426D-BFB5-C13312F00C59}" srcOrd="0" destOrd="0" presId="urn:microsoft.com/office/officeart/2018/2/layout/IconVerticalSolidList"/>
    <dgm:cxn modelId="{87BF8A87-946E-413E-9219-C7B0401F0BD8}" type="presParOf" srcId="{3D0BD71F-9059-46A5-ADD8-8653BC994636}" destId="{3E105FF6-3439-4A0C-8B80-5651791D25A5}" srcOrd="1" destOrd="0" presId="urn:microsoft.com/office/officeart/2018/2/layout/IconVerticalSolidList"/>
    <dgm:cxn modelId="{801E8817-FFD1-45B3-A292-E74AAF0B65AF}" type="presParOf" srcId="{3D0BD71F-9059-46A5-ADD8-8653BC994636}" destId="{CAC5832C-1A96-44C6-B1C5-31912C1A0B6D}" srcOrd="2" destOrd="0" presId="urn:microsoft.com/office/officeart/2018/2/layout/IconVerticalSolidList"/>
    <dgm:cxn modelId="{815FCBF3-3478-4F9B-8DAC-37A3748B3F69}" type="presParOf" srcId="{3D0BD71F-9059-46A5-ADD8-8653BC994636}" destId="{08A5B739-6BBE-4A29-A9BB-2FF260BB965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D9E0C4F-9B8D-42FC-87A3-E08A63FC0B92}"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95F9B325-B721-4B64-85B9-426121383094}">
      <dgm:prSet/>
      <dgm:spPr/>
      <dgm:t>
        <a:bodyPr/>
        <a:lstStyle/>
        <a:p>
          <a:r>
            <a:rPr lang="en-GB"/>
            <a:t>Now that you have some of your research done, </a:t>
          </a:r>
          <a:endParaRPr lang="en-US"/>
        </a:p>
      </dgm:t>
    </dgm:pt>
    <dgm:pt modelId="{FEF0D758-FB6C-4C77-894D-314E8D7CE855}" type="parTrans" cxnId="{F9EE32AA-E334-4E18-B745-5460CE2DDFFE}">
      <dgm:prSet/>
      <dgm:spPr/>
      <dgm:t>
        <a:bodyPr/>
        <a:lstStyle/>
        <a:p>
          <a:endParaRPr lang="en-US"/>
        </a:p>
      </dgm:t>
    </dgm:pt>
    <dgm:pt modelId="{3A5A5611-E675-488A-B115-C05245661DB3}" type="sibTrans" cxnId="{F9EE32AA-E334-4E18-B745-5460CE2DDFFE}">
      <dgm:prSet/>
      <dgm:spPr/>
      <dgm:t>
        <a:bodyPr/>
        <a:lstStyle/>
        <a:p>
          <a:endParaRPr lang="en-US"/>
        </a:p>
      </dgm:t>
    </dgm:pt>
    <dgm:pt modelId="{595B6694-1F2E-4F10-88D2-876D9C5F02A7}">
      <dgm:prSet/>
      <dgm:spPr/>
      <dgm:t>
        <a:bodyPr/>
        <a:lstStyle/>
        <a:p>
          <a:r>
            <a:rPr lang="en-GB"/>
            <a:t>Have a go at writing your executive summary and introduction. </a:t>
          </a:r>
          <a:endParaRPr lang="en-US"/>
        </a:p>
      </dgm:t>
    </dgm:pt>
    <dgm:pt modelId="{572C5DB2-45AB-4DAC-9D0A-D813CDAD54C7}" type="parTrans" cxnId="{63995115-A05A-4E65-84F9-390346F54268}">
      <dgm:prSet/>
      <dgm:spPr/>
      <dgm:t>
        <a:bodyPr/>
        <a:lstStyle/>
        <a:p>
          <a:endParaRPr lang="en-US"/>
        </a:p>
      </dgm:t>
    </dgm:pt>
    <dgm:pt modelId="{B811CC84-5464-4E49-B302-5DC14242A59C}" type="sibTrans" cxnId="{63995115-A05A-4E65-84F9-390346F54268}">
      <dgm:prSet/>
      <dgm:spPr/>
      <dgm:t>
        <a:bodyPr/>
        <a:lstStyle/>
        <a:p>
          <a:endParaRPr lang="en-US"/>
        </a:p>
      </dgm:t>
    </dgm:pt>
    <dgm:pt modelId="{87C9800F-C412-4358-AB8D-B7622D482E8B}">
      <dgm:prSet/>
      <dgm:spPr/>
      <dgm:t>
        <a:bodyPr/>
        <a:lstStyle/>
        <a:p>
          <a:r>
            <a:rPr lang="en-GB"/>
            <a:t>10 Minutes to complete.</a:t>
          </a:r>
          <a:endParaRPr lang="en-US"/>
        </a:p>
      </dgm:t>
    </dgm:pt>
    <dgm:pt modelId="{EC0E6CE2-1F23-43E5-AE51-E58E7A4F0094}" type="parTrans" cxnId="{6CC8DC0C-27A4-410C-B78F-C083328EF599}">
      <dgm:prSet/>
      <dgm:spPr/>
      <dgm:t>
        <a:bodyPr/>
        <a:lstStyle/>
        <a:p>
          <a:endParaRPr lang="en-US"/>
        </a:p>
      </dgm:t>
    </dgm:pt>
    <dgm:pt modelId="{54E0BE35-2932-4212-8CFD-A2036437A4D8}" type="sibTrans" cxnId="{6CC8DC0C-27A4-410C-B78F-C083328EF599}">
      <dgm:prSet/>
      <dgm:spPr/>
      <dgm:t>
        <a:bodyPr/>
        <a:lstStyle/>
        <a:p>
          <a:endParaRPr lang="en-US"/>
        </a:p>
      </dgm:t>
    </dgm:pt>
    <dgm:pt modelId="{C10C2091-9219-4A86-9BBA-CC314ACB18A0}" type="pres">
      <dgm:prSet presAssocID="{DD9E0C4F-9B8D-42FC-87A3-E08A63FC0B92}" presName="root" presStyleCnt="0">
        <dgm:presLayoutVars>
          <dgm:dir/>
          <dgm:resizeHandles val="exact"/>
        </dgm:presLayoutVars>
      </dgm:prSet>
      <dgm:spPr/>
    </dgm:pt>
    <dgm:pt modelId="{FB496C17-3A69-4AD2-B390-AF3D63A8687F}" type="pres">
      <dgm:prSet presAssocID="{95F9B325-B721-4B64-85B9-426121383094}" presName="compNode" presStyleCnt="0"/>
      <dgm:spPr/>
    </dgm:pt>
    <dgm:pt modelId="{B41CEE76-C672-45B8-BCA3-A4949023DEE0}" type="pres">
      <dgm:prSet presAssocID="{95F9B325-B721-4B64-85B9-426121383094}" presName="bgRect" presStyleLbl="bgShp" presStyleIdx="0" presStyleCnt="3"/>
      <dgm:spPr/>
    </dgm:pt>
    <dgm:pt modelId="{1D702CD0-F665-45AD-98CE-A2F093DFDAD0}" type="pres">
      <dgm:prSet presAssocID="{95F9B325-B721-4B64-85B9-42612138309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C5297C34-CEF1-4B28-83B3-653E7D0D5411}" type="pres">
      <dgm:prSet presAssocID="{95F9B325-B721-4B64-85B9-426121383094}" presName="spaceRect" presStyleCnt="0"/>
      <dgm:spPr/>
    </dgm:pt>
    <dgm:pt modelId="{C3BD5763-B084-46A7-8D70-D5B928E63992}" type="pres">
      <dgm:prSet presAssocID="{95F9B325-B721-4B64-85B9-426121383094}" presName="parTx" presStyleLbl="revTx" presStyleIdx="0" presStyleCnt="3">
        <dgm:presLayoutVars>
          <dgm:chMax val="0"/>
          <dgm:chPref val="0"/>
        </dgm:presLayoutVars>
      </dgm:prSet>
      <dgm:spPr/>
    </dgm:pt>
    <dgm:pt modelId="{C97B7019-230B-4A46-9A5C-2FF7E66C451C}" type="pres">
      <dgm:prSet presAssocID="{3A5A5611-E675-488A-B115-C05245661DB3}" presName="sibTrans" presStyleCnt="0"/>
      <dgm:spPr/>
    </dgm:pt>
    <dgm:pt modelId="{0EB669AF-5ECB-4046-B608-D47625693C8B}" type="pres">
      <dgm:prSet presAssocID="{595B6694-1F2E-4F10-88D2-876D9C5F02A7}" presName="compNode" presStyleCnt="0"/>
      <dgm:spPr/>
    </dgm:pt>
    <dgm:pt modelId="{25B6BB65-AA26-42B2-ABBA-96814F4930A1}" type="pres">
      <dgm:prSet presAssocID="{595B6694-1F2E-4F10-88D2-876D9C5F02A7}" presName="bgRect" presStyleLbl="bgShp" presStyleIdx="1" presStyleCnt="3"/>
      <dgm:spPr/>
    </dgm:pt>
    <dgm:pt modelId="{21B94A46-6B8A-4FC5-93A3-22C2C9ABEE55}" type="pres">
      <dgm:prSet presAssocID="{595B6694-1F2E-4F10-88D2-876D9C5F02A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5990D46A-B9C5-4CDC-A935-DA3B3B0A5CFA}" type="pres">
      <dgm:prSet presAssocID="{595B6694-1F2E-4F10-88D2-876D9C5F02A7}" presName="spaceRect" presStyleCnt="0"/>
      <dgm:spPr/>
    </dgm:pt>
    <dgm:pt modelId="{21162445-3139-4063-9472-FD684D69EACA}" type="pres">
      <dgm:prSet presAssocID="{595B6694-1F2E-4F10-88D2-876D9C5F02A7}" presName="parTx" presStyleLbl="revTx" presStyleIdx="1" presStyleCnt="3">
        <dgm:presLayoutVars>
          <dgm:chMax val="0"/>
          <dgm:chPref val="0"/>
        </dgm:presLayoutVars>
      </dgm:prSet>
      <dgm:spPr/>
    </dgm:pt>
    <dgm:pt modelId="{B16F789E-3F53-4D5B-94FB-2624325F8A31}" type="pres">
      <dgm:prSet presAssocID="{B811CC84-5464-4E49-B302-5DC14242A59C}" presName="sibTrans" presStyleCnt="0"/>
      <dgm:spPr/>
    </dgm:pt>
    <dgm:pt modelId="{330DDBF3-88CF-4583-BF45-E7F275187237}" type="pres">
      <dgm:prSet presAssocID="{87C9800F-C412-4358-AB8D-B7622D482E8B}" presName="compNode" presStyleCnt="0"/>
      <dgm:spPr/>
    </dgm:pt>
    <dgm:pt modelId="{D7BA9B21-FE31-4E26-8145-F7D14E2ADC0E}" type="pres">
      <dgm:prSet presAssocID="{87C9800F-C412-4358-AB8D-B7622D482E8B}" presName="bgRect" presStyleLbl="bgShp" presStyleIdx="2" presStyleCnt="3"/>
      <dgm:spPr/>
    </dgm:pt>
    <dgm:pt modelId="{848E8E6B-8C89-48DB-BB9E-EC27032B7B95}" type="pres">
      <dgm:prSet presAssocID="{87C9800F-C412-4358-AB8D-B7622D482E8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6C6025D8-02B4-4E2F-B220-D4289349CD21}" type="pres">
      <dgm:prSet presAssocID="{87C9800F-C412-4358-AB8D-B7622D482E8B}" presName="spaceRect" presStyleCnt="0"/>
      <dgm:spPr/>
    </dgm:pt>
    <dgm:pt modelId="{9DFAACBA-FBDC-47FF-9E86-027652D100FA}" type="pres">
      <dgm:prSet presAssocID="{87C9800F-C412-4358-AB8D-B7622D482E8B}" presName="parTx" presStyleLbl="revTx" presStyleIdx="2" presStyleCnt="3">
        <dgm:presLayoutVars>
          <dgm:chMax val="0"/>
          <dgm:chPref val="0"/>
        </dgm:presLayoutVars>
      </dgm:prSet>
      <dgm:spPr/>
    </dgm:pt>
  </dgm:ptLst>
  <dgm:cxnLst>
    <dgm:cxn modelId="{6CC8DC0C-27A4-410C-B78F-C083328EF599}" srcId="{DD9E0C4F-9B8D-42FC-87A3-E08A63FC0B92}" destId="{87C9800F-C412-4358-AB8D-B7622D482E8B}" srcOrd="2" destOrd="0" parTransId="{EC0E6CE2-1F23-43E5-AE51-E58E7A4F0094}" sibTransId="{54E0BE35-2932-4212-8CFD-A2036437A4D8}"/>
    <dgm:cxn modelId="{63995115-A05A-4E65-84F9-390346F54268}" srcId="{DD9E0C4F-9B8D-42FC-87A3-E08A63FC0B92}" destId="{595B6694-1F2E-4F10-88D2-876D9C5F02A7}" srcOrd="1" destOrd="0" parTransId="{572C5DB2-45AB-4DAC-9D0A-D813CDAD54C7}" sibTransId="{B811CC84-5464-4E49-B302-5DC14242A59C}"/>
    <dgm:cxn modelId="{F547D416-1548-42E5-BE3E-D5FB0B563794}" type="presOf" srcId="{95F9B325-B721-4B64-85B9-426121383094}" destId="{C3BD5763-B084-46A7-8D70-D5B928E63992}" srcOrd="0" destOrd="0" presId="urn:microsoft.com/office/officeart/2018/2/layout/IconVerticalSolidList"/>
    <dgm:cxn modelId="{C021322D-E319-4E14-B668-A784B6D5140B}" type="presOf" srcId="{87C9800F-C412-4358-AB8D-B7622D482E8B}" destId="{9DFAACBA-FBDC-47FF-9E86-027652D100FA}" srcOrd="0" destOrd="0" presId="urn:microsoft.com/office/officeart/2018/2/layout/IconVerticalSolidList"/>
    <dgm:cxn modelId="{30DCF088-8EC1-4B57-85B8-7E3862126F20}" type="presOf" srcId="{DD9E0C4F-9B8D-42FC-87A3-E08A63FC0B92}" destId="{C10C2091-9219-4A86-9BBA-CC314ACB18A0}" srcOrd="0" destOrd="0" presId="urn:microsoft.com/office/officeart/2018/2/layout/IconVerticalSolidList"/>
    <dgm:cxn modelId="{3229C39E-5BF4-4CCA-9B97-8CF57B270244}" type="presOf" srcId="{595B6694-1F2E-4F10-88D2-876D9C5F02A7}" destId="{21162445-3139-4063-9472-FD684D69EACA}" srcOrd="0" destOrd="0" presId="urn:microsoft.com/office/officeart/2018/2/layout/IconVerticalSolidList"/>
    <dgm:cxn modelId="{F9EE32AA-E334-4E18-B745-5460CE2DDFFE}" srcId="{DD9E0C4F-9B8D-42FC-87A3-E08A63FC0B92}" destId="{95F9B325-B721-4B64-85B9-426121383094}" srcOrd="0" destOrd="0" parTransId="{FEF0D758-FB6C-4C77-894D-314E8D7CE855}" sibTransId="{3A5A5611-E675-488A-B115-C05245661DB3}"/>
    <dgm:cxn modelId="{29195021-1DF3-4C24-9625-57F0D89E5B93}" type="presParOf" srcId="{C10C2091-9219-4A86-9BBA-CC314ACB18A0}" destId="{FB496C17-3A69-4AD2-B390-AF3D63A8687F}" srcOrd="0" destOrd="0" presId="urn:microsoft.com/office/officeart/2018/2/layout/IconVerticalSolidList"/>
    <dgm:cxn modelId="{C3AF9AB3-DCC1-4959-9515-55D8C75FDDD5}" type="presParOf" srcId="{FB496C17-3A69-4AD2-B390-AF3D63A8687F}" destId="{B41CEE76-C672-45B8-BCA3-A4949023DEE0}" srcOrd="0" destOrd="0" presId="urn:microsoft.com/office/officeart/2018/2/layout/IconVerticalSolidList"/>
    <dgm:cxn modelId="{0795E89E-0819-4431-B3B9-4406D9E57697}" type="presParOf" srcId="{FB496C17-3A69-4AD2-B390-AF3D63A8687F}" destId="{1D702CD0-F665-45AD-98CE-A2F093DFDAD0}" srcOrd="1" destOrd="0" presId="urn:microsoft.com/office/officeart/2018/2/layout/IconVerticalSolidList"/>
    <dgm:cxn modelId="{CA7E7F92-97BE-453D-A775-BB2373B3365E}" type="presParOf" srcId="{FB496C17-3A69-4AD2-B390-AF3D63A8687F}" destId="{C5297C34-CEF1-4B28-83B3-653E7D0D5411}" srcOrd="2" destOrd="0" presId="urn:microsoft.com/office/officeart/2018/2/layout/IconVerticalSolidList"/>
    <dgm:cxn modelId="{53470353-E8FD-4D3C-9BDB-CF6B9BF49213}" type="presParOf" srcId="{FB496C17-3A69-4AD2-B390-AF3D63A8687F}" destId="{C3BD5763-B084-46A7-8D70-D5B928E63992}" srcOrd="3" destOrd="0" presId="urn:microsoft.com/office/officeart/2018/2/layout/IconVerticalSolidList"/>
    <dgm:cxn modelId="{E3B6F3BA-0165-4F7A-91E4-AA78427387D9}" type="presParOf" srcId="{C10C2091-9219-4A86-9BBA-CC314ACB18A0}" destId="{C97B7019-230B-4A46-9A5C-2FF7E66C451C}" srcOrd="1" destOrd="0" presId="urn:microsoft.com/office/officeart/2018/2/layout/IconVerticalSolidList"/>
    <dgm:cxn modelId="{111E8962-1F27-4365-A22F-9B0753B31A38}" type="presParOf" srcId="{C10C2091-9219-4A86-9BBA-CC314ACB18A0}" destId="{0EB669AF-5ECB-4046-B608-D47625693C8B}" srcOrd="2" destOrd="0" presId="urn:microsoft.com/office/officeart/2018/2/layout/IconVerticalSolidList"/>
    <dgm:cxn modelId="{5BA358A2-669B-4EEE-A403-1FD018E96A69}" type="presParOf" srcId="{0EB669AF-5ECB-4046-B608-D47625693C8B}" destId="{25B6BB65-AA26-42B2-ABBA-96814F4930A1}" srcOrd="0" destOrd="0" presId="urn:microsoft.com/office/officeart/2018/2/layout/IconVerticalSolidList"/>
    <dgm:cxn modelId="{2D314D1F-ECF6-4009-93EF-18B7FCAD519E}" type="presParOf" srcId="{0EB669AF-5ECB-4046-B608-D47625693C8B}" destId="{21B94A46-6B8A-4FC5-93A3-22C2C9ABEE55}" srcOrd="1" destOrd="0" presId="urn:microsoft.com/office/officeart/2018/2/layout/IconVerticalSolidList"/>
    <dgm:cxn modelId="{7688AF1E-4121-4D7D-A07D-FD2170A9C3D3}" type="presParOf" srcId="{0EB669AF-5ECB-4046-B608-D47625693C8B}" destId="{5990D46A-B9C5-4CDC-A935-DA3B3B0A5CFA}" srcOrd="2" destOrd="0" presId="urn:microsoft.com/office/officeart/2018/2/layout/IconVerticalSolidList"/>
    <dgm:cxn modelId="{456FA3B6-B69D-4960-9BE8-6F8F056A4115}" type="presParOf" srcId="{0EB669AF-5ECB-4046-B608-D47625693C8B}" destId="{21162445-3139-4063-9472-FD684D69EACA}" srcOrd="3" destOrd="0" presId="urn:microsoft.com/office/officeart/2018/2/layout/IconVerticalSolidList"/>
    <dgm:cxn modelId="{10838624-141F-40E3-8DB4-89B23DD4A7D6}" type="presParOf" srcId="{C10C2091-9219-4A86-9BBA-CC314ACB18A0}" destId="{B16F789E-3F53-4D5B-94FB-2624325F8A31}" srcOrd="3" destOrd="0" presId="urn:microsoft.com/office/officeart/2018/2/layout/IconVerticalSolidList"/>
    <dgm:cxn modelId="{D29CD450-3C77-40D1-B816-34EAC1DB48E7}" type="presParOf" srcId="{C10C2091-9219-4A86-9BBA-CC314ACB18A0}" destId="{330DDBF3-88CF-4583-BF45-E7F275187237}" srcOrd="4" destOrd="0" presId="urn:microsoft.com/office/officeart/2018/2/layout/IconVerticalSolidList"/>
    <dgm:cxn modelId="{EB6200F6-4456-4288-B10B-723905DC5FA5}" type="presParOf" srcId="{330DDBF3-88CF-4583-BF45-E7F275187237}" destId="{D7BA9B21-FE31-4E26-8145-F7D14E2ADC0E}" srcOrd="0" destOrd="0" presId="urn:microsoft.com/office/officeart/2018/2/layout/IconVerticalSolidList"/>
    <dgm:cxn modelId="{1C91A0F7-3D2C-49C8-BFC4-B50AD065AFC6}" type="presParOf" srcId="{330DDBF3-88CF-4583-BF45-E7F275187237}" destId="{848E8E6B-8C89-48DB-BB9E-EC27032B7B95}" srcOrd="1" destOrd="0" presId="urn:microsoft.com/office/officeart/2018/2/layout/IconVerticalSolidList"/>
    <dgm:cxn modelId="{DBA77181-2940-442A-A483-346CDD6CBE18}" type="presParOf" srcId="{330DDBF3-88CF-4583-BF45-E7F275187237}" destId="{6C6025D8-02B4-4E2F-B220-D4289349CD21}" srcOrd="2" destOrd="0" presId="urn:microsoft.com/office/officeart/2018/2/layout/IconVerticalSolidList"/>
    <dgm:cxn modelId="{B7DD5C30-68ED-429C-BAF8-1130EA4811D2}" type="presParOf" srcId="{330DDBF3-88CF-4583-BF45-E7F275187237}" destId="{9DFAACBA-FBDC-47FF-9E86-027652D100F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E7EE023-666E-4D48-8273-7DC35592CEC0}"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3BB655E-CC50-4666-8D51-FB34B6B1535D}">
      <dgm:prSet/>
      <dgm:spPr/>
      <dgm:t>
        <a:bodyPr/>
        <a:lstStyle/>
        <a:p>
          <a:r>
            <a:rPr lang="en-GB"/>
            <a:t>This part will be combined. </a:t>
          </a:r>
          <a:endParaRPr lang="en-US"/>
        </a:p>
      </dgm:t>
    </dgm:pt>
    <dgm:pt modelId="{4585AA62-99CF-4C3A-87ED-B5CD58DF09D4}" type="parTrans" cxnId="{57CD252F-C65D-40C7-A7CE-3ED2631A5A23}">
      <dgm:prSet/>
      <dgm:spPr/>
      <dgm:t>
        <a:bodyPr/>
        <a:lstStyle/>
        <a:p>
          <a:endParaRPr lang="en-US"/>
        </a:p>
      </dgm:t>
    </dgm:pt>
    <dgm:pt modelId="{74E09103-690D-48CB-982E-1853B3D2EFE4}" type="sibTrans" cxnId="{57CD252F-C65D-40C7-A7CE-3ED2631A5A23}">
      <dgm:prSet/>
      <dgm:spPr/>
      <dgm:t>
        <a:bodyPr/>
        <a:lstStyle/>
        <a:p>
          <a:endParaRPr lang="en-US"/>
        </a:p>
      </dgm:t>
    </dgm:pt>
    <dgm:pt modelId="{E8C52F32-9F72-4E47-8153-C80B4F329CB1}">
      <dgm:prSet/>
      <dgm:spPr/>
      <dgm:t>
        <a:bodyPr/>
        <a:lstStyle/>
        <a:p>
          <a:r>
            <a:rPr lang="en-GB"/>
            <a:t>With you demonstrating your research. </a:t>
          </a:r>
          <a:endParaRPr lang="en-US"/>
        </a:p>
      </dgm:t>
    </dgm:pt>
    <dgm:pt modelId="{55F91905-7ACD-4916-8044-7CB8FDEA1D2F}" type="parTrans" cxnId="{6CDC6230-0979-4373-9408-6BF98B05C25E}">
      <dgm:prSet/>
      <dgm:spPr/>
      <dgm:t>
        <a:bodyPr/>
        <a:lstStyle/>
        <a:p>
          <a:endParaRPr lang="en-US"/>
        </a:p>
      </dgm:t>
    </dgm:pt>
    <dgm:pt modelId="{F1117993-06F4-4851-B90F-E2412DBE4FF0}" type="sibTrans" cxnId="{6CDC6230-0979-4373-9408-6BF98B05C25E}">
      <dgm:prSet/>
      <dgm:spPr/>
      <dgm:t>
        <a:bodyPr/>
        <a:lstStyle/>
        <a:p>
          <a:endParaRPr lang="en-US"/>
        </a:p>
      </dgm:t>
    </dgm:pt>
    <dgm:pt modelId="{9FF5D300-9BE9-4847-9000-4E799C6669EC}">
      <dgm:prSet/>
      <dgm:spPr/>
      <dgm:t>
        <a:bodyPr/>
        <a:lstStyle/>
        <a:p>
          <a:r>
            <a:rPr lang="en-GB"/>
            <a:t>Start with issue 1 first – consider relevant legislation and relevant case law. </a:t>
          </a:r>
          <a:endParaRPr lang="en-US"/>
        </a:p>
      </dgm:t>
    </dgm:pt>
    <dgm:pt modelId="{7678276C-DDE3-43AD-A24B-F9232F5B6136}" type="parTrans" cxnId="{C75F3595-99FE-4606-A967-48F2BB5C7967}">
      <dgm:prSet/>
      <dgm:spPr/>
      <dgm:t>
        <a:bodyPr/>
        <a:lstStyle/>
        <a:p>
          <a:endParaRPr lang="en-US"/>
        </a:p>
      </dgm:t>
    </dgm:pt>
    <dgm:pt modelId="{702CA928-6555-491D-8CA5-8C20BFA7EFAC}" type="sibTrans" cxnId="{C75F3595-99FE-4606-A967-48F2BB5C7967}">
      <dgm:prSet/>
      <dgm:spPr/>
      <dgm:t>
        <a:bodyPr/>
        <a:lstStyle/>
        <a:p>
          <a:endParaRPr lang="en-US"/>
        </a:p>
      </dgm:t>
    </dgm:pt>
    <dgm:pt modelId="{35FF8373-639D-4343-BC9E-1DB0715D040D}" type="pres">
      <dgm:prSet presAssocID="{3E7EE023-666E-4D48-8273-7DC35592CEC0}" presName="vert0" presStyleCnt="0">
        <dgm:presLayoutVars>
          <dgm:dir/>
          <dgm:animOne val="branch"/>
          <dgm:animLvl val="lvl"/>
        </dgm:presLayoutVars>
      </dgm:prSet>
      <dgm:spPr/>
    </dgm:pt>
    <dgm:pt modelId="{449CD261-C428-427C-A975-9DB7856EC829}" type="pres">
      <dgm:prSet presAssocID="{F3BB655E-CC50-4666-8D51-FB34B6B1535D}" presName="thickLine" presStyleLbl="alignNode1" presStyleIdx="0" presStyleCnt="3"/>
      <dgm:spPr/>
    </dgm:pt>
    <dgm:pt modelId="{7D8C715B-EFCE-4AA1-AD91-11AAE50FFAD1}" type="pres">
      <dgm:prSet presAssocID="{F3BB655E-CC50-4666-8D51-FB34B6B1535D}" presName="horz1" presStyleCnt="0"/>
      <dgm:spPr/>
    </dgm:pt>
    <dgm:pt modelId="{865FBEB2-848D-44BC-9C9E-625EE1827748}" type="pres">
      <dgm:prSet presAssocID="{F3BB655E-CC50-4666-8D51-FB34B6B1535D}" presName="tx1" presStyleLbl="revTx" presStyleIdx="0" presStyleCnt="3"/>
      <dgm:spPr/>
    </dgm:pt>
    <dgm:pt modelId="{E91C1E32-D8DE-40C6-A0F0-AEED1A909A7D}" type="pres">
      <dgm:prSet presAssocID="{F3BB655E-CC50-4666-8D51-FB34B6B1535D}" presName="vert1" presStyleCnt="0"/>
      <dgm:spPr/>
    </dgm:pt>
    <dgm:pt modelId="{7E3EE0D6-2BC7-4683-91D2-4A67E32F6407}" type="pres">
      <dgm:prSet presAssocID="{E8C52F32-9F72-4E47-8153-C80B4F329CB1}" presName="thickLine" presStyleLbl="alignNode1" presStyleIdx="1" presStyleCnt="3"/>
      <dgm:spPr/>
    </dgm:pt>
    <dgm:pt modelId="{458ABC7A-EDCB-43D5-9DBA-3A0A076568B9}" type="pres">
      <dgm:prSet presAssocID="{E8C52F32-9F72-4E47-8153-C80B4F329CB1}" presName="horz1" presStyleCnt="0"/>
      <dgm:spPr/>
    </dgm:pt>
    <dgm:pt modelId="{AE809E00-F1D0-4BD8-852E-1D90F5639F9E}" type="pres">
      <dgm:prSet presAssocID="{E8C52F32-9F72-4E47-8153-C80B4F329CB1}" presName="tx1" presStyleLbl="revTx" presStyleIdx="1" presStyleCnt="3"/>
      <dgm:spPr/>
    </dgm:pt>
    <dgm:pt modelId="{D8FD7ACB-50EE-45A1-9A60-141032BBEF50}" type="pres">
      <dgm:prSet presAssocID="{E8C52F32-9F72-4E47-8153-C80B4F329CB1}" presName="vert1" presStyleCnt="0"/>
      <dgm:spPr/>
    </dgm:pt>
    <dgm:pt modelId="{75DDC82F-E1C2-43C1-9E63-C6E970B273DF}" type="pres">
      <dgm:prSet presAssocID="{9FF5D300-9BE9-4847-9000-4E799C6669EC}" presName="thickLine" presStyleLbl="alignNode1" presStyleIdx="2" presStyleCnt="3"/>
      <dgm:spPr/>
    </dgm:pt>
    <dgm:pt modelId="{F696D96C-CE4E-41D1-91C7-2EB376F3A93F}" type="pres">
      <dgm:prSet presAssocID="{9FF5D300-9BE9-4847-9000-4E799C6669EC}" presName="horz1" presStyleCnt="0"/>
      <dgm:spPr/>
    </dgm:pt>
    <dgm:pt modelId="{24BAD3AE-C001-48EB-8E3A-B8C6DAC46992}" type="pres">
      <dgm:prSet presAssocID="{9FF5D300-9BE9-4847-9000-4E799C6669EC}" presName="tx1" presStyleLbl="revTx" presStyleIdx="2" presStyleCnt="3"/>
      <dgm:spPr/>
    </dgm:pt>
    <dgm:pt modelId="{1184717C-FA07-4E89-AD6C-4D9ABE14E5D6}" type="pres">
      <dgm:prSet presAssocID="{9FF5D300-9BE9-4847-9000-4E799C6669EC}" presName="vert1" presStyleCnt="0"/>
      <dgm:spPr/>
    </dgm:pt>
  </dgm:ptLst>
  <dgm:cxnLst>
    <dgm:cxn modelId="{57CD252F-C65D-40C7-A7CE-3ED2631A5A23}" srcId="{3E7EE023-666E-4D48-8273-7DC35592CEC0}" destId="{F3BB655E-CC50-4666-8D51-FB34B6B1535D}" srcOrd="0" destOrd="0" parTransId="{4585AA62-99CF-4C3A-87ED-B5CD58DF09D4}" sibTransId="{74E09103-690D-48CB-982E-1853B3D2EFE4}"/>
    <dgm:cxn modelId="{6CDC6230-0979-4373-9408-6BF98B05C25E}" srcId="{3E7EE023-666E-4D48-8273-7DC35592CEC0}" destId="{E8C52F32-9F72-4E47-8153-C80B4F329CB1}" srcOrd="1" destOrd="0" parTransId="{55F91905-7ACD-4916-8044-7CB8FDEA1D2F}" sibTransId="{F1117993-06F4-4851-B90F-E2412DBE4FF0}"/>
    <dgm:cxn modelId="{ACB7857B-F47F-4BA6-A04A-C51139675B4D}" type="presOf" srcId="{E8C52F32-9F72-4E47-8153-C80B4F329CB1}" destId="{AE809E00-F1D0-4BD8-852E-1D90F5639F9E}" srcOrd="0" destOrd="0" presId="urn:microsoft.com/office/officeart/2008/layout/LinedList"/>
    <dgm:cxn modelId="{075D6080-1CC6-413C-9FF8-2A6C7FD5E488}" type="presOf" srcId="{F3BB655E-CC50-4666-8D51-FB34B6B1535D}" destId="{865FBEB2-848D-44BC-9C9E-625EE1827748}" srcOrd="0" destOrd="0" presId="urn:microsoft.com/office/officeart/2008/layout/LinedList"/>
    <dgm:cxn modelId="{C75F3595-99FE-4606-A967-48F2BB5C7967}" srcId="{3E7EE023-666E-4D48-8273-7DC35592CEC0}" destId="{9FF5D300-9BE9-4847-9000-4E799C6669EC}" srcOrd="2" destOrd="0" parTransId="{7678276C-DDE3-43AD-A24B-F9232F5B6136}" sibTransId="{702CA928-6555-491D-8CA5-8C20BFA7EFAC}"/>
    <dgm:cxn modelId="{15C7FCD6-1889-425F-99D1-B8FB31D7EC67}" type="presOf" srcId="{3E7EE023-666E-4D48-8273-7DC35592CEC0}" destId="{35FF8373-639D-4343-BC9E-1DB0715D040D}" srcOrd="0" destOrd="0" presId="urn:microsoft.com/office/officeart/2008/layout/LinedList"/>
    <dgm:cxn modelId="{CD6600F2-4CE3-4BE6-9BC2-BB64B0D832F4}" type="presOf" srcId="{9FF5D300-9BE9-4847-9000-4E799C6669EC}" destId="{24BAD3AE-C001-48EB-8E3A-B8C6DAC46992}" srcOrd="0" destOrd="0" presId="urn:microsoft.com/office/officeart/2008/layout/LinedList"/>
    <dgm:cxn modelId="{9C855302-B998-4AE9-A6D8-D8BE04F06453}" type="presParOf" srcId="{35FF8373-639D-4343-BC9E-1DB0715D040D}" destId="{449CD261-C428-427C-A975-9DB7856EC829}" srcOrd="0" destOrd="0" presId="urn:microsoft.com/office/officeart/2008/layout/LinedList"/>
    <dgm:cxn modelId="{3A2C0404-AFF4-4C32-96C3-496B382ED62D}" type="presParOf" srcId="{35FF8373-639D-4343-BC9E-1DB0715D040D}" destId="{7D8C715B-EFCE-4AA1-AD91-11AAE50FFAD1}" srcOrd="1" destOrd="0" presId="urn:microsoft.com/office/officeart/2008/layout/LinedList"/>
    <dgm:cxn modelId="{55ABE82A-4FCC-4155-9952-E5B1F2641991}" type="presParOf" srcId="{7D8C715B-EFCE-4AA1-AD91-11AAE50FFAD1}" destId="{865FBEB2-848D-44BC-9C9E-625EE1827748}" srcOrd="0" destOrd="0" presId="urn:microsoft.com/office/officeart/2008/layout/LinedList"/>
    <dgm:cxn modelId="{433742B7-28C3-4B0C-8688-4680754911CE}" type="presParOf" srcId="{7D8C715B-EFCE-4AA1-AD91-11AAE50FFAD1}" destId="{E91C1E32-D8DE-40C6-A0F0-AEED1A909A7D}" srcOrd="1" destOrd="0" presId="urn:microsoft.com/office/officeart/2008/layout/LinedList"/>
    <dgm:cxn modelId="{F9C42557-383D-469D-B7F7-E369600C85B5}" type="presParOf" srcId="{35FF8373-639D-4343-BC9E-1DB0715D040D}" destId="{7E3EE0D6-2BC7-4683-91D2-4A67E32F6407}" srcOrd="2" destOrd="0" presId="urn:microsoft.com/office/officeart/2008/layout/LinedList"/>
    <dgm:cxn modelId="{E802FB5A-11B0-4B54-8753-A15AB5026A2C}" type="presParOf" srcId="{35FF8373-639D-4343-BC9E-1DB0715D040D}" destId="{458ABC7A-EDCB-43D5-9DBA-3A0A076568B9}" srcOrd="3" destOrd="0" presId="urn:microsoft.com/office/officeart/2008/layout/LinedList"/>
    <dgm:cxn modelId="{7265024C-E98E-4C94-95B1-7B52030066FD}" type="presParOf" srcId="{458ABC7A-EDCB-43D5-9DBA-3A0A076568B9}" destId="{AE809E00-F1D0-4BD8-852E-1D90F5639F9E}" srcOrd="0" destOrd="0" presId="urn:microsoft.com/office/officeart/2008/layout/LinedList"/>
    <dgm:cxn modelId="{33034CB9-D17E-4CA3-8706-6D5C41D9B584}" type="presParOf" srcId="{458ABC7A-EDCB-43D5-9DBA-3A0A076568B9}" destId="{D8FD7ACB-50EE-45A1-9A60-141032BBEF50}" srcOrd="1" destOrd="0" presId="urn:microsoft.com/office/officeart/2008/layout/LinedList"/>
    <dgm:cxn modelId="{6C35EBBD-9310-4A7D-A7DF-E6BA6482C5A2}" type="presParOf" srcId="{35FF8373-639D-4343-BC9E-1DB0715D040D}" destId="{75DDC82F-E1C2-43C1-9E63-C6E970B273DF}" srcOrd="4" destOrd="0" presId="urn:microsoft.com/office/officeart/2008/layout/LinedList"/>
    <dgm:cxn modelId="{22351479-5430-4F8C-A9C6-990D023D8F56}" type="presParOf" srcId="{35FF8373-639D-4343-BC9E-1DB0715D040D}" destId="{F696D96C-CE4E-41D1-91C7-2EB376F3A93F}" srcOrd="5" destOrd="0" presId="urn:microsoft.com/office/officeart/2008/layout/LinedList"/>
    <dgm:cxn modelId="{1920ACBF-A292-41B4-A570-CBEA4C1A92B0}" type="presParOf" srcId="{F696D96C-CE4E-41D1-91C7-2EB376F3A93F}" destId="{24BAD3AE-C001-48EB-8E3A-B8C6DAC46992}" srcOrd="0" destOrd="0" presId="urn:microsoft.com/office/officeart/2008/layout/LinedList"/>
    <dgm:cxn modelId="{A1564C4E-1151-49A0-892A-29D9105D8F05}" type="presParOf" srcId="{F696D96C-CE4E-41D1-91C7-2EB376F3A93F}" destId="{1184717C-FA07-4E89-AD6C-4D9ABE14E5D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AEC62B7-C1E1-41FC-9290-288A523393B5}"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023E301D-8A58-4F35-9F76-CE3FA260F440}">
      <dgm:prSet/>
      <dgm:spPr/>
      <dgm:t>
        <a:bodyPr/>
        <a:lstStyle/>
        <a:p>
          <a:r>
            <a:rPr lang="en-GB"/>
            <a:t>Ensure that it is logical. </a:t>
          </a:r>
          <a:endParaRPr lang="en-US"/>
        </a:p>
      </dgm:t>
    </dgm:pt>
    <dgm:pt modelId="{64363281-3C77-435C-A566-0F3E8EE68B11}" type="parTrans" cxnId="{FEC77BAA-F1F1-49CB-8A82-1434D66946A4}">
      <dgm:prSet/>
      <dgm:spPr/>
      <dgm:t>
        <a:bodyPr/>
        <a:lstStyle/>
        <a:p>
          <a:endParaRPr lang="en-US"/>
        </a:p>
      </dgm:t>
    </dgm:pt>
    <dgm:pt modelId="{7E19467F-1481-4E5F-A02C-5F4DE198BBAB}" type="sibTrans" cxnId="{FEC77BAA-F1F1-49CB-8A82-1434D66946A4}">
      <dgm:prSet/>
      <dgm:spPr/>
      <dgm:t>
        <a:bodyPr/>
        <a:lstStyle/>
        <a:p>
          <a:endParaRPr lang="en-US"/>
        </a:p>
      </dgm:t>
    </dgm:pt>
    <dgm:pt modelId="{ABC492B0-444C-4136-B2E6-1AE881EDF536}">
      <dgm:prSet/>
      <dgm:spPr/>
      <dgm:t>
        <a:bodyPr/>
        <a:lstStyle/>
        <a:p>
          <a:r>
            <a:rPr lang="en-GB"/>
            <a:t>This is a showcase of all you have considered. </a:t>
          </a:r>
          <a:endParaRPr lang="en-US"/>
        </a:p>
      </dgm:t>
    </dgm:pt>
    <dgm:pt modelId="{EB469BF8-5F45-4805-A48C-536BCA4B70CE}" type="parTrans" cxnId="{6BB6DDEC-CE8E-4AEA-88C0-F279EB143649}">
      <dgm:prSet/>
      <dgm:spPr/>
      <dgm:t>
        <a:bodyPr/>
        <a:lstStyle/>
        <a:p>
          <a:endParaRPr lang="en-US"/>
        </a:p>
      </dgm:t>
    </dgm:pt>
    <dgm:pt modelId="{612D406F-1907-4960-8F42-4A1C68561BC6}" type="sibTrans" cxnId="{6BB6DDEC-CE8E-4AEA-88C0-F279EB143649}">
      <dgm:prSet/>
      <dgm:spPr/>
      <dgm:t>
        <a:bodyPr/>
        <a:lstStyle/>
        <a:p>
          <a:endParaRPr lang="en-US"/>
        </a:p>
      </dgm:t>
    </dgm:pt>
    <dgm:pt modelId="{E7DCB8FB-994E-47A5-9CE1-57895E703418}">
      <dgm:prSet/>
      <dgm:spPr/>
      <dgm:t>
        <a:bodyPr/>
        <a:lstStyle/>
        <a:p>
          <a:r>
            <a:rPr lang="en-GB"/>
            <a:t>You can also include in little detail some non legal issues. </a:t>
          </a:r>
          <a:endParaRPr lang="en-US"/>
        </a:p>
      </dgm:t>
    </dgm:pt>
    <dgm:pt modelId="{09CDE7A2-519E-4C46-B06D-64481D58E11F}" type="parTrans" cxnId="{10F92708-5777-4606-9839-BD2CA0938C5C}">
      <dgm:prSet/>
      <dgm:spPr/>
      <dgm:t>
        <a:bodyPr/>
        <a:lstStyle/>
        <a:p>
          <a:endParaRPr lang="en-US"/>
        </a:p>
      </dgm:t>
    </dgm:pt>
    <dgm:pt modelId="{AF4915B8-03D6-4DB3-A9E2-76676B98FD2C}" type="sibTrans" cxnId="{10F92708-5777-4606-9839-BD2CA0938C5C}">
      <dgm:prSet/>
      <dgm:spPr/>
      <dgm:t>
        <a:bodyPr/>
        <a:lstStyle/>
        <a:p>
          <a:endParaRPr lang="en-US"/>
        </a:p>
      </dgm:t>
    </dgm:pt>
    <dgm:pt modelId="{338C96A1-3C86-49F3-8392-3A0D2BABFD2F}" type="pres">
      <dgm:prSet presAssocID="{7AEC62B7-C1E1-41FC-9290-288A523393B5}" presName="root" presStyleCnt="0">
        <dgm:presLayoutVars>
          <dgm:dir/>
          <dgm:resizeHandles val="exact"/>
        </dgm:presLayoutVars>
      </dgm:prSet>
      <dgm:spPr/>
    </dgm:pt>
    <dgm:pt modelId="{4F519615-0E37-466F-9B8D-1065167A7D56}" type="pres">
      <dgm:prSet presAssocID="{023E301D-8A58-4F35-9F76-CE3FA260F440}" presName="compNode" presStyleCnt="0"/>
      <dgm:spPr/>
    </dgm:pt>
    <dgm:pt modelId="{0BB35D71-CDAF-4BB8-ADD2-B58994269BD4}" type="pres">
      <dgm:prSet presAssocID="{023E301D-8A58-4F35-9F76-CE3FA260F440}" presName="bgRect" presStyleLbl="bgShp" presStyleIdx="0" presStyleCnt="3"/>
      <dgm:spPr/>
    </dgm:pt>
    <dgm:pt modelId="{47792DCB-F5BE-4756-B872-CA6A40E39864}" type="pres">
      <dgm:prSet presAssocID="{023E301D-8A58-4F35-9F76-CE3FA260F44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ey"/>
        </a:ext>
      </dgm:extLst>
    </dgm:pt>
    <dgm:pt modelId="{793535E3-8BF3-4B88-8FAA-7482AB79B62B}" type="pres">
      <dgm:prSet presAssocID="{023E301D-8A58-4F35-9F76-CE3FA260F440}" presName="spaceRect" presStyleCnt="0"/>
      <dgm:spPr/>
    </dgm:pt>
    <dgm:pt modelId="{45D4C7B3-E71D-4C68-B3AE-3940F8DE48CB}" type="pres">
      <dgm:prSet presAssocID="{023E301D-8A58-4F35-9F76-CE3FA260F440}" presName="parTx" presStyleLbl="revTx" presStyleIdx="0" presStyleCnt="3">
        <dgm:presLayoutVars>
          <dgm:chMax val="0"/>
          <dgm:chPref val="0"/>
        </dgm:presLayoutVars>
      </dgm:prSet>
      <dgm:spPr/>
    </dgm:pt>
    <dgm:pt modelId="{DA21CEA2-9DB9-4A8A-9FC6-79BA17B9154C}" type="pres">
      <dgm:prSet presAssocID="{7E19467F-1481-4E5F-A02C-5F4DE198BBAB}" presName="sibTrans" presStyleCnt="0"/>
      <dgm:spPr/>
    </dgm:pt>
    <dgm:pt modelId="{80167CD4-F3B4-4BC0-AF96-A8A980297FEC}" type="pres">
      <dgm:prSet presAssocID="{ABC492B0-444C-4136-B2E6-1AE881EDF536}" presName="compNode" presStyleCnt="0"/>
      <dgm:spPr/>
    </dgm:pt>
    <dgm:pt modelId="{406EB9B7-D321-4533-9706-94F6E18EBF72}" type="pres">
      <dgm:prSet presAssocID="{ABC492B0-444C-4136-B2E6-1AE881EDF536}" presName="bgRect" presStyleLbl="bgShp" presStyleIdx="1" presStyleCnt="3"/>
      <dgm:spPr/>
    </dgm:pt>
    <dgm:pt modelId="{5B10E218-8CC1-4C59-AB4C-CB492A39A504}" type="pres">
      <dgm:prSet presAssocID="{ABC492B0-444C-4136-B2E6-1AE881EDF53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jector screen"/>
        </a:ext>
      </dgm:extLst>
    </dgm:pt>
    <dgm:pt modelId="{B48D5C37-DF83-4EB4-A212-EE74C360DBCA}" type="pres">
      <dgm:prSet presAssocID="{ABC492B0-444C-4136-B2E6-1AE881EDF536}" presName="spaceRect" presStyleCnt="0"/>
      <dgm:spPr/>
    </dgm:pt>
    <dgm:pt modelId="{DD5AD4A5-49BF-4814-AC71-212E024CDEF5}" type="pres">
      <dgm:prSet presAssocID="{ABC492B0-444C-4136-B2E6-1AE881EDF536}" presName="parTx" presStyleLbl="revTx" presStyleIdx="1" presStyleCnt="3">
        <dgm:presLayoutVars>
          <dgm:chMax val="0"/>
          <dgm:chPref val="0"/>
        </dgm:presLayoutVars>
      </dgm:prSet>
      <dgm:spPr/>
    </dgm:pt>
    <dgm:pt modelId="{BFF8C17B-75C4-4504-A761-3AB503960373}" type="pres">
      <dgm:prSet presAssocID="{612D406F-1907-4960-8F42-4A1C68561BC6}" presName="sibTrans" presStyleCnt="0"/>
      <dgm:spPr/>
    </dgm:pt>
    <dgm:pt modelId="{EB405C91-8661-4100-80A2-DE5074D6EA55}" type="pres">
      <dgm:prSet presAssocID="{E7DCB8FB-994E-47A5-9CE1-57895E703418}" presName="compNode" presStyleCnt="0"/>
      <dgm:spPr/>
    </dgm:pt>
    <dgm:pt modelId="{DC9946BC-2D03-446D-AD91-BD6C00FB4428}" type="pres">
      <dgm:prSet presAssocID="{E7DCB8FB-994E-47A5-9CE1-57895E703418}" presName="bgRect" presStyleLbl="bgShp" presStyleIdx="2" presStyleCnt="3"/>
      <dgm:spPr/>
    </dgm:pt>
    <dgm:pt modelId="{C6096ACF-361C-4ACD-A1F5-76D56276B312}" type="pres">
      <dgm:prSet presAssocID="{E7DCB8FB-994E-47A5-9CE1-57895E70341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09AF5430-8EEC-4C6B-B06A-56AEE59A55F2}" type="pres">
      <dgm:prSet presAssocID="{E7DCB8FB-994E-47A5-9CE1-57895E703418}" presName="spaceRect" presStyleCnt="0"/>
      <dgm:spPr/>
    </dgm:pt>
    <dgm:pt modelId="{3F371815-D5CB-40D7-B338-6312B642628C}" type="pres">
      <dgm:prSet presAssocID="{E7DCB8FB-994E-47A5-9CE1-57895E703418}" presName="parTx" presStyleLbl="revTx" presStyleIdx="2" presStyleCnt="3">
        <dgm:presLayoutVars>
          <dgm:chMax val="0"/>
          <dgm:chPref val="0"/>
        </dgm:presLayoutVars>
      </dgm:prSet>
      <dgm:spPr/>
    </dgm:pt>
  </dgm:ptLst>
  <dgm:cxnLst>
    <dgm:cxn modelId="{10F92708-5777-4606-9839-BD2CA0938C5C}" srcId="{7AEC62B7-C1E1-41FC-9290-288A523393B5}" destId="{E7DCB8FB-994E-47A5-9CE1-57895E703418}" srcOrd="2" destOrd="0" parTransId="{09CDE7A2-519E-4C46-B06D-64481D58E11F}" sibTransId="{AF4915B8-03D6-4DB3-A9E2-76676B98FD2C}"/>
    <dgm:cxn modelId="{43FCD238-81B9-442F-8121-3E74EAE2B014}" type="presOf" srcId="{E7DCB8FB-994E-47A5-9CE1-57895E703418}" destId="{3F371815-D5CB-40D7-B338-6312B642628C}" srcOrd="0" destOrd="0" presId="urn:microsoft.com/office/officeart/2018/2/layout/IconVerticalSolidList"/>
    <dgm:cxn modelId="{0947453F-7B3A-4D24-886C-7FD629B32D35}" type="presOf" srcId="{ABC492B0-444C-4136-B2E6-1AE881EDF536}" destId="{DD5AD4A5-49BF-4814-AC71-212E024CDEF5}" srcOrd="0" destOrd="0" presId="urn:microsoft.com/office/officeart/2018/2/layout/IconVerticalSolidList"/>
    <dgm:cxn modelId="{0A6CBC55-E7ED-42F0-8E6F-A4828FDD38C1}" type="presOf" srcId="{7AEC62B7-C1E1-41FC-9290-288A523393B5}" destId="{338C96A1-3C86-49F3-8392-3A0D2BABFD2F}" srcOrd="0" destOrd="0" presId="urn:microsoft.com/office/officeart/2018/2/layout/IconVerticalSolidList"/>
    <dgm:cxn modelId="{1A972792-605A-4E2D-9898-23E6A0CFE9C4}" type="presOf" srcId="{023E301D-8A58-4F35-9F76-CE3FA260F440}" destId="{45D4C7B3-E71D-4C68-B3AE-3940F8DE48CB}" srcOrd="0" destOrd="0" presId="urn:microsoft.com/office/officeart/2018/2/layout/IconVerticalSolidList"/>
    <dgm:cxn modelId="{FEC77BAA-F1F1-49CB-8A82-1434D66946A4}" srcId="{7AEC62B7-C1E1-41FC-9290-288A523393B5}" destId="{023E301D-8A58-4F35-9F76-CE3FA260F440}" srcOrd="0" destOrd="0" parTransId="{64363281-3C77-435C-A566-0F3E8EE68B11}" sibTransId="{7E19467F-1481-4E5F-A02C-5F4DE198BBAB}"/>
    <dgm:cxn modelId="{6BB6DDEC-CE8E-4AEA-88C0-F279EB143649}" srcId="{7AEC62B7-C1E1-41FC-9290-288A523393B5}" destId="{ABC492B0-444C-4136-B2E6-1AE881EDF536}" srcOrd="1" destOrd="0" parTransId="{EB469BF8-5F45-4805-A48C-536BCA4B70CE}" sibTransId="{612D406F-1907-4960-8F42-4A1C68561BC6}"/>
    <dgm:cxn modelId="{A68479FF-D5AC-4679-8120-37C684F9E936}" type="presParOf" srcId="{338C96A1-3C86-49F3-8392-3A0D2BABFD2F}" destId="{4F519615-0E37-466F-9B8D-1065167A7D56}" srcOrd="0" destOrd="0" presId="urn:microsoft.com/office/officeart/2018/2/layout/IconVerticalSolidList"/>
    <dgm:cxn modelId="{B4A5241F-6378-4559-A1F7-5F342BF95DDC}" type="presParOf" srcId="{4F519615-0E37-466F-9B8D-1065167A7D56}" destId="{0BB35D71-CDAF-4BB8-ADD2-B58994269BD4}" srcOrd="0" destOrd="0" presId="urn:microsoft.com/office/officeart/2018/2/layout/IconVerticalSolidList"/>
    <dgm:cxn modelId="{FA19B4B2-9544-4D85-8B1A-744FB7EC851F}" type="presParOf" srcId="{4F519615-0E37-466F-9B8D-1065167A7D56}" destId="{47792DCB-F5BE-4756-B872-CA6A40E39864}" srcOrd="1" destOrd="0" presId="urn:microsoft.com/office/officeart/2018/2/layout/IconVerticalSolidList"/>
    <dgm:cxn modelId="{EB51994D-6E50-47A1-915F-4E3749E13EBE}" type="presParOf" srcId="{4F519615-0E37-466F-9B8D-1065167A7D56}" destId="{793535E3-8BF3-4B88-8FAA-7482AB79B62B}" srcOrd="2" destOrd="0" presId="urn:microsoft.com/office/officeart/2018/2/layout/IconVerticalSolidList"/>
    <dgm:cxn modelId="{30052200-C9AE-4FE5-A991-40BE14747FCA}" type="presParOf" srcId="{4F519615-0E37-466F-9B8D-1065167A7D56}" destId="{45D4C7B3-E71D-4C68-B3AE-3940F8DE48CB}" srcOrd="3" destOrd="0" presId="urn:microsoft.com/office/officeart/2018/2/layout/IconVerticalSolidList"/>
    <dgm:cxn modelId="{99FC702C-DEC0-4280-88CC-EEA6956B8B3B}" type="presParOf" srcId="{338C96A1-3C86-49F3-8392-3A0D2BABFD2F}" destId="{DA21CEA2-9DB9-4A8A-9FC6-79BA17B9154C}" srcOrd="1" destOrd="0" presId="urn:microsoft.com/office/officeart/2018/2/layout/IconVerticalSolidList"/>
    <dgm:cxn modelId="{8852E48D-2215-494D-AEEF-20A322253B95}" type="presParOf" srcId="{338C96A1-3C86-49F3-8392-3A0D2BABFD2F}" destId="{80167CD4-F3B4-4BC0-AF96-A8A980297FEC}" srcOrd="2" destOrd="0" presId="urn:microsoft.com/office/officeart/2018/2/layout/IconVerticalSolidList"/>
    <dgm:cxn modelId="{EF8A8CEC-57C5-4ACF-A7C6-E1081DF73A1A}" type="presParOf" srcId="{80167CD4-F3B4-4BC0-AF96-A8A980297FEC}" destId="{406EB9B7-D321-4533-9706-94F6E18EBF72}" srcOrd="0" destOrd="0" presId="urn:microsoft.com/office/officeart/2018/2/layout/IconVerticalSolidList"/>
    <dgm:cxn modelId="{92E97F2F-7F14-47B7-B89F-F025A134C233}" type="presParOf" srcId="{80167CD4-F3B4-4BC0-AF96-A8A980297FEC}" destId="{5B10E218-8CC1-4C59-AB4C-CB492A39A504}" srcOrd="1" destOrd="0" presId="urn:microsoft.com/office/officeart/2018/2/layout/IconVerticalSolidList"/>
    <dgm:cxn modelId="{7211F4AE-9519-4BD0-BE5D-E3E4B107B372}" type="presParOf" srcId="{80167CD4-F3B4-4BC0-AF96-A8A980297FEC}" destId="{B48D5C37-DF83-4EB4-A212-EE74C360DBCA}" srcOrd="2" destOrd="0" presId="urn:microsoft.com/office/officeart/2018/2/layout/IconVerticalSolidList"/>
    <dgm:cxn modelId="{1C14569F-86A6-4F18-B8DA-1EC522EEEE8F}" type="presParOf" srcId="{80167CD4-F3B4-4BC0-AF96-A8A980297FEC}" destId="{DD5AD4A5-49BF-4814-AC71-212E024CDEF5}" srcOrd="3" destOrd="0" presId="urn:microsoft.com/office/officeart/2018/2/layout/IconVerticalSolidList"/>
    <dgm:cxn modelId="{40EDE6B7-4B47-4127-9600-C5E27D277C57}" type="presParOf" srcId="{338C96A1-3C86-49F3-8392-3A0D2BABFD2F}" destId="{BFF8C17B-75C4-4504-A761-3AB503960373}" srcOrd="3" destOrd="0" presId="urn:microsoft.com/office/officeart/2018/2/layout/IconVerticalSolidList"/>
    <dgm:cxn modelId="{2F3588AF-F5A0-4EEB-B819-BB8EE0B2952F}" type="presParOf" srcId="{338C96A1-3C86-49F3-8392-3A0D2BABFD2F}" destId="{EB405C91-8661-4100-80A2-DE5074D6EA55}" srcOrd="4" destOrd="0" presId="urn:microsoft.com/office/officeart/2018/2/layout/IconVerticalSolidList"/>
    <dgm:cxn modelId="{29F713E7-D8D5-4594-B950-B53F885390A6}" type="presParOf" srcId="{EB405C91-8661-4100-80A2-DE5074D6EA55}" destId="{DC9946BC-2D03-446D-AD91-BD6C00FB4428}" srcOrd="0" destOrd="0" presId="urn:microsoft.com/office/officeart/2018/2/layout/IconVerticalSolidList"/>
    <dgm:cxn modelId="{08CB3071-AB2A-4224-B371-021358770971}" type="presParOf" srcId="{EB405C91-8661-4100-80A2-DE5074D6EA55}" destId="{C6096ACF-361C-4ACD-A1F5-76D56276B312}" srcOrd="1" destOrd="0" presId="urn:microsoft.com/office/officeart/2018/2/layout/IconVerticalSolidList"/>
    <dgm:cxn modelId="{43CE9957-4B27-441C-A33C-94D7B87D41A5}" type="presParOf" srcId="{EB405C91-8661-4100-80A2-DE5074D6EA55}" destId="{09AF5430-8EEC-4C6B-B06A-56AEE59A55F2}" srcOrd="2" destOrd="0" presId="urn:microsoft.com/office/officeart/2018/2/layout/IconVerticalSolidList"/>
    <dgm:cxn modelId="{7F7EDB0F-0EE0-494F-B477-4334B7CFC8F9}" type="presParOf" srcId="{EB405C91-8661-4100-80A2-DE5074D6EA55}" destId="{3F371815-D5CB-40D7-B338-6312B642628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B1E0D6E-00C4-4DD6-9FE7-0324821E9977}"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7B5168E4-54D6-447A-BBF1-102C5CAA7C6C}">
      <dgm:prSet/>
      <dgm:spPr/>
      <dgm:t>
        <a:bodyPr/>
        <a:lstStyle/>
        <a:p>
          <a:r>
            <a:rPr lang="en-GB"/>
            <a:t>Take 5 minutes to have a go at starting to write up your research and findings. </a:t>
          </a:r>
          <a:endParaRPr lang="en-US"/>
        </a:p>
      </dgm:t>
    </dgm:pt>
    <dgm:pt modelId="{420353A3-C8E7-4382-A6E9-AAD58BF28DBF}" type="parTrans" cxnId="{87B67D34-8D90-435B-A158-5729D123381B}">
      <dgm:prSet/>
      <dgm:spPr/>
      <dgm:t>
        <a:bodyPr/>
        <a:lstStyle/>
        <a:p>
          <a:endParaRPr lang="en-US"/>
        </a:p>
      </dgm:t>
    </dgm:pt>
    <dgm:pt modelId="{13EF9894-6919-4DC0-8338-5A8B2CFF88D3}" type="sibTrans" cxnId="{87B67D34-8D90-435B-A158-5729D123381B}">
      <dgm:prSet/>
      <dgm:spPr/>
      <dgm:t>
        <a:bodyPr/>
        <a:lstStyle/>
        <a:p>
          <a:endParaRPr lang="en-US"/>
        </a:p>
      </dgm:t>
    </dgm:pt>
    <dgm:pt modelId="{D9F4D2DC-471F-4E08-8B99-8B657EB71245}">
      <dgm:prSet/>
      <dgm:spPr/>
      <dgm:t>
        <a:bodyPr/>
        <a:lstStyle/>
        <a:p>
          <a:r>
            <a:rPr lang="en-GB"/>
            <a:t>Start with the first issue………</a:t>
          </a:r>
          <a:endParaRPr lang="en-US"/>
        </a:p>
      </dgm:t>
    </dgm:pt>
    <dgm:pt modelId="{961C615D-64A2-4C50-B19E-373BCF95F876}" type="parTrans" cxnId="{CD7E4B25-9E1C-453C-A8BE-DCF458682CCE}">
      <dgm:prSet/>
      <dgm:spPr/>
      <dgm:t>
        <a:bodyPr/>
        <a:lstStyle/>
        <a:p>
          <a:endParaRPr lang="en-US"/>
        </a:p>
      </dgm:t>
    </dgm:pt>
    <dgm:pt modelId="{FB7A0A57-A6FC-457E-A530-B0250CA8361C}" type="sibTrans" cxnId="{CD7E4B25-9E1C-453C-A8BE-DCF458682CCE}">
      <dgm:prSet/>
      <dgm:spPr/>
      <dgm:t>
        <a:bodyPr/>
        <a:lstStyle/>
        <a:p>
          <a:endParaRPr lang="en-US"/>
        </a:p>
      </dgm:t>
    </dgm:pt>
    <dgm:pt modelId="{04635D15-47F9-4371-A1F7-B4EF98AC9E1A}" type="pres">
      <dgm:prSet presAssocID="{DB1E0D6E-00C4-4DD6-9FE7-0324821E9977}" presName="vert0" presStyleCnt="0">
        <dgm:presLayoutVars>
          <dgm:dir/>
          <dgm:animOne val="branch"/>
          <dgm:animLvl val="lvl"/>
        </dgm:presLayoutVars>
      </dgm:prSet>
      <dgm:spPr/>
    </dgm:pt>
    <dgm:pt modelId="{ABC4BE1E-00D1-4F36-B390-7189A2B1287C}" type="pres">
      <dgm:prSet presAssocID="{7B5168E4-54D6-447A-BBF1-102C5CAA7C6C}" presName="thickLine" presStyleLbl="alignNode1" presStyleIdx="0" presStyleCnt="2"/>
      <dgm:spPr/>
    </dgm:pt>
    <dgm:pt modelId="{EDB72A03-3A66-48F5-83BA-CB1084FB2A0F}" type="pres">
      <dgm:prSet presAssocID="{7B5168E4-54D6-447A-BBF1-102C5CAA7C6C}" presName="horz1" presStyleCnt="0"/>
      <dgm:spPr/>
    </dgm:pt>
    <dgm:pt modelId="{4E0928C6-8C8E-45FA-8529-4AF01F976593}" type="pres">
      <dgm:prSet presAssocID="{7B5168E4-54D6-447A-BBF1-102C5CAA7C6C}" presName="tx1" presStyleLbl="revTx" presStyleIdx="0" presStyleCnt="2"/>
      <dgm:spPr/>
    </dgm:pt>
    <dgm:pt modelId="{F919995A-1046-4CF6-A8FD-FC988A15B041}" type="pres">
      <dgm:prSet presAssocID="{7B5168E4-54D6-447A-BBF1-102C5CAA7C6C}" presName="vert1" presStyleCnt="0"/>
      <dgm:spPr/>
    </dgm:pt>
    <dgm:pt modelId="{0542E66C-5D92-4DFB-812D-6C39707AF0E6}" type="pres">
      <dgm:prSet presAssocID="{D9F4D2DC-471F-4E08-8B99-8B657EB71245}" presName="thickLine" presStyleLbl="alignNode1" presStyleIdx="1" presStyleCnt="2"/>
      <dgm:spPr/>
    </dgm:pt>
    <dgm:pt modelId="{2928A0B9-179C-4208-B073-EAD536C54D1C}" type="pres">
      <dgm:prSet presAssocID="{D9F4D2DC-471F-4E08-8B99-8B657EB71245}" presName="horz1" presStyleCnt="0"/>
      <dgm:spPr/>
    </dgm:pt>
    <dgm:pt modelId="{E7481AC5-766D-499D-8BE2-2FA536F5C47C}" type="pres">
      <dgm:prSet presAssocID="{D9F4D2DC-471F-4E08-8B99-8B657EB71245}" presName="tx1" presStyleLbl="revTx" presStyleIdx="1" presStyleCnt="2"/>
      <dgm:spPr/>
    </dgm:pt>
    <dgm:pt modelId="{28EDEFB3-6508-4421-86A4-73A1FCAA00E0}" type="pres">
      <dgm:prSet presAssocID="{D9F4D2DC-471F-4E08-8B99-8B657EB71245}" presName="vert1" presStyleCnt="0"/>
      <dgm:spPr/>
    </dgm:pt>
  </dgm:ptLst>
  <dgm:cxnLst>
    <dgm:cxn modelId="{CD7E4B25-9E1C-453C-A8BE-DCF458682CCE}" srcId="{DB1E0D6E-00C4-4DD6-9FE7-0324821E9977}" destId="{D9F4D2DC-471F-4E08-8B99-8B657EB71245}" srcOrd="1" destOrd="0" parTransId="{961C615D-64A2-4C50-B19E-373BCF95F876}" sibTransId="{FB7A0A57-A6FC-457E-A530-B0250CA8361C}"/>
    <dgm:cxn modelId="{87B67D34-8D90-435B-A158-5729D123381B}" srcId="{DB1E0D6E-00C4-4DD6-9FE7-0324821E9977}" destId="{7B5168E4-54D6-447A-BBF1-102C5CAA7C6C}" srcOrd="0" destOrd="0" parTransId="{420353A3-C8E7-4382-A6E9-AAD58BF28DBF}" sibTransId="{13EF9894-6919-4DC0-8338-5A8B2CFF88D3}"/>
    <dgm:cxn modelId="{6C0151A6-4FD1-4DB7-AE46-1CB946747AC3}" type="presOf" srcId="{D9F4D2DC-471F-4E08-8B99-8B657EB71245}" destId="{E7481AC5-766D-499D-8BE2-2FA536F5C47C}" srcOrd="0" destOrd="0" presId="urn:microsoft.com/office/officeart/2008/layout/LinedList"/>
    <dgm:cxn modelId="{778A8DBB-B06F-4F0D-A928-3AEE0D2A7969}" type="presOf" srcId="{7B5168E4-54D6-447A-BBF1-102C5CAA7C6C}" destId="{4E0928C6-8C8E-45FA-8529-4AF01F976593}" srcOrd="0" destOrd="0" presId="urn:microsoft.com/office/officeart/2008/layout/LinedList"/>
    <dgm:cxn modelId="{985D43DF-6CB9-44D9-B4FE-945BB936870F}" type="presOf" srcId="{DB1E0D6E-00C4-4DD6-9FE7-0324821E9977}" destId="{04635D15-47F9-4371-A1F7-B4EF98AC9E1A}" srcOrd="0" destOrd="0" presId="urn:microsoft.com/office/officeart/2008/layout/LinedList"/>
    <dgm:cxn modelId="{5AEA479A-E987-4B74-9C4F-51EF80575985}" type="presParOf" srcId="{04635D15-47F9-4371-A1F7-B4EF98AC9E1A}" destId="{ABC4BE1E-00D1-4F36-B390-7189A2B1287C}" srcOrd="0" destOrd="0" presId="urn:microsoft.com/office/officeart/2008/layout/LinedList"/>
    <dgm:cxn modelId="{2D8E6ADF-680F-4858-A2FE-454110BBBAD4}" type="presParOf" srcId="{04635D15-47F9-4371-A1F7-B4EF98AC9E1A}" destId="{EDB72A03-3A66-48F5-83BA-CB1084FB2A0F}" srcOrd="1" destOrd="0" presId="urn:microsoft.com/office/officeart/2008/layout/LinedList"/>
    <dgm:cxn modelId="{3FEB018E-F1AA-467F-87C3-3FA0B0535349}" type="presParOf" srcId="{EDB72A03-3A66-48F5-83BA-CB1084FB2A0F}" destId="{4E0928C6-8C8E-45FA-8529-4AF01F976593}" srcOrd="0" destOrd="0" presId="urn:microsoft.com/office/officeart/2008/layout/LinedList"/>
    <dgm:cxn modelId="{DD13CD92-A42E-45EC-A829-8267A8E0CBA4}" type="presParOf" srcId="{EDB72A03-3A66-48F5-83BA-CB1084FB2A0F}" destId="{F919995A-1046-4CF6-A8FD-FC988A15B041}" srcOrd="1" destOrd="0" presId="urn:microsoft.com/office/officeart/2008/layout/LinedList"/>
    <dgm:cxn modelId="{E27314A7-8281-4FC6-AD3B-0A8EA69C2409}" type="presParOf" srcId="{04635D15-47F9-4371-A1F7-B4EF98AC9E1A}" destId="{0542E66C-5D92-4DFB-812D-6C39707AF0E6}" srcOrd="2" destOrd="0" presId="urn:microsoft.com/office/officeart/2008/layout/LinedList"/>
    <dgm:cxn modelId="{7ECB5F16-831E-48DB-AA05-F350967FBE7E}" type="presParOf" srcId="{04635D15-47F9-4371-A1F7-B4EF98AC9E1A}" destId="{2928A0B9-179C-4208-B073-EAD536C54D1C}" srcOrd="3" destOrd="0" presId="urn:microsoft.com/office/officeart/2008/layout/LinedList"/>
    <dgm:cxn modelId="{6B7D5C20-07CC-403C-B081-3EC40410A9DC}" type="presParOf" srcId="{2928A0B9-179C-4208-B073-EAD536C54D1C}" destId="{E7481AC5-766D-499D-8BE2-2FA536F5C47C}" srcOrd="0" destOrd="0" presId="urn:microsoft.com/office/officeart/2008/layout/LinedList"/>
    <dgm:cxn modelId="{161BC88A-BAD8-4A52-84C6-F13E0952FC06}" type="presParOf" srcId="{2928A0B9-179C-4208-B073-EAD536C54D1C}" destId="{28EDEFB3-6508-4421-86A4-73A1FCAA00E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94DEE49-54BF-43E5-9940-4EBC55D5EE03}"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627F12AF-7A94-439A-B99A-7A8C60E99504}">
      <dgm:prSet/>
      <dgm:spPr/>
      <dgm:t>
        <a:bodyPr/>
        <a:lstStyle/>
        <a:p>
          <a:r>
            <a:rPr lang="en-GB"/>
            <a:t>Do you have any gaps in your research? </a:t>
          </a:r>
          <a:endParaRPr lang="en-US"/>
        </a:p>
      </dgm:t>
    </dgm:pt>
    <dgm:pt modelId="{3F589E05-65CC-4C80-8AE4-D689A041E814}" type="parTrans" cxnId="{DA976D1A-9115-497B-979B-EE557DE1BC3D}">
      <dgm:prSet/>
      <dgm:spPr/>
      <dgm:t>
        <a:bodyPr/>
        <a:lstStyle/>
        <a:p>
          <a:endParaRPr lang="en-US"/>
        </a:p>
      </dgm:t>
    </dgm:pt>
    <dgm:pt modelId="{675E40C6-3C7F-4A57-87DA-CD759063C6A3}" type="sibTrans" cxnId="{DA976D1A-9115-497B-979B-EE557DE1BC3D}">
      <dgm:prSet/>
      <dgm:spPr/>
      <dgm:t>
        <a:bodyPr/>
        <a:lstStyle/>
        <a:p>
          <a:endParaRPr lang="en-US"/>
        </a:p>
      </dgm:t>
    </dgm:pt>
    <dgm:pt modelId="{E9C83C9E-CBCE-4F6F-807E-050E09511385}">
      <dgm:prSet/>
      <dgm:spPr/>
      <dgm:t>
        <a:bodyPr/>
        <a:lstStyle/>
        <a:p>
          <a:r>
            <a:rPr lang="en-GB"/>
            <a:t>Have you written academically? </a:t>
          </a:r>
          <a:endParaRPr lang="en-US"/>
        </a:p>
      </dgm:t>
    </dgm:pt>
    <dgm:pt modelId="{7C44B7C7-E8CE-4BD0-BDF7-A4D450F22516}" type="parTrans" cxnId="{E8DD2991-263B-418F-94DB-C1D24D6D2DD7}">
      <dgm:prSet/>
      <dgm:spPr/>
      <dgm:t>
        <a:bodyPr/>
        <a:lstStyle/>
        <a:p>
          <a:endParaRPr lang="en-US"/>
        </a:p>
      </dgm:t>
    </dgm:pt>
    <dgm:pt modelId="{64C420F2-2AB0-43A5-B1BA-852B98875212}" type="sibTrans" cxnId="{E8DD2991-263B-418F-94DB-C1D24D6D2DD7}">
      <dgm:prSet/>
      <dgm:spPr/>
      <dgm:t>
        <a:bodyPr/>
        <a:lstStyle/>
        <a:p>
          <a:endParaRPr lang="en-US"/>
        </a:p>
      </dgm:t>
    </dgm:pt>
    <dgm:pt modelId="{7C29BF8D-802C-4B8E-94A3-D62BB39B625A}">
      <dgm:prSet/>
      <dgm:spPr/>
      <dgm:t>
        <a:bodyPr/>
        <a:lstStyle/>
        <a:p>
          <a:r>
            <a:rPr lang="en-GB"/>
            <a:t>Logical answer?</a:t>
          </a:r>
          <a:endParaRPr lang="en-US"/>
        </a:p>
      </dgm:t>
    </dgm:pt>
    <dgm:pt modelId="{34689842-EE25-4D41-8497-36EBE4FC714C}" type="parTrans" cxnId="{F97BC9FA-7941-4935-A5AB-EEA6A8370221}">
      <dgm:prSet/>
      <dgm:spPr/>
      <dgm:t>
        <a:bodyPr/>
        <a:lstStyle/>
        <a:p>
          <a:endParaRPr lang="en-US"/>
        </a:p>
      </dgm:t>
    </dgm:pt>
    <dgm:pt modelId="{38769A04-27A9-43A3-8966-B3F260E070D1}" type="sibTrans" cxnId="{F97BC9FA-7941-4935-A5AB-EEA6A8370221}">
      <dgm:prSet/>
      <dgm:spPr/>
      <dgm:t>
        <a:bodyPr/>
        <a:lstStyle/>
        <a:p>
          <a:endParaRPr lang="en-US"/>
        </a:p>
      </dgm:t>
    </dgm:pt>
    <dgm:pt modelId="{93EE717E-7F30-4558-A0CB-ACF5293FBEFF}" type="pres">
      <dgm:prSet presAssocID="{794DEE49-54BF-43E5-9940-4EBC55D5EE03}" presName="root" presStyleCnt="0">
        <dgm:presLayoutVars>
          <dgm:dir/>
          <dgm:resizeHandles val="exact"/>
        </dgm:presLayoutVars>
      </dgm:prSet>
      <dgm:spPr/>
    </dgm:pt>
    <dgm:pt modelId="{5AD26F69-A902-40CC-8B96-1E0A6456C675}" type="pres">
      <dgm:prSet presAssocID="{627F12AF-7A94-439A-B99A-7A8C60E99504}" presName="compNode" presStyleCnt="0"/>
      <dgm:spPr/>
    </dgm:pt>
    <dgm:pt modelId="{10E0E6F0-849A-408F-B1C6-9A0C0AD01442}" type="pres">
      <dgm:prSet presAssocID="{627F12AF-7A94-439A-B99A-7A8C60E99504}" presName="bgRect" presStyleLbl="bgShp" presStyleIdx="0" presStyleCnt="3"/>
      <dgm:spPr/>
    </dgm:pt>
    <dgm:pt modelId="{2DB42AB2-5F4A-4B80-A2A4-1AF6EB171DE5}" type="pres">
      <dgm:prSet presAssocID="{627F12AF-7A94-439A-B99A-7A8C60E9950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D2BF2294-8DF2-4ADC-A561-6170FC6793D4}" type="pres">
      <dgm:prSet presAssocID="{627F12AF-7A94-439A-B99A-7A8C60E99504}" presName="spaceRect" presStyleCnt="0"/>
      <dgm:spPr/>
    </dgm:pt>
    <dgm:pt modelId="{A8DCD24C-3C9F-4F7E-90CE-69895FFF4F32}" type="pres">
      <dgm:prSet presAssocID="{627F12AF-7A94-439A-B99A-7A8C60E99504}" presName="parTx" presStyleLbl="revTx" presStyleIdx="0" presStyleCnt="3">
        <dgm:presLayoutVars>
          <dgm:chMax val="0"/>
          <dgm:chPref val="0"/>
        </dgm:presLayoutVars>
      </dgm:prSet>
      <dgm:spPr/>
    </dgm:pt>
    <dgm:pt modelId="{0453415F-99FB-487C-A9C2-98904CC2BFAC}" type="pres">
      <dgm:prSet presAssocID="{675E40C6-3C7F-4A57-87DA-CD759063C6A3}" presName="sibTrans" presStyleCnt="0"/>
      <dgm:spPr/>
    </dgm:pt>
    <dgm:pt modelId="{0258C749-09F8-4164-AB3B-4FDE49D803CE}" type="pres">
      <dgm:prSet presAssocID="{E9C83C9E-CBCE-4F6F-807E-050E09511385}" presName="compNode" presStyleCnt="0"/>
      <dgm:spPr/>
    </dgm:pt>
    <dgm:pt modelId="{FD9B6A87-86E3-4EAE-A5E0-4F0C647E5F99}" type="pres">
      <dgm:prSet presAssocID="{E9C83C9E-CBCE-4F6F-807E-050E09511385}" presName="bgRect" presStyleLbl="bgShp" presStyleIdx="1" presStyleCnt="3"/>
      <dgm:spPr/>
    </dgm:pt>
    <dgm:pt modelId="{CFE37296-3C13-4B12-9752-EA7E9D7EB985}" type="pres">
      <dgm:prSet presAssocID="{E9C83C9E-CBCE-4F6F-807E-050E0951138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ploma Roll"/>
        </a:ext>
      </dgm:extLst>
    </dgm:pt>
    <dgm:pt modelId="{E7D8809C-72F2-48A3-9B9D-E4CEF7514261}" type="pres">
      <dgm:prSet presAssocID="{E9C83C9E-CBCE-4F6F-807E-050E09511385}" presName="spaceRect" presStyleCnt="0"/>
      <dgm:spPr/>
    </dgm:pt>
    <dgm:pt modelId="{E721212F-93EB-4A01-8236-A5F5107465A3}" type="pres">
      <dgm:prSet presAssocID="{E9C83C9E-CBCE-4F6F-807E-050E09511385}" presName="parTx" presStyleLbl="revTx" presStyleIdx="1" presStyleCnt="3">
        <dgm:presLayoutVars>
          <dgm:chMax val="0"/>
          <dgm:chPref val="0"/>
        </dgm:presLayoutVars>
      </dgm:prSet>
      <dgm:spPr/>
    </dgm:pt>
    <dgm:pt modelId="{BFEBCB43-6EFB-4D25-A03F-6CCF5D327DE6}" type="pres">
      <dgm:prSet presAssocID="{64C420F2-2AB0-43A5-B1BA-852B98875212}" presName="sibTrans" presStyleCnt="0"/>
      <dgm:spPr/>
    </dgm:pt>
    <dgm:pt modelId="{8DC741FB-279B-471C-B731-FFF9C3155A82}" type="pres">
      <dgm:prSet presAssocID="{7C29BF8D-802C-4B8E-94A3-D62BB39B625A}" presName="compNode" presStyleCnt="0"/>
      <dgm:spPr/>
    </dgm:pt>
    <dgm:pt modelId="{93E88B20-7AEC-476A-800F-F83F94CE0617}" type="pres">
      <dgm:prSet presAssocID="{7C29BF8D-802C-4B8E-94A3-D62BB39B625A}" presName="bgRect" presStyleLbl="bgShp" presStyleIdx="2" presStyleCnt="3"/>
      <dgm:spPr/>
    </dgm:pt>
    <dgm:pt modelId="{3443E3E7-3C09-4AD6-8423-C581758BE842}" type="pres">
      <dgm:prSet presAssocID="{7C29BF8D-802C-4B8E-94A3-D62BB39B625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 mark"/>
        </a:ext>
      </dgm:extLst>
    </dgm:pt>
    <dgm:pt modelId="{749D4097-7194-4F4C-BC38-9B5B1B37AD01}" type="pres">
      <dgm:prSet presAssocID="{7C29BF8D-802C-4B8E-94A3-D62BB39B625A}" presName="spaceRect" presStyleCnt="0"/>
      <dgm:spPr/>
    </dgm:pt>
    <dgm:pt modelId="{8CB0416F-2CE0-465D-891B-076C5CF65DB1}" type="pres">
      <dgm:prSet presAssocID="{7C29BF8D-802C-4B8E-94A3-D62BB39B625A}" presName="parTx" presStyleLbl="revTx" presStyleIdx="2" presStyleCnt="3">
        <dgm:presLayoutVars>
          <dgm:chMax val="0"/>
          <dgm:chPref val="0"/>
        </dgm:presLayoutVars>
      </dgm:prSet>
      <dgm:spPr/>
    </dgm:pt>
  </dgm:ptLst>
  <dgm:cxnLst>
    <dgm:cxn modelId="{DA976D1A-9115-497B-979B-EE557DE1BC3D}" srcId="{794DEE49-54BF-43E5-9940-4EBC55D5EE03}" destId="{627F12AF-7A94-439A-B99A-7A8C60E99504}" srcOrd="0" destOrd="0" parTransId="{3F589E05-65CC-4C80-8AE4-D689A041E814}" sibTransId="{675E40C6-3C7F-4A57-87DA-CD759063C6A3}"/>
    <dgm:cxn modelId="{1A118484-1E52-4A85-A71B-E92A1E674711}" type="presOf" srcId="{7C29BF8D-802C-4B8E-94A3-D62BB39B625A}" destId="{8CB0416F-2CE0-465D-891B-076C5CF65DB1}" srcOrd="0" destOrd="0" presId="urn:microsoft.com/office/officeart/2018/2/layout/IconVerticalSolidList"/>
    <dgm:cxn modelId="{E8DD2991-263B-418F-94DB-C1D24D6D2DD7}" srcId="{794DEE49-54BF-43E5-9940-4EBC55D5EE03}" destId="{E9C83C9E-CBCE-4F6F-807E-050E09511385}" srcOrd="1" destOrd="0" parTransId="{7C44B7C7-E8CE-4BD0-BDF7-A4D450F22516}" sibTransId="{64C420F2-2AB0-43A5-B1BA-852B98875212}"/>
    <dgm:cxn modelId="{3E6499CF-78CC-4474-BBDA-700872BEB152}" type="presOf" srcId="{627F12AF-7A94-439A-B99A-7A8C60E99504}" destId="{A8DCD24C-3C9F-4F7E-90CE-69895FFF4F32}" srcOrd="0" destOrd="0" presId="urn:microsoft.com/office/officeart/2018/2/layout/IconVerticalSolidList"/>
    <dgm:cxn modelId="{DA3AB9D3-8049-4FC2-A1D6-FFB9432A5DAE}" type="presOf" srcId="{794DEE49-54BF-43E5-9940-4EBC55D5EE03}" destId="{93EE717E-7F30-4558-A0CB-ACF5293FBEFF}" srcOrd="0" destOrd="0" presId="urn:microsoft.com/office/officeart/2018/2/layout/IconVerticalSolidList"/>
    <dgm:cxn modelId="{D5F605ED-D085-48BE-A390-B5D3F45EC105}" type="presOf" srcId="{E9C83C9E-CBCE-4F6F-807E-050E09511385}" destId="{E721212F-93EB-4A01-8236-A5F5107465A3}" srcOrd="0" destOrd="0" presId="urn:microsoft.com/office/officeart/2018/2/layout/IconVerticalSolidList"/>
    <dgm:cxn modelId="{F97BC9FA-7941-4935-A5AB-EEA6A8370221}" srcId="{794DEE49-54BF-43E5-9940-4EBC55D5EE03}" destId="{7C29BF8D-802C-4B8E-94A3-D62BB39B625A}" srcOrd="2" destOrd="0" parTransId="{34689842-EE25-4D41-8497-36EBE4FC714C}" sibTransId="{38769A04-27A9-43A3-8966-B3F260E070D1}"/>
    <dgm:cxn modelId="{54D99ED8-D338-4DF9-8F4D-FB9777012028}" type="presParOf" srcId="{93EE717E-7F30-4558-A0CB-ACF5293FBEFF}" destId="{5AD26F69-A902-40CC-8B96-1E0A6456C675}" srcOrd="0" destOrd="0" presId="urn:microsoft.com/office/officeart/2018/2/layout/IconVerticalSolidList"/>
    <dgm:cxn modelId="{A8896EB3-4F53-4B46-B98A-46EA1F091830}" type="presParOf" srcId="{5AD26F69-A902-40CC-8B96-1E0A6456C675}" destId="{10E0E6F0-849A-408F-B1C6-9A0C0AD01442}" srcOrd="0" destOrd="0" presId="urn:microsoft.com/office/officeart/2018/2/layout/IconVerticalSolidList"/>
    <dgm:cxn modelId="{F7F803FB-CA44-4EC7-BF95-7EC91C1EF937}" type="presParOf" srcId="{5AD26F69-A902-40CC-8B96-1E0A6456C675}" destId="{2DB42AB2-5F4A-4B80-A2A4-1AF6EB171DE5}" srcOrd="1" destOrd="0" presId="urn:microsoft.com/office/officeart/2018/2/layout/IconVerticalSolidList"/>
    <dgm:cxn modelId="{124D87E4-5D33-4CE1-9A4E-D1EDED6229E4}" type="presParOf" srcId="{5AD26F69-A902-40CC-8B96-1E0A6456C675}" destId="{D2BF2294-8DF2-4ADC-A561-6170FC6793D4}" srcOrd="2" destOrd="0" presId="urn:microsoft.com/office/officeart/2018/2/layout/IconVerticalSolidList"/>
    <dgm:cxn modelId="{0F0E100B-8264-46C8-B0F1-70C69FF9B67B}" type="presParOf" srcId="{5AD26F69-A902-40CC-8B96-1E0A6456C675}" destId="{A8DCD24C-3C9F-4F7E-90CE-69895FFF4F32}" srcOrd="3" destOrd="0" presId="urn:microsoft.com/office/officeart/2018/2/layout/IconVerticalSolidList"/>
    <dgm:cxn modelId="{D1283928-3DBB-4210-A178-9B19271E2EE3}" type="presParOf" srcId="{93EE717E-7F30-4558-A0CB-ACF5293FBEFF}" destId="{0453415F-99FB-487C-A9C2-98904CC2BFAC}" srcOrd="1" destOrd="0" presId="urn:microsoft.com/office/officeart/2018/2/layout/IconVerticalSolidList"/>
    <dgm:cxn modelId="{DF0385FE-9745-4AA6-8A07-9EFABC5849A1}" type="presParOf" srcId="{93EE717E-7F30-4558-A0CB-ACF5293FBEFF}" destId="{0258C749-09F8-4164-AB3B-4FDE49D803CE}" srcOrd="2" destOrd="0" presId="urn:microsoft.com/office/officeart/2018/2/layout/IconVerticalSolidList"/>
    <dgm:cxn modelId="{A5CC5C8E-30A3-465E-8092-B26A9F8016F4}" type="presParOf" srcId="{0258C749-09F8-4164-AB3B-4FDE49D803CE}" destId="{FD9B6A87-86E3-4EAE-A5E0-4F0C647E5F99}" srcOrd="0" destOrd="0" presId="urn:microsoft.com/office/officeart/2018/2/layout/IconVerticalSolidList"/>
    <dgm:cxn modelId="{8AB54EB6-BA08-45A8-8C79-03BEF0A13FB5}" type="presParOf" srcId="{0258C749-09F8-4164-AB3B-4FDE49D803CE}" destId="{CFE37296-3C13-4B12-9752-EA7E9D7EB985}" srcOrd="1" destOrd="0" presId="urn:microsoft.com/office/officeart/2018/2/layout/IconVerticalSolidList"/>
    <dgm:cxn modelId="{0A360667-2298-42AF-8B8E-00EEEFD78210}" type="presParOf" srcId="{0258C749-09F8-4164-AB3B-4FDE49D803CE}" destId="{E7D8809C-72F2-48A3-9B9D-E4CEF7514261}" srcOrd="2" destOrd="0" presId="urn:microsoft.com/office/officeart/2018/2/layout/IconVerticalSolidList"/>
    <dgm:cxn modelId="{9A1A096C-F3D8-4961-A92E-26FAF61A1113}" type="presParOf" srcId="{0258C749-09F8-4164-AB3B-4FDE49D803CE}" destId="{E721212F-93EB-4A01-8236-A5F5107465A3}" srcOrd="3" destOrd="0" presId="urn:microsoft.com/office/officeart/2018/2/layout/IconVerticalSolidList"/>
    <dgm:cxn modelId="{1EA9DA8C-7D67-4D38-A933-2838C1FF53C0}" type="presParOf" srcId="{93EE717E-7F30-4558-A0CB-ACF5293FBEFF}" destId="{BFEBCB43-6EFB-4D25-A03F-6CCF5D327DE6}" srcOrd="3" destOrd="0" presId="urn:microsoft.com/office/officeart/2018/2/layout/IconVerticalSolidList"/>
    <dgm:cxn modelId="{2CEF609B-318E-4F39-9FFA-18650A6B86B6}" type="presParOf" srcId="{93EE717E-7F30-4558-A0CB-ACF5293FBEFF}" destId="{8DC741FB-279B-471C-B731-FFF9C3155A82}" srcOrd="4" destOrd="0" presId="urn:microsoft.com/office/officeart/2018/2/layout/IconVerticalSolidList"/>
    <dgm:cxn modelId="{065574C4-981A-4F0A-BF23-9EBF4C192BBA}" type="presParOf" srcId="{8DC741FB-279B-471C-B731-FFF9C3155A82}" destId="{93E88B20-7AEC-476A-800F-F83F94CE0617}" srcOrd="0" destOrd="0" presId="urn:microsoft.com/office/officeart/2018/2/layout/IconVerticalSolidList"/>
    <dgm:cxn modelId="{735D3D9E-0830-42C2-82A3-D86CD011D124}" type="presParOf" srcId="{8DC741FB-279B-471C-B731-FFF9C3155A82}" destId="{3443E3E7-3C09-4AD6-8423-C581758BE842}" srcOrd="1" destOrd="0" presId="urn:microsoft.com/office/officeart/2018/2/layout/IconVerticalSolidList"/>
    <dgm:cxn modelId="{066E4C05-6B96-4C25-88CA-862D4FAA28D1}" type="presParOf" srcId="{8DC741FB-279B-471C-B731-FFF9C3155A82}" destId="{749D4097-7194-4F4C-BC38-9B5B1B37AD01}" srcOrd="2" destOrd="0" presId="urn:microsoft.com/office/officeart/2018/2/layout/IconVerticalSolidList"/>
    <dgm:cxn modelId="{49AD56A2-8FD2-4A9D-8A15-ADB910E71475}" type="presParOf" srcId="{8DC741FB-279B-471C-B731-FFF9C3155A82}" destId="{8CB0416F-2CE0-465D-891B-076C5CF65DB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509F469-4E6E-4E81-98DF-863F25B900FC}"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C1370146-FDA6-47A1-B091-700303B41C43}">
      <dgm:prSet/>
      <dgm:spPr/>
      <dgm:t>
        <a:bodyPr/>
        <a:lstStyle/>
        <a:p>
          <a:r>
            <a:rPr lang="en-GB"/>
            <a:t>Application session. </a:t>
          </a:r>
          <a:endParaRPr lang="en-US"/>
        </a:p>
      </dgm:t>
    </dgm:pt>
    <dgm:pt modelId="{142056BD-7ED9-4566-ADBB-7E9BEB1393D1}" type="parTrans" cxnId="{EEF1763F-EA4F-46B0-8068-E7E2A947B19C}">
      <dgm:prSet/>
      <dgm:spPr/>
      <dgm:t>
        <a:bodyPr/>
        <a:lstStyle/>
        <a:p>
          <a:endParaRPr lang="en-US"/>
        </a:p>
      </dgm:t>
    </dgm:pt>
    <dgm:pt modelId="{734CBBD3-F063-4210-8B94-A34BCA325289}" type="sibTrans" cxnId="{EEF1763F-EA4F-46B0-8068-E7E2A947B19C}">
      <dgm:prSet/>
      <dgm:spPr/>
      <dgm:t>
        <a:bodyPr/>
        <a:lstStyle/>
        <a:p>
          <a:endParaRPr lang="en-US"/>
        </a:p>
      </dgm:t>
    </dgm:pt>
    <dgm:pt modelId="{212832A8-3A61-442C-A7A9-591F24498FD9}">
      <dgm:prSet/>
      <dgm:spPr/>
      <dgm:t>
        <a:bodyPr/>
        <a:lstStyle/>
        <a:p>
          <a:r>
            <a:rPr lang="en-GB"/>
            <a:t>No online set class – you are to use the time to work on your draft which is due on the Friday. </a:t>
          </a:r>
          <a:endParaRPr lang="en-US"/>
        </a:p>
      </dgm:t>
    </dgm:pt>
    <dgm:pt modelId="{7D87F804-4470-441F-AF06-D65BC0740F5B}" type="parTrans" cxnId="{F8BE2209-04E7-42CE-912D-1598D34B658A}">
      <dgm:prSet/>
      <dgm:spPr/>
      <dgm:t>
        <a:bodyPr/>
        <a:lstStyle/>
        <a:p>
          <a:endParaRPr lang="en-US"/>
        </a:p>
      </dgm:t>
    </dgm:pt>
    <dgm:pt modelId="{D3AD132B-9E51-4074-B479-5DFC1F29E154}" type="sibTrans" cxnId="{F8BE2209-04E7-42CE-912D-1598D34B658A}">
      <dgm:prSet/>
      <dgm:spPr/>
      <dgm:t>
        <a:bodyPr/>
        <a:lstStyle/>
        <a:p>
          <a:endParaRPr lang="en-US"/>
        </a:p>
      </dgm:t>
    </dgm:pt>
    <dgm:pt modelId="{F2AC8B56-7A09-4A98-8332-E396B0DF9835}">
      <dgm:prSet/>
      <dgm:spPr/>
      <dgm:t>
        <a:bodyPr/>
        <a:lstStyle/>
        <a:p>
          <a:r>
            <a:rPr lang="en-GB"/>
            <a:t>I will be in the meeting room, should you have any questions. </a:t>
          </a:r>
          <a:endParaRPr lang="en-US"/>
        </a:p>
      </dgm:t>
    </dgm:pt>
    <dgm:pt modelId="{FE07D40C-912C-42A4-A454-F3B605C24125}" type="parTrans" cxnId="{4AB0B265-381C-4142-A226-AEACBBA46786}">
      <dgm:prSet/>
      <dgm:spPr/>
      <dgm:t>
        <a:bodyPr/>
        <a:lstStyle/>
        <a:p>
          <a:endParaRPr lang="en-US"/>
        </a:p>
      </dgm:t>
    </dgm:pt>
    <dgm:pt modelId="{23913DED-AFB3-468B-8425-D5BE35F78BCF}" type="sibTrans" cxnId="{4AB0B265-381C-4142-A226-AEACBBA46786}">
      <dgm:prSet/>
      <dgm:spPr/>
      <dgm:t>
        <a:bodyPr/>
        <a:lstStyle/>
        <a:p>
          <a:endParaRPr lang="en-US"/>
        </a:p>
      </dgm:t>
    </dgm:pt>
    <dgm:pt modelId="{36F5F66B-DFF4-45B0-B4F4-23F91507335C}" type="pres">
      <dgm:prSet presAssocID="{E509F469-4E6E-4E81-98DF-863F25B900FC}" presName="vert0" presStyleCnt="0">
        <dgm:presLayoutVars>
          <dgm:dir/>
          <dgm:animOne val="branch"/>
          <dgm:animLvl val="lvl"/>
        </dgm:presLayoutVars>
      </dgm:prSet>
      <dgm:spPr/>
    </dgm:pt>
    <dgm:pt modelId="{AA23EA4D-6C6D-4B18-B2B0-363F879B1F20}" type="pres">
      <dgm:prSet presAssocID="{C1370146-FDA6-47A1-B091-700303B41C43}" presName="thickLine" presStyleLbl="alignNode1" presStyleIdx="0" presStyleCnt="3"/>
      <dgm:spPr/>
    </dgm:pt>
    <dgm:pt modelId="{5F53F720-0894-4F1F-AC3D-F75E672838BB}" type="pres">
      <dgm:prSet presAssocID="{C1370146-FDA6-47A1-B091-700303B41C43}" presName="horz1" presStyleCnt="0"/>
      <dgm:spPr/>
    </dgm:pt>
    <dgm:pt modelId="{1577B0B8-C772-4E57-8FBC-89FAFDFBEE1D}" type="pres">
      <dgm:prSet presAssocID="{C1370146-FDA6-47A1-B091-700303B41C43}" presName="tx1" presStyleLbl="revTx" presStyleIdx="0" presStyleCnt="3"/>
      <dgm:spPr/>
    </dgm:pt>
    <dgm:pt modelId="{D63EC1A5-CF79-4866-BE05-483551DCF757}" type="pres">
      <dgm:prSet presAssocID="{C1370146-FDA6-47A1-B091-700303B41C43}" presName="vert1" presStyleCnt="0"/>
      <dgm:spPr/>
    </dgm:pt>
    <dgm:pt modelId="{1CAB8996-FDC0-4BFA-8ECD-F256585CF5E3}" type="pres">
      <dgm:prSet presAssocID="{212832A8-3A61-442C-A7A9-591F24498FD9}" presName="thickLine" presStyleLbl="alignNode1" presStyleIdx="1" presStyleCnt="3"/>
      <dgm:spPr/>
    </dgm:pt>
    <dgm:pt modelId="{F10B9097-3EAB-4B24-B958-D1DE4513C84C}" type="pres">
      <dgm:prSet presAssocID="{212832A8-3A61-442C-A7A9-591F24498FD9}" presName="horz1" presStyleCnt="0"/>
      <dgm:spPr/>
    </dgm:pt>
    <dgm:pt modelId="{276A4A0D-88E4-49D1-A7E1-6F0FDED4063E}" type="pres">
      <dgm:prSet presAssocID="{212832A8-3A61-442C-A7A9-591F24498FD9}" presName="tx1" presStyleLbl="revTx" presStyleIdx="1" presStyleCnt="3"/>
      <dgm:spPr/>
    </dgm:pt>
    <dgm:pt modelId="{71595679-BE47-4437-816F-0B52B7F6A7FF}" type="pres">
      <dgm:prSet presAssocID="{212832A8-3A61-442C-A7A9-591F24498FD9}" presName="vert1" presStyleCnt="0"/>
      <dgm:spPr/>
    </dgm:pt>
    <dgm:pt modelId="{F4972F79-654A-4719-A588-0A9211863F71}" type="pres">
      <dgm:prSet presAssocID="{F2AC8B56-7A09-4A98-8332-E396B0DF9835}" presName="thickLine" presStyleLbl="alignNode1" presStyleIdx="2" presStyleCnt="3"/>
      <dgm:spPr/>
    </dgm:pt>
    <dgm:pt modelId="{E8D5790E-7E2D-442F-A5D4-4CB402B895E1}" type="pres">
      <dgm:prSet presAssocID="{F2AC8B56-7A09-4A98-8332-E396B0DF9835}" presName="horz1" presStyleCnt="0"/>
      <dgm:spPr/>
    </dgm:pt>
    <dgm:pt modelId="{DAE86082-C73D-4573-90C6-2DF0A8158672}" type="pres">
      <dgm:prSet presAssocID="{F2AC8B56-7A09-4A98-8332-E396B0DF9835}" presName="tx1" presStyleLbl="revTx" presStyleIdx="2" presStyleCnt="3"/>
      <dgm:spPr/>
    </dgm:pt>
    <dgm:pt modelId="{6320EB59-A4C8-4A9C-B668-395317522499}" type="pres">
      <dgm:prSet presAssocID="{F2AC8B56-7A09-4A98-8332-E396B0DF9835}" presName="vert1" presStyleCnt="0"/>
      <dgm:spPr/>
    </dgm:pt>
  </dgm:ptLst>
  <dgm:cxnLst>
    <dgm:cxn modelId="{F8BE2209-04E7-42CE-912D-1598D34B658A}" srcId="{E509F469-4E6E-4E81-98DF-863F25B900FC}" destId="{212832A8-3A61-442C-A7A9-591F24498FD9}" srcOrd="1" destOrd="0" parTransId="{7D87F804-4470-441F-AF06-D65BC0740F5B}" sibTransId="{D3AD132B-9E51-4074-B479-5DFC1F29E154}"/>
    <dgm:cxn modelId="{EEF1763F-EA4F-46B0-8068-E7E2A947B19C}" srcId="{E509F469-4E6E-4E81-98DF-863F25B900FC}" destId="{C1370146-FDA6-47A1-B091-700303B41C43}" srcOrd="0" destOrd="0" parTransId="{142056BD-7ED9-4566-ADBB-7E9BEB1393D1}" sibTransId="{734CBBD3-F063-4210-8B94-A34BCA325289}"/>
    <dgm:cxn modelId="{4AB0B265-381C-4142-A226-AEACBBA46786}" srcId="{E509F469-4E6E-4E81-98DF-863F25B900FC}" destId="{F2AC8B56-7A09-4A98-8332-E396B0DF9835}" srcOrd="2" destOrd="0" parTransId="{FE07D40C-912C-42A4-A454-F3B605C24125}" sibTransId="{23913DED-AFB3-468B-8425-D5BE35F78BCF}"/>
    <dgm:cxn modelId="{ADA077AE-AFC5-4B56-869C-944F7B28CF80}" type="presOf" srcId="{212832A8-3A61-442C-A7A9-591F24498FD9}" destId="{276A4A0D-88E4-49D1-A7E1-6F0FDED4063E}" srcOrd="0" destOrd="0" presId="urn:microsoft.com/office/officeart/2008/layout/LinedList"/>
    <dgm:cxn modelId="{621CE0AF-61FD-474C-BFF3-0F310A8B29BC}" type="presOf" srcId="{F2AC8B56-7A09-4A98-8332-E396B0DF9835}" destId="{DAE86082-C73D-4573-90C6-2DF0A8158672}" srcOrd="0" destOrd="0" presId="urn:microsoft.com/office/officeart/2008/layout/LinedList"/>
    <dgm:cxn modelId="{9D5065EF-E38D-4597-9400-E8EBE19D74AA}" type="presOf" srcId="{E509F469-4E6E-4E81-98DF-863F25B900FC}" destId="{36F5F66B-DFF4-45B0-B4F4-23F91507335C}" srcOrd="0" destOrd="0" presId="urn:microsoft.com/office/officeart/2008/layout/LinedList"/>
    <dgm:cxn modelId="{8E73BAFC-7C0C-463B-8605-0EB61F4943BA}" type="presOf" srcId="{C1370146-FDA6-47A1-B091-700303B41C43}" destId="{1577B0B8-C772-4E57-8FBC-89FAFDFBEE1D}" srcOrd="0" destOrd="0" presId="urn:microsoft.com/office/officeart/2008/layout/LinedList"/>
    <dgm:cxn modelId="{13781C63-0813-4746-BE4A-1727448E3E92}" type="presParOf" srcId="{36F5F66B-DFF4-45B0-B4F4-23F91507335C}" destId="{AA23EA4D-6C6D-4B18-B2B0-363F879B1F20}" srcOrd="0" destOrd="0" presId="urn:microsoft.com/office/officeart/2008/layout/LinedList"/>
    <dgm:cxn modelId="{C80560FD-9015-4929-8A10-0B3C8C3094CD}" type="presParOf" srcId="{36F5F66B-DFF4-45B0-B4F4-23F91507335C}" destId="{5F53F720-0894-4F1F-AC3D-F75E672838BB}" srcOrd="1" destOrd="0" presId="urn:microsoft.com/office/officeart/2008/layout/LinedList"/>
    <dgm:cxn modelId="{8C548EF8-7481-4D20-AFC1-EAB09B56A62B}" type="presParOf" srcId="{5F53F720-0894-4F1F-AC3D-F75E672838BB}" destId="{1577B0B8-C772-4E57-8FBC-89FAFDFBEE1D}" srcOrd="0" destOrd="0" presId="urn:microsoft.com/office/officeart/2008/layout/LinedList"/>
    <dgm:cxn modelId="{4CEC834D-E43A-4B71-8E8D-112EA003C347}" type="presParOf" srcId="{5F53F720-0894-4F1F-AC3D-F75E672838BB}" destId="{D63EC1A5-CF79-4866-BE05-483551DCF757}" srcOrd="1" destOrd="0" presId="urn:microsoft.com/office/officeart/2008/layout/LinedList"/>
    <dgm:cxn modelId="{373A135B-EF8B-4B4E-A176-C0B20AE6BC8A}" type="presParOf" srcId="{36F5F66B-DFF4-45B0-B4F4-23F91507335C}" destId="{1CAB8996-FDC0-4BFA-8ECD-F256585CF5E3}" srcOrd="2" destOrd="0" presId="urn:microsoft.com/office/officeart/2008/layout/LinedList"/>
    <dgm:cxn modelId="{BE216108-256F-483C-B60B-E12338F72EC4}" type="presParOf" srcId="{36F5F66B-DFF4-45B0-B4F4-23F91507335C}" destId="{F10B9097-3EAB-4B24-B958-D1DE4513C84C}" srcOrd="3" destOrd="0" presId="urn:microsoft.com/office/officeart/2008/layout/LinedList"/>
    <dgm:cxn modelId="{610F03E2-E375-4361-9913-29AADA8694E5}" type="presParOf" srcId="{F10B9097-3EAB-4B24-B958-D1DE4513C84C}" destId="{276A4A0D-88E4-49D1-A7E1-6F0FDED4063E}" srcOrd="0" destOrd="0" presId="urn:microsoft.com/office/officeart/2008/layout/LinedList"/>
    <dgm:cxn modelId="{4A4231B5-BCA2-4501-B8C3-9FA7EC6FC11E}" type="presParOf" srcId="{F10B9097-3EAB-4B24-B958-D1DE4513C84C}" destId="{71595679-BE47-4437-816F-0B52B7F6A7FF}" srcOrd="1" destOrd="0" presId="urn:microsoft.com/office/officeart/2008/layout/LinedList"/>
    <dgm:cxn modelId="{16AA7BBB-E3DE-4D8C-9050-6E7A1BDB3437}" type="presParOf" srcId="{36F5F66B-DFF4-45B0-B4F4-23F91507335C}" destId="{F4972F79-654A-4719-A588-0A9211863F71}" srcOrd="4" destOrd="0" presId="urn:microsoft.com/office/officeart/2008/layout/LinedList"/>
    <dgm:cxn modelId="{81790BE9-337D-4282-95DE-FB4D9B980324}" type="presParOf" srcId="{36F5F66B-DFF4-45B0-B4F4-23F91507335C}" destId="{E8D5790E-7E2D-442F-A5D4-4CB402B895E1}" srcOrd="5" destOrd="0" presId="urn:microsoft.com/office/officeart/2008/layout/LinedList"/>
    <dgm:cxn modelId="{1F423713-6F2F-436E-A267-4CE5B33FC142}" type="presParOf" srcId="{E8D5790E-7E2D-442F-A5D4-4CB402B895E1}" destId="{DAE86082-C73D-4573-90C6-2DF0A8158672}" srcOrd="0" destOrd="0" presId="urn:microsoft.com/office/officeart/2008/layout/LinedList"/>
    <dgm:cxn modelId="{2008E70D-9287-4AE0-B711-3B6CC3C9705F}" type="presParOf" srcId="{E8D5790E-7E2D-442F-A5D4-4CB402B895E1}" destId="{6320EB59-A4C8-4A9C-B668-39531752249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E31906-280C-49F5-89B8-E67B7EA1CC1E}">
      <dsp:nvSpPr>
        <dsp:cNvPr id="0" name=""/>
        <dsp:cNvSpPr/>
      </dsp:nvSpPr>
      <dsp:spPr>
        <a:xfrm>
          <a:off x="0" y="682"/>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40B16E-C80B-4FB2-9E10-96EA7569B78E}">
      <dsp:nvSpPr>
        <dsp:cNvPr id="0" name=""/>
        <dsp:cNvSpPr/>
      </dsp:nvSpPr>
      <dsp:spPr>
        <a:xfrm>
          <a:off x="173370" y="129635"/>
          <a:ext cx="315219" cy="3152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1452C7-BEE8-4958-962D-C7BE3EFE8A74}">
      <dsp:nvSpPr>
        <dsp:cNvPr id="0" name=""/>
        <dsp:cNvSpPr/>
      </dsp:nvSpPr>
      <dsp:spPr>
        <a:xfrm>
          <a:off x="661960" y="682"/>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711200">
            <a:lnSpc>
              <a:spcPct val="90000"/>
            </a:lnSpc>
            <a:spcBef>
              <a:spcPct val="0"/>
            </a:spcBef>
            <a:spcAft>
              <a:spcPct val="35000"/>
            </a:spcAft>
            <a:buNone/>
          </a:pPr>
          <a:r>
            <a:rPr lang="en-GB" sz="1600" kern="1200"/>
            <a:t>Aims and learning Objectives </a:t>
          </a:r>
          <a:endParaRPr lang="en-US" sz="1600" kern="1200"/>
        </a:p>
      </dsp:txBody>
      <dsp:txXfrm>
        <a:off x="661960" y="682"/>
        <a:ext cx="5583304" cy="573126"/>
      </dsp:txXfrm>
    </dsp:sp>
    <dsp:sp modelId="{55BAD7A1-97C0-4B1E-ABBC-1BAEF43E9923}">
      <dsp:nvSpPr>
        <dsp:cNvPr id="0" name=""/>
        <dsp:cNvSpPr/>
      </dsp:nvSpPr>
      <dsp:spPr>
        <a:xfrm>
          <a:off x="0" y="717090"/>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858388-F94D-4D52-886F-BF407378BF6E}">
      <dsp:nvSpPr>
        <dsp:cNvPr id="0" name=""/>
        <dsp:cNvSpPr/>
      </dsp:nvSpPr>
      <dsp:spPr>
        <a:xfrm>
          <a:off x="173370" y="846043"/>
          <a:ext cx="315219" cy="3152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878F8A-3695-4EF6-A0D4-0221C56345C3}">
      <dsp:nvSpPr>
        <dsp:cNvPr id="0" name=""/>
        <dsp:cNvSpPr/>
      </dsp:nvSpPr>
      <dsp:spPr>
        <a:xfrm>
          <a:off x="661960" y="717090"/>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711200">
            <a:lnSpc>
              <a:spcPct val="90000"/>
            </a:lnSpc>
            <a:spcBef>
              <a:spcPct val="0"/>
            </a:spcBef>
            <a:spcAft>
              <a:spcPct val="35000"/>
            </a:spcAft>
            <a:buNone/>
          </a:pPr>
          <a:r>
            <a:rPr lang="en-GB" sz="1600" kern="1200"/>
            <a:t>Format of the beginning </a:t>
          </a:r>
          <a:endParaRPr lang="en-US" sz="1600" kern="1200"/>
        </a:p>
      </dsp:txBody>
      <dsp:txXfrm>
        <a:off x="661960" y="717090"/>
        <a:ext cx="5583304" cy="573126"/>
      </dsp:txXfrm>
    </dsp:sp>
    <dsp:sp modelId="{19BCA2DA-4843-418A-AD1B-89D2F1DE1AD1}">
      <dsp:nvSpPr>
        <dsp:cNvPr id="0" name=""/>
        <dsp:cNvSpPr/>
      </dsp:nvSpPr>
      <dsp:spPr>
        <a:xfrm>
          <a:off x="0" y="1433498"/>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5388D9-B1D0-4969-82D6-0662C4FAC517}">
      <dsp:nvSpPr>
        <dsp:cNvPr id="0" name=""/>
        <dsp:cNvSpPr/>
      </dsp:nvSpPr>
      <dsp:spPr>
        <a:xfrm>
          <a:off x="173370" y="1562451"/>
          <a:ext cx="315219" cy="3152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70A325-287A-41C3-B1A2-1E4DEAD0BF1B}">
      <dsp:nvSpPr>
        <dsp:cNvPr id="0" name=""/>
        <dsp:cNvSpPr/>
      </dsp:nvSpPr>
      <dsp:spPr>
        <a:xfrm>
          <a:off x="661960" y="1433498"/>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711200">
            <a:lnSpc>
              <a:spcPct val="90000"/>
            </a:lnSpc>
            <a:spcBef>
              <a:spcPct val="0"/>
            </a:spcBef>
            <a:spcAft>
              <a:spcPct val="35000"/>
            </a:spcAft>
            <a:buNone/>
          </a:pPr>
          <a:r>
            <a:rPr lang="en-GB" sz="1600" kern="1200"/>
            <a:t>Executive summary </a:t>
          </a:r>
          <a:endParaRPr lang="en-US" sz="1600" kern="1200"/>
        </a:p>
      </dsp:txBody>
      <dsp:txXfrm>
        <a:off x="661960" y="1433498"/>
        <a:ext cx="5583304" cy="573126"/>
      </dsp:txXfrm>
    </dsp:sp>
    <dsp:sp modelId="{AF618651-0782-4D61-B798-915B7198809D}">
      <dsp:nvSpPr>
        <dsp:cNvPr id="0" name=""/>
        <dsp:cNvSpPr/>
      </dsp:nvSpPr>
      <dsp:spPr>
        <a:xfrm>
          <a:off x="0" y="2149906"/>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A7776B-3BC6-4471-8FE8-94B5409F0839}">
      <dsp:nvSpPr>
        <dsp:cNvPr id="0" name=""/>
        <dsp:cNvSpPr/>
      </dsp:nvSpPr>
      <dsp:spPr>
        <a:xfrm>
          <a:off x="173370" y="2278859"/>
          <a:ext cx="315219" cy="31521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4837DD-3B11-4EB1-AAB6-70B87EC0373F}">
      <dsp:nvSpPr>
        <dsp:cNvPr id="0" name=""/>
        <dsp:cNvSpPr/>
      </dsp:nvSpPr>
      <dsp:spPr>
        <a:xfrm>
          <a:off x="661960" y="2149906"/>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711200">
            <a:lnSpc>
              <a:spcPct val="90000"/>
            </a:lnSpc>
            <a:spcBef>
              <a:spcPct val="0"/>
            </a:spcBef>
            <a:spcAft>
              <a:spcPct val="35000"/>
            </a:spcAft>
            <a:buNone/>
          </a:pPr>
          <a:r>
            <a:rPr lang="en-GB" sz="1600" kern="1200"/>
            <a:t>Introduction </a:t>
          </a:r>
          <a:endParaRPr lang="en-US" sz="1600" kern="1200"/>
        </a:p>
      </dsp:txBody>
      <dsp:txXfrm>
        <a:off x="661960" y="2149906"/>
        <a:ext cx="5583304" cy="573126"/>
      </dsp:txXfrm>
    </dsp:sp>
    <dsp:sp modelId="{592ABB20-7418-49EB-AC79-3EE581EE3241}">
      <dsp:nvSpPr>
        <dsp:cNvPr id="0" name=""/>
        <dsp:cNvSpPr/>
      </dsp:nvSpPr>
      <dsp:spPr>
        <a:xfrm>
          <a:off x="0" y="2866314"/>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ABBD04-14FD-4A51-BD24-A23FC4E22383}">
      <dsp:nvSpPr>
        <dsp:cNvPr id="0" name=""/>
        <dsp:cNvSpPr/>
      </dsp:nvSpPr>
      <dsp:spPr>
        <a:xfrm>
          <a:off x="173370" y="2995267"/>
          <a:ext cx="315219" cy="31521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E196C8-50A1-4857-A722-E8B1F8AB7D09}">
      <dsp:nvSpPr>
        <dsp:cNvPr id="0" name=""/>
        <dsp:cNvSpPr/>
      </dsp:nvSpPr>
      <dsp:spPr>
        <a:xfrm>
          <a:off x="661960" y="2866314"/>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711200">
            <a:lnSpc>
              <a:spcPct val="90000"/>
            </a:lnSpc>
            <a:spcBef>
              <a:spcPct val="0"/>
            </a:spcBef>
            <a:spcAft>
              <a:spcPct val="35000"/>
            </a:spcAft>
            <a:buNone/>
          </a:pPr>
          <a:r>
            <a:rPr lang="en-GB" sz="1600" kern="1200"/>
            <a:t>Research and findings </a:t>
          </a:r>
          <a:endParaRPr lang="en-US" sz="1600" kern="1200"/>
        </a:p>
      </dsp:txBody>
      <dsp:txXfrm>
        <a:off x="661960" y="2866314"/>
        <a:ext cx="5583304" cy="573126"/>
      </dsp:txXfrm>
    </dsp:sp>
    <dsp:sp modelId="{A114AB5C-79AB-4DB5-A04F-E6F0C7CD59F4}">
      <dsp:nvSpPr>
        <dsp:cNvPr id="0" name=""/>
        <dsp:cNvSpPr/>
      </dsp:nvSpPr>
      <dsp:spPr>
        <a:xfrm>
          <a:off x="0" y="3582722"/>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8E272E-A2D4-4691-B474-55FCA5039A5E}">
      <dsp:nvSpPr>
        <dsp:cNvPr id="0" name=""/>
        <dsp:cNvSpPr/>
      </dsp:nvSpPr>
      <dsp:spPr>
        <a:xfrm>
          <a:off x="173370" y="3711675"/>
          <a:ext cx="315219" cy="31521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0AE594-F970-469F-A7DF-57BE8B3B133E}">
      <dsp:nvSpPr>
        <dsp:cNvPr id="0" name=""/>
        <dsp:cNvSpPr/>
      </dsp:nvSpPr>
      <dsp:spPr>
        <a:xfrm>
          <a:off x="661960" y="3582722"/>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711200">
            <a:lnSpc>
              <a:spcPct val="90000"/>
            </a:lnSpc>
            <a:spcBef>
              <a:spcPct val="0"/>
            </a:spcBef>
            <a:spcAft>
              <a:spcPct val="35000"/>
            </a:spcAft>
            <a:buNone/>
          </a:pPr>
          <a:r>
            <a:rPr lang="en-GB" sz="1600" kern="1200"/>
            <a:t>Activity </a:t>
          </a:r>
          <a:endParaRPr lang="en-US" sz="1600" kern="1200"/>
        </a:p>
      </dsp:txBody>
      <dsp:txXfrm>
        <a:off x="661960" y="3582722"/>
        <a:ext cx="5583304" cy="573126"/>
      </dsp:txXfrm>
    </dsp:sp>
    <dsp:sp modelId="{9865C6D4-D70E-4912-AC1B-151D15188FA4}">
      <dsp:nvSpPr>
        <dsp:cNvPr id="0" name=""/>
        <dsp:cNvSpPr/>
      </dsp:nvSpPr>
      <dsp:spPr>
        <a:xfrm>
          <a:off x="0" y="4299130"/>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D723CA-F9A5-4828-BE7B-DCAD1D895A17}">
      <dsp:nvSpPr>
        <dsp:cNvPr id="0" name=""/>
        <dsp:cNvSpPr/>
      </dsp:nvSpPr>
      <dsp:spPr>
        <a:xfrm>
          <a:off x="173370" y="4428083"/>
          <a:ext cx="315219" cy="315219"/>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36F6B6-0254-472D-9D5F-A7010D939060}">
      <dsp:nvSpPr>
        <dsp:cNvPr id="0" name=""/>
        <dsp:cNvSpPr/>
      </dsp:nvSpPr>
      <dsp:spPr>
        <a:xfrm>
          <a:off x="661960" y="4299130"/>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711200">
            <a:lnSpc>
              <a:spcPct val="90000"/>
            </a:lnSpc>
            <a:spcBef>
              <a:spcPct val="0"/>
            </a:spcBef>
            <a:spcAft>
              <a:spcPct val="35000"/>
            </a:spcAft>
            <a:buNone/>
          </a:pPr>
          <a:r>
            <a:rPr lang="en-GB" sz="1600" kern="1200"/>
            <a:t>Summary </a:t>
          </a:r>
          <a:endParaRPr lang="en-US" sz="1600" kern="1200"/>
        </a:p>
      </dsp:txBody>
      <dsp:txXfrm>
        <a:off x="661960" y="4299130"/>
        <a:ext cx="5583304" cy="573126"/>
      </dsp:txXfrm>
    </dsp:sp>
    <dsp:sp modelId="{C500F84C-CF9E-448E-B446-C7BE65E2CA9B}">
      <dsp:nvSpPr>
        <dsp:cNvPr id="0" name=""/>
        <dsp:cNvSpPr/>
      </dsp:nvSpPr>
      <dsp:spPr>
        <a:xfrm>
          <a:off x="0" y="5015538"/>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7D4A9E-F58A-4DA5-B53B-14A874D4D55C}">
      <dsp:nvSpPr>
        <dsp:cNvPr id="0" name=""/>
        <dsp:cNvSpPr/>
      </dsp:nvSpPr>
      <dsp:spPr>
        <a:xfrm>
          <a:off x="173370" y="5144491"/>
          <a:ext cx="315219" cy="315219"/>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797761-B58C-44F0-BB9F-035981789612}">
      <dsp:nvSpPr>
        <dsp:cNvPr id="0" name=""/>
        <dsp:cNvSpPr/>
      </dsp:nvSpPr>
      <dsp:spPr>
        <a:xfrm>
          <a:off x="661960" y="5015538"/>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711200">
            <a:lnSpc>
              <a:spcPct val="90000"/>
            </a:lnSpc>
            <a:spcBef>
              <a:spcPct val="0"/>
            </a:spcBef>
            <a:spcAft>
              <a:spcPct val="35000"/>
            </a:spcAft>
            <a:buNone/>
          </a:pPr>
          <a:r>
            <a:rPr lang="en-GB" sz="1600" kern="1200"/>
            <a:t>Thank you, any questions?</a:t>
          </a:r>
          <a:endParaRPr lang="en-US" sz="1600" kern="1200"/>
        </a:p>
      </dsp:txBody>
      <dsp:txXfrm>
        <a:off x="661960" y="5015538"/>
        <a:ext cx="5583304" cy="5731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BAE051-55FC-4772-B77E-8E1C1344C11F}">
      <dsp:nvSpPr>
        <dsp:cNvPr id="0" name=""/>
        <dsp:cNvSpPr/>
      </dsp:nvSpPr>
      <dsp:spPr>
        <a:xfrm>
          <a:off x="0" y="682"/>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F04813-1E7D-4B97-A50C-6C7DCF10B548}">
      <dsp:nvSpPr>
        <dsp:cNvPr id="0" name=""/>
        <dsp:cNvSpPr/>
      </dsp:nvSpPr>
      <dsp:spPr>
        <a:xfrm>
          <a:off x="482961" y="359909"/>
          <a:ext cx="878111" cy="878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E2F4BC-C493-494B-AD41-D43918EA0BBB}">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Cover Page</a:t>
          </a:r>
          <a:endParaRPr lang="en-US" sz="2500" kern="1200"/>
        </a:p>
      </dsp:txBody>
      <dsp:txXfrm>
        <a:off x="1844034" y="682"/>
        <a:ext cx="4401230" cy="1596566"/>
      </dsp:txXfrm>
    </dsp:sp>
    <dsp:sp modelId="{DF817D0E-45A1-4AED-ADE8-B0E4EBF32979}">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BB07A2-ADDE-456B-B6FC-0F80F657C7CD}">
      <dsp:nvSpPr>
        <dsp:cNvPr id="0" name=""/>
        <dsp:cNvSpPr/>
      </dsp:nvSpPr>
      <dsp:spPr>
        <a:xfrm>
          <a:off x="482961" y="2355617"/>
          <a:ext cx="878111" cy="8781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FBE53C-C2ED-4514-B61C-8D26232818AC}">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Contents Page</a:t>
          </a:r>
          <a:endParaRPr lang="en-US" sz="2500" kern="1200"/>
        </a:p>
      </dsp:txBody>
      <dsp:txXfrm>
        <a:off x="1844034" y="1996390"/>
        <a:ext cx="4401230" cy="1596566"/>
      </dsp:txXfrm>
    </dsp:sp>
    <dsp:sp modelId="{C4F68E41-726E-4D42-A316-6AEA2E7301A0}">
      <dsp:nvSpPr>
        <dsp:cNvPr id="0" name=""/>
        <dsp:cNvSpPr/>
      </dsp:nvSpPr>
      <dsp:spPr>
        <a:xfrm>
          <a:off x="0" y="3992098"/>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A02B38-FFA8-4366-B516-D0D3A2A68950}">
      <dsp:nvSpPr>
        <dsp:cNvPr id="0" name=""/>
        <dsp:cNvSpPr/>
      </dsp:nvSpPr>
      <dsp:spPr>
        <a:xfrm>
          <a:off x="482961" y="4351325"/>
          <a:ext cx="878111" cy="8781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FA64FF-F093-4157-A78A-B0A7A5F31031}">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AI Statement </a:t>
          </a:r>
          <a:endParaRPr lang="en-US" sz="2500" kern="1200"/>
        </a:p>
      </dsp:txBody>
      <dsp:txXfrm>
        <a:off x="1844034" y="3992098"/>
        <a:ext cx="4401230" cy="15965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F7DA63-31CC-4459-BBD6-722B71DAD5E0}">
      <dsp:nvSpPr>
        <dsp:cNvPr id="0" name=""/>
        <dsp:cNvSpPr/>
      </dsp:nvSpPr>
      <dsp:spPr>
        <a:xfrm>
          <a:off x="0" y="1956271"/>
          <a:ext cx="6245265" cy="16768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979241-C001-40AE-A188-1148DFF6E120}">
      <dsp:nvSpPr>
        <dsp:cNvPr id="0" name=""/>
        <dsp:cNvSpPr/>
      </dsp:nvSpPr>
      <dsp:spPr>
        <a:xfrm>
          <a:off x="507233" y="2333552"/>
          <a:ext cx="922242" cy="9222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DF26CE-3C8E-4FA1-B497-C005F068EBE5}">
      <dsp:nvSpPr>
        <dsp:cNvPr id="0" name=""/>
        <dsp:cNvSpPr/>
      </dsp:nvSpPr>
      <dsp:spPr>
        <a:xfrm>
          <a:off x="1936708" y="1956271"/>
          <a:ext cx="4308556" cy="1676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462" tIns="177462" rIns="177462" bIns="177462" numCol="1" spcCol="1270" anchor="ctr" anchorCtr="0">
          <a:noAutofit/>
        </a:bodyPr>
        <a:lstStyle/>
        <a:p>
          <a:pPr marL="0" lvl="0" indent="0" algn="l" defTabSz="1111250">
            <a:lnSpc>
              <a:spcPct val="100000"/>
            </a:lnSpc>
            <a:spcBef>
              <a:spcPct val="0"/>
            </a:spcBef>
            <a:spcAft>
              <a:spcPct val="35000"/>
            </a:spcAft>
            <a:buNone/>
          </a:pPr>
          <a:r>
            <a:rPr lang="en-GB" sz="2500" kern="1200"/>
            <a:t>Take 10 minutes to create you cover page and contents page. </a:t>
          </a:r>
          <a:endParaRPr lang="en-US" sz="2500" kern="1200"/>
        </a:p>
      </dsp:txBody>
      <dsp:txXfrm>
        <a:off x="1936708" y="1956271"/>
        <a:ext cx="4308556" cy="16768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B246C2-B47C-46E5-8B39-0E1A41A13F18}">
      <dsp:nvSpPr>
        <dsp:cNvPr id="0" name=""/>
        <dsp:cNvSpPr/>
      </dsp:nvSpPr>
      <dsp:spPr>
        <a:xfrm>
          <a:off x="0" y="1586"/>
          <a:ext cx="5728344" cy="6758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CFA843-494A-472E-9738-D9089A83BD21}">
      <dsp:nvSpPr>
        <dsp:cNvPr id="0" name=""/>
        <dsp:cNvSpPr/>
      </dsp:nvSpPr>
      <dsp:spPr>
        <a:xfrm>
          <a:off x="204440" y="153649"/>
          <a:ext cx="371710" cy="3717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2CA399-447A-452C-A23A-9A8605A8FB75}">
      <dsp:nvSpPr>
        <dsp:cNvPr id="0" name=""/>
        <dsp:cNvSpPr/>
      </dsp:nvSpPr>
      <dsp:spPr>
        <a:xfrm>
          <a:off x="780591" y="1586"/>
          <a:ext cx="4947752" cy="6758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526" tIns="71526" rIns="71526" bIns="71526" numCol="1" spcCol="1270" anchor="ctr" anchorCtr="0">
          <a:noAutofit/>
        </a:bodyPr>
        <a:lstStyle/>
        <a:p>
          <a:pPr marL="0" lvl="0" indent="0" algn="l" defTabSz="844550">
            <a:lnSpc>
              <a:spcPct val="90000"/>
            </a:lnSpc>
            <a:spcBef>
              <a:spcPct val="0"/>
            </a:spcBef>
            <a:spcAft>
              <a:spcPct val="35000"/>
            </a:spcAft>
            <a:buNone/>
          </a:pPr>
          <a:r>
            <a:rPr lang="en-GB" sz="1900" kern="1200"/>
            <a:t>Your executive summary should tell us: </a:t>
          </a:r>
          <a:endParaRPr lang="en-US" sz="1900" kern="1200"/>
        </a:p>
      </dsp:txBody>
      <dsp:txXfrm>
        <a:off x="780591" y="1586"/>
        <a:ext cx="4947752" cy="675836"/>
      </dsp:txXfrm>
    </dsp:sp>
    <dsp:sp modelId="{72E63849-B0E4-47D9-844C-32F5F39B112A}">
      <dsp:nvSpPr>
        <dsp:cNvPr id="0" name=""/>
        <dsp:cNvSpPr/>
      </dsp:nvSpPr>
      <dsp:spPr>
        <a:xfrm>
          <a:off x="0" y="846382"/>
          <a:ext cx="5728344" cy="6758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419EFD-0E84-410E-81A1-08EC3E6BFE20}">
      <dsp:nvSpPr>
        <dsp:cNvPr id="0" name=""/>
        <dsp:cNvSpPr/>
      </dsp:nvSpPr>
      <dsp:spPr>
        <a:xfrm>
          <a:off x="204440" y="998445"/>
          <a:ext cx="371710" cy="3717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BE1AD2-F561-4FA2-B864-3141F61AF138}">
      <dsp:nvSpPr>
        <dsp:cNvPr id="0" name=""/>
        <dsp:cNvSpPr/>
      </dsp:nvSpPr>
      <dsp:spPr>
        <a:xfrm>
          <a:off x="780591" y="846382"/>
          <a:ext cx="4947752" cy="6758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526" tIns="71526" rIns="71526" bIns="71526" numCol="1" spcCol="1270" anchor="ctr" anchorCtr="0">
          <a:noAutofit/>
        </a:bodyPr>
        <a:lstStyle/>
        <a:p>
          <a:pPr marL="0" lvl="0" indent="0" algn="l" defTabSz="844550">
            <a:lnSpc>
              <a:spcPct val="90000"/>
            </a:lnSpc>
            <a:spcBef>
              <a:spcPct val="0"/>
            </a:spcBef>
            <a:spcAft>
              <a:spcPct val="35000"/>
            </a:spcAft>
            <a:buNone/>
          </a:pPr>
          <a:r>
            <a:rPr lang="en-GB" sz="1900" kern="1200"/>
            <a:t>1. What the assessment is about?</a:t>
          </a:r>
          <a:endParaRPr lang="en-US" sz="1900" kern="1200"/>
        </a:p>
      </dsp:txBody>
      <dsp:txXfrm>
        <a:off x="780591" y="846382"/>
        <a:ext cx="4947752" cy="675836"/>
      </dsp:txXfrm>
    </dsp:sp>
    <dsp:sp modelId="{F6FE2127-E729-45FB-8E70-6EFAF989D4F7}">
      <dsp:nvSpPr>
        <dsp:cNvPr id="0" name=""/>
        <dsp:cNvSpPr/>
      </dsp:nvSpPr>
      <dsp:spPr>
        <a:xfrm>
          <a:off x="0" y="1691178"/>
          <a:ext cx="5728344" cy="6758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4B61A9-74BF-4385-846E-815FFA16FB60}">
      <dsp:nvSpPr>
        <dsp:cNvPr id="0" name=""/>
        <dsp:cNvSpPr/>
      </dsp:nvSpPr>
      <dsp:spPr>
        <a:xfrm>
          <a:off x="204440" y="1843241"/>
          <a:ext cx="371710" cy="3717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D03AFC-6A3B-4629-B514-DD00D867C5EC}">
      <dsp:nvSpPr>
        <dsp:cNvPr id="0" name=""/>
        <dsp:cNvSpPr/>
      </dsp:nvSpPr>
      <dsp:spPr>
        <a:xfrm>
          <a:off x="780591" y="1691178"/>
          <a:ext cx="4947752" cy="6758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526" tIns="71526" rIns="71526" bIns="71526" numCol="1" spcCol="1270" anchor="ctr" anchorCtr="0">
          <a:noAutofit/>
        </a:bodyPr>
        <a:lstStyle/>
        <a:p>
          <a:pPr marL="0" lvl="0" indent="0" algn="l" defTabSz="844550">
            <a:lnSpc>
              <a:spcPct val="90000"/>
            </a:lnSpc>
            <a:spcBef>
              <a:spcPct val="0"/>
            </a:spcBef>
            <a:spcAft>
              <a:spcPct val="35000"/>
            </a:spcAft>
            <a:buNone/>
          </a:pPr>
          <a:r>
            <a:rPr lang="en-GB" sz="1900" kern="1200"/>
            <a:t>2. Purpose </a:t>
          </a:r>
          <a:endParaRPr lang="en-US" sz="1900" kern="1200"/>
        </a:p>
      </dsp:txBody>
      <dsp:txXfrm>
        <a:off x="780591" y="1691178"/>
        <a:ext cx="4947752" cy="675836"/>
      </dsp:txXfrm>
    </dsp:sp>
    <dsp:sp modelId="{F5A94CCB-CFAB-42A0-B365-E57B9F55F047}">
      <dsp:nvSpPr>
        <dsp:cNvPr id="0" name=""/>
        <dsp:cNvSpPr/>
      </dsp:nvSpPr>
      <dsp:spPr>
        <a:xfrm>
          <a:off x="0" y="2535974"/>
          <a:ext cx="5728344" cy="6758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FF9221-42A1-4DD7-8994-1345812AD6FA}">
      <dsp:nvSpPr>
        <dsp:cNvPr id="0" name=""/>
        <dsp:cNvSpPr/>
      </dsp:nvSpPr>
      <dsp:spPr>
        <a:xfrm>
          <a:off x="204440" y="2688037"/>
          <a:ext cx="371710" cy="37171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564D44-D175-456E-A9D4-20FE2DE30A69}">
      <dsp:nvSpPr>
        <dsp:cNvPr id="0" name=""/>
        <dsp:cNvSpPr/>
      </dsp:nvSpPr>
      <dsp:spPr>
        <a:xfrm>
          <a:off x="780591" y="2535974"/>
          <a:ext cx="4947752" cy="6758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526" tIns="71526" rIns="71526" bIns="71526" numCol="1" spcCol="1270" anchor="ctr" anchorCtr="0">
          <a:noAutofit/>
        </a:bodyPr>
        <a:lstStyle/>
        <a:p>
          <a:pPr marL="0" lvl="0" indent="0" algn="l" defTabSz="844550">
            <a:lnSpc>
              <a:spcPct val="90000"/>
            </a:lnSpc>
            <a:spcBef>
              <a:spcPct val="0"/>
            </a:spcBef>
            <a:spcAft>
              <a:spcPct val="35000"/>
            </a:spcAft>
            <a:buNone/>
          </a:pPr>
          <a:r>
            <a:rPr lang="en-GB" sz="1900" kern="1200"/>
            <a:t>3. Arguments presented </a:t>
          </a:r>
          <a:endParaRPr lang="en-US" sz="1900" kern="1200"/>
        </a:p>
      </dsp:txBody>
      <dsp:txXfrm>
        <a:off x="780591" y="2535974"/>
        <a:ext cx="4947752" cy="675836"/>
      </dsp:txXfrm>
    </dsp:sp>
    <dsp:sp modelId="{8EB3B19B-E27E-49A5-BC14-A62BC78044F8}">
      <dsp:nvSpPr>
        <dsp:cNvPr id="0" name=""/>
        <dsp:cNvSpPr/>
      </dsp:nvSpPr>
      <dsp:spPr>
        <a:xfrm>
          <a:off x="0" y="3380770"/>
          <a:ext cx="5728344" cy="6758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1E737A-AF34-40D6-B3ED-2213D80CC097}">
      <dsp:nvSpPr>
        <dsp:cNvPr id="0" name=""/>
        <dsp:cNvSpPr/>
      </dsp:nvSpPr>
      <dsp:spPr>
        <a:xfrm>
          <a:off x="204440" y="3532834"/>
          <a:ext cx="371710" cy="37171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373660-2ED0-45CD-BDF9-1E422CB2CA06}">
      <dsp:nvSpPr>
        <dsp:cNvPr id="0" name=""/>
        <dsp:cNvSpPr/>
      </dsp:nvSpPr>
      <dsp:spPr>
        <a:xfrm>
          <a:off x="780591" y="3380770"/>
          <a:ext cx="4947752" cy="6758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526" tIns="71526" rIns="71526" bIns="71526" numCol="1" spcCol="1270" anchor="ctr" anchorCtr="0">
          <a:noAutofit/>
        </a:bodyPr>
        <a:lstStyle/>
        <a:p>
          <a:pPr marL="0" lvl="0" indent="0" algn="l" defTabSz="844550">
            <a:lnSpc>
              <a:spcPct val="90000"/>
            </a:lnSpc>
            <a:spcBef>
              <a:spcPct val="0"/>
            </a:spcBef>
            <a:spcAft>
              <a:spcPct val="35000"/>
            </a:spcAft>
            <a:buNone/>
          </a:pPr>
          <a:r>
            <a:rPr lang="en-GB" sz="1900" kern="1200"/>
            <a:t>4. Key information </a:t>
          </a:r>
          <a:endParaRPr lang="en-US" sz="1900" kern="1200"/>
        </a:p>
      </dsp:txBody>
      <dsp:txXfrm>
        <a:off x="780591" y="3380770"/>
        <a:ext cx="4947752" cy="675836"/>
      </dsp:txXfrm>
    </dsp:sp>
    <dsp:sp modelId="{8A8DC623-7004-426D-BFB5-C13312F00C59}">
      <dsp:nvSpPr>
        <dsp:cNvPr id="0" name=""/>
        <dsp:cNvSpPr/>
      </dsp:nvSpPr>
      <dsp:spPr>
        <a:xfrm>
          <a:off x="0" y="4225566"/>
          <a:ext cx="5728344" cy="6758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105FF6-3439-4A0C-8B80-5651791D25A5}">
      <dsp:nvSpPr>
        <dsp:cNvPr id="0" name=""/>
        <dsp:cNvSpPr/>
      </dsp:nvSpPr>
      <dsp:spPr>
        <a:xfrm>
          <a:off x="204440" y="4377630"/>
          <a:ext cx="371710" cy="37171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A5B739-6BBE-4A29-A9BB-2FF260BB9658}">
      <dsp:nvSpPr>
        <dsp:cNvPr id="0" name=""/>
        <dsp:cNvSpPr/>
      </dsp:nvSpPr>
      <dsp:spPr>
        <a:xfrm>
          <a:off x="780591" y="4225566"/>
          <a:ext cx="4947752" cy="6758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526" tIns="71526" rIns="71526" bIns="71526" numCol="1" spcCol="1270" anchor="ctr" anchorCtr="0">
          <a:noAutofit/>
        </a:bodyPr>
        <a:lstStyle/>
        <a:p>
          <a:pPr marL="0" lvl="0" indent="0" algn="l" defTabSz="844550">
            <a:lnSpc>
              <a:spcPct val="90000"/>
            </a:lnSpc>
            <a:spcBef>
              <a:spcPct val="0"/>
            </a:spcBef>
            <a:spcAft>
              <a:spcPct val="35000"/>
            </a:spcAft>
            <a:buNone/>
          </a:pPr>
          <a:r>
            <a:rPr lang="en-GB" sz="1900" kern="1200"/>
            <a:t>5. Conclusions </a:t>
          </a:r>
          <a:endParaRPr lang="en-US" sz="1900" kern="1200"/>
        </a:p>
      </dsp:txBody>
      <dsp:txXfrm>
        <a:off x="780591" y="4225566"/>
        <a:ext cx="4947752" cy="67583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1CEE76-C672-45B8-BCA3-A4949023DEE0}">
      <dsp:nvSpPr>
        <dsp:cNvPr id="0" name=""/>
        <dsp:cNvSpPr/>
      </dsp:nvSpPr>
      <dsp:spPr>
        <a:xfrm>
          <a:off x="0" y="682"/>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702CD0-F665-45AD-98CE-A2F093DFDAD0}">
      <dsp:nvSpPr>
        <dsp:cNvPr id="0" name=""/>
        <dsp:cNvSpPr/>
      </dsp:nvSpPr>
      <dsp:spPr>
        <a:xfrm>
          <a:off x="482961" y="359909"/>
          <a:ext cx="878111" cy="878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BD5763-B084-46A7-8D70-D5B928E63992}">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Now that you have some of your research done, </a:t>
          </a:r>
          <a:endParaRPr lang="en-US" sz="2500" kern="1200"/>
        </a:p>
      </dsp:txBody>
      <dsp:txXfrm>
        <a:off x="1844034" y="682"/>
        <a:ext cx="4401230" cy="1596566"/>
      </dsp:txXfrm>
    </dsp:sp>
    <dsp:sp modelId="{25B6BB65-AA26-42B2-ABBA-96814F4930A1}">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B94A46-6B8A-4FC5-93A3-22C2C9ABEE55}">
      <dsp:nvSpPr>
        <dsp:cNvPr id="0" name=""/>
        <dsp:cNvSpPr/>
      </dsp:nvSpPr>
      <dsp:spPr>
        <a:xfrm>
          <a:off x="482961" y="2355617"/>
          <a:ext cx="878111" cy="8781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162445-3139-4063-9472-FD684D69EACA}">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Have a go at writing your executive summary and introduction. </a:t>
          </a:r>
          <a:endParaRPr lang="en-US" sz="2500" kern="1200"/>
        </a:p>
      </dsp:txBody>
      <dsp:txXfrm>
        <a:off x="1844034" y="1996390"/>
        <a:ext cx="4401230" cy="1596566"/>
      </dsp:txXfrm>
    </dsp:sp>
    <dsp:sp modelId="{D7BA9B21-FE31-4E26-8145-F7D14E2ADC0E}">
      <dsp:nvSpPr>
        <dsp:cNvPr id="0" name=""/>
        <dsp:cNvSpPr/>
      </dsp:nvSpPr>
      <dsp:spPr>
        <a:xfrm>
          <a:off x="0" y="3992098"/>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8E8E6B-8C89-48DB-BB9E-EC27032B7B95}">
      <dsp:nvSpPr>
        <dsp:cNvPr id="0" name=""/>
        <dsp:cNvSpPr/>
      </dsp:nvSpPr>
      <dsp:spPr>
        <a:xfrm>
          <a:off x="482961" y="4351325"/>
          <a:ext cx="878111" cy="8781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FAACBA-FBDC-47FF-9E86-027652D100FA}">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10 Minutes to complete.</a:t>
          </a:r>
          <a:endParaRPr lang="en-US" sz="2500" kern="1200"/>
        </a:p>
      </dsp:txBody>
      <dsp:txXfrm>
        <a:off x="1844034" y="3992098"/>
        <a:ext cx="4401230" cy="159656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9CD261-C428-427C-A975-9DB7856EC829}">
      <dsp:nvSpPr>
        <dsp:cNvPr id="0" name=""/>
        <dsp:cNvSpPr/>
      </dsp:nvSpPr>
      <dsp:spPr>
        <a:xfrm>
          <a:off x="0" y="2729"/>
          <a:ext cx="624526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5FBEB2-848D-44BC-9C9E-625EE1827748}">
      <dsp:nvSpPr>
        <dsp:cNvPr id="0" name=""/>
        <dsp:cNvSpPr/>
      </dsp:nvSpPr>
      <dsp:spPr>
        <a:xfrm>
          <a:off x="0" y="2729"/>
          <a:ext cx="6245265" cy="1861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This part will be combined. </a:t>
          </a:r>
          <a:endParaRPr lang="en-US" sz="3700" kern="1200"/>
        </a:p>
      </dsp:txBody>
      <dsp:txXfrm>
        <a:off x="0" y="2729"/>
        <a:ext cx="6245265" cy="1861296"/>
      </dsp:txXfrm>
    </dsp:sp>
    <dsp:sp modelId="{7E3EE0D6-2BC7-4683-91D2-4A67E32F6407}">
      <dsp:nvSpPr>
        <dsp:cNvPr id="0" name=""/>
        <dsp:cNvSpPr/>
      </dsp:nvSpPr>
      <dsp:spPr>
        <a:xfrm>
          <a:off x="0" y="1864025"/>
          <a:ext cx="624526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809E00-F1D0-4BD8-852E-1D90F5639F9E}">
      <dsp:nvSpPr>
        <dsp:cNvPr id="0" name=""/>
        <dsp:cNvSpPr/>
      </dsp:nvSpPr>
      <dsp:spPr>
        <a:xfrm>
          <a:off x="0" y="1864025"/>
          <a:ext cx="6245265" cy="1861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With you demonstrating your research. </a:t>
          </a:r>
          <a:endParaRPr lang="en-US" sz="3700" kern="1200"/>
        </a:p>
      </dsp:txBody>
      <dsp:txXfrm>
        <a:off x="0" y="1864025"/>
        <a:ext cx="6245265" cy="1861296"/>
      </dsp:txXfrm>
    </dsp:sp>
    <dsp:sp modelId="{75DDC82F-E1C2-43C1-9E63-C6E970B273DF}">
      <dsp:nvSpPr>
        <dsp:cNvPr id="0" name=""/>
        <dsp:cNvSpPr/>
      </dsp:nvSpPr>
      <dsp:spPr>
        <a:xfrm>
          <a:off x="0" y="3725321"/>
          <a:ext cx="624526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BAD3AE-C001-48EB-8E3A-B8C6DAC46992}">
      <dsp:nvSpPr>
        <dsp:cNvPr id="0" name=""/>
        <dsp:cNvSpPr/>
      </dsp:nvSpPr>
      <dsp:spPr>
        <a:xfrm>
          <a:off x="0" y="3725321"/>
          <a:ext cx="6245265" cy="1861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Start with issue 1 first – consider relevant legislation and relevant case law. </a:t>
          </a:r>
          <a:endParaRPr lang="en-US" sz="3700" kern="1200"/>
        </a:p>
      </dsp:txBody>
      <dsp:txXfrm>
        <a:off x="0" y="3725321"/>
        <a:ext cx="6245265" cy="186129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B35D71-CDAF-4BB8-ADD2-B58994269BD4}">
      <dsp:nvSpPr>
        <dsp:cNvPr id="0" name=""/>
        <dsp:cNvSpPr/>
      </dsp:nvSpPr>
      <dsp:spPr>
        <a:xfrm>
          <a:off x="0" y="682"/>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792DCB-F5BE-4756-B872-CA6A40E39864}">
      <dsp:nvSpPr>
        <dsp:cNvPr id="0" name=""/>
        <dsp:cNvSpPr/>
      </dsp:nvSpPr>
      <dsp:spPr>
        <a:xfrm>
          <a:off x="482961" y="359909"/>
          <a:ext cx="878111" cy="878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D4C7B3-E71D-4C68-B3AE-3940F8DE48CB}">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Ensure that it is logical. </a:t>
          </a:r>
          <a:endParaRPr lang="en-US" sz="2500" kern="1200"/>
        </a:p>
      </dsp:txBody>
      <dsp:txXfrm>
        <a:off x="1844034" y="682"/>
        <a:ext cx="4401230" cy="1596566"/>
      </dsp:txXfrm>
    </dsp:sp>
    <dsp:sp modelId="{406EB9B7-D321-4533-9706-94F6E18EBF72}">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10E218-8CC1-4C59-AB4C-CB492A39A504}">
      <dsp:nvSpPr>
        <dsp:cNvPr id="0" name=""/>
        <dsp:cNvSpPr/>
      </dsp:nvSpPr>
      <dsp:spPr>
        <a:xfrm>
          <a:off x="482961" y="2355617"/>
          <a:ext cx="878111" cy="8781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5AD4A5-49BF-4814-AC71-212E024CDEF5}">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This is a showcase of all you have considered. </a:t>
          </a:r>
          <a:endParaRPr lang="en-US" sz="2500" kern="1200"/>
        </a:p>
      </dsp:txBody>
      <dsp:txXfrm>
        <a:off x="1844034" y="1996390"/>
        <a:ext cx="4401230" cy="1596566"/>
      </dsp:txXfrm>
    </dsp:sp>
    <dsp:sp modelId="{DC9946BC-2D03-446D-AD91-BD6C00FB4428}">
      <dsp:nvSpPr>
        <dsp:cNvPr id="0" name=""/>
        <dsp:cNvSpPr/>
      </dsp:nvSpPr>
      <dsp:spPr>
        <a:xfrm>
          <a:off x="0" y="3992098"/>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096ACF-361C-4ACD-A1F5-76D56276B312}">
      <dsp:nvSpPr>
        <dsp:cNvPr id="0" name=""/>
        <dsp:cNvSpPr/>
      </dsp:nvSpPr>
      <dsp:spPr>
        <a:xfrm>
          <a:off x="482961" y="4351325"/>
          <a:ext cx="878111" cy="8781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371815-D5CB-40D7-B338-6312B642628C}">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You can also include in little detail some non legal issues. </a:t>
          </a:r>
          <a:endParaRPr lang="en-US" sz="2500" kern="1200"/>
        </a:p>
      </dsp:txBody>
      <dsp:txXfrm>
        <a:off x="1844034" y="3992098"/>
        <a:ext cx="4401230" cy="159656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C4BE1E-00D1-4F36-B390-7189A2B1287C}">
      <dsp:nvSpPr>
        <dsp:cNvPr id="0" name=""/>
        <dsp:cNvSpPr/>
      </dsp:nvSpPr>
      <dsp:spPr>
        <a:xfrm>
          <a:off x="0" y="0"/>
          <a:ext cx="6245265"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0928C6-8C8E-45FA-8529-4AF01F976593}">
      <dsp:nvSpPr>
        <dsp:cNvPr id="0" name=""/>
        <dsp:cNvSpPr/>
      </dsp:nvSpPr>
      <dsp:spPr>
        <a:xfrm>
          <a:off x="0" y="0"/>
          <a:ext cx="6245265" cy="2794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Take 5 minutes to have a go at starting to write up your research and findings. </a:t>
          </a:r>
          <a:endParaRPr lang="en-US" sz="4300" kern="1200"/>
        </a:p>
      </dsp:txBody>
      <dsp:txXfrm>
        <a:off x="0" y="0"/>
        <a:ext cx="6245265" cy="2794673"/>
      </dsp:txXfrm>
    </dsp:sp>
    <dsp:sp modelId="{0542E66C-5D92-4DFB-812D-6C39707AF0E6}">
      <dsp:nvSpPr>
        <dsp:cNvPr id="0" name=""/>
        <dsp:cNvSpPr/>
      </dsp:nvSpPr>
      <dsp:spPr>
        <a:xfrm>
          <a:off x="0" y="2794673"/>
          <a:ext cx="624526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481AC5-766D-499D-8BE2-2FA536F5C47C}">
      <dsp:nvSpPr>
        <dsp:cNvPr id="0" name=""/>
        <dsp:cNvSpPr/>
      </dsp:nvSpPr>
      <dsp:spPr>
        <a:xfrm>
          <a:off x="0" y="2794673"/>
          <a:ext cx="6245265" cy="2794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Start with the first issue………</a:t>
          </a:r>
          <a:endParaRPr lang="en-US" sz="4300" kern="1200"/>
        </a:p>
      </dsp:txBody>
      <dsp:txXfrm>
        <a:off x="0" y="2794673"/>
        <a:ext cx="6245265" cy="279467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E0E6F0-849A-408F-B1C6-9A0C0AD01442}">
      <dsp:nvSpPr>
        <dsp:cNvPr id="0" name=""/>
        <dsp:cNvSpPr/>
      </dsp:nvSpPr>
      <dsp:spPr>
        <a:xfrm>
          <a:off x="0" y="682"/>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B42AB2-5F4A-4B80-A2A4-1AF6EB171DE5}">
      <dsp:nvSpPr>
        <dsp:cNvPr id="0" name=""/>
        <dsp:cNvSpPr/>
      </dsp:nvSpPr>
      <dsp:spPr>
        <a:xfrm>
          <a:off x="482961" y="359909"/>
          <a:ext cx="878111" cy="878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DCD24C-3C9F-4F7E-90CE-69895FFF4F32}">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Do you have any gaps in your research? </a:t>
          </a:r>
          <a:endParaRPr lang="en-US" sz="2500" kern="1200"/>
        </a:p>
      </dsp:txBody>
      <dsp:txXfrm>
        <a:off x="1844034" y="682"/>
        <a:ext cx="4401230" cy="1596566"/>
      </dsp:txXfrm>
    </dsp:sp>
    <dsp:sp modelId="{FD9B6A87-86E3-4EAE-A5E0-4F0C647E5F99}">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E37296-3C13-4B12-9752-EA7E9D7EB985}">
      <dsp:nvSpPr>
        <dsp:cNvPr id="0" name=""/>
        <dsp:cNvSpPr/>
      </dsp:nvSpPr>
      <dsp:spPr>
        <a:xfrm>
          <a:off x="482961" y="2355617"/>
          <a:ext cx="878111" cy="8781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21212F-93EB-4A01-8236-A5F5107465A3}">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Have you written academically? </a:t>
          </a:r>
          <a:endParaRPr lang="en-US" sz="2500" kern="1200"/>
        </a:p>
      </dsp:txBody>
      <dsp:txXfrm>
        <a:off x="1844034" y="1996390"/>
        <a:ext cx="4401230" cy="1596566"/>
      </dsp:txXfrm>
    </dsp:sp>
    <dsp:sp modelId="{93E88B20-7AEC-476A-800F-F83F94CE0617}">
      <dsp:nvSpPr>
        <dsp:cNvPr id="0" name=""/>
        <dsp:cNvSpPr/>
      </dsp:nvSpPr>
      <dsp:spPr>
        <a:xfrm>
          <a:off x="0" y="3992098"/>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43E3E7-3C09-4AD6-8423-C581758BE842}">
      <dsp:nvSpPr>
        <dsp:cNvPr id="0" name=""/>
        <dsp:cNvSpPr/>
      </dsp:nvSpPr>
      <dsp:spPr>
        <a:xfrm>
          <a:off x="482961" y="4351325"/>
          <a:ext cx="878111" cy="8781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B0416F-2CE0-465D-891B-076C5CF65DB1}">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Logical answer?</a:t>
          </a:r>
          <a:endParaRPr lang="en-US" sz="2500" kern="1200"/>
        </a:p>
      </dsp:txBody>
      <dsp:txXfrm>
        <a:off x="1844034" y="3992098"/>
        <a:ext cx="4401230" cy="159656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23EA4D-6C6D-4B18-B2B0-363F879B1F20}">
      <dsp:nvSpPr>
        <dsp:cNvPr id="0" name=""/>
        <dsp:cNvSpPr/>
      </dsp:nvSpPr>
      <dsp:spPr>
        <a:xfrm>
          <a:off x="0" y="2703"/>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77B0B8-C772-4E57-8FBC-89FAFDFBEE1D}">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Application session. </a:t>
          </a:r>
          <a:endParaRPr lang="en-US" sz="3700" kern="1200"/>
        </a:p>
      </dsp:txBody>
      <dsp:txXfrm>
        <a:off x="0" y="2703"/>
        <a:ext cx="6900512" cy="1843578"/>
      </dsp:txXfrm>
    </dsp:sp>
    <dsp:sp modelId="{1CAB8996-FDC0-4BFA-8ECD-F256585CF5E3}">
      <dsp:nvSpPr>
        <dsp:cNvPr id="0" name=""/>
        <dsp:cNvSpPr/>
      </dsp:nvSpPr>
      <dsp:spPr>
        <a:xfrm>
          <a:off x="0" y="1846281"/>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6A4A0D-88E4-49D1-A7E1-6F0FDED4063E}">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No online set class – you are to use the time to work on your draft which is due on the Friday. </a:t>
          </a:r>
          <a:endParaRPr lang="en-US" sz="3700" kern="1200"/>
        </a:p>
      </dsp:txBody>
      <dsp:txXfrm>
        <a:off x="0" y="1846281"/>
        <a:ext cx="6900512" cy="1843578"/>
      </dsp:txXfrm>
    </dsp:sp>
    <dsp:sp modelId="{F4972F79-654A-4719-A588-0A9211863F71}">
      <dsp:nvSpPr>
        <dsp:cNvPr id="0" name=""/>
        <dsp:cNvSpPr/>
      </dsp:nvSpPr>
      <dsp:spPr>
        <a:xfrm>
          <a:off x="0" y="3689859"/>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E86082-C73D-4573-90C6-2DF0A8158672}">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I will be in the meeting room, should you have any questions. </a:t>
          </a:r>
          <a:endParaRPr lang="en-US" sz="3700" kern="1200"/>
        </a:p>
      </dsp:txBody>
      <dsp:txXfrm>
        <a:off x="0" y="3689859"/>
        <a:ext cx="6900512" cy="184357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2194A-DD98-3FFA-E4C2-02E2D02B771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CE815ED-35E1-1B1C-C71F-7E697C50540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9A59976-0E78-57DC-4036-2E50BB321090}"/>
              </a:ext>
            </a:extLst>
          </p:cNvPr>
          <p:cNvSpPr>
            <a:spLocks noGrp="1"/>
          </p:cNvSpPr>
          <p:nvPr>
            <p:ph type="dt" sz="half" idx="10"/>
          </p:nvPr>
        </p:nvSpPr>
        <p:spPr/>
        <p:txBody>
          <a:bodyPr/>
          <a:lstStyle/>
          <a:p>
            <a:fld id="{C6630351-91FB-4DA7-9572-B625CABBBEF3}" type="datetimeFigureOut">
              <a:rPr lang="en-GB" smtClean="0"/>
              <a:t>17/02/2026</a:t>
            </a:fld>
            <a:endParaRPr lang="en-GB"/>
          </a:p>
        </p:txBody>
      </p:sp>
      <p:sp>
        <p:nvSpPr>
          <p:cNvPr id="5" name="Footer Placeholder 4">
            <a:extLst>
              <a:ext uri="{FF2B5EF4-FFF2-40B4-BE49-F238E27FC236}">
                <a16:creationId xmlns:a16="http://schemas.microsoft.com/office/drawing/2014/main" id="{21BA9790-1D75-0095-C7CA-FBEE7267A6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5689F7-09F1-44F6-133C-0C691AFA5AF6}"/>
              </a:ext>
            </a:extLst>
          </p:cNvPr>
          <p:cNvSpPr>
            <a:spLocks noGrp="1"/>
          </p:cNvSpPr>
          <p:nvPr>
            <p:ph type="sldNum" sz="quarter" idx="12"/>
          </p:nvPr>
        </p:nvSpPr>
        <p:spPr/>
        <p:txBody>
          <a:bodyPr/>
          <a:lstStyle/>
          <a:p>
            <a:fld id="{F7971AF6-A787-47CB-9A87-96BECF50A34D}" type="slidenum">
              <a:rPr lang="en-GB" smtClean="0"/>
              <a:t>‹#›</a:t>
            </a:fld>
            <a:endParaRPr lang="en-GB"/>
          </a:p>
        </p:txBody>
      </p:sp>
    </p:spTree>
    <p:extLst>
      <p:ext uri="{BB962C8B-B14F-4D97-AF65-F5344CB8AC3E}">
        <p14:creationId xmlns:p14="http://schemas.microsoft.com/office/powerpoint/2010/main" val="10340416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8CA14-BCC8-F270-203F-5B3C7E598F2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0EBC22-955B-EAC9-7871-8649AE12FD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BF8343-7963-4D46-9102-929456BFA391}"/>
              </a:ext>
            </a:extLst>
          </p:cNvPr>
          <p:cNvSpPr>
            <a:spLocks noGrp="1"/>
          </p:cNvSpPr>
          <p:nvPr>
            <p:ph type="dt" sz="half" idx="10"/>
          </p:nvPr>
        </p:nvSpPr>
        <p:spPr/>
        <p:txBody>
          <a:bodyPr/>
          <a:lstStyle/>
          <a:p>
            <a:fld id="{C6630351-91FB-4DA7-9572-B625CABBBEF3}" type="datetimeFigureOut">
              <a:rPr lang="en-GB" smtClean="0"/>
              <a:t>17/02/2026</a:t>
            </a:fld>
            <a:endParaRPr lang="en-GB"/>
          </a:p>
        </p:txBody>
      </p:sp>
      <p:sp>
        <p:nvSpPr>
          <p:cNvPr id="5" name="Footer Placeholder 4">
            <a:extLst>
              <a:ext uri="{FF2B5EF4-FFF2-40B4-BE49-F238E27FC236}">
                <a16:creationId xmlns:a16="http://schemas.microsoft.com/office/drawing/2014/main" id="{75B22122-4F4F-7BCE-3345-923A6B3D78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4A43EF-D2EF-8967-D570-0EBEE02C08D7}"/>
              </a:ext>
            </a:extLst>
          </p:cNvPr>
          <p:cNvSpPr>
            <a:spLocks noGrp="1"/>
          </p:cNvSpPr>
          <p:nvPr>
            <p:ph type="sldNum" sz="quarter" idx="12"/>
          </p:nvPr>
        </p:nvSpPr>
        <p:spPr/>
        <p:txBody>
          <a:bodyPr/>
          <a:lstStyle/>
          <a:p>
            <a:fld id="{F7971AF6-A787-47CB-9A87-96BECF50A34D}" type="slidenum">
              <a:rPr lang="en-GB" smtClean="0"/>
              <a:t>‹#›</a:t>
            </a:fld>
            <a:endParaRPr lang="en-GB"/>
          </a:p>
        </p:txBody>
      </p:sp>
    </p:spTree>
    <p:extLst>
      <p:ext uri="{BB962C8B-B14F-4D97-AF65-F5344CB8AC3E}">
        <p14:creationId xmlns:p14="http://schemas.microsoft.com/office/powerpoint/2010/main" val="7983975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18D11-94E0-E8B3-93DC-2CE95BB2CB8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FD375AF-A521-C4DD-D9DE-A1D93B8F016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52BFE2B-F44A-C220-9C5E-4CF8C13E9112}"/>
              </a:ext>
            </a:extLst>
          </p:cNvPr>
          <p:cNvSpPr>
            <a:spLocks noGrp="1"/>
          </p:cNvSpPr>
          <p:nvPr>
            <p:ph type="dt" sz="half" idx="10"/>
          </p:nvPr>
        </p:nvSpPr>
        <p:spPr/>
        <p:txBody>
          <a:bodyPr/>
          <a:lstStyle/>
          <a:p>
            <a:fld id="{C6630351-91FB-4DA7-9572-B625CABBBEF3}" type="datetimeFigureOut">
              <a:rPr lang="en-GB" smtClean="0"/>
              <a:t>17/02/2026</a:t>
            </a:fld>
            <a:endParaRPr lang="en-GB"/>
          </a:p>
        </p:txBody>
      </p:sp>
      <p:sp>
        <p:nvSpPr>
          <p:cNvPr id="5" name="Footer Placeholder 4">
            <a:extLst>
              <a:ext uri="{FF2B5EF4-FFF2-40B4-BE49-F238E27FC236}">
                <a16:creationId xmlns:a16="http://schemas.microsoft.com/office/drawing/2014/main" id="{8DD293C4-0068-D4FA-D881-3673160039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18D5F4-F89A-F729-EDB4-4996EA703CA0}"/>
              </a:ext>
            </a:extLst>
          </p:cNvPr>
          <p:cNvSpPr>
            <a:spLocks noGrp="1"/>
          </p:cNvSpPr>
          <p:nvPr>
            <p:ph type="sldNum" sz="quarter" idx="12"/>
          </p:nvPr>
        </p:nvSpPr>
        <p:spPr/>
        <p:txBody>
          <a:bodyPr/>
          <a:lstStyle/>
          <a:p>
            <a:fld id="{F7971AF6-A787-47CB-9A87-96BECF50A34D}" type="slidenum">
              <a:rPr lang="en-GB" smtClean="0"/>
              <a:t>‹#›</a:t>
            </a:fld>
            <a:endParaRPr lang="en-GB"/>
          </a:p>
        </p:txBody>
      </p:sp>
    </p:spTree>
    <p:extLst>
      <p:ext uri="{BB962C8B-B14F-4D97-AF65-F5344CB8AC3E}">
        <p14:creationId xmlns:p14="http://schemas.microsoft.com/office/powerpoint/2010/main" val="11758441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D2B5A-9993-B054-F4CF-FC275D7577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7A543E-CE5A-700E-6767-BD16EA78DC6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8AAEBE-F018-780B-339D-4E9A4597E97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A505386-3AE1-544B-511E-EA7482E08A21}"/>
              </a:ext>
            </a:extLst>
          </p:cNvPr>
          <p:cNvSpPr>
            <a:spLocks noGrp="1"/>
          </p:cNvSpPr>
          <p:nvPr>
            <p:ph type="dt" sz="half" idx="10"/>
          </p:nvPr>
        </p:nvSpPr>
        <p:spPr/>
        <p:txBody>
          <a:bodyPr/>
          <a:lstStyle/>
          <a:p>
            <a:fld id="{C6630351-91FB-4DA7-9572-B625CABBBEF3}" type="datetimeFigureOut">
              <a:rPr lang="en-GB" smtClean="0"/>
              <a:t>17/02/2026</a:t>
            </a:fld>
            <a:endParaRPr lang="en-GB"/>
          </a:p>
        </p:txBody>
      </p:sp>
      <p:sp>
        <p:nvSpPr>
          <p:cNvPr id="6" name="Footer Placeholder 5">
            <a:extLst>
              <a:ext uri="{FF2B5EF4-FFF2-40B4-BE49-F238E27FC236}">
                <a16:creationId xmlns:a16="http://schemas.microsoft.com/office/drawing/2014/main" id="{C1A0D489-6123-6F49-B517-561A7D41EE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C2DA15-22A5-F8F2-0ACF-E5220BAA7F5A}"/>
              </a:ext>
            </a:extLst>
          </p:cNvPr>
          <p:cNvSpPr>
            <a:spLocks noGrp="1"/>
          </p:cNvSpPr>
          <p:nvPr>
            <p:ph type="sldNum" sz="quarter" idx="12"/>
          </p:nvPr>
        </p:nvSpPr>
        <p:spPr/>
        <p:txBody>
          <a:bodyPr/>
          <a:lstStyle/>
          <a:p>
            <a:fld id="{F7971AF6-A787-47CB-9A87-96BECF50A34D}" type="slidenum">
              <a:rPr lang="en-GB" smtClean="0"/>
              <a:t>‹#›</a:t>
            </a:fld>
            <a:endParaRPr lang="en-GB"/>
          </a:p>
        </p:txBody>
      </p:sp>
    </p:spTree>
    <p:extLst>
      <p:ext uri="{BB962C8B-B14F-4D97-AF65-F5344CB8AC3E}">
        <p14:creationId xmlns:p14="http://schemas.microsoft.com/office/powerpoint/2010/main" val="4925384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3BE5E-6BA3-5ACC-3B0B-B0407AE70E6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2F2BC2-2566-1D4C-A581-C14D0D96B1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2E4199-1507-EB28-F336-FC6B855D3B4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26D76FE-7D72-5604-6F0F-B2C7D49194E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686CCB9-0E1C-B284-EE21-22D1D5933CB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2B35141-F073-0191-B982-02AF499F00D5}"/>
              </a:ext>
            </a:extLst>
          </p:cNvPr>
          <p:cNvSpPr>
            <a:spLocks noGrp="1"/>
          </p:cNvSpPr>
          <p:nvPr>
            <p:ph type="dt" sz="half" idx="10"/>
          </p:nvPr>
        </p:nvSpPr>
        <p:spPr/>
        <p:txBody>
          <a:bodyPr/>
          <a:lstStyle/>
          <a:p>
            <a:fld id="{C6630351-91FB-4DA7-9572-B625CABBBEF3}" type="datetimeFigureOut">
              <a:rPr lang="en-GB" smtClean="0"/>
              <a:t>17/02/2026</a:t>
            </a:fld>
            <a:endParaRPr lang="en-GB"/>
          </a:p>
        </p:txBody>
      </p:sp>
      <p:sp>
        <p:nvSpPr>
          <p:cNvPr id="8" name="Footer Placeholder 7">
            <a:extLst>
              <a:ext uri="{FF2B5EF4-FFF2-40B4-BE49-F238E27FC236}">
                <a16:creationId xmlns:a16="http://schemas.microsoft.com/office/drawing/2014/main" id="{979AC18C-F34F-7195-47E8-FB0BBAE3D74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81E3769-0DC4-13E2-59EB-C6A70E7954FF}"/>
              </a:ext>
            </a:extLst>
          </p:cNvPr>
          <p:cNvSpPr>
            <a:spLocks noGrp="1"/>
          </p:cNvSpPr>
          <p:nvPr>
            <p:ph type="sldNum" sz="quarter" idx="12"/>
          </p:nvPr>
        </p:nvSpPr>
        <p:spPr/>
        <p:txBody>
          <a:bodyPr/>
          <a:lstStyle/>
          <a:p>
            <a:fld id="{F7971AF6-A787-47CB-9A87-96BECF50A34D}" type="slidenum">
              <a:rPr lang="en-GB" smtClean="0"/>
              <a:t>‹#›</a:t>
            </a:fld>
            <a:endParaRPr lang="en-GB"/>
          </a:p>
        </p:txBody>
      </p:sp>
    </p:spTree>
    <p:extLst>
      <p:ext uri="{BB962C8B-B14F-4D97-AF65-F5344CB8AC3E}">
        <p14:creationId xmlns:p14="http://schemas.microsoft.com/office/powerpoint/2010/main" val="17860518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465B1-053B-64D2-867D-18F5CE6CB35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1CE2817-05CB-F995-2CFE-99DCDDD9CB86}"/>
              </a:ext>
            </a:extLst>
          </p:cNvPr>
          <p:cNvSpPr>
            <a:spLocks noGrp="1"/>
          </p:cNvSpPr>
          <p:nvPr>
            <p:ph type="dt" sz="half" idx="10"/>
          </p:nvPr>
        </p:nvSpPr>
        <p:spPr/>
        <p:txBody>
          <a:bodyPr/>
          <a:lstStyle/>
          <a:p>
            <a:fld id="{C6630351-91FB-4DA7-9572-B625CABBBEF3}" type="datetimeFigureOut">
              <a:rPr lang="en-GB" smtClean="0"/>
              <a:t>17/02/2026</a:t>
            </a:fld>
            <a:endParaRPr lang="en-GB"/>
          </a:p>
        </p:txBody>
      </p:sp>
      <p:sp>
        <p:nvSpPr>
          <p:cNvPr id="4" name="Footer Placeholder 3">
            <a:extLst>
              <a:ext uri="{FF2B5EF4-FFF2-40B4-BE49-F238E27FC236}">
                <a16:creationId xmlns:a16="http://schemas.microsoft.com/office/drawing/2014/main" id="{6D460EA4-B514-36B5-101C-F82848877D2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67B2909-7939-0C1E-CE81-7427AE9E3DFB}"/>
              </a:ext>
            </a:extLst>
          </p:cNvPr>
          <p:cNvSpPr>
            <a:spLocks noGrp="1"/>
          </p:cNvSpPr>
          <p:nvPr>
            <p:ph type="sldNum" sz="quarter" idx="12"/>
          </p:nvPr>
        </p:nvSpPr>
        <p:spPr/>
        <p:txBody>
          <a:bodyPr/>
          <a:lstStyle/>
          <a:p>
            <a:fld id="{F7971AF6-A787-47CB-9A87-96BECF50A34D}" type="slidenum">
              <a:rPr lang="en-GB" smtClean="0"/>
              <a:t>‹#›</a:t>
            </a:fld>
            <a:endParaRPr lang="en-GB"/>
          </a:p>
        </p:txBody>
      </p:sp>
    </p:spTree>
    <p:extLst>
      <p:ext uri="{BB962C8B-B14F-4D97-AF65-F5344CB8AC3E}">
        <p14:creationId xmlns:p14="http://schemas.microsoft.com/office/powerpoint/2010/main" val="34200178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A392601-08E1-003A-733C-326E9DE5FDA7}"/>
              </a:ext>
            </a:extLst>
          </p:cNvPr>
          <p:cNvSpPr>
            <a:spLocks noGrp="1"/>
          </p:cNvSpPr>
          <p:nvPr>
            <p:ph type="dt" sz="half" idx="10"/>
          </p:nvPr>
        </p:nvSpPr>
        <p:spPr/>
        <p:txBody>
          <a:bodyPr/>
          <a:lstStyle/>
          <a:p>
            <a:fld id="{C6630351-91FB-4DA7-9572-B625CABBBEF3}" type="datetimeFigureOut">
              <a:rPr lang="en-GB" smtClean="0"/>
              <a:t>17/02/2026</a:t>
            </a:fld>
            <a:endParaRPr lang="en-GB"/>
          </a:p>
        </p:txBody>
      </p:sp>
      <p:sp>
        <p:nvSpPr>
          <p:cNvPr id="3" name="Footer Placeholder 2">
            <a:extLst>
              <a:ext uri="{FF2B5EF4-FFF2-40B4-BE49-F238E27FC236}">
                <a16:creationId xmlns:a16="http://schemas.microsoft.com/office/drawing/2014/main" id="{F685597A-8D89-D77E-E89A-CAF3E55F8F2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78486B8-A712-B0F1-EE8F-1DD955E6E6A2}"/>
              </a:ext>
            </a:extLst>
          </p:cNvPr>
          <p:cNvSpPr>
            <a:spLocks noGrp="1"/>
          </p:cNvSpPr>
          <p:nvPr>
            <p:ph type="sldNum" sz="quarter" idx="12"/>
          </p:nvPr>
        </p:nvSpPr>
        <p:spPr/>
        <p:txBody>
          <a:bodyPr/>
          <a:lstStyle/>
          <a:p>
            <a:fld id="{F7971AF6-A787-47CB-9A87-96BECF50A34D}" type="slidenum">
              <a:rPr lang="en-GB" smtClean="0"/>
              <a:t>‹#›</a:t>
            </a:fld>
            <a:endParaRPr lang="en-GB"/>
          </a:p>
        </p:txBody>
      </p:sp>
    </p:spTree>
    <p:extLst>
      <p:ext uri="{BB962C8B-B14F-4D97-AF65-F5344CB8AC3E}">
        <p14:creationId xmlns:p14="http://schemas.microsoft.com/office/powerpoint/2010/main" val="31020612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1ED8A-0E2F-5BE9-AA2A-6C798BDE5A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7923406-EAFA-C484-9CFA-B90110AD61B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7B94D92-D0F0-372A-D08C-9375EBDD34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ADB711-5561-752B-C454-1BEBE1B5D099}"/>
              </a:ext>
            </a:extLst>
          </p:cNvPr>
          <p:cNvSpPr>
            <a:spLocks noGrp="1"/>
          </p:cNvSpPr>
          <p:nvPr>
            <p:ph type="dt" sz="half" idx="10"/>
          </p:nvPr>
        </p:nvSpPr>
        <p:spPr/>
        <p:txBody>
          <a:bodyPr/>
          <a:lstStyle/>
          <a:p>
            <a:fld id="{C6630351-91FB-4DA7-9572-B625CABBBEF3}" type="datetimeFigureOut">
              <a:rPr lang="en-GB" smtClean="0"/>
              <a:t>17/02/2026</a:t>
            </a:fld>
            <a:endParaRPr lang="en-GB"/>
          </a:p>
        </p:txBody>
      </p:sp>
      <p:sp>
        <p:nvSpPr>
          <p:cNvPr id="6" name="Footer Placeholder 5">
            <a:extLst>
              <a:ext uri="{FF2B5EF4-FFF2-40B4-BE49-F238E27FC236}">
                <a16:creationId xmlns:a16="http://schemas.microsoft.com/office/drawing/2014/main" id="{75974B38-E333-A016-0338-6809BA6CF8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D93FA6-7722-03A8-930E-92AC576540C3}"/>
              </a:ext>
            </a:extLst>
          </p:cNvPr>
          <p:cNvSpPr>
            <a:spLocks noGrp="1"/>
          </p:cNvSpPr>
          <p:nvPr>
            <p:ph type="sldNum" sz="quarter" idx="12"/>
          </p:nvPr>
        </p:nvSpPr>
        <p:spPr/>
        <p:txBody>
          <a:bodyPr/>
          <a:lstStyle/>
          <a:p>
            <a:fld id="{F7971AF6-A787-47CB-9A87-96BECF50A34D}" type="slidenum">
              <a:rPr lang="en-GB" smtClean="0"/>
              <a:t>‹#›</a:t>
            </a:fld>
            <a:endParaRPr lang="en-GB"/>
          </a:p>
        </p:txBody>
      </p:sp>
    </p:spTree>
    <p:extLst>
      <p:ext uri="{BB962C8B-B14F-4D97-AF65-F5344CB8AC3E}">
        <p14:creationId xmlns:p14="http://schemas.microsoft.com/office/powerpoint/2010/main" val="20156748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B5670-B5A7-CBB2-3A6E-6988B8FF13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2DB6826-D494-0712-E745-921B9E06FAF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C7B5507-39CD-2B39-338A-9B1B46CD6E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66104DF-63AF-2860-C9BF-AE19EE025D81}"/>
              </a:ext>
            </a:extLst>
          </p:cNvPr>
          <p:cNvSpPr>
            <a:spLocks noGrp="1"/>
          </p:cNvSpPr>
          <p:nvPr>
            <p:ph type="dt" sz="half" idx="10"/>
          </p:nvPr>
        </p:nvSpPr>
        <p:spPr/>
        <p:txBody>
          <a:bodyPr/>
          <a:lstStyle/>
          <a:p>
            <a:fld id="{C6630351-91FB-4DA7-9572-B625CABBBEF3}" type="datetimeFigureOut">
              <a:rPr lang="en-GB" smtClean="0"/>
              <a:t>17/02/2026</a:t>
            </a:fld>
            <a:endParaRPr lang="en-GB"/>
          </a:p>
        </p:txBody>
      </p:sp>
      <p:sp>
        <p:nvSpPr>
          <p:cNvPr id="6" name="Footer Placeholder 5">
            <a:extLst>
              <a:ext uri="{FF2B5EF4-FFF2-40B4-BE49-F238E27FC236}">
                <a16:creationId xmlns:a16="http://schemas.microsoft.com/office/drawing/2014/main" id="{758F29C3-2DFB-524F-B2B1-5C5B2FFBB3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10E93F-F076-4193-A6CB-8D079535253E}"/>
              </a:ext>
            </a:extLst>
          </p:cNvPr>
          <p:cNvSpPr>
            <a:spLocks noGrp="1"/>
          </p:cNvSpPr>
          <p:nvPr>
            <p:ph type="sldNum" sz="quarter" idx="12"/>
          </p:nvPr>
        </p:nvSpPr>
        <p:spPr/>
        <p:txBody>
          <a:bodyPr/>
          <a:lstStyle/>
          <a:p>
            <a:fld id="{F7971AF6-A787-47CB-9A87-96BECF50A34D}" type="slidenum">
              <a:rPr lang="en-GB" smtClean="0"/>
              <a:t>‹#›</a:t>
            </a:fld>
            <a:endParaRPr lang="en-GB"/>
          </a:p>
        </p:txBody>
      </p:sp>
    </p:spTree>
    <p:extLst>
      <p:ext uri="{BB962C8B-B14F-4D97-AF65-F5344CB8AC3E}">
        <p14:creationId xmlns:p14="http://schemas.microsoft.com/office/powerpoint/2010/main" val="30364662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D5229-1288-7670-3DAB-D629ABAB75D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7A6555-969A-F94E-D847-921C25616C8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FF8C1F-A1B1-DC45-0203-E5AAB2C1C442}"/>
              </a:ext>
            </a:extLst>
          </p:cNvPr>
          <p:cNvSpPr>
            <a:spLocks noGrp="1"/>
          </p:cNvSpPr>
          <p:nvPr>
            <p:ph type="dt" sz="half" idx="10"/>
          </p:nvPr>
        </p:nvSpPr>
        <p:spPr/>
        <p:txBody>
          <a:bodyPr/>
          <a:lstStyle/>
          <a:p>
            <a:fld id="{C6630351-91FB-4DA7-9572-B625CABBBEF3}" type="datetimeFigureOut">
              <a:rPr lang="en-GB" smtClean="0"/>
              <a:t>17/02/2026</a:t>
            </a:fld>
            <a:endParaRPr lang="en-GB"/>
          </a:p>
        </p:txBody>
      </p:sp>
      <p:sp>
        <p:nvSpPr>
          <p:cNvPr id="5" name="Footer Placeholder 4">
            <a:extLst>
              <a:ext uri="{FF2B5EF4-FFF2-40B4-BE49-F238E27FC236}">
                <a16:creationId xmlns:a16="http://schemas.microsoft.com/office/drawing/2014/main" id="{B098010A-ACD5-72C8-EAE9-7C2C95C425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F0EAC2-74AB-D624-3356-E3F5A7BB377E}"/>
              </a:ext>
            </a:extLst>
          </p:cNvPr>
          <p:cNvSpPr>
            <a:spLocks noGrp="1"/>
          </p:cNvSpPr>
          <p:nvPr>
            <p:ph type="sldNum" sz="quarter" idx="12"/>
          </p:nvPr>
        </p:nvSpPr>
        <p:spPr/>
        <p:txBody>
          <a:bodyPr/>
          <a:lstStyle/>
          <a:p>
            <a:fld id="{F7971AF6-A787-47CB-9A87-96BECF50A34D}" type="slidenum">
              <a:rPr lang="en-GB" smtClean="0"/>
              <a:t>‹#›</a:t>
            </a:fld>
            <a:endParaRPr lang="en-GB"/>
          </a:p>
        </p:txBody>
      </p:sp>
    </p:spTree>
    <p:extLst>
      <p:ext uri="{BB962C8B-B14F-4D97-AF65-F5344CB8AC3E}">
        <p14:creationId xmlns:p14="http://schemas.microsoft.com/office/powerpoint/2010/main" val="29562308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B3C76D-DFA8-144D-AE7B-B2567C4AF0C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59854E0-928B-BB40-2D71-04CF90FA8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2D236A-F263-F6A9-CEE8-0DC33C563647}"/>
              </a:ext>
            </a:extLst>
          </p:cNvPr>
          <p:cNvSpPr>
            <a:spLocks noGrp="1"/>
          </p:cNvSpPr>
          <p:nvPr>
            <p:ph type="dt" sz="half" idx="10"/>
          </p:nvPr>
        </p:nvSpPr>
        <p:spPr/>
        <p:txBody>
          <a:bodyPr/>
          <a:lstStyle/>
          <a:p>
            <a:fld id="{C6630351-91FB-4DA7-9572-B625CABBBEF3}" type="datetimeFigureOut">
              <a:rPr lang="en-GB" smtClean="0"/>
              <a:t>17/02/2026</a:t>
            </a:fld>
            <a:endParaRPr lang="en-GB"/>
          </a:p>
        </p:txBody>
      </p:sp>
      <p:sp>
        <p:nvSpPr>
          <p:cNvPr id="5" name="Footer Placeholder 4">
            <a:extLst>
              <a:ext uri="{FF2B5EF4-FFF2-40B4-BE49-F238E27FC236}">
                <a16:creationId xmlns:a16="http://schemas.microsoft.com/office/drawing/2014/main" id="{71DAC798-A4C1-21E1-9421-D25004C4C9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93B7AC-D815-9549-DD97-04E3F1E2627D}"/>
              </a:ext>
            </a:extLst>
          </p:cNvPr>
          <p:cNvSpPr>
            <a:spLocks noGrp="1"/>
          </p:cNvSpPr>
          <p:nvPr>
            <p:ph type="sldNum" sz="quarter" idx="12"/>
          </p:nvPr>
        </p:nvSpPr>
        <p:spPr/>
        <p:txBody>
          <a:bodyPr/>
          <a:lstStyle/>
          <a:p>
            <a:fld id="{F7971AF6-A787-47CB-9A87-96BECF50A34D}" type="slidenum">
              <a:rPr lang="en-GB" smtClean="0"/>
              <a:t>‹#›</a:t>
            </a:fld>
            <a:endParaRPr lang="en-GB"/>
          </a:p>
        </p:txBody>
      </p:sp>
    </p:spTree>
    <p:extLst>
      <p:ext uri="{BB962C8B-B14F-4D97-AF65-F5344CB8AC3E}">
        <p14:creationId xmlns:p14="http://schemas.microsoft.com/office/powerpoint/2010/main" val="30393698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AC227C-9399-4DE0-2B4D-470E4D95AE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C7548D1-F18E-EA38-028A-3323A49682E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B26038-695A-989B-46FA-BD223466E9F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6630351-91FB-4DA7-9572-B625CABBBEF3}" type="datetimeFigureOut">
              <a:rPr lang="en-GB" smtClean="0"/>
              <a:t>17/02/2026</a:t>
            </a:fld>
            <a:endParaRPr lang="en-GB"/>
          </a:p>
        </p:txBody>
      </p:sp>
      <p:sp>
        <p:nvSpPr>
          <p:cNvPr id="5" name="Footer Placeholder 4">
            <a:extLst>
              <a:ext uri="{FF2B5EF4-FFF2-40B4-BE49-F238E27FC236}">
                <a16:creationId xmlns:a16="http://schemas.microsoft.com/office/drawing/2014/main" id="{8618C355-23A8-871C-AC0C-0203B4E7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803158A-1F9B-1908-BC89-D28ED081446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7971AF6-A787-47CB-9A87-96BECF50A34D}" type="slidenum">
              <a:rPr lang="en-GB" smtClean="0"/>
              <a:t>‹#›</a:t>
            </a:fld>
            <a:endParaRPr lang="en-GB"/>
          </a:p>
        </p:txBody>
      </p:sp>
    </p:spTree>
    <p:extLst>
      <p:ext uri="{BB962C8B-B14F-4D97-AF65-F5344CB8AC3E}">
        <p14:creationId xmlns:p14="http://schemas.microsoft.com/office/powerpoint/2010/main" val="120081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2.xml.rels><?xml version="1.0" encoding="UTF-8" standalone="yes"?>
<Relationships xmlns="http://schemas.openxmlformats.org/package/2006/relationships"><Relationship Id="rId2" Type="http://schemas.openxmlformats.org/officeDocument/2006/relationships/image" Target="../media/image60.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and question mark">
            <a:extLst>
              <a:ext uri="{FF2B5EF4-FFF2-40B4-BE49-F238E27FC236}">
                <a16:creationId xmlns:a16="http://schemas.microsoft.com/office/drawing/2014/main" id="{F670921E-4E5D-504C-8241-441F1B2FF9EE}"/>
              </a:ext>
            </a:extLst>
          </p:cNvPr>
          <p:cNvPicPr>
            <a:picLocks noChangeAspect="1"/>
          </p:cNvPicPr>
          <p:nvPr/>
        </p:nvPicPr>
        <p:blipFill>
          <a:blip r:embed="rId2">
            <a:alphaModFix amt="50000"/>
            <a:extLst>
              <a:ext uri="{28A0092B-C50C-407E-A947-70E740481C1C}">
                <a14:useLocalDpi xmlns:a14="http://schemas.microsoft.com/office/drawing/2010/main" val="0"/>
              </a:ext>
            </a:extLst>
          </a:blip>
          <a:srcRect l="25"/>
          <a:stretch>
            <a:fillRect/>
          </a:stretch>
        </p:blipFill>
        <p:spPr>
          <a:xfrm>
            <a:off x="20" y="10"/>
            <a:ext cx="12188930" cy="6857990"/>
          </a:xfrm>
          <a:prstGeom prst="rect">
            <a:avLst/>
          </a:prstGeom>
        </p:spPr>
      </p:pic>
      <p:sp>
        <p:nvSpPr>
          <p:cNvPr id="2" name="Title 1">
            <a:extLst>
              <a:ext uri="{FF2B5EF4-FFF2-40B4-BE49-F238E27FC236}">
                <a16:creationId xmlns:a16="http://schemas.microsoft.com/office/drawing/2014/main" id="{B1B55C81-F631-A045-AA84-44DF1B37CAFF}"/>
              </a:ext>
            </a:extLst>
          </p:cNvPr>
          <p:cNvSpPr>
            <a:spLocks noGrp="1"/>
          </p:cNvSpPr>
          <p:nvPr>
            <p:ph type="ctrTitle"/>
          </p:nvPr>
        </p:nvSpPr>
        <p:spPr>
          <a:xfrm>
            <a:off x="1524000" y="1122363"/>
            <a:ext cx="9144000" cy="3063240"/>
          </a:xfrm>
        </p:spPr>
        <p:txBody>
          <a:bodyPr>
            <a:normAutofit/>
          </a:bodyPr>
          <a:lstStyle/>
          <a:p>
            <a:r>
              <a:rPr lang="en-GB" sz="6600" b="1" u="sng">
                <a:solidFill>
                  <a:schemeClr val="bg1"/>
                </a:solidFill>
              </a:rPr>
              <a:t>A Recap</a:t>
            </a:r>
          </a:p>
        </p:txBody>
      </p:sp>
      <p:sp>
        <p:nvSpPr>
          <p:cNvPr id="3" name="Subtitle 2">
            <a:extLst>
              <a:ext uri="{FF2B5EF4-FFF2-40B4-BE49-F238E27FC236}">
                <a16:creationId xmlns:a16="http://schemas.microsoft.com/office/drawing/2014/main" id="{85DDA836-9DF9-B635-871B-61F45B9CB6F8}"/>
              </a:ext>
            </a:extLst>
          </p:cNvPr>
          <p:cNvSpPr>
            <a:spLocks noGrp="1"/>
          </p:cNvSpPr>
          <p:nvPr>
            <p:ph type="subTitle" idx="1"/>
          </p:nvPr>
        </p:nvSpPr>
        <p:spPr>
          <a:xfrm>
            <a:off x="1527048" y="4599432"/>
            <a:ext cx="9144000" cy="1536192"/>
          </a:xfrm>
        </p:spPr>
        <p:txBody>
          <a:bodyPr>
            <a:normAutofit/>
          </a:bodyPr>
          <a:lstStyle/>
          <a:p>
            <a:r>
              <a:rPr lang="en-GB">
                <a:solidFill>
                  <a:schemeClr val="bg1"/>
                </a:solidFill>
              </a:rPr>
              <a:t>By Zita Draper </a:t>
            </a:r>
          </a:p>
        </p:txBody>
      </p:sp>
      <p:sp>
        <p:nvSpPr>
          <p:cNvPr id="12"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64397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EC8A008A-E355-7CA5-1E5F-4D3DECB97A2D}"/>
              </a:ext>
            </a:extLst>
          </p:cNvPr>
          <p:cNvSpPr>
            <a:spLocks noGrp="1"/>
          </p:cNvSpPr>
          <p:nvPr>
            <p:ph type="title"/>
          </p:nvPr>
        </p:nvSpPr>
        <p:spPr>
          <a:xfrm>
            <a:off x="479394" y="1070800"/>
            <a:ext cx="3939688" cy="5583126"/>
          </a:xfrm>
        </p:spPr>
        <p:txBody>
          <a:bodyPr>
            <a:normAutofit/>
          </a:bodyPr>
          <a:lstStyle/>
          <a:p>
            <a:pPr algn="ctr"/>
            <a:r>
              <a:rPr lang="en-GB" sz="7200" u="sng" dirty="0"/>
              <a:t>Content</a:t>
            </a:r>
            <a:r>
              <a:rPr lang="en-GB" sz="8000" dirty="0"/>
              <a:t> </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6052399-B5EE-09F7-7B64-8A8BD13C7697}"/>
              </a:ext>
            </a:extLst>
          </p:cNvPr>
          <p:cNvGraphicFramePr>
            <a:graphicFrameLocks noGrp="1"/>
          </p:cNvGraphicFramePr>
          <p:nvPr>
            <p:ph idx="1"/>
            <p:extLst>
              <p:ext uri="{D42A27DB-BD31-4B8C-83A1-F6EECF244321}">
                <p14:modId xmlns:p14="http://schemas.microsoft.com/office/powerpoint/2010/main" val="2660931618"/>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365892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EB353-AE9F-F852-008F-059B123B82EA}"/>
              </a:ext>
            </a:extLst>
          </p:cNvPr>
          <p:cNvSpPr>
            <a:spLocks noGrp="1"/>
          </p:cNvSpPr>
          <p:nvPr>
            <p:ph type="title"/>
          </p:nvPr>
        </p:nvSpPr>
        <p:spPr>
          <a:xfrm>
            <a:off x="5868557" y="1138036"/>
            <a:ext cx="5444382" cy="1402470"/>
          </a:xfrm>
        </p:spPr>
        <p:txBody>
          <a:bodyPr anchor="t">
            <a:normAutofit/>
          </a:bodyPr>
          <a:lstStyle/>
          <a:p>
            <a:r>
              <a:rPr lang="en-GB" sz="3200" b="1" i="1" u="sng"/>
              <a:t>Aims and Learning Objectives </a:t>
            </a:r>
          </a:p>
        </p:txBody>
      </p:sp>
      <p:pic>
        <p:nvPicPr>
          <p:cNvPr id="5" name="Picture 4">
            <a:extLst>
              <a:ext uri="{FF2B5EF4-FFF2-40B4-BE49-F238E27FC236}">
                <a16:creationId xmlns:a16="http://schemas.microsoft.com/office/drawing/2014/main" id="{68EA5142-B137-7CD0-4817-ED67C5D257FD}"/>
              </a:ext>
            </a:extLst>
          </p:cNvPr>
          <p:cNvPicPr>
            <a:picLocks noChangeAspect="1"/>
          </p:cNvPicPr>
          <p:nvPr/>
        </p:nvPicPr>
        <p:blipFill>
          <a:blip r:embed="rId2"/>
          <a:srcRect l="31175" r="26575"/>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2B464CC-0CA6-1BAB-70BB-48AB4DF3C116}"/>
              </a:ext>
            </a:extLst>
          </p:cNvPr>
          <p:cNvSpPr>
            <a:spLocks noGrp="1"/>
          </p:cNvSpPr>
          <p:nvPr>
            <p:ph idx="1"/>
          </p:nvPr>
        </p:nvSpPr>
        <p:spPr>
          <a:xfrm>
            <a:off x="5868557" y="2551176"/>
            <a:ext cx="5444382" cy="3591207"/>
          </a:xfrm>
        </p:spPr>
        <p:txBody>
          <a:bodyPr>
            <a:normAutofit/>
          </a:bodyPr>
          <a:lstStyle/>
          <a:p>
            <a:r>
              <a:rPr lang="en-GB" sz="2000"/>
              <a:t>The aim of today’s session is to recap the research plan layout. </a:t>
            </a:r>
          </a:p>
          <a:p>
            <a:endParaRPr lang="en-GB" sz="2000"/>
          </a:p>
          <a:p>
            <a:r>
              <a:rPr lang="en-GB" sz="2000"/>
              <a:t>By the end of today’s session students should be able to demonstrate that they understand how to layout the research plan and should recognise what they have left to do. </a:t>
            </a:r>
          </a:p>
        </p:txBody>
      </p:sp>
    </p:spTree>
    <p:extLst>
      <p:ext uri="{BB962C8B-B14F-4D97-AF65-F5344CB8AC3E}">
        <p14:creationId xmlns:p14="http://schemas.microsoft.com/office/powerpoint/2010/main" val="29487120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14C0E-8046-40CC-CC27-0A7C590B805B}"/>
              </a:ext>
            </a:extLst>
          </p:cNvPr>
          <p:cNvSpPr>
            <a:spLocks noGrp="1"/>
          </p:cNvSpPr>
          <p:nvPr>
            <p:ph type="title"/>
          </p:nvPr>
        </p:nvSpPr>
        <p:spPr/>
        <p:txBody>
          <a:bodyPr>
            <a:normAutofit/>
          </a:bodyPr>
          <a:lstStyle/>
          <a:p>
            <a:pPr algn="ctr"/>
            <a:r>
              <a:rPr lang="en-GB" sz="5400" dirty="0"/>
              <a:t>Before we start!</a:t>
            </a:r>
          </a:p>
        </p:txBody>
      </p:sp>
      <p:pic>
        <p:nvPicPr>
          <p:cNvPr id="6" name="Picture 5">
            <a:extLst>
              <a:ext uri="{FF2B5EF4-FFF2-40B4-BE49-F238E27FC236}">
                <a16:creationId xmlns:a16="http://schemas.microsoft.com/office/drawing/2014/main" id="{5C5DF2D1-8E34-2C94-C9DB-4576DA0F1969}"/>
              </a:ext>
            </a:extLst>
          </p:cNvPr>
          <p:cNvPicPr>
            <a:picLocks noChangeAspect="1"/>
          </p:cNvPicPr>
          <p:nvPr/>
        </p:nvPicPr>
        <p:blipFill>
          <a:blip r:embed="rId2"/>
          <a:srcRect l="15294" t="18361" r="43904" b="20437"/>
          <a:stretch>
            <a:fillRect/>
          </a:stretch>
        </p:blipFill>
        <p:spPr>
          <a:xfrm>
            <a:off x="4092315" y="2008682"/>
            <a:ext cx="4197246" cy="4197246"/>
          </a:xfrm>
          <a:prstGeom prst="rect">
            <a:avLst/>
          </a:prstGeom>
        </p:spPr>
      </p:pic>
    </p:spTree>
    <p:extLst>
      <p:ext uri="{BB962C8B-B14F-4D97-AF65-F5344CB8AC3E}">
        <p14:creationId xmlns:p14="http://schemas.microsoft.com/office/powerpoint/2010/main" val="9809204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2F6E1-7579-2901-0374-8A13308F2CD9}"/>
              </a:ext>
            </a:extLst>
          </p:cNvPr>
          <p:cNvSpPr>
            <a:spLocks noGrp="1"/>
          </p:cNvSpPr>
          <p:nvPr>
            <p:ph type="title"/>
          </p:nvPr>
        </p:nvSpPr>
        <p:spPr>
          <a:xfrm>
            <a:off x="5868557" y="1138036"/>
            <a:ext cx="5444382" cy="1402470"/>
          </a:xfrm>
        </p:spPr>
        <p:txBody>
          <a:bodyPr anchor="t">
            <a:normAutofit/>
          </a:bodyPr>
          <a:lstStyle/>
          <a:p>
            <a:r>
              <a:rPr lang="en-GB" sz="3200" b="1" i="1" u="sng"/>
              <a:t>Questions</a:t>
            </a:r>
          </a:p>
        </p:txBody>
      </p:sp>
      <p:pic>
        <p:nvPicPr>
          <p:cNvPr id="5" name="Picture 4" descr="Magnifying glass and question mark">
            <a:extLst>
              <a:ext uri="{FF2B5EF4-FFF2-40B4-BE49-F238E27FC236}">
                <a16:creationId xmlns:a16="http://schemas.microsoft.com/office/drawing/2014/main" id="{139C4DB9-6D5B-EB2D-DF47-8C0A51006064}"/>
              </a:ext>
            </a:extLst>
          </p:cNvPr>
          <p:cNvPicPr>
            <a:picLocks noChangeAspect="1"/>
          </p:cNvPicPr>
          <p:nvPr/>
        </p:nvPicPr>
        <p:blipFill>
          <a:blip r:embed="rId2"/>
          <a:srcRect l="30699" r="27051"/>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3BD4395-D70E-2B4A-1D38-B661B495AFE4}"/>
              </a:ext>
            </a:extLst>
          </p:cNvPr>
          <p:cNvSpPr>
            <a:spLocks noGrp="1"/>
          </p:cNvSpPr>
          <p:nvPr>
            <p:ph idx="1"/>
          </p:nvPr>
        </p:nvSpPr>
        <p:spPr>
          <a:xfrm>
            <a:off x="5868557" y="2551176"/>
            <a:ext cx="5444382" cy="3591207"/>
          </a:xfrm>
        </p:spPr>
        <p:txBody>
          <a:bodyPr>
            <a:normAutofit/>
          </a:bodyPr>
          <a:lstStyle/>
          <a:p>
            <a:r>
              <a:rPr lang="en-GB" sz="2000" dirty="0"/>
              <a:t>Agree or disagree- I know how to put it all together? </a:t>
            </a:r>
          </a:p>
          <a:p>
            <a:endParaRPr lang="en-GB" sz="2000" dirty="0"/>
          </a:p>
          <a:p>
            <a:r>
              <a:rPr lang="en-GB" sz="2000" dirty="0"/>
              <a:t>% - I have completed my research </a:t>
            </a:r>
          </a:p>
          <a:p>
            <a:endParaRPr lang="en-GB" sz="2000" dirty="0"/>
          </a:p>
          <a:p>
            <a:r>
              <a:rPr lang="en-GB" sz="2000" dirty="0"/>
              <a:t>Agree or disagree – I know what I need to do?</a:t>
            </a:r>
          </a:p>
        </p:txBody>
      </p:sp>
    </p:spTree>
    <p:extLst>
      <p:ext uri="{BB962C8B-B14F-4D97-AF65-F5344CB8AC3E}">
        <p14:creationId xmlns:p14="http://schemas.microsoft.com/office/powerpoint/2010/main" val="2018345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65996A64-A776-9E9E-D01C-699ABDF06B10}"/>
              </a:ext>
            </a:extLst>
          </p:cNvPr>
          <p:cNvSpPr>
            <a:spLocks noGrp="1"/>
          </p:cNvSpPr>
          <p:nvPr>
            <p:ph type="title"/>
          </p:nvPr>
        </p:nvSpPr>
        <p:spPr>
          <a:xfrm>
            <a:off x="479394" y="1070800"/>
            <a:ext cx="3939688" cy="5583126"/>
          </a:xfrm>
        </p:spPr>
        <p:txBody>
          <a:bodyPr>
            <a:normAutofit/>
          </a:bodyPr>
          <a:lstStyle/>
          <a:p>
            <a:pPr algn="r"/>
            <a:r>
              <a:rPr lang="en-GB" sz="6800" b="1" u="sng"/>
              <a:t>The Beginning </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17706A3-6DE2-9399-8BAA-07FC8BEBBB8A}"/>
              </a:ext>
            </a:extLst>
          </p:cNvPr>
          <p:cNvGraphicFramePr>
            <a:graphicFrameLocks noGrp="1"/>
          </p:cNvGraphicFramePr>
          <p:nvPr>
            <p:ph idx="1"/>
            <p:extLst>
              <p:ext uri="{D42A27DB-BD31-4B8C-83A1-F6EECF244321}">
                <p14:modId xmlns:p14="http://schemas.microsoft.com/office/powerpoint/2010/main" val="2569072592"/>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73179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BB73B2A7-D8C9-B21E-0A2C-AB0BAFA36B4E}"/>
              </a:ext>
            </a:extLst>
          </p:cNvPr>
          <p:cNvSpPr>
            <a:spLocks noGrp="1"/>
          </p:cNvSpPr>
          <p:nvPr>
            <p:ph type="title"/>
          </p:nvPr>
        </p:nvSpPr>
        <p:spPr>
          <a:xfrm>
            <a:off x="479394" y="1070800"/>
            <a:ext cx="3939688" cy="5583126"/>
          </a:xfrm>
        </p:spPr>
        <p:txBody>
          <a:bodyPr>
            <a:normAutofit/>
          </a:bodyPr>
          <a:lstStyle/>
          <a:p>
            <a:pPr algn="r"/>
            <a:r>
              <a:rPr lang="en-GB" sz="8000" b="1" i="1" u="sng"/>
              <a:t>Activity</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98AA6B9-0A11-CFD7-E07B-09DBC9C27106}"/>
              </a:ext>
            </a:extLst>
          </p:cNvPr>
          <p:cNvGraphicFramePr>
            <a:graphicFrameLocks noGrp="1"/>
          </p:cNvGraphicFramePr>
          <p:nvPr>
            <p:ph idx="1"/>
            <p:extLst>
              <p:ext uri="{D42A27DB-BD31-4B8C-83A1-F6EECF244321}">
                <p14:modId xmlns:p14="http://schemas.microsoft.com/office/powerpoint/2010/main" val="600054985"/>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560092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85782-C07E-08B3-8190-95AE215985CF}"/>
              </a:ext>
            </a:extLst>
          </p:cNvPr>
          <p:cNvSpPr>
            <a:spLocks noGrp="1"/>
          </p:cNvSpPr>
          <p:nvPr>
            <p:ph type="title"/>
          </p:nvPr>
        </p:nvSpPr>
        <p:spPr/>
        <p:txBody>
          <a:bodyPr>
            <a:normAutofit/>
          </a:bodyPr>
          <a:lstStyle/>
          <a:p>
            <a:pPr algn="ctr"/>
            <a:r>
              <a:rPr lang="en-GB" sz="6000" b="1" i="1" u="sng" dirty="0"/>
              <a:t>The executive summary</a:t>
            </a:r>
          </a:p>
        </p:txBody>
      </p:sp>
      <p:sp>
        <p:nvSpPr>
          <p:cNvPr id="3" name="Content Placeholder 2">
            <a:extLst>
              <a:ext uri="{FF2B5EF4-FFF2-40B4-BE49-F238E27FC236}">
                <a16:creationId xmlns:a16="http://schemas.microsoft.com/office/drawing/2014/main" id="{410084C3-077D-2AD7-ECD6-4214A5C8AD25}"/>
              </a:ext>
            </a:extLst>
          </p:cNvPr>
          <p:cNvSpPr>
            <a:spLocks noGrp="1"/>
          </p:cNvSpPr>
          <p:nvPr>
            <p:ph idx="1"/>
          </p:nvPr>
        </p:nvSpPr>
        <p:spPr/>
        <p:txBody>
          <a:bodyPr/>
          <a:lstStyle/>
          <a:p>
            <a:r>
              <a:rPr lang="en-GB" dirty="0"/>
              <a:t>Who remembers what the executive summary is? </a:t>
            </a:r>
          </a:p>
          <a:p>
            <a:endParaRPr lang="en-GB" dirty="0"/>
          </a:p>
          <a:p>
            <a:endParaRPr lang="en-GB" dirty="0"/>
          </a:p>
          <a:p>
            <a:r>
              <a:rPr lang="en-GB" dirty="0"/>
              <a:t>What does it provide to the reader?</a:t>
            </a:r>
          </a:p>
        </p:txBody>
      </p:sp>
    </p:spTree>
    <p:extLst>
      <p:ext uri="{BB962C8B-B14F-4D97-AF65-F5344CB8AC3E}">
        <p14:creationId xmlns:p14="http://schemas.microsoft.com/office/powerpoint/2010/main" val="21141165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802E8-8C23-7194-ACB7-55901E42DAB5}"/>
              </a:ext>
            </a:extLst>
          </p:cNvPr>
          <p:cNvSpPr>
            <a:spLocks noGrp="1"/>
          </p:cNvSpPr>
          <p:nvPr>
            <p:ph type="title"/>
          </p:nvPr>
        </p:nvSpPr>
        <p:spPr>
          <a:xfrm>
            <a:off x="641754" y="1687286"/>
            <a:ext cx="3269463" cy="3978017"/>
          </a:xfrm>
        </p:spPr>
        <p:txBody>
          <a:bodyPr anchor="t">
            <a:normAutofit/>
          </a:bodyPr>
          <a:lstStyle/>
          <a:p>
            <a:r>
              <a:rPr lang="en-GB" sz="4400" i="1" u="sng"/>
              <a:t>What is an executive summary?</a:t>
            </a:r>
          </a:p>
        </p:txBody>
      </p:sp>
      <p:graphicFrame>
        <p:nvGraphicFramePr>
          <p:cNvPr id="5" name="Content Placeholder 2">
            <a:extLst>
              <a:ext uri="{FF2B5EF4-FFF2-40B4-BE49-F238E27FC236}">
                <a16:creationId xmlns:a16="http://schemas.microsoft.com/office/drawing/2014/main" id="{BB2A7FA3-77AB-E9EA-43E9-DB9D9289A75B}"/>
              </a:ext>
            </a:extLst>
          </p:cNvPr>
          <p:cNvGraphicFramePr>
            <a:graphicFrameLocks noGrp="1"/>
          </p:cNvGraphicFramePr>
          <p:nvPr>
            <p:ph idx="1"/>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614828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Half of a dog's face">
            <a:extLst>
              <a:ext uri="{FF2B5EF4-FFF2-40B4-BE49-F238E27FC236}">
                <a16:creationId xmlns:a16="http://schemas.microsoft.com/office/drawing/2014/main" id="{0153B9D0-1B7D-3840-988E-55834FF92E91}"/>
              </a:ext>
            </a:extLst>
          </p:cNvPr>
          <p:cNvPicPr>
            <a:picLocks noChangeAspect="1"/>
          </p:cNvPicPr>
          <p:nvPr/>
        </p:nvPicPr>
        <p:blipFill>
          <a:blip r:embed="rId2"/>
          <a:srcRect l="10303" t="9091"/>
          <a:stretch>
            <a:fillRect/>
          </a:stretch>
        </p:blipFill>
        <p:spPr>
          <a:xfrm>
            <a:off x="20" y="11"/>
            <a:ext cx="12191980" cy="6857989"/>
          </a:xfrm>
          <a:prstGeom prst="rect">
            <a:avLst/>
          </a:prstGeom>
        </p:spPr>
      </p:pic>
      <p:sp>
        <p:nvSpPr>
          <p:cNvPr id="2" name="Title 1">
            <a:extLst>
              <a:ext uri="{FF2B5EF4-FFF2-40B4-BE49-F238E27FC236}">
                <a16:creationId xmlns:a16="http://schemas.microsoft.com/office/drawing/2014/main" id="{C306A8BE-FCCF-4ADA-9195-6B4E0C12B02E}"/>
              </a:ext>
            </a:extLst>
          </p:cNvPr>
          <p:cNvSpPr>
            <a:spLocks noGrp="1"/>
          </p:cNvSpPr>
          <p:nvPr>
            <p:ph type="title"/>
          </p:nvPr>
        </p:nvSpPr>
        <p:spPr>
          <a:xfrm>
            <a:off x="6711812" y="269683"/>
            <a:ext cx="5706532" cy="1354667"/>
          </a:xfrm>
        </p:spPr>
        <p:txBody>
          <a:bodyPr>
            <a:normAutofit/>
          </a:bodyPr>
          <a:lstStyle/>
          <a:p>
            <a:r>
              <a:rPr lang="en-GB" sz="6600" i="1" u="sng" dirty="0"/>
              <a:t>Example</a:t>
            </a:r>
          </a:p>
        </p:txBody>
      </p:sp>
      <p:sp>
        <p:nvSpPr>
          <p:cNvPr id="3" name="Content Placeholder 2">
            <a:extLst>
              <a:ext uri="{FF2B5EF4-FFF2-40B4-BE49-F238E27FC236}">
                <a16:creationId xmlns:a16="http://schemas.microsoft.com/office/drawing/2014/main" id="{5FB4B0F7-B674-3DEA-D11F-71DD669ED7CE}"/>
              </a:ext>
            </a:extLst>
          </p:cNvPr>
          <p:cNvSpPr>
            <a:spLocks noGrp="1"/>
          </p:cNvSpPr>
          <p:nvPr>
            <p:ph idx="1"/>
          </p:nvPr>
        </p:nvSpPr>
        <p:spPr>
          <a:xfrm>
            <a:off x="5805913" y="1794378"/>
            <a:ext cx="5706533" cy="3496733"/>
          </a:xfrm>
        </p:spPr>
        <p:txBody>
          <a:bodyPr>
            <a:normAutofit fontScale="70000" lnSpcReduction="20000"/>
          </a:bodyPr>
          <a:lstStyle/>
          <a:p>
            <a:pPr marL="0" indent="0">
              <a:lnSpc>
                <a:spcPct val="90000"/>
              </a:lnSpc>
              <a:buNone/>
            </a:pPr>
            <a:r>
              <a:rPr lang="en-GB" dirty="0"/>
              <a:t>The Dangerous Dogs Act (1991) aimed to reduce dog attacks through breed-specific legislation, but evidence shows it has been largely ineffective. Hospital admissions for dog bites have continued to rise, and most fatal incidents involve breeds not covered by the Act. Enforcement based on appearance has led to unnecessary kennelling and euthanasia, raising welfare concerns. Aggression is influenced by multiple factors, not breed alone. Reform is needed: replace breed-based rules with </a:t>
            </a:r>
            <a:r>
              <a:rPr lang="en-GB" dirty="0" err="1"/>
              <a:t>behavior</a:t>
            </a:r>
            <a:r>
              <a:rPr lang="en-GB" dirty="0"/>
              <a:t>-focused measures, improve data collection, and promote responsible ownership through licensing and education. A holistic approach will better protect public safety and animal welfare.</a:t>
            </a:r>
          </a:p>
        </p:txBody>
      </p:sp>
    </p:spTree>
    <p:extLst>
      <p:ext uri="{BB962C8B-B14F-4D97-AF65-F5344CB8AC3E}">
        <p14:creationId xmlns:p14="http://schemas.microsoft.com/office/powerpoint/2010/main" val="24423361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D9337-9020-9529-97D5-01965DBF9191}"/>
              </a:ext>
            </a:extLst>
          </p:cNvPr>
          <p:cNvSpPr>
            <a:spLocks noGrp="1"/>
          </p:cNvSpPr>
          <p:nvPr>
            <p:ph type="title"/>
          </p:nvPr>
        </p:nvSpPr>
        <p:spPr/>
        <p:txBody>
          <a:bodyPr>
            <a:normAutofit/>
          </a:bodyPr>
          <a:lstStyle/>
          <a:p>
            <a:pPr algn="ctr"/>
            <a:r>
              <a:rPr lang="en-GB" sz="5400" b="1" i="1" u="sng" dirty="0"/>
              <a:t>The Introduction</a:t>
            </a:r>
          </a:p>
        </p:txBody>
      </p:sp>
      <p:sp>
        <p:nvSpPr>
          <p:cNvPr id="3" name="Content Placeholder 2">
            <a:extLst>
              <a:ext uri="{FF2B5EF4-FFF2-40B4-BE49-F238E27FC236}">
                <a16:creationId xmlns:a16="http://schemas.microsoft.com/office/drawing/2014/main" id="{F50DEB2B-541D-46D7-AD98-61903618450C}"/>
              </a:ext>
            </a:extLst>
          </p:cNvPr>
          <p:cNvSpPr>
            <a:spLocks noGrp="1"/>
          </p:cNvSpPr>
          <p:nvPr>
            <p:ph idx="1"/>
          </p:nvPr>
        </p:nvSpPr>
        <p:spPr/>
        <p:txBody>
          <a:bodyPr/>
          <a:lstStyle/>
          <a:p>
            <a:r>
              <a:rPr lang="en-GB" dirty="0"/>
              <a:t>Introduction, </a:t>
            </a:r>
          </a:p>
          <a:p>
            <a:endParaRPr lang="en-GB" dirty="0"/>
          </a:p>
          <a:p>
            <a:r>
              <a:rPr lang="en-GB" dirty="0"/>
              <a:t>Introduce the topic – small overview of the scenario. </a:t>
            </a:r>
          </a:p>
          <a:p>
            <a:endParaRPr lang="en-GB" dirty="0"/>
          </a:p>
          <a:p>
            <a:r>
              <a:rPr lang="en-GB" dirty="0"/>
              <a:t>How the assessment will be answered </a:t>
            </a:r>
          </a:p>
          <a:p>
            <a:endParaRPr lang="en-GB" dirty="0"/>
          </a:p>
          <a:p>
            <a:r>
              <a:rPr lang="en-GB" dirty="0"/>
              <a:t>Thesis. </a:t>
            </a:r>
          </a:p>
        </p:txBody>
      </p:sp>
    </p:spTree>
    <p:extLst>
      <p:ext uri="{BB962C8B-B14F-4D97-AF65-F5344CB8AC3E}">
        <p14:creationId xmlns:p14="http://schemas.microsoft.com/office/powerpoint/2010/main" val="35048985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B8F3B4CF-5DCE-9255-F1CB-C7A6B647E9E8}"/>
              </a:ext>
            </a:extLst>
          </p:cNvPr>
          <p:cNvSpPr>
            <a:spLocks noGrp="1"/>
          </p:cNvSpPr>
          <p:nvPr>
            <p:ph type="title"/>
          </p:nvPr>
        </p:nvSpPr>
        <p:spPr>
          <a:xfrm>
            <a:off x="479394" y="1070800"/>
            <a:ext cx="3939688" cy="5583126"/>
          </a:xfrm>
        </p:spPr>
        <p:txBody>
          <a:bodyPr>
            <a:normAutofit/>
          </a:bodyPr>
          <a:lstStyle/>
          <a:p>
            <a:pPr algn="r"/>
            <a:r>
              <a:rPr lang="en-GB" sz="8000" b="1" i="1" u="sng"/>
              <a:t>Activity</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C45B3DD-D0D6-4F45-E3E7-F1B60D813628}"/>
              </a:ext>
            </a:extLst>
          </p:cNvPr>
          <p:cNvGraphicFramePr>
            <a:graphicFrameLocks noGrp="1"/>
          </p:cNvGraphicFramePr>
          <p:nvPr>
            <p:ph idx="1"/>
            <p:extLst>
              <p:ext uri="{D42A27DB-BD31-4B8C-83A1-F6EECF244321}">
                <p14:modId xmlns:p14="http://schemas.microsoft.com/office/powerpoint/2010/main" val="2931669496"/>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08735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DCA18E8F-93A3-814C-1CE9-82CB1E3A210D}"/>
              </a:ext>
            </a:extLst>
          </p:cNvPr>
          <p:cNvSpPr>
            <a:spLocks noGrp="1"/>
          </p:cNvSpPr>
          <p:nvPr>
            <p:ph type="title"/>
          </p:nvPr>
        </p:nvSpPr>
        <p:spPr>
          <a:xfrm>
            <a:off x="479394" y="1070800"/>
            <a:ext cx="3939688" cy="5583126"/>
          </a:xfrm>
        </p:spPr>
        <p:txBody>
          <a:bodyPr>
            <a:normAutofit/>
          </a:bodyPr>
          <a:lstStyle/>
          <a:p>
            <a:pPr algn="r"/>
            <a:r>
              <a:rPr lang="en-GB" sz="6200" b="1" i="1" u="sng"/>
              <a:t>Presenting your research and findings</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B0B43FF-E3D1-93D7-9247-D60ED994A9A1}"/>
              </a:ext>
            </a:extLst>
          </p:cNvPr>
          <p:cNvGraphicFramePr>
            <a:graphicFrameLocks noGrp="1"/>
          </p:cNvGraphicFramePr>
          <p:nvPr>
            <p:ph idx="1"/>
            <p:extLst>
              <p:ext uri="{D42A27DB-BD31-4B8C-83A1-F6EECF244321}">
                <p14:modId xmlns:p14="http://schemas.microsoft.com/office/powerpoint/2010/main" val="1174225991"/>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75416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89761FD1-5E07-E7D6-855B-5EC3288238C0}"/>
              </a:ext>
            </a:extLst>
          </p:cNvPr>
          <p:cNvSpPr>
            <a:spLocks noGrp="1"/>
          </p:cNvSpPr>
          <p:nvPr>
            <p:ph type="title"/>
          </p:nvPr>
        </p:nvSpPr>
        <p:spPr>
          <a:xfrm>
            <a:off x="479394" y="1070800"/>
            <a:ext cx="3939688" cy="5583126"/>
          </a:xfrm>
        </p:spPr>
        <p:txBody>
          <a:bodyPr>
            <a:normAutofit/>
          </a:bodyPr>
          <a:lstStyle/>
          <a:p>
            <a:pPr algn="r"/>
            <a:r>
              <a:rPr lang="en-GB" sz="6200" b="1" i="1" u="sng"/>
              <a:t>Continued</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B4C40F8-2B19-A8B0-32F5-A10518F590D7}"/>
              </a:ext>
            </a:extLst>
          </p:cNvPr>
          <p:cNvGraphicFramePr>
            <a:graphicFrameLocks noGrp="1"/>
          </p:cNvGraphicFramePr>
          <p:nvPr>
            <p:ph idx="1"/>
            <p:extLst>
              <p:ext uri="{D42A27DB-BD31-4B8C-83A1-F6EECF244321}">
                <p14:modId xmlns:p14="http://schemas.microsoft.com/office/powerpoint/2010/main" val="863528548"/>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31735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1EC313D6-A589-5A74-80F8-5D8DCA633E12}"/>
              </a:ext>
            </a:extLst>
          </p:cNvPr>
          <p:cNvSpPr>
            <a:spLocks noGrp="1"/>
          </p:cNvSpPr>
          <p:nvPr>
            <p:ph type="title"/>
          </p:nvPr>
        </p:nvSpPr>
        <p:spPr>
          <a:xfrm>
            <a:off x="479394" y="1070800"/>
            <a:ext cx="3939688" cy="5583126"/>
          </a:xfrm>
        </p:spPr>
        <p:txBody>
          <a:bodyPr>
            <a:normAutofit/>
          </a:bodyPr>
          <a:lstStyle/>
          <a:p>
            <a:pPr algn="r"/>
            <a:r>
              <a:rPr lang="en-GB" sz="8000"/>
              <a:t>Have a go…..</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5494AC4-F951-AA40-4FB8-AB995F66C547}"/>
              </a:ext>
            </a:extLst>
          </p:cNvPr>
          <p:cNvGraphicFramePr>
            <a:graphicFrameLocks noGrp="1"/>
          </p:cNvGraphicFramePr>
          <p:nvPr>
            <p:ph idx="1"/>
            <p:extLst>
              <p:ext uri="{D42A27DB-BD31-4B8C-83A1-F6EECF244321}">
                <p14:modId xmlns:p14="http://schemas.microsoft.com/office/powerpoint/2010/main" val="3378204753"/>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21951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8B172960-5BB2-C30C-8F81-C70F18298D79}"/>
              </a:ext>
            </a:extLst>
          </p:cNvPr>
          <p:cNvSpPr>
            <a:spLocks noGrp="1"/>
          </p:cNvSpPr>
          <p:nvPr>
            <p:ph type="title"/>
          </p:nvPr>
        </p:nvSpPr>
        <p:spPr>
          <a:xfrm>
            <a:off x="479394" y="1070800"/>
            <a:ext cx="3939688" cy="5583126"/>
          </a:xfrm>
        </p:spPr>
        <p:txBody>
          <a:bodyPr>
            <a:normAutofit/>
          </a:bodyPr>
          <a:lstStyle/>
          <a:p>
            <a:pPr algn="r"/>
            <a:r>
              <a:rPr lang="en-GB" sz="6200"/>
              <a:t>Consider….</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44110EC-EAC7-7B55-B544-6A3A142CD115}"/>
              </a:ext>
            </a:extLst>
          </p:cNvPr>
          <p:cNvGraphicFramePr>
            <a:graphicFrameLocks noGrp="1"/>
          </p:cNvGraphicFramePr>
          <p:nvPr>
            <p:ph idx="1"/>
            <p:extLst>
              <p:ext uri="{D42A27DB-BD31-4B8C-83A1-F6EECF244321}">
                <p14:modId xmlns:p14="http://schemas.microsoft.com/office/powerpoint/2010/main" val="4288638909"/>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48282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5E7AA7E8-8006-4E1F-A566-FCF37EE6F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0EF492B9-022D-D31F-27B0-EB2418E719BA}"/>
              </a:ext>
            </a:extLst>
          </p:cNvPr>
          <p:cNvSpPr>
            <a:spLocks noGrp="1"/>
          </p:cNvSpPr>
          <p:nvPr>
            <p:ph type="title"/>
          </p:nvPr>
        </p:nvSpPr>
        <p:spPr>
          <a:xfrm>
            <a:off x="242910" y="1598246"/>
            <a:ext cx="4626709" cy="5122985"/>
          </a:xfrm>
        </p:spPr>
        <p:txBody>
          <a:bodyPr vert="horz" lIns="91440" tIns="45720" rIns="91440" bIns="45720" rtlCol="0" anchor="t">
            <a:normAutofit/>
          </a:bodyPr>
          <a:lstStyle/>
          <a:p>
            <a:pPr algn="r"/>
            <a:r>
              <a:rPr lang="en-US" sz="8000" kern="1200">
                <a:solidFill>
                  <a:srgbClr val="FFFFFF"/>
                </a:solidFill>
                <a:latin typeface="+mj-lt"/>
                <a:ea typeface="+mj-ea"/>
                <a:cs typeface="+mj-cs"/>
              </a:rPr>
              <a:t>If your answer is no….</a:t>
            </a:r>
          </a:p>
        </p:txBody>
      </p:sp>
      <p:sp>
        <p:nvSpPr>
          <p:cNvPr id="3" name="Content Placeholder 2">
            <a:extLst>
              <a:ext uri="{FF2B5EF4-FFF2-40B4-BE49-F238E27FC236}">
                <a16:creationId xmlns:a16="http://schemas.microsoft.com/office/drawing/2014/main" id="{D39CB0BA-763B-3E73-93DD-5C3A63765CE1}"/>
              </a:ext>
            </a:extLst>
          </p:cNvPr>
          <p:cNvSpPr>
            <a:spLocks noGrp="1"/>
          </p:cNvSpPr>
          <p:nvPr>
            <p:ph idx="1"/>
          </p:nvPr>
        </p:nvSpPr>
        <p:spPr>
          <a:xfrm>
            <a:off x="5792994" y="1590840"/>
            <a:ext cx="5672176" cy="5095221"/>
          </a:xfrm>
        </p:spPr>
        <p:txBody>
          <a:bodyPr vert="horz" lIns="91440" tIns="45720" rIns="91440" bIns="45720" rtlCol="0">
            <a:normAutofit/>
          </a:bodyPr>
          <a:lstStyle/>
          <a:p>
            <a:pPr marL="0" indent="0">
              <a:buNone/>
            </a:pPr>
            <a:r>
              <a:rPr lang="en-US" sz="4400" kern="1200">
                <a:solidFill>
                  <a:srgbClr val="FFFFFF"/>
                </a:solidFill>
                <a:latin typeface="+mn-lt"/>
                <a:ea typeface="+mn-ea"/>
                <a:cs typeface="+mn-cs"/>
              </a:rPr>
              <a:t>For the next 5 minutes proof read what you have already done, consider what you would change. </a:t>
            </a:r>
          </a:p>
        </p:txBody>
      </p:sp>
      <p:cxnSp>
        <p:nvCxnSpPr>
          <p:cNvPr id="21" name="Straight Connector 20">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13975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65124-06B4-B45F-E452-036253A14DA9}"/>
              </a:ext>
            </a:extLst>
          </p:cNvPr>
          <p:cNvSpPr>
            <a:spLocks noGrp="1"/>
          </p:cNvSpPr>
          <p:nvPr>
            <p:ph type="title"/>
          </p:nvPr>
        </p:nvSpPr>
        <p:spPr/>
        <p:txBody>
          <a:bodyPr>
            <a:normAutofit/>
          </a:bodyPr>
          <a:lstStyle/>
          <a:p>
            <a:pPr algn="ctr"/>
            <a:r>
              <a:rPr lang="en-GB" sz="5400" b="1" i="1" u="sng" dirty="0"/>
              <a:t>Referencing</a:t>
            </a:r>
          </a:p>
        </p:txBody>
      </p:sp>
      <p:sp>
        <p:nvSpPr>
          <p:cNvPr id="3" name="Content Placeholder 2">
            <a:extLst>
              <a:ext uri="{FF2B5EF4-FFF2-40B4-BE49-F238E27FC236}">
                <a16:creationId xmlns:a16="http://schemas.microsoft.com/office/drawing/2014/main" id="{43C078C8-D37A-E755-F28D-1460F4631DD5}"/>
              </a:ext>
            </a:extLst>
          </p:cNvPr>
          <p:cNvSpPr>
            <a:spLocks noGrp="1"/>
          </p:cNvSpPr>
          <p:nvPr>
            <p:ph idx="1"/>
          </p:nvPr>
        </p:nvSpPr>
        <p:spPr/>
        <p:txBody>
          <a:bodyPr/>
          <a:lstStyle/>
          <a:p>
            <a:r>
              <a:rPr lang="en-GB" dirty="0"/>
              <a:t>Is expected throughout. </a:t>
            </a:r>
          </a:p>
          <a:p>
            <a:endParaRPr lang="en-GB" dirty="0"/>
          </a:p>
          <a:p>
            <a:r>
              <a:rPr lang="en-GB" dirty="0"/>
              <a:t>Including in text citations and a reference list. </a:t>
            </a:r>
          </a:p>
          <a:p>
            <a:endParaRPr lang="en-GB" dirty="0"/>
          </a:p>
        </p:txBody>
      </p:sp>
    </p:spTree>
    <p:extLst>
      <p:ext uri="{BB962C8B-B14F-4D97-AF65-F5344CB8AC3E}">
        <p14:creationId xmlns:p14="http://schemas.microsoft.com/office/powerpoint/2010/main" val="27829163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2BA35-E04D-DBF1-F4A9-93928CF660FE}"/>
              </a:ext>
            </a:extLst>
          </p:cNvPr>
          <p:cNvSpPr>
            <a:spLocks noGrp="1"/>
          </p:cNvSpPr>
          <p:nvPr>
            <p:ph type="title"/>
          </p:nvPr>
        </p:nvSpPr>
        <p:spPr/>
        <p:txBody>
          <a:bodyPr>
            <a:normAutofit/>
          </a:bodyPr>
          <a:lstStyle/>
          <a:p>
            <a:pPr algn="ctr"/>
            <a:r>
              <a:rPr lang="en-GB" sz="6000" b="1" i="1" u="sng" dirty="0"/>
              <a:t>Letter of advice</a:t>
            </a:r>
          </a:p>
        </p:txBody>
      </p:sp>
      <p:sp>
        <p:nvSpPr>
          <p:cNvPr id="3" name="Content Placeholder 2">
            <a:extLst>
              <a:ext uri="{FF2B5EF4-FFF2-40B4-BE49-F238E27FC236}">
                <a16:creationId xmlns:a16="http://schemas.microsoft.com/office/drawing/2014/main" id="{1F868FC9-1E30-6A19-5965-28AE670ABE2E}"/>
              </a:ext>
            </a:extLst>
          </p:cNvPr>
          <p:cNvSpPr>
            <a:spLocks noGrp="1"/>
          </p:cNvSpPr>
          <p:nvPr>
            <p:ph idx="1"/>
          </p:nvPr>
        </p:nvSpPr>
        <p:spPr/>
        <p:txBody>
          <a:bodyPr/>
          <a:lstStyle/>
          <a:p>
            <a:r>
              <a:rPr lang="en-GB" dirty="0"/>
              <a:t>Noting the word count. </a:t>
            </a:r>
          </a:p>
          <a:p>
            <a:endParaRPr lang="en-GB" dirty="0"/>
          </a:p>
          <a:p>
            <a:r>
              <a:rPr lang="en-GB" dirty="0"/>
              <a:t>Ensure that you are clear and concise in the letter. </a:t>
            </a:r>
          </a:p>
          <a:p>
            <a:endParaRPr lang="en-GB" dirty="0"/>
          </a:p>
          <a:p>
            <a:r>
              <a:rPr lang="en-GB" dirty="0"/>
              <a:t>Addressed properly. </a:t>
            </a:r>
          </a:p>
          <a:p>
            <a:endParaRPr lang="en-GB" dirty="0"/>
          </a:p>
          <a:p>
            <a:r>
              <a:rPr lang="en-GB" dirty="0"/>
              <a:t>Presented correctly. </a:t>
            </a:r>
          </a:p>
        </p:txBody>
      </p:sp>
    </p:spTree>
    <p:extLst>
      <p:ext uri="{BB962C8B-B14F-4D97-AF65-F5344CB8AC3E}">
        <p14:creationId xmlns:p14="http://schemas.microsoft.com/office/powerpoint/2010/main" val="12408387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E62DD-D31D-176F-0CDA-F75B8C0F398D}"/>
              </a:ext>
            </a:extLst>
          </p:cNvPr>
          <p:cNvSpPr>
            <a:spLocks noGrp="1"/>
          </p:cNvSpPr>
          <p:nvPr>
            <p:ph type="title"/>
          </p:nvPr>
        </p:nvSpPr>
        <p:spPr/>
        <p:txBody>
          <a:bodyPr/>
          <a:lstStyle/>
          <a:p>
            <a:r>
              <a:rPr lang="en-GB" dirty="0"/>
              <a:t>You can include….</a:t>
            </a:r>
          </a:p>
        </p:txBody>
      </p:sp>
      <p:sp>
        <p:nvSpPr>
          <p:cNvPr id="3" name="Content Placeholder 2">
            <a:extLst>
              <a:ext uri="{FF2B5EF4-FFF2-40B4-BE49-F238E27FC236}">
                <a16:creationId xmlns:a16="http://schemas.microsoft.com/office/drawing/2014/main" id="{2EFD2138-9757-5EBD-9C7E-84A5A1FC9E01}"/>
              </a:ext>
            </a:extLst>
          </p:cNvPr>
          <p:cNvSpPr>
            <a:spLocks noGrp="1"/>
          </p:cNvSpPr>
          <p:nvPr>
            <p:ph idx="1"/>
          </p:nvPr>
        </p:nvSpPr>
        <p:spPr/>
        <p:txBody>
          <a:bodyPr/>
          <a:lstStyle/>
          <a:p>
            <a:r>
              <a:rPr lang="en-GB" dirty="0"/>
              <a:t>Information of places where additional information on issues you cannot provide can be sought. </a:t>
            </a:r>
          </a:p>
          <a:p>
            <a:endParaRPr lang="en-GB" dirty="0"/>
          </a:p>
          <a:p>
            <a:r>
              <a:rPr lang="en-GB" dirty="0"/>
              <a:t>Remember to keep your language formal. </a:t>
            </a:r>
          </a:p>
        </p:txBody>
      </p:sp>
    </p:spTree>
    <p:extLst>
      <p:ext uri="{BB962C8B-B14F-4D97-AF65-F5344CB8AC3E}">
        <p14:creationId xmlns:p14="http://schemas.microsoft.com/office/powerpoint/2010/main" val="30651373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60CB1E-9987-4E62-E38B-912AFAD9301B}"/>
              </a:ext>
            </a:extLst>
          </p:cNvPr>
          <p:cNvSpPr>
            <a:spLocks noGrp="1"/>
          </p:cNvSpPr>
          <p:nvPr>
            <p:ph type="title"/>
          </p:nvPr>
        </p:nvSpPr>
        <p:spPr>
          <a:xfrm>
            <a:off x="635000" y="640823"/>
            <a:ext cx="3418659" cy="5583148"/>
          </a:xfrm>
        </p:spPr>
        <p:txBody>
          <a:bodyPr anchor="ctr">
            <a:normAutofit/>
          </a:bodyPr>
          <a:lstStyle/>
          <a:p>
            <a:r>
              <a:rPr lang="en-GB" sz="5400" b="1" i="1" u="sng"/>
              <a:t>Next week</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DD09529-7F65-87BF-9456-9D8B31304306}"/>
              </a:ext>
            </a:extLst>
          </p:cNvPr>
          <p:cNvGraphicFramePr>
            <a:graphicFrameLocks noGrp="1"/>
          </p:cNvGraphicFramePr>
          <p:nvPr>
            <p:ph idx="1"/>
            <p:extLst>
              <p:ext uri="{D42A27DB-BD31-4B8C-83A1-F6EECF244321}">
                <p14:modId xmlns:p14="http://schemas.microsoft.com/office/powerpoint/2010/main" val="209855741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58932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BB3AB3-BFBE-BA5F-4D8C-B90464E41445}"/>
              </a:ext>
            </a:extLst>
          </p:cNvPr>
          <p:cNvSpPr>
            <a:spLocks noGrp="1"/>
          </p:cNvSpPr>
          <p:nvPr>
            <p:ph type="title"/>
          </p:nvPr>
        </p:nvSpPr>
        <p:spPr>
          <a:xfrm>
            <a:off x="640080" y="325369"/>
            <a:ext cx="4368602" cy="1956841"/>
          </a:xfrm>
        </p:spPr>
        <p:txBody>
          <a:bodyPr anchor="b">
            <a:normAutofit/>
          </a:bodyPr>
          <a:lstStyle/>
          <a:p>
            <a:r>
              <a:rPr lang="en-GB" sz="5400" b="1" i="1" u="sng" dirty="0"/>
              <a:t>Summary</a:t>
            </a:r>
            <a:endParaRPr lang="en-GB" sz="5400" b="1" i="1" u="sng"/>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BCD98D-40B3-8FE8-7CFC-9AB4A9D13728}"/>
              </a:ext>
            </a:extLst>
          </p:cNvPr>
          <p:cNvSpPr>
            <a:spLocks noGrp="1"/>
          </p:cNvSpPr>
          <p:nvPr>
            <p:ph idx="1"/>
          </p:nvPr>
        </p:nvSpPr>
        <p:spPr>
          <a:xfrm>
            <a:off x="640080" y="2872899"/>
            <a:ext cx="4243589" cy="3320668"/>
          </a:xfrm>
        </p:spPr>
        <p:txBody>
          <a:bodyPr>
            <a:normAutofit/>
          </a:bodyPr>
          <a:lstStyle/>
          <a:p>
            <a:r>
              <a:rPr lang="en-GB" sz="2200"/>
              <a:t>A recap </a:t>
            </a:r>
          </a:p>
          <a:p>
            <a:endParaRPr lang="en-GB" sz="2200"/>
          </a:p>
          <a:p>
            <a:r>
              <a:rPr lang="en-GB" sz="2200"/>
              <a:t>Presenting your research and findings</a:t>
            </a:r>
          </a:p>
          <a:p>
            <a:endParaRPr lang="en-GB" sz="2200"/>
          </a:p>
          <a:p>
            <a:r>
              <a:rPr lang="en-GB" sz="2200"/>
              <a:t>Next week</a:t>
            </a:r>
          </a:p>
          <a:p>
            <a:endParaRPr lang="en-GB" sz="2200"/>
          </a:p>
          <a:p>
            <a:pPr marL="0" indent="0">
              <a:buNone/>
            </a:pPr>
            <a:endParaRPr lang="en-GB" sz="2200"/>
          </a:p>
        </p:txBody>
      </p:sp>
      <p:pic>
        <p:nvPicPr>
          <p:cNvPr id="5" name="Picture 4" descr="Melting wall clock on gray background">
            <a:extLst>
              <a:ext uri="{FF2B5EF4-FFF2-40B4-BE49-F238E27FC236}">
                <a16:creationId xmlns:a16="http://schemas.microsoft.com/office/drawing/2014/main" id="{77612D12-FDBB-9100-E5A7-B332BF2A36A7}"/>
              </a:ext>
            </a:extLst>
          </p:cNvPr>
          <p:cNvPicPr>
            <a:picLocks noChangeAspect="1"/>
          </p:cNvPicPr>
          <p:nvPr/>
        </p:nvPicPr>
        <p:blipFill>
          <a:blip r:embed="rId2">
            <a:extLst>
              <a:ext uri="{28A0092B-C50C-407E-A947-70E740481C1C}">
                <a14:useLocalDpi xmlns:a14="http://schemas.microsoft.com/office/drawing/2010/main" val="0"/>
              </a:ext>
            </a:extLst>
          </a:blip>
          <a:srcRect l="9050" r="10455" b="-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270962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Yellow pool float on water">
            <a:extLst>
              <a:ext uri="{FF2B5EF4-FFF2-40B4-BE49-F238E27FC236}">
                <a16:creationId xmlns:a16="http://schemas.microsoft.com/office/drawing/2014/main" id="{D3F41744-5926-B8CC-509B-75D11DE3F770}"/>
              </a:ext>
            </a:extLst>
          </p:cNvPr>
          <p:cNvPicPr>
            <a:picLocks noChangeAspect="1"/>
          </p:cNvPicPr>
          <p:nvPr/>
        </p:nvPicPr>
        <p:blipFill>
          <a:blip r:embed="rId2">
            <a:alphaModFix amt="50000"/>
            <a:extLst>
              <a:ext uri="{28A0092B-C50C-407E-A947-70E740481C1C}">
                <a14:useLocalDpi xmlns:a14="http://schemas.microsoft.com/office/drawing/2010/main" val="0"/>
              </a:ext>
            </a:extLst>
          </a:blip>
          <a:srcRect r="-1" b="1721"/>
          <a:stretch>
            <a:fillRect/>
          </a:stretch>
        </p:blipFill>
        <p:spPr>
          <a:xfrm>
            <a:off x="20" y="10"/>
            <a:ext cx="12188930" cy="6857990"/>
          </a:xfrm>
          <a:prstGeom prst="rect">
            <a:avLst/>
          </a:prstGeom>
        </p:spPr>
      </p:pic>
      <p:sp>
        <p:nvSpPr>
          <p:cNvPr id="4" name="Title 3">
            <a:extLst>
              <a:ext uri="{FF2B5EF4-FFF2-40B4-BE49-F238E27FC236}">
                <a16:creationId xmlns:a16="http://schemas.microsoft.com/office/drawing/2014/main" id="{BF0B2B41-1188-EC07-35A9-0ACAD0F197AE}"/>
              </a:ext>
            </a:extLst>
          </p:cNvPr>
          <p:cNvSpPr>
            <a:spLocks noGrp="1"/>
          </p:cNvSpPr>
          <p:nvPr>
            <p:ph type="ctrTitle"/>
          </p:nvPr>
        </p:nvSpPr>
        <p:spPr>
          <a:xfrm>
            <a:off x="1524000" y="1122363"/>
            <a:ext cx="9144000" cy="3063240"/>
          </a:xfrm>
        </p:spPr>
        <p:txBody>
          <a:bodyPr>
            <a:normAutofit/>
          </a:bodyPr>
          <a:lstStyle/>
          <a:p>
            <a:r>
              <a:rPr lang="en-GB" sz="6600">
                <a:solidFill>
                  <a:schemeClr val="bg1"/>
                </a:solidFill>
              </a:rPr>
              <a:t>Thank you!</a:t>
            </a:r>
          </a:p>
        </p:txBody>
      </p:sp>
      <p:sp>
        <p:nvSpPr>
          <p:cNvPr id="5" name="Subtitle 4">
            <a:extLst>
              <a:ext uri="{FF2B5EF4-FFF2-40B4-BE49-F238E27FC236}">
                <a16:creationId xmlns:a16="http://schemas.microsoft.com/office/drawing/2014/main" id="{79E5CA12-9B10-45A4-05CB-C89E5A02D37A}"/>
              </a:ext>
            </a:extLst>
          </p:cNvPr>
          <p:cNvSpPr>
            <a:spLocks noGrp="1"/>
          </p:cNvSpPr>
          <p:nvPr>
            <p:ph type="subTitle" idx="1"/>
          </p:nvPr>
        </p:nvSpPr>
        <p:spPr>
          <a:xfrm>
            <a:off x="1527048" y="4599432"/>
            <a:ext cx="9144000" cy="1536192"/>
          </a:xfrm>
        </p:spPr>
        <p:txBody>
          <a:bodyPr>
            <a:normAutofit/>
          </a:bodyPr>
          <a:lstStyle/>
          <a:p>
            <a:r>
              <a:rPr lang="en-GB">
                <a:solidFill>
                  <a:schemeClr val="bg1"/>
                </a:solidFill>
              </a:rPr>
              <a:t>Any Questions?</a:t>
            </a:r>
          </a:p>
        </p:txBody>
      </p:sp>
      <p:sp>
        <p:nvSpPr>
          <p:cNvPr id="14"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175744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601</Words>
  <Application>Microsoft Office PowerPoint</Application>
  <PresentationFormat>Widescreen</PresentationFormat>
  <Paragraphs>99</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Aptos</vt:lpstr>
      <vt:lpstr>Aptos Display</vt:lpstr>
      <vt:lpstr>Arial</vt:lpstr>
      <vt:lpstr>Office Theme</vt:lpstr>
      <vt:lpstr>A Recap</vt:lpstr>
      <vt:lpstr>Content </vt:lpstr>
      <vt:lpstr>Aims and Learning Objectives </vt:lpstr>
      <vt:lpstr>Before we start!</vt:lpstr>
      <vt:lpstr>Questions</vt:lpstr>
      <vt:lpstr>The Beginning </vt:lpstr>
      <vt:lpstr>Activity</vt:lpstr>
      <vt:lpstr>The executive summary</vt:lpstr>
      <vt:lpstr>What is an executive summary?</vt:lpstr>
      <vt:lpstr>Example</vt:lpstr>
      <vt:lpstr>The Introduction</vt:lpstr>
      <vt:lpstr>Activity</vt:lpstr>
      <vt:lpstr>Presenting your research and findings</vt:lpstr>
      <vt:lpstr>Continued</vt:lpstr>
      <vt:lpstr>Have a go…..</vt:lpstr>
      <vt:lpstr>Consider….</vt:lpstr>
      <vt:lpstr>If your answer is no….</vt:lpstr>
      <vt:lpstr>Referencing</vt:lpstr>
      <vt:lpstr>Letter of advice</vt:lpstr>
      <vt:lpstr>You can include….</vt:lpstr>
      <vt:lpstr>Next week</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Zita Draper</cp:lastModifiedBy>
  <cp:revision>1</cp:revision>
  <dcterms:created xsi:type="dcterms:W3CDTF">2026-02-16T13:14:57Z</dcterms:created>
  <dcterms:modified xsi:type="dcterms:W3CDTF">2026-02-17T09:25:54Z</dcterms:modified>
</cp:coreProperties>
</file>