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120"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17-03-2022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2</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4</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6</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8</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415081364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FE19CC-FF1C-47E4-B2B3-0947453B8579}" type="datetimeFigureOut">
              <a:rPr lang="en-IN" smtClean="0"/>
              <a:t>17-03-2022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CE03D0F-8E25-4463-A6A7-608AE28E435C}" type="slidenum">
              <a:rPr lang="en-IN" smtClean="0"/>
              <a:t>‹#›</a:t>
            </a:fld>
            <a:endParaRPr lang="en-IN"/>
          </a:p>
        </p:txBody>
      </p:sp>
    </p:spTree>
    <p:extLst>
      <p:ext uri="{BB962C8B-B14F-4D97-AF65-F5344CB8AC3E}">
        <p14:creationId xmlns:p14="http://schemas.microsoft.com/office/powerpoint/2010/main" val="701439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E19CC-FF1C-47E4-B2B3-0947453B8579}" type="datetimeFigureOut">
              <a:rPr lang="en-IN" smtClean="0"/>
              <a:t>17-03-2022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354337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F1FE19CC-FF1C-47E4-B2B3-0947453B8579}" type="datetimeFigureOut">
              <a:rPr lang="en-IN" smtClean="0"/>
              <a:t>17-03-2022</a:t>
            </a:fld>
            <a:endParaRPr lang="en-IN"/>
          </a:p>
        </p:txBody>
      </p:sp>
      <p:sp>
        <p:nvSpPr>
          <p:cNvPr id="5" name="Footer Placeholder 4"/>
          <p:cNvSpPr>
            <a:spLocks noGrp="1"/>
          </p:cNvSpPr>
          <p:nvPr>
            <p:ph type="ftr" sz="quarter" idx="11"/>
          </p:nvPr>
        </p:nvSpPr>
        <p:spPr>
          <a:xfrm>
            <a:off x="2182708" y="6272784"/>
            <a:ext cx="6327648" cy="365125"/>
          </a:xfrm>
        </p:spPr>
        <p:txBody>
          <a:bodyPr/>
          <a:lstStyle/>
          <a:p>
            <a:endParaRPr lang="en-IN"/>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CE03D0F-8E25-4463-A6A7-608AE28E435C}" type="slidenum">
              <a:rPr lang="en-IN" smtClean="0"/>
              <a:t>‹#›</a:t>
            </a:fld>
            <a:endParaRPr lang="en-IN"/>
          </a:p>
        </p:txBody>
      </p:sp>
    </p:spTree>
    <p:extLst>
      <p:ext uri="{BB962C8B-B14F-4D97-AF65-F5344CB8AC3E}">
        <p14:creationId xmlns:p14="http://schemas.microsoft.com/office/powerpoint/2010/main" val="2225251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FE19CC-FF1C-47E4-B2B3-0947453B8579}" type="datetimeFigureOut">
              <a:rPr lang="en-IN" smtClean="0"/>
              <a:t>17-03-2022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644091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FE19CC-FF1C-47E4-B2B3-0947453B8579}" type="datetimeFigureOut">
              <a:rPr lang="en-IN" smtClean="0"/>
              <a:t>17-03-2022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823123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FE19CC-FF1C-47E4-B2B3-0947453B8579}" type="datetimeFigureOut">
              <a:rPr lang="en-IN" smtClean="0"/>
              <a:t>17-03-2022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343608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17-03-2022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64972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17-03-2022</a:t>
            </a:fld>
            <a:endParaRPr lang="en-IN"/>
          </a:p>
        </p:txBody>
      </p:sp>
      <p:sp>
        <p:nvSpPr>
          <p:cNvPr id="6" name="Footer Placeholder 5"/>
          <p:cNvSpPr>
            <a:spLocks noGrp="1"/>
          </p:cNvSpPr>
          <p:nvPr>
            <p:ph type="ftr" sz="quarter" idx="11"/>
          </p:nvPr>
        </p:nvSpPr>
        <p:spPr/>
        <p:txBody>
          <a:bodyPr/>
          <a:lstStyle/>
          <a:p>
            <a:endParaRPr lang="en-IN"/>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860202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17-03-2022</a:t>
            </a:fld>
            <a:endParaRPr lang="en-IN"/>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195789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E19CC-FF1C-47E4-B2B3-0947453B8579}" type="datetimeFigureOut">
              <a:rPr lang="en-IN" smtClean="0"/>
              <a:t>17-03-2022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366747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FE19CC-FF1C-47E4-B2B3-0947453B8579}" type="datetimeFigureOut">
              <a:rPr lang="en-IN" smtClean="0"/>
              <a:t>17-03-2022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0429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F1FE19CC-FF1C-47E4-B2B3-0947453B8579}" type="datetimeFigureOut">
              <a:rPr lang="en-IN" smtClean="0"/>
              <a:t>17-03-2022</a:t>
            </a:fld>
            <a:endParaRPr lang="en-IN"/>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IN"/>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7950075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2.xml"/><Relationship Id="rId5" Type="http://schemas.openxmlformats.org/officeDocument/2006/relationships/hyperlink" Target="https://www.projektassistenz-blog.de/wp-content/uploads/2020/02/Effective_Communication_with_Stakeholders.pdf" TargetMode="External"/><Relationship Id="rId4" Type="http://schemas.openxmlformats.org/officeDocument/2006/relationships/hyperlink" Target="https://fardapaper.ir/mohavaha/uploads/2019/10/Fardapaper-Social-media-information-benefits-knowledge-management-and-smart-organizations.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7512/pjms.2019.19.1.30" TargetMode="External"/><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Relationship Id="rId1" Type="http://schemas.openxmlformats.org/officeDocument/2006/relationships/slideLayout" Target="../slideLayouts/slideLayout2.xml"/><Relationship Id="rId4" Type="http://schemas.openxmlformats.org/officeDocument/2006/relationships/hyperlink" Target="https://www.tandfonline.com/doi/pdf/10.1080/1553118X.2018.1452240?ne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p:spPr>
        <p:txBody>
          <a:bodyPr/>
          <a:lstStyle/>
          <a:p>
            <a:pPr>
              <a:lnSpc>
                <a:spcPct val="150000"/>
              </a:lnSpc>
            </a:pPr>
            <a:r>
              <a:rPr lang="en-GB" sz="3200" b="1" dirty="0">
                <a:solidFill>
                  <a:srgbClr val="000000"/>
                </a:solidFill>
                <a:effectLst/>
                <a:latin typeface="Times New Roman" panose="02020603050405020304" pitchFamily="18" charset="0"/>
                <a:ea typeface="Arial" panose="020B0604020202020204" pitchFamily="34" charset="0"/>
              </a:rPr>
              <a:t>Effective Team Working and Communication</a:t>
            </a:r>
            <a:r>
              <a:rPr lang="en-IN" sz="3200" dirty="0">
                <a:effectLst/>
                <a:latin typeface="Arial" panose="020B0604020202020204" pitchFamily="34" charset="0"/>
                <a:ea typeface="Arial" panose="020B0604020202020204" pitchFamily="34" charset="0"/>
              </a:rPr>
              <a:t/>
            </a:r>
            <a:br>
              <a:rPr lang="en-IN" sz="3200" dirty="0">
                <a:effectLst/>
                <a:latin typeface="Arial" panose="020B0604020202020204" pitchFamily="34" charset="0"/>
                <a:ea typeface="Arial" panose="020B0604020202020204" pitchFamily="34" charset="0"/>
              </a:rPr>
            </a:br>
            <a:r>
              <a:rPr lang="en-GB" sz="3200" b="1" dirty="0">
                <a:solidFill>
                  <a:srgbClr val="000000"/>
                </a:solidFill>
                <a:effectLst/>
                <a:latin typeface="Times New Roman" panose="02020603050405020304" pitchFamily="18" charset="0"/>
                <a:ea typeface="Arial" panose="020B0604020202020204" pitchFamily="34" charset="0"/>
              </a:rPr>
              <a:t>Amazon Company</a:t>
            </a:r>
            <a:r>
              <a:rPr lang="en-IN" sz="3200" dirty="0">
                <a:effectLst/>
                <a:latin typeface="Arial" panose="020B0604020202020204" pitchFamily="34" charset="0"/>
                <a:ea typeface="Arial" panose="020B0604020202020204" pitchFamily="34" charset="0"/>
              </a:rPr>
              <a:t/>
            </a:r>
            <a:br>
              <a:rPr lang="en-IN" sz="3200" dirty="0">
                <a:effectLst/>
                <a:latin typeface="Arial" panose="020B0604020202020204" pitchFamily="34" charset="0"/>
                <a:ea typeface="Arial" panose="020B0604020202020204" pitchFamily="34" charset="0"/>
              </a:rPr>
            </a:br>
            <a:endParaRPr lang="en-IN" sz="3200" dirty="0"/>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latin typeface="Times New Roman" panose="02020603050405020304" pitchFamily="18" charset="0"/>
                <a:ea typeface="Arial" panose="020B0604020202020204" pitchFamily="34" charset="0"/>
              </a:rPr>
              <a:t>Lecturer: </a:t>
            </a:r>
            <a:r>
              <a:rPr lang="en-GB" sz="2400" b="1" dirty="0" err="1">
                <a:solidFill>
                  <a:srgbClr val="000000"/>
                </a:solidFill>
                <a:latin typeface="Times New Roman" panose="02020603050405020304" pitchFamily="18" charset="0"/>
                <a:ea typeface="Arial" panose="020B0604020202020204" pitchFamily="34" charset="0"/>
              </a:rPr>
              <a:t>Khaza</a:t>
            </a:r>
            <a:r>
              <a:rPr lang="en-GB" sz="2400" b="1" dirty="0">
                <a:solidFill>
                  <a:srgbClr val="000000"/>
                </a:solidFill>
                <a:latin typeface="Times New Roman" panose="02020603050405020304" pitchFamily="18" charset="0"/>
                <a:ea typeface="Arial" panose="020B0604020202020204" pitchFamily="34" charset="0"/>
              </a:rPr>
              <a:t> Ahmed</a:t>
            </a:r>
          </a:p>
          <a:p>
            <a:pPr>
              <a:lnSpc>
                <a:spcPct val="150000"/>
              </a:lnSpc>
            </a:pPr>
            <a:r>
              <a:rPr lang="en-GB" sz="2400" b="1" dirty="0" smtClean="0">
                <a:solidFill>
                  <a:srgbClr val="000000"/>
                </a:solidFill>
                <a:effectLst/>
                <a:latin typeface="Times New Roman" panose="02020603050405020304" pitchFamily="18" charset="0"/>
                <a:ea typeface="Arial" panose="020B0604020202020204" pitchFamily="34" charset="0"/>
              </a:rPr>
              <a:t>Student </a:t>
            </a:r>
            <a:r>
              <a:rPr lang="en-GB" sz="2400" b="1" dirty="0">
                <a:solidFill>
                  <a:srgbClr val="000000"/>
                </a:solidFill>
                <a:effectLst/>
                <a:latin typeface="Times New Roman" panose="02020603050405020304" pitchFamily="18" charset="0"/>
                <a:ea typeface="Arial" panose="020B0604020202020204" pitchFamily="34" charset="0"/>
              </a:rPr>
              <a:t>name</a:t>
            </a:r>
            <a:r>
              <a:rPr lang="en-GB" sz="2400" b="1" dirty="0">
                <a:solidFill>
                  <a:srgbClr val="000000"/>
                </a:solidFill>
                <a:latin typeface="Times New Roman" panose="02020603050405020304" pitchFamily="18" charset="0"/>
                <a:ea typeface="Arial" panose="020B0604020202020204" pitchFamily="34" charset="0"/>
              </a:rPr>
              <a:t>: Ion Adrian </a:t>
            </a:r>
            <a:r>
              <a:rPr lang="en-GB" sz="2400" b="1" dirty="0" err="1" smtClean="0">
                <a:solidFill>
                  <a:srgbClr val="000000"/>
                </a:solidFill>
                <a:latin typeface="Times New Roman" panose="02020603050405020304" pitchFamily="18" charset="0"/>
                <a:ea typeface="Arial" panose="020B0604020202020204" pitchFamily="34" charset="0"/>
              </a:rPr>
              <a:t>Barbu</a:t>
            </a:r>
            <a:r>
              <a:rPr lang="en-GB" sz="2400" b="1" dirty="0" smtClean="0">
                <a:solidFill>
                  <a:srgbClr val="000000"/>
                </a:solidFill>
                <a:latin typeface="Times New Roman" panose="02020603050405020304" pitchFamily="18" charset="0"/>
                <a:ea typeface="Arial" panose="020B0604020202020204" pitchFamily="34" charset="0"/>
              </a:rPr>
              <a:t>(2113245</a:t>
            </a:r>
            <a:r>
              <a:rPr lang="en-GB" sz="2400" b="1" dirty="0">
                <a:solidFill>
                  <a:srgbClr val="000000"/>
                </a:solidFill>
                <a:latin typeface="Times New Roman" panose="02020603050405020304" pitchFamily="18" charset="0"/>
                <a:ea typeface="Arial" panose="020B0604020202020204" pitchFamily="34" charset="0"/>
              </a:rPr>
              <a:t>) George Adrian </a:t>
            </a:r>
            <a:r>
              <a:rPr lang="en-GB" sz="2400" b="1" dirty="0" err="1" smtClean="0">
                <a:solidFill>
                  <a:srgbClr val="000000"/>
                </a:solidFill>
                <a:latin typeface="Times New Roman" panose="02020603050405020304" pitchFamily="18" charset="0"/>
                <a:ea typeface="Arial" panose="020B0604020202020204" pitchFamily="34" charset="0"/>
              </a:rPr>
              <a:t>Tirlea</a:t>
            </a:r>
            <a:r>
              <a:rPr lang="en-GB" sz="2400" b="1" dirty="0">
                <a:solidFill>
                  <a:srgbClr val="000000"/>
                </a:solidFill>
                <a:latin typeface="Times New Roman" panose="02020603050405020304" pitchFamily="18" charset="0"/>
                <a:ea typeface="Arial" panose="020B0604020202020204" pitchFamily="34" charset="0"/>
              </a:rPr>
              <a:t>(2026500) </a:t>
            </a:r>
            <a:r>
              <a:rPr lang="en-GB" sz="2400" b="1" dirty="0" err="1">
                <a:solidFill>
                  <a:srgbClr val="000000"/>
                </a:solidFill>
                <a:latin typeface="Times New Roman" panose="02020603050405020304" pitchFamily="18" charset="0"/>
                <a:ea typeface="Arial" panose="020B0604020202020204" pitchFamily="34" charset="0"/>
              </a:rPr>
              <a:t>Radu</a:t>
            </a:r>
            <a:r>
              <a:rPr lang="en-GB" sz="2400" b="1" dirty="0">
                <a:solidFill>
                  <a:srgbClr val="000000"/>
                </a:solidFill>
                <a:latin typeface="Times New Roman" panose="02020603050405020304" pitchFamily="18" charset="0"/>
                <a:ea typeface="Arial" panose="020B0604020202020204" pitchFamily="34" charset="0"/>
              </a:rPr>
              <a:t> </a:t>
            </a:r>
            <a:r>
              <a:rPr lang="en-GB" sz="2400" b="1" dirty="0" err="1" smtClean="0">
                <a:solidFill>
                  <a:srgbClr val="000000"/>
                </a:solidFill>
                <a:latin typeface="Times New Roman" panose="02020603050405020304" pitchFamily="18" charset="0"/>
                <a:ea typeface="Arial" panose="020B0604020202020204" pitchFamily="34" charset="0"/>
              </a:rPr>
              <a:t>Nitu</a:t>
            </a:r>
            <a:r>
              <a:rPr lang="en-GB" sz="2400" b="1" dirty="0">
                <a:solidFill>
                  <a:srgbClr val="000000"/>
                </a:solidFill>
                <a:latin typeface="Times New Roman" panose="02020603050405020304" pitchFamily="18" charset="0"/>
                <a:ea typeface="Arial" panose="020B0604020202020204" pitchFamily="34" charset="0"/>
              </a:rPr>
              <a:t>(2109427) </a:t>
            </a:r>
            <a:r>
              <a:rPr lang="en-GB" sz="2400" b="1" dirty="0" err="1">
                <a:solidFill>
                  <a:srgbClr val="000000"/>
                </a:solidFill>
                <a:latin typeface="Times New Roman" panose="02020603050405020304" pitchFamily="18" charset="0"/>
                <a:ea typeface="Arial" panose="020B0604020202020204" pitchFamily="34" charset="0"/>
              </a:rPr>
              <a:t>Razvan</a:t>
            </a:r>
            <a:r>
              <a:rPr lang="en-GB" sz="2400" b="1" dirty="0">
                <a:solidFill>
                  <a:srgbClr val="000000"/>
                </a:solidFill>
                <a:latin typeface="Times New Roman" panose="02020603050405020304" pitchFamily="18" charset="0"/>
                <a:ea typeface="Arial" panose="020B0604020202020204" pitchFamily="34" charset="0"/>
              </a:rPr>
              <a:t> </a:t>
            </a:r>
            <a:r>
              <a:rPr lang="en-GB" sz="2400" b="1" dirty="0" err="1" smtClean="0">
                <a:solidFill>
                  <a:srgbClr val="000000"/>
                </a:solidFill>
                <a:latin typeface="Times New Roman" panose="02020603050405020304" pitchFamily="18" charset="0"/>
                <a:ea typeface="Arial" panose="020B0604020202020204" pitchFamily="34" charset="0"/>
              </a:rPr>
              <a:t>Banica</a:t>
            </a:r>
            <a:r>
              <a:rPr lang="en-GB" sz="2400" b="1" dirty="0">
                <a:solidFill>
                  <a:srgbClr val="000000"/>
                </a:solidFill>
                <a:latin typeface="Times New Roman" panose="02020603050405020304" pitchFamily="18" charset="0"/>
                <a:ea typeface="Arial" panose="020B0604020202020204" pitchFamily="34" charset="0"/>
              </a:rPr>
              <a:t>(2112397) Marius </a:t>
            </a:r>
            <a:r>
              <a:rPr lang="en-GB" sz="2400" b="1" dirty="0" err="1" smtClean="0">
                <a:solidFill>
                  <a:srgbClr val="000000"/>
                </a:solidFill>
                <a:latin typeface="Times New Roman" panose="02020603050405020304" pitchFamily="18" charset="0"/>
                <a:ea typeface="Arial" panose="020B0604020202020204" pitchFamily="34" charset="0"/>
              </a:rPr>
              <a:t>Farkos</a:t>
            </a:r>
            <a:r>
              <a:rPr lang="en-GB" sz="2400" b="1" dirty="0" smtClean="0">
                <a:solidFill>
                  <a:srgbClr val="000000"/>
                </a:solidFill>
                <a:latin typeface="Times New Roman" panose="02020603050405020304" pitchFamily="18" charset="0"/>
                <a:ea typeface="Arial" panose="020B0604020202020204" pitchFamily="34" charset="0"/>
              </a:rPr>
              <a:t>(2111975)</a:t>
            </a:r>
            <a:endParaRPr lang="en-IN" sz="2400" dirty="0">
              <a:latin typeface="Arial" panose="020B0604020202020204" pitchFamily="34" charset="0"/>
              <a:ea typeface="Arial" panose="020B0604020202020204" pitchFamily="34" charset="0"/>
            </a:endParaRPr>
          </a:p>
          <a:p>
            <a:r>
              <a:rPr lang="en-GB" sz="2400" b="1" dirty="0" smtClean="0">
                <a:solidFill>
                  <a:srgbClr val="000000"/>
                </a:solidFill>
                <a:effectLst/>
                <a:latin typeface="Times New Roman" panose="02020603050405020304" pitchFamily="18" charset="0"/>
                <a:ea typeface="Arial" panose="020B0604020202020204" pitchFamily="34" charset="0"/>
              </a:rPr>
              <a:t>Module </a:t>
            </a:r>
            <a:r>
              <a:rPr lang="en-GB" sz="2400" b="1" dirty="0">
                <a:solidFill>
                  <a:srgbClr val="000000"/>
                </a:solidFill>
                <a:effectLst/>
                <a:latin typeface="Times New Roman" panose="02020603050405020304" pitchFamily="18" charset="0"/>
                <a:ea typeface="Arial" panose="020B0604020202020204" pitchFamily="34" charset="0"/>
              </a:rPr>
              <a:t>name: </a:t>
            </a:r>
            <a:r>
              <a:rPr lang="en-GB" sz="2400" b="1" dirty="0">
                <a:solidFill>
                  <a:srgbClr val="000000"/>
                </a:solidFill>
                <a:latin typeface="Times New Roman" panose="02020603050405020304" pitchFamily="18" charset="0"/>
                <a:ea typeface="Arial" panose="020B0604020202020204" pitchFamily="34" charset="0"/>
              </a:rPr>
              <a:t>Effective Team Working and Communication (BMSW4002_BIRM)</a:t>
            </a:r>
          </a:p>
          <a:p>
            <a:endParaRPr lang="en-IN" sz="2400" dirty="0"/>
          </a:p>
        </p:txBody>
      </p:sp>
    </p:spTree>
    <p:extLst>
      <p:ext uri="{BB962C8B-B14F-4D97-AF65-F5344CB8AC3E}">
        <p14:creationId xmlns:p14="http://schemas.microsoft.com/office/powerpoint/2010/main" val="2018843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a:xfrm>
            <a:off x="1069848" y="2121408"/>
            <a:ext cx="10058400"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546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p:txBody>
          <a:bodyPr/>
          <a:lstStyle/>
          <a:p>
            <a:r>
              <a:rPr lang="en-GB" sz="4000" b="1" kern="0" dirty="0">
                <a:effectLst/>
                <a:latin typeface="Times New Roman" panose="02020603050405020304" pitchFamily="18" charset="0"/>
                <a:cs typeface="Arial" panose="020B0604020202020204" pitchFamily="34" charset="0"/>
              </a:rPr>
              <a:t>Overview of the organisation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0173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p:txBody>
          <a:bodyPr>
            <a:normAutofit/>
          </a:bodyPr>
          <a:lstStyle/>
          <a:p>
            <a:r>
              <a:rPr lang="en-GB" sz="3200" b="1" dirty="0">
                <a:effectLst/>
                <a:latin typeface="Arial" panose="020B0604020202020204" pitchFamily="34" charset="0"/>
                <a:ea typeface="Arial" panose="020B0604020202020204" pitchFamily="34" charset="0"/>
              </a:rPr>
              <a:t>Benefits of effective communication </a:t>
            </a:r>
            <a:endParaRPr lang="en-IN" sz="3200" dirty="0"/>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069848" y="2121408"/>
            <a:ext cx="3943941"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85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latin typeface="Times New Roman" panose="02020603050405020304" pitchFamily="18" charset="0"/>
                <a:cs typeface="Arial" panose="020B0604020202020204" pitchFamily="34" charset="0"/>
              </a:rPr>
              <a:t>Theory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9702" y="0"/>
            <a:ext cx="583229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127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p:txBody>
          <a:bodyPr>
            <a:normAutofit/>
          </a:bodyPr>
          <a:lstStyle/>
          <a:p>
            <a:r>
              <a:rPr lang="en-GB" sz="2800" b="1" dirty="0">
                <a:effectLst/>
                <a:latin typeface="Arial" panose="020B0604020202020204" pitchFamily="34" charset="0"/>
                <a:ea typeface="Arial" panose="020B0604020202020204" pitchFamily="34" charset="0"/>
              </a:rPr>
              <a:t>Barriers in communication </a:t>
            </a:r>
            <a:endParaRPr lang="en-IN" sz="2800" dirty="0"/>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5000" y="2457450"/>
            <a:ext cx="6477000" cy="440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4646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a:effectLst/>
                <a:latin typeface="Arial" panose="020B0604020202020204" pitchFamily="34" charset="0"/>
                <a:ea typeface="Arial" panose="020B0604020202020204" pitchFamily="34" charset="0"/>
              </a:rPr>
              <a:t>Communication channels used by Amazon </a:t>
            </a:r>
            <a:endParaRPr lang="en-IN" sz="2800" dirty="0"/>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2314575"/>
            <a:ext cx="5715000" cy="4543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7519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latin typeface="Arial" panose="020B0604020202020204" pitchFamily="34" charset="0"/>
                <a:ea typeface="Arial" panose="020B0604020202020204" pitchFamily="34" charset="0"/>
              </a:rPr>
              <a:t>Recommendation </a:t>
            </a:r>
            <a:endParaRPr lang="en-IN" sz="2800" dirty="0"/>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5043" y="0"/>
            <a:ext cx="600695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3003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latin typeface="Arial" panose="020B0604020202020204" pitchFamily="34" charset="0"/>
                <a:ea typeface="Arial" panose="020B0604020202020204" pitchFamily="34" charset="0"/>
              </a:rPr>
              <a:t>Conclusion</a:t>
            </a:r>
            <a:endParaRPr lang="en-IN" sz="2800" dirty="0"/>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Clr>
                <a:srgbClr val="0E101A"/>
              </a:buClr>
              <a:buFont typeface="Arial" panose="020B0604020202020204" pitchFamily="34" charset="0"/>
              <a:buChar char="●"/>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7650" y="0"/>
            <a:ext cx="6864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470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2006930" y="142504"/>
            <a:ext cx="9440883" cy="1175657"/>
          </a:xfrm>
          <a:solidFill>
            <a:schemeClr val="bg2">
              <a:lumMod val="90000"/>
            </a:schemeClr>
          </a:solidFill>
        </p:spPr>
        <p:txBody>
          <a:bodyPr>
            <a:normAutofit fontScale="90000"/>
          </a:bodyPr>
          <a:lstStyle/>
          <a:p>
            <a:pPr algn="ctr"/>
            <a:r>
              <a:rPr lang="en-GB" sz="2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r>
              <a:rPr lang="en-IN" sz="1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
            </a:r>
            <a:br>
              <a:rPr lang="en-IN" sz="18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41268"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a:t>
            </a:r>
            <a:r>
              <a:rPr lang="en-GB" sz="1400" u="sng" dirty="0" smtClean="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www.projektassistenz-blog.de/wp-content/uploads/2020/02/Effective_Communication_with_Stakeholders.pdf</a:t>
            </a:r>
          </a:p>
        </p:txBody>
      </p:sp>
    </p:spTree>
    <p:extLst>
      <p:ext uri="{BB962C8B-B14F-4D97-AF65-F5344CB8AC3E}">
        <p14:creationId xmlns:p14="http://schemas.microsoft.com/office/powerpoint/2010/main" val="3782946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8505491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endParaRPr lang="en-GB" dirty="0"/>
          </a:p>
        </p:txBody>
      </p:sp>
      <p:pic>
        <p:nvPicPr>
          <p:cNvPr id="7" name="Picture 6"/>
          <p:cNvPicPr>
            <a:picLocks noChangeAspect="1"/>
          </p:cNvPicPr>
          <p:nvPr/>
        </p:nvPicPr>
        <p:blipFill>
          <a:blip r:embed="rId2"/>
          <a:stretch>
            <a:fillRect/>
          </a:stretch>
        </p:blipFill>
        <p:spPr>
          <a:xfrm>
            <a:off x="0" y="-1"/>
            <a:ext cx="12192000" cy="6858001"/>
          </a:xfrm>
          <a:prstGeom prst="rect">
            <a:avLst/>
          </a:prstGeom>
        </p:spPr>
      </p:pic>
    </p:spTree>
    <p:extLst>
      <p:ext uri="{BB962C8B-B14F-4D97-AF65-F5344CB8AC3E}">
        <p14:creationId xmlns:p14="http://schemas.microsoft.com/office/powerpoint/2010/main" val="29051563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51</TotalTime>
  <Words>1148</Words>
  <Application>Microsoft Office PowerPoint</Application>
  <PresentationFormat>Widescreen</PresentationFormat>
  <Paragraphs>67</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Rockwell</vt:lpstr>
      <vt:lpstr>Rockwell Condensed</vt:lpstr>
      <vt:lpstr>Times New Roman</vt:lpstr>
      <vt:lpstr>Wingdings</vt:lpstr>
      <vt:lpstr>Wood Type</vt:lpstr>
      <vt:lpstr>Effective Team Working and Communication Amazon Company </vt:lpstr>
      <vt:lpstr>Introduction </vt:lpstr>
      <vt:lpstr>Overview of the organisation  </vt:lpstr>
      <vt:lpstr>Benefits of effective communication </vt:lpstr>
      <vt:lpstr>Theory  </vt:lpstr>
      <vt:lpstr>Barriers in communication </vt:lpstr>
      <vt:lpstr>Communication channels used by Amazon </vt:lpstr>
      <vt:lpstr> Recommendation </vt:lpstr>
      <vt:lpstr>Conclusion</vt:lpstr>
      <vt:lpstr>Reference list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 </dc:title>
  <dc:creator>shreya ghosh</dc:creator>
  <cp:lastModifiedBy>Yoshi</cp:lastModifiedBy>
  <cp:revision>6</cp:revision>
  <dcterms:created xsi:type="dcterms:W3CDTF">2022-03-10T06:56:38Z</dcterms:created>
  <dcterms:modified xsi:type="dcterms:W3CDTF">2022-03-17T20:07:36Z</dcterms:modified>
</cp:coreProperties>
</file>