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63" r:id="rId2"/>
    <p:sldId id="257" r:id="rId3"/>
    <p:sldId id="258" r:id="rId4"/>
    <p:sldId id="259" r:id="rId5"/>
    <p:sldId id="261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4A0921-87B2-F247-96A0-4B90C173D4C4}" type="datetimeFigureOut">
              <a:rPr lang="en-US" smtClean="0"/>
              <a:t>3/17/24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D9B5A0-7F15-B843-80E9-DFF37BA584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65494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Structure from assignment brief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D9B5A0-7F15-B843-80E9-DFF37BA5846C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19005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-Company research</a:t>
            </a:r>
          </a:p>
          <a:p>
            <a:r>
              <a:rPr lang="en-GB"/>
              <a:t>-Mostly trough journals/ news articles</a:t>
            </a:r>
          </a:p>
          <a:p>
            <a:r>
              <a:rPr lang="en-GB"/>
              <a:t>-Why innovation is needed/ How to innovate</a:t>
            </a:r>
          </a:p>
          <a:p>
            <a:r>
              <a:rPr lang="en-GB"/>
              <a:t>-Class lectures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D9B5A0-7F15-B843-80E9-DFF37BA5846C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42916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*Cons from the lack of innovation from Warehouse</a:t>
            </a:r>
          </a:p>
          <a:p>
            <a:r>
              <a:rPr lang="en-GB"/>
              <a:t>*how to keep your business relevant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D9B5A0-7F15-B843-80E9-DFF37BA5846C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34664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3/17/24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02125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3/17/24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75839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3/17/24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39104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3/17/24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1192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3/17/24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52998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3/17/24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28348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3/17/24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67660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3/17/24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748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3/17/24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2217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3/17/24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9665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3/17/24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7299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3/17/24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85931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CB612D-5320-C34C-8DCC-525826D2F0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66218"/>
            <a:ext cx="10515600" cy="1325563"/>
          </a:xfrm>
        </p:spPr>
        <p:txBody>
          <a:bodyPr/>
          <a:lstStyle/>
          <a:p>
            <a:pPr algn="ctr"/>
            <a:r>
              <a:rPr lang="en-GB"/>
              <a:t>TASK 2 PRESENTATION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283BE8-7E94-624C-9381-23DC9D0AC37E}"/>
              </a:ext>
            </a:extLst>
          </p:cNvPr>
          <p:cNvSpPr txBox="1"/>
          <p:nvPr/>
        </p:nvSpPr>
        <p:spPr>
          <a:xfrm>
            <a:off x="4761896" y="4091781"/>
            <a:ext cx="39986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Full name: OUSMANE SOW</a:t>
            </a:r>
          </a:p>
          <a:p>
            <a:pPr algn="l"/>
            <a:r>
              <a:rPr lang="en-GB"/>
              <a:t>Student Number: 2109242</a:t>
            </a:r>
          </a:p>
          <a:p>
            <a:pPr algn="l"/>
            <a:r>
              <a:rPr lang="en-GB"/>
              <a:t>Module: BMSW6102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42178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FF345A-9181-7744-9A53-8D31DA0B12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66218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sz="4100" dirty="0">
                <a:solidFill>
                  <a:prstClr val="black"/>
                </a:solidFill>
                <a:latin typeface="ArialMT"/>
              </a:rPr>
              <a:t>PROCEDURES FOLLOWED TO COMPLETE THE ASSIGNMENT:</a:t>
            </a:r>
            <a:endParaRPr lang="en-US" sz="4100" dirty="0"/>
          </a:p>
        </p:txBody>
      </p:sp>
    </p:spTree>
    <p:extLst>
      <p:ext uri="{BB962C8B-B14F-4D97-AF65-F5344CB8AC3E}">
        <p14:creationId xmlns:p14="http://schemas.microsoft.com/office/powerpoint/2010/main" val="28142322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D84F3329-420C-DD48-9ED5-7D3AA92C7C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1533" y="1917096"/>
            <a:ext cx="10515600" cy="4351338"/>
          </a:xfrm>
        </p:spPr>
        <p:txBody>
          <a:bodyPr>
            <a:noAutofit/>
          </a:bodyPr>
          <a:lstStyle/>
          <a:p>
            <a:pPr algn="just"/>
            <a:r>
              <a:rPr lang="en-GB" sz="3000" dirty="0">
                <a:solidFill>
                  <a:prstClr val="black"/>
                </a:solidFill>
                <a:latin typeface="ArialMT"/>
              </a:rPr>
              <a:t>What</a:t>
            </a:r>
            <a:r>
              <a:rPr lang="en-US" sz="3000" dirty="0">
                <a:solidFill>
                  <a:prstClr val="black"/>
                </a:solidFill>
                <a:latin typeface="ArialMT"/>
              </a:rPr>
              <a:t> type of research was carried out?</a:t>
            </a:r>
            <a:endParaRPr lang="en-GB" sz="3000" dirty="0">
              <a:solidFill>
                <a:prstClr val="black"/>
              </a:solidFill>
              <a:latin typeface="ArialMT"/>
            </a:endParaRPr>
          </a:p>
          <a:p>
            <a:pPr algn="just"/>
            <a:r>
              <a:rPr lang="en-US" sz="3000" dirty="0">
                <a:solidFill>
                  <a:prstClr val="black"/>
                </a:solidFill>
                <a:latin typeface="ArialMT"/>
              </a:rPr>
              <a:t>How relevant information was searched for and sorted?</a:t>
            </a:r>
            <a:endParaRPr lang="en-GB" sz="3000" dirty="0">
              <a:solidFill>
                <a:prstClr val="black"/>
              </a:solidFill>
              <a:latin typeface="ArialMT"/>
            </a:endParaRPr>
          </a:p>
          <a:p>
            <a:pPr algn="just"/>
            <a:r>
              <a:rPr lang="en-US" sz="3000" dirty="0">
                <a:solidFill>
                  <a:prstClr val="black"/>
                </a:solidFill>
                <a:latin typeface="ArialMT"/>
              </a:rPr>
              <a:t>What concepts/theories/class notes were explored and how?</a:t>
            </a:r>
            <a:endParaRPr lang="en-GB" sz="3000" dirty="0">
              <a:solidFill>
                <a:prstClr val="black"/>
              </a:solidFill>
              <a:latin typeface="ArialMT"/>
            </a:endParaRPr>
          </a:p>
          <a:p>
            <a:pPr algn="just"/>
            <a:r>
              <a:rPr lang="en-US" sz="3000" dirty="0">
                <a:solidFill>
                  <a:prstClr val="black"/>
                </a:solidFill>
                <a:latin typeface="ArialMT"/>
              </a:rPr>
              <a:t>Which external sources were most useful in writing the assignment?</a:t>
            </a:r>
            <a:endParaRPr lang="en-US" sz="3000" dirty="0"/>
          </a:p>
        </p:txBody>
      </p:sp>
    </p:spTree>
    <p:extLst>
      <p:ext uri="{BB962C8B-B14F-4D97-AF65-F5344CB8AC3E}">
        <p14:creationId xmlns:p14="http://schemas.microsoft.com/office/powerpoint/2010/main" val="4671977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A7348A-6DAD-244C-AC99-4370D74832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000" dirty="0">
                <a:solidFill>
                  <a:prstClr val="black"/>
                </a:solidFill>
                <a:latin typeface="ArialMT"/>
              </a:rPr>
              <a:t>Main challenges faced in completing the assignment:</a:t>
            </a:r>
            <a:endParaRPr lang="en-US" sz="3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AA070B-396F-D044-B989-33454CB7C8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5576" y="2141537"/>
            <a:ext cx="4120848" cy="4351338"/>
          </a:xfrm>
        </p:spPr>
        <p:txBody>
          <a:bodyPr/>
          <a:lstStyle/>
          <a:p>
            <a:r>
              <a:rPr lang="en-GB"/>
              <a:t>Avoiding plagiarism</a:t>
            </a:r>
          </a:p>
          <a:p>
            <a:r>
              <a:rPr lang="en-GB"/>
              <a:t>Relevancy</a:t>
            </a:r>
          </a:p>
          <a:p>
            <a:r>
              <a:rPr lang="en-GB"/>
              <a:t>Grammar mistakes</a:t>
            </a:r>
          </a:p>
          <a:p>
            <a:r>
              <a:rPr lang="en-GB"/>
              <a:t>Time management </a:t>
            </a:r>
          </a:p>
          <a:p>
            <a:r>
              <a:rPr lang="en-GB"/>
              <a:t>Motivation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75373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C00183-84F7-DF4E-ADFE-2B40809C65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Avoiding plagiarism? Not copying; multiple sources; using my own style</a:t>
            </a:r>
          </a:p>
          <a:p>
            <a:r>
              <a:rPr lang="en-GB"/>
              <a:t>Relevancy? Flow of reading/connection between each section</a:t>
            </a:r>
          </a:p>
          <a:p>
            <a:r>
              <a:rPr lang="en-GB"/>
              <a:t>Grammar mistakes? </a:t>
            </a:r>
          </a:p>
          <a:p>
            <a:r>
              <a:rPr lang="en-GB"/>
              <a:t>Time management? Schedule making</a:t>
            </a:r>
          </a:p>
          <a:p>
            <a:r>
              <a:rPr lang="en-GB"/>
              <a:t>Motivation?</a:t>
            </a:r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E66A79-D957-6141-B938-B452D743B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6400" y="690169"/>
            <a:ext cx="10515600" cy="1325563"/>
          </a:xfrm>
        </p:spPr>
        <p:txBody>
          <a:bodyPr>
            <a:normAutofit/>
          </a:bodyPr>
          <a:lstStyle/>
          <a:p>
            <a:r>
              <a:rPr lang="en-GB" sz="4100"/>
              <a:t>HOW DID I OVERCOME THOSE CHALLENGES?</a:t>
            </a:r>
            <a:endParaRPr lang="en-US" sz="4100"/>
          </a:p>
        </p:txBody>
      </p:sp>
    </p:spTree>
    <p:extLst>
      <p:ext uri="{BB962C8B-B14F-4D97-AF65-F5344CB8AC3E}">
        <p14:creationId xmlns:p14="http://schemas.microsoft.com/office/powerpoint/2010/main" val="33064054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03F92F-8AF0-1840-84B7-4F6CC30EFF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40266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4100">
                <a:latin typeface="Arial Rounded MT Bold" panose="020F0704030504030204" pitchFamily="34" charset="77"/>
              </a:rPr>
              <a:t>CONCLUSION</a:t>
            </a:r>
            <a:endParaRPr lang="en-US" sz="4100">
              <a:latin typeface="Arial Rounded MT Bold" panose="020F0704030504030204" pitchFamily="34" charset="77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7976A09-77F3-8D4A-920D-AC60EA34FC4C}"/>
              </a:ext>
            </a:extLst>
          </p:cNvPr>
          <p:cNvSpPr>
            <a:spLocks noGrp="1"/>
          </p:cNvSpPr>
          <p:nvPr/>
        </p:nvSpPr>
        <p:spPr>
          <a:xfrm>
            <a:off x="990600" y="2918618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/>
              <a:t>Practical learning outcomes: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0016630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6</Slides>
  <Notes>3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Gallery</vt:lpstr>
      <vt:lpstr>TASK 2 PRESENTATION</vt:lpstr>
      <vt:lpstr>PROCEDURES FOLLOWED TO COMPLETE THE ASSIGNMENT:</vt:lpstr>
      <vt:lpstr>PowerPoint Presentation</vt:lpstr>
      <vt:lpstr>Main challenges faced in completing the assignment:</vt:lpstr>
      <vt:lpstr>HOW DID I OVERCOME THOSE CHALLENGES?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Ousmane Sow (2109242)</dc:creator>
  <cp:lastModifiedBy>Ousmane Sow (2109242)</cp:lastModifiedBy>
  <cp:revision>5</cp:revision>
  <dcterms:created xsi:type="dcterms:W3CDTF">2024-03-17T15:53:58Z</dcterms:created>
  <dcterms:modified xsi:type="dcterms:W3CDTF">2024-03-17T16:38:46Z</dcterms:modified>
</cp:coreProperties>
</file>