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microsoft.com/office/2020/02/relationships/classificationlabels" Target="docMetadata/LabelInfo.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handoutMasterIdLst>
    <p:handoutMasterId r:id="rId18"/>
  </p:handoutMasterIdLst>
  <p:sldIdLst>
    <p:sldId id="272" r:id="rId2"/>
    <p:sldId id="273" r:id="rId3"/>
    <p:sldId id="259" r:id="rId4"/>
    <p:sldId id="266" r:id="rId5"/>
    <p:sldId id="284" r:id="rId6"/>
    <p:sldId id="283" r:id="rId7"/>
    <p:sldId id="285" r:id="rId8"/>
    <p:sldId id="267" r:id="rId9"/>
    <p:sldId id="286" r:id="rId10"/>
    <p:sldId id="268" r:id="rId11"/>
    <p:sldId id="282" r:id="rId12"/>
    <p:sldId id="287" r:id="rId13"/>
    <p:sldId id="288" r:id="rId14"/>
    <p:sldId id="280" r:id="rId15"/>
    <p:sldId id="28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8F3F0"/>
    <a:srgbClr val="D1D8B7"/>
    <a:srgbClr val="A09D79"/>
    <a:srgbClr val="AD5C4D"/>
    <a:srgbClr val="543E35"/>
    <a:srgbClr val="637700"/>
    <a:srgbClr val="FFF4ED"/>
    <a:srgbClr val="5E6A76"/>
    <a:srgbClr val="00000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830"/>
  </p:normalViewPr>
  <p:slideViewPr>
    <p:cSldViewPr snapToGrid="0">
      <p:cViewPr>
        <p:scale>
          <a:sx n="63" d="100"/>
          <a:sy n="63" d="100"/>
        </p:scale>
        <p:origin x="804" y="56"/>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58" d="100"/>
          <a:sy n="58" d="100"/>
        </p:scale>
        <p:origin x="324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handoutMaster" Target="handoutMasters/handoutMaster1.xml" /><Relationship Id="rId3" Type="http://schemas.openxmlformats.org/officeDocument/2006/relationships/slide" Target="slides/slide2.xml" /><Relationship Id="rId21"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23" Type="http://schemas.microsoft.com/office/2018/10/relationships/authors" Target="authors.xml" /><Relationship Id="rId10" Type="http://schemas.openxmlformats.org/officeDocument/2006/relationships/slide" Target="slides/slide9.xml" /><Relationship Id="rId19"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ableStyles" Target="tableStyles.xml" /></Relationships>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D8915E-DC14-41D6-9BB5-F49E1C265163}" type="doc">
      <dgm:prSet loTypeId="urn:microsoft.com/office/officeart/2008/layout/LinedList" loCatId="list" qsTypeId="urn:microsoft.com/office/officeart/2005/8/quickstyle/3d2" qsCatId="3D" csTypeId="urn:microsoft.com/office/officeart/2005/8/colors/accent1_3" csCatId="accent1" phldr="1"/>
      <dgm:spPr/>
      <dgm:t>
        <a:bodyPr/>
        <a:lstStyle/>
        <a:p>
          <a:endParaRPr lang="en-US"/>
        </a:p>
      </dgm:t>
    </dgm:pt>
    <dgm:pt modelId="{8FE81FEC-2664-411F-AEB3-065F29F52751}">
      <dgm:prSet custT="1"/>
      <dgm:spPr/>
      <dgm:t>
        <a:bodyPr lIns="182880" tIns="182880" rIns="182880" bIns="182880" anchor="ctr"/>
        <a:lstStyle/>
        <a:p>
          <a:pPr marL="0" rtl="0">
            <a:lnSpc>
              <a:spcPct val="100000"/>
            </a:lnSpc>
            <a:buNone/>
          </a:pPr>
          <a:r>
            <a:rPr lang="en-US" sz="1800" b="0" i="0" kern="1200" dirty="0">
              <a:solidFill>
                <a:schemeClr val="accent2"/>
              </a:solidFill>
              <a:latin typeface="+mn-lt"/>
              <a:cs typeface="Gill Sans Light" panose="020B0302020104020203" pitchFamily="34" charset="-79"/>
            </a:rPr>
            <a:t>increasing </a:t>
          </a:r>
          <a:r>
            <a:rPr lang="en-US" sz="1800" b="1" i="0" kern="1200" dirty="0">
              <a:solidFill>
                <a:schemeClr val="accent2"/>
              </a:solidFill>
              <a:latin typeface="+mn-lt"/>
              <a:cs typeface="Gill Sans Light" panose="020B0302020104020203" pitchFamily="34" charset="-79"/>
            </a:rPr>
            <a:t>productivity and engagement</a:t>
          </a:r>
          <a:endParaRPr lang="en-US" sz="1800" b="1" i="0" kern="1200" dirty="0">
            <a:solidFill>
              <a:srgbClr val="AC5B4C"/>
            </a:solidFill>
            <a:latin typeface="Gill Sans Nova" panose="020B0602020104020203" pitchFamily="34" charset="0"/>
            <a:ea typeface="+mn-ea"/>
            <a:cs typeface="Gill Sans SemiBold" panose="020B0502020104020203" pitchFamily="34" charset="-79"/>
          </a:endParaRPr>
        </a:p>
      </dgm:t>
    </dgm:pt>
    <dgm:pt modelId="{BCBC007E-0269-421B-9C41-DE26D5C3A822}" type="parTrans" cxnId="{711E093C-AD42-45A4-8D40-A2D39702062E}">
      <dgm:prSet/>
      <dgm:spPr/>
      <dgm:t>
        <a:bodyPr/>
        <a:lstStyle/>
        <a:p>
          <a:endParaRPr lang="en-US"/>
        </a:p>
      </dgm:t>
    </dgm:pt>
    <dgm:pt modelId="{80230EB7-7230-4881-A631-309C07417378}" type="sibTrans" cxnId="{711E093C-AD42-45A4-8D40-A2D39702062E}">
      <dgm:prSet/>
      <dgm:spPr/>
      <dgm:t>
        <a:bodyPr/>
        <a:lstStyle/>
        <a:p>
          <a:endParaRPr lang="en-US"/>
        </a:p>
      </dgm:t>
    </dgm:pt>
    <dgm:pt modelId="{73D947E0-108F-4D20-A71E-3CF329F97212}">
      <dgm:prSet phldr="0" custT="1"/>
      <dgm:spPr/>
      <dgm:t>
        <a:bodyPr anchor="ctr"/>
        <a:lstStyle/>
        <a:p>
          <a:pPr marL="0" rtl="0"/>
          <a:endParaRPr lang="en-US" sz="2000" b="0" i="0" dirty="0">
            <a:latin typeface="Gill Sans Nova" panose="020B0602020104020203" pitchFamily="34" charset="0"/>
            <a:cs typeface="Gill Sans SemiBold" panose="020B0502020104020203" pitchFamily="34" charset="-79"/>
          </a:endParaRPr>
        </a:p>
      </dgm:t>
    </dgm:pt>
    <dgm:pt modelId="{9D249532-A24D-4D8F-848A-9F42F2E486C9}" type="parTrans" cxnId="{A0077D09-C12C-46D0-8DF7-194B6911362A}">
      <dgm:prSet/>
      <dgm:spPr/>
      <dgm:t>
        <a:bodyPr/>
        <a:lstStyle/>
        <a:p>
          <a:endParaRPr lang="en-US"/>
        </a:p>
      </dgm:t>
    </dgm:pt>
    <dgm:pt modelId="{AE813459-65AB-4FA9-B717-330DDA6DFA4E}" type="sibTrans" cxnId="{A0077D09-C12C-46D0-8DF7-194B6911362A}">
      <dgm:prSet/>
      <dgm:spPr/>
      <dgm:t>
        <a:bodyPr/>
        <a:lstStyle/>
        <a:p>
          <a:endParaRPr lang="en-US"/>
        </a:p>
      </dgm:t>
    </dgm:pt>
    <dgm:pt modelId="{30A490C8-22B4-4D68-875C-0F0DE2FF864D}">
      <dgm:prSet phldr="0" custT="1"/>
      <dgm:spPr/>
      <dgm:t>
        <a:bodyPr anchor="ctr"/>
        <a:lstStyle/>
        <a:p>
          <a:pPr marL="0">
            <a:lnSpc>
              <a:spcPct val="100000"/>
            </a:lnSpc>
          </a:pPr>
          <a:r>
            <a:rPr lang="en-US" sz="1800" b="0" i="0" dirty="0">
              <a:solidFill>
                <a:schemeClr val="accent2"/>
              </a:solidFill>
              <a:latin typeface="+mn-lt"/>
              <a:cs typeface="Gill Sans Light" panose="020B0302020104020203" pitchFamily="34" charset="-79"/>
            </a:rPr>
            <a:t>embracing conversations </a:t>
          </a:r>
          <a:r>
            <a:rPr lang="en-US" sz="1800" b="1" i="0" dirty="0">
              <a:solidFill>
                <a:schemeClr val="accent2"/>
              </a:solidFill>
              <a:latin typeface="+mn-lt"/>
              <a:cs typeface="Gill Sans Light" panose="020B0302020104020203" pitchFamily="34" charset="-79"/>
            </a:rPr>
            <a:t>demonstrates that we want the best for our group</a:t>
          </a:r>
          <a:endParaRPr lang="en-US" sz="1800" b="1" i="0" dirty="0">
            <a:solidFill>
              <a:schemeClr val="accent2"/>
            </a:solidFill>
            <a:latin typeface="Gill Sans Nova" panose="020B0602020104020203" pitchFamily="34" charset="0"/>
            <a:cs typeface="Gill Sans SemiBold" panose="020B0502020104020203" pitchFamily="34" charset="-79"/>
          </a:endParaRPr>
        </a:p>
      </dgm:t>
    </dgm:pt>
    <dgm:pt modelId="{035C64B0-4F0C-4FD1-BD23-B1D4C9887CBE}" type="parTrans" cxnId="{381FE1CC-8184-4745-8EB3-6DE11655998D}">
      <dgm:prSet/>
      <dgm:spPr/>
      <dgm:t>
        <a:bodyPr/>
        <a:lstStyle/>
        <a:p>
          <a:endParaRPr lang="en-US"/>
        </a:p>
      </dgm:t>
    </dgm:pt>
    <dgm:pt modelId="{45495DA8-8707-41E3-A12B-FA5766269C44}" type="sibTrans" cxnId="{381FE1CC-8184-4745-8EB3-6DE11655998D}">
      <dgm:prSet/>
      <dgm:spPr/>
      <dgm:t>
        <a:bodyPr/>
        <a:lstStyle/>
        <a:p>
          <a:endParaRPr lang="en-US"/>
        </a:p>
      </dgm:t>
    </dgm:pt>
    <dgm:pt modelId="{B1AFA1AF-0FF8-45B3-A6D0-0E255A2F637D}">
      <dgm:prSet phldr="0" custT="1"/>
      <dgm:spPr/>
      <dgm:t>
        <a:bodyPr anchor="ctr"/>
        <a:lstStyle/>
        <a:p>
          <a:pPr marL="0"/>
          <a:endParaRPr lang="en-US" sz="2000" b="0" i="0" dirty="0">
            <a:latin typeface="Gill Sans Nova" panose="020B0602020104020203" pitchFamily="34" charset="0"/>
            <a:cs typeface="Gill Sans SemiBold" panose="020B0502020104020203" pitchFamily="34" charset="-79"/>
          </a:endParaRPr>
        </a:p>
      </dgm:t>
    </dgm:pt>
    <dgm:pt modelId="{10C68AF5-481C-45AA-A216-8BBBB04515B9}" type="parTrans" cxnId="{F28D7702-2FC3-49BD-BB13-C989E5EE622A}">
      <dgm:prSet/>
      <dgm:spPr/>
      <dgm:t>
        <a:bodyPr/>
        <a:lstStyle/>
        <a:p>
          <a:endParaRPr lang="en-US"/>
        </a:p>
      </dgm:t>
    </dgm:pt>
    <dgm:pt modelId="{88649F7A-400B-4056-965D-C9AC0B3AD942}" type="sibTrans" cxnId="{F28D7702-2FC3-49BD-BB13-C989E5EE622A}">
      <dgm:prSet/>
      <dgm:spPr/>
      <dgm:t>
        <a:bodyPr/>
        <a:lstStyle/>
        <a:p>
          <a:endParaRPr lang="en-US"/>
        </a:p>
      </dgm:t>
    </dgm:pt>
    <dgm:pt modelId="{50418D2B-9486-42DE-AFDD-1D31420040FF}">
      <dgm:prSet phldr="0" custT="1"/>
      <dgm:spPr/>
      <dgm:t>
        <a:bodyPr anchor="ctr"/>
        <a:lstStyle/>
        <a:p>
          <a:pPr marL="0">
            <a:lnSpc>
              <a:spcPct val="100000"/>
            </a:lnSpc>
          </a:pPr>
          <a:r>
            <a:rPr lang="en-US" sz="1800" b="0" i="0" dirty="0">
              <a:solidFill>
                <a:schemeClr val="accent2"/>
              </a:solidFill>
              <a:latin typeface="+mn-lt"/>
              <a:cs typeface="Gill Sans Light" panose="020B0302020104020203" pitchFamily="34" charset="-79"/>
            </a:rPr>
            <a:t>building </a:t>
          </a:r>
          <a:r>
            <a:rPr lang="en-US" sz="1800" b="1" i="0" dirty="0">
              <a:solidFill>
                <a:schemeClr val="accent2"/>
              </a:solidFill>
              <a:latin typeface="+mn-lt"/>
              <a:cs typeface="Gill Sans Light" panose="020B0302020104020203" pitchFamily="34" charset="-79"/>
            </a:rPr>
            <a:t>trust</a:t>
          </a:r>
          <a:endParaRPr lang="en-US" sz="1800" b="1" i="0" dirty="0">
            <a:solidFill>
              <a:schemeClr val="accent2"/>
            </a:solidFill>
            <a:latin typeface="Gill Sans Nova" panose="020B0602020104020203" pitchFamily="34" charset="0"/>
            <a:cs typeface="Gill Sans SemiBold" panose="020B0502020104020203" pitchFamily="34" charset="-79"/>
          </a:endParaRPr>
        </a:p>
      </dgm:t>
    </dgm:pt>
    <dgm:pt modelId="{D5A17F6B-93F5-442B-938A-0F38C281BE88}" type="parTrans" cxnId="{5A5BA622-5DEB-48B9-88D9-C1DE36C711E5}">
      <dgm:prSet/>
      <dgm:spPr/>
      <dgm:t>
        <a:bodyPr/>
        <a:lstStyle/>
        <a:p>
          <a:endParaRPr lang="en-US"/>
        </a:p>
      </dgm:t>
    </dgm:pt>
    <dgm:pt modelId="{1D87A0A5-8024-4710-846B-D5BFAC785107}" type="sibTrans" cxnId="{5A5BA622-5DEB-48B9-88D9-C1DE36C711E5}">
      <dgm:prSet/>
      <dgm:spPr/>
      <dgm:t>
        <a:bodyPr/>
        <a:lstStyle/>
        <a:p>
          <a:endParaRPr lang="en-US"/>
        </a:p>
      </dgm:t>
    </dgm:pt>
    <dgm:pt modelId="{E9682B4F-0217-4B50-923E-C104AA24290F}">
      <dgm:prSet phldr="0" custT="1"/>
      <dgm:spPr/>
      <dgm:t>
        <a:bodyPr anchor="ctr"/>
        <a:lstStyle/>
        <a:p>
          <a:pPr marL="0"/>
          <a:endParaRPr lang="en-US" sz="2000" b="0" i="0" dirty="0">
            <a:latin typeface="Gill Sans Nova" panose="020B0602020104020203" pitchFamily="34" charset="0"/>
            <a:cs typeface="Gill Sans SemiBold" panose="020B0502020104020203" pitchFamily="34" charset="-79"/>
          </a:endParaRPr>
        </a:p>
      </dgm:t>
    </dgm:pt>
    <dgm:pt modelId="{E0F6C4AF-9BBB-4698-91D7-F9AE3EACBD5D}" type="parTrans" cxnId="{6C23D0C9-74B2-4C8B-AB2F-A03B3B0EBE56}">
      <dgm:prSet/>
      <dgm:spPr/>
      <dgm:t>
        <a:bodyPr/>
        <a:lstStyle/>
        <a:p>
          <a:endParaRPr lang="en-US"/>
        </a:p>
      </dgm:t>
    </dgm:pt>
    <dgm:pt modelId="{B8632E42-D7EB-4C31-877E-6F1B2801851A}" type="sibTrans" cxnId="{6C23D0C9-74B2-4C8B-AB2F-A03B3B0EBE56}">
      <dgm:prSet/>
      <dgm:spPr/>
      <dgm:t>
        <a:bodyPr/>
        <a:lstStyle/>
        <a:p>
          <a:endParaRPr lang="en-US"/>
        </a:p>
      </dgm:t>
    </dgm:pt>
    <dgm:pt modelId="{0EC0C300-11E4-45CF-8418-973585107209}">
      <dgm:prSet phldr="0" custT="1"/>
      <dgm:spPr/>
      <dgm:t>
        <a:bodyPr anchor="ctr"/>
        <a:lstStyle/>
        <a:p>
          <a:pPr marL="0">
            <a:lnSpc>
              <a:spcPct val="100000"/>
            </a:lnSpc>
          </a:pPr>
          <a:r>
            <a:rPr lang="en-US" sz="1800" b="0" i="0" dirty="0">
              <a:solidFill>
                <a:schemeClr val="accent2"/>
              </a:solidFill>
              <a:latin typeface="+mn-lt"/>
              <a:cs typeface="Gill Sans Light" panose="020B0302020104020203" pitchFamily="34" charset="-79"/>
            </a:rPr>
            <a:t>listening, offering feedback or providing suggestions </a:t>
          </a:r>
          <a:r>
            <a:rPr lang="en-US" sz="1800" b="1" i="0" dirty="0">
              <a:solidFill>
                <a:schemeClr val="accent2"/>
              </a:solidFill>
              <a:latin typeface="+mn-lt"/>
              <a:cs typeface="Gill Sans Light" panose="020B0302020104020203" pitchFamily="34" charset="-79"/>
            </a:rPr>
            <a:t>demonstrates mutual respects</a:t>
          </a:r>
          <a:endParaRPr lang="en-US" sz="1800" b="1" i="0" dirty="0">
            <a:solidFill>
              <a:schemeClr val="accent2"/>
            </a:solidFill>
            <a:latin typeface="Gill Sans Nova" panose="020B0602020104020203" pitchFamily="34" charset="0"/>
            <a:cs typeface="Gill Sans SemiBold" panose="020B0502020104020203" pitchFamily="34" charset="-79"/>
          </a:endParaRPr>
        </a:p>
      </dgm:t>
    </dgm:pt>
    <dgm:pt modelId="{1E4DD98E-100E-46B7-B24A-408BBF69E9FA}" type="parTrans" cxnId="{51563A4F-C0EB-47D6-B5BC-47A4E599AD4B}">
      <dgm:prSet/>
      <dgm:spPr/>
      <dgm:t>
        <a:bodyPr/>
        <a:lstStyle/>
        <a:p>
          <a:endParaRPr lang="en-US"/>
        </a:p>
      </dgm:t>
    </dgm:pt>
    <dgm:pt modelId="{90FAB5D1-62B3-4FF6-A07D-EE607F529C32}" type="sibTrans" cxnId="{51563A4F-C0EB-47D6-B5BC-47A4E599AD4B}">
      <dgm:prSet/>
      <dgm:spPr/>
      <dgm:t>
        <a:bodyPr/>
        <a:lstStyle/>
        <a:p>
          <a:endParaRPr lang="en-US"/>
        </a:p>
      </dgm:t>
    </dgm:pt>
    <dgm:pt modelId="{FEB4A941-E9FA-4A86-A673-85FF34B35F20}">
      <dgm:prSet phldr="0" custT="1"/>
      <dgm:spPr/>
      <dgm:t>
        <a:bodyPr anchor="ctr"/>
        <a:lstStyle/>
        <a:p>
          <a:pPr marL="0" rtl="0">
            <a:lnSpc>
              <a:spcPct val="100000"/>
            </a:lnSpc>
          </a:pPr>
          <a:r>
            <a:rPr lang="en-US" sz="1800" b="0" i="0" dirty="0">
              <a:solidFill>
                <a:schemeClr val="accent2"/>
              </a:solidFill>
              <a:latin typeface="+mn-lt"/>
              <a:cs typeface="Gill Sans Light" panose="020B0302020104020203" pitchFamily="34" charset="-79"/>
            </a:rPr>
            <a:t>increased </a:t>
          </a:r>
          <a:r>
            <a:rPr lang="en-US" sz="1800" b="1" i="0" dirty="0">
              <a:solidFill>
                <a:schemeClr val="accent2"/>
              </a:solidFill>
              <a:latin typeface="+mn-lt"/>
              <a:cs typeface="Gill Sans Light" panose="020B0302020104020203" pitchFamily="34" charset="-79"/>
            </a:rPr>
            <a:t>job satisfaction</a:t>
          </a:r>
          <a:endParaRPr lang="en-US" sz="1800" b="0" i="0" dirty="0">
            <a:solidFill>
              <a:schemeClr val="accent2"/>
            </a:solidFill>
            <a:latin typeface="Gill Sans Nova" panose="020B0602020104020203" pitchFamily="34" charset="0"/>
            <a:cs typeface="Gill Sans SemiBold" panose="020B0502020104020203" pitchFamily="34" charset="-79"/>
          </a:endParaRPr>
        </a:p>
      </dgm:t>
    </dgm:pt>
    <dgm:pt modelId="{39522508-BC4E-4DD5-A744-AFEFFE36DB74}" type="parTrans" cxnId="{F942F56C-9025-4AA1-9B36-C5AE0A93B0F5}">
      <dgm:prSet/>
      <dgm:spPr/>
      <dgm:t>
        <a:bodyPr/>
        <a:lstStyle/>
        <a:p>
          <a:endParaRPr lang="en-US"/>
        </a:p>
      </dgm:t>
    </dgm:pt>
    <dgm:pt modelId="{97624CC8-6315-4683-B26C-C30D552DA5A6}" type="sibTrans" cxnId="{F942F56C-9025-4AA1-9B36-C5AE0A93B0F5}">
      <dgm:prSet/>
      <dgm:spPr/>
      <dgm:t>
        <a:bodyPr/>
        <a:lstStyle/>
        <a:p>
          <a:endParaRPr lang="en-US"/>
        </a:p>
      </dgm:t>
    </dgm:pt>
    <dgm:pt modelId="{A2322D3A-7AC2-4C5C-9D7E-EAB2313D47D4}">
      <dgm:prSet phldr="0" custT="1"/>
      <dgm:spPr/>
      <dgm:t>
        <a:bodyPr anchor="ctr"/>
        <a:lstStyle/>
        <a:p>
          <a:pPr marL="0"/>
          <a:endParaRPr lang="en-US" sz="2000" b="0" i="0" dirty="0">
            <a:latin typeface="Gill Sans Nova" panose="020B0602020104020203" pitchFamily="34" charset="0"/>
            <a:cs typeface="Gill Sans SemiBold" panose="020B0502020104020203" pitchFamily="34" charset="-79"/>
          </a:endParaRPr>
        </a:p>
      </dgm:t>
    </dgm:pt>
    <dgm:pt modelId="{4A8C15D4-B36F-4764-B4FF-F2AF790D3E17}" type="parTrans" cxnId="{179FAFCF-F878-464E-A8A6-1185EFA0E380}">
      <dgm:prSet/>
      <dgm:spPr/>
      <dgm:t>
        <a:bodyPr/>
        <a:lstStyle/>
        <a:p>
          <a:endParaRPr lang="en-US"/>
        </a:p>
      </dgm:t>
    </dgm:pt>
    <dgm:pt modelId="{84DE1C3A-3FC7-4DB3-88ED-33F65A71557A}" type="sibTrans" cxnId="{179FAFCF-F878-464E-A8A6-1185EFA0E380}">
      <dgm:prSet/>
      <dgm:spPr/>
      <dgm:t>
        <a:bodyPr/>
        <a:lstStyle/>
        <a:p>
          <a:endParaRPr lang="en-US"/>
        </a:p>
      </dgm:t>
    </dgm:pt>
    <dgm:pt modelId="{4F85505A-81B6-4FDA-A144-900B71DAD946}">
      <dgm:prSet phldr="0" custT="1"/>
      <dgm:spPr/>
      <dgm:t>
        <a:bodyPr anchor="ctr"/>
        <a:lstStyle/>
        <a:p>
          <a:pPr marL="0"/>
          <a:endParaRPr lang="en-US" sz="2000" b="0" i="0" dirty="0">
            <a:latin typeface="Gill Sans Nova" panose="020B0602020104020203" pitchFamily="34" charset="0"/>
            <a:cs typeface="Gill Sans SemiBold" panose="020B0502020104020203" pitchFamily="34" charset="-79"/>
          </a:endParaRPr>
        </a:p>
      </dgm:t>
    </dgm:pt>
    <dgm:pt modelId="{D9A96E25-7BBE-4DDD-8DDE-B4970D4340A8}" type="parTrans" cxnId="{2D633B56-E147-4EFC-B9EE-6C0413F329B0}">
      <dgm:prSet/>
      <dgm:spPr/>
      <dgm:t>
        <a:bodyPr/>
        <a:lstStyle/>
        <a:p>
          <a:endParaRPr lang="en-US"/>
        </a:p>
      </dgm:t>
    </dgm:pt>
    <dgm:pt modelId="{68F74A88-49DC-44B1-BC0D-220A7B97601C}" type="sibTrans" cxnId="{2D633B56-E147-4EFC-B9EE-6C0413F329B0}">
      <dgm:prSet/>
      <dgm:spPr/>
      <dgm:t>
        <a:bodyPr/>
        <a:lstStyle/>
        <a:p>
          <a:endParaRPr lang="en-US"/>
        </a:p>
      </dgm:t>
    </dgm:pt>
    <dgm:pt modelId="{C69743CB-D5A8-47A0-9D36-4A4B5E057C9B}">
      <dgm:prSet/>
      <dgm:spPr/>
      <dgm:t>
        <a:bodyPr/>
        <a:lstStyle/>
        <a:p>
          <a:r>
            <a:rPr lang="en-US" dirty="0"/>
            <a:t>GENERALLY</a:t>
          </a:r>
          <a:endParaRPr lang="en-GB" dirty="0"/>
        </a:p>
      </dgm:t>
    </dgm:pt>
    <dgm:pt modelId="{BDD1E4C5-E326-4F51-B34A-06167DAD34B4}" type="parTrans" cxnId="{D9893DED-00B8-4D16-8355-3EF4CFFF2011}">
      <dgm:prSet/>
      <dgm:spPr/>
      <dgm:t>
        <a:bodyPr/>
        <a:lstStyle/>
        <a:p>
          <a:endParaRPr lang="en-GB"/>
        </a:p>
      </dgm:t>
    </dgm:pt>
    <dgm:pt modelId="{178D54D3-EB27-4A32-9EE4-ED0462588289}" type="sibTrans" cxnId="{D9893DED-00B8-4D16-8355-3EF4CFFF2011}">
      <dgm:prSet/>
      <dgm:spPr/>
      <dgm:t>
        <a:bodyPr/>
        <a:lstStyle/>
        <a:p>
          <a:endParaRPr lang="en-GB"/>
        </a:p>
      </dgm:t>
    </dgm:pt>
    <dgm:pt modelId="{6564C5E9-1595-624A-93AF-6AD41D06A4F7}" type="pres">
      <dgm:prSet presAssocID="{0DD8915E-DC14-41D6-9BB5-F49E1C265163}" presName="vert0" presStyleCnt="0">
        <dgm:presLayoutVars>
          <dgm:dir/>
          <dgm:animOne val="branch"/>
          <dgm:animLvl val="lvl"/>
        </dgm:presLayoutVars>
      </dgm:prSet>
      <dgm:spPr/>
    </dgm:pt>
    <dgm:pt modelId="{CFCA7698-FAF1-9341-A1FC-ED13A8E7C585}" type="pres">
      <dgm:prSet presAssocID="{73D947E0-108F-4D20-A71E-3CF329F97212}" presName="thickLine" presStyleLbl="alignNode1" presStyleIdx="0" presStyleCnt="6"/>
      <dgm:spPr/>
    </dgm:pt>
    <dgm:pt modelId="{73B53ECD-88F7-D549-B120-6C2932F2D11A}" type="pres">
      <dgm:prSet presAssocID="{73D947E0-108F-4D20-A71E-3CF329F97212}" presName="horz1" presStyleCnt="0"/>
      <dgm:spPr/>
    </dgm:pt>
    <dgm:pt modelId="{16779ABC-4458-134D-8407-3B550EE07267}" type="pres">
      <dgm:prSet presAssocID="{73D947E0-108F-4D20-A71E-3CF329F97212}" presName="tx1" presStyleLbl="revTx" presStyleIdx="0" presStyleCnt="11"/>
      <dgm:spPr/>
    </dgm:pt>
    <dgm:pt modelId="{CAE07029-F81D-A44F-9347-F3E3A6E31F74}" type="pres">
      <dgm:prSet presAssocID="{73D947E0-108F-4D20-A71E-3CF329F97212}" presName="vert1" presStyleCnt="0"/>
      <dgm:spPr/>
    </dgm:pt>
    <dgm:pt modelId="{5A9BB2A1-D458-5443-B445-41D2960F03F2}" type="pres">
      <dgm:prSet presAssocID="{30A490C8-22B4-4D68-875C-0F0DE2FF864D}" presName="vertSpace2a" presStyleCnt="0"/>
      <dgm:spPr/>
    </dgm:pt>
    <dgm:pt modelId="{D7B8E40A-DB15-184E-8163-CFBBECDBFC1D}" type="pres">
      <dgm:prSet presAssocID="{30A490C8-22B4-4D68-875C-0F0DE2FF864D}" presName="horz2" presStyleCnt="0"/>
      <dgm:spPr/>
    </dgm:pt>
    <dgm:pt modelId="{59832A42-FD52-4B4A-92FB-6B1C497CBF3C}" type="pres">
      <dgm:prSet presAssocID="{30A490C8-22B4-4D68-875C-0F0DE2FF864D}" presName="horzSpace2" presStyleCnt="0"/>
      <dgm:spPr/>
    </dgm:pt>
    <dgm:pt modelId="{4B7883FE-9BF1-834B-9E55-433D1207CAF9}" type="pres">
      <dgm:prSet presAssocID="{30A490C8-22B4-4D68-875C-0F0DE2FF864D}" presName="tx2" presStyleLbl="revTx" presStyleIdx="1" presStyleCnt="11"/>
      <dgm:spPr/>
    </dgm:pt>
    <dgm:pt modelId="{0CBE5C3F-806F-B144-AE1F-FC9577B85A0B}" type="pres">
      <dgm:prSet presAssocID="{30A490C8-22B4-4D68-875C-0F0DE2FF864D}" presName="vert2" presStyleCnt="0"/>
      <dgm:spPr/>
    </dgm:pt>
    <dgm:pt modelId="{F855322D-A55D-8B49-879F-C673DBB2B4C9}" type="pres">
      <dgm:prSet presAssocID="{30A490C8-22B4-4D68-875C-0F0DE2FF864D}" presName="thinLine2b" presStyleLbl="callout" presStyleIdx="0" presStyleCnt="5"/>
      <dgm:spPr/>
    </dgm:pt>
    <dgm:pt modelId="{C673FE58-57C7-E240-8F76-83FFAD340DC5}" type="pres">
      <dgm:prSet presAssocID="{30A490C8-22B4-4D68-875C-0F0DE2FF864D}" presName="vertSpace2b" presStyleCnt="0"/>
      <dgm:spPr/>
    </dgm:pt>
    <dgm:pt modelId="{DD445911-31B5-374B-964F-E521B7F4A98B}" type="pres">
      <dgm:prSet presAssocID="{B1AFA1AF-0FF8-45B3-A6D0-0E255A2F637D}" presName="thickLine" presStyleLbl="alignNode1" presStyleIdx="1" presStyleCnt="6"/>
      <dgm:spPr/>
    </dgm:pt>
    <dgm:pt modelId="{2D373430-1C80-8F46-ABC4-CBE10AB29E21}" type="pres">
      <dgm:prSet presAssocID="{B1AFA1AF-0FF8-45B3-A6D0-0E255A2F637D}" presName="horz1" presStyleCnt="0"/>
      <dgm:spPr/>
    </dgm:pt>
    <dgm:pt modelId="{57741AD6-DFD2-814C-A051-E841CC65A4EA}" type="pres">
      <dgm:prSet presAssocID="{B1AFA1AF-0FF8-45B3-A6D0-0E255A2F637D}" presName="tx1" presStyleLbl="revTx" presStyleIdx="2" presStyleCnt="11"/>
      <dgm:spPr/>
    </dgm:pt>
    <dgm:pt modelId="{BAE20A88-DF00-8949-A8B2-0E344D388E90}" type="pres">
      <dgm:prSet presAssocID="{B1AFA1AF-0FF8-45B3-A6D0-0E255A2F637D}" presName="vert1" presStyleCnt="0"/>
      <dgm:spPr/>
    </dgm:pt>
    <dgm:pt modelId="{FFD3D6B1-6613-9A41-97D0-43A8EBCE5EAD}" type="pres">
      <dgm:prSet presAssocID="{50418D2B-9486-42DE-AFDD-1D31420040FF}" presName="vertSpace2a" presStyleCnt="0"/>
      <dgm:spPr/>
    </dgm:pt>
    <dgm:pt modelId="{A95899B2-8F62-204F-B53E-8872741B3D8A}" type="pres">
      <dgm:prSet presAssocID="{50418D2B-9486-42DE-AFDD-1D31420040FF}" presName="horz2" presStyleCnt="0"/>
      <dgm:spPr/>
    </dgm:pt>
    <dgm:pt modelId="{6C1C9676-3658-6D4F-92CD-97954CEC2777}" type="pres">
      <dgm:prSet presAssocID="{50418D2B-9486-42DE-AFDD-1D31420040FF}" presName="horzSpace2" presStyleCnt="0"/>
      <dgm:spPr/>
    </dgm:pt>
    <dgm:pt modelId="{040275F6-8CD8-B443-8E15-E2EA8C115BE0}" type="pres">
      <dgm:prSet presAssocID="{50418D2B-9486-42DE-AFDD-1D31420040FF}" presName="tx2" presStyleLbl="revTx" presStyleIdx="3" presStyleCnt="11"/>
      <dgm:spPr/>
    </dgm:pt>
    <dgm:pt modelId="{D9398154-13A0-B94E-B51B-C707B5F9C02E}" type="pres">
      <dgm:prSet presAssocID="{50418D2B-9486-42DE-AFDD-1D31420040FF}" presName="vert2" presStyleCnt="0"/>
      <dgm:spPr/>
    </dgm:pt>
    <dgm:pt modelId="{1103FC42-5419-864B-A44F-32D393A0563C}" type="pres">
      <dgm:prSet presAssocID="{50418D2B-9486-42DE-AFDD-1D31420040FF}" presName="thinLine2b" presStyleLbl="callout" presStyleIdx="1" presStyleCnt="5"/>
      <dgm:spPr/>
    </dgm:pt>
    <dgm:pt modelId="{3380EF9C-3F0E-624D-89C2-20B7B097FB92}" type="pres">
      <dgm:prSet presAssocID="{50418D2B-9486-42DE-AFDD-1D31420040FF}" presName="vertSpace2b" presStyleCnt="0"/>
      <dgm:spPr/>
    </dgm:pt>
    <dgm:pt modelId="{04EDAAE1-E9CA-2F45-BA18-8E6050569C72}" type="pres">
      <dgm:prSet presAssocID="{E9682B4F-0217-4B50-923E-C104AA24290F}" presName="thickLine" presStyleLbl="alignNode1" presStyleIdx="2" presStyleCnt="6"/>
      <dgm:spPr/>
    </dgm:pt>
    <dgm:pt modelId="{C9E76191-5F12-BF45-AE9C-6FAE2221EFF8}" type="pres">
      <dgm:prSet presAssocID="{E9682B4F-0217-4B50-923E-C104AA24290F}" presName="horz1" presStyleCnt="0"/>
      <dgm:spPr/>
    </dgm:pt>
    <dgm:pt modelId="{12C6F6CB-CEC3-A749-930B-00502DB5A1B0}" type="pres">
      <dgm:prSet presAssocID="{E9682B4F-0217-4B50-923E-C104AA24290F}" presName="tx1" presStyleLbl="revTx" presStyleIdx="4" presStyleCnt="11"/>
      <dgm:spPr/>
    </dgm:pt>
    <dgm:pt modelId="{52E4ABEF-FAC6-8548-9F4D-4E473158A2BE}" type="pres">
      <dgm:prSet presAssocID="{E9682B4F-0217-4B50-923E-C104AA24290F}" presName="vert1" presStyleCnt="0"/>
      <dgm:spPr/>
    </dgm:pt>
    <dgm:pt modelId="{B0D3DAFD-9D46-1543-B3B5-D71843B5B4DB}" type="pres">
      <dgm:prSet presAssocID="{0EC0C300-11E4-45CF-8418-973585107209}" presName="vertSpace2a" presStyleCnt="0"/>
      <dgm:spPr/>
    </dgm:pt>
    <dgm:pt modelId="{4C9CCEC2-ABF3-194E-B533-02A4276A931F}" type="pres">
      <dgm:prSet presAssocID="{0EC0C300-11E4-45CF-8418-973585107209}" presName="horz2" presStyleCnt="0"/>
      <dgm:spPr/>
    </dgm:pt>
    <dgm:pt modelId="{AAE7011B-BADF-3944-9735-AFBCAC4F810D}" type="pres">
      <dgm:prSet presAssocID="{0EC0C300-11E4-45CF-8418-973585107209}" presName="horzSpace2" presStyleCnt="0"/>
      <dgm:spPr/>
    </dgm:pt>
    <dgm:pt modelId="{DAF6D365-7021-E74E-8AD3-AB3AC6A0D057}" type="pres">
      <dgm:prSet presAssocID="{0EC0C300-11E4-45CF-8418-973585107209}" presName="tx2" presStyleLbl="revTx" presStyleIdx="5" presStyleCnt="11"/>
      <dgm:spPr/>
    </dgm:pt>
    <dgm:pt modelId="{EC170AFD-CC2D-3946-BDA9-5D66425E90C2}" type="pres">
      <dgm:prSet presAssocID="{0EC0C300-11E4-45CF-8418-973585107209}" presName="vert2" presStyleCnt="0"/>
      <dgm:spPr/>
    </dgm:pt>
    <dgm:pt modelId="{9071E8DC-DDBE-CD4E-9B99-FF7E5F21CEFF}" type="pres">
      <dgm:prSet presAssocID="{0EC0C300-11E4-45CF-8418-973585107209}" presName="thinLine2b" presStyleLbl="callout" presStyleIdx="2" presStyleCnt="5"/>
      <dgm:spPr/>
    </dgm:pt>
    <dgm:pt modelId="{60ED89A1-904B-E446-B340-02B3D3D2D4CF}" type="pres">
      <dgm:prSet presAssocID="{0EC0C300-11E4-45CF-8418-973585107209}" presName="vertSpace2b" presStyleCnt="0"/>
      <dgm:spPr/>
    </dgm:pt>
    <dgm:pt modelId="{C60B052C-8895-B64E-8F55-A22B06C26711}" type="pres">
      <dgm:prSet presAssocID="{4F85505A-81B6-4FDA-A144-900B71DAD946}" presName="thickLine" presStyleLbl="alignNode1" presStyleIdx="3" presStyleCnt="6"/>
      <dgm:spPr/>
    </dgm:pt>
    <dgm:pt modelId="{6824B304-8D35-7546-835D-37EF75EF130E}" type="pres">
      <dgm:prSet presAssocID="{4F85505A-81B6-4FDA-A144-900B71DAD946}" presName="horz1" presStyleCnt="0"/>
      <dgm:spPr/>
    </dgm:pt>
    <dgm:pt modelId="{C9B957BF-3762-C444-A889-9188DFC903DF}" type="pres">
      <dgm:prSet presAssocID="{4F85505A-81B6-4FDA-A144-900B71DAD946}" presName="tx1" presStyleLbl="revTx" presStyleIdx="6" presStyleCnt="11"/>
      <dgm:spPr/>
    </dgm:pt>
    <dgm:pt modelId="{D251ECF4-3488-2542-8086-F83F675146E2}" type="pres">
      <dgm:prSet presAssocID="{4F85505A-81B6-4FDA-A144-900B71DAD946}" presName="vert1" presStyleCnt="0"/>
      <dgm:spPr/>
    </dgm:pt>
    <dgm:pt modelId="{53DFB678-703B-1646-A2C9-814631074136}" type="pres">
      <dgm:prSet presAssocID="{FEB4A941-E9FA-4A86-A673-85FF34B35F20}" presName="vertSpace2a" presStyleCnt="0"/>
      <dgm:spPr/>
    </dgm:pt>
    <dgm:pt modelId="{C9124C8C-8A51-3E49-8F20-C1A448FD817F}" type="pres">
      <dgm:prSet presAssocID="{FEB4A941-E9FA-4A86-A673-85FF34B35F20}" presName="horz2" presStyleCnt="0"/>
      <dgm:spPr/>
    </dgm:pt>
    <dgm:pt modelId="{5B977E52-1DC2-D846-AA85-F463E40EE7D6}" type="pres">
      <dgm:prSet presAssocID="{FEB4A941-E9FA-4A86-A673-85FF34B35F20}" presName="horzSpace2" presStyleCnt="0"/>
      <dgm:spPr/>
    </dgm:pt>
    <dgm:pt modelId="{B09F43E3-E283-364B-BDDC-AEA3B436FB56}" type="pres">
      <dgm:prSet presAssocID="{FEB4A941-E9FA-4A86-A673-85FF34B35F20}" presName="tx2" presStyleLbl="revTx" presStyleIdx="7" presStyleCnt="11"/>
      <dgm:spPr/>
    </dgm:pt>
    <dgm:pt modelId="{78FAB02E-902A-0246-8841-E18990A6BDCD}" type="pres">
      <dgm:prSet presAssocID="{FEB4A941-E9FA-4A86-A673-85FF34B35F20}" presName="vert2" presStyleCnt="0"/>
      <dgm:spPr/>
    </dgm:pt>
    <dgm:pt modelId="{2A380769-BA5B-F344-93A6-E05188F7C102}" type="pres">
      <dgm:prSet presAssocID="{FEB4A941-E9FA-4A86-A673-85FF34B35F20}" presName="thinLine2b" presStyleLbl="callout" presStyleIdx="3" presStyleCnt="5"/>
      <dgm:spPr/>
    </dgm:pt>
    <dgm:pt modelId="{1666CBCE-44EA-144B-B2DC-553B1D1FA875}" type="pres">
      <dgm:prSet presAssocID="{FEB4A941-E9FA-4A86-A673-85FF34B35F20}" presName="vertSpace2b" presStyleCnt="0"/>
      <dgm:spPr/>
    </dgm:pt>
    <dgm:pt modelId="{43609A61-BA80-5948-B85C-CB38B2D0E047}" type="pres">
      <dgm:prSet presAssocID="{A2322D3A-7AC2-4C5C-9D7E-EAB2313D47D4}" presName="thickLine" presStyleLbl="alignNode1" presStyleIdx="4" presStyleCnt="6"/>
      <dgm:spPr/>
    </dgm:pt>
    <dgm:pt modelId="{755CA152-7A11-B547-85AC-95C6503B0509}" type="pres">
      <dgm:prSet presAssocID="{A2322D3A-7AC2-4C5C-9D7E-EAB2313D47D4}" presName="horz1" presStyleCnt="0"/>
      <dgm:spPr/>
    </dgm:pt>
    <dgm:pt modelId="{6FFE689B-A07F-6149-B2E3-6757BAD42DB9}" type="pres">
      <dgm:prSet presAssocID="{A2322D3A-7AC2-4C5C-9D7E-EAB2313D47D4}" presName="tx1" presStyleLbl="revTx" presStyleIdx="8" presStyleCnt="11"/>
      <dgm:spPr/>
    </dgm:pt>
    <dgm:pt modelId="{C5F03895-AABE-2543-93DF-22AEB1203220}" type="pres">
      <dgm:prSet presAssocID="{A2322D3A-7AC2-4C5C-9D7E-EAB2313D47D4}" presName="vert1" presStyleCnt="0"/>
      <dgm:spPr/>
    </dgm:pt>
    <dgm:pt modelId="{1B4605F0-5552-F241-97AF-C59A6A8D8608}" type="pres">
      <dgm:prSet presAssocID="{8FE81FEC-2664-411F-AEB3-065F29F52751}" presName="vertSpace2a" presStyleCnt="0"/>
      <dgm:spPr/>
    </dgm:pt>
    <dgm:pt modelId="{B3892077-82DE-2B46-B97B-882D9BAC3AA6}" type="pres">
      <dgm:prSet presAssocID="{8FE81FEC-2664-411F-AEB3-065F29F52751}" presName="horz2" presStyleCnt="0"/>
      <dgm:spPr/>
    </dgm:pt>
    <dgm:pt modelId="{D85BDADF-3D02-C949-8AD1-025541606F09}" type="pres">
      <dgm:prSet presAssocID="{8FE81FEC-2664-411F-AEB3-065F29F52751}" presName="horzSpace2" presStyleCnt="0"/>
      <dgm:spPr/>
    </dgm:pt>
    <dgm:pt modelId="{FBD01AEA-A8F9-FE4D-9602-487EAF61F09B}" type="pres">
      <dgm:prSet presAssocID="{8FE81FEC-2664-411F-AEB3-065F29F52751}" presName="tx2" presStyleLbl="revTx" presStyleIdx="9" presStyleCnt="11" custScaleX="98198" custLinFactNeighborX="-1478" custLinFactNeighborY="3011"/>
      <dgm:spPr/>
    </dgm:pt>
    <dgm:pt modelId="{1DA1CE23-8C39-3D4F-A89C-4024EB35CFC1}" type="pres">
      <dgm:prSet presAssocID="{8FE81FEC-2664-411F-AEB3-065F29F52751}" presName="vert2" presStyleCnt="0"/>
      <dgm:spPr/>
    </dgm:pt>
    <dgm:pt modelId="{098E18BB-B50B-7944-A588-57FAEF8C3BE4}" type="pres">
      <dgm:prSet presAssocID="{8FE81FEC-2664-411F-AEB3-065F29F52751}" presName="thinLine2b" presStyleLbl="callout" presStyleIdx="4" presStyleCnt="5"/>
      <dgm:spPr/>
    </dgm:pt>
    <dgm:pt modelId="{DB6E8C3B-99BF-2D4B-BAB0-99514E5BFDCA}" type="pres">
      <dgm:prSet presAssocID="{8FE81FEC-2664-411F-AEB3-065F29F52751}" presName="vertSpace2b" presStyleCnt="0"/>
      <dgm:spPr/>
    </dgm:pt>
    <dgm:pt modelId="{59408E22-3692-40DD-B123-B261AEF8888D}" type="pres">
      <dgm:prSet presAssocID="{C69743CB-D5A8-47A0-9D36-4A4B5E057C9B}" presName="thickLine" presStyleLbl="alignNode1" presStyleIdx="5" presStyleCnt="6"/>
      <dgm:spPr/>
    </dgm:pt>
    <dgm:pt modelId="{8E2C035E-B9CF-4475-89A1-C580A411B4B6}" type="pres">
      <dgm:prSet presAssocID="{C69743CB-D5A8-47A0-9D36-4A4B5E057C9B}" presName="horz1" presStyleCnt="0"/>
      <dgm:spPr/>
    </dgm:pt>
    <dgm:pt modelId="{0E723EAA-5C57-426D-9F17-DCF16AC9B0C7}" type="pres">
      <dgm:prSet presAssocID="{C69743CB-D5A8-47A0-9D36-4A4B5E057C9B}" presName="tx1" presStyleLbl="revTx" presStyleIdx="10" presStyleCnt="11" custAng="16200000" custLinFactY="-113699" custLinFactNeighborX="17392" custLinFactNeighborY="-200000"/>
      <dgm:spPr/>
    </dgm:pt>
    <dgm:pt modelId="{023F4024-BD8B-46CF-A908-8B88EFD519CE}" type="pres">
      <dgm:prSet presAssocID="{C69743CB-D5A8-47A0-9D36-4A4B5E057C9B}" presName="vert1" presStyleCnt="0"/>
      <dgm:spPr/>
    </dgm:pt>
  </dgm:ptLst>
  <dgm:cxnLst>
    <dgm:cxn modelId="{F28D7702-2FC3-49BD-BB13-C989E5EE622A}" srcId="{0DD8915E-DC14-41D6-9BB5-F49E1C265163}" destId="{B1AFA1AF-0FF8-45B3-A6D0-0E255A2F637D}" srcOrd="1" destOrd="0" parTransId="{10C68AF5-481C-45AA-A216-8BBBB04515B9}" sibTransId="{88649F7A-400B-4056-965D-C9AC0B3AD942}"/>
    <dgm:cxn modelId="{A0077D09-C12C-46D0-8DF7-194B6911362A}" srcId="{0DD8915E-DC14-41D6-9BB5-F49E1C265163}" destId="{73D947E0-108F-4D20-A71E-3CF329F97212}" srcOrd="0" destOrd="0" parTransId="{9D249532-A24D-4D8F-848A-9F42F2E486C9}" sibTransId="{AE813459-65AB-4FA9-B717-330DDA6DFA4E}"/>
    <dgm:cxn modelId="{DB88A911-C9AB-4245-8A20-5A06108094AF}" type="presOf" srcId="{B1AFA1AF-0FF8-45B3-A6D0-0E255A2F637D}" destId="{57741AD6-DFD2-814C-A051-E841CC65A4EA}" srcOrd="0" destOrd="0" presId="urn:microsoft.com/office/officeart/2008/layout/LinedList"/>
    <dgm:cxn modelId="{5A5BA622-5DEB-48B9-88D9-C1DE36C711E5}" srcId="{B1AFA1AF-0FF8-45B3-A6D0-0E255A2F637D}" destId="{50418D2B-9486-42DE-AFDD-1D31420040FF}" srcOrd="0" destOrd="0" parTransId="{D5A17F6B-93F5-442B-938A-0F38C281BE88}" sibTransId="{1D87A0A5-8024-4710-846B-D5BFAC785107}"/>
    <dgm:cxn modelId="{DB1D962D-409E-D840-8C70-0D3A99E96A69}" type="presOf" srcId="{E9682B4F-0217-4B50-923E-C104AA24290F}" destId="{12C6F6CB-CEC3-A749-930B-00502DB5A1B0}" srcOrd="0" destOrd="0" presId="urn:microsoft.com/office/officeart/2008/layout/LinedList"/>
    <dgm:cxn modelId="{711E093C-AD42-45A4-8D40-A2D39702062E}" srcId="{A2322D3A-7AC2-4C5C-9D7E-EAB2313D47D4}" destId="{8FE81FEC-2664-411F-AEB3-065F29F52751}" srcOrd="0" destOrd="0" parTransId="{BCBC007E-0269-421B-9C41-DE26D5C3A822}" sibTransId="{80230EB7-7230-4881-A631-309C07417378}"/>
    <dgm:cxn modelId="{DF2DE63F-500F-5842-AC4E-C1EC03F88395}" type="presOf" srcId="{A2322D3A-7AC2-4C5C-9D7E-EAB2313D47D4}" destId="{6FFE689B-A07F-6149-B2E3-6757BAD42DB9}" srcOrd="0" destOrd="0" presId="urn:microsoft.com/office/officeart/2008/layout/LinedList"/>
    <dgm:cxn modelId="{D012C86A-5FCF-F74E-A1E4-DA1AAC68B769}" type="presOf" srcId="{50418D2B-9486-42DE-AFDD-1D31420040FF}" destId="{040275F6-8CD8-B443-8E15-E2EA8C115BE0}" srcOrd="0" destOrd="0" presId="urn:microsoft.com/office/officeart/2008/layout/LinedList"/>
    <dgm:cxn modelId="{F942F56C-9025-4AA1-9B36-C5AE0A93B0F5}" srcId="{4F85505A-81B6-4FDA-A144-900B71DAD946}" destId="{FEB4A941-E9FA-4A86-A673-85FF34B35F20}" srcOrd="0" destOrd="0" parTransId="{39522508-BC4E-4DD5-A744-AFEFFE36DB74}" sibTransId="{97624CC8-6315-4683-B26C-C30D552DA5A6}"/>
    <dgm:cxn modelId="{51563A4F-C0EB-47D6-B5BC-47A4E599AD4B}" srcId="{E9682B4F-0217-4B50-923E-C104AA24290F}" destId="{0EC0C300-11E4-45CF-8418-973585107209}" srcOrd="0" destOrd="0" parTransId="{1E4DD98E-100E-46B7-B24A-408BBF69E9FA}" sibTransId="{90FAB5D1-62B3-4FF6-A07D-EE607F529C32}"/>
    <dgm:cxn modelId="{B9992E53-656B-E848-AF8E-65823B9AD34E}" type="presOf" srcId="{0DD8915E-DC14-41D6-9BB5-F49E1C265163}" destId="{6564C5E9-1595-624A-93AF-6AD41D06A4F7}" srcOrd="0" destOrd="0" presId="urn:microsoft.com/office/officeart/2008/layout/LinedList"/>
    <dgm:cxn modelId="{2D633B56-E147-4EFC-B9EE-6C0413F329B0}" srcId="{0DD8915E-DC14-41D6-9BB5-F49E1C265163}" destId="{4F85505A-81B6-4FDA-A144-900B71DAD946}" srcOrd="3" destOrd="0" parTransId="{D9A96E25-7BBE-4DDD-8DDE-B4970D4340A8}" sibTransId="{68F74A88-49DC-44B1-BC0D-220A7B97601C}"/>
    <dgm:cxn modelId="{864E7292-9A7E-3F43-81DD-D653DF53DEF3}" type="presOf" srcId="{0EC0C300-11E4-45CF-8418-973585107209}" destId="{DAF6D365-7021-E74E-8AD3-AB3AC6A0D057}" srcOrd="0" destOrd="0" presId="urn:microsoft.com/office/officeart/2008/layout/LinedList"/>
    <dgm:cxn modelId="{3F5D38A5-AF8F-B44D-AEB3-C86078AC4A7E}" type="presOf" srcId="{4F85505A-81B6-4FDA-A144-900B71DAD946}" destId="{C9B957BF-3762-C444-A889-9188DFC903DF}" srcOrd="0" destOrd="0" presId="urn:microsoft.com/office/officeart/2008/layout/LinedList"/>
    <dgm:cxn modelId="{E1D3D9B5-E888-2A48-989F-530AD91CD6D9}" type="presOf" srcId="{FEB4A941-E9FA-4A86-A673-85FF34B35F20}" destId="{B09F43E3-E283-364B-BDDC-AEA3B436FB56}" srcOrd="0" destOrd="0" presId="urn:microsoft.com/office/officeart/2008/layout/LinedList"/>
    <dgm:cxn modelId="{151D13B9-4602-AE4A-A285-285AEA258666}" type="presOf" srcId="{30A490C8-22B4-4D68-875C-0F0DE2FF864D}" destId="{4B7883FE-9BF1-834B-9E55-433D1207CAF9}" srcOrd="0" destOrd="0" presId="urn:microsoft.com/office/officeart/2008/layout/LinedList"/>
    <dgm:cxn modelId="{6C23D0C9-74B2-4C8B-AB2F-A03B3B0EBE56}" srcId="{0DD8915E-DC14-41D6-9BB5-F49E1C265163}" destId="{E9682B4F-0217-4B50-923E-C104AA24290F}" srcOrd="2" destOrd="0" parTransId="{E0F6C4AF-9BBB-4698-91D7-F9AE3EACBD5D}" sibTransId="{B8632E42-D7EB-4C31-877E-6F1B2801851A}"/>
    <dgm:cxn modelId="{381FE1CC-8184-4745-8EB3-6DE11655998D}" srcId="{73D947E0-108F-4D20-A71E-3CF329F97212}" destId="{30A490C8-22B4-4D68-875C-0F0DE2FF864D}" srcOrd="0" destOrd="0" parTransId="{035C64B0-4F0C-4FD1-BD23-B1D4C9887CBE}" sibTransId="{45495DA8-8707-41E3-A12B-FA5766269C44}"/>
    <dgm:cxn modelId="{179FAFCF-F878-464E-A8A6-1185EFA0E380}" srcId="{0DD8915E-DC14-41D6-9BB5-F49E1C265163}" destId="{A2322D3A-7AC2-4C5C-9D7E-EAB2313D47D4}" srcOrd="4" destOrd="0" parTransId="{4A8C15D4-B36F-4764-B4FF-F2AF790D3E17}" sibTransId="{84DE1C3A-3FC7-4DB3-88ED-33F65A71557A}"/>
    <dgm:cxn modelId="{626BC8E8-6214-4DCA-9971-D6C00899DB50}" type="presOf" srcId="{C69743CB-D5A8-47A0-9D36-4A4B5E057C9B}" destId="{0E723EAA-5C57-426D-9F17-DCF16AC9B0C7}" srcOrd="0" destOrd="0" presId="urn:microsoft.com/office/officeart/2008/layout/LinedList"/>
    <dgm:cxn modelId="{4D650CE9-A7A6-9546-889D-728D9A26FF98}" type="presOf" srcId="{8FE81FEC-2664-411F-AEB3-065F29F52751}" destId="{FBD01AEA-A8F9-FE4D-9602-487EAF61F09B}" srcOrd="0" destOrd="0" presId="urn:microsoft.com/office/officeart/2008/layout/LinedList"/>
    <dgm:cxn modelId="{D9893DED-00B8-4D16-8355-3EF4CFFF2011}" srcId="{0DD8915E-DC14-41D6-9BB5-F49E1C265163}" destId="{C69743CB-D5A8-47A0-9D36-4A4B5E057C9B}" srcOrd="5" destOrd="0" parTransId="{BDD1E4C5-E326-4F51-B34A-06167DAD34B4}" sibTransId="{178D54D3-EB27-4A32-9EE4-ED0462588289}"/>
    <dgm:cxn modelId="{24FD07F8-A7B8-6241-8064-11664CC65CE1}" type="presOf" srcId="{73D947E0-108F-4D20-A71E-3CF329F97212}" destId="{16779ABC-4458-134D-8407-3B550EE07267}" srcOrd="0" destOrd="0" presId="urn:microsoft.com/office/officeart/2008/layout/LinedList"/>
    <dgm:cxn modelId="{AFE9FC3A-D3FF-CA44-9605-4703DA53A4C2}" type="presParOf" srcId="{6564C5E9-1595-624A-93AF-6AD41D06A4F7}" destId="{CFCA7698-FAF1-9341-A1FC-ED13A8E7C585}" srcOrd="0" destOrd="0" presId="urn:microsoft.com/office/officeart/2008/layout/LinedList"/>
    <dgm:cxn modelId="{EB08E1B8-074C-A546-B1B8-3153F413A947}" type="presParOf" srcId="{6564C5E9-1595-624A-93AF-6AD41D06A4F7}" destId="{73B53ECD-88F7-D549-B120-6C2932F2D11A}" srcOrd="1" destOrd="0" presId="urn:microsoft.com/office/officeart/2008/layout/LinedList"/>
    <dgm:cxn modelId="{1B53D0A1-66D8-134B-8AF2-80B1E3806E98}" type="presParOf" srcId="{73B53ECD-88F7-D549-B120-6C2932F2D11A}" destId="{16779ABC-4458-134D-8407-3B550EE07267}" srcOrd="0" destOrd="0" presId="urn:microsoft.com/office/officeart/2008/layout/LinedList"/>
    <dgm:cxn modelId="{1A46E30E-242E-1540-8649-777E95C5E910}" type="presParOf" srcId="{73B53ECD-88F7-D549-B120-6C2932F2D11A}" destId="{CAE07029-F81D-A44F-9347-F3E3A6E31F74}" srcOrd="1" destOrd="0" presId="urn:microsoft.com/office/officeart/2008/layout/LinedList"/>
    <dgm:cxn modelId="{0AF080A1-E7F5-D446-9052-7D8C86784D60}" type="presParOf" srcId="{CAE07029-F81D-A44F-9347-F3E3A6E31F74}" destId="{5A9BB2A1-D458-5443-B445-41D2960F03F2}" srcOrd="0" destOrd="0" presId="urn:microsoft.com/office/officeart/2008/layout/LinedList"/>
    <dgm:cxn modelId="{5F4C5453-C466-2B4D-B675-3231308CA30E}" type="presParOf" srcId="{CAE07029-F81D-A44F-9347-F3E3A6E31F74}" destId="{D7B8E40A-DB15-184E-8163-CFBBECDBFC1D}" srcOrd="1" destOrd="0" presId="urn:microsoft.com/office/officeart/2008/layout/LinedList"/>
    <dgm:cxn modelId="{0732A2C9-16FC-034F-A91F-8267830F6866}" type="presParOf" srcId="{D7B8E40A-DB15-184E-8163-CFBBECDBFC1D}" destId="{59832A42-FD52-4B4A-92FB-6B1C497CBF3C}" srcOrd="0" destOrd="0" presId="urn:microsoft.com/office/officeart/2008/layout/LinedList"/>
    <dgm:cxn modelId="{5CB90678-FEDD-7B4C-85C5-E74FFAC3A6D5}" type="presParOf" srcId="{D7B8E40A-DB15-184E-8163-CFBBECDBFC1D}" destId="{4B7883FE-9BF1-834B-9E55-433D1207CAF9}" srcOrd="1" destOrd="0" presId="urn:microsoft.com/office/officeart/2008/layout/LinedList"/>
    <dgm:cxn modelId="{D41FA6A6-5400-9848-8819-FB97F59FFCED}" type="presParOf" srcId="{D7B8E40A-DB15-184E-8163-CFBBECDBFC1D}" destId="{0CBE5C3F-806F-B144-AE1F-FC9577B85A0B}" srcOrd="2" destOrd="0" presId="urn:microsoft.com/office/officeart/2008/layout/LinedList"/>
    <dgm:cxn modelId="{DD71C1D8-1043-5D4C-8AF5-FC83DCADAF26}" type="presParOf" srcId="{CAE07029-F81D-A44F-9347-F3E3A6E31F74}" destId="{F855322D-A55D-8B49-879F-C673DBB2B4C9}" srcOrd="2" destOrd="0" presId="urn:microsoft.com/office/officeart/2008/layout/LinedList"/>
    <dgm:cxn modelId="{6E9B0D8B-3CAE-244A-8A0F-D830FD2A0D04}" type="presParOf" srcId="{CAE07029-F81D-A44F-9347-F3E3A6E31F74}" destId="{C673FE58-57C7-E240-8F76-83FFAD340DC5}" srcOrd="3" destOrd="0" presId="urn:microsoft.com/office/officeart/2008/layout/LinedList"/>
    <dgm:cxn modelId="{4756F502-58A1-F94B-920C-2DBBEEAA4DEA}" type="presParOf" srcId="{6564C5E9-1595-624A-93AF-6AD41D06A4F7}" destId="{DD445911-31B5-374B-964F-E521B7F4A98B}" srcOrd="2" destOrd="0" presId="urn:microsoft.com/office/officeart/2008/layout/LinedList"/>
    <dgm:cxn modelId="{9F80C39F-2660-5140-922B-91B27E6D4697}" type="presParOf" srcId="{6564C5E9-1595-624A-93AF-6AD41D06A4F7}" destId="{2D373430-1C80-8F46-ABC4-CBE10AB29E21}" srcOrd="3" destOrd="0" presId="urn:microsoft.com/office/officeart/2008/layout/LinedList"/>
    <dgm:cxn modelId="{92EB25AD-569A-6A4D-A26B-6CDFE99B6EDD}" type="presParOf" srcId="{2D373430-1C80-8F46-ABC4-CBE10AB29E21}" destId="{57741AD6-DFD2-814C-A051-E841CC65A4EA}" srcOrd="0" destOrd="0" presId="urn:microsoft.com/office/officeart/2008/layout/LinedList"/>
    <dgm:cxn modelId="{6D72D2D3-E663-854F-9534-F50F1A2D112F}" type="presParOf" srcId="{2D373430-1C80-8F46-ABC4-CBE10AB29E21}" destId="{BAE20A88-DF00-8949-A8B2-0E344D388E90}" srcOrd="1" destOrd="0" presId="urn:microsoft.com/office/officeart/2008/layout/LinedList"/>
    <dgm:cxn modelId="{76CA08A2-B1A8-D84F-A1D6-D18A937678EA}" type="presParOf" srcId="{BAE20A88-DF00-8949-A8B2-0E344D388E90}" destId="{FFD3D6B1-6613-9A41-97D0-43A8EBCE5EAD}" srcOrd="0" destOrd="0" presId="urn:microsoft.com/office/officeart/2008/layout/LinedList"/>
    <dgm:cxn modelId="{D3976E80-191E-2A47-8A23-312C10E64BE5}" type="presParOf" srcId="{BAE20A88-DF00-8949-A8B2-0E344D388E90}" destId="{A95899B2-8F62-204F-B53E-8872741B3D8A}" srcOrd="1" destOrd="0" presId="urn:microsoft.com/office/officeart/2008/layout/LinedList"/>
    <dgm:cxn modelId="{5164E1C6-4BB0-1849-BD77-C9B7AA21D82B}" type="presParOf" srcId="{A95899B2-8F62-204F-B53E-8872741B3D8A}" destId="{6C1C9676-3658-6D4F-92CD-97954CEC2777}" srcOrd="0" destOrd="0" presId="urn:microsoft.com/office/officeart/2008/layout/LinedList"/>
    <dgm:cxn modelId="{3FC4A5DA-F6DE-374E-AEAD-681CEC40E66A}" type="presParOf" srcId="{A95899B2-8F62-204F-B53E-8872741B3D8A}" destId="{040275F6-8CD8-B443-8E15-E2EA8C115BE0}" srcOrd="1" destOrd="0" presId="urn:microsoft.com/office/officeart/2008/layout/LinedList"/>
    <dgm:cxn modelId="{EBEECA50-8981-8340-B29B-B350D88E1D99}" type="presParOf" srcId="{A95899B2-8F62-204F-B53E-8872741B3D8A}" destId="{D9398154-13A0-B94E-B51B-C707B5F9C02E}" srcOrd="2" destOrd="0" presId="urn:microsoft.com/office/officeart/2008/layout/LinedList"/>
    <dgm:cxn modelId="{14FAAD23-AA19-634D-A90F-2C772DFBC51E}" type="presParOf" srcId="{BAE20A88-DF00-8949-A8B2-0E344D388E90}" destId="{1103FC42-5419-864B-A44F-32D393A0563C}" srcOrd="2" destOrd="0" presId="urn:microsoft.com/office/officeart/2008/layout/LinedList"/>
    <dgm:cxn modelId="{5920C6F5-90CC-1D42-B07E-283F9763DDF5}" type="presParOf" srcId="{BAE20A88-DF00-8949-A8B2-0E344D388E90}" destId="{3380EF9C-3F0E-624D-89C2-20B7B097FB92}" srcOrd="3" destOrd="0" presId="urn:microsoft.com/office/officeart/2008/layout/LinedList"/>
    <dgm:cxn modelId="{69066118-8321-C84B-8730-7891EA85D306}" type="presParOf" srcId="{6564C5E9-1595-624A-93AF-6AD41D06A4F7}" destId="{04EDAAE1-E9CA-2F45-BA18-8E6050569C72}" srcOrd="4" destOrd="0" presId="urn:microsoft.com/office/officeart/2008/layout/LinedList"/>
    <dgm:cxn modelId="{D6DFF9EC-81C7-9844-A64E-782F3175A529}" type="presParOf" srcId="{6564C5E9-1595-624A-93AF-6AD41D06A4F7}" destId="{C9E76191-5F12-BF45-AE9C-6FAE2221EFF8}" srcOrd="5" destOrd="0" presId="urn:microsoft.com/office/officeart/2008/layout/LinedList"/>
    <dgm:cxn modelId="{55D167D0-1FFB-3B47-B1CA-DDF79D4312A2}" type="presParOf" srcId="{C9E76191-5F12-BF45-AE9C-6FAE2221EFF8}" destId="{12C6F6CB-CEC3-A749-930B-00502DB5A1B0}" srcOrd="0" destOrd="0" presId="urn:microsoft.com/office/officeart/2008/layout/LinedList"/>
    <dgm:cxn modelId="{CFB7884C-ECCD-C44C-B410-02F07DBD2DAE}" type="presParOf" srcId="{C9E76191-5F12-BF45-AE9C-6FAE2221EFF8}" destId="{52E4ABEF-FAC6-8548-9F4D-4E473158A2BE}" srcOrd="1" destOrd="0" presId="urn:microsoft.com/office/officeart/2008/layout/LinedList"/>
    <dgm:cxn modelId="{2AF9A08E-58ED-DE4A-AC76-7328589F18EE}" type="presParOf" srcId="{52E4ABEF-FAC6-8548-9F4D-4E473158A2BE}" destId="{B0D3DAFD-9D46-1543-B3B5-D71843B5B4DB}" srcOrd="0" destOrd="0" presId="urn:microsoft.com/office/officeart/2008/layout/LinedList"/>
    <dgm:cxn modelId="{ED118803-C0D1-EF46-8EAB-BC486A2A10C1}" type="presParOf" srcId="{52E4ABEF-FAC6-8548-9F4D-4E473158A2BE}" destId="{4C9CCEC2-ABF3-194E-B533-02A4276A931F}" srcOrd="1" destOrd="0" presId="urn:microsoft.com/office/officeart/2008/layout/LinedList"/>
    <dgm:cxn modelId="{DE1306D4-F250-6043-9FE2-0CA42CCCE1B5}" type="presParOf" srcId="{4C9CCEC2-ABF3-194E-B533-02A4276A931F}" destId="{AAE7011B-BADF-3944-9735-AFBCAC4F810D}" srcOrd="0" destOrd="0" presId="urn:microsoft.com/office/officeart/2008/layout/LinedList"/>
    <dgm:cxn modelId="{D315A992-7B4B-9646-870A-59A4DEDFF73C}" type="presParOf" srcId="{4C9CCEC2-ABF3-194E-B533-02A4276A931F}" destId="{DAF6D365-7021-E74E-8AD3-AB3AC6A0D057}" srcOrd="1" destOrd="0" presId="urn:microsoft.com/office/officeart/2008/layout/LinedList"/>
    <dgm:cxn modelId="{8CBA91F6-2DC8-D543-BB9F-8D33B34760EF}" type="presParOf" srcId="{4C9CCEC2-ABF3-194E-B533-02A4276A931F}" destId="{EC170AFD-CC2D-3946-BDA9-5D66425E90C2}" srcOrd="2" destOrd="0" presId="urn:microsoft.com/office/officeart/2008/layout/LinedList"/>
    <dgm:cxn modelId="{042001ED-F371-B94A-A941-B8385E523028}" type="presParOf" srcId="{52E4ABEF-FAC6-8548-9F4D-4E473158A2BE}" destId="{9071E8DC-DDBE-CD4E-9B99-FF7E5F21CEFF}" srcOrd="2" destOrd="0" presId="urn:microsoft.com/office/officeart/2008/layout/LinedList"/>
    <dgm:cxn modelId="{FFD0C568-9F11-1947-9F33-012793B26F51}" type="presParOf" srcId="{52E4ABEF-FAC6-8548-9F4D-4E473158A2BE}" destId="{60ED89A1-904B-E446-B340-02B3D3D2D4CF}" srcOrd="3" destOrd="0" presId="urn:microsoft.com/office/officeart/2008/layout/LinedList"/>
    <dgm:cxn modelId="{DCF1C88C-7C89-224A-91BB-CDA93AC9D676}" type="presParOf" srcId="{6564C5E9-1595-624A-93AF-6AD41D06A4F7}" destId="{C60B052C-8895-B64E-8F55-A22B06C26711}" srcOrd="6" destOrd="0" presId="urn:microsoft.com/office/officeart/2008/layout/LinedList"/>
    <dgm:cxn modelId="{B22A98C9-0179-F54E-9D8B-AD7F06FE77A8}" type="presParOf" srcId="{6564C5E9-1595-624A-93AF-6AD41D06A4F7}" destId="{6824B304-8D35-7546-835D-37EF75EF130E}" srcOrd="7" destOrd="0" presId="urn:microsoft.com/office/officeart/2008/layout/LinedList"/>
    <dgm:cxn modelId="{9C61EBA2-C34D-4049-8F2F-50F833365412}" type="presParOf" srcId="{6824B304-8D35-7546-835D-37EF75EF130E}" destId="{C9B957BF-3762-C444-A889-9188DFC903DF}" srcOrd="0" destOrd="0" presId="urn:microsoft.com/office/officeart/2008/layout/LinedList"/>
    <dgm:cxn modelId="{DF079F42-9293-DC49-8D57-CD67858A0C3C}" type="presParOf" srcId="{6824B304-8D35-7546-835D-37EF75EF130E}" destId="{D251ECF4-3488-2542-8086-F83F675146E2}" srcOrd="1" destOrd="0" presId="urn:microsoft.com/office/officeart/2008/layout/LinedList"/>
    <dgm:cxn modelId="{8BCA8774-34E5-0443-9BFD-0C0EE85744CE}" type="presParOf" srcId="{D251ECF4-3488-2542-8086-F83F675146E2}" destId="{53DFB678-703B-1646-A2C9-814631074136}" srcOrd="0" destOrd="0" presId="urn:microsoft.com/office/officeart/2008/layout/LinedList"/>
    <dgm:cxn modelId="{897FA970-6784-9C4D-89E1-C4F3446CD18F}" type="presParOf" srcId="{D251ECF4-3488-2542-8086-F83F675146E2}" destId="{C9124C8C-8A51-3E49-8F20-C1A448FD817F}" srcOrd="1" destOrd="0" presId="urn:microsoft.com/office/officeart/2008/layout/LinedList"/>
    <dgm:cxn modelId="{01FD9C25-9318-4A47-8FCF-70BB794A28E5}" type="presParOf" srcId="{C9124C8C-8A51-3E49-8F20-C1A448FD817F}" destId="{5B977E52-1DC2-D846-AA85-F463E40EE7D6}" srcOrd="0" destOrd="0" presId="urn:microsoft.com/office/officeart/2008/layout/LinedList"/>
    <dgm:cxn modelId="{7A2AF9E0-E5C6-E64B-8E9E-E2D2A84C6456}" type="presParOf" srcId="{C9124C8C-8A51-3E49-8F20-C1A448FD817F}" destId="{B09F43E3-E283-364B-BDDC-AEA3B436FB56}" srcOrd="1" destOrd="0" presId="urn:microsoft.com/office/officeart/2008/layout/LinedList"/>
    <dgm:cxn modelId="{E66D9ACF-D587-D743-9756-BBCAD7F00FC5}" type="presParOf" srcId="{C9124C8C-8A51-3E49-8F20-C1A448FD817F}" destId="{78FAB02E-902A-0246-8841-E18990A6BDCD}" srcOrd="2" destOrd="0" presId="urn:microsoft.com/office/officeart/2008/layout/LinedList"/>
    <dgm:cxn modelId="{366B00D7-7FB9-634F-ADBF-4663F91C9C1D}" type="presParOf" srcId="{D251ECF4-3488-2542-8086-F83F675146E2}" destId="{2A380769-BA5B-F344-93A6-E05188F7C102}" srcOrd="2" destOrd="0" presId="urn:microsoft.com/office/officeart/2008/layout/LinedList"/>
    <dgm:cxn modelId="{3368227B-84D3-AC4F-8180-3F1F9F735031}" type="presParOf" srcId="{D251ECF4-3488-2542-8086-F83F675146E2}" destId="{1666CBCE-44EA-144B-B2DC-553B1D1FA875}" srcOrd="3" destOrd="0" presId="urn:microsoft.com/office/officeart/2008/layout/LinedList"/>
    <dgm:cxn modelId="{DAE02A30-FF3C-9D4D-94EE-99B024F0F5C9}" type="presParOf" srcId="{6564C5E9-1595-624A-93AF-6AD41D06A4F7}" destId="{43609A61-BA80-5948-B85C-CB38B2D0E047}" srcOrd="8" destOrd="0" presId="urn:microsoft.com/office/officeart/2008/layout/LinedList"/>
    <dgm:cxn modelId="{9EDF8B15-436D-EB49-ADB5-26FA79653E5D}" type="presParOf" srcId="{6564C5E9-1595-624A-93AF-6AD41D06A4F7}" destId="{755CA152-7A11-B547-85AC-95C6503B0509}" srcOrd="9" destOrd="0" presId="urn:microsoft.com/office/officeart/2008/layout/LinedList"/>
    <dgm:cxn modelId="{14909C5D-8573-D747-BB99-89CC9D5AF74A}" type="presParOf" srcId="{755CA152-7A11-B547-85AC-95C6503B0509}" destId="{6FFE689B-A07F-6149-B2E3-6757BAD42DB9}" srcOrd="0" destOrd="0" presId="urn:microsoft.com/office/officeart/2008/layout/LinedList"/>
    <dgm:cxn modelId="{D799CCFC-4B98-4E4B-A428-D7DDFF969B23}" type="presParOf" srcId="{755CA152-7A11-B547-85AC-95C6503B0509}" destId="{C5F03895-AABE-2543-93DF-22AEB1203220}" srcOrd="1" destOrd="0" presId="urn:microsoft.com/office/officeart/2008/layout/LinedList"/>
    <dgm:cxn modelId="{E1F7D45B-EE79-F44A-A20F-7A572EC371B5}" type="presParOf" srcId="{C5F03895-AABE-2543-93DF-22AEB1203220}" destId="{1B4605F0-5552-F241-97AF-C59A6A8D8608}" srcOrd="0" destOrd="0" presId="urn:microsoft.com/office/officeart/2008/layout/LinedList"/>
    <dgm:cxn modelId="{7F70C191-6023-EB49-973E-1DF160132004}" type="presParOf" srcId="{C5F03895-AABE-2543-93DF-22AEB1203220}" destId="{B3892077-82DE-2B46-B97B-882D9BAC3AA6}" srcOrd="1" destOrd="0" presId="urn:microsoft.com/office/officeart/2008/layout/LinedList"/>
    <dgm:cxn modelId="{E2DF0640-9691-2D43-AE99-D0A9D618C137}" type="presParOf" srcId="{B3892077-82DE-2B46-B97B-882D9BAC3AA6}" destId="{D85BDADF-3D02-C949-8AD1-025541606F09}" srcOrd="0" destOrd="0" presId="urn:microsoft.com/office/officeart/2008/layout/LinedList"/>
    <dgm:cxn modelId="{BF084401-893F-D74F-9955-84A8B3C483A8}" type="presParOf" srcId="{B3892077-82DE-2B46-B97B-882D9BAC3AA6}" destId="{FBD01AEA-A8F9-FE4D-9602-487EAF61F09B}" srcOrd="1" destOrd="0" presId="urn:microsoft.com/office/officeart/2008/layout/LinedList"/>
    <dgm:cxn modelId="{3A17E715-BFA4-8F4C-8B80-4C99F4A768BF}" type="presParOf" srcId="{B3892077-82DE-2B46-B97B-882D9BAC3AA6}" destId="{1DA1CE23-8C39-3D4F-A89C-4024EB35CFC1}" srcOrd="2" destOrd="0" presId="urn:microsoft.com/office/officeart/2008/layout/LinedList"/>
    <dgm:cxn modelId="{BD4BA07D-3E90-E745-8A1B-A83A96CA4787}" type="presParOf" srcId="{C5F03895-AABE-2543-93DF-22AEB1203220}" destId="{098E18BB-B50B-7944-A588-57FAEF8C3BE4}" srcOrd="2" destOrd="0" presId="urn:microsoft.com/office/officeart/2008/layout/LinedList"/>
    <dgm:cxn modelId="{4CBEAA44-0DAE-6345-ADEC-15CDF54195B3}" type="presParOf" srcId="{C5F03895-AABE-2543-93DF-22AEB1203220}" destId="{DB6E8C3B-99BF-2D4B-BAB0-99514E5BFDCA}" srcOrd="3" destOrd="0" presId="urn:microsoft.com/office/officeart/2008/layout/LinedList"/>
    <dgm:cxn modelId="{7B7F4B44-1331-4996-934F-280370EE2853}" type="presParOf" srcId="{6564C5E9-1595-624A-93AF-6AD41D06A4F7}" destId="{59408E22-3692-40DD-B123-B261AEF8888D}" srcOrd="10" destOrd="0" presId="urn:microsoft.com/office/officeart/2008/layout/LinedList"/>
    <dgm:cxn modelId="{95A8502B-7FE2-4D79-8033-A10A6E799CB5}" type="presParOf" srcId="{6564C5E9-1595-624A-93AF-6AD41D06A4F7}" destId="{8E2C035E-B9CF-4475-89A1-C580A411B4B6}" srcOrd="11" destOrd="0" presId="urn:microsoft.com/office/officeart/2008/layout/LinedList"/>
    <dgm:cxn modelId="{AA605570-96F4-4F1B-9213-5D4520E6530C}" type="presParOf" srcId="{8E2C035E-B9CF-4475-89A1-C580A411B4B6}" destId="{0E723EAA-5C57-426D-9F17-DCF16AC9B0C7}" srcOrd="0" destOrd="0" presId="urn:microsoft.com/office/officeart/2008/layout/LinedList"/>
    <dgm:cxn modelId="{700901AE-7714-40A0-A09E-91FB220B06C2}" type="presParOf" srcId="{8E2C035E-B9CF-4475-89A1-C580A411B4B6}" destId="{023F4024-BD8B-46CF-A908-8B88EFD519CE}" srcOrd="1" destOrd="0" presId="urn:microsoft.com/office/officeart/2008/layout/LinedList"/>
  </dgm:cxnLst>
  <dgm:bg>
    <a:noFill/>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0DD8915E-DC14-41D6-9BB5-F49E1C265163}" type="doc">
      <dgm:prSet loTypeId="urn:microsoft.com/office/officeart/2008/layout/LinedList" loCatId="list" qsTypeId="urn:microsoft.com/office/officeart/2005/8/quickstyle/3d2" qsCatId="3D" csTypeId="urn:microsoft.com/office/officeart/2005/8/colors/accent1_3" csCatId="accent1" phldr="1"/>
      <dgm:spPr/>
      <dgm:t>
        <a:bodyPr/>
        <a:lstStyle/>
        <a:p>
          <a:endParaRPr lang="en-US"/>
        </a:p>
      </dgm:t>
    </dgm:pt>
    <dgm:pt modelId="{8FE81FEC-2664-411F-AEB3-065F29F52751}">
      <dgm:prSet custT="1"/>
      <dgm:spPr/>
      <dgm:t>
        <a:bodyPr lIns="182880" tIns="182880" rIns="182880" bIns="182880" anchor="ctr"/>
        <a:lstStyle/>
        <a:p>
          <a:pPr marL="0" rtl="0">
            <a:lnSpc>
              <a:spcPct val="100000"/>
            </a:lnSpc>
            <a:buNone/>
          </a:pPr>
          <a:r>
            <a:rPr lang="en-US" sz="1800" b="0" i="0" kern="1200" dirty="0">
              <a:solidFill>
                <a:schemeClr val="accent2"/>
              </a:solidFill>
              <a:latin typeface="+mn-lt"/>
              <a:cs typeface="Gill Sans Light" panose="020B0302020104020203" pitchFamily="34" charset="-79"/>
            </a:rPr>
            <a:t>better </a:t>
          </a:r>
          <a:r>
            <a:rPr lang="en-US" sz="1800" b="1" i="0" kern="1200" dirty="0">
              <a:solidFill>
                <a:schemeClr val="accent2"/>
              </a:solidFill>
              <a:latin typeface="+mn-lt"/>
              <a:cs typeface="Gill Sans Light" panose="020B0302020104020203" pitchFamily="34" charset="-79"/>
            </a:rPr>
            <a:t>performance</a:t>
          </a:r>
          <a:endParaRPr lang="en-US" sz="1800" b="1" i="0" kern="1200" dirty="0">
            <a:solidFill>
              <a:srgbClr val="AC5B4C"/>
            </a:solidFill>
            <a:latin typeface="Gill Sans Nova" panose="020B0602020104020203" pitchFamily="34" charset="0"/>
            <a:ea typeface="+mn-ea"/>
            <a:cs typeface="Gill Sans SemiBold" panose="020B0502020104020203" pitchFamily="34" charset="-79"/>
          </a:endParaRPr>
        </a:p>
      </dgm:t>
    </dgm:pt>
    <dgm:pt modelId="{BCBC007E-0269-421B-9C41-DE26D5C3A822}" type="parTrans" cxnId="{711E093C-AD42-45A4-8D40-A2D39702062E}">
      <dgm:prSet/>
      <dgm:spPr/>
      <dgm:t>
        <a:bodyPr/>
        <a:lstStyle/>
        <a:p>
          <a:endParaRPr lang="en-US"/>
        </a:p>
      </dgm:t>
    </dgm:pt>
    <dgm:pt modelId="{80230EB7-7230-4881-A631-309C07417378}" type="sibTrans" cxnId="{711E093C-AD42-45A4-8D40-A2D39702062E}">
      <dgm:prSet/>
      <dgm:spPr/>
      <dgm:t>
        <a:bodyPr/>
        <a:lstStyle/>
        <a:p>
          <a:endParaRPr lang="en-US"/>
        </a:p>
      </dgm:t>
    </dgm:pt>
    <dgm:pt modelId="{73D947E0-108F-4D20-A71E-3CF329F97212}">
      <dgm:prSet phldr="0" custT="1"/>
      <dgm:spPr/>
      <dgm:t>
        <a:bodyPr anchor="ctr"/>
        <a:lstStyle/>
        <a:p>
          <a:pPr marL="0" rtl="0"/>
          <a:endParaRPr lang="en-US" sz="2000" b="0" i="0" dirty="0">
            <a:latin typeface="Gill Sans Nova" panose="020B0602020104020203" pitchFamily="34" charset="0"/>
            <a:cs typeface="Gill Sans SemiBold" panose="020B0502020104020203" pitchFamily="34" charset="-79"/>
          </a:endParaRPr>
        </a:p>
      </dgm:t>
    </dgm:pt>
    <dgm:pt modelId="{9D249532-A24D-4D8F-848A-9F42F2E486C9}" type="parTrans" cxnId="{A0077D09-C12C-46D0-8DF7-194B6911362A}">
      <dgm:prSet/>
      <dgm:spPr/>
      <dgm:t>
        <a:bodyPr/>
        <a:lstStyle/>
        <a:p>
          <a:endParaRPr lang="en-US"/>
        </a:p>
      </dgm:t>
    </dgm:pt>
    <dgm:pt modelId="{AE813459-65AB-4FA9-B717-330DDA6DFA4E}" type="sibTrans" cxnId="{A0077D09-C12C-46D0-8DF7-194B6911362A}">
      <dgm:prSet/>
      <dgm:spPr/>
      <dgm:t>
        <a:bodyPr/>
        <a:lstStyle/>
        <a:p>
          <a:endParaRPr lang="en-US"/>
        </a:p>
      </dgm:t>
    </dgm:pt>
    <dgm:pt modelId="{30A490C8-22B4-4D68-875C-0F0DE2FF864D}">
      <dgm:prSet phldr="0" custT="1"/>
      <dgm:spPr/>
      <dgm:t>
        <a:bodyPr anchor="ctr"/>
        <a:lstStyle/>
        <a:p>
          <a:pPr marL="0">
            <a:lnSpc>
              <a:spcPct val="100000"/>
            </a:lnSpc>
          </a:pPr>
          <a:r>
            <a:rPr lang="en-US" sz="1800" b="0" i="0" dirty="0">
              <a:solidFill>
                <a:schemeClr val="accent2"/>
              </a:solidFill>
              <a:latin typeface="+mn-lt"/>
              <a:cs typeface="Gill Sans Light" panose="020B0302020104020203" pitchFamily="34" charset="-79"/>
            </a:rPr>
            <a:t>provides </a:t>
          </a:r>
          <a:r>
            <a:rPr lang="en-US" sz="1800" b="1" i="0" dirty="0">
              <a:solidFill>
                <a:schemeClr val="accent2"/>
              </a:solidFill>
              <a:latin typeface="+mn-lt"/>
              <a:cs typeface="Gill Sans Light" panose="020B0302020104020203" pitchFamily="34" charset="-79"/>
            </a:rPr>
            <a:t>clarity	</a:t>
          </a:r>
          <a:endParaRPr lang="en-US" sz="1800" b="1" i="0" dirty="0">
            <a:solidFill>
              <a:schemeClr val="accent2"/>
            </a:solidFill>
            <a:latin typeface="Gill Sans Nova" panose="020B0602020104020203" pitchFamily="34" charset="0"/>
            <a:cs typeface="Gill Sans SemiBold" panose="020B0502020104020203" pitchFamily="34" charset="-79"/>
          </a:endParaRPr>
        </a:p>
      </dgm:t>
    </dgm:pt>
    <dgm:pt modelId="{035C64B0-4F0C-4FD1-BD23-B1D4C9887CBE}" type="parTrans" cxnId="{381FE1CC-8184-4745-8EB3-6DE11655998D}">
      <dgm:prSet/>
      <dgm:spPr/>
      <dgm:t>
        <a:bodyPr/>
        <a:lstStyle/>
        <a:p>
          <a:endParaRPr lang="en-US"/>
        </a:p>
      </dgm:t>
    </dgm:pt>
    <dgm:pt modelId="{45495DA8-8707-41E3-A12B-FA5766269C44}" type="sibTrans" cxnId="{381FE1CC-8184-4745-8EB3-6DE11655998D}">
      <dgm:prSet/>
      <dgm:spPr/>
      <dgm:t>
        <a:bodyPr/>
        <a:lstStyle/>
        <a:p>
          <a:endParaRPr lang="en-US"/>
        </a:p>
      </dgm:t>
    </dgm:pt>
    <dgm:pt modelId="{B1AFA1AF-0FF8-45B3-A6D0-0E255A2F637D}">
      <dgm:prSet phldr="0" custT="1"/>
      <dgm:spPr/>
      <dgm:t>
        <a:bodyPr anchor="ctr"/>
        <a:lstStyle/>
        <a:p>
          <a:pPr marL="0"/>
          <a:endParaRPr lang="en-US" sz="2000" b="0" i="0" dirty="0">
            <a:latin typeface="Gill Sans Nova" panose="020B0602020104020203" pitchFamily="34" charset="0"/>
            <a:cs typeface="Gill Sans SemiBold" panose="020B0502020104020203" pitchFamily="34" charset="-79"/>
          </a:endParaRPr>
        </a:p>
      </dgm:t>
    </dgm:pt>
    <dgm:pt modelId="{10C68AF5-481C-45AA-A216-8BBBB04515B9}" type="parTrans" cxnId="{F28D7702-2FC3-49BD-BB13-C989E5EE622A}">
      <dgm:prSet/>
      <dgm:spPr/>
      <dgm:t>
        <a:bodyPr/>
        <a:lstStyle/>
        <a:p>
          <a:endParaRPr lang="en-US"/>
        </a:p>
      </dgm:t>
    </dgm:pt>
    <dgm:pt modelId="{88649F7A-400B-4056-965D-C9AC0B3AD942}" type="sibTrans" cxnId="{F28D7702-2FC3-49BD-BB13-C989E5EE622A}">
      <dgm:prSet/>
      <dgm:spPr/>
      <dgm:t>
        <a:bodyPr/>
        <a:lstStyle/>
        <a:p>
          <a:endParaRPr lang="en-US"/>
        </a:p>
      </dgm:t>
    </dgm:pt>
    <dgm:pt modelId="{50418D2B-9486-42DE-AFDD-1D31420040FF}">
      <dgm:prSet phldr="0" custT="1"/>
      <dgm:spPr/>
      <dgm:t>
        <a:bodyPr anchor="ctr"/>
        <a:lstStyle/>
        <a:p>
          <a:pPr marL="0">
            <a:lnSpc>
              <a:spcPct val="100000"/>
            </a:lnSpc>
          </a:pPr>
          <a:r>
            <a:rPr lang="en-US" sz="1800" b="0" i="0" dirty="0">
              <a:solidFill>
                <a:schemeClr val="accent2"/>
              </a:solidFill>
              <a:latin typeface="+mn-lt"/>
              <a:cs typeface="Gill Sans Light" panose="020B0302020104020203" pitchFamily="34" charset="-79"/>
            </a:rPr>
            <a:t>builds </a:t>
          </a:r>
          <a:r>
            <a:rPr lang="en-US" sz="1800" b="1" i="0" dirty="0">
              <a:solidFill>
                <a:schemeClr val="accent2"/>
              </a:solidFill>
              <a:latin typeface="+mn-lt"/>
              <a:cs typeface="Gill Sans Light" panose="020B0302020104020203" pitchFamily="34" charset="-79"/>
            </a:rPr>
            <a:t>relationships</a:t>
          </a:r>
          <a:endParaRPr lang="en-US" sz="1800" b="1" i="0" dirty="0">
            <a:solidFill>
              <a:schemeClr val="accent2"/>
            </a:solidFill>
            <a:latin typeface="Gill Sans Nova" panose="020B0602020104020203" pitchFamily="34" charset="0"/>
            <a:cs typeface="Gill Sans SemiBold" panose="020B0502020104020203" pitchFamily="34" charset="-79"/>
          </a:endParaRPr>
        </a:p>
      </dgm:t>
    </dgm:pt>
    <dgm:pt modelId="{D5A17F6B-93F5-442B-938A-0F38C281BE88}" type="parTrans" cxnId="{5A5BA622-5DEB-48B9-88D9-C1DE36C711E5}">
      <dgm:prSet/>
      <dgm:spPr/>
      <dgm:t>
        <a:bodyPr/>
        <a:lstStyle/>
        <a:p>
          <a:endParaRPr lang="en-US"/>
        </a:p>
      </dgm:t>
    </dgm:pt>
    <dgm:pt modelId="{1D87A0A5-8024-4710-846B-D5BFAC785107}" type="sibTrans" cxnId="{5A5BA622-5DEB-48B9-88D9-C1DE36C711E5}">
      <dgm:prSet/>
      <dgm:spPr/>
      <dgm:t>
        <a:bodyPr/>
        <a:lstStyle/>
        <a:p>
          <a:endParaRPr lang="en-US"/>
        </a:p>
      </dgm:t>
    </dgm:pt>
    <dgm:pt modelId="{E9682B4F-0217-4B50-923E-C104AA24290F}">
      <dgm:prSet phldr="0" custT="1"/>
      <dgm:spPr/>
      <dgm:t>
        <a:bodyPr anchor="ctr"/>
        <a:lstStyle/>
        <a:p>
          <a:pPr marL="0"/>
          <a:endParaRPr lang="en-US" sz="2000" b="0" i="0" dirty="0">
            <a:latin typeface="Gill Sans Nova" panose="020B0602020104020203" pitchFamily="34" charset="0"/>
            <a:cs typeface="Gill Sans SemiBold" panose="020B0502020104020203" pitchFamily="34" charset="-79"/>
          </a:endParaRPr>
        </a:p>
      </dgm:t>
    </dgm:pt>
    <dgm:pt modelId="{E0F6C4AF-9BBB-4698-91D7-F9AE3EACBD5D}" type="parTrans" cxnId="{6C23D0C9-74B2-4C8B-AB2F-A03B3B0EBE56}">
      <dgm:prSet/>
      <dgm:spPr/>
      <dgm:t>
        <a:bodyPr/>
        <a:lstStyle/>
        <a:p>
          <a:endParaRPr lang="en-US"/>
        </a:p>
      </dgm:t>
    </dgm:pt>
    <dgm:pt modelId="{B8632E42-D7EB-4C31-877E-6F1B2801851A}" type="sibTrans" cxnId="{6C23D0C9-74B2-4C8B-AB2F-A03B3B0EBE56}">
      <dgm:prSet/>
      <dgm:spPr/>
      <dgm:t>
        <a:bodyPr/>
        <a:lstStyle/>
        <a:p>
          <a:endParaRPr lang="en-US"/>
        </a:p>
      </dgm:t>
    </dgm:pt>
    <dgm:pt modelId="{0EC0C300-11E4-45CF-8418-973585107209}">
      <dgm:prSet phldr="0" custT="1"/>
      <dgm:spPr/>
      <dgm:t>
        <a:bodyPr anchor="ctr"/>
        <a:lstStyle/>
        <a:p>
          <a:pPr marL="0">
            <a:lnSpc>
              <a:spcPct val="100000"/>
            </a:lnSpc>
          </a:pPr>
          <a:r>
            <a:rPr lang="en-US" sz="1800" b="0" i="0" dirty="0">
              <a:solidFill>
                <a:schemeClr val="accent2"/>
              </a:solidFill>
              <a:latin typeface="+mn-lt"/>
              <a:cs typeface="Gill Sans Light" panose="020B0302020104020203" pitchFamily="34" charset="-79"/>
            </a:rPr>
            <a:t>creates </a:t>
          </a:r>
          <a:r>
            <a:rPr lang="en-US" sz="1800" b="1" i="0" dirty="0">
              <a:solidFill>
                <a:schemeClr val="accent2"/>
              </a:solidFill>
              <a:latin typeface="+mn-lt"/>
              <a:cs typeface="Gill Sans Light" panose="020B0302020104020203" pitchFamily="34" charset="-79"/>
            </a:rPr>
            <a:t>commitment</a:t>
          </a:r>
          <a:endParaRPr lang="en-US" sz="1800" b="1" i="0" dirty="0">
            <a:solidFill>
              <a:schemeClr val="accent2"/>
            </a:solidFill>
            <a:latin typeface="Gill Sans Nova" panose="020B0602020104020203" pitchFamily="34" charset="0"/>
            <a:cs typeface="Gill Sans SemiBold" panose="020B0502020104020203" pitchFamily="34" charset="-79"/>
          </a:endParaRPr>
        </a:p>
      </dgm:t>
    </dgm:pt>
    <dgm:pt modelId="{1E4DD98E-100E-46B7-B24A-408BBF69E9FA}" type="parTrans" cxnId="{51563A4F-C0EB-47D6-B5BC-47A4E599AD4B}">
      <dgm:prSet/>
      <dgm:spPr/>
      <dgm:t>
        <a:bodyPr/>
        <a:lstStyle/>
        <a:p>
          <a:endParaRPr lang="en-US"/>
        </a:p>
      </dgm:t>
    </dgm:pt>
    <dgm:pt modelId="{90FAB5D1-62B3-4FF6-A07D-EE607F529C32}" type="sibTrans" cxnId="{51563A4F-C0EB-47D6-B5BC-47A4E599AD4B}">
      <dgm:prSet/>
      <dgm:spPr/>
      <dgm:t>
        <a:bodyPr/>
        <a:lstStyle/>
        <a:p>
          <a:endParaRPr lang="en-US"/>
        </a:p>
      </dgm:t>
    </dgm:pt>
    <dgm:pt modelId="{FEB4A941-E9FA-4A86-A673-85FF34B35F20}">
      <dgm:prSet phldr="0" custT="1"/>
      <dgm:spPr/>
      <dgm:t>
        <a:bodyPr anchor="ctr"/>
        <a:lstStyle/>
        <a:p>
          <a:pPr marL="0" rtl="0">
            <a:lnSpc>
              <a:spcPct val="100000"/>
            </a:lnSpc>
          </a:pPr>
          <a:r>
            <a:rPr lang="en-US" sz="1800" b="0" i="0" dirty="0">
              <a:solidFill>
                <a:schemeClr val="accent2"/>
              </a:solidFill>
              <a:latin typeface="+mn-lt"/>
              <a:cs typeface="Gill Sans Light" panose="020B0302020104020203" pitchFamily="34" charset="-79"/>
            </a:rPr>
            <a:t>defines </a:t>
          </a:r>
          <a:r>
            <a:rPr lang="en-US" sz="1800" b="1" i="0" dirty="0">
              <a:solidFill>
                <a:schemeClr val="accent2"/>
              </a:solidFill>
              <a:latin typeface="+mn-lt"/>
              <a:cs typeface="Gill Sans Light" panose="020B0302020104020203" pitchFamily="34" charset="-79"/>
            </a:rPr>
            <a:t>expectations</a:t>
          </a:r>
          <a:endParaRPr lang="en-US" sz="1800" b="0" i="0" dirty="0">
            <a:solidFill>
              <a:schemeClr val="accent2"/>
            </a:solidFill>
            <a:latin typeface="Gill Sans Nova" panose="020B0602020104020203" pitchFamily="34" charset="0"/>
            <a:cs typeface="Gill Sans SemiBold" panose="020B0502020104020203" pitchFamily="34" charset="-79"/>
          </a:endParaRPr>
        </a:p>
      </dgm:t>
    </dgm:pt>
    <dgm:pt modelId="{39522508-BC4E-4DD5-A744-AFEFFE36DB74}" type="parTrans" cxnId="{F942F56C-9025-4AA1-9B36-C5AE0A93B0F5}">
      <dgm:prSet/>
      <dgm:spPr/>
      <dgm:t>
        <a:bodyPr/>
        <a:lstStyle/>
        <a:p>
          <a:endParaRPr lang="en-US"/>
        </a:p>
      </dgm:t>
    </dgm:pt>
    <dgm:pt modelId="{97624CC8-6315-4683-B26C-C30D552DA5A6}" type="sibTrans" cxnId="{F942F56C-9025-4AA1-9B36-C5AE0A93B0F5}">
      <dgm:prSet/>
      <dgm:spPr/>
      <dgm:t>
        <a:bodyPr/>
        <a:lstStyle/>
        <a:p>
          <a:endParaRPr lang="en-US"/>
        </a:p>
      </dgm:t>
    </dgm:pt>
    <dgm:pt modelId="{A2322D3A-7AC2-4C5C-9D7E-EAB2313D47D4}">
      <dgm:prSet phldr="0" custT="1"/>
      <dgm:spPr/>
      <dgm:t>
        <a:bodyPr anchor="ctr"/>
        <a:lstStyle/>
        <a:p>
          <a:pPr marL="0"/>
          <a:endParaRPr lang="en-US" sz="2000" b="0" i="0" dirty="0">
            <a:latin typeface="Gill Sans Nova" panose="020B0602020104020203" pitchFamily="34" charset="0"/>
            <a:cs typeface="Gill Sans SemiBold" panose="020B0502020104020203" pitchFamily="34" charset="-79"/>
          </a:endParaRPr>
        </a:p>
      </dgm:t>
    </dgm:pt>
    <dgm:pt modelId="{4A8C15D4-B36F-4764-B4FF-F2AF790D3E17}" type="parTrans" cxnId="{179FAFCF-F878-464E-A8A6-1185EFA0E380}">
      <dgm:prSet/>
      <dgm:spPr/>
      <dgm:t>
        <a:bodyPr/>
        <a:lstStyle/>
        <a:p>
          <a:endParaRPr lang="en-US"/>
        </a:p>
      </dgm:t>
    </dgm:pt>
    <dgm:pt modelId="{84DE1C3A-3FC7-4DB3-88ED-33F65A71557A}" type="sibTrans" cxnId="{179FAFCF-F878-464E-A8A6-1185EFA0E380}">
      <dgm:prSet/>
      <dgm:spPr/>
      <dgm:t>
        <a:bodyPr/>
        <a:lstStyle/>
        <a:p>
          <a:endParaRPr lang="en-US"/>
        </a:p>
      </dgm:t>
    </dgm:pt>
    <dgm:pt modelId="{4F85505A-81B6-4FDA-A144-900B71DAD946}">
      <dgm:prSet phldr="0" custT="1"/>
      <dgm:spPr/>
      <dgm:t>
        <a:bodyPr anchor="ctr"/>
        <a:lstStyle/>
        <a:p>
          <a:pPr marL="0"/>
          <a:endParaRPr lang="en-US" sz="2000" b="0" i="0" dirty="0">
            <a:latin typeface="Gill Sans Nova" panose="020B0602020104020203" pitchFamily="34" charset="0"/>
            <a:cs typeface="Gill Sans SemiBold" panose="020B0502020104020203" pitchFamily="34" charset="-79"/>
          </a:endParaRPr>
        </a:p>
      </dgm:t>
    </dgm:pt>
    <dgm:pt modelId="{D9A96E25-7BBE-4DDD-8DDE-B4970D4340A8}" type="parTrans" cxnId="{2D633B56-E147-4EFC-B9EE-6C0413F329B0}">
      <dgm:prSet/>
      <dgm:spPr/>
      <dgm:t>
        <a:bodyPr/>
        <a:lstStyle/>
        <a:p>
          <a:endParaRPr lang="en-US"/>
        </a:p>
      </dgm:t>
    </dgm:pt>
    <dgm:pt modelId="{68F74A88-49DC-44B1-BC0D-220A7B97601C}" type="sibTrans" cxnId="{2D633B56-E147-4EFC-B9EE-6C0413F329B0}">
      <dgm:prSet/>
      <dgm:spPr/>
      <dgm:t>
        <a:bodyPr/>
        <a:lstStyle/>
        <a:p>
          <a:endParaRPr lang="en-US"/>
        </a:p>
      </dgm:t>
    </dgm:pt>
    <dgm:pt modelId="{6564C5E9-1595-624A-93AF-6AD41D06A4F7}" type="pres">
      <dgm:prSet presAssocID="{0DD8915E-DC14-41D6-9BB5-F49E1C265163}" presName="vert0" presStyleCnt="0">
        <dgm:presLayoutVars>
          <dgm:dir/>
          <dgm:animOne val="branch"/>
          <dgm:animLvl val="lvl"/>
        </dgm:presLayoutVars>
      </dgm:prSet>
      <dgm:spPr/>
    </dgm:pt>
    <dgm:pt modelId="{CFCA7698-FAF1-9341-A1FC-ED13A8E7C585}" type="pres">
      <dgm:prSet presAssocID="{73D947E0-108F-4D20-A71E-3CF329F97212}" presName="thickLine" presStyleLbl="alignNode1" presStyleIdx="0" presStyleCnt="5"/>
      <dgm:spPr/>
    </dgm:pt>
    <dgm:pt modelId="{73B53ECD-88F7-D549-B120-6C2932F2D11A}" type="pres">
      <dgm:prSet presAssocID="{73D947E0-108F-4D20-A71E-3CF329F97212}" presName="horz1" presStyleCnt="0"/>
      <dgm:spPr/>
    </dgm:pt>
    <dgm:pt modelId="{16779ABC-4458-134D-8407-3B550EE07267}" type="pres">
      <dgm:prSet presAssocID="{73D947E0-108F-4D20-A71E-3CF329F97212}" presName="tx1" presStyleLbl="revTx" presStyleIdx="0" presStyleCnt="10"/>
      <dgm:spPr/>
    </dgm:pt>
    <dgm:pt modelId="{CAE07029-F81D-A44F-9347-F3E3A6E31F74}" type="pres">
      <dgm:prSet presAssocID="{73D947E0-108F-4D20-A71E-3CF329F97212}" presName="vert1" presStyleCnt="0"/>
      <dgm:spPr/>
    </dgm:pt>
    <dgm:pt modelId="{5A9BB2A1-D458-5443-B445-41D2960F03F2}" type="pres">
      <dgm:prSet presAssocID="{30A490C8-22B4-4D68-875C-0F0DE2FF864D}" presName="vertSpace2a" presStyleCnt="0"/>
      <dgm:spPr/>
    </dgm:pt>
    <dgm:pt modelId="{D7B8E40A-DB15-184E-8163-CFBBECDBFC1D}" type="pres">
      <dgm:prSet presAssocID="{30A490C8-22B4-4D68-875C-0F0DE2FF864D}" presName="horz2" presStyleCnt="0"/>
      <dgm:spPr/>
    </dgm:pt>
    <dgm:pt modelId="{59832A42-FD52-4B4A-92FB-6B1C497CBF3C}" type="pres">
      <dgm:prSet presAssocID="{30A490C8-22B4-4D68-875C-0F0DE2FF864D}" presName="horzSpace2" presStyleCnt="0"/>
      <dgm:spPr/>
    </dgm:pt>
    <dgm:pt modelId="{4B7883FE-9BF1-834B-9E55-433D1207CAF9}" type="pres">
      <dgm:prSet presAssocID="{30A490C8-22B4-4D68-875C-0F0DE2FF864D}" presName="tx2" presStyleLbl="revTx" presStyleIdx="1" presStyleCnt="10"/>
      <dgm:spPr/>
    </dgm:pt>
    <dgm:pt modelId="{0CBE5C3F-806F-B144-AE1F-FC9577B85A0B}" type="pres">
      <dgm:prSet presAssocID="{30A490C8-22B4-4D68-875C-0F0DE2FF864D}" presName="vert2" presStyleCnt="0"/>
      <dgm:spPr/>
    </dgm:pt>
    <dgm:pt modelId="{F855322D-A55D-8B49-879F-C673DBB2B4C9}" type="pres">
      <dgm:prSet presAssocID="{30A490C8-22B4-4D68-875C-0F0DE2FF864D}" presName="thinLine2b" presStyleLbl="callout" presStyleIdx="0" presStyleCnt="5"/>
      <dgm:spPr/>
    </dgm:pt>
    <dgm:pt modelId="{C673FE58-57C7-E240-8F76-83FFAD340DC5}" type="pres">
      <dgm:prSet presAssocID="{30A490C8-22B4-4D68-875C-0F0DE2FF864D}" presName="vertSpace2b" presStyleCnt="0"/>
      <dgm:spPr/>
    </dgm:pt>
    <dgm:pt modelId="{DD445911-31B5-374B-964F-E521B7F4A98B}" type="pres">
      <dgm:prSet presAssocID="{B1AFA1AF-0FF8-45B3-A6D0-0E255A2F637D}" presName="thickLine" presStyleLbl="alignNode1" presStyleIdx="1" presStyleCnt="5"/>
      <dgm:spPr/>
    </dgm:pt>
    <dgm:pt modelId="{2D373430-1C80-8F46-ABC4-CBE10AB29E21}" type="pres">
      <dgm:prSet presAssocID="{B1AFA1AF-0FF8-45B3-A6D0-0E255A2F637D}" presName="horz1" presStyleCnt="0"/>
      <dgm:spPr/>
    </dgm:pt>
    <dgm:pt modelId="{57741AD6-DFD2-814C-A051-E841CC65A4EA}" type="pres">
      <dgm:prSet presAssocID="{B1AFA1AF-0FF8-45B3-A6D0-0E255A2F637D}" presName="tx1" presStyleLbl="revTx" presStyleIdx="2" presStyleCnt="10"/>
      <dgm:spPr/>
    </dgm:pt>
    <dgm:pt modelId="{BAE20A88-DF00-8949-A8B2-0E344D388E90}" type="pres">
      <dgm:prSet presAssocID="{B1AFA1AF-0FF8-45B3-A6D0-0E255A2F637D}" presName="vert1" presStyleCnt="0"/>
      <dgm:spPr/>
    </dgm:pt>
    <dgm:pt modelId="{FFD3D6B1-6613-9A41-97D0-43A8EBCE5EAD}" type="pres">
      <dgm:prSet presAssocID="{50418D2B-9486-42DE-AFDD-1D31420040FF}" presName="vertSpace2a" presStyleCnt="0"/>
      <dgm:spPr/>
    </dgm:pt>
    <dgm:pt modelId="{A95899B2-8F62-204F-B53E-8872741B3D8A}" type="pres">
      <dgm:prSet presAssocID="{50418D2B-9486-42DE-AFDD-1D31420040FF}" presName="horz2" presStyleCnt="0"/>
      <dgm:spPr/>
    </dgm:pt>
    <dgm:pt modelId="{6C1C9676-3658-6D4F-92CD-97954CEC2777}" type="pres">
      <dgm:prSet presAssocID="{50418D2B-9486-42DE-AFDD-1D31420040FF}" presName="horzSpace2" presStyleCnt="0"/>
      <dgm:spPr/>
    </dgm:pt>
    <dgm:pt modelId="{040275F6-8CD8-B443-8E15-E2EA8C115BE0}" type="pres">
      <dgm:prSet presAssocID="{50418D2B-9486-42DE-AFDD-1D31420040FF}" presName="tx2" presStyleLbl="revTx" presStyleIdx="3" presStyleCnt="10"/>
      <dgm:spPr/>
    </dgm:pt>
    <dgm:pt modelId="{D9398154-13A0-B94E-B51B-C707B5F9C02E}" type="pres">
      <dgm:prSet presAssocID="{50418D2B-9486-42DE-AFDD-1D31420040FF}" presName="vert2" presStyleCnt="0"/>
      <dgm:spPr/>
    </dgm:pt>
    <dgm:pt modelId="{1103FC42-5419-864B-A44F-32D393A0563C}" type="pres">
      <dgm:prSet presAssocID="{50418D2B-9486-42DE-AFDD-1D31420040FF}" presName="thinLine2b" presStyleLbl="callout" presStyleIdx="1" presStyleCnt="5"/>
      <dgm:spPr/>
    </dgm:pt>
    <dgm:pt modelId="{3380EF9C-3F0E-624D-89C2-20B7B097FB92}" type="pres">
      <dgm:prSet presAssocID="{50418D2B-9486-42DE-AFDD-1D31420040FF}" presName="vertSpace2b" presStyleCnt="0"/>
      <dgm:spPr/>
    </dgm:pt>
    <dgm:pt modelId="{04EDAAE1-E9CA-2F45-BA18-8E6050569C72}" type="pres">
      <dgm:prSet presAssocID="{E9682B4F-0217-4B50-923E-C104AA24290F}" presName="thickLine" presStyleLbl="alignNode1" presStyleIdx="2" presStyleCnt="5"/>
      <dgm:spPr/>
    </dgm:pt>
    <dgm:pt modelId="{C9E76191-5F12-BF45-AE9C-6FAE2221EFF8}" type="pres">
      <dgm:prSet presAssocID="{E9682B4F-0217-4B50-923E-C104AA24290F}" presName="horz1" presStyleCnt="0"/>
      <dgm:spPr/>
    </dgm:pt>
    <dgm:pt modelId="{12C6F6CB-CEC3-A749-930B-00502DB5A1B0}" type="pres">
      <dgm:prSet presAssocID="{E9682B4F-0217-4B50-923E-C104AA24290F}" presName="tx1" presStyleLbl="revTx" presStyleIdx="4" presStyleCnt="10"/>
      <dgm:spPr/>
    </dgm:pt>
    <dgm:pt modelId="{52E4ABEF-FAC6-8548-9F4D-4E473158A2BE}" type="pres">
      <dgm:prSet presAssocID="{E9682B4F-0217-4B50-923E-C104AA24290F}" presName="vert1" presStyleCnt="0"/>
      <dgm:spPr/>
    </dgm:pt>
    <dgm:pt modelId="{B0D3DAFD-9D46-1543-B3B5-D71843B5B4DB}" type="pres">
      <dgm:prSet presAssocID="{0EC0C300-11E4-45CF-8418-973585107209}" presName="vertSpace2a" presStyleCnt="0"/>
      <dgm:spPr/>
    </dgm:pt>
    <dgm:pt modelId="{4C9CCEC2-ABF3-194E-B533-02A4276A931F}" type="pres">
      <dgm:prSet presAssocID="{0EC0C300-11E4-45CF-8418-973585107209}" presName="horz2" presStyleCnt="0"/>
      <dgm:spPr/>
    </dgm:pt>
    <dgm:pt modelId="{AAE7011B-BADF-3944-9735-AFBCAC4F810D}" type="pres">
      <dgm:prSet presAssocID="{0EC0C300-11E4-45CF-8418-973585107209}" presName="horzSpace2" presStyleCnt="0"/>
      <dgm:spPr/>
    </dgm:pt>
    <dgm:pt modelId="{DAF6D365-7021-E74E-8AD3-AB3AC6A0D057}" type="pres">
      <dgm:prSet presAssocID="{0EC0C300-11E4-45CF-8418-973585107209}" presName="tx2" presStyleLbl="revTx" presStyleIdx="5" presStyleCnt="10"/>
      <dgm:spPr/>
    </dgm:pt>
    <dgm:pt modelId="{EC170AFD-CC2D-3946-BDA9-5D66425E90C2}" type="pres">
      <dgm:prSet presAssocID="{0EC0C300-11E4-45CF-8418-973585107209}" presName="vert2" presStyleCnt="0"/>
      <dgm:spPr/>
    </dgm:pt>
    <dgm:pt modelId="{9071E8DC-DDBE-CD4E-9B99-FF7E5F21CEFF}" type="pres">
      <dgm:prSet presAssocID="{0EC0C300-11E4-45CF-8418-973585107209}" presName="thinLine2b" presStyleLbl="callout" presStyleIdx="2" presStyleCnt="5"/>
      <dgm:spPr/>
    </dgm:pt>
    <dgm:pt modelId="{60ED89A1-904B-E446-B340-02B3D3D2D4CF}" type="pres">
      <dgm:prSet presAssocID="{0EC0C300-11E4-45CF-8418-973585107209}" presName="vertSpace2b" presStyleCnt="0"/>
      <dgm:spPr/>
    </dgm:pt>
    <dgm:pt modelId="{C60B052C-8895-B64E-8F55-A22B06C26711}" type="pres">
      <dgm:prSet presAssocID="{4F85505A-81B6-4FDA-A144-900B71DAD946}" presName="thickLine" presStyleLbl="alignNode1" presStyleIdx="3" presStyleCnt="5"/>
      <dgm:spPr/>
    </dgm:pt>
    <dgm:pt modelId="{6824B304-8D35-7546-835D-37EF75EF130E}" type="pres">
      <dgm:prSet presAssocID="{4F85505A-81B6-4FDA-A144-900B71DAD946}" presName="horz1" presStyleCnt="0"/>
      <dgm:spPr/>
    </dgm:pt>
    <dgm:pt modelId="{C9B957BF-3762-C444-A889-9188DFC903DF}" type="pres">
      <dgm:prSet presAssocID="{4F85505A-81B6-4FDA-A144-900B71DAD946}" presName="tx1" presStyleLbl="revTx" presStyleIdx="6" presStyleCnt="10"/>
      <dgm:spPr/>
    </dgm:pt>
    <dgm:pt modelId="{D251ECF4-3488-2542-8086-F83F675146E2}" type="pres">
      <dgm:prSet presAssocID="{4F85505A-81B6-4FDA-A144-900B71DAD946}" presName="vert1" presStyleCnt="0"/>
      <dgm:spPr/>
    </dgm:pt>
    <dgm:pt modelId="{53DFB678-703B-1646-A2C9-814631074136}" type="pres">
      <dgm:prSet presAssocID="{FEB4A941-E9FA-4A86-A673-85FF34B35F20}" presName="vertSpace2a" presStyleCnt="0"/>
      <dgm:spPr/>
    </dgm:pt>
    <dgm:pt modelId="{C9124C8C-8A51-3E49-8F20-C1A448FD817F}" type="pres">
      <dgm:prSet presAssocID="{FEB4A941-E9FA-4A86-A673-85FF34B35F20}" presName="horz2" presStyleCnt="0"/>
      <dgm:spPr/>
    </dgm:pt>
    <dgm:pt modelId="{5B977E52-1DC2-D846-AA85-F463E40EE7D6}" type="pres">
      <dgm:prSet presAssocID="{FEB4A941-E9FA-4A86-A673-85FF34B35F20}" presName="horzSpace2" presStyleCnt="0"/>
      <dgm:spPr/>
    </dgm:pt>
    <dgm:pt modelId="{B09F43E3-E283-364B-BDDC-AEA3B436FB56}" type="pres">
      <dgm:prSet presAssocID="{FEB4A941-E9FA-4A86-A673-85FF34B35F20}" presName="tx2" presStyleLbl="revTx" presStyleIdx="7" presStyleCnt="10"/>
      <dgm:spPr/>
    </dgm:pt>
    <dgm:pt modelId="{78FAB02E-902A-0246-8841-E18990A6BDCD}" type="pres">
      <dgm:prSet presAssocID="{FEB4A941-E9FA-4A86-A673-85FF34B35F20}" presName="vert2" presStyleCnt="0"/>
      <dgm:spPr/>
    </dgm:pt>
    <dgm:pt modelId="{2A380769-BA5B-F344-93A6-E05188F7C102}" type="pres">
      <dgm:prSet presAssocID="{FEB4A941-E9FA-4A86-A673-85FF34B35F20}" presName="thinLine2b" presStyleLbl="callout" presStyleIdx="3" presStyleCnt="5"/>
      <dgm:spPr/>
    </dgm:pt>
    <dgm:pt modelId="{1666CBCE-44EA-144B-B2DC-553B1D1FA875}" type="pres">
      <dgm:prSet presAssocID="{FEB4A941-E9FA-4A86-A673-85FF34B35F20}" presName="vertSpace2b" presStyleCnt="0"/>
      <dgm:spPr/>
    </dgm:pt>
    <dgm:pt modelId="{43609A61-BA80-5948-B85C-CB38B2D0E047}" type="pres">
      <dgm:prSet presAssocID="{A2322D3A-7AC2-4C5C-9D7E-EAB2313D47D4}" presName="thickLine" presStyleLbl="alignNode1" presStyleIdx="4" presStyleCnt="5"/>
      <dgm:spPr/>
    </dgm:pt>
    <dgm:pt modelId="{755CA152-7A11-B547-85AC-95C6503B0509}" type="pres">
      <dgm:prSet presAssocID="{A2322D3A-7AC2-4C5C-9D7E-EAB2313D47D4}" presName="horz1" presStyleCnt="0"/>
      <dgm:spPr/>
    </dgm:pt>
    <dgm:pt modelId="{6FFE689B-A07F-6149-B2E3-6757BAD42DB9}" type="pres">
      <dgm:prSet presAssocID="{A2322D3A-7AC2-4C5C-9D7E-EAB2313D47D4}" presName="tx1" presStyleLbl="revTx" presStyleIdx="8" presStyleCnt="10"/>
      <dgm:spPr/>
    </dgm:pt>
    <dgm:pt modelId="{C5F03895-AABE-2543-93DF-22AEB1203220}" type="pres">
      <dgm:prSet presAssocID="{A2322D3A-7AC2-4C5C-9D7E-EAB2313D47D4}" presName="vert1" presStyleCnt="0"/>
      <dgm:spPr/>
    </dgm:pt>
    <dgm:pt modelId="{1B4605F0-5552-F241-97AF-C59A6A8D8608}" type="pres">
      <dgm:prSet presAssocID="{8FE81FEC-2664-411F-AEB3-065F29F52751}" presName="vertSpace2a" presStyleCnt="0"/>
      <dgm:spPr/>
    </dgm:pt>
    <dgm:pt modelId="{B3892077-82DE-2B46-B97B-882D9BAC3AA6}" type="pres">
      <dgm:prSet presAssocID="{8FE81FEC-2664-411F-AEB3-065F29F52751}" presName="horz2" presStyleCnt="0"/>
      <dgm:spPr/>
    </dgm:pt>
    <dgm:pt modelId="{D85BDADF-3D02-C949-8AD1-025541606F09}" type="pres">
      <dgm:prSet presAssocID="{8FE81FEC-2664-411F-AEB3-065F29F52751}" presName="horzSpace2" presStyleCnt="0"/>
      <dgm:spPr/>
    </dgm:pt>
    <dgm:pt modelId="{FBD01AEA-A8F9-FE4D-9602-487EAF61F09B}" type="pres">
      <dgm:prSet presAssocID="{8FE81FEC-2664-411F-AEB3-065F29F52751}" presName="tx2" presStyleLbl="revTx" presStyleIdx="9" presStyleCnt="10" custScaleX="98198" custLinFactNeighborX="-1478" custLinFactNeighborY="3011"/>
      <dgm:spPr/>
    </dgm:pt>
    <dgm:pt modelId="{1DA1CE23-8C39-3D4F-A89C-4024EB35CFC1}" type="pres">
      <dgm:prSet presAssocID="{8FE81FEC-2664-411F-AEB3-065F29F52751}" presName="vert2" presStyleCnt="0"/>
      <dgm:spPr/>
    </dgm:pt>
    <dgm:pt modelId="{098E18BB-B50B-7944-A588-57FAEF8C3BE4}" type="pres">
      <dgm:prSet presAssocID="{8FE81FEC-2664-411F-AEB3-065F29F52751}" presName="thinLine2b" presStyleLbl="callout" presStyleIdx="4" presStyleCnt="5"/>
      <dgm:spPr/>
    </dgm:pt>
    <dgm:pt modelId="{DB6E8C3B-99BF-2D4B-BAB0-99514E5BFDCA}" type="pres">
      <dgm:prSet presAssocID="{8FE81FEC-2664-411F-AEB3-065F29F52751}" presName="vertSpace2b" presStyleCnt="0"/>
      <dgm:spPr/>
    </dgm:pt>
  </dgm:ptLst>
  <dgm:cxnLst>
    <dgm:cxn modelId="{F28D7702-2FC3-49BD-BB13-C989E5EE622A}" srcId="{0DD8915E-DC14-41D6-9BB5-F49E1C265163}" destId="{B1AFA1AF-0FF8-45B3-A6D0-0E255A2F637D}" srcOrd="1" destOrd="0" parTransId="{10C68AF5-481C-45AA-A216-8BBBB04515B9}" sibTransId="{88649F7A-400B-4056-965D-C9AC0B3AD942}"/>
    <dgm:cxn modelId="{A0077D09-C12C-46D0-8DF7-194B6911362A}" srcId="{0DD8915E-DC14-41D6-9BB5-F49E1C265163}" destId="{73D947E0-108F-4D20-A71E-3CF329F97212}" srcOrd="0" destOrd="0" parTransId="{9D249532-A24D-4D8F-848A-9F42F2E486C9}" sibTransId="{AE813459-65AB-4FA9-B717-330DDA6DFA4E}"/>
    <dgm:cxn modelId="{DB88A911-C9AB-4245-8A20-5A06108094AF}" type="presOf" srcId="{B1AFA1AF-0FF8-45B3-A6D0-0E255A2F637D}" destId="{57741AD6-DFD2-814C-A051-E841CC65A4EA}" srcOrd="0" destOrd="0" presId="urn:microsoft.com/office/officeart/2008/layout/LinedList"/>
    <dgm:cxn modelId="{5A5BA622-5DEB-48B9-88D9-C1DE36C711E5}" srcId="{B1AFA1AF-0FF8-45B3-A6D0-0E255A2F637D}" destId="{50418D2B-9486-42DE-AFDD-1D31420040FF}" srcOrd="0" destOrd="0" parTransId="{D5A17F6B-93F5-442B-938A-0F38C281BE88}" sibTransId="{1D87A0A5-8024-4710-846B-D5BFAC785107}"/>
    <dgm:cxn modelId="{DB1D962D-409E-D840-8C70-0D3A99E96A69}" type="presOf" srcId="{E9682B4F-0217-4B50-923E-C104AA24290F}" destId="{12C6F6CB-CEC3-A749-930B-00502DB5A1B0}" srcOrd="0" destOrd="0" presId="urn:microsoft.com/office/officeart/2008/layout/LinedList"/>
    <dgm:cxn modelId="{711E093C-AD42-45A4-8D40-A2D39702062E}" srcId="{A2322D3A-7AC2-4C5C-9D7E-EAB2313D47D4}" destId="{8FE81FEC-2664-411F-AEB3-065F29F52751}" srcOrd="0" destOrd="0" parTransId="{BCBC007E-0269-421B-9C41-DE26D5C3A822}" sibTransId="{80230EB7-7230-4881-A631-309C07417378}"/>
    <dgm:cxn modelId="{DF2DE63F-500F-5842-AC4E-C1EC03F88395}" type="presOf" srcId="{A2322D3A-7AC2-4C5C-9D7E-EAB2313D47D4}" destId="{6FFE689B-A07F-6149-B2E3-6757BAD42DB9}" srcOrd="0" destOrd="0" presId="urn:microsoft.com/office/officeart/2008/layout/LinedList"/>
    <dgm:cxn modelId="{D012C86A-5FCF-F74E-A1E4-DA1AAC68B769}" type="presOf" srcId="{50418D2B-9486-42DE-AFDD-1D31420040FF}" destId="{040275F6-8CD8-B443-8E15-E2EA8C115BE0}" srcOrd="0" destOrd="0" presId="urn:microsoft.com/office/officeart/2008/layout/LinedList"/>
    <dgm:cxn modelId="{F942F56C-9025-4AA1-9B36-C5AE0A93B0F5}" srcId="{4F85505A-81B6-4FDA-A144-900B71DAD946}" destId="{FEB4A941-E9FA-4A86-A673-85FF34B35F20}" srcOrd="0" destOrd="0" parTransId="{39522508-BC4E-4DD5-A744-AFEFFE36DB74}" sibTransId="{97624CC8-6315-4683-B26C-C30D552DA5A6}"/>
    <dgm:cxn modelId="{51563A4F-C0EB-47D6-B5BC-47A4E599AD4B}" srcId="{E9682B4F-0217-4B50-923E-C104AA24290F}" destId="{0EC0C300-11E4-45CF-8418-973585107209}" srcOrd="0" destOrd="0" parTransId="{1E4DD98E-100E-46B7-B24A-408BBF69E9FA}" sibTransId="{90FAB5D1-62B3-4FF6-A07D-EE607F529C32}"/>
    <dgm:cxn modelId="{B9992E53-656B-E848-AF8E-65823B9AD34E}" type="presOf" srcId="{0DD8915E-DC14-41D6-9BB5-F49E1C265163}" destId="{6564C5E9-1595-624A-93AF-6AD41D06A4F7}" srcOrd="0" destOrd="0" presId="urn:microsoft.com/office/officeart/2008/layout/LinedList"/>
    <dgm:cxn modelId="{2D633B56-E147-4EFC-B9EE-6C0413F329B0}" srcId="{0DD8915E-DC14-41D6-9BB5-F49E1C265163}" destId="{4F85505A-81B6-4FDA-A144-900B71DAD946}" srcOrd="3" destOrd="0" parTransId="{D9A96E25-7BBE-4DDD-8DDE-B4970D4340A8}" sibTransId="{68F74A88-49DC-44B1-BC0D-220A7B97601C}"/>
    <dgm:cxn modelId="{864E7292-9A7E-3F43-81DD-D653DF53DEF3}" type="presOf" srcId="{0EC0C300-11E4-45CF-8418-973585107209}" destId="{DAF6D365-7021-E74E-8AD3-AB3AC6A0D057}" srcOrd="0" destOrd="0" presId="urn:microsoft.com/office/officeart/2008/layout/LinedList"/>
    <dgm:cxn modelId="{3F5D38A5-AF8F-B44D-AEB3-C86078AC4A7E}" type="presOf" srcId="{4F85505A-81B6-4FDA-A144-900B71DAD946}" destId="{C9B957BF-3762-C444-A889-9188DFC903DF}" srcOrd="0" destOrd="0" presId="urn:microsoft.com/office/officeart/2008/layout/LinedList"/>
    <dgm:cxn modelId="{E1D3D9B5-E888-2A48-989F-530AD91CD6D9}" type="presOf" srcId="{FEB4A941-E9FA-4A86-A673-85FF34B35F20}" destId="{B09F43E3-E283-364B-BDDC-AEA3B436FB56}" srcOrd="0" destOrd="0" presId="urn:microsoft.com/office/officeart/2008/layout/LinedList"/>
    <dgm:cxn modelId="{151D13B9-4602-AE4A-A285-285AEA258666}" type="presOf" srcId="{30A490C8-22B4-4D68-875C-0F0DE2FF864D}" destId="{4B7883FE-9BF1-834B-9E55-433D1207CAF9}" srcOrd="0" destOrd="0" presId="urn:microsoft.com/office/officeart/2008/layout/LinedList"/>
    <dgm:cxn modelId="{6C23D0C9-74B2-4C8B-AB2F-A03B3B0EBE56}" srcId="{0DD8915E-DC14-41D6-9BB5-F49E1C265163}" destId="{E9682B4F-0217-4B50-923E-C104AA24290F}" srcOrd="2" destOrd="0" parTransId="{E0F6C4AF-9BBB-4698-91D7-F9AE3EACBD5D}" sibTransId="{B8632E42-D7EB-4C31-877E-6F1B2801851A}"/>
    <dgm:cxn modelId="{381FE1CC-8184-4745-8EB3-6DE11655998D}" srcId="{73D947E0-108F-4D20-A71E-3CF329F97212}" destId="{30A490C8-22B4-4D68-875C-0F0DE2FF864D}" srcOrd="0" destOrd="0" parTransId="{035C64B0-4F0C-4FD1-BD23-B1D4C9887CBE}" sibTransId="{45495DA8-8707-41E3-A12B-FA5766269C44}"/>
    <dgm:cxn modelId="{179FAFCF-F878-464E-A8A6-1185EFA0E380}" srcId="{0DD8915E-DC14-41D6-9BB5-F49E1C265163}" destId="{A2322D3A-7AC2-4C5C-9D7E-EAB2313D47D4}" srcOrd="4" destOrd="0" parTransId="{4A8C15D4-B36F-4764-B4FF-F2AF790D3E17}" sibTransId="{84DE1C3A-3FC7-4DB3-88ED-33F65A71557A}"/>
    <dgm:cxn modelId="{4D650CE9-A7A6-9546-889D-728D9A26FF98}" type="presOf" srcId="{8FE81FEC-2664-411F-AEB3-065F29F52751}" destId="{FBD01AEA-A8F9-FE4D-9602-487EAF61F09B}" srcOrd="0" destOrd="0" presId="urn:microsoft.com/office/officeart/2008/layout/LinedList"/>
    <dgm:cxn modelId="{24FD07F8-A7B8-6241-8064-11664CC65CE1}" type="presOf" srcId="{73D947E0-108F-4D20-A71E-3CF329F97212}" destId="{16779ABC-4458-134D-8407-3B550EE07267}" srcOrd="0" destOrd="0" presId="urn:microsoft.com/office/officeart/2008/layout/LinedList"/>
    <dgm:cxn modelId="{AFE9FC3A-D3FF-CA44-9605-4703DA53A4C2}" type="presParOf" srcId="{6564C5E9-1595-624A-93AF-6AD41D06A4F7}" destId="{CFCA7698-FAF1-9341-A1FC-ED13A8E7C585}" srcOrd="0" destOrd="0" presId="urn:microsoft.com/office/officeart/2008/layout/LinedList"/>
    <dgm:cxn modelId="{EB08E1B8-074C-A546-B1B8-3153F413A947}" type="presParOf" srcId="{6564C5E9-1595-624A-93AF-6AD41D06A4F7}" destId="{73B53ECD-88F7-D549-B120-6C2932F2D11A}" srcOrd="1" destOrd="0" presId="urn:microsoft.com/office/officeart/2008/layout/LinedList"/>
    <dgm:cxn modelId="{1B53D0A1-66D8-134B-8AF2-80B1E3806E98}" type="presParOf" srcId="{73B53ECD-88F7-D549-B120-6C2932F2D11A}" destId="{16779ABC-4458-134D-8407-3B550EE07267}" srcOrd="0" destOrd="0" presId="urn:microsoft.com/office/officeart/2008/layout/LinedList"/>
    <dgm:cxn modelId="{1A46E30E-242E-1540-8649-777E95C5E910}" type="presParOf" srcId="{73B53ECD-88F7-D549-B120-6C2932F2D11A}" destId="{CAE07029-F81D-A44F-9347-F3E3A6E31F74}" srcOrd="1" destOrd="0" presId="urn:microsoft.com/office/officeart/2008/layout/LinedList"/>
    <dgm:cxn modelId="{0AF080A1-E7F5-D446-9052-7D8C86784D60}" type="presParOf" srcId="{CAE07029-F81D-A44F-9347-F3E3A6E31F74}" destId="{5A9BB2A1-D458-5443-B445-41D2960F03F2}" srcOrd="0" destOrd="0" presId="urn:microsoft.com/office/officeart/2008/layout/LinedList"/>
    <dgm:cxn modelId="{5F4C5453-C466-2B4D-B675-3231308CA30E}" type="presParOf" srcId="{CAE07029-F81D-A44F-9347-F3E3A6E31F74}" destId="{D7B8E40A-DB15-184E-8163-CFBBECDBFC1D}" srcOrd="1" destOrd="0" presId="urn:microsoft.com/office/officeart/2008/layout/LinedList"/>
    <dgm:cxn modelId="{0732A2C9-16FC-034F-A91F-8267830F6866}" type="presParOf" srcId="{D7B8E40A-DB15-184E-8163-CFBBECDBFC1D}" destId="{59832A42-FD52-4B4A-92FB-6B1C497CBF3C}" srcOrd="0" destOrd="0" presId="urn:microsoft.com/office/officeart/2008/layout/LinedList"/>
    <dgm:cxn modelId="{5CB90678-FEDD-7B4C-85C5-E74FFAC3A6D5}" type="presParOf" srcId="{D7B8E40A-DB15-184E-8163-CFBBECDBFC1D}" destId="{4B7883FE-9BF1-834B-9E55-433D1207CAF9}" srcOrd="1" destOrd="0" presId="urn:microsoft.com/office/officeart/2008/layout/LinedList"/>
    <dgm:cxn modelId="{D41FA6A6-5400-9848-8819-FB97F59FFCED}" type="presParOf" srcId="{D7B8E40A-DB15-184E-8163-CFBBECDBFC1D}" destId="{0CBE5C3F-806F-B144-AE1F-FC9577B85A0B}" srcOrd="2" destOrd="0" presId="urn:microsoft.com/office/officeart/2008/layout/LinedList"/>
    <dgm:cxn modelId="{DD71C1D8-1043-5D4C-8AF5-FC83DCADAF26}" type="presParOf" srcId="{CAE07029-F81D-A44F-9347-F3E3A6E31F74}" destId="{F855322D-A55D-8B49-879F-C673DBB2B4C9}" srcOrd="2" destOrd="0" presId="urn:microsoft.com/office/officeart/2008/layout/LinedList"/>
    <dgm:cxn modelId="{6E9B0D8B-3CAE-244A-8A0F-D830FD2A0D04}" type="presParOf" srcId="{CAE07029-F81D-A44F-9347-F3E3A6E31F74}" destId="{C673FE58-57C7-E240-8F76-83FFAD340DC5}" srcOrd="3" destOrd="0" presId="urn:microsoft.com/office/officeart/2008/layout/LinedList"/>
    <dgm:cxn modelId="{4756F502-58A1-F94B-920C-2DBBEEAA4DEA}" type="presParOf" srcId="{6564C5E9-1595-624A-93AF-6AD41D06A4F7}" destId="{DD445911-31B5-374B-964F-E521B7F4A98B}" srcOrd="2" destOrd="0" presId="urn:microsoft.com/office/officeart/2008/layout/LinedList"/>
    <dgm:cxn modelId="{9F80C39F-2660-5140-922B-91B27E6D4697}" type="presParOf" srcId="{6564C5E9-1595-624A-93AF-6AD41D06A4F7}" destId="{2D373430-1C80-8F46-ABC4-CBE10AB29E21}" srcOrd="3" destOrd="0" presId="urn:microsoft.com/office/officeart/2008/layout/LinedList"/>
    <dgm:cxn modelId="{92EB25AD-569A-6A4D-A26B-6CDFE99B6EDD}" type="presParOf" srcId="{2D373430-1C80-8F46-ABC4-CBE10AB29E21}" destId="{57741AD6-DFD2-814C-A051-E841CC65A4EA}" srcOrd="0" destOrd="0" presId="urn:microsoft.com/office/officeart/2008/layout/LinedList"/>
    <dgm:cxn modelId="{6D72D2D3-E663-854F-9534-F50F1A2D112F}" type="presParOf" srcId="{2D373430-1C80-8F46-ABC4-CBE10AB29E21}" destId="{BAE20A88-DF00-8949-A8B2-0E344D388E90}" srcOrd="1" destOrd="0" presId="urn:microsoft.com/office/officeart/2008/layout/LinedList"/>
    <dgm:cxn modelId="{76CA08A2-B1A8-D84F-A1D6-D18A937678EA}" type="presParOf" srcId="{BAE20A88-DF00-8949-A8B2-0E344D388E90}" destId="{FFD3D6B1-6613-9A41-97D0-43A8EBCE5EAD}" srcOrd="0" destOrd="0" presId="urn:microsoft.com/office/officeart/2008/layout/LinedList"/>
    <dgm:cxn modelId="{D3976E80-191E-2A47-8A23-312C10E64BE5}" type="presParOf" srcId="{BAE20A88-DF00-8949-A8B2-0E344D388E90}" destId="{A95899B2-8F62-204F-B53E-8872741B3D8A}" srcOrd="1" destOrd="0" presId="urn:microsoft.com/office/officeart/2008/layout/LinedList"/>
    <dgm:cxn modelId="{5164E1C6-4BB0-1849-BD77-C9B7AA21D82B}" type="presParOf" srcId="{A95899B2-8F62-204F-B53E-8872741B3D8A}" destId="{6C1C9676-3658-6D4F-92CD-97954CEC2777}" srcOrd="0" destOrd="0" presId="urn:microsoft.com/office/officeart/2008/layout/LinedList"/>
    <dgm:cxn modelId="{3FC4A5DA-F6DE-374E-AEAD-681CEC40E66A}" type="presParOf" srcId="{A95899B2-8F62-204F-B53E-8872741B3D8A}" destId="{040275F6-8CD8-B443-8E15-E2EA8C115BE0}" srcOrd="1" destOrd="0" presId="urn:microsoft.com/office/officeart/2008/layout/LinedList"/>
    <dgm:cxn modelId="{EBEECA50-8981-8340-B29B-B350D88E1D99}" type="presParOf" srcId="{A95899B2-8F62-204F-B53E-8872741B3D8A}" destId="{D9398154-13A0-B94E-B51B-C707B5F9C02E}" srcOrd="2" destOrd="0" presId="urn:microsoft.com/office/officeart/2008/layout/LinedList"/>
    <dgm:cxn modelId="{14FAAD23-AA19-634D-A90F-2C772DFBC51E}" type="presParOf" srcId="{BAE20A88-DF00-8949-A8B2-0E344D388E90}" destId="{1103FC42-5419-864B-A44F-32D393A0563C}" srcOrd="2" destOrd="0" presId="urn:microsoft.com/office/officeart/2008/layout/LinedList"/>
    <dgm:cxn modelId="{5920C6F5-90CC-1D42-B07E-283F9763DDF5}" type="presParOf" srcId="{BAE20A88-DF00-8949-A8B2-0E344D388E90}" destId="{3380EF9C-3F0E-624D-89C2-20B7B097FB92}" srcOrd="3" destOrd="0" presId="urn:microsoft.com/office/officeart/2008/layout/LinedList"/>
    <dgm:cxn modelId="{69066118-8321-C84B-8730-7891EA85D306}" type="presParOf" srcId="{6564C5E9-1595-624A-93AF-6AD41D06A4F7}" destId="{04EDAAE1-E9CA-2F45-BA18-8E6050569C72}" srcOrd="4" destOrd="0" presId="urn:microsoft.com/office/officeart/2008/layout/LinedList"/>
    <dgm:cxn modelId="{D6DFF9EC-81C7-9844-A64E-782F3175A529}" type="presParOf" srcId="{6564C5E9-1595-624A-93AF-6AD41D06A4F7}" destId="{C9E76191-5F12-BF45-AE9C-6FAE2221EFF8}" srcOrd="5" destOrd="0" presId="urn:microsoft.com/office/officeart/2008/layout/LinedList"/>
    <dgm:cxn modelId="{55D167D0-1FFB-3B47-B1CA-DDF79D4312A2}" type="presParOf" srcId="{C9E76191-5F12-BF45-AE9C-6FAE2221EFF8}" destId="{12C6F6CB-CEC3-A749-930B-00502DB5A1B0}" srcOrd="0" destOrd="0" presId="urn:microsoft.com/office/officeart/2008/layout/LinedList"/>
    <dgm:cxn modelId="{CFB7884C-ECCD-C44C-B410-02F07DBD2DAE}" type="presParOf" srcId="{C9E76191-5F12-BF45-AE9C-6FAE2221EFF8}" destId="{52E4ABEF-FAC6-8548-9F4D-4E473158A2BE}" srcOrd="1" destOrd="0" presId="urn:microsoft.com/office/officeart/2008/layout/LinedList"/>
    <dgm:cxn modelId="{2AF9A08E-58ED-DE4A-AC76-7328589F18EE}" type="presParOf" srcId="{52E4ABEF-FAC6-8548-9F4D-4E473158A2BE}" destId="{B0D3DAFD-9D46-1543-B3B5-D71843B5B4DB}" srcOrd="0" destOrd="0" presId="urn:microsoft.com/office/officeart/2008/layout/LinedList"/>
    <dgm:cxn modelId="{ED118803-C0D1-EF46-8EAB-BC486A2A10C1}" type="presParOf" srcId="{52E4ABEF-FAC6-8548-9F4D-4E473158A2BE}" destId="{4C9CCEC2-ABF3-194E-B533-02A4276A931F}" srcOrd="1" destOrd="0" presId="urn:microsoft.com/office/officeart/2008/layout/LinedList"/>
    <dgm:cxn modelId="{DE1306D4-F250-6043-9FE2-0CA42CCCE1B5}" type="presParOf" srcId="{4C9CCEC2-ABF3-194E-B533-02A4276A931F}" destId="{AAE7011B-BADF-3944-9735-AFBCAC4F810D}" srcOrd="0" destOrd="0" presId="urn:microsoft.com/office/officeart/2008/layout/LinedList"/>
    <dgm:cxn modelId="{D315A992-7B4B-9646-870A-59A4DEDFF73C}" type="presParOf" srcId="{4C9CCEC2-ABF3-194E-B533-02A4276A931F}" destId="{DAF6D365-7021-E74E-8AD3-AB3AC6A0D057}" srcOrd="1" destOrd="0" presId="urn:microsoft.com/office/officeart/2008/layout/LinedList"/>
    <dgm:cxn modelId="{8CBA91F6-2DC8-D543-BB9F-8D33B34760EF}" type="presParOf" srcId="{4C9CCEC2-ABF3-194E-B533-02A4276A931F}" destId="{EC170AFD-CC2D-3946-BDA9-5D66425E90C2}" srcOrd="2" destOrd="0" presId="urn:microsoft.com/office/officeart/2008/layout/LinedList"/>
    <dgm:cxn modelId="{042001ED-F371-B94A-A941-B8385E523028}" type="presParOf" srcId="{52E4ABEF-FAC6-8548-9F4D-4E473158A2BE}" destId="{9071E8DC-DDBE-CD4E-9B99-FF7E5F21CEFF}" srcOrd="2" destOrd="0" presId="urn:microsoft.com/office/officeart/2008/layout/LinedList"/>
    <dgm:cxn modelId="{FFD0C568-9F11-1947-9F33-012793B26F51}" type="presParOf" srcId="{52E4ABEF-FAC6-8548-9F4D-4E473158A2BE}" destId="{60ED89A1-904B-E446-B340-02B3D3D2D4CF}" srcOrd="3" destOrd="0" presId="urn:microsoft.com/office/officeart/2008/layout/LinedList"/>
    <dgm:cxn modelId="{DCF1C88C-7C89-224A-91BB-CDA93AC9D676}" type="presParOf" srcId="{6564C5E9-1595-624A-93AF-6AD41D06A4F7}" destId="{C60B052C-8895-B64E-8F55-A22B06C26711}" srcOrd="6" destOrd="0" presId="urn:microsoft.com/office/officeart/2008/layout/LinedList"/>
    <dgm:cxn modelId="{B22A98C9-0179-F54E-9D8B-AD7F06FE77A8}" type="presParOf" srcId="{6564C5E9-1595-624A-93AF-6AD41D06A4F7}" destId="{6824B304-8D35-7546-835D-37EF75EF130E}" srcOrd="7" destOrd="0" presId="urn:microsoft.com/office/officeart/2008/layout/LinedList"/>
    <dgm:cxn modelId="{9C61EBA2-C34D-4049-8F2F-50F833365412}" type="presParOf" srcId="{6824B304-8D35-7546-835D-37EF75EF130E}" destId="{C9B957BF-3762-C444-A889-9188DFC903DF}" srcOrd="0" destOrd="0" presId="urn:microsoft.com/office/officeart/2008/layout/LinedList"/>
    <dgm:cxn modelId="{DF079F42-9293-DC49-8D57-CD67858A0C3C}" type="presParOf" srcId="{6824B304-8D35-7546-835D-37EF75EF130E}" destId="{D251ECF4-3488-2542-8086-F83F675146E2}" srcOrd="1" destOrd="0" presId="urn:microsoft.com/office/officeart/2008/layout/LinedList"/>
    <dgm:cxn modelId="{8BCA8774-34E5-0443-9BFD-0C0EE85744CE}" type="presParOf" srcId="{D251ECF4-3488-2542-8086-F83F675146E2}" destId="{53DFB678-703B-1646-A2C9-814631074136}" srcOrd="0" destOrd="0" presId="urn:microsoft.com/office/officeart/2008/layout/LinedList"/>
    <dgm:cxn modelId="{897FA970-6784-9C4D-89E1-C4F3446CD18F}" type="presParOf" srcId="{D251ECF4-3488-2542-8086-F83F675146E2}" destId="{C9124C8C-8A51-3E49-8F20-C1A448FD817F}" srcOrd="1" destOrd="0" presId="urn:microsoft.com/office/officeart/2008/layout/LinedList"/>
    <dgm:cxn modelId="{01FD9C25-9318-4A47-8FCF-70BB794A28E5}" type="presParOf" srcId="{C9124C8C-8A51-3E49-8F20-C1A448FD817F}" destId="{5B977E52-1DC2-D846-AA85-F463E40EE7D6}" srcOrd="0" destOrd="0" presId="urn:microsoft.com/office/officeart/2008/layout/LinedList"/>
    <dgm:cxn modelId="{7A2AF9E0-E5C6-E64B-8E9E-E2D2A84C6456}" type="presParOf" srcId="{C9124C8C-8A51-3E49-8F20-C1A448FD817F}" destId="{B09F43E3-E283-364B-BDDC-AEA3B436FB56}" srcOrd="1" destOrd="0" presId="urn:microsoft.com/office/officeart/2008/layout/LinedList"/>
    <dgm:cxn modelId="{E66D9ACF-D587-D743-9756-BBCAD7F00FC5}" type="presParOf" srcId="{C9124C8C-8A51-3E49-8F20-C1A448FD817F}" destId="{78FAB02E-902A-0246-8841-E18990A6BDCD}" srcOrd="2" destOrd="0" presId="urn:microsoft.com/office/officeart/2008/layout/LinedList"/>
    <dgm:cxn modelId="{366B00D7-7FB9-634F-ADBF-4663F91C9C1D}" type="presParOf" srcId="{D251ECF4-3488-2542-8086-F83F675146E2}" destId="{2A380769-BA5B-F344-93A6-E05188F7C102}" srcOrd="2" destOrd="0" presId="urn:microsoft.com/office/officeart/2008/layout/LinedList"/>
    <dgm:cxn modelId="{3368227B-84D3-AC4F-8180-3F1F9F735031}" type="presParOf" srcId="{D251ECF4-3488-2542-8086-F83F675146E2}" destId="{1666CBCE-44EA-144B-B2DC-553B1D1FA875}" srcOrd="3" destOrd="0" presId="urn:microsoft.com/office/officeart/2008/layout/LinedList"/>
    <dgm:cxn modelId="{DAE02A30-FF3C-9D4D-94EE-99B024F0F5C9}" type="presParOf" srcId="{6564C5E9-1595-624A-93AF-6AD41D06A4F7}" destId="{43609A61-BA80-5948-B85C-CB38B2D0E047}" srcOrd="8" destOrd="0" presId="urn:microsoft.com/office/officeart/2008/layout/LinedList"/>
    <dgm:cxn modelId="{9EDF8B15-436D-EB49-ADB5-26FA79653E5D}" type="presParOf" srcId="{6564C5E9-1595-624A-93AF-6AD41D06A4F7}" destId="{755CA152-7A11-B547-85AC-95C6503B0509}" srcOrd="9" destOrd="0" presId="urn:microsoft.com/office/officeart/2008/layout/LinedList"/>
    <dgm:cxn modelId="{14909C5D-8573-D747-BB99-89CC9D5AF74A}" type="presParOf" srcId="{755CA152-7A11-B547-85AC-95C6503B0509}" destId="{6FFE689B-A07F-6149-B2E3-6757BAD42DB9}" srcOrd="0" destOrd="0" presId="urn:microsoft.com/office/officeart/2008/layout/LinedList"/>
    <dgm:cxn modelId="{D799CCFC-4B98-4E4B-A428-D7DDFF969B23}" type="presParOf" srcId="{755CA152-7A11-B547-85AC-95C6503B0509}" destId="{C5F03895-AABE-2543-93DF-22AEB1203220}" srcOrd="1" destOrd="0" presId="urn:microsoft.com/office/officeart/2008/layout/LinedList"/>
    <dgm:cxn modelId="{E1F7D45B-EE79-F44A-A20F-7A572EC371B5}" type="presParOf" srcId="{C5F03895-AABE-2543-93DF-22AEB1203220}" destId="{1B4605F0-5552-F241-97AF-C59A6A8D8608}" srcOrd="0" destOrd="0" presId="urn:microsoft.com/office/officeart/2008/layout/LinedList"/>
    <dgm:cxn modelId="{7F70C191-6023-EB49-973E-1DF160132004}" type="presParOf" srcId="{C5F03895-AABE-2543-93DF-22AEB1203220}" destId="{B3892077-82DE-2B46-B97B-882D9BAC3AA6}" srcOrd="1" destOrd="0" presId="urn:microsoft.com/office/officeart/2008/layout/LinedList"/>
    <dgm:cxn modelId="{E2DF0640-9691-2D43-AE99-D0A9D618C137}" type="presParOf" srcId="{B3892077-82DE-2B46-B97B-882D9BAC3AA6}" destId="{D85BDADF-3D02-C949-8AD1-025541606F09}" srcOrd="0" destOrd="0" presId="urn:microsoft.com/office/officeart/2008/layout/LinedList"/>
    <dgm:cxn modelId="{BF084401-893F-D74F-9955-84A8B3C483A8}" type="presParOf" srcId="{B3892077-82DE-2B46-B97B-882D9BAC3AA6}" destId="{FBD01AEA-A8F9-FE4D-9602-487EAF61F09B}" srcOrd="1" destOrd="0" presId="urn:microsoft.com/office/officeart/2008/layout/LinedList"/>
    <dgm:cxn modelId="{3A17E715-BFA4-8F4C-8B80-4C99F4A768BF}" type="presParOf" srcId="{B3892077-82DE-2B46-B97B-882D9BAC3AA6}" destId="{1DA1CE23-8C39-3D4F-A89C-4024EB35CFC1}" srcOrd="2" destOrd="0" presId="urn:microsoft.com/office/officeart/2008/layout/LinedList"/>
    <dgm:cxn modelId="{BD4BA07D-3E90-E745-8A1B-A83A96CA4787}" type="presParOf" srcId="{C5F03895-AABE-2543-93DF-22AEB1203220}" destId="{098E18BB-B50B-7944-A588-57FAEF8C3BE4}" srcOrd="2" destOrd="0" presId="urn:microsoft.com/office/officeart/2008/layout/LinedList"/>
    <dgm:cxn modelId="{4CBEAA44-0DAE-6345-ADEC-15CDF54195B3}" type="presParOf" srcId="{C5F03895-AABE-2543-93DF-22AEB1203220}" destId="{DB6E8C3B-99BF-2D4B-BAB0-99514E5BFDCA}" srcOrd="3" destOrd="0" presId="urn:microsoft.com/office/officeart/2008/layout/LinedList"/>
  </dgm:cxnLst>
  <dgm:bg>
    <a:noFill/>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0DD8915E-DC14-41D6-9BB5-F49E1C265163}" type="doc">
      <dgm:prSet loTypeId="urn:microsoft.com/office/officeart/2008/layout/LinedList" loCatId="list" qsTypeId="urn:microsoft.com/office/officeart/2005/8/quickstyle/3d2" qsCatId="3D" csTypeId="urn:microsoft.com/office/officeart/2005/8/colors/accent1_3" csCatId="accent1" phldr="1"/>
      <dgm:spPr/>
      <dgm:t>
        <a:bodyPr/>
        <a:lstStyle/>
        <a:p>
          <a:endParaRPr lang="en-US"/>
        </a:p>
      </dgm:t>
    </dgm:pt>
    <dgm:pt modelId="{8FE81FEC-2664-411F-AEB3-065F29F52751}">
      <dgm:prSet custT="1"/>
      <dgm:spPr/>
      <dgm:t>
        <a:bodyPr lIns="182880" tIns="182880" rIns="182880" bIns="182880" anchor="ctr"/>
        <a:lstStyle/>
        <a:p>
          <a:pPr marL="0" rtl="0">
            <a:lnSpc>
              <a:spcPct val="100000"/>
            </a:lnSpc>
            <a:buNone/>
          </a:pPr>
          <a:r>
            <a:rPr lang="en-US" sz="1800" b="0" i="0" kern="1200" dirty="0">
              <a:solidFill>
                <a:schemeClr val="accent2"/>
              </a:solidFill>
              <a:latin typeface="+mn-lt"/>
              <a:cs typeface="Gill Sans Light" panose="020B0302020104020203" pitchFamily="34" charset="-79"/>
            </a:rPr>
            <a:t>get to know team members better</a:t>
          </a:r>
          <a:endParaRPr lang="en-US" sz="1800" b="1" i="0" kern="1200" dirty="0">
            <a:solidFill>
              <a:srgbClr val="AC5B4C"/>
            </a:solidFill>
            <a:latin typeface="Gill Sans Nova" panose="020B0602020104020203" pitchFamily="34" charset="0"/>
            <a:ea typeface="+mn-ea"/>
            <a:cs typeface="Gill Sans SemiBold" panose="020B0502020104020203" pitchFamily="34" charset="-79"/>
          </a:endParaRPr>
        </a:p>
      </dgm:t>
    </dgm:pt>
    <dgm:pt modelId="{BCBC007E-0269-421B-9C41-DE26D5C3A822}" type="parTrans" cxnId="{711E093C-AD42-45A4-8D40-A2D39702062E}">
      <dgm:prSet/>
      <dgm:spPr/>
      <dgm:t>
        <a:bodyPr/>
        <a:lstStyle/>
        <a:p>
          <a:endParaRPr lang="en-US"/>
        </a:p>
      </dgm:t>
    </dgm:pt>
    <dgm:pt modelId="{80230EB7-7230-4881-A631-309C07417378}" type="sibTrans" cxnId="{711E093C-AD42-45A4-8D40-A2D39702062E}">
      <dgm:prSet/>
      <dgm:spPr/>
      <dgm:t>
        <a:bodyPr/>
        <a:lstStyle/>
        <a:p>
          <a:endParaRPr lang="en-US"/>
        </a:p>
      </dgm:t>
    </dgm:pt>
    <dgm:pt modelId="{73D947E0-108F-4D20-A71E-3CF329F97212}">
      <dgm:prSet phldr="0" custT="1"/>
      <dgm:spPr/>
      <dgm:t>
        <a:bodyPr anchor="ctr"/>
        <a:lstStyle/>
        <a:p>
          <a:pPr marL="0" rtl="0"/>
          <a:endParaRPr lang="en-US" sz="2000" b="0" i="0" dirty="0">
            <a:latin typeface="Gill Sans Nova" panose="020B0602020104020203" pitchFamily="34" charset="0"/>
            <a:cs typeface="Gill Sans SemiBold" panose="020B0502020104020203" pitchFamily="34" charset="-79"/>
          </a:endParaRPr>
        </a:p>
      </dgm:t>
    </dgm:pt>
    <dgm:pt modelId="{9D249532-A24D-4D8F-848A-9F42F2E486C9}" type="parTrans" cxnId="{A0077D09-C12C-46D0-8DF7-194B6911362A}">
      <dgm:prSet/>
      <dgm:spPr/>
      <dgm:t>
        <a:bodyPr/>
        <a:lstStyle/>
        <a:p>
          <a:endParaRPr lang="en-US"/>
        </a:p>
      </dgm:t>
    </dgm:pt>
    <dgm:pt modelId="{AE813459-65AB-4FA9-B717-330DDA6DFA4E}" type="sibTrans" cxnId="{A0077D09-C12C-46D0-8DF7-194B6911362A}">
      <dgm:prSet/>
      <dgm:spPr/>
      <dgm:t>
        <a:bodyPr/>
        <a:lstStyle/>
        <a:p>
          <a:endParaRPr lang="en-US"/>
        </a:p>
      </dgm:t>
    </dgm:pt>
    <dgm:pt modelId="{30A490C8-22B4-4D68-875C-0F0DE2FF864D}">
      <dgm:prSet phldr="0" custT="1"/>
      <dgm:spPr/>
      <dgm:t>
        <a:bodyPr anchor="ctr"/>
        <a:lstStyle/>
        <a:p>
          <a:pPr marL="0">
            <a:lnSpc>
              <a:spcPct val="100000"/>
            </a:lnSpc>
          </a:pPr>
          <a:r>
            <a:rPr lang="en-US" sz="1800" b="0" i="0" dirty="0">
              <a:solidFill>
                <a:schemeClr val="accent2"/>
              </a:solidFill>
              <a:latin typeface="Gill Sans Nova" panose="020B0602020104020203" pitchFamily="34" charset="0"/>
              <a:cs typeface="Gill Sans SemiBold" panose="020B0502020104020203" pitchFamily="34" charset="-79"/>
            </a:rPr>
            <a:t>establish the communication channels for </a:t>
          </a:r>
          <a:r>
            <a:rPr lang="en-US" sz="1800" b="1" i="0" dirty="0">
              <a:solidFill>
                <a:schemeClr val="accent2"/>
              </a:solidFill>
              <a:latin typeface="Gill Sans Nova" panose="020B0602020104020203" pitchFamily="34" charset="0"/>
              <a:cs typeface="Gill Sans SemiBold" panose="020B0502020104020203" pitchFamily="34" charset="-79"/>
            </a:rPr>
            <a:t>each </a:t>
          </a:r>
          <a:r>
            <a:rPr lang="en-US" sz="1800" b="0" i="0" dirty="0">
              <a:solidFill>
                <a:schemeClr val="accent2"/>
              </a:solidFill>
              <a:latin typeface="Gill Sans Nova" panose="020B0602020104020203" pitchFamily="34" charset="0"/>
              <a:cs typeface="Gill Sans SemiBold" panose="020B0502020104020203" pitchFamily="34" charset="-79"/>
            </a:rPr>
            <a:t>type of information</a:t>
          </a:r>
        </a:p>
      </dgm:t>
    </dgm:pt>
    <dgm:pt modelId="{035C64B0-4F0C-4FD1-BD23-B1D4C9887CBE}" type="parTrans" cxnId="{381FE1CC-8184-4745-8EB3-6DE11655998D}">
      <dgm:prSet/>
      <dgm:spPr/>
      <dgm:t>
        <a:bodyPr/>
        <a:lstStyle/>
        <a:p>
          <a:endParaRPr lang="en-US"/>
        </a:p>
      </dgm:t>
    </dgm:pt>
    <dgm:pt modelId="{45495DA8-8707-41E3-A12B-FA5766269C44}" type="sibTrans" cxnId="{381FE1CC-8184-4745-8EB3-6DE11655998D}">
      <dgm:prSet/>
      <dgm:spPr/>
      <dgm:t>
        <a:bodyPr/>
        <a:lstStyle/>
        <a:p>
          <a:endParaRPr lang="en-US"/>
        </a:p>
      </dgm:t>
    </dgm:pt>
    <dgm:pt modelId="{B1AFA1AF-0FF8-45B3-A6D0-0E255A2F637D}">
      <dgm:prSet phldr="0" custT="1"/>
      <dgm:spPr/>
      <dgm:t>
        <a:bodyPr anchor="ctr"/>
        <a:lstStyle/>
        <a:p>
          <a:pPr marL="0"/>
          <a:endParaRPr lang="en-US" sz="2000" b="0" i="0" dirty="0">
            <a:latin typeface="Gill Sans Nova" panose="020B0602020104020203" pitchFamily="34" charset="0"/>
            <a:cs typeface="Gill Sans SemiBold" panose="020B0502020104020203" pitchFamily="34" charset="-79"/>
          </a:endParaRPr>
        </a:p>
      </dgm:t>
    </dgm:pt>
    <dgm:pt modelId="{10C68AF5-481C-45AA-A216-8BBBB04515B9}" type="parTrans" cxnId="{F28D7702-2FC3-49BD-BB13-C989E5EE622A}">
      <dgm:prSet/>
      <dgm:spPr/>
      <dgm:t>
        <a:bodyPr/>
        <a:lstStyle/>
        <a:p>
          <a:endParaRPr lang="en-US"/>
        </a:p>
      </dgm:t>
    </dgm:pt>
    <dgm:pt modelId="{88649F7A-400B-4056-965D-C9AC0B3AD942}" type="sibTrans" cxnId="{F28D7702-2FC3-49BD-BB13-C989E5EE622A}">
      <dgm:prSet/>
      <dgm:spPr/>
      <dgm:t>
        <a:bodyPr/>
        <a:lstStyle/>
        <a:p>
          <a:endParaRPr lang="en-US"/>
        </a:p>
      </dgm:t>
    </dgm:pt>
    <dgm:pt modelId="{50418D2B-9486-42DE-AFDD-1D31420040FF}">
      <dgm:prSet phldr="0" custT="1"/>
      <dgm:spPr/>
      <dgm:t>
        <a:bodyPr anchor="ctr"/>
        <a:lstStyle/>
        <a:p>
          <a:pPr marL="0">
            <a:lnSpc>
              <a:spcPct val="100000"/>
            </a:lnSpc>
          </a:pPr>
          <a:r>
            <a:rPr lang="en-US" sz="1800" b="0" i="0" dirty="0">
              <a:solidFill>
                <a:schemeClr val="accent2"/>
              </a:solidFill>
              <a:latin typeface="+mn-lt"/>
              <a:cs typeface="Gill Sans Light" panose="020B0302020104020203" pitchFamily="34" charset="-79"/>
            </a:rPr>
            <a:t>organize meetings frequently to build trust</a:t>
          </a:r>
          <a:endParaRPr lang="en-US" sz="1800" b="1" i="0" dirty="0">
            <a:solidFill>
              <a:schemeClr val="accent2"/>
            </a:solidFill>
            <a:latin typeface="Gill Sans Nova" panose="020B0602020104020203" pitchFamily="34" charset="0"/>
            <a:cs typeface="Gill Sans SemiBold" panose="020B0502020104020203" pitchFamily="34" charset="-79"/>
          </a:endParaRPr>
        </a:p>
      </dgm:t>
    </dgm:pt>
    <dgm:pt modelId="{D5A17F6B-93F5-442B-938A-0F38C281BE88}" type="parTrans" cxnId="{5A5BA622-5DEB-48B9-88D9-C1DE36C711E5}">
      <dgm:prSet/>
      <dgm:spPr/>
      <dgm:t>
        <a:bodyPr/>
        <a:lstStyle/>
        <a:p>
          <a:endParaRPr lang="en-US"/>
        </a:p>
      </dgm:t>
    </dgm:pt>
    <dgm:pt modelId="{1D87A0A5-8024-4710-846B-D5BFAC785107}" type="sibTrans" cxnId="{5A5BA622-5DEB-48B9-88D9-C1DE36C711E5}">
      <dgm:prSet/>
      <dgm:spPr/>
      <dgm:t>
        <a:bodyPr/>
        <a:lstStyle/>
        <a:p>
          <a:endParaRPr lang="en-US"/>
        </a:p>
      </dgm:t>
    </dgm:pt>
    <dgm:pt modelId="{E9682B4F-0217-4B50-923E-C104AA24290F}">
      <dgm:prSet phldr="0" custT="1"/>
      <dgm:spPr/>
      <dgm:t>
        <a:bodyPr anchor="ctr"/>
        <a:lstStyle/>
        <a:p>
          <a:pPr marL="0"/>
          <a:endParaRPr lang="en-US" sz="2000" b="0" i="0" dirty="0">
            <a:latin typeface="Gill Sans Nova" panose="020B0602020104020203" pitchFamily="34" charset="0"/>
            <a:cs typeface="Gill Sans SemiBold" panose="020B0502020104020203" pitchFamily="34" charset="-79"/>
          </a:endParaRPr>
        </a:p>
      </dgm:t>
    </dgm:pt>
    <dgm:pt modelId="{E0F6C4AF-9BBB-4698-91D7-F9AE3EACBD5D}" type="parTrans" cxnId="{6C23D0C9-74B2-4C8B-AB2F-A03B3B0EBE56}">
      <dgm:prSet/>
      <dgm:spPr/>
      <dgm:t>
        <a:bodyPr/>
        <a:lstStyle/>
        <a:p>
          <a:endParaRPr lang="en-US"/>
        </a:p>
      </dgm:t>
    </dgm:pt>
    <dgm:pt modelId="{B8632E42-D7EB-4C31-877E-6F1B2801851A}" type="sibTrans" cxnId="{6C23D0C9-74B2-4C8B-AB2F-A03B3B0EBE56}">
      <dgm:prSet/>
      <dgm:spPr/>
      <dgm:t>
        <a:bodyPr/>
        <a:lstStyle/>
        <a:p>
          <a:endParaRPr lang="en-US"/>
        </a:p>
      </dgm:t>
    </dgm:pt>
    <dgm:pt modelId="{0EC0C300-11E4-45CF-8418-973585107209}">
      <dgm:prSet phldr="0" custT="1"/>
      <dgm:spPr/>
      <dgm:t>
        <a:bodyPr anchor="ctr"/>
        <a:lstStyle/>
        <a:p>
          <a:pPr marL="0">
            <a:lnSpc>
              <a:spcPct val="100000"/>
            </a:lnSpc>
          </a:pPr>
          <a:r>
            <a:rPr lang="en-US" sz="1800" b="0" i="0" dirty="0">
              <a:solidFill>
                <a:schemeClr val="accent2"/>
              </a:solidFill>
              <a:latin typeface="+mn-lt"/>
              <a:cs typeface="Gill Sans Light" panose="020B0302020104020203" pitchFamily="34" charset="-79"/>
            </a:rPr>
            <a:t>be friendly, but keeping the leadership posture</a:t>
          </a:r>
          <a:endParaRPr lang="en-US" sz="1800" b="1" i="0" dirty="0">
            <a:solidFill>
              <a:schemeClr val="accent2"/>
            </a:solidFill>
            <a:latin typeface="Gill Sans Nova" panose="020B0602020104020203" pitchFamily="34" charset="0"/>
            <a:cs typeface="Gill Sans SemiBold" panose="020B0502020104020203" pitchFamily="34" charset="-79"/>
          </a:endParaRPr>
        </a:p>
      </dgm:t>
    </dgm:pt>
    <dgm:pt modelId="{1E4DD98E-100E-46B7-B24A-408BBF69E9FA}" type="parTrans" cxnId="{51563A4F-C0EB-47D6-B5BC-47A4E599AD4B}">
      <dgm:prSet/>
      <dgm:spPr/>
      <dgm:t>
        <a:bodyPr/>
        <a:lstStyle/>
        <a:p>
          <a:endParaRPr lang="en-US"/>
        </a:p>
      </dgm:t>
    </dgm:pt>
    <dgm:pt modelId="{90FAB5D1-62B3-4FF6-A07D-EE607F529C32}" type="sibTrans" cxnId="{51563A4F-C0EB-47D6-B5BC-47A4E599AD4B}">
      <dgm:prSet/>
      <dgm:spPr/>
      <dgm:t>
        <a:bodyPr/>
        <a:lstStyle/>
        <a:p>
          <a:endParaRPr lang="en-US"/>
        </a:p>
      </dgm:t>
    </dgm:pt>
    <dgm:pt modelId="{FEB4A941-E9FA-4A86-A673-85FF34B35F20}">
      <dgm:prSet phldr="0" custT="1"/>
      <dgm:spPr/>
      <dgm:t>
        <a:bodyPr anchor="ctr"/>
        <a:lstStyle/>
        <a:p>
          <a:pPr marL="0" rtl="0">
            <a:lnSpc>
              <a:spcPct val="100000"/>
            </a:lnSpc>
          </a:pPr>
          <a:r>
            <a:rPr lang="en-US" sz="1800" b="0" i="0" dirty="0">
              <a:solidFill>
                <a:schemeClr val="accent2"/>
              </a:solidFill>
              <a:latin typeface="+mn-lt"/>
              <a:cs typeface="Gill Sans Light" panose="020B0302020104020203" pitchFamily="34" charset="-79"/>
            </a:rPr>
            <a:t>take into consideration verbal and nonverbal communication especially in texts sent</a:t>
          </a:r>
          <a:endParaRPr lang="en-US" sz="1800" b="0" i="0" dirty="0">
            <a:solidFill>
              <a:schemeClr val="accent2"/>
            </a:solidFill>
            <a:latin typeface="Gill Sans Nova" panose="020B0602020104020203" pitchFamily="34" charset="0"/>
            <a:cs typeface="Gill Sans SemiBold" panose="020B0502020104020203" pitchFamily="34" charset="-79"/>
          </a:endParaRPr>
        </a:p>
      </dgm:t>
    </dgm:pt>
    <dgm:pt modelId="{39522508-BC4E-4DD5-A744-AFEFFE36DB74}" type="parTrans" cxnId="{F942F56C-9025-4AA1-9B36-C5AE0A93B0F5}">
      <dgm:prSet/>
      <dgm:spPr/>
      <dgm:t>
        <a:bodyPr/>
        <a:lstStyle/>
        <a:p>
          <a:endParaRPr lang="en-US"/>
        </a:p>
      </dgm:t>
    </dgm:pt>
    <dgm:pt modelId="{97624CC8-6315-4683-B26C-C30D552DA5A6}" type="sibTrans" cxnId="{F942F56C-9025-4AA1-9B36-C5AE0A93B0F5}">
      <dgm:prSet/>
      <dgm:spPr/>
      <dgm:t>
        <a:bodyPr/>
        <a:lstStyle/>
        <a:p>
          <a:endParaRPr lang="en-US"/>
        </a:p>
      </dgm:t>
    </dgm:pt>
    <dgm:pt modelId="{A2322D3A-7AC2-4C5C-9D7E-EAB2313D47D4}">
      <dgm:prSet phldr="0" custT="1"/>
      <dgm:spPr/>
      <dgm:t>
        <a:bodyPr anchor="ctr"/>
        <a:lstStyle/>
        <a:p>
          <a:pPr marL="0"/>
          <a:endParaRPr lang="en-US" sz="2000" b="0" i="0" dirty="0">
            <a:latin typeface="Gill Sans Nova" panose="020B0602020104020203" pitchFamily="34" charset="0"/>
            <a:cs typeface="Gill Sans SemiBold" panose="020B0502020104020203" pitchFamily="34" charset="-79"/>
          </a:endParaRPr>
        </a:p>
      </dgm:t>
    </dgm:pt>
    <dgm:pt modelId="{4A8C15D4-B36F-4764-B4FF-F2AF790D3E17}" type="parTrans" cxnId="{179FAFCF-F878-464E-A8A6-1185EFA0E380}">
      <dgm:prSet/>
      <dgm:spPr/>
      <dgm:t>
        <a:bodyPr/>
        <a:lstStyle/>
        <a:p>
          <a:endParaRPr lang="en-US"/>
        </a:p>
      </dgm:t>
    </dgm:pt>
    <dgm:pt modelId="{84DE1C3A-3FC7-4DB3-88ED-33F65A71557A}" type="sibTrans" cxnId="{179FAFCF-F878-464E-A8A6-1185EFA0E380}">
      <dgm:prSet/>
      <dgm:spPr/>
      <dgm:t>
        <a:bodyPr/>
        <a:lstStyle/>
        <a:p>
          <a:endParaRPr lang="en-US"/>
        </a:p>
      </dgm:t>
    </dgm:pt>
    <dgm:pt modelId="{4F85505A-81B6-4FDA-A144-900B71DAD946}">
      <dgm:prSet phldr="0" custT="1"/>
      <dgm:spPr/>
      <dgm:t>
        <a:bodyPr anchor="ctr"/>
        <a:lstStyle/>
        <a:p>
          <a:pPr marL="0"/>
          <a:endParaRPr lang="en-US" sz="2000" b="0" i="0" dirty="0">
            <a:latin typeface="Gill Sans Nova" panose="020B0602020104020203" pitchFamily="34" charset="0"/>
            <a:cs typeface="Gill Sans SemiBold" panose="020B0502020104020203" pitchFamily="34" charset="-79"/>
          </a:endParaRPr>
        </a:p>
      </dgm:t>
    </dgm:pt>
    <dgm:pt modelId="{D9A96E25-7BBE-4DDD-8DDE-B4970D4340A8}" type="parTrans" cxnId="{2D633B56-E147-4EFC-B9EE-6C0413F329B0}">
      <dgm:prSet/>
      <dgm:spPr/>
      <dgm:t>
        <a:bodyPr/>
        <a:lstStyle/>
        <a:p>
          <a:endParaRPr lang="en-US"/>
        </a:p>
      </dgm:t>
    </dgm:pt>
    <dgm:pt modelId="{68F74A88-49DC-44B1-BC0D-220A7B97601C}" type="sibTrans" cxnId="{2D633B56-E147-4EFC-B9EE-6C0413F329B0}">
      <dgm:prSet/>
      <dgm:spPr/>
      <dgm:t>
        <a:bodyPr/>
        <a:lstStyle/>
        <a:p>
          <a:endParaRPr lang="en-US"/>
        </a:p>
      </dgm:t>
    </dgm:pt>
    <dgm:pt modelId="{6564C5E9-1595-624A-93AF-6AD41D06A4F7}" type="pres">
      <dgm:prSet presAssocID="{0DD8915E-DC14-41D6-9BB5-F49E1C265163}" presName="vert0" presStyleCnt="0">
        <dgm:presLayoutVars>
          <dgm:dir/>
          <dgm:animOne val="branch"/>
          <dgm:animLvl val="lvl"/>
        </dgm:presLayoutVars>
      </dgm:prSet>
      <dgm:spPr/>
    </dgm:pt>
    <dgm:pt modelId="{CFCA7698-FAF1-9341-A1FC-ED13A8E7C585}" type="pres">
      <dgm:prSet presAssocID="{73D947E0-108F-4D20-A71E-3CF329F97212}" presName="thickLine" presStyleLbl="alignNode1" presStyleIdx="0" presStyleCnt="5"/>
      <dgm:spPr/>
    </dgm:pt>
    <dgm:pt modelId="{73B53ECD-88F7-D549-B120-6C2932F2D11A}" type="pres">
      <dgm:prSet presAssocID="{73D947E0-108F-4D20-A71E-3CF329F97212}" presName="horz1" presStyleCnt="0"/>
      <dgm:spPr/>
    </dgm:pt>
    <dgm:pt modelId="{16779ABC-4458-134D-8407-3B550EE07267}" type="pres">
      <dgm:prSet presAssocID="{73D947E0-108F-4D20-A71E-3CF329F97212}" presName="tx1" presStyleLbl="revTx" presStyleIdx="0" presStyleCnt="10"/>
      <dgm:spPr/>
    </dgm:pt>
    <dgm:pt modelId="{CAE07029-F81D-A44F-9347-F3E3A6E31F74}" type="pres">
      <dgm:prSet presAssocID="{73D947E0-108F-4D20-A71E-3CF329F97212}" presName="vert1" presStyleCnt="0"/>
      <dgm:spPr/>
    </dgm:pt>
    <dgm:pt modelId="{5A9BB2A1-D458-5443-B445-41D2960F03F2}" type="pres">
      <dgm:prSet presAssocID="{30A490C8-22B4-4D68-875C-0F0DE2FF864D}" presName="vertSpace2a" presStyleCnt="0"/>
      <dgm:spPr/>
    </dgm:pt>
    <dgm:pt modelId="{D7B8E40A-DB15-184E-8163-CFBBECDBFC1D}" type="pres">
      <dgm:prSet presAssocID="{30A490C8-22B4-4D68-875C-0F0DE2FF864D}" presName="horz2" presStyleCnt="0"/>
      <dgm:spPr/>
    </dgm:pt>
    <dgm:pt modelId="{59832A42-FD52-4B4A-92FB-6B1C497CBF3C}" type="pres">
      <dgm:prSet presAssocID="{30A490C8-22B4-4D68-875C-0F0DE2FF864D}" presName="horzSpace2" presStyleCnt="0"/>
      <dgm:spPr/>
    </dgm:pt>
    <dgm:pt modelId="{4B7883FE-9BF1-834B-9E55-433D1207CAF9}" type="pres">
      <dgm:prSet presAssocID="{30A490C8-22B4-4D68-875C-0F0DE2FF864D}" presName="tx2" presStyleLbl="revTx" presStyleIdx="1" presStyleCnt="10"/>
      <dgm:spPr/>
    </dgm:pt>
    <dgm:pt modelId="{0CBE5C3F-806F-B144-AE1F-FC9577B85A0B}" type="pres">
      <dgm:prSet presAssocID="{30A490C8-22B4-4D68-875C-0F0DE2FF864D}" presName="vert2" presStyleCnt="0"/>
      <dgm:spPr/>
    </dgm:pt>
    <dgm:pt modelId="{F855322D-A55D-8B49-879F-C673DBB2B4C9}" type="pres">
      <dgm:prSet presAssocID="{30A490C8-22B4-4D68-875C-0F0DE2FF864D}" presName="thinLine2b" presStyleLbl="callout" presStyleIdx="0" presStyleCnt="5"/>
      <dgm:spPr/>
    </dgm:pt>
    <dgm:pt modelId="{C673FE58-57C7-E240-8F76-83FFAD340DC5}" type="pres">
      <dgm:prSet presAssocID="{30A490C8-22B4-4D68-875C-0F0DE2FF864D}" presName="vertSpace2b" presStyleCnt="0"/>
      <dgm:spPr/>
    </dgm:pt>
    <dgm:pt modelId="{DD445911-31B5-374B-964F-E521B7F4A98B}" type="pres">
      <dgm:prSet presAssocID="{B1AFA1AF-0FF8-45B3-A6D0-0E255A2F637D}" presName="thickLine" presStyleLbl="alignNode1" presStyleIdx="1" presStyleCnt="5"/>
      <dgm:spPr/>
    </dgm:pt>
    <dgm:pt modelId="{2D373430-1C80-8F46-ABC4-CBE10AB29E21}" type="pres">
      <dgm:prSet presAssocID="{B1AFA1AF-0FF8-45B3-A6D0-0E255A2F637D}" presName="horz1" presStyleCnt="0"/>
      <dgm:spPr/>
    </dgm:pt>
    <dgm:pt modelId="{57741AD6-DFD2-814C-A051-E841CC65A4EA}" type="pres">
      <dgm:prSet presAssocID="{B1AFA1AF-0FF8-45B3-A6D0-0E255A2F637D}" presName="tx1" presStyleLbl="revTx" presStyleIdx="2" presStyleCnt="10"/>
      <dgm:spPr/>
    </dgm:pt>
    <dgm:pt modelId="{BAE20A88-DF00-8949-A8B2-0E344D388E90}" type="pres">
      <dgm:prSet presAssocID="{B1AFA1AF-0FF8-45B3-A6D0-0E255A2F637D}" presName="vert1" presStyleCnt="0"/>
      <dgm:spPr/>
    </dgm:pt>
    <dgm:pt modelId="{FFD3D6B1-6613-9A41-97D0-43A8EBCE5EAD}" type="pres">
      <dgm:prSet presAssocID="{50418D2B-9486-42DE-AFDD-1D31420040FF}" presName="vertSpace2a" presStyleCnt="0"/>
      <dgm:spPr/>
    </dgm:pt>
    <dgm:pt modelId="{A95899B2-8F62-204F-B53E-8872741B3D8A}" type="pres">
      <dgm:prSet presAssocID="{50418D2B-9486-42DE-AFDD-1D31420040FF}" presName="horz2" presStyleCnt="0"/>
      <dgm:spPr/>
    </dgm:pt>
    <dgm:pt modelId="{6C1C9676-3658-6D4F-92CD-97954CEC2777}" type="pres">
      <dgm:prSet presAssocID="{50418D2B-9486-42DE-AFDD-1D31420040FF}" presName="horzSpace2" presStyleCnt="0"/>
      <dgm:spPr/>
    </dgm:pt>
    <dgm:pt modelId="{040275F6-8CD8-B443-8E15-E2EA8C115BE0}" type="pres">
      <dgm:prSet presAssocID="{50418D2B-9486-42DE-AFDD-1D31420040FF}" presName="tx2" presStyleLbl="revTx" presStyleIdx="3" presStyleCnt="10"/>
      <dgm:spPr/>
    </dgm:pt>
    <dgm:pt modelId="{D9398154-13A0-B94E-B51B-C707B5F9C02E}" type="pres">
      <dgm:prSet presAssocID="{50418D2B-9486-42DE-AFDD-1D31420040FF}" presName="vert2" presStyleCnt="0"/>
      <dgm:spPr/>
    </dgm:pt>
    <dgm:pt modelId="{1103FC42-5419-864B-A44F-32D393A0563C}" type="pres">
      <dgm:prSet presAssocID="{50418D2B-9486-42DE-AFDD-1D31420040FF}" presName="thinLine2b" presStyleLbl="callout" presStyleIdx="1" presStyleCnt="5"/>
      <dgm:spPr/>
    </dgm:pt>
    <dgm:pt modelId="{3380EF9C-3F0E-624D-89C2-20B7B097FB92}" type="pres">
      <dgm:prSet presAssocID="{50418D2B-9486-42DE-AFDD-1D31420040FF}" presName="vertSpace2b" presStyleCnt="0"/>
      <dgm:spPr/>
    </dgm:pt>
    <dgm:pt modelId="{04EDAAE1-E9CA-2F45-BA18-8E6050569C72}" type="pres">
      <dgm:prSet presAssocID="{E9682B4F-0217-4B50-923E-C104AA24290F}" presName="thickLine" presStyleLbl="alignNode1" presStyleIdx="2" presStyleCnt="5"/>
      <dgm:spPr/>
    </dgm:pt>
    <dgm:pt modelId="{C9E76191-5F12-BF45-AE9C-6FAE2221EFF8}" type="pres">
      <dgm:prSet presAssocID="{E9682B4F-0217-4B50-923E-C104AA24290F}" presName="horz1" presStyleCnt="0"/>
      <dgm:spPr/>
    </dgm:pt>
    <dgm:pt modelId="{12C6F6CB-CEC3-A749-930B-00502DB5A1B0}" type="pres">
      <dgm:prSet presAssocID="{E9682B4F-0217-4B50-923E-C104AA24290F}" presName="tx1" presStyleLbl="revTx" presStyleIdx="4" presStyleCnt="10"/>
      <dgm:spPr/>
    </dgm:pt>
    <dgm:pt modelId="{52E4ABEF-FAC6-8548-9F4D-4E473158A2BE}" type="pres">
      <dgm:prSet presAssocID="{E9682B4F-0217-4B50-923E-C104AA24290F}" presName="vert1" presStyleCnt="0"/>
      <dgm:spPr/>
    </dgm:pt>
    <dgm:pt modelId="{B0D3DAFD-9D46-1543-B3B5-D71843B5B4DB}" type="pres">
      <dgm:prSet presAssocID="{0EC0C300-11E4-45CF-8418-973585107209}" presName="vertSpace2a" presStyleCnt="0"/>
      <dgm:spPr/>
    </dgm:pt>
    <dgm:pt modelId="{4C9CCEC2-ABF3-194E-B533-02A4276A931F}" type="pres">
      <dgm:prSet presAssocID="{0EC0C300-11E4-45CF-8418-973585107209}" presName="horz2" presStyleCnt="0"/>
      <dgm:spPr/>
    </dgm:pt>
    <dgm:pt modelId="{AAE7011B-BADF-3944-9735-AFBCAC4F810D}" type="pres">
      <dgm:prSet presAssocID="{0EC0C300-11E4-45CF-8418-973585107209}" presName="horzSpace2" presStyleCnt="0"/>
      <dgm:spPr/>
    </dgm:pt>
    <dgm:pt modelId="{DAF6D365-7021-E74E-8AD3-AB3AC6A0D057}" type="pres">
      <dgm:prSet presAssocID="{0EC0C300-11E4-45CF-8418-973585107209}" presName="tx2" presStyleLbl="revTx" presStyleIdx="5" presStyleCnt="10"/>
      <dgm:spPr/>
    </dgm:pt>
    <dgm:pt modelId="{EC170AFD-CC2D-3946-BDA9-5D66425E90C2}" type="pres">
      <dgm:prSet presAssocID="{0EC0C300-11E4-45CF-8418-973585107209}" presName="vert2" presStyleCnt="0"/>
      <dgm:spPr/>
    </dgm:pt>
    <dgm:pt modelId="{9071E8DC-DDBE-CD4E-9B99-FF7E5F21CEFF}" type="pres">
      <dgm:prSet presAssocID="{0EC0C300-11E4-45CF-8418-973585107209}" presName="thinLine2b" presStyleLbl="callout" presStyleIdx="2" presStyleCnt="5"/>
      <dgm:spPr/>
    </dgm:pt>
    <dgm:pt modelId="{60ED89A1-904B-E446-B340-02B3D3D2D4CF}" type="pres">
      <dgm:prSet presAssocID="{0EC0C300-11E4-45CF-8418-973585107209}" presName="vertSpace2b" presStyleCnt="0"/>
      <dgm:spPr/>
    </dgm:pt>
    <dgm:pt modelId="{C60B052C-8895-B64E-8F55-A22B06C26711}" type="pres">
      <dgm:prSet presAssocID="{4F85505A-81B6-4FDA-A144-900B71DAD946}" presName="thickLine" presStyleLbl="alignNode1" presStyleIdx="3" presStyleCnt="5"/>
      <dgm:spPr/>
    </dgm:pt>
    <dgm:pt modelId="{6824B304-8D35-7546-835D-37EF75EF130E}" type="pres">
      <dgm:prSet presAssocID="{4F85505A-81B6-4FDA-A144-900B71DAD946}" presName="horz1" presStyleCnt="0"/>
      <dgm:spPr/>
    </dgm:pt>
    <dgm:pt modelId="{C9B957BF-3762-C444-A889-9188DFC903DF}" type="pres">
      <dgm:prSet presAssocID="{4F85505A-81B6-4FDA-A144-900B71DAD946}" presName="tx1" presStyleLbl="revTx" presStyleIdx="6" presStyleCnt="10"/>
      <dgm:spPr/>
    </dgm:pt>
    <dgm:pt modelId="{D251ECF4-3488-2542-8086-F83F675146E2}" type="pres">
      <dgm:prSet presAssocID="{4F85505A-81B6-4FDA-A144-900B71DAD946}" presName="vert1" presStyleCnt="0"/>
      <dgm:spPr/>
    </dgm:pt>
    <dgm:pt modelId="{53DFB678-703B-1646-A2C9-814631074136}" type="pres">
      <dgm:prSet presAssocID="{FEB4A941-E9FA-4A86-A673-85FF34B35F20}" presName="vertSpace2a" presStyleCnt="0"/>
      <dgm:spPr/>
    </dgm:pt>
    <dgm:pt modelId="{C9124C8C-8A51-3E49-8F20-C1A448FD817F}" type="pres">
      <dgm:prSet presAssocID="{FEB4A941-E9FA-4A86-A673-85FF34B35F20}" presName="horz2" presStyleCnt="0"/>
      <dgm:spPr/>
    </dgm:pt>
    <dgm:pt modelId="{5B977E52-1DC2-D846-AA85-F463E40EE7D6}" type="pres">
      <dgm:prSet presAssocID="{FEB4A941-E9FA-4A86-A673-85FF34B35F20}" presName="horzSpace2" presStyleCnt="0"/>
      <dgm:spPr/>
    </dgm:pt>
    <dgm:pt modelId="{B09F43E3-E283-364B-BDDC-AEA3B436FB56}" type="pres">
      <dgm:prSet presAssocID="{FEB4A941-E9FA-4A86-A673-85FF34B35F20}" presName="tx2" presStyleLbl="revTx" presStyleIdx="7" presStyleCnt="10"/>
      <dgm:spPr/>
    </dgm:pt>
    <dgm:pt modelId="{78FAB02E-902A-0246-8841-E18990A6BDCD}" type="pres">
      <dgm:prSet presAssocID="{FEB4A941-E9FA-4A86-A673-85FF34B35F20}" presName="vert2" presStyleCnt="0"/>
      <dgm:spPr/>
    </dgm:pt>
    <dgm:pt modelId="{2A380769-BA5B-F344-93A6-E05188F7C102}" type="pres">
      <dgm:prSet presAssocID="{FEB4A941-E9FA-4A86-A673-85FF34B35F20}" presName="thinLine2b" presStyleLbl="callout" presStyleIdx="3" presStyleCnt="5"/>
      <dgm:spPr/>
    </dgm:pt>
    <dgm:pt modelId="{1666CBCE-44EA-144B-B2DC-553B1D1FA875}" type="pres">
      <dgm:prSet presAssocID="{FEB4A941-E9FA-4A86-A673-85FF34B35F20}" presName="vertSpace2b" presStyleCnt="0"/>
      <dgm:spPr/>
    </dgm:pt>
    <dgm:pt modelId="{43609A61-BA80-5948-B85C-CB38B2D0E047}" type="pres">
      <dgm:prSet presAssocID="{A2322D3A-7AC2-4C5C-9D7E-EAB2313D47D4}" presName="thickLine" presStyleLbl="alignNode1" presStyleIdx="4" presStyleCnt="5"/>
      <dgm:spPr/>
    </dgm:pt>
    <dgm:pt modelId="{755CA152-7A11-B547-85AC-95C6503B0509}" type="pres">
      <dgm:prSet presAssocID="{A2322D3A-7AC2-4C5C-9D7E-EAB2313D47D4}" presName="horz1" presStyleCnt="0"/>
      <dgm:spPr/>
    </dgm:pt>
    <dgm:pt modelId="{6FFE689B-A07F-6149-B2E3-6757BAD42DB9}" type="pres">
      <dgm:prSet presAssocID="{A2322D3A-7AC2-4C5C-9D7E-EAB2313D47D4}" presName="tx1" presStyleLbl="revTx" presStyleIdx="8" presStyleCnt="10"/>
      <dgm:spPr/>
    </dgm:pt>
    <dgm:pt modelId="{C5F03895-AABE-2543-93DF-22AEB1203220}" type="pres">
      <dgm:prSet presAssocID="{A2322D3A-7AC2-4C5C-9D7E-EAB2313D47D4}" presName="vert1" presStyleCnt="0"/>
      <dgm:spPr/>
    </dgm:pt>
    <dgm:pt modelId="{1B4605F0-5552-F241-97AF-C59A6A8D8608}" type="pres">
      <dgm:prSet presAssocID="{8FE81FEC-2664-411F-AEB3-065F29F52751}" presName="vertSpace2a" presStyleCnt="0"/>
      <dgm:spPr/>
    </dgm:pt>
    <dgm:pt modelId="{B3892077-82DE-2B46-B97B-882D9BAC3AA6}" type="pres">
      <dgm:prSet presAssocID="{8FE81FEC-2664-411F-AEB3-065F29F52751}" presName="horz2" presStyleCnt="0"/>
      <dgm:spPr/>
    </dgm:pt>
    <dgm:pt modelId="{D85BDADF-3D02-C949-8AD1-025541606F09}" type="pres">
      <dgm:prSet presAssocID="{8FE81FEC-2664-411F-AEB3-065F29F52751}" presName="horzSpace2" presStyleCnt="0"/>
      <dgm:spPr/>
    </dgm:pt>
    <dgm:pt modelId="{FBD01AEA-A8F9-FE4D-9602-487EAF61F09B}" type="pres">
      <dgm:prSet presAssocID="{8FE81FEC-2664-411F-AEB3-065F29F52751}" presName="tx2" presStyleLbl="revTx" presStyleIdx="9" presStyleCnt="10" custScaleX="98198" custLinFactNeighborX="-1478" custLinFactNeighborY="3011"/>
      <dgm:spPr/>
    </dgm:pt>
    <dgm:pt modelId="{1DA1CE23-8C39-3D4F-A89C-4024EB35CFC1}" type="pres">
      <dgm:prSet presAssocID="{8FE81FEC-2664-411F-AEB3-065F29F52751}" presName="vert2" presStyleCnt="0"/>
      <dgm:spPr/>
    </dgm:pt>
    <dgm:pt modelId="{098E18BB-B50B-7944-A588-57FAEF8C3BE4}" type="pres">
      <dgm:prSet presAssocID="{8FE81FEC-2664-411F-AEB3-065F29F52751}" presName="thinLine2b" presStyleLbl="callout" presStyleIdx="4" presStyleCnt="5"/>
      <dgm:spPr/>
    </dgm:pt>
    <dgm:pt modelId="{DB6E8C3B-99BF-2D4B-BAB0-99514E5BFDCA}" type="pres">
      <dgm:prSet presAssocID="{8FE81FEC-2664-411F-AEB3-065F29F52751}" presName="vertSpace2b" presStyleCnt="0"/>
      <dgm:spPr/>
    </dgm:pt>
  </dgm:ptLst>
  <dgm:cxnLst>
    <dgm:cxn modelId="{F28D7702-2FC3-49BD-BB13-C989E5EE622A}" srcId="{0DD8915E-DC14-41D6-9BB5-F49E1C265163}" destId="{B1AFA1AF-0FF8-45B3-A6D0-0E255A2F637D}" srcOrd="1" destOrd="0" parTransId="{10C68AF5-481C-45AA-A216-8BBBB04515B9}" sibTransId="{88649F7A-400B-4056-965D-C9AC0B3AD942}"/>
    <dgm:cxn modelId="{A0077D09-C12C-46D0-8DF7-194B6911362A}" srcId="{0DD8915E-DC14-41D6-9BB5-F49E1C265163}" destId="{73D947E0-108F-4D20-A71E-3CF329F97212}" srcOrd="0" destOrd="0" parTransId="{9D249532-A24D-4D8F-848A-9F42F2E486C9}" sibTransId="{AE813459-65AB-4FA9-B717-330DDA6DFA4E}"/>
    <dgm:cxn modelId="{DB88A911-C9AB-4245-8A20-5A06108094AF}" type="presOf" srcId="{B1AFA1AF-0FF8-45B3-A6D0-0E255A2F637D}" destId="{57741AD6-DFD2-814C-A051-E841CC65A4EA}" srcOrd="0" destOrd="0" presId="urn:microsoft.com/office/officeart/2008/layout/LinedList"/>
    <dgm:cxn modelId="{5A5BA622-5DEB-48B9-88D9-C1DE36C711E5}" srcId="{B1AFA1AF-0FF8-45B3-A6D0-0E255A2F637D}" destId="{50418D2B-9486-42DE-AFDD-1D31420040FF}" srcOrd="0" destOrd="0" parTransId="{D5A17F6B-93F5-442B-938A-0F38C281BE88}" sibTransId="{1D87A0A5-8024-4710-846B-D5BFAC785107}"/>
    <dgm:cxn modelId="{DB1D962D-409E-D840-8C70-0D3A99E96A69}" type="presOf" srcId="{E9682B4F-0217-4B50-923E-C104AA24290F}" destId="{12C6F6CB-CEC3-A749-930B-00502DB5A1B0}" srcOrd="0" destOrd="0" presId="urn:microsoft.com/office/officeart/2008/layout/LinedList"/>
    <dgm:cxn modelId="{711E093C-AD42-45A4-8D40-A2D39702062E}" srcId="{A2322D3A-7AC2-4C5C-9D7E-EAB2313D47D4}" destId="{8FE81FEC-2664-411F-AEB3-065F29F52751}" srcOrd="0" destOrd="0" parTransId="{BCBC007E-0269-421B-9C41-DE26D5C3A822}" sibTransId="{80230EB7-7230-4881-A631-309C07417378}"/>
    <dgm:cxn modelId="{DF2DE63F-500F-5842-AC4E-C1EC03F88395}" type="presOf" srcId="{A2322D3A-7AC2-4C5C-9D7E-EAB2313D47D4}" destId="{6FFE689B-A07F-6149-B2E3-6757BAD42DB9}" srcOrd="0" destOrd="0" presId="urn:microsoft.com/office/officeart/2008/layout/LinedList"/>
    <dgm:cxn modelId="{D012C86A-5FCF-F74E-A1E4-DA1AAC68B769}" type="presOf" srcId="{50418D2B-9486-42DE-AFDD-1D31420040FF}" destId="{040275F6-8CD8-B443-8E15-E2EA8C115BE0}" srcOrd="0" destOrd="0" presId="urn:microsoft.com/office/officeart/2008/layout/LinedList"/>
    <dgm:cxn modelId="{F942F56C-9025-4AA1-9B36-C5AE0A93B0F5}" srcId="{4F85505A-81B6-4FDA-A144-900B71DAD946}" destId="{FEB4A941-E9FA-4A86-A673-85FF34B35F20}" srcOrd="0" destOrd="0" parTransId="{39522508-BC4E-4DD5-A744-AFEFFE36DB74}" sibTransId="{97624CC8-6315-4683-B26C-C30D552DA5A6}"/>
    <dgm:cxn modelId="{51563A4F-C0EB-47D6-B5BC-47A4E599AD4B}" srcId="{E9682B4F-0217-4B50-923E-C104AA24290F}" destId="{0EC0C300-11E4-45CF-8418-973585107209}" srcOrd="0" destOrd="0" parTransId="{1E4DD98E-100E-46B7-B24A-408BBF69E9FA}" sibTransId="{90FAB5D1-62B3-4FF6-A07D-EE607F529C32}"/>
    <dgm:cxn modelId="{B9992E53-656B-E848-AF8E-65823B9AD34E}" type="presOf" srcId="{0DD8915E-DC14-41D6-9BB5-F49E1C265163}" destId="{6564C5E9-1595-624A-93AF-6AD41D06A4F7}" srcOrd="0" destOrd="0" presId="urn:microsoft.com/office/officeart/2008/layout/LinedList"/>
    <dgm:cxn modelId="{2D633B56-E147-4EFC-B9EE-6C0413F329B0}" srcId="{0DD8915E-DC14-41D6-9BB5-F49E1C265163}" destId="{4F85505A-81B6-4FDA-A144-900B71DAD946}" srcOrd="3" destOrd="0" parTransId="{D9A96E25-7BBE-4DDD-8DDE-B4970D4340A8}" sibTransId="{68F74A88-49DC-44B1-BC0D-220A7B97601C}"/>
    <dgm:cxn modelId="{864E7292-9A7E-3F43-81DD-D653DF53DEF3}" type="presOf" srcId="{0EC0C300-11E4-45CF-8418-973585107209}" destId="{DAF6D365-7021-E74E-8AD3-AB3AC6A0D057}" srcOrd="0" destOrd="0" presId="urn:microsoft.com/office/officeart/2008/layout/LinedList"/>
    <dgm:cxn modelId="{3F5D38A5-AF8F-B44D-AEB3-C86078AC4A7E}" type="presOf" srcId="{4F85505A-81B6-4FDA-A144-900B71DAD946}" destId="{C9B957BF-3762-C444-A889-9188DFC903DF}" srcOrd="0" destOrd="0" presId="urn:microsoft.com/office/officeart/2008/layout/LinedList"/>
    <dgm:cxn modelId="{E1D3D9B5-E888-2A48-989F-530AD91CD6D9}" type="presOf" srcId="{FEB4A941-E9FA-4A86-A673-85FF34B35F20}" destId="{B09F43E3-E283-364B-BDDC-AEA3B436FB56}" srcOrd="0" destOrd="0" presId="urn:microsoft.com/office/officeart/2008/layout/LinedList"/>
    <dgm:cxn modelId="{151D13B9-4602-AE4A-A285-285AEA258666}" type="presOf" srcId="{30A490C8-22B4-4D68-875C-0F0DE2FF864D}" destId="{4B7883FE-9BF1-834B-9E55-433D1207CAF9}" srcOrd="0" destOrd="0" presId="urn:microsoft.com/office/officeart/2008/layout/LinedList"/>
    <dgm:cxn modelId="{6C23D0C9-74B2-4C8B-AB2F-A03B3B0EBE56}" srcId="{0DD8915E-DC14-41D6-9BB5-F49E1C265163}" destId="{E9682B4F-0217-4B50-923E-C104AA24290F}" srcOrd="2" destOrd="0" parTransId="{E0F6C4AF-9BBB-4698-91D7-F9AE3EACBD5D}" sibTransId="{B8632E42-D7EB-4C31-877E-6F1B2801851A}"/>
    <dgm:cxn modelId="{381FE1CC-8184-4745-8EB3-6DE11655998D}" srcId="{73D947E0-108F-4D20-A71E-3CF329F97212}" destId="{30A490C8-22B4-4D68-875C-0F0DE2FF864D}" srcOrd="0" destOrd="0" parTransId="{035C64B0-4F0C-4FD1-BD23-B1D4C9887CBE}" sibTransId="{45495DA8-8707-41E3-A12B-FA5766269C44}"/>
    <dgm:cxn modelId="{179FAFCF-F878-464E-A8A6-1185EFA0E380}" srcId="{0DD8915E-DC14-41D6-9BB5-F49E1C265163}" destId="{A2322D3A-7AC2-4C5C-9D7E-EAB2313D47D4}" srcOrd="4" destOrd="0" parTransId="{4A8C15D4-B36F-4764-B4FF-F2AF790D3E17}" sibTransId="{84DE1C3A-3FC7-4DB3-88ED-33F65A71557A}"/>
    <dgm:cxn modelId="{4D650CE9-A7A6-9546-889D-728D9A26FF98}" type="presOf" srcId="{8FE81FEC-2664-411F-AEB3-065F29F52751}" destId="{FBD01AEA-A8F9-FE4D-9602-487EAF61F09B}" srcOrd="0" destOrd="0" presId="urn:microsoft.com/office/officeart/2008/layout/LinedList"/>
    <dgm:cxn modelId="{24FD07F8-A7B8-6241-8064-11664CC65CE1}" type="presOf" srcId="{73D947E0-108F-4D20-A71E-3CF329F97212}" destId="{16779ABC-4458-134D-8407-3B550EE07267}" srcOrd="0" destOrd="0" presId="urn:microsoft.com/office/officeart/2008/layout/LinedList"/>
    <dgm:cxn modelId="{AFE9FC3A-D3FF-CA44-9605-4703DA53A4C2}" type="presParOf" srcId="{6564C5E9-1595-624A-93AF-6AD41D06A4F7}" destId="{CFCA7698-FAF1-9341-A1FC-ED13A8E7C585}" srcOrd="0" destOrd="0" presId="urn:microsoft.com/office/officeart/2008/layout/LinedList"/>
    <dgm:cxn modelId="{EB08E1B8-074C-A546-B1B8-3153F413A947}" type="presParOf" srcId="{6564C5E9-1595-624A-93AF-6AD41D06A4F7}" destId="{73B53ECD-88F7-D549-B120-6C2932F2D11A}" srcOrd="1" destOrd="0" presId="urn:microsoft.com/office/officeart/2008/layout/LinedList"/>
    <dgm:cxn modelId="{1B53D0A1-66D8-134B-8AF2-80B1E3806E98}" type="presParOf" srcId="{73B53ECD-88F7-D549-B120-6C2932F2D11A}" destId="{16779ABC-4458-134D-8407-3B550EE07267}" srcOrd="0" destOrd="0" presId="urn:microsoft.com/office/officeart/2008/layout/LinedList"/>
    <dgm:cxn modelId="{1A46E30E-242E-1540-8649-777E95C5E910}" type="presParOf" srcId="{73B53ECD-88F7-D549-B120-6C2932F2D11A}" destId="{CAE07029-F81D-A44F-9347-F3E3A6E31F74}" srcOrd="1" destOrd="0" presId="urn:microsoft.com/office/officeart/2008/layout/LinedList"/>
    <dgm:cxn modelId="{0AF080A1-E7F5-D446-9052-7D8C86784D60}" type="presParOf" srcId="{CAE07029-F81D-A44F-9347-F3E3A6E31F74}" destId="{5A9BB2A1-D458-5443-B445-41D2960F03F2}" srcOrd="0" destOrd="0" presId="urn:microsoft.com/office/officeart/2008/layout/LinedList"/>
    <dgm:cxn modelId="{5F4C5453-C466-2B4D-B675-3231308CA30E}" type="presParOf" srcId="{CAE07029-F81D-A44F-9347-F3E3A6E31F74}" destId="{D7B8E40A-DB15-184E-8163-CFBBECDBFC1D}" srcOrd="1" destOrd="0" presId="urn:microsoft.com/office/officeart/2008/layout/LinedList"/>
    <dgm:cxn modelId="{0732A2C9-16FC-034F-A91F-8267830F6866}" type="presParOf" srcId="{D7B8E40A-DB15-184E-8163-CFBBECDBFC1D}" destId="{59832A42-FD52-4B4A-92FB-6B1C497CBF3C}" srcOrd="0" destOrd="0" presId="urn:microsoft.com/office/officeart/2008/layout/LinedList"/>
    <dgm:cxn modelId="{5CB90678-FEDD-7B4C-85C5-E74FFAC3A6D5}" type="presParOf" srcId="{D7B8E40A-DB15-184E-8163-CFBBECDBFC1D}" destId="{4B7883FE-9BF1-834B-9E55-433D1207CAF9}" srcOrd="1" destOrd="0" presId="urn:microsoft.com/office/officeart/2008/layout/LinedList"/>
    <dgm:cxn modelId="{D41FA6A6-5400-9848-8819-FB97F59FFCED}" type="presParOf" srcId="{D7B8E40A-DB15-184E-8163-CFBBECDBFC1D}" destId="{0CBE5C3F-806F-B144-AE1F-FC9577B85A0B}" srcOrd="2" destOrd="0" presId="urn:microsoft.com/office/officeart/2008/layout/LinedList"/>
    <dgm:cxn modelId="{DD71C1D8-1043-5D4C-8AF5-FC83DCADAF26}" type="presParOf" srcId="{CAE07029-F81D-A44F-9347-F3E3A6E31F74}" destId="{F855322D-A55D-8B49-879F-C673DBB2B4C9}" srcOrd="2" destOrd="0" presId="urn:microsoft.com/office/officeart/2008/layout/LinedList"/>
    <dgm:cxn modelId="{6E9B0D8B-3CAE-244A-8A0F-D830FD2A0D04}" type="presParOf" srcId="{CAE07029-F81D-A44F-9347-F3E3A6E31F74}" destId="{C673FE58-57C7-E240-8F76-83FFAD340DC5}" srcOrd="3" destOrd="0" presId="urn:microsoft.com/office/officeart/2008/layout/LinedList"/>
    <dgm:cxn modelId="{4756F502-58A1-F94B-920C-2DBBEEAA4DEA}" type="presParOf" srcId="{6564C5E9-1595-624A-93AF-6AD41D06A4F7}" destId="{DD445911-31B5-374B-964F-E521B7F4A98B}" srcOrd="2" destOrd="0" presId="urn:microsoft.com/office/officeart/2008/layout/LinedList"/>
    <dgm:cxn modelId="{9F80C39F-2660-5140-922B-91B27E6D4697}" type="presParOf" srcId="{6564C5E9-1595-624A-93AF-6AD41D06A4F7}" destId="{2D373430-1C80-8F46-ABC4-CBE10AB29E21}" srcOrd="3" destOrd="0" presId="urn:microsoft.com/office/officeart/2008/layout/LinedList"/>
    <dgm:cxn modelId="{92EB25AD-569A-6A4D-A26B-6CDFE99B6EDD}" type="presParOf" srcId="{2D373430-1C80-8F46-ABC4-CBE10AB29E21}" destId="{57741AD6-DFD2-814C-A051-E841CC65A4EA}" srcOrd="0" destOrd="0" presId="urn:microsoft.com/office/officeart/2008/layout/LinedList"/>
    <dgm:cxn modelId="{6D72D2D3-E663-854F-9534-F50F1A2D112F}" type="presParOf" srcId="{2D373430-1C80-8F46-ABC4-CBE10AB29E21}" destId="{BAE20A88-DF00-8949-A8B2-0E344D388E90}" srcOrd="1" destOrd="0" presId="urn:microsoft.com/office/officeart/2008/layout/LinedList"/>
    <dgm:cxn modelId="{76CA08A2-B1A8-D84F-A1D6-D18A937678EA}" type="presParOf" srcId="{BAE20A88-DF00-8949-A8B2-0E344D388E90}" destId="{FFD3D6B1-6613-9A41-97D0-43A8EBCE5EAD}" srcOrd="0" destOrd="0" presId="urn:microsoft.com/office/officeart/2008/layout/LinedList"/>
    <dgm:cxn modelId="{D3976E80-191E-2A47-8A23-312C10E64BE5}" type="presParOf" srcId="{BAE20A88-DF00-8949-A8B2-0E344D388E90}" destId="{A95899B2-8F62-204F-B53E-8872741B3D8A}" srcOrd="1" destOrd="0" presId="urn:microsoft.com/office/officeart/2008/layout/LinedList"/>
    <dgm:cxn modelId="{5164E1C6-4BB0-1849-BD77-C9B7AA21D82B}" type="presParOf" srcId="{A95899B2-8F62-204F-B53E-8872741B3D8A}" destId="{6C1C9676-3658-6D4F-92CD-97954CEC2777}" srcOrd="0" destOrd="0" presId="urn:microsoft.com/office/officeart/2008/layout/LinedList"/>
    <dgm:cxn modelId="{3FC4A5DA-F6DE-374E-AEAD-681CEC40E66A}" type="presParOf" srcId="{A95899B2-8F62-204F-B53E-8872741B3D8A}" destId="{040275F6-8CD8-B443-8E15-E2EA8C115BE0}" srcOrd="1" destOrd="0" presId="urn:microsoft.com/office/officeart/2008/layout/LinedList"/>
    <dgm:cxn modelId="{EBEECA50-8981-8340-B29B-B350D88E1D99}" type="presParOf" srcId="{A95899B2-8F62-204F-B53E-8872741B3D8A}" destId="{D9398154-13A0-B94E-B51B-C707B5F9C02E}" srcOrd="2" destOrd="0" presId="urn:microsoft.com/office/officeart/2008/layout/LinedList"/>
    <dgm:cxn modelId="{14FAAD23-AA19-634D-A90F-2C772DFBC51E}" type="presParOf" srcId="{BAE20A88-DF00-8949-A8B2-0E344D388E90}" destId="{1103FC42-5419-864B-A44F-32D393A0563C}" srcOrd="2" destOrd="0" presId="urn:microsoft.com/office/officeart/2008/layout/LinedList"/>
    <dgm:cxn modelId="{5920C6F5-90CC-1D42-B07E-283F9763DDF5}" type="presParOf" srcId="{BAE20A88-DF00-8949-A8B2-0E344D388E90}" destId="{3380EF9C-3F0E-624D-89C2-20B7B097FB92}" srcOrd="3" destOrd="0" presId="urn:microsoft.com/office/officeart/2008/layout/LinedList"/>
    <dgm:cxn modelId="{69066118-8321-C84B-8730-7891EA85D306}" type="presParOf" srcId="{6564C5E9-1595-624A-93AF-6AD41D06A4F7}" destId="{04EDAAE1-E9CA-2F45-BA18-8E6050569C72}" srcOrd="4" destOrd="0" presId="urn:microsoft.com/office/officeart/2008/layout/LinedList"/>
    <dgm:cxn modelId="{D6DFF9EC-81C7-9844-A64E-782F3175A529}" type="presParOf" srcId="{6564C5E9-1595-624A-93AF-6AD41D06A4F7}" destId="{C9E76191-5F12-BF45-AE9C-6FAE2221EFF8}" srcOrd="5" destOrd="0" presId="urn:microsoft.com/office/officeart/2008/layout/LinedList"/>
    <dgm:cxn modelId="{55D167D0-1FFB-3B47-B1CA-DDF79D4312A2}" type="presParOf" srcId="{C9E76191-5F12-BF45-AE9C-6FAE2221EFF8}" destId="{12C6F6CB-CEC3-A749-930B-00502DB5A1B0}" srcOrd="0" destOrd="0" presId="urn:microsoft.com/office/officeart/2008/layout/LinedList"/>
    <dgm:cxn modelId="{CFB7884C-ECCD-C44C-B410-02F07DBD2DAE}" type="presParOf" srcId="{C9E76191-5F12-BF45-AE9C-6FAE2221EFF8}" destId="{52E4ABEF-FAC6-8548-9F4D-4E473158A2BE}" srcOrd="1" destOrd="0" presId="urn:microsoft.com/office/officeart/2008/layout/LinedList"/>
    <dgm:cxn modelId="{2AF9A08E-58ED-DE4A-AC76-7328589F18EE}" type="presParOf" srcId="{52E4ABEF-FAC6-8548-9F4D-4E473158A2BE}" destId="{B0D3DAFD-9D46-1543-B3B5-D71843B5B4DB}" srcOrd="0" destOrd="0" presId="urn:microsoft.com/office/officeart/2008/layout/LinedList"/>
    <dgm:cxn modelId="{ED118803-C0D1-EF46-8EAB-BC486A2A10C1}" type="presParOf" srcId="{52E4ABEF-FAC6-8548-9F4D-4E473158A2BE}" destId="{4C9CCEC2-ABF3-194E-B533-02A4276A931F}" srcOrd="1" destOrd="0" presId="urn:microsoft.com/office/officeart/2008/layout/LinedList"/>
    <dgm:cxn modelId="{DE1306D4-F250-6043-9FE2-0CA42CCCE1B5}" type="presParOf" srcId="{4C9CCEC2-ABF3-194E-B533-02A4276A931F}" destId="{AAE7011B-BADF-3944-9735-AFBCAC4F810D}" srcOrd="0" destOrd="0" presId="urn:microsoft.com/office/officeart/2008/layout/LinedList"/>
    <dgm:cxn modelId="{D315A992-7B4B-9646-870A-59A4DEDFF73C}" type="presParOf" srcId="{4C9CCEC2-ABF3-194E-B533-02A4276A931F}" destId="{DAF6D365-7021-E74E-8AD3-AB3AC6A0D057}" srcOrd="1" destOrd="0" presId="urn:microsoft.com/office/officeart/2008/layout/LinedList"/>
    <dgm:cxn modelId="{8CBA91F6-2DC8-D543-BB9F-8D33B34760EF}" type="presParOf" srcId="{4C9CCEC2-ABF3-194E-B533-02A4276A931F}" destId="{EC170AFD-CC2D-3946-BDA9-5D66425E90C2}" srcOrd="2" destOrd="0" presId="urn:microsoft.com/office/officeart/2008/layout/LinedList"/>
    <dgm:cxn modelId="{042001ED-F371-B94A-A941-B8385E523028}" type="presParOf" srcId="{52E4ABEF-FAC6-8548-9F4D-4E473158A2BE}" destId="{9071E8DC-DDBE-CD4E-9B99-FF7E5F21CEFF}" srcOrd="2" destOrd="0" presId="urn:microsoft.com/office/officeart/2008/layout/LinedList"/>
    <dgm:cxn modelId="{FFD0C568-9F11-1947-9F33-012793B26F51}" type="presParOf" srcId="{52E4ABEF-FAC6-8548-9F4D-4E473158A2BE}" destId="{60ED89A1-904B-E446-B340-02B3D3D2D4CF}" srcOrd="3" destOrd="0" presId="urn:microsoft.com/office/officeart/2008/layout/LinedList"/>
    <dgm:cxn modelId="{DCF1C88C-7C89-224A-91BB-CDA93AC9D676}" type="presParOf" srcId="{6564C5E9-1595-624A-93AF-6AD41D06A4F7}" destId="{C60B052C-8895-B64E-8F55-A22B06C26711}" srcOrd="6" destOrd="0" presId="urn:microsoft.com/office/officeart/2008/layout/LinedList"/>
    <dgm:cxn modelId="{B22A98C9-0179-F54E-9D8B-AD7F06FE77A8}" type="presParOf" srcId="{6564C5E9-1595-624A-93AF-6AD41D06A4F7}" destId="{6824B304-8D35-7546-835D-37EF75EF130E}" srcOrd="7" destOrd="0" presId="urn:microsoft.com/office/officeart/2008/layout/LinedList"/>
    <dgm:cxn modelId="{9C61EBA2-C34D-4049-8F2F-50F833365412}" type="presParOf" srcId="{6824B304-8D35-7546-835D-37EF75EF130E}" destId="{C9B957BF-3762-C444-A889-9188DFC903DF}" srcOrd="0" destOrd="0" presId="urn:microsoft.com/office/officeart/2008/layout/LinedList"/>
    <dgm:cxn modelId="{DF079F42-9293-DC49-8D57-CD67858A0C3C}" type="presParOf" srcId="{6824B304-8D35-7546-835D-37EF75EF130E}" destId="{D251ECF4-3488-2542-8086-F83F675146E2}" srcOrd="1" destOrd="0" presId="urn:microsoft.com/office/officeart/2008/layout/LinedList"/>
    <dgm:cxn modelId="{8BCA8774-34E5-0443-9BFD-0C0EE85744CE}" type="presParOf" srcId="{D251ECF4-3488-2542-8086-F83F675146E2}" destId="{53DFB678-703B-1646-A2C9-814631074136}" srcOrd="0" destOrd="0" presId="urn:microsoft.com/office/officeart/2008/layout/LinedList"/>
    <dgm:cxn modelId="{897FA970-6784-9C4D-89E1-C4F3446CD18F}" type="presParOf" srcId="{D251ECF4-3488-2542-8086-F83F675146E2}" destId="{C9124C8C-8A51-3E49-8F20-C1A448FD817F}" srcOrd="1" destOrd="0" presId="urn:microsoft.com/office/officeart/2008/layout/LinedList"/>
    <dgm:cxn modelId="{01FD9C25-9318-4A47-8FCF-70BB794A28E5}" type="presParOf" srcId="{C9124C8C-8A51-3E49-8F20-C1A448FD817F}" destId="{5B977E52-1DC2-D846-AA85-F463E40EE7D6}" srcOrd="0" destOrd="0" presId="urn:microsoft.com/office/officeart/2008/layout/LinedList"/>
    <dgm:cxn modelId="{7A2AF9E0-E5C6-E64B-8E9E-E2D2A84C6456}" type="presParOf" srcId="{C9124C8C-8A51-3E49-8F20-C1A448FD817F}" destId="{B09F43E3-E283-364B-BDDC-AEA3B436FB56}" srcOrd="1" destOrd="0" presId="urn:microsoft.com/office/officeart/2008/layout/LinedList"/>
    <dgm:cxn modelId="{E66D9ACF-D587-D743-9756-BBCAD7F00FC5}" type="presParOf" srcId="{C9124C8C-8A51-3E49-8F20-C1A448FD817F}" destId="{78FAB02E-902A-0246-8841-E18990A6BDCD}" srcOrd="2" destOrd="0" presId="urn:microsoft.com/office/officeart/2008/layout/LinedList"/>
    <dgm:cxn modelId="{366B00D7-7FB9-634F-ADBF-4663F91C9C1D}" type="presParOf" srcId="{D251ECF4-3488-2542-8086-F83F675146E2}" destId="{2A380769-BA5B-F344-93A6-E05188F7C102}" srcOrd="2" destOrd="0" presId="urn:microsoft.com/office/officeart/2008/layout/LinedList"/>
    <dgm:cxn modelId="{3368227B-84D3-AC4F-8180-3F1F9F735031}" type="presParOf" srcId="{D251ECF4-3488-2542-8086-F83F675146E2}" destId="{1666CBCE-44EA-144B-B2DC-553B1D1FA875}" srcOrd="3" destOrd="0" presId="urn:microsoft.com/office/officeart/2008/layout/LinedList"/>
    <dgm:cxn modelId="{DAE02A30-FF3C-9D4D-94EE-99B024F0F5C9}" type="presParOf" srcId="{6564C5E9-1595-624A-93AF-6AD41D06A4F7}" destId="{43609A61-BA80-5948-B85C-CB38B2D0E047}" srcOrd="8" destOrd="0" presId="urn:microsoft.com/office/officeart/2008/layout/LinedList"/>
    <dgm:cxn modelId="{9EDF8B15-436D-EB49-ADB5-26FA79653E5D}" type="presParOf" srcId="{6564C5E9-1595-624A-93AF-6AD41D06A4F7}" destId="{755CA152-7A11-B547-85AC-95C6503B0509}" srcOrd="9" destOrd="0" presId="urn:microsoft.com/office/officeart/2008/layout/LinedList"/>
    <dgm:cxn modelId="{14909C5D-8573-D747-BB99-89CC9D5AF74A}" type="presParOf" srcId="{755CA152-7A11-B547-85AC-95C6503B0509}" destId="{6FFE689B-A07F-6149-B2E3-6757BAD42DB9}" srcOrd="0" destOrd="0" presId="urn:microsoft.com/office/officeart/2008/layout/LinedList"/>
    <dgm:cxn modelId="{D799CCFC-4B98-4E4B-A428-D7DDFF969B23}" type="presParOf" srcId="{755CA152-7A11-B547-85AC-95C6503B0509}" destId="{C5F03895-AABE-2543-93DF-22AEB1203220}" srcOrd="1" destOrd="0" presId="urn:microsoft.com/office/officeart/2008/layout/LinedList"/>
    <dgm:cxn modelId="{E1F7D45B-EE79-F44A-A20F-7A572EC371B5}" type="presParOf" srcId="{C5F03895-AABE-2543-93DF-22AEB1203220}" destId="{1B4605F0-5552-F241-97AF-C59A6A8D8608}" srcOrd="0" destOrd="0" presId="urn:microsoft.com/office/officeart/2008/layout/LinedList"/>
    <dgm:cxn modelId="{7F70C191-6023-EB49-973E-1DF160132004}" type="presParOf" srcId="{C5F03895-AABE-2543-93DF-22AEB1203220}" destId="{B3892077-82DE-2B46-B97B-882D9BAC3AA6}" srcOrd="1" destOrd="0" presId="urn:microsoft.com/office/officeart/2008/layout/LinedList"/>
    <dgm:cxn modelId="{E2DF0640-9691-2D43-AE99-D0A9D618C137}" type="presParOf" srcId="{B3892077-82DE-2B46-B97B-882D9BAC3AA6}" destId="{D85BDADF-3D02-C949-8AD1-025541606F09}" srcOrd="0" destOrd="0" presId="urn:microsoft.com/office/officeart/2008/layout/LinedList"/>
    <dgm:cxn modelId="{BF084401-893F-D74F-9955-84A8B3C483A8}" type="presParOf" srcId="{B3892077-82DE-2B46-B97B-882D9BAC3AA6}" destId="{FBD01AEA-A8F9-FE4D-9602-487EAF61F09B}" srcOrd="1" destOrd="0" presId="urn:microsoft.com/office/officeart/2008/layout/LinedList"/>
    <dgm:cxn modelId="{3A17E715-BFA4-8F4C-8B80-4C99F4A768BF}" type="presParOf" srcId="{B3892077-82DE-2B46-B97B-882D9BAC3AA6}" destId="{1DA1CE23-8C39-3D4F-A89C-4024EB35CFC1}" srcOrd="2" destOrd="0" presId="urn:microsoft.com/office/officeart/2008/layout/LinedList"/>
    <dgm:cxn modelId="{BD4BA07D-3E90-E745-8A1B-A83A96CA4787}" type="presParOf" srcId="{C5F03895-AABE-2543-93DF-22AEB1203220}" destId="{098E18BB-B50B-7944-A588-57FAEF8C3BE4}" srcOrd="2" destOrd="0" presId="urn:microsoft.com/office/officeart/2008/layout/LinedList"/>
    <dgm:cxn modelId="{4CBEAA44-0DAE-6345-ADEC-15CDF54195B3}" type="presParOf" srcId="{C5F03895-AABE-2543-93DF-22AEB1203220}" destId="{DB6E8C3B-99BF-2D4B-BAB0-99514E5BFDCA}" srcOrd="3" destOrd="0" presId="urn:microsoft.com/office/officeart/2008/layout/LinedList"/>
  </dgm:cxnLst>
  <dgm:bg>
    <a:noFill/>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CA7698-FAF1-9341-A1FC-ED13A8E7C585}">
      <dsp:nvSpPr>
        <dsp:cNvPr id="0" name=""/>
        <dsp:cNvSpPr/>
      </dsp:nvSpPr>
      <dsp:spPr>
        <a:xfrm>
          <a:off x="0" y="1892"/>
          <a:ext cx="10515600" cy="0"/>
        </a:xfrm>
        <a:prstGeom prst="line">
          <a:avLst/>
        </a:prstGeom>
        <a:gradFill rotWithShape="0">
          <a:gsLst>
            <a:gs pos="0">
              <a:schemeClr val="accent1">
                <a:shade val="80000"/>
                <a:hueOff val="0"/>
                <a:satOff val="0"/>
                <a:lumOff val="0"/>
                <a:alphaOff val="0"/>
                <a:satMod val="103000"/>
                <a:lumMod val="102000"/>
                <a:tint val="94000"/>
              </a:schemeClr>
            </a:gs>
            <a:gs pos="50000">
              <a:schemeClr val="accent1">
                <a:shade val="80000"/>
                <a:hueOff val="0"/>
                <a:satOff val="0"/>
                <a:lumOff val="0"/>
                <a:alphaOff val="0"/>
                <a:satMod val="110000"/>
                <a:lumMod val="100000"/>
                <a:shade val="100000"/>
              </a:schemeClr>
            </a:gs>
            <a:gs pos="100000">
              <a:schemeClr val="accent1">
                <a:shade val="8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16779ABC-4458-134D-8407-3B550EE07267}">
      <dsp:nvSpPr>
        <dsp:cNvPr id="0" name=""/>
        <dsp:cNvSpPr/>
      </dsp:nvSpPr>
      <dsp:spPr>
        <a:xfrm>
          <a:off x="0" y="1892"/>
          <a:ext cx="2103120" cy="645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1892"/>
        <a:ext cx="2103120" cy="645481"/>
      </dsp:txXfrm>
    </dsp:sp>
    <dsp:sp modelId="{4B7883FE-9BF1-834B-9E55-433D1207CAF9}">
      <dsp:nvSpPr>
        <dsp:cNvPr id="0" name=""/>
        <dsp:cNvSpPr/>
      </dsp:nvSpPr>
      <dsp:spPr>
        <a:xfrm>
          <a:off x="2260854" y="31204"/>
          <a:ext cx="8254746" cy="586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US" sz="1800" b="0" i="0" kern="1200" dirty="0">
              <a:solidFill>
                <a:schemeClr val="accent2"/>
              </a:solidFill>
              <a:latin typeface="+mn-lt"/>
              <a:cs typeface="Gill Sans Light" panose="020B0302020104020203" pitchFamily="34" charset="-79"/>
            </a:rPr>
            <a:t>embracing conversations </a:t>
          </a:r>
          <a:r>
            <a:rPr lang="en-US" sz="1800" b="1" i="0" kern="1200" dirty="0">
              <a:solidFill>
                <a:schemeClr val="accent2"/>
              </a:solidFill>
              <a:latin typeface="+mn-lt"/>
              <a:cs typeface="Gill Sans Light" panose="020B0302020104020203" pitchFamily="34" charset="-79"/>
            </a:rPr>
            <a:t>demonstrates that we want the best for our group</a:t>
          </a:r>
          <a:endParaRPr lang="en-US" sz="1800" b="1" i="0" kern="1200" dirty="0">
            <a:solidFill>
              <a:schemeClr val="accent2"/>
            </a:solidFill>
            <a:latin typeface="Gill Sans Nova" panose="020B0602020104020203" pitchFamily="34" charset="0"/>
            <a:cs typeface="Gill Sans SemiBold" panose="020B0502020104020203" pitchFamily="34" charset="-79"/>
          </a:endParaRPr>
        </a:p>
      </dsp:txBody>
      <dsp:txXfrm>
        <a:off x="2260854" y="31204"/>
        <a:ext cx="8254746" cy="586228"/>
      </dsp:txXfrm>
    </dsp:sp>
    <dsp:sp modelId="{F855322D-A55D-8B49-879F-C673DBB2B4C9}">
      <dsp:nvSpPr>
        <dsp:cNvPr id="0" name=""/>
        <dsp:cNvSpPr/>
      </dsp:nvSpPr>
      <dsp:spPr>
        <a:xfrm>
          <a:off x="2103120" y="617432"/>
          <a:ext cx="8412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DD445911-31B5-374B-964F-E521B7F4A98B}">
      <dsp:nvSpPr>
        <dsp:cNvPr id="0" name=""/>
        <dsp:cNvSpPr/>
      </dsp:nvSpPr>
      <dsp:spPr>
        <a:xfrm>
          <a:off x="0" y="647374"/>
          <a:ext cx="10515600" cy="0"/>
        </a:xfrm>
        <a:prstGeom prst="line">
          <a:avLst/>
        </a:prstGeom>
        <a:gradFill rotWithShape="0">
          <a:gsLst>
            <a:gs pos="0">
              <a:schemeClr val="accent1">
                <a:shade val="80000"/>
                <a:hueOff val="-2425"/>
                <a:satOff val="13106"/>
                <a:lumOff val="2038"/>
                <a:alphaOff val="0"/>
                <a:satMod val="103000"/>
                <a:lumMod val="102000"/>
                <a:tint val="94000"/>
              </a:schemeClr>
            </a:gs>
            <a:gs pos="50000">
              <a:schemeClr val="accent1">
                <a:shade val="80000"/>
                <a:hueOff val="-2425"/>
                <a:satOff val="13106"/>
                <a:lumOff val="2038"/>
                <a:alphaOff val="0"/>
                <a:satMod val="110000"/>
                <a:lumMod val="100000"/>
                <a:shade val="100000"/>
              </a:schemeClr>
            </a:gs>
            <a:gs pos="100000">
              <a:schemeClr val="accent1">
                <a:shade val="80000"/>
                <a:hueOff val="-2425"/>
                <a:satOff val="13106"/>
                <a:lumOff val="2038"/>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57741AD6-DFD2-814C-A051-E841CC65A4EA}">
      <dsp:nvSpPr>
        <dsp:cNvPr id="0" name=""/>
        <dsp:cNvSpPr/>
      </dsp:nvSpPr>
      <dsp:spPr>
        <a:xfrm>
          <a:off x="0" y="647374"/>
          <a:ext cx="2103120" cy="645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647374"/>
        <a:ext cx="2103120" cy="645481"/>
      </dsp:txXfrm>
    </dsp:sp>
    <dsp:sp modelId="{040275F6-8CD8-B443-8E15-E2EA8C115BE0}">
      <dsp:nvSpPr>
        <dsp:cNvPr id="0" name=""/>
        <dsp:cNvSpPr/>
      </dsp:nvSpPr>
      <dsp:spPr>
        <a:xfrm>
          <a:off x="2260854" y="676685"/>
          <a:ext cx="8254746" cy="586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US" sz="1800" b="0" i="0" kern="1200" dirty="0">
              <a:solidFill>
                <a:schemeClr val="accent2"/>
              </a:solidFill>
              <a:latin typeface="+mn-lt"/>
              <a:cs typeface="Gill Sans Light" panose="020B0302020104020203" pitchFamily="34" charset="-79"/>
            </a:rPr>
            <a:t>building </a:t>
          </a:r>
          <a:r>
            <a:rPr lang="en-US" sz="1800" b="1" i="0" kern="1200" dirty="0">
              <a:solidFill>
                <a:schemeClr val="accent2"/>
              </a:solidFill>
              <a:latin typeface="+mn-lt"/>
              <a:cs typeface="Gill Sans Light" panose="020B0302020104020203" pitchFamily="34" charset="-79"/>
            </a:rPr>
            <a:t>trust</a:t>
          </a:r>
          <a:endParaRPr lang="en-US" sz="1800" b="1" i="0" kern="1200" dirty="0">
            <a:solidFill>
              <a:schemeClr val="accent2"/>
            </a:solidFill>
            <a:latin typeface="Gill Sans Nova" panose="020B0602020104020203" pitchFamily="34" charset="0"/>
            <a:cs typeface="Gill Sans SemiBold" panose="020B0502020104020203" pitchFamily="34" charset="-79"/>
          </a:endParaRPr>
        </a:p>
      </dsp:txBody>
      <dsp:txXfrm>
        <a:off x="2260854" y="676685"/>
        <a:ext cx="8254746" cy="586228"/>
      </dsp:txXfrm>
    </dsp:sp>
    <dsp:sp modelId="{1103FC42-5419-864B-A44F-32D393A0563C}">
      <dsp:nvSpPr>
        <dsp:cNvPr id="0" name=""/>
        <dsp:cNvSpPr/>
      </dsp:nvSpPr>
      <dsp:spPr>
        <a:xfrm>
          <a:off x="2103120" y="1262914"/>
          <a:ext cx="8412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04EDAAE1-E9CA-2F45-BA18-8E6050569C72}">
      <dsp:nvSpPr>
        <dsp:cNvPr id="0" name=""/>
        <dsp:cNvSpPr/>
      </dsp:nvSpPr>
      <dsp:spPr>
        <a:xfrm>
          <a:off x="0" y="1292855"/>
          <a:ext cx="10515600" cy="0"/>
        </a:xfrm>
        <a:prstGeom prst="line">
          <a:avLst/>
        </a:prstGeom>
        <a:gradFill rotWithShape="0">
          <a:gsLst>
            <a:gs pos="0">
              <a:schemeClr val="accent1">
                <a:shade val="80000"/>
                <a:hueOff val="-4850"/>
                <a:satOff val="26212"/>
                <a:lumOff val="4076"/>
                <a:alphaOff val="0"/>
                <a:satMod val="103000"/>
                <a:lumMod val="102000"/>
                <a:tint val="94000"/>
              </a:schemeClr>
            </a:gs>
            <a:gs pos="50000">
              <a:schemeClr val="accent1">
                <a:shade val="80000"/>
                <a:hueOff val="-4850"/>
                <a:satOff val="26212"/>
                <a:lumOff val="4076"/>
                <a:alphaOff val="0"/>
                <a:satMod val="110000"/>
                <a:lumMod val="100000"/>
                <a:shade val="100000"/>
              </a:schemeClr>
            </a:gs>
            <a:gs pos="100000">
              <a:schemeClr val="accent1">
                <a:shade val="80000"/>
                <a:hueOff val="-4850"/>
                <a:satOff val="26212"/>
                <a:lumOff val="4076"/>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12C6F6CB-CEC3-A749-930B-00502DB5A1B0}">
      <dsp:nvSpPr>
        <dsp:cNvPr id="0" name=""/>
        <dsp:cNvSpPr/>
      </dsp:nvSpPr>
      <dsp:spPr>
        <a:xfrm>
          <a:off x="0" y="1292855"/>
          <a:ext cx="2103120" cy="645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1292855"/>
        <a:ext cx="2103120" cy="645481"/>
      </dsp:txXfrm>
    </dsp:sp>
    <dsp:sp modelId="{DAF6D365-7021-E74E-8AD3-AB3AC6A0D057}">
      <dsp:nvSpPr>
        <dsp:cNvPr id="0" name=""/>
        <dsp:cNvSpPr/>
      </dsp:nvSpPr>
      <dsp:spPr>
        <a:xfrm>
          <a:off x="2260854" y="1322167"/>
          <a:ext cx="8254746" cy="586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US" sz="1800" b="0" i="0" kern="1200" dirty="0">
              <a:solidFill>
                <a:schemeClr val="accent2"/>
              </a:solidFill>
              <a:latin typeface="+mn-lt"/>
              <a:cs typeface="Gill Sans Light" panose="020B0302020104020203" pitchFamily="34" charset="-79"/>
            </a:rPr>
            <a:t>listening, offering feedback or providing suggestions </a:t>
          </a:r>
          <a:r>
            <a:rPr lang="en-US" sz="1800" b="1" i="0" kern="1200" dirty="0">
              <a:solidFill>
                <a:schemeClr val="accent2"/>
              </a:solidFill>
              <a:latin typeface="+mn-lt"/>
              <a:cs typeface="Gill Sans Light" panose="020B0302020104020203" pitchFamily="34" charset="-79"/>
            </a:rPr>
            <a:t>demonstrates mutual respects</a:t>
          </a:r>
          <a:endParaRPr lang="en-US" sz="1800" b="1" i="0" kern="1200" dirty="0">
            <a:solidFill>
              <a:schemeClr val="accent2"/>
            </a:solidFill>
            <a:latin typeface="Gill Sans Nova" panose="020B0602020104020203" pitchFamily="34" charset="0"/>
            <a:cs typeface="Gill Sans SemiBold" panose="020B0502020104020203" pitchFamily="34" charset="-79"/>
          </a:endParaRPr>
        </a:p>
      </dsp:txBody>
      <dsp:txXfrm>
        <a:off x="2260854" y="1322167"/>
        <a:ext cx="8254746" cy="586228"/>
      </dsp:txXfrm>
    </dsp:sp>
    <dsp:sp modelId="{9071E8DC-DDBE-CD4E-9B99-FF7E5F21CEFF}">
      <dsp:nvSpPr>
        <dsp:cNvPr id="0" name=""/>
        <dsp:cNvSpPr/>
      </dsp:nvSpPr>
      <dsp:spPr>
        <a:xfrm>
          <a:off x="2103120" y="1908395"/>
          <a:ext cx="8412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C60B052C-8895-B64E-8F55-A22B06C26711}">
      <dsp:nvSpPr>
        <dsp:cNvPr id="0" name=""/>
        <dsp:cNvSpPr/>
      </dsp:nvSpPr>
      <dsp:spPr>
        <a:xfrm>
          <a:off x="0" y="1938337"/>
          <a:ext cx="10515600" cy="0"/>
        </a:xfrm>
        <a:prstGeom prst="line">
          <a:avLst/>
        </a:prstGeom>
        <a:gradFill rotWithShape="0">
          <a:gsLst>
            <a:gs pos="0">
              <a:schemeClr val="accent1">
                <a:shade val="80000"/>
                <a:hueOff val="-7274"/>
                <a:satOff val="39318"/>
                <a:lumOff val="6115"/>
                <a:alphaOff val="0"/>
                <a:satMod val="103000"/>
                <a:lumMod val="102000"/>
                <a:tint val="94000"/>
              </a:schemeClr>
            </a:gs>
            <a:gs pos="50000">
              <a:schemeClr val="accent1">
                <a:shade val="80000"/>
                <a:hueOff val="-7274"/>
                <a:satOff val="39318"/>
                <a:lumOff val="6115"/>
                <a:alphaOff val="0"/>
                <a:satMod val="110000"/>
                <a:lumMod val="100000"/>
                <a:shade val="100000"/>
              </a:schemeClr>
            </a:gs>
            <a:gs pos="100000">
              <a:schemeClr val="accent1">
                <a:shade val="80000"/>
                <a:hueOff val="-7274"/>
                <a:satOff val="39318"/>
                <a:lumOff val="6115"/>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C9B957BF-3762-C444-A889-9188DFC903DF}">
      <dsp:nvSpPr>
        <dsp:cNvPr id="0" name=""/>
        <dsp:cNvSpPr/>
      </dsp:nvSpPr>
      <dsp:spPr>
        <a:xfrm>
          <a:off x="0" y="1938337"/>
          <a:ext cx="2103120" cy="645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1938337"/>
        <a:ext cx="2103120" cy="645481"/>
      </dsp:txXfrm>
    </dsp:sp>
    <dsp:sp modelId="{B09F43E3-E283-364B-BDDC-AEA3B436FB56}">
      <dsp:nvSpPr>
        <dsp:cNvPr id="0" name=""/>
        <dsp:cNvSpPr/>
      </dsp:nvSpPr>
      <dsp:spPr>
        <a:xfrm>
          <a:off x="2260854" y="1967648"/>
          <a:ext cx="8254746" cy="586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rtl="0">
            <a:lnSpc>
              <a:spcPct val="100000"/>
            </a:lnSpc>
            <a:spcBef>
              <a:spcPct val="0"/>
            </a:spcBef>
            <a:spcAft>
              <a:spcPct val="35000"/>
            </a:spcAft>
            <a:buNone/>
          </a:pPr>
          <a:r>
            <a:rPr lang="en-US" sz="1800" b="0" i="0" kern="1200" dirty="0">
              <a:solidFill>
                <a:schemeClr val="accent2"/>
              </a:solidFill>
              <a:latin typeface="+mn-lt"/>
              <a:cs typeface="Gill Sans Light" panose="020B0302020104020203" pitchFamily="34" charset="-79"/>
            </a:rPr>
            <a:t>increased </a:t>
          </a:r>
          <a:r>
            <a:rPr lang="en-US" sz="1800" b="1" i="0" kern="1200" dirty="0">
              <a:solidFill>
                <a:schemeClr val="accent2"/>
              </a:solidFill>
              <a:latin typeface="+mn-lt"/>
              <a:cs typeface="Gill Sans Light" panose="020B0302020104020203" pitchFamily="34" charset="-79"/>
            </a:rPr>
            <a:t>job satisfaction</a:t>
          </a:r>
          <a:endParaRPr lang="en-US" sz="1800" b="0" i="0" kern="1200" dirty="0">
            <a:solidFill>
              <a:schemeClr val="accent2"/>
            </a:solidFill>
            <a:latin typeface="Gill Sans Nova" panose="020B0602020104020203" pitchFamily="34" charset="0"/>
            <a:cs typeface="Gill Sans SemiBold" panose="020B0502020104020203" pitchFamily="34" charset="-79"/>
          </a:endParaRPr>
        </a:p>
      </dsp:txBody>
      <dsp:txXfrm>
        <a:off x="2260854" y="1967648"/>
        <a:ext cx="8254746" cy="586228"/>
      </dsp:txXfrm>
    </dsp:sp>
    <dsp:sp modelId="{2A380769-BA5B-F344-93A6-E05188F7C102}">
      <dsp:nvSpPr>
        <dsp:cNvPr id="0" name=""/>
        <dsp:cNvSpPr/>
      </dsp:nvSpPr>
      <dsp:spPr>
        <a:xfrm>
          <a:off x="2103120" y="2553877"/>
          <a:ext cx="8412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43609A61-BA80-5948-B85C-CB38B2D0E047}">
      <dsp:nvSpPr>
        <dsp:cNvPr id="0" name=""/>
        <dsp:cNvSpPr/>
      </dsp:nvSpPr>
      <dsp:spPr>
        <a:xfrm>
          <a:off x="0" y="2583819"/>
          <a:ext cx="10515600" cy="0"/>
        </a:xfrm>
        <a:prstGeom prst="line">
          <a:avLst/>
        </a:prstGeom>
        <a:gradFill rotWithShape="0">
          <a:gsLst>
            <a:gs pos="0">
              <a:schemeClr val="accent1">
                <a:shade val="80000"/>
                <a:hueOff val="-9699"/>
                <a:satOff val="52424"/>
                <a:lumOff val="8153"/>
                <a:alphaOff val="0"/>
                <a:satMod val="103000"/>
                <a:lumMod val="102000"/>
                <a:tint val="94000"/>
              </a:schemeClr>
            </a:gs>
            <a:gs pos="50000">
              <a:schemeClr val="accent1">
                <a:shade val="80000"/>
                <a:hueOff val="-9699"/>
                <a:satOff val="52424"/>
                <a:lumOff val="8153"/>
                <a:alphaOff val="0"/>
                <a:satMod val="110000"/>
                <a:lumMod val="100000"/>
                <a:shade val="100000"/>
              </a:schemeClr>
            </a:gs>
            <a:gs pos="100000">
              <a:schemeClr val="accent1">
                <a:shade val="80000"/>
                <a:hueOff val="-9699"/>
                <a:satOff val="52424"/>
                <a:lumOff val="8153"/>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6FFE689B-A07F-6149-B2E3-6757BAD42DB9}">
      <dsp:nvSpPr>
        <dsp:cNvPr id="0" name=""/>
        <dsp:cNvSpPr/>
      </dsp:nvSpPr>
      <dsp:spPr>
        <a:xfrm>
          <a:off x="0" y="2583819"/>
          <a:ext cx="2103120" cy="645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2583819"/>
        <a:ext cx="2103120" cy="645481"/>
      </dsp:txXfrm>
    </dsp:sp>
    <dsp:sp modelId="{FBD01AEA-A8F9-FE4D-9602-487EAF61F09B}">
      <dsp:nvSpPr>
        <dsp:cNvPr id="0" name=""/>
        <dsp:cNvSpPr/>
      </dsp:nvSpPr>
      <dsp:spPr>
        <a:xfrm>
          <a:off x="2138848" y="2630781"/>
          <a:ext cx="8105995" cy="586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ctr" anchorCtr="0">
          <a:noAutofit/>
        </a:bodyPr>
        <a:lstStyle/>
        <a:p>
          <a:pPr marL="0" lvl="0" indent="0" algn="l" defTabSz="800100" rtl="0">
            <a:lnSpc>
              <a:spcPct val="100000"/>
            </a:lnSpc>
            <a:spcBef>
              <a:spcPct val="0"/>
            </a:spcBef>
            <a:spcAft>
              <a:spcPct val="35000"/>
            </a:spcAft>
            <a:buNone/>
          </a:pPr>
          <a:r>
            <a:rPr lang="en-US" sz="1800" b="0" i="0" kern="1200" dirty="0">
              <a:solidFill>
                <a:schemeClr val="accent2"/>
              </a:solidFill>
              <a:latin typeface="+mn-lt"/>
              <a:cs typeface="Gill Sans Light" panose="020B0302020104020203" pitchFamily="34" charset="-79"/>
            </a:rPr>
            <a:t>increasing </a:t>
          </a:r>
          <a:r>
            <a:rPr lang="en-US" sz="1800" b="1" i="0" kern="1200" dirty="0">
              <a:solidFill>
                <a:schemeClr val="accent2"/>
              </a:solidFill>
              <a:latin typeface="+mn-lt"/>
              <a:cs typeface="Gill Sans Light" panose="020B0302020104020203" pitchFamily="34" charset="-79"/>
            </a:rPr>
            <a:t>productivity and engagement</a:t>
          </a:r>
          <a:endParaRPr lang="en-US" sz="1800" b="1" i="0" kern="1200" dirty="0">
            <a:solidFill>
              <a:srgbClr val="AC5B4C"/>
            </a:solidFill>
            <a:latin typeface="Gill Sans Nova" panose="020B0602020104020203" pitchFamily="34" charset="0"/>
            <a:ea typeface="+mn-ea"/>
            <a:cs typeface="Gill Sans SemiBold" panose="020B0502020104020203" pitchFamily="34" charset="-79"/>
          </a:endParaRPr>
        </a:p>
      </dsp:txBody>
      <dsp:txXfrm>
        <a:off x="2138848" y="2630781"/>
        <a:ext cx="8105995" cy="586228"/>
      </dsp:txXfrm>
    </dsp:sp>
    <dsp:sp modelId="{098E18BB-B50B-7944-A588-57FAEF8C3BE4}">
      <dsp:nvSpPr>
        <dsp:cNvPr id="0" name=""/>
        <dsp:cNvSpPr/>
      </dsp:nvSpPr>
      <dsp:spPr>
        <a:xfrm>
          <a:off x="2103120" y="3199358"/>
          <a:ext cx="8412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59408E22-3692-40DD-B123-B261AEF8888D}">
      <dsp:nvSpPr>
        <dsp:cNvPr id="0" name=""/>
        <dsp:cNvSpPr/>
      </dsp:nvSpPr>
      <dsp:spPr>
        <a:xfrm>
          <a:off x="0" y="3229300"/>
          <a:ext cx="10515600" cy="0"/>
        </a:xfrm>
        <a:prstGeom prst="line">
          <a:avLst/>
        </a:prstGeom>
        <a:gradFill rotWithShape="0">
          <a:gsLst>
            <a:gs pos="0">
              <a:schemeClr val="accent1">
                <a:shade val="80000"/>
                <a:hueOff val="-12124"/>
                <a:satOff val="65530"/>
                <a:lumOff val="10191"/>
                <a:alphaOff val="0"/>
                <a:satMod val="103000"/>
                <a:lumMod val="102000"/>
                <a:tint val="94000"/>
              </a:schemeClr>
            </a:gs>
            <a:gs pos="50000">
              <a:schemeClr val="accent1">
                <a:shade val="80000"/>
                <a:hueOff val="-12124"/>
                <a:satOff val="65530"/>
                <a:lumOff val="10191"/>
                <a:alphaOff val="0"/>
                <a:satMod val="110000"/>
                <a:lumMod val="100000"/>
                <a:shade val="100000"/>
              </a:schemeClr>
            </a:gs>
            <a:gs pos="100000">
              <a:schemeClr val="accent1">
                <a:shade val="80000"/>
                <a:hueOff val="-12124"/>
                <a:satOff val="65530"/>
                <a:lumOff val="10191"/>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0E723EAA-5C57-426D-9F17-DCF16AC9B0C7}">
      <dsp:nvSpPr>
        <dsp:cNvPr id="0" name=""/>
        <dsp:cNvSpPr/>
      </dsp:nvSpPr>
      <dsp:spPr>
        <a:xfrm rot="16200000">
          <a:off x="365774" y="1204431"/>
          <a:ext cx="2103120" cy="645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GENERALLY</a:t>
          </a:r>
          <a:endParaRPr lang="en-GB" sz="2800" kern="1200" dirty="0"/>
        </a:p>
      </dsp:txBody>
      <dsp:txXfrm>
        <a:off x="365774" y="1204431"/>
        <a:ext cx="2103120" cy="6454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CA7698-FAF1-9341-A1FC-ED13A8E7C585}">
      <dsp:nvSpPr>
        <dsp:cNvPr id="0" name=""/>
        <dsp:cNvSpPr/>
      </dsp:nvSpPr>
      <dsp:spPr>
        <a:xfrm>
          <a:off x="0" y="473"/>
          <a:ext cx="10515600" cy="0"/>
        </a:xfrm>
        <a:prstGeom prst="line">
          <a:avLst/>
        </a:prstGeom>
        <a:gradFill rotWithShape="0">
          <a:gsLst>
            <a:gs pos="0">
              <a:schemeClr val="accent1">
                <a:shade val="80000"/>
                <a:hueOff val="0"/>
                <a:satOff val="0"/>
                <a:lumOff val="0"/>
                <a:alphaOff val="0"/>
                <a:satMod val="103000"/>
                <a:lumMod val="102000"/>
                <a:tint val="94000"/>
              </a:schemeClr>
            </a:gs>
            <a:gs pos="50000">
              <a:schemeClr val="accent1">
                <a:shade val="80000"/>
                <a:hueOff val="0"/>
                <a:satOff val="0"/>
                <a:lumOff val="0"/>
                <a:alphaOff val="0"/>
                <a:satMod val="110000"/>
                <a:lumMod val="100000"/>
                <a:shade val="100000"/>
              </a:schemeClr>
            </a:gs>
            <a:gs pos="100000">
              <a:schemeClr val="accent1">
                <a:shade val="8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16779ABC-4458-134D-8407-3B550EE07267}">
      <dsp:nvSpPr>
        <dsp:cNvPr id="0" name=""/>
        <dsp:cNvSpPr/>
      </dsp:nvSpPr>
      <dsp:spPr>
        <a:xfrm>
          <a:off x="0" y="473"/>
          <a:ext cx="2103120" cy="7751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473"/>
        <a:ext cx="2103120" cy="775145"/>
      </dsp:txXfrm>
    </dsp:sp>
    <dsp:sp modelId="{4B7883FE-9BF1-834B-9E55-433D1207CAF9}">
      <dsp:nvSpPr>
        <dsp:cNvPr id="0" name=""/>
        <dsp:cNvSpPr/>
      </dsp:nvSpPr>
      <dsp:spPr>
        <a:xfrm>
          <a:off x="2260854" y="35672"/>
          <a:ext cx="8254746" cy="7039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US" sz="1800" b="0" i="0" kern="1200" dirty="0">
              <a:solidFill>
                <a:schemeClr val="accent2"/>
              </a:solidFill>
              <a:latin typeface="+mn-lt"/>
              <a:cs typeface="Gill Sans Light" panose="020B0302020104020203" pitchFamily="34" charset="-79"/>
            </a:rPr>
            <a:t>provides </a:t>
          </a:r>
          <a:r>
            <a:rPr lang="en-US" sz="1800" b="1" i="0" kern="1200" dirty="0">
              <a:solidFill>
                <a:schemeClr val="accent2"/>
              </a:solidFill>
              <a:latin typeface="+mn-lt"/>
              <a:cs typeface="Gill Sans Light" panose="020B0302020104020203" pitchFamily="34" charset="-79"/>
            </a:rPr>
            <a:t>clarity	</a:t>
          </a:r>
          <a:endParaRPr lang="en-US" sz="1800" b="1" i="0" kern="1200" dirty="0">
            <a:solidFill>
              <a:schemeClr val="accent2"/>
            </a:solidFill>
            <a:latin typeface="Gill Sans Nova" panose="020B0602020104020203" pitchFamily="34" charset="0"/>
            <a:cs typeface="Gill Sans SemiBold" panose="020B0502020104020203" pitchFamily="34" charset="-79"/>
          </a:endParaRPr>
        </a:p>
      </dsp:txBody>
      <dsp:txXfrm>
        <a:off x="2260854" y="35672"/>
        <a:ext cx="8254746" cy="703989"/>
      </dsp:txXfrm>
    </dsp:sp>
    <dsp:sp modelId="{F855322D-A55D-8B49-879F-C673DBB2B4C9}">
      <dsp:nvSpPr>
        <dsp:cNvPr id="0" name=""/>
        <dsp:cNvSpPr/>
      </dsp:nvSpPr>
      <dsp:spPr>
        <a:xfrm>
          <a:off x="2103120" y="739662"/>
          <a:ext cx="8412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DD445911-31B5-374B-964F-E521B7F4A98B}">
      <dsp:nvSpPr>
        <dsp:cNvPr id="0" name=""/>
        <dsp:cNvSpPr/>
      </dsp:nvSpPr>
      <dsp:spPr>
        <a:xfrm>
          <a:off x="0" y="775618"/>
          <a:ext cx="10515600" cy="0"/>
        </a:xfrm>
        <a:prstGeom prst="line">
          <a:avLst/>
        </a:prstGeom>
        <a:gradFill rotWithShape="0">
          <a:gsLst>
            <a:gs pos="0">
              <a:schemeClr val="accent1">
                <a:shade val="80000"/>
                <a:hueOff val="-3031"/>
                <a:satOff val="16383"/>
                <a:lumOff val="2548"/>
                <a:alphaOff val="0"/>
                <a:satMod val="103000"/>
                <a:lumMod val="102000"/>
                <a:tint val="94000"/>
              </a:schemeClr>
            </a:gs>
            <a:gs pos="50000">
              <a:schemeClr val="accent1">
                <a:shade val="80000"/>
                <a:hueOff val="-3031"/>
                <a:satOff val="16383"/>
                <a:lumOff val="2548"/>
                <a:alphaOff val="0"/>
                <a:satMod val="110000"/>
                <a:lumMod val="100000"/>
                <a:shade val="100000"/>
              </a:schemeClr>
            </a:gs>
            <a:gs pos="100000">
              <a:schemeClr val="accent1">
                <a:shade val="80000"/>
                <a:hueOff val="-3031"/>
                <a:satOff val="16383"/>
                <a:lumOff val="2548"/>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57741AD6-DFD2-814C-A051-E841CC65A4EA}">
      <dsp:nvSpPr>
        <dsp:cNvPr id="0" name=""/>
        <dsp:cNvSpPr/>
      </dsp:nvSpPr>
      <dsp:spPr>
        <a:xfrm>
          <a:off x="0" y="775618"/>
          <a:ext cx="2103120" cy="7751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775618"/>
        <a:ext cx="2103120" cy="775145"/>
      </dsp:txXfrm>
    </dsp:sp>
    <dsp:sp modelId="{040275F6-8CD8-B443-8E15-E2EA8C115BE0}">
      <dsp:nvSpPr>
        <dsp:cNvPr id="0" name=""/>
        <dsp:cNvSpPr/>
      </dsp:nvSpPr>
      <dsp:spPr>
        <a:xfrm>
          <a:off x="2260854" y="810818"/>
          <a:ext cx="8254746" cy="7039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US" sz="1800" b="0" i="0" kern="1200" dirty="0">
              <a:solidFill>
                <a:schemeClr val="accent2"/>
              </a:solidFill>
              <a:latin typeface="+mn-lt"/>
              <a:cs typeface="Gill Sans Light" panose="020B0302020104020203" pitchFamily="34" charset="-79"/>
            </a:rPr>
            <a:t>builds </a:t>
          </a:r>
          <a:r>
            <a:rPr lang="en-US" sz="1800" b="1" i="0" kern="1200" dirty="0">
              <a:solidFill>
                <a:schemeClr val="accent2"/>
              </a:solidFill>
              <a:latin typeface="+mn-lt"/>
              <a:cs typeface="Gill Sans Light" panose="020B0302020104020203" pitchFamily="34" charset="-79"/>
            </a:rPr>
            <a:t>relationships</a:t>
          </a:r>
          <a:endParaRPr lang="en-US" sz="1800" b="1" i="0" kern="1200" dirty="0">
            <a:solidFill>
              <a:schemeClr val="accent2"/>
            </a:solidFill>
            <a:latin typeface="Gill Sans Nova" panose="020B0602020104020203" pitchFamily="34" charset="0"/>
            <a:cs typeface="Gill Sans SemiBold" panose="020B0502020104020203" pitchFamily="34" charset="-79"/>
          </a:endParaRPr>
        </a:p>
      </dsp:txBody>
      <dsp:txXfrm>
        <a:off x="2260854" y="810818"/>
        <a:ext cx="8254746" cy="703989"/>
      </dsp:txXfrm>
    </dsp:sp>
    <dsp:sp modelId="{1103FC42-5419-864B-A44F-32D393A0563C}">
      <dsp:nvSpPr>
        <dsp:cNvPr id="0" name=""/>
        <dsp:cNvSpPr/>
      </dsp:nvSpPr>
      <dsp:spPr>
        <a:xfrm>
          <a:off x="2103120" y="1514808"/>
          <a:ext cx="8412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04EDAAE1-E9CA-2F45-BA18-8E6050569C72}">
      <dsp:nvSpPr>
        <dsp:cNvPr id="0" name=""/>
        <dsp:cNvSpPr/>
      </dsp:nvSpPr>
      <dsp:spPr>
        <a:xfrm>
          <a:off x="0" y="1550764"/>
          <a:ext cx="10515600" cy="0"/>
        </a:xfrm>
        <a:prstGeom prst="line">
          <a:avLst/>
        </a:prstGeom>
        <a:gradFill rotWithShape="0">
          <a:gsLst>
            <a:gs pos="0">
              <a:schemeClr val="accent1">
                <a:shade val="80000"/>
                <a:hueOff val="-6062"/>
                <a:satOff val="32765"/>
                <a:lumOff val="5095"/>
                <a:alphaOff val="0"/>
                <a:satMod val="103000"/>
                <a:lumMod val="102000"/>
                <a:tint val="94000"/>
              </a:schemeClr>
            </a:gs>
            <a:gs pos="50000">
              <a:schemeClr val="accent1">
                <a:shade val="80000"/>
                <a:hueOff val="-6062"/>
                <a:satOff val="32765"/>
                <a:lumOff val="5095"/>
                <a:alphaOff val="0"/>
                <a:satMod val="110000"/>
                <a:lumMod val="100000"/>
                <a:shade val="100000"/>
              </a:schemeClr>
            </a:gs>
            <a:gs pos="100000">
              <a:schemeClr val="accent1">
                <a:shade val="80000"/>
                <a:hueOff val="-6062"/>
                <a:satOff val="32765"/>
                <a:lumOff val="5095"/>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12C6F6CB-CEC3-A749-930B-00502DB5A1B0}">
      <dsp:nvSpPr>
        <dsp:cNvPr id="0" name=""/>
        <dsp:cNvSpPr/>
      </dsp:nvSpPr>
      <dsp:spPr>
        <a:xfrm>
          <a:off x="0" y="1550764"/>
          <a:ext cx="2103120" cy="7751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1550764"/>
        <a:ext cx="2103120" cy="775145"/>
      </dsp:txXfrm>
    </dsp:sp>
    <dsp:sp modelId="{DAF6D365-7021-E74E-8AD3-AB3AC6A0D057}">
      <dsp:nvSpPr>
        <dsp:cNvPr id="0" name=""/>
        <dsp:cNvSpPr/>
      </dsp:nvSpPr>
      <dsp:spPr>
        <a:xfrm>
          <a:off x="2260854" y="1585964"/>
          <a:ext cx="8254746" cy="7039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US" sz="1800" b="0" i="0" kern="1200" dirty="0">
              <a:solidFill>
                <a:schemeClr val="accent2"/>
              </a:solidFill>
              <a:latin typeface="+mn-lt"/>
              <a:cs typeface="Gill Sans Light" panose="020B0302020104020203" pitchFamily="34" charset="-79"/>
            </a:rPr>
            <a:t>creates </a:t>
          </a:r>
          <a:r>
            <a:rPr lang="en-US" sz="1800" b="1" i="0" kern="1200" dirty="0">
              <a:solidFill>
                <a:schemeClr val="accent2"/>
              </a:solidFill>
              <a:latin typeface="+mn-lt"/>
              <a:cs typeface="Gill Sans Light" panose="020B0302020104020203" pitchFamily="34" charset="-79"/>
            </a:rPr>
            <a:t>commitment</a:t>
          </a:r>
          <a:endParaRPr lang="en-US" sz="1800" b="1" i="0" kern="1200" dirty="0">
            <a:solidFill>
              <a:schemeClr val="accent2"/>
            </a:solidFill>
            <a:latin typeface="Gill Sans Nova" panose="020B0602020104020203" pitchFamily="34" charset="0"/>
            <a:cs typeface="Gill Sans SemiBold" panose="020B0502020104020203" pitchFamily="34" charset="-79"/>
          </a:endParaRPr>
        </a:p>
      </dsp:txBody>
      <dsp:txXfrm>
        <a:off x="2260854" y="1585964"/>
        <a:ext cx="8254746" cy="703989"/>
      </dsp:txXfrm>
    </dsp:sp>
    <dsp:sp modelId="{9071E8DC-DDBE-CD4E-9B99-FF7E5F21CEFF}">
      <dsp:nvSpPr>
        <dsp:cNvPr id="0" name=""/>
        <dsp:cNvSpPr/>
      </dsp:nvSpPr>
      <dsp:spPr>
        <a:xfrm>
          <a:off x="2103120" y="2289953"/>
          <a:ext cx="8412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C60B052C-8895-B64E-8F55-A22B06C26711}">
      <dsp:nvSpPr>
        <dsp:cNvPr id="0" name=""/>
        <dsp:cNvSpPr/>
      </dsp:nvSpPr>
      <dsp:spPr>
        <a:xfrm>
          <a:off x="0" y="2325910"/>
          <a:ext cx="10515600" cy="0"/>
        </a:xfrm>
        <a:prstGeom prst="line">
          <a:avLst/>
        </a:prstGeom>
        <a:gradFill rotWithShape="0">
          <a:gsLst>
            <a:gs pos="0">
              <a:schemeClr val="accent1">
                <a:shade val="80000"/>
                <a:hueOff val="-9093"/>
                <a:satOff val="49148"/>
                <a:lumOff val="7643"/>
                <a:alphaOff val="0"/>
                <a:satMod val="103000"/>
                <a:lumMod val="102000"/>
                <a:tint val="94000"/>
              </a:schemeClr>
            </a:gs>
            <a:gs pos="50000">
              <a:schemeClr val="accent1">
                <a:shade val="80000"/>
                <a:hueOff val="-9093"/>
                <a:satOff val="49148"/>
                <a:lumOff val="7643"/>
                <a:alphaOff val="0"/>
                <a:satMod val="110000"/>
                <a:lumMod val="100000"/>
                <a:shade val="100000"/>
              </a:schemeClr>
            </a:gs>
            <a:gs pos="100000">
              <a:schemeClr val="accent1">
                <a:shade val="80000"/>
                <a:hueOff val="-9093"/>
                <a:satOff val="49148"/>
                <a:lumOff val="7643"/>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C9B957BF-3762-C444-A889-9188DFC903DF}">
      <dsp:nvSpPr>
        <dsp:cNvPr id="0" name=""/>
        <dsp:cNvSpPr/>
      </dsp:nvSpPr>
      <dsp:spPr>
        <a:xfrm>
          <a:off x="0" y="2325910"/>
          <a:ext cx="2103120" cy="7751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2325910"/>
        <a:ext cx="2103120" cy="775145"/>
      </dsp:txXfrm>
    </dsp:sp>
    <dsp:sp modelId="{B09F43E3-E283-364B-BDDC-AEA3B436FB56}">
      <dsp:nvSpPr>
        <dsp:cNvPr id="0" name=""/>
        <dsp:cNvSpPr/>
      </dsp:nvSpPr>
      <dsp:spPr>
        <a:xfrm>
          <a:off x="2260854" y="2361109"/>
          <a:ext cx="8254746" cy="7039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rtl="0">
            <a:lnSpc>
              <a:spcPct val="100000"/>
            </a:lnSpc>
            <a:spcBef>
              <a:spcPct val="0"/>
            </a:spcBef>
            <a:spcAft>
              <a:spcPct val="35000"/>
            </a:spcAft>
            <a:buNone/>
          </a:pPr>
          <a:r>
            <a:rPr lang="en-US" sz="1800" b="0" i="0" kern="1200" dirty="0">
              <a:solidFill>
                <a:schemeClr val="accent2"/>
              </a:solidFill>
              <a:latin typeface="+mn-lt"/>
              <a:cs typeface="Gill Sans Light" panose="020B0302020104020203" pitchFamily="34" charset="-79"/>
            </a:rPr>
            <a:t>defines </a:t>
          </a:r>
          <a:r>
            <a:rPr lang="en-US" sz="1800" b="1" i="0" kern="1200" dirty="0">
              <a:solidFill>
                <a:schemeClr val="accent2"/>
              </a:solidFill>
              <a:latin typeface="+mn-lt"/>
              <a:cs typeface="Gill Sans Light" panose="020B0302020104020203" pitchFamily="34" charset="-79"/>
            </a:rPr>
            <a:t>expectations</a:t>
          </a:r>
          <a:endParaRPr lang="en-US" sz="1800" b="0" i="0" kern="1200" dirty="0">
            <a:solidFill>
              <a:schemeClr val="accent2"/>
            </a:solidFill>
            <a:latin typeface="Gill Sans Nova" panose="020B0602020104020203" pitchFamily="34" charset="0"/>
            <a:cs typeface="Gill Sans SemiBold" panose="020B0502020104020203" pitchFamily="34" charset="-79"/>
          </a:endParaRPr>
        </a:p>
      </dsp:txBody>
      <dsp:txXfrm>
        <a:off x="2260854" y="2361109"/>
        <a:ext cx="8254746" cy="703989"/>
      </dsp:txXfrm>
    </dsp:sp>
    <dsp:sp modelId="{2A380769-BA5B-F344-93A6-E05188F7C102}">
      <dsp:nvSpPr>
        <dsp:cNvPr id="0" name=""/>
        <dsp:cNvSpPr/>
      </dsp:nvSpPr>
      <dsp:spPr>
        <a:xfrm>
          <a:off x="2103120" y="3065099"/>
          <a:ext cx="8412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43609A61-BA80-5948-B85C-CB38B2D0E047}">
      <dsp:nvSpPr>
        <dsp:cNvPr id="0" name=""/>
        <dsp:cNvSpPr/>
      </dsp:nvSpPr>
      <dsp:spPr>
        <a:xfrm>
          <a:off x="0" y="3101056"/>
          <a:ext cx="10515600" cy="0"/>
        </a:xfrm>
        <a:prstGeom prst="line">
          <a:avLst/>
        </a:prstGeom>
        <a:gradFill rotWithShape="0">
          <a:gsLst>
            <a:gs pos="0">
              <a:schemeClr val="accent1">
                <a:shade val="80000"/>
                <a:hueOff val="-12124"/>
                <a:satOff val="65530"/>
                <a:lumOff val="10191"/>
                <a:alphaOff val="0"/>
                <a:satMod val="103000"/>
                <a:lumMod val="102000"/>
                <a:tint val="94000"/>
              </a:schemeClr>
            </a:gs>
            <a:gs pos="50000">
              <a:schemeClr val="accent1">
                <a:shade val="80000"/>
                <a:hueOff val="-12124"/>
                <a:satOff val="65530"/>
                <a:lumOff val="10191"/>
                <a:alphaOff val="0"/>
                <a:satMod val="110000"/>
                <a:lumMod val="100000"/>
                <a:shade val="100000"/>
              </a:schemeClr>
            </a:gs>
            <a:gs pos="100000">
              <a:schemeClr val="accent1">
                <a:shade val="80000"/>
                <a:hueOff val="-12124"/>
                <a:satOff val="65530"/>
                <a:lumOff val="10191"/>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6FFE689B-A07F-6149-B2E3-6757BAD42DB9}">
      <dsp:nvSpPr>
        <dsp:cNvPr id="0" name=""/>
        <dsp:cNvSpPr/>
      </dsp:nvSpPr>
      <dsp:spPr>
        <a:xfrm>
          <a:off x="0" y="3101056"/>
          <a:ext cx="2103120" cy="7751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3101056"/>
        <a:ext cx="2103120" cy="775145"/>
      </dsp:txXfrm>
    </dsp:sp>
    <dsp:sp modelId="{FBD01AEA-A8F9-FE4D-9602-487EAF61F09B}">
      <dsp:nvSpPr>
        <dsp:cNvPr id="0" name=""/>
        <dsp:cNvSpPr/>
      </dsp:nvSpPr>
      <dsp:spPr>
        <a:xfrm>
          <a:off x="2138848" y="3157452"/>
          <a:ext cx="8105995" cy="7039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ctr" anchorCtr="0">
          <a:noAutofit/>
        </a:bodyPr>
        <a:lstStyle/>
        <a:p>
          <a:pPr marL="0" lvl="0" indent="0" algn="l" defTabSz="800100" rtl="0">
            <a:lnSpc>
              <a:spcPct val="100000"/>
            </a:lnSpc>
            <a:spcBef>
              <a:spcPct val="0"/>
            </a:spcBef>
            <a:spcAft>
              <a:spcPct val="35000"/>
            </a:spcAft>
            <a:buNone/>
          </a:pPr>
          <a:r>
            <a:rPr lang="en-US" sz="1800" b="0" i="0" kern="1200" dirty="0">
              <a:solidFill>
                <a:schemeClr val="accent2"/>
              </a:solidFill>
              <a:latin typeface="+mn-lt"/>
              <a:cs typeface="Gill Sans Light" panose="020B0302020104020203" pitchFamily="34" charset="-79"/>
            </a:rPr>
            <a:t>better </a:t>
          </a:r>
          <a:r>
            <a:rPr lang="en-US" sz="1800" b="1" i="0" kern="1200" dirty="0">
              <a:solidFill>
                <a:schemeClr val="accent2"/>
              </a:solidFill>
              <a:latin typeface="+mn-lt"/>
              <a:cs typeface="Gill Sans Light" panose="020B0302020104020203" pitchFamily="34" charset="-79"/>
            </a:rPr>
            <a:t>performance</a:t>
          </a:r>
          <a:endParaRPr lang="en-US" sz="1800" b="1" i="0" kern="1200" dirty="0">
            <a:solidFill>
              <a:srgbClr val="AC5B4C"/>
            </a:solidFill>
            <a:latin typeface="Gill Sans Nova" panose="020B0602020104020203" pitchFamily="34" charset="0"/>
            <a:ea typeface="+mn-ea"/>
            <a:cs typeface="Gill Sans SemiBold" panose="020B0502020104020203" pitchFamily="34" charset="-79"/>
          </a:endParaRPr>
        </a:p>
      </dsp:txBody>
      <dsp:txXfrm>
        <a:off x="2138848" y="3157452"/>
        <a:ext cx="8105995" cy="703989"/>
      </dsp:txXfrm>
    </dsp:sp>
    <dsp:sp modelId="{098E18BB-B50B-7944-A588-57FAEF8C3BE4}">
      <dsp:nvSpPr>
        <dsp:cNvPr id="0" name=""/>
        <dsp:cNvSpPr/>
      </dsp:nvSpPr>
      <dsp:spPr>
        <a:xfrm>
          <a:off x="2103120" y="3840245"/>
          <a:ext cx="8412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CA7698-FAF1-9341-A1FC-ED13A8E7C585}">
      <dsp:nvSpPr>
        <dsp:cNvPr id="0" name=""/>
        <dsp:cNvSpPr/>
      </dsp:nvSpPr>
      <dsp:spPr>
        <a:xfrm>
          <a:off x="0" y="473"/>
          <a:ext cx="7724457" cy="0"/>
        </a:xfrm>
        <a:prstGeom prst="line">
          <a:avLst/>
        </a:prstGeom>
        <a:gradFill rotWithShape="0">
          <a:gsLst>
            <a:gs pos="0">
              <a:schemeClr val="accent1">
                <a:shade val="80000"/>
                <a:hueOff val="0"/>
                <a:satOff val="0"/>
                <a:lumOff val="0"/>
                <a:alphaOff val="0"/>
                <a:satMod val="103000"/>
                <a:lumMod val="102000"/>
                <a:tint val="94000"/>
              </a:schemeClr>
            </a:gs>
            <a:gs pos="50000">
              <a:schemeClr val="accent1">
                <a:shade val="80000"/>
                <a:hueOff val="0"/>
                <a:satOff val="0"/>
                <a:lumOff val="0"/>
                <a:alphaOff val="0"/>
                <a:satMod val="110000"/>
                <a:lumMod val="100000"/>
                <a:shade val="100000"/>
              </a:schemeClr>
            </a:gs>
            <a:gs pos="100000">
              <a:schemeClr val="accent1">
                <a:shade val="8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16779ABC-4458-134D-8407-3B550EE07267}">
      <dsp:nvSpPr>
        <dsp:cNvPr id="0" name=""/>
        <dsp:cNvSpPr/>
      </dsp:nvSpPr>
      <dsp:spPr>
        <a:xfrm>
          <a:off x="0" y="473"/>
          <a:ext cx="1544891" cy="7751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473"/>
        <a:ext cx="1544891" cy="775145"/>
      </dsp:txXfrm>
    </dsp:sp>
    <dsp:sp modelId="{4B7883FE-9BF1-834B-9E55-433D1207CAF9}">
      <dsp:nvSpPr>
        <dsp:cNvPr id="0" name=""/>
        <dsp:cNvSpPr/>
      </dsp:nvSpPr>
      <dsp:spPr>
        <a:xfrm>
          <a:off x="1660758" y="35672"/>
          <a:ext cx="6063698" cy="7039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US" sz="1800" b="0" i="0" kern="1200" dirty="0">
              <a:solidFill>
                <a:schemeClr val="accent2"/>
              </a:solidFill>
              <a:latin typeface="Gill Sans Nova" panose="020B0602020104020203" pitchFamily="34" charset="0"/>
              <a:cs typeface="Gill Sans SemiBold" panose="020B0502020104020203" pitchFamily="34" charset="-79"/>
            </a:rPr>
            <a:t>establish the communication channels for </a:t>
          </a:r>
          <a:r>
            <a:rPr lang="en-US" sz="1800" b="1" i="0" kern="1200" dirty="0">
              <a:solidFill>
                <a:schemeClr val="accent2"/>
              </a:solidFill>
              <a:latin typeface="Gill Sans Nova" panose="020B0602020104020203" pitchFamily="34" charset="0"/>
              <a:cs typeface="Gill Sans SemiBold" panose="020B0502020104020203" pitchFamily="34" charset="-79"/>
            </a:rPr>
            <a:t>each </a:t>
          </a:r>
          <a:r>
            <a:rPr lang="en-US" sz="1800" b="0" i="0" kern="1200" dirty="0">
              <a:solidFill>
                <a:schemeClr val="accent2"/>
              </a:solidFill>
              <a:latin typeface="Gill Sans Nova" panose="020B0602020104020203" pitchFamily="34" charset="0"/>
              <a:cs typeface="Gill Sans SemiBold" panose="020B0502020104020203" pitchFamily="34" charset="-79"/>
            </a:rPr>
            <a:t>type of information</a:t>
          </a:r>
        </a:p>
      </dsp:txBody>
      <dsp:txXfrm>
        <a:off x="1660758" y="35672"/>
        <a:ext cx="6063698" cy="703989"/>
      </dsp:txXfrm>
    </dsp:sp>
    <dsp:sp modelId="{F855322D-A55D-8B49-879F-C673DBB2B4C9}">
      <dsp:nvSpPr>
        <dsp:cNvPr id="0" name=""/>
        <dsp:cNvSpPr/>
      </dsp:nvSpPr>
      <dsp:spPr>
        <a:xfrm>
          <a:off x="1544891" y="739662"/>
          <a:ext cx="617956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DD445911-31B5-374B-964F-E521B7F4A98B}">
      <dsp:nvSpPr>
        <dsp:cNvPr id="0" name=""/>
        <dsp:cNvSpPr/>
      </dsp:nvSpPr>
      <dsp:spPr>
        <a:xfrm>
          <a:off x="0" y="775618"/>
          <a:ext cx="7724457" cy="0"/>
        </a:xfrm>
        <a:prstGeom prst="line">
          <a:avLst/>
        </a:prstGeom>
        <a:gradFill rotWithShape="0">
          <a:gsLst>
            <a:gs pos="0">
              <a:schemeClr val="accent1">
                <a:shade val="80000"/>
                <a:hueOff val="-3031"/>
                <a:satOff val="16383"/>
                <a:lumOff val="2548"/>
                <a:alphaOff val="0"/>
                <a:satMod val="103000"/>
                <a:lumMod val="102000"/>
                <a:tint val="94000"/>
              </a:schemeClr>
            </a:gs>
            <a:gs pos="50000">
              <a:schemeClr val="accent1">
                <a:shade val="80000"/>
                <a:hueOff val="-3031"/>
                <a:satOff val="16383"/>
                <a:lumOff val="2548"/>
                <a:alphaOff val="0"/>
                <a:satMod val="110000"/>
                <a:lumMod val="100000"/>
                <a:shade val="100000"/>
              </a:schemeClr>
            </a:gs>
            <a:gs pos="100000">
              <a:schemeClr val="accent1">
                <a:shade val="80000"/>
                <a:hueOff val="-3031"/>
                <a:satOff val="16383"/>
                <a:lumOff val="2548"/>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57741AD6-DFD2-814C-A051-E841CC65A4EA}">
      <dsp:nvSpPr>
        <dsp:cNvPr id="0" name=""/>
        <dsp:cNvSpPr/>
      </dsp:nvSpPr>
      <dsp:spPr>
        <a:xfrm>
          <a:off x="0" y="775618"/>
          <a:ext cx="1544891" cy="7751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775618"/>
        <a:ext cx="1544891" cy="775145"/>
      </dsp:txXfrm>
    </dsp:sp>
    <dsp:sp modelId="{040275F6-8CD8-B443-8E15-E2EA8C115BE0}">
      <dsp:nvSpPr>
        <dsp:cNvPr id="0" name=""/>
        <dsp:cNvSpPr/>
      </dsp:nvSpPr>
      <dsp:spPr>
        <a:xfrm>
          <a:off x="1660758" y="810818"/>
          <a:ext cx="6063698" cy="7039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US" sz="1800" b="0" i="0" kern="1200" dirty="0">
              <a:solidFill>
                <a:schemeClr val="accent2"/>
              </a:solidFill>
              <a:latin typeface="+mn-lt"/>
              <a:cs typeface="Gill Sans Light" panose="020B0302020104020203" pitchFamily="34" charset="-79"/>
            </a:rPr>
            <a:t>organize meetings frequently to build trust</a:t>
          </a:r>
          <a:endParaRPr lang="en-US" sz="1800" b="1" i="0" kern="1200" dirty="0">
            <a:solidFill>
              <a:schemeClr val="accent2"/>
            </a:solidFill>
            <a:latin typeface="Gill Sans Nova" panose="020B0602020104020203" pitchFamily="34" charset="0"/>
            <a:cs typeface="Gill Sans SemiBold" panose="020B0502020104020203" pitchFamily="34" charset="-79"/>
          </a:endParaRPr>
        </a:p>
      </dsp:txBody>
      <dsp:txXfrm>
        <a:off x="1660758" y="810818"/>
        <a:ext cx="6063698" cy="703989"/>
      </dsp:txXfrm>
    </dsp:sp>
    <dsp:sp modelId="{1103FC42-5419-864B-A44F-32D393A0563C}">
      <dsp:nvSpPr>
        <dsp:cNvPr id="0" name=""/>
        <dsp:cNvSpPr/>
      </dsp:nvSpPr>
      <dsp:spPr>
        <a:xfrm>
          <a:off x="1544891" y="1514808"/>
          <a:ext cx="617956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04EDAAE1-E9CA-2F45-BA18-8E6050569C72}">
      <dsp:nvSpPr>
        <dsp:cNvPr id="0" name=""/>
        <dsp:cNvSpPr/>
      </dsp:nvSpPr>
      <dsp:spPr>
        <a:xfrm>
          <a:off x="0" y="1550764"/>
          <a:ext cx="7724457" cy="0"/>
        </a:xfrm>
        <a:prstGeom prst="line">
          <a:avLst/>
        </a:prstGeom>
        <a:gradFill rotWithShape="0">
          <a:gsLst>
            <a:gs pos="0">
              <a:schemeClr val="accent1">
                <a:shade val="80000"/>
                <a:hueOff val="-6062"/>
                <a:satOff val="32765"/>
                <a:lumOff val="5095"/>
                <a:alphaOff val="0"/>
                <a:satMod val="103000"/>
                <a:lumMod val="102000"/>
                <a:tint val="94000"/>
              </a:schemeClr>
            </a:gs>
            <a:gs pos="50000">
              <a:schemeClr val="accent1">
                <a:shade val="80000"/>
                <a:hueOff val="-6062"/>
                <a:satOff val="32765"/>
                <a:lumOff val="5095"/>
                <a:alphaOff val="0"/>
                <a:satMod val="110000"/>
                <a:lumMod val="100000"/>
                <a:shade val="100000"/>
              </a:schemeClr>
            </a:gs>
            <a:gs pos="100000">
              <a:schemeClr val="accent1">
                <a:shade val="80000"/>
                <a:hueOff val="-6062"/>
                <a:satOff val="32765"/>
                <a:lumOff val="5095"/>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12C6F6CB-CEC3-A749-930B-00502DB5A1B0}">
      <dsp:nvSpPr>
        <dsp:cNvPr id="0" name=""/>
        <dsp:cNvSpPr/>
      </dsp:nvSpPr>
      <dsp:spPr>
        <a:xfrm>
          <a:off x="0" y="1550764"/>
          <a:ext cx="1544891" cy="7751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1550764"/>
        <a:ext cx="1544891" cy="775145"/>
      </dsp:txXfrm>
    </dsp:sp>
    <dsp:sp modelId="{DAF6D365-7021-E74E-8AD3-AB3AC6A0D057}">
      <dsp:nvSpPr>
        <dsp:cNvPr id="0" name=""/>
        <dsp:cNvSpPr/>
      </dsp:nvSpPr>
      <dsp:spPr>
        <a:xfrm>
          <a:off x="1660758" y="1585964"/>
          <a:ext cx="6063698" cy="7039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US" sz="1800" b="0" i="0" kern="1200" dirty="0">
              <a:solidFill>
                <a:schemeClr val="accent2"/>
              </a:solidFill>
              <a:latin typeface="+mn-lt"/>
              <a:cs typeface="Gill Sans Light" panose="020B0302020104020203" pitchFamily="34" charset="-79"/>
            </a:rPr>
            <a:t>be friendly, but keeping the leadership posture</a:t>
          </a:r>
          <a:endParaRPr lang="en-US" sz="1800" b="1" i="0" kern="1200" dirty="0">
            <a:solidFill>
              <a:schemeClr val="accent2"/>
            </a:solidFill>
            <a:latin typeface="Gill Sans Nova" panose="020B0602020104020203" pitchFamily="34" charset="0"/>
            <a:cs typeface="Gill Sans SemiBold" panose="020B0502020104020203" pitchFamily="34" charset="-79"/>
          </a:endParaRPr>
        </a:p>
      </dsp:txBody>
      <dsp:txXfrm>
        <a:off x="1660758" y="1585964"/>
        <a:ext cx="6063698" cy="703989"/>
      </dsp:txXfrm>
    </dsp:sp>
    <dsp:sp modelId="{9071E8DC-DDBE-CD4E-9B99-FF7E5F21CEFF}">
      <dsp:nvSpPr>
        <dsp:cNvPr id="0" name=""/>
        <dsp:cNvSpPr/>
      </dsp:nvSpPr>
      <dsp:spPr>
        <a:xfrm>
          <a:off x="1544891" y="2289953"/>
          <a:ext cx="617956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C60B052C-8895-B64E-8F55-A22B06C26711}">
      <dsp:nvSpPr>
        <dsp:cNvPr id="0" name=""/>
        <dsp:cNvSpPr/>
      </dsp:nvSpPr>
      <dsp:spPr>
        <a:xfrm>
          <a:off x="0" y="2325910"/>
          <a:ext cx="7724457" cy="0"/>
        </a:xfrm>
        <a:prstGeom prst="line">
          <a:avLst/>
        </a:prstGeom>
        <a:gradFill rotWithShape="0">
          <a:gsLst>
            <a:gs pos="0">
              <a:schemeClr val="accent1">
                <a:shade val="80000"/>
                <a:hueOff val="-9093"/>
                <a:satOff val="49148"/>
                <a:lumOff val="7643"/>
                <a:alphaOff val="0"/>
                <a:satMod val="103000"/>
                <a:lumMod val="102000"/>
                <a:tint val="94000"/>
              </a:schemeClr>
            </a:gs>
            <a:gs pos="50000">
              <a:schemeClr val="accent1">
                <a:shade val="80000"/>
                <a:hueOff val="-9093"/>
                <a:satOff val="49148"/>
                <a:lumOff val="7643"/>
                <a:alphaOff val="0"/>
                <a:satMod val="110000"/>
                <a:lumMod val="100000"/>
                <a:shade val="100000"/>
              </a:schemeClr>
            </a:gs>
            <a:gs pos="100000">
              <a:schemeClr val="accent1">
                <a:shade val="80000"/>
                <a:hueOff val="-9093"/>
                <a:satOff val="49148"/>
                <a:lumOff val="7643"/>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C9B957BF-3762-C444-A889-9188DFC903DF}">
      <dsp:nvSpPr>
        <dsp:cNvPr id="0" name=""/>
        <dsp:cNvSpPr/>
      </dsp:nvSpPr>
      <dsp:spPr>
        <a:xfrm>
          <a:off x="0" y="2325910"/>
          <a:ext cx="1544891" cy="7751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2325910"/>
        <a:ext cx="1544891" cy="775145"/>
      </dsp:txXfrm>
    </dsp:sp>
    <dsp:sp modelId="{B09F43E3-E283-364B-BDDC-AEA3B436FB56}">
      <dsp:nvSpPr>
        <dsp:cNvPr id="0" name=""/>
        <dsp:cNvSpPr/>
      </dsp:nvSpPr>
      <dsp:spPr>
        <a:xfrm>
          <a:off x="1660758" y="2361109"/>
          <a:ext cx="6063698" cy="7039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rtl="0">
            <a:lnSpc>
              <a:spcPct val="100000"/>
            </a:lnSpc>
            <a:spcBef>
              <a:spcPct val="0"/>
            </a:spcBef>
            <a:spcAft>
              <a:spcPct val="35000"/>
            </a:spcAft>
            <a:buNone/>
          </a:pPr>
          <a:r>
            <a:rPr lang="en-US" sz="1800" b="0" i="0" kern="1200" dirty="0">
              <a:solidFill>
                <a:schemeClr val="accent2"/>
              </a:solidFill>
              <a:latin typeface="+mn-lt"/>
              <a:cs typeface="Gill Sans Light" panose="020B0302020104020203" pitchFamily="34" charset="-79"/>
            </a:rPr>
            <a:t>take into consideration verbal and nonverbal communication especially in texts sent</a:t>
          </a:r>
          <a:endParaRPr lang="en-US" sz="1800" b="0" i="0" kern="1200" dirty="0">
            <a:solidFill>
              <a:schemeClr val="accent2"/>
            </a:solidFill>
            <a:latin typeface="Gill Sans Nova" panose="020B0602020104020203" pitchFamily="34" charset="0"/>
            <a:cs typeface="Gill Sans SemiBold" panose="020B0502020104020203" pitchFamily="34" charset="-79"/>
          </a:endParaRPr>
        </a:p>
      </dsp:txBody>
      <dsp:txXfrm>
        <a:off x="1660758" y="2361109"/>
        <a:ext cx="6063698" cy="703989"/>
      </dsp:txXfrm>
    </dsp:sp>
    <dsp:sp modelId="{2A380769-BA5B-F344-93A6-E05188F7C102}">
      <dsp:nvSpPr>
        <dsp:cNvPr id="0" name=""/>
        <dsp:cNvSpPr/>
      </dsp:nvSpPr>
      <dsp:spPr>
        <a:xfrm>
          <a:off x="1544891" y="3065099"/>
          <a:ext cx="617956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43609A61-BA80-5948-B85C-CB38B2D0E047}">
      <dsp:nvSpPr>
        <dsp:cNvPr id="0" name=""/>
        <dsp:cNvSpPr/>
      </dsp:nvSpPr>
      <dsp:spPr>
        <a:xfrm>
          <a:off x="0" y="3101056"/>
          <a:ext cx="7724457" cy="0"/>
        </a:xfrm>
        <a:prstGeom prst="line">
          <a:avLst/>
        </a:prstGeom>
        <a:gradFill rotWithShape="0">
          <a:gsLst>
            <a:gs pos="0">
              <a:schemeClr val="accent1">
                <a:shade val="80000"/>
                <a:hueOff val="-12124"/>
                <a:satOff val="65530"/>
                <a:lumOff val="10191"/>
                <a:alphaOff val="0"/>
                <a:satMod val="103000"/>
                <a:lumMod val="102000"/>
                <a:tint val="94000"/>
              </a:schemeClr>
            </a:gs>
            <a:gs pos="50000">
              <a:schemeClr val="accent1">
                <a:shade val="80000"/>
                <a:hueOff val="-12124"/>
                <a:satOff val="65530"/>
                <a:lumOff val="10191"/>
                <a:alphaOff val="0"/>
                <a:satMod val="110000"/>
                <a:lumMod val="100000"/>
                <a:shade val="100000"/>
              </a:schemeClr>
            </a:gs>
            <a:gs pos="100000">
              <a:schemeClr val="accent1">
                <a:shade val="80000"/>
                <a:hueOff val="-12124"/>
                <a:satOff val="65530"/>
                <a:lumOff val="10191"/>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6FFE689B-A07F-6149-B2E3-6757BAD42DB9}">
      <dsp:nvSpPr>
        <dsp:cNvPr id="0" name=""/>
        <dsp:cNvSpPr/>
      </dsp:nvSpPr>
      <dsp:spPr>
        <a:xfrm>
          <a:off x="0" y="3101056"/>
          <a:ext cx="1544891" cy="7751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3101056"/>
        <a:ext cx="1544891" cy="775145"/>
      </dsp:txXfrm>
    </dsp:sp>
    <dsp:sp modelId="{FBD01AEA-A8F9-FE4D-9602-487EAF61F09B}">
      <dsp:nvSpPr>
        <dsp:cNvPr id="0" name=""/>
        <dsp:cNvSpPr/>
      </dsp:nvSpPr>
      <dsp:spPr>
        <a:xfrm>
          <a:off x="1571136" y="3157452"/>
          <a:ext cx="5954430" cy="7039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ctr" anchorCtr="0">
          <a:noAutofit/>
        </a:bodyPr>
        <a:lstStyle/>
        <a:p>
          <a:pPr marL="0" lvl="0" indent="0" algn="l" defTabSz="800100" rtl="0">
            <a:lnSpc>
              <a:spcPct val="100000"/>
            </a:lnSpc>
            <a:spcBef>
              <a:spcPct val="0"/>
            </a:spcBef>
            <a:spcAft>
              <a:spcPct val="35000"/>
            </a:spcAft>
            <a:buNone/>
          </a:pPr>
          <a:r>
            <a:rPr lang="en-US" sz="1800" b="0" i="0" kern="1200" dirty="0">
              <a:solidFill>
                <a:schemeClr val="accent2"/>
              </a:solidFill>
              <a:latin typeface="+mn-lt"/>
              <a:cs typeface="Gill Sans Light" panose="020B0302020104020203" pitchFamily="34" charset="-79"/>
            </a:rPr>
            <a:t>get to know team members better</a:t>
          </a:r>
          <a:endParaRPr lang="en-US" sz="1800" b="1" i="0" kern="1200" dirty="0">
            <a:solidFill>
              <a:srgbClr val="AC5B4C"/>
            </a:solidFill>
            <a:latin typeface="Gill Sans Nova" panose="020B0602020104020203" pitchFamily="34" charset="0"/>
            <a:ea typeface="+mn-ea"/>
            <a:cs typeface="Gill Sans SemiBold" panose="020B0502020104020203" pitchFamily="34" charset="-79"/>
          </a:endParaRPr>
        </a:p>
      </dsp:txBody>
      <dsp:txXfrm>
        <a:off x="1571136" y="3157452"/>
        <a:ext cx="5954430" cy="703989"/>
      </dsp:txXfrm>
    </dsp:sp>
    <dsp:sp modelId="{098E18BB-B50B-7944-A588-57FAEF8C3BE4}">
      <dsp:nvSpPr>
        <dsp:cNvPr id="0" name=""/>
        <dsp:cNvSpPr/>
      </dsp:nvSpPr>
      <dsp:spPr>
        <a:xfrm>
          <a:off x="1544891" y="3840245"/>
          <a:ext cx="617956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D913024-4032-4B4F-8680-09D5E08EDB6E}" type="datetimeFigureOut">
              <a:rPr lang="en-US" smtClean="0"/>
              <a:t>11/13/2022</a:t>
            </a:fld>
            <a:endParaRPr lang="en-US"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E357A0-8177-46BC-BFCE-19D99E3453CC}" type="slidenum">
              <a:rPr lang="en-US" smtClean="0"/>
              <a:t>‹#›</a:t>
            </a:fld>
            <a:endParaRPr lang="en-US"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AE225E-43E0-7047-8ADB-DD9EBB41B4D0}" type="datetimeFigureOut">
              <a:rPr lang="en-US" noProof="0" smtClean="0"/>
              <a:t>11/13/2022</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66290-4595-5745-A50F-D5EC13BAC604}" type="slidenum">
              <a:rPr lang="en-US" noProof="0" smtClean="0"/>
              <a:t>‹#›</a:t>
            </a:fld>
            <a:endParaRPr lang="en-US"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smtClean="0"/>
              <a:t>2</a:t>
            </a:fld>
            <a:endParaRPr lang="en-US" dirty="0"/>
          </a:p>
        </p:txBody>
      </p:sp>
    </p:spTree>
    <p:extLst>
      <p:ext uri="{BB962C8B-B14F-4D97-AF65-F5344CB8AC3E}">
        <p14:creationId xmlns:p14="http://schemas.microsoft.com/office/powerpoint/2010/main" val="29157298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smtClean="0"/>
              <a:t>4</a:t>
            </a:fld>
            <a:endParaRPr lang="en-US" dirty="0"/>
          </a:p>
        </p:txBody>
      </p:sp>
    </p:spTree>
    <p:extLst>
      <p:ext uri="{BB962C8B-B14F-4D97-AF65-F5344CB8AC3E}">
        <p14:creationId xmlns:p14="http://schemas.microsoft.com/office/powerpoint/2010/main" val="1402747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smtClean="0"/>
              <a:t>5</a:t>
            </a:fld>
            <a:endParaRPr lang="en-US" dirty="0"/>
          </a:p>
        </p:txBody>
      </p:sp>
    </p:spTree>
    <p:extLst>
      <p:ext uri="{BB962C8B-B14F-4D97-AF65-F5344CB8AC3E}">
        <p14:creationId xmlns:p14="http://schemas.microsoft.com/office/powerpoint/2010/main" val="9305054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smtClean="0"/>
              <a:t>8</a:t>
            </a:fld>
            <a:endParaRPr lang="en-US" dirty="0"/>
          </a:p>
        </p:txBody>
      </p:sp>
    </p:spTree>
    <p:extLst>
      <p:ext uri="{BB962C8B-B14F-4D97-AF65-F5344CB8AC3E}">
        <p14:creationId xmlns:p14="http://schemas.microsoft.com/office/powerpoint/2010/main" val="32772215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smtClean="0"/>
              <a:t>10</a:t>
            </a:fld>
            <a:endParaRPr lang="en-US" dirty="0"/>
          </a:p>
        </p:txBody>
      </p:sp>
    </p:spTree>
    <p:extLst>
      <p:ext uri="{BB962C8B-B14F-4D97-AF65-F5344CB8AC3E}">
        <p14:creationId xmlns:p14="http://schemas.microsoft.com/office/powerpoint/2010/main" val="31507074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smtClean="0"/>
              <a:t>12</a:t>
            </a:fld>
            <a:endParaRPr lang="en-US" dirty="0"/>
          </a:p>
        </p:txBody>
      </p:sp>
    </p:spTree>
    <p:extLst>
      <p:ext uri="{BB962C8B-B14F-4D97-AF65-F5344CB8AC3E}">
        <p14:creationId xmlns:p14="http://schemas.microsoft.com/office/powerpoint/2010/main" val="12348362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smtClean="0"/>
              <a:t>13</a:t>
            </a:fld>
            <a:endParaRPr lang="en-US" dirty="0"/>
          </a:p>
        </p:txBody>
      </p:sp>
    </p:spTree>
    <p:extLst>
      <p:ext uri="{BB962C8B-B14F-4D97-AF65-F5344CB8AC3E}">
        <p14:creationId xmlns:p14="http://schemas.microsoft.com/office/powerpoint/2010/main" val="18713988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a:lstStyle>
            <a:lvl1pPr marL="0" indent="0" algn="ctr">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37279544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0"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4" y="2788521"/>
            <a:ext cx="6229530" cy="1325563"/>
          </a:xfrm>
        </p:spPr>
        <p:txBody>
          <a:bodyPr/>
          <a:lstStyle>
            <a:lvl1pPr algn="ctr">
              <a:defRPr>
                <a:solidFill>
                  <a:schemeClr val="accent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2"/>
            <a:ext cx="4133088" cy="4351338"/>
          </a:xfrm>
        </p:spPr>
        <p:txBody>
          <a:bodyPr/>
          <a:lstStyle>
            <a:lvl1pPr marL="0" indent="0" algn="r">
              <a:buNone/>
              <a:defRPr sz="2400" cap="all" baseline="0"/>
            </a:lvl1pPr>
            <a:lvl2pPr marL="457200" indent="0" algn="r">
              <a:buNone/>
              <a:defRPr sz="1800">
                <a:latin typeface="+mj-lt"/>
              </a:defRPr>
            </a:lvl2pPr>
            <a:lvl3pPr marL="914400" indent="0" algn="r">
              <a:buNone/>
              <a:defRPr/>
            </a:lvl3pPr>
            <a:lvl4pPr marL="1371600" indent="0" algn="r">
              <a:buNone/>
              <a:defRPr/>
            </a:lvl4pPr>
            <a:lvl5pPr marL="1828800" indent="0" algn="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18293728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anchor="b"/>
          <a:lstStyle>
            <a:lvl1pPr>
              <a:defRPr sz="4800"/>
            </a:lvl1pPr>
          </a:lstStyle>
          <a:p>
            <a:r>
              <a:rPr lang="en-US" dirty="0"/>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a:normAutofit/>
          </a:bodyPr>
          <a:lstStyle>
            <a:lvl1pPr marL="0" indent="0">
              <a:lnSpc>
                <a:spcPct val="100000"/>
              </a:lnSpc>
              <a:spcBef>
                <a:spcPts val="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ctr">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a:lstStyle/>
          <a:p>
            <a:fld id="{58FB4751-880F-D840-AAA9-3A15815CC996}" type="slidenum">
              <a:rPr lang="en-US" smtClean="0"/>
              <a:t>‹#›</a:t>
            </a:fld>
            <a:endParaRPr lang="en-US" dirty="0"/>
          </a:p>
        </p:txBody>
      </p:sp>
    </p:spTree>
    <p:extLst>
      <p:ext uri="{BB962C8B-B14F-4D97-AF65-F5344CB8AC3E}">
        <p14:creationId xmlns:p14="http://schemas.microsoft.com/office/powerpoint/2010/main" val="39204893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0" y="3078480"/>
            <a:ext cx="4840641" cy="1773555"/>
          </a:xfrm>
        </p:spPr>
        <p:txBody>
          <a:bodyPr anchor="b"/>
          <a:lstStyle>
            <a:lvl1pPr>
              <a:defRPr sz="6000">
                <a:solidFill>
                  <a:schemeClr val="accent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0" y="4852035"/>
            <a:ext cx="4840641" cy="551411"/>
          </a:xfrm>
        </p:spPr>
        <p:txBody>
          <a:bodyPr/>
          <a:lstStyle>
            <a:lvl1pPr marL="0" indent="0">
              <a:buNone/>
              <a:defRPr sz="240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222344406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2" y="1901952"/>
            <a:ext cx="9363456"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Tree>
    <p:extLst>
      <p:ext uri="{BB962C8B-B14F-4D97-AF65-F5344CB8AC3E}">
        <p14:creationId xmlns:p14="http://schemas.microsoft.com/office/powerpoint/2010/main" val="21112859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16413327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300946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a:normAutofit/>
          </a:bodyPr>
          <a:lstStyle>
            <a:lvl1pPr marL="0" indent="0" algn="ctr">
              <a:lnSpc>
                <a:spcPct val="100000"/>
              </a:lnSpc>
              <a:spcBef>
                <a:spcPts val="0"/>
              </a:spcBef>
              <a:buNone/>
              <a:defRPr sz="2400"/>
            </a:lvl1pPr>
          </a:lstStyle>
          <a:p>
            <a:pPr lvl="0"/>
            <a:r>
              <a:rPr lang="en-US"/>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a:lstStyle>
            <a:lvl1pPr algn="ctr">
              <a:defRPr sz="2400" cap="all" baseline="0">
                <a:latin typeface="Gill Sans Nova" panose="020B0602020104020203" pitchFamily="34" charset="0"/>
              </a:defRPr>
            </a:lvl1pPr>
          </a:lstStyle>
          <a:p>
            <a:r>
              <a:rPr lang="en-US"/>
              <a:t>Click to edit Master title style</a:t>
            </a:r>
            <a:endParaRPr lang="en-US" dirty="0"/>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34296111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anchor="b">
            <a:noAutofit/>
          </a:bodyPr>
          <a:lstStyle>
            <a:lvl1pPr marL="0" indent="0" algn="ctr">
              <a:lnSpc>
                <a:spcPct val="100000"/>
              </a:lnSpc>
              <a:spcBef>
                <a:spcPts val="0"/>
              </a:spcBef>
              <a:buNone/>
              <a:defRPr sz="1800" cap="all" baseline="0">
                <a:latin typeface="Gill Sans Nova" panose="020B0602020104020203" pitchFamily="34" charset="0"/>
              </a:defRPr>
            </a:lvl1pPr>
          </a:lstStyle>
          <a:p>
            <a:pPr lv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anchor="b">
            <a:noAutofit/>
          </a:bodyPr>
          <a:lstStyle>
            <a:lvl1pPr marL="0" indent="0" algn="ctr">
              <a:lnSpc>
                <a:spcPct val="100000"/>
              </a:lnSpc>
              <a:spcBef>
                <a:spcPts val="0"/>
              </a:spcBef>
              <a:buNone/>
              <a:defRPr sz="1800" cap="all" baseline="0">
                <a:latin typeface="Gill Sans Nova" panose="020B0602020104020203" pitchFamily="34" charset="0"/>
              </a:defRPr>
            </a:lvl1pPr>
          </a:lstStyle>
          <a:p>
            <a:pPr lv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anchor="b">
            <a:noAutofit/>
          </a:bodyPr>
          <a:lstStyle>
            <a:lvl1pPr marL="0" indent="0" algn="ctr">
              <a:lnSpc>
                <a:spcPct val="100000"/>
              </a:lnSpc>
              <a:spcBef>
                <a:spcPts val="0"/>
              </a:spcBef>
              <a:buNone/>
              <a:defRPr sz="1800" cap="all" baseline="0">
                <a:latin typeface="Gill Sans Nova" panose="020B0602020104020203" pitchFamily="34" charset="0"/>
              </a:defRPr>
            </a:lvl1pPr>
          </a:lstStyle>
          <a:p>
            <a:pPr lv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anchor="b">
            <a:noAutofit/>
          </a:bodyPr>
          <a:lstStyle>
            <a:lvl1pPr marL="0" indent="0" algn="ctr">
              <a:lnSpc>
                <a:spcPct val="100000"/>
              </a:lnSpc>
              <a:spcBef>
                <a:spcPts val="0"/>
              </a:spcBef>
              <a:buNone/>
              <a:defRPr sz="1800" cap="all" baseline="0">
                <a:latin typeface="Gill Sans Nova" panose="020B0602020104020203" pitchFamily="34" charset="0"/>
              </a:defRPr>
            </a:lvl1pPr>
          </a:lstStyle>
          <a:p>
            <a:pPr lv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anchor="t">
            <a:noAutofit/>
          </a:bodyPr>
          <a:lstStyle>
            <a:lvl1pPr marL="0" indent="0" algn="ctr">
              <a:lnSpc>
                <a:spcPct val="100000"/>
              </a:lnSpc>
              <a:spcBef>
                <a:spcPts val="0"/>
              </a:spcBef>
              <a:buNone/>
              <a:defRPr sz="1800" cap="none" baseline="0"/>
            </a:lvl1pPr>
          </a:lstStyle>
          <a:p>
            <a:pPr lvl="0"/>
            <a:r>
              <a:rPr lang="en-US" dirty="0"/>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anchor="t">
            <a:noAutofit/>
          </a:bodyPr>
          <a:lstStyle>
            <a:lvl1pPr marL="0" indent="0" algn="ctr">
              <a:lnSpc>
                <a:spcPct val="100000"/>
              </a:lnSpc>
              <a:spcBef>
                <a:spcPts val="0"/>
              </a:spcBef>
              <a:buNone/>
              <a:defRPr sz="1800" cap="none" baseline="0"/>
            </a:lvl1pPr>
          </a:lstStyle>
          <a:p>
            <a:pPr lvl="0"/>
            <a:r>
              <a:rPr lang="en-US" dirty="0"/>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anchor="t">
            <a:noAutofit/>
          </a:bodyPr>
          <a:lstStyle>
            <a:lvl1pPr marL="0" indent="0" algn="ctr">
              <a:lnSpc>
                <a:spcPct val="100000"/>
              </a:lnSpc>
              <a:spcBef>
                <a:spcPts val="0"/>
              </a:spcBef>
              <a:buNone/>
              <a:defRPr sz="1800" cap="none" baseline="0"/>
            </a:lvl1pPr>
          </a:lstStyle>
          <a:p>
            <a:pPr lvl="0"/>
            <a:r>
              <a:rPr lang="en-US" dirty="0"/>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anchor="t">
            <a:noAutofit/>
          </a:bodyPr>
          <a:lstStyle>
            <a:lvl1pPr marL="0" indent="0" algn="ctr">
              <a:lnSpc>
                <a:spcPct val="100000"/>
              </a:lnSpc>
              <a:spcBef>
                <a:spcPts val="0"/>
              </a:spcBef>
              <a:buNone/>
              <a:defRPr sz="1800" cap="none" baseline="0"/>
            </a:lvl1pPr>
          </a:lstStyle>
          <a:p>
            <a:pPr lvl="0"/>
            <a:r>
              <a:rPr lang="en-US" dirty="0"/>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28307154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Tree>
    <p:extLst>
      <p:ext uri="{BB962C8B-B14F-4D97-AF65-F5344CB8AC3E}">
        <p14:creationId xmlns:p14="http://schemas.microsoft.com/office/powerpoint/2010/main" val="17049085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Tree>
    <p:extLst>
      <p:ext uri="{BB962C8B-B14F-4D97-AF65-F5344CB8AC3E}">
        <p14:creationId xmlns:p14="http://schemas.microsoft.com/office/powerpoint/2010/main" val="30217827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a:lstStyle>
            <a:lvl1pPr>
              <a:defRPr>
                <a:solidFill>
                  <a:schemeClr val="accent1"/>
                </a:solidFill>
              </a:defRPr>
            </a:lvl1pPr>
          </a:lstStyle>
          <a:p>
            <a:r>
              <a:rPr lang="en-US" dirty="0"/>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a:lstStyle>
            <a:lvl1pPr>
              <a:defRPr>
                <a:solidFill>
                  <a:schemeClr val="accent1"/>
                </a:solidFill>
              </a:defRPr>
            </a:lvl1pPr>
          </a:lstStyle>
          <a:p>
            <a:fld id="{58FB4751-880F-D840-AAA9-3A15815CC996}" type="slidenum">
              <a:rPr lang="en-US" smtClean="0"/>
              <a:pPr/>
              <a:t>‹#›</a:t>
            </a:fld>
            <a:endParaRPr lang="en-US"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anchor="b">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anchor="b">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a:lstStyle>
            <a:lvl1pPr>
              <a:defRPr sz="4800">
                <a:solidFill>
                  <a:schemeClr val="accent1"/>
                </a:solidFill>
              </a:defRPr>
            </a:lvl1pPr>
          </a:lstStyle>
          <a:p>
            <a:r>
              <a:rPr lang="en-US" dirty="0"/>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3529584" cy="402336"/>
          </a:xfrm>
        </p:spPr>
        <p:txBody>
          <a:bodyPr anchor="ctr">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5"/>
            <a:ext cx="2944368" cy="3684588"/>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2" y="1911096"/>
            <a:ext cx="3529584" cy="402336"/>
          </a:xfrm>
        </p:spPr>
        <p:txBody>
          <a:bodyPr anchor="ctr">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2" y="2505075"/>
            <a:ext cx="2944368" cy="3684588"/>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a:lstStyle>
            <a:lvl1pPr>
              <a:defRPr>
                <a:solidFill>
                  <a:schemeClr val="accent1"/>
                </a:solidFill>
              </a:defRPr>
            </a:lvl1pPr>
          </a:lstStyle>
          <a:p>
            <a:r>
              <a:rPr lang="en-US" dirty="0"/>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a:lstStyle>
            <a:lvl1pPr>
              <a:defRPr>
                <a:solidFill>
                  <a:schemeClr val="accent1"/>
                </a:solidFill>
              </a:defRPr>
            </a:lvl1pPr>
          </a:lstStyle>
          <a:p>
            <a:fld id="{58FB4751-880F-D840-AAA9-3A15815CC996}" type="slidenum">
              <a:rPr lang="en-US" smtClean="0"/>
              <a:pPr/>
              <a:t>‹#›</a:t>
            </a:fld>
            <a:endParaRPr lang="en-US"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8"/>
            <a:ext cx="10515600" cy="676656"/>
          </a:xfrm>
        </p:spPr>
        <p:txBody>
          <a:bodyPr/>
          <a:lstStyle>
            <a:lvl1pPr>
              <a:defRPr sz="4800">
                <a:solidFill>
                  <a:schemeClr val="accent1"/>
                </a:solidFill>
              </a:defRPr>
            </a:lvl1pPr>
          </a:lstStyle>
          <a:p>
            <a:r>
              <a:rPr lang="en-US" dirty="0"/>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6"/>
            <a:ext cx="2944368" cy="402336"/>
          </a:xfrm>
        </p:spPr>
        <p:txBody>
          <a:bodyPr anchor="ctr">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8"/>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86270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5" y="0"/>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a:normAutofit/>
          </a:bodyPr>
          <a:lstStyle>
            <a:lvl1pPr marL="0" indent="0">
              <a:lnSpc>
                <a:spcPct val="100000"/>
              </a:lnSpc>
              <a:spcBef>
                <a:spcPts val="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9144000" cy="676656"/>
          </a:xfrm>
        </p:spPr>
        <p:txBody>
          <a:bodyPr anchor="b"/>
          <a:lstStyle>
            <a:lvl1pPr>
              <a:defRPr sz="4800"/>
            </a:lvl1pPr>
          </a:lstStyle>
          <a:p>
            <a:r>
              <a:rPr lang="en-US" dirty="0"/>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anchor="ctr">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extLst>
      <p:ext uri="{BB962C8B-B14F-4D97-AF65-F5344CB8AC3E}">
        <p14:creationId xmlns:p14="http://schemas.microsoft.com/office/powerpoint/2010/main" val="23369190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0" y="2090206"/>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70432"/>
            <a:ext cx="9144000" cy="2387600"/>
          </a:xfrm>
        </p:spPr>
        <p:txBody>
          <a:bodyPr anchor="b"/>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a:lstStyle>
            <a:lvl1pPr marL="0" indent="0" algn="ctr">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4" y="1"/>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16571584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anchor="b"/>
          <a:lstStyle>
            <a:lvl1pPr>
              <a:defRPr sz="4800"/>
            </a:lvl1pPr>
          </a:lstStyle>
          <a:p>
            <a:r>
              <a:rPr lang="en-US" dirty="0"/>
              <a:t>click to edit master title style</a:t>
            </a:r>
          </a:p>
        </p:txBody>
      </p:sp>
    </p:spTree>
    <p:extLst>
      <p:ext uri="{BB962C8B-B14F-4D97-AF65-F5344CB8AC3E}">
        <p14:creationId xmlns:p14="http://schemas.microsoft.com/office/powerpoint/2010/main" val="13617423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a:lstStyle/>
          <a:p>
            <a:r>
              <a:rPr lang="en-US" dirty="0"/>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anchor="b"/>
          <a:lstStyle>
            <a:lvl1pPr>
              <a:defRPr sz="4800"/>
            </a:lvl1pPr>
          </a:lstStyle>
          <a:p>
            <a:r>
              <a:rPr lang="en-US" dirty="0"/>
              <a:t>click to edit master title style</a:t>
            </a:r>
          </a:p>
        </p:txBody>
      </p:sp>
    </p:spTree>
    <p:extLst>
      <p:ext uri="{BB962C8B-B14F-4D97-AF65-F5344CB8AC3E}">
        <p14:creationId xmlns:p14="http://schemas.microsoft.com/office/powerpoint/2010/main" val="4364174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a:lstStyle/>
          <a:p>
            <a:fld id="{58FB4751-880F-D840-AAA9-3A15815CC996}" type="slidenum">
              <a:rPr lang="en-US" smtClean="0"/>
              <a:t>‹#›</a:t>
            </a:fld>
            <a:endParaRPr lang="en-US" dirty="0"/>
          </a:p>
        </p:txBody>
      </p:sp>
    </p:spTree>
    <p:extLst>
      <p:ext uri="{BB962C8B-B14F-4D97-AF65-F5344CB8AC3E}">
        <p14:creationId xmlns:p14="http://schemas.microsoft.com/office/powerpoint/2010/main" val="4952252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theme" Target="../theme/theme1.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a:solidFill>
                  <a:schemeClr val="tx1"/>
                </a:solidFill>
              </a:defRPr>
            </a:lvl1pPr>
          </a:lstStyle>
          <a:p>
            <a:r>
              <a:rPr lang="en-US" dirty="0"/>
              <a:t>20XX</a:t>
            </a:r>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a:solidFill>
                  <a:schemeClr val="tx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8"/>
            <a:ext cx="987552" cy="310896"/>
          </a:xfrm>
          <a:prstGeom prst="rect">
            <a:avLst/>
          </a:prstGeom>
        </p:spPr>
        <p:txBody>
          <a:bodyPr vert="horz" lIns="91440" tIns="45720" rIns="91440" bIns="45720" rtlCol="0" anchor="ctr"/>
          <a:lstStyle>
            <a:lvl1pPr algn="r">
              <a:defRPr sz="1400">
                <a:solidFill>
                  <a:schemeClr val="tx1"/>
                </a:solidFill>
              </a:defRPr>
            </a:lvl1pPr>
          </a:lstStyle>
          <a:p>
            <a:fld id="{58FB4751-880F-D840-AAA9-3A15815CC996}" type="slidenum">
              <a:rPr lang="en-US" smtClean="0"/>
              <a:pPr/>
              <a:t>‹#›</a:t>
            </a:fld>
            <a:endParaRPr lang="en-US" dirty="0"/>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51" r:id="rId4"/>
    <p:sldLayoutId id="2147483659" r:id="rId5"/>
    <p:sldLayoutId id="2147483660" r:id="rId6"/>
    <p:sldLayoutId id="2147483664" r:id="rId7"/>
    <p:sldLayoutId id="2147483661" r:id="rId8"/>
    <p:sldLayoutId id="2147483662" r:id="rId9"/>
    <p:sldLayoutId id="2147483663" r:id="rId10"/>
    <p:sldLayoutId id="2147483654" r:id="rId11"/>
    <p:sldLayoutId id="2147483653" r:id="rId12"/>
    <p:sldLayoutId id="2147483667" r:id="rId13"/>
    <p:sldLayoutId id="2147483665" r:id="rId14"/>
    <p:sldLayoutId id="2147483666" r:id="rId15"/>
    <p:sldLayoutId id="2147483652" r:id="rId16"/>
    <p:sldLayoutId id="2147483655" r:id="rId17"/>
    <p:sldLayoutId id="2147483656" r:id="rId18"/>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hdr="0"/>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3.xml" /></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2.xml" /><Relationship Id="rId1" Type="http://schemas.openxmlformats.org/officeDocument/2006/relationships/slideLayout" Target="../slideLayouts/slideLayout7.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3.xml" /><Relationship Id="rId1" Type="http://schemas.openxmlformats.org/officeDocument/2006/relationships/slideLayout" Target="../slideLayouts/slideLayout7.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11.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 /></Relationships>
</file>

<file path=ppt/slides/_rels/slide10.xml.rels><?xml version="1.0" encoding="UTF-8" standalone="yes"?>
<Relationships xmlns="http://schemas.openxmlformats.org/package/2006/relationships"><Relationship Id="rId3" Type="http://schemas.openxmlformats.org/officeDocument/2006/relationships/image" Target="../media/image6.jpg" /><Relationship Id="rId2" Type="http://schemas.openxmlformats.org/officeDocument/2006/relationships/notesSlide" Target="../notesSlides/notesSlide5.xml" /><Relationship Id="rId1" Type="http://schemas.openxmlformats.org/officeDocument/2006/relationships/slideLayout" Target="../slideLayouts/slideLayout1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 /></Relationships>
</file>

<file path=ppt/slides/_rels/slide12.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6.xml" /><Relationship Id="rId1" Type="http://schemas.openxmlformats.org/officeDocument/2006/relationships/slideLayout" Target="../slideLayouts/slideLayout12.xml" /></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7.xml" /><Relationship Id="rId1" Type="http://schemas.openxmlformats.org/officeDocument/2006/relationships/slideLayout" Target="../slideLayouts/slideLayout7.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8BB83-CA62-C813-5584-9F9C32557A2B}"/>
              </a:ext>
            </a:extLst>
          </p:cNvPr>
          <p:cNvSpPr>
            <a:spLocks noGrp="1"/>
          </p:cNvSpPr>
          <p:nvPr>
            <p:ph type="ctrTitle"/>
          </p:nvPr>
        </p:nvSpPr>
        <p:spPr/>
        <p:txBody>
          <a:bodyPr/>
          <a:lstStyle/>
          <a:p>
            <a:r>
              <a:rPr lang="en-US" dirty="0"/>
              <a:t>Effective team working and communication</a:t>
            </a:r>
          </a:p>
        </p:txBody>
      </p:sp>
      <p:sp>
        <p:nvSpPr>
          <p:cNvPr id="3" name="Subtitle 2">
            <a:extLst>
              <a:ext uri="{FF2B5EF4-FFF2-40B4-BE49-F238E27FC236}">
                <a16:creationId xmlns:a16="http://schemas.microsoft.com/office/drawing/2014/main" id="{CA0D2251-7AFE-1B36-778C-D116EDBB7FDE}"/>
              </a:ext>
            </a:extLst>
          </p:cNvPr>
          <p:cNvSpPr>
            <a:spLocks noGrp="1"/>
          </p:cNvSpPr>
          <p:nvPr>
            <p:ph type="subTitle" idx="1"/>
          </p:nvPr>
        </p:nvSpPr>
        <p:spPr>
          <a:xfrm>
            <a:off x="1524000" y="3602038"/>
            <a:ext cx="9144000" cy="2676842"/>
          </a:xfrm>
        </p:spPr>
        <p:txBody>
          <a:bodyPr>
            <a:normAutofit lnSpcReduction="10000"/>
          </a:bodyPr>
          <a:lstStyle/>
          <a:p>
            <a:r>
              <a:rPr lang="en-GB" dirty="0"/>
              <a:t>Effective Team Working and Communication | BMSW4002</a:t>
            </a:r>
          </a:p>
          <a:p>
            <a:endParaRPr lang="en-GB" dirty="0"/>
          </a:p>
          <a:p>
            <a:r>
              <a:rPr lang="en-GB" dirty="0"/>
              <a:t>Iulia </a:t>
            </a:r>
            <a:r>
              <a:rPr lang="en-GB" dirty="0" err="1"/>
              <a:t>Dunareanu</a:t>
            </a:r>
            <a:r>
              <a:rPr lang="en-GB" dirty="0"/>
              <a:t> | 2126703</a:t>
            </a:r>
          </a:p>
          <a:p>
            <a:r>
              <a:rPr lang="en-GB" dirty="0"/>
              <a:t>Mariana Monalisa </a:t>
            </a:r>
            <a:r>
              <a:rPr lang="en-GB" dirty="0" err="1"/>
              <a:t>Paun</a:t>
            </a:r>
            <a:r>
              <a:rPr lang="en-GB" dirty="0"/>
              <a:t> | 2126836</a:t>
            </a:r>
          </a:p>
          <a:p>
            <a:r>
              <a:rPr lang="en-GB" dirty="0"/>
              <a:t>Cosmin Daniel </a:t>
            </a:r>
            <a:r>
              <a:rPr lang="en-GB" dirty="0" err="1"/>
              <a:t>Jaleru</a:t>
            </a:r>
            <a:r>
              <a:rPr lang="en-GB" dirty="0"/>
              <a:t> | 2133267</a:t>
            </a:r>
          </a:p>
          <a:p>
            <a:r>
              <a:rPr lang="en-GB" dirty="0"/>
              <a:t>Simona Maria </a:t>
            </a:r>
            <a:r>
              <a:rPr lang="en-GB" dirty="0" err="1"/>
              <a:t>Pacuraru</a:t>
            </a:r>
            <a:r>
              <a:rPr lang="en-GB" dirty="0"/>
              <a:t> | 2126931</a:t>
            </a:r>
            <a:endParaRPr lang="en-US" dirty="0"/>
          </a:p>
        </p:txBody>
      </p:sp>
    </p:spTree>
    <p:extLst>
      <p:ext uri="{BB962C8B-B14F-4D97-AF65-F5344CB8AC3E}">
        <p14:creationId xmlns:p14="http://schemas.microsoft.com/office/powerpoint/2010/main" val="41753650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5878135-3F5C-BB53-0082-122956799B79}"/>
              </a:ext>
            </a:extLst>
          </p:cNvPr>
          <p:cNvSpPr>
            <a:spLocks noGrp="1"/>
          </p:cNvSpPr>
          <p:nvPr>
            <p:ph type="title"/>
          </p:nvPr>
        </p:nvSpPr>
        <p:spPr/>
        <p:txBody>
          <a:bodyPr/>
          <a:lstStyle/>
          <a:p>
            <a:r>
              <a:rPr lang="en-US" dirty="0"/>
              <a:t>Contents</a:t>
            </a:r>
          </a:p>
        </p:txBody>
      </p:sp>
      <p:graphicFrame>
        <p:nvGraphicFramePr>
          <p:cNvPr id="2" name="Table 4">
            <a:extLst>
              <a:ext uri="{FF2B5EF4-FFF2-40B4-BE49-F238E27FC236}">
                <a16:creationId xmlns:a16="http://schemas.microsoft.com/office/drawing/2014/main" id="{14883AB6-E6D8-70A9-3CCB-61E120FC6000}"/>
              </a:ext>
            </a:extLst>
          </p:cNvPr>
          <p:cNvGraphicFramePr>
            <a:graphicFrameLocks noGrp="1"/>
          </p:cNvGraphicFramePr>
          <p:nvPr>
            <p:ph idx="1"/>
            <p:extLst>
              <p:ext uri="{D42A27DB-BD31-4B8C-83A1-F6EECF244321}">
                <p14:modId xmlns:p14="http://schemas.microsoft.com/office/powerpoint/2010/main" val="2271142313"/>
              </p:ext>
            </p:extLst>
          </p:nvPr>
        </p:nvGraphicFramePr>
        <p:xfrm>
          <a:off x="7760970" y="601028"/>
          <a:ext cx="4132263" cy="6000739"/>
        </p:xfrm>
        <a:graphic>
          <a:graphicData uri="http://schemas.openxmlformats.org/drawingml/2006/table">
            <a:tbl>
              <a:tblPr firstRow="1" bandRow="1"/>
              <a:tblGrid>
                <a:gridCol w="4132263">
                  <a:extLst>
                    <a:ext uri="{9D8B030D-6E8A-4147-A177-3AD203B41FA5}">
                      <a16:colId xmlns:a16="http://schemas.microsoft.com/office/drawing/2014/main" val="1563570424"/>
                    </a:ext>
                  </a:extLst>
                </a:gridCol>
              </a:tblGrid>
              <a:tr h="755631">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400" dirty="0">
                          <a:latin typeface="+mn-lt"/>
                          <a:cs typeface="Gill Sans Light" panose="020B0302020104020203" pitchFamily="34" charset="-79"/>
                        </a:rPr>
                        <a:t>INTRODUCTION</a:t>
                      </a:r>
                    </a:p>
                  </a:txBody>
                  <a:tcPr>
                    <a:lnL w="12700" cmpd="sng">
                      <a:noFill/>
                      <a:prstDash val="solid"/>
                    </a:lnL>
                    <a:lnR w="12700" cmpd="sng">
                      <a:noFill/>
                      <a:prstDash val="solid"/>
                    </a:lnR>
                    <a:lnT w="12700" cmpd="sng">
                      <a:noFill/>
                      <a:prstDash val="soli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89471877"/>
                  </a:ext>
                </a:extLst>
              </a:tr>
              <a:tr h="1054249">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400" dirty="0">
                          <a:latin typeface="+mn-lt"/>
                          <a:cs typeface="Gill Sans Light" panose="020B0302020104020203" pitchFamily="34" charset="-79"/>
                        </a:rPr>
                        <a:t>BENEFITS OF EFFECTIVE COMMUNICATION</a:t>
                      </a:r>
                    </a:p>
                    <a:p>
                      <a:pPr marL="0" algn="r" defTabSz="914400" rtl="0" eaLnBrk="1" latinLnBrk="0" hangingPunct="1"/>
                      <a:endParaRPr lang="en-US" sz="1800" kern="1200" dirty="0">
                        <a:solidFill>
                          <a:schemeClr val="tx1"/>
                        </a:solidFill>
                        <a:latin typeface="+mj-lt"/>
                        <a:ea typeface="+mn-ea"/>
                        <a:cs typeface="+mn-cs"/>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836238222"/>
                  </a:ext>
                </a:extLst>
              </a:tr>
              <a:tr h="1075765">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400" dirty="0">
                          <a:latin typeface="+mn-lt"/>
                          <a:cs typeface="Gill Sans Light" panose="020B0302020104020203" pitchFamily="34" charset="-79"/>
                        </a:rPr>
                        <a:t>MODELS OF COMMUNICATION</a:t>
                      </a:r>
                    </a:p>
                    <a:p>
                      <a:pPr marL="0" algn="r" defTabSz="914400" rtl="0" eaLnBrk="1" latinLnBrk="0" hangingPunct="1"/>
                      <a:endParaRPr lang="en-US" sz="1800" kern="1200" dirty="0">
                        <a:solidFill>
                          <a:schemeClr val="tx1"/>
                        </a:solidFill>
                        <a:latin typeface="+mj-lt"/>
                        <a:ea typeface="+mn-ea"/>
                        <a:cs typeface="+mn-cs"/>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824452646"/>
                  </a:ext>
                </a:extLst>
              </a:tr>
              <a:tr h="1032734">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400" dirty="0">
                          <a:latin typeface="+mn-lt"/>
                          <a:cs typeface="Gill Sans Light" panose="020B0302020104020203" pitchFamily="34" charset="-79"/>
                        </a:rPr>
                        <a:t>COMMUNICATION BARRIERS</a:t>
                      </a:r>
                    </a:p>
                    <a:p>
                      <a:pPr marL="0" algn="r" defTabSz="914400" rtl="0" eaLnBrk="1" latinLnBrk="0" hangingPunct="1"/>
                      <a:endParaRPr lang="en-US" sz="1800" kern="1200" dirty="0">
                        <a:solidFill>
                          <a:schemeClr val="tx1"/>
                        </a:solidFill>
                        <a:latin typeface="+mj-lt"/>
                        <a:ea typeface="+mn-ea"/>
                        <a:cs typeface="+mn-cs"/>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390977400"/>
                  </a:ext>
                </a:extLst>
              </a:tr>
              <a:tr h="920534">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400" dirty="0">
                          <a:latin typeface="+mn-lt"/>
                          <a:cs typeface="Gill Sans Light" panose="020B0302020104020203" pitchFamily="34" charset="-79"/>
                        </a:rPr>
                        <a:t>CHANNELS OF COMMUNICATION</a:t>
                      </a:r>
                    </a:p>
                    <a:p>
                      <a:pPr marL="0" algn="r" defTabSz="914400" rtl="0" eaLnBrk="1" latinLnBrk="0" hangingPunct="1"/>
                      <a:endParaRPr lang="en-US" sz="1800" kern="1200" dirty="0">
                        <a:solidFill>
                          <a:schemeClr val="tx1"/>
                        </a:solidFill>
                        <a:latin typeface="+mj-lt"/>
                        <a:ea typeface="+mn-ea"/>
                        <a:cs typeface="+mn-cs"/>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056376589"/>
                  </a:ext>
                </a:extLst>
              </a:tr>
              <a:tr h="920534">
                <a:tc>
                  <a:txBody>
                    <a:bodyPr/>
                    <a:lstStyle/>
                    <a:p>
                      <a:pPr marL="0" algn="r" defTabSz="914400" rtl="0" eaLnBrk="1" latinLnBrk="0" hangingPunct="1"/>
                      <a:r>
                        <a:rPr lang="en-US" sz="2400" kern="1200" dirty="0">
                          <a:solidFill>
                            <a:schemeClr val="tx1"/>
                          </a:solidFill>
                          <a:latin typeface="Gill Sans Nova Light (Body)"/>
                          <a:ea typeface="+mn-ea"/>
                          <a:cs typeface="+mn-cs"/>
                        </a:rPr>
                        <a:t>REFERENCES</a:t>
                      </a:r>
                    </a:p>
                  </a:txBody>
                  <a:tcPr>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135566117"/>
                  </a:ext>
                </a:extLst>
              </a:tr>
            </a:tbl>
          </a:graphicData>
        </a:graphic>
      </p:graphicFrame>
    </p:spTree>
    <p:extLst>
      <p:ext uri="{BB962C8B-B14F-4D97-AF65-F5344CB8AC3E}">
        <p14:creationId xmlns:p14="http://schemas.microsoft.com/office/powerpoint/2010/main" val="34741339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6" name="Title 25">
            <a:extLst>
              <a:ext uri="{FF2B5EF4-FFF2-40B4-BE49-F238E27FC236}">
                <a16:creationId xmlns:a16="http://schemas.microsoft.com/office/drawing/2014/main" id="{70BA96D9-2E56-3DBD-6315-048A1B2800FB}"/>
              </a:ext>
            </a:extLst>
          </p:cNvPr>
          <p:cNvSpPr>
            <a:spLocks noGrp="1"/>
          </p:cNvSpPr>
          <p:nvPr>
            <p:ph type="title"/>
          </p:nvPr>
        </p:nvSpPr>
        <p:spPr/>
        <p:txBody>
          <a:bodyPr/>
          <a:lstStyle/>
          <a:p>
            <a:r>
              <a:rPr lang="en-US" dirty="0"/>
              <a:t>introduction</a:t>
            </a:r>
          </a:p>
        </p:txBody>
      </p:sp>
      <p:sp>
        <p:nvSpPr>
          <p:cNvPr id="27" name="Text Placeholder 26">
            <a:extLst>
              <a:ext uri="{FF2B5EF4-FFF2-40B4-BE49-F238E27FC236}">
                <a16:creationId xmlns:a16="http://schemas.microsoft.com/office/drawing/2014/main" id="{64C89AC3-3D7A-65BB-C3F4-2B1CB19E78D1}"/>
              </a:ext>
            </a:extLst>
          </p:cNvPr>
          <p:cNvSpPr>
            <a:spLocks noGrp="1"/>
          </p:cNvSpPr>
          <p:nvPr>
            <p:ph type="body" sz="half" idx="2"/>
          </p:nvPr>
        </p:nvSpPr>
        <p:spPr/>
        <p:txBody>
          <a:bodyPr/>
          <a:lstStyle/>
          <a:p>
            <a:pPr marL="285750" indent="-285750">
              <a:buFont typeface="Arial" panose="020B0604020202020204" pitchFamily="34" charset="0"/>
              <a:buChar char="•"/>
            </a:pPr>
            <a:r>
              <a:rPr lang="en-US" dirty="0"/>
              <a:t>Tom is required to build a team for Amazon’s large warehouses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London (the UK), Paris (France) and Berlin (Germany) =&gt; differences in culture</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Disagreement in early stages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No proper channel of  communication</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Communication not being formal</a:t>
            </a:r>
          </a:p>
        </p:txBody>
      </p:sp>
      <p:sp>
        <p:nvSpPr>
          <p:cNvPr id="4" name="Slide Number Placeholder 3">
            <a:extLst>
              <a:ext uri="{FF2B5EF4-FFF2-40B4-BE49-F238E27FC236}">
                <a16:creationId xmlns:a16="http://schemas.microsoft.com/office/drawing/2014/main" id="{3324E804-5D73-9996-1913-1EF77F2E53C5}"/>
              </a:ext>
            </a:extLst>
          </p:cNvPr>
          <p:cNvSpPr>
            <a:spLocks noGrp="1"/>
          </p:cNvSpPr>
          <p:nvPr>
            <p:ph type="sldNum" sz="quarter" idx="12"/>
          </p:nvPr>
        </p:nvSpPr>
        <p:spPr/>
        <p:txBody>
          <a:bodyPr/>
          <a:lstStyle/>
          <a:p>
            <a:fld id="{58FB4751-880F-D840-AAA9-3A15815CC996}" type="slidenum">
              <a:rPr lang="en-US" smtClean="0"/>
              <a:pPr/>
              <a:t>3</a:t>
            </a:fld>
            <a:endParaRPr lang="en-US" dirty="0"/>
          </a:p>
        </p:txBody>
      </p:sp>
      <p:sp>
        <p:nvSpPr>
          <p:cNvPr id="6" name="Picture Placeholder 5">
            <a:extLst>
              <a:ext uri="{FF2B5EF4-FFF2-40B4-BE49-F238E27FC236}">
                <a16:creationId xmlns:a16="http://schemas.microsoft.com/office/drawing/2014/main" id="{C39108D8-6D71-6A01-E8E1-99497368B7B2}"/>
              </a:ext>
            </a:extLst>
          </p:cNvPr>
          <p:cNvSpPr>
            <a:spLocks noGrp="1"/>
          </p:cNvSpPr>
          <p:nvPr>
            <p:ph type="pic" idx="1"/>
          </p:nvPr>
        </p:nvSpPr>
        <p:spPr/>
      </p:sp>
      <p:pic>
        <p:nvPicPr>
          <p:cNvPr id="1026" name="Picture 2">
            <a:extLst>
              <a:ext uri="{FF2B5EF4-FFF2-40B4-BE49-F238E27FC236}">
                <a16:creationId xmlns:a16="http://schemas.microsoft.com/office/drawing/2014/main" id="{74B2E87B-85F2-6883-F868-E97245E4016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56296" y="2587197"/>
            <a:ext cx="4058920" cy="12244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50770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9645BD6E-D504-0AAE-E7AB-615D99588185}"/>
              </a:ext>
            </a:extLst>
          </p:cNvPr>
          <p:cNvSpPr>
            <a:spLocks noGrp="1"/>
          </p:cNvSpPr>
          <p:nvPr>
            <p:ph type="title"/>
          </p:nvPr>
        </p:nvSpPr>
        <p:spPr/>
        <p:txBody>
          <a:bodyPr/>
          <a:lstStyle/>
          <a:p>
            <a:r>
              <a:rPr lang="en-US" dirty="0"/>
              <a:t>benefits of effective communication</a:t>
            </a:r>
          </a:p>
        </p:txBody>
      </p:sp>
      <p:graphicFrame>
        <p:nvGraphicFramePr>
          <p:cNvPr id="14" name="Content Placeholder 3" descr="Timeline Placeholder ">
            <a:extLst>
              <a:ext uri="{FF2B5EF4-FFF2-40B4-BE49-F238E27FC236}">
                <a16:creationId xmlns:a16="http://schemas.microsoft.com/office/drawing/2014/main" id="{8B282638-605F-AABF-CB34-2453951B1089}"/>
              </a:ext>
            </a:extLst>
          </p:cNvPr>
          <p:cNvGraphicFramePr>
            <a:graphicFrameLocks noGrp="1"/>
          </p:cNvGraphicFramePr>
          <p:nvPr>
            <p:ph idx="1"/>
            <p:extLst>
              <p:ext uri="{D42A27DB-BD31-4B8C-83A1-F6EECF244321}">
                <p14:modId xmlns:p14="http://schemas.microsoft.com/office/powerpoint/2010/main" val="1010195770"/>
              </p:ext>
            </p:extLst>
          </p:nvPr>
        </p:nvGraphicFramePr>
        <p:xfrm>
          <a:off x="576263" y="1901825"/>
          <a:ext cx="10515600" cy="38766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lide Number Placeholder 5">
            <a:extLst>
              <a:ext uri="{FF2B5EF4-FFF2-40B4-BE49-F238E27FC236}">
                <a16:creationId xmlns:a16="http://schemas.microsoft.com/office/drawing/2014/main" id="{2705CC93-7672-B278-4A84-0AB0F7221F04}"/>
              </a:ext>
            </a:extLst>
          </p:cNvPr>
          <p:cNvSpPr>
            <a:spLocks noGrp="1"/>
          </p:cNvSpPr>
          <p:nvPr>
            <p:ph type="sldNum" sz="quarter" idx="12"/>
          </p:nvPr>
        </p:nvSpPr>
        <p:spPr/>
        <p:txBody>
          <a:bodyPr/>
          <a:lstStyle/>
          <a:p>
            <a:fld id="{58FB4751-880F-D840-AAA9-3A15815CC996}" type="slidenum">
              <a:rPr lang="en-US" smtClean="0"/>
              <a:t>4</a:t>
            </a:fld>
            <a:endParaRPr lang="en-US" dirty="0"/>
          </a:p>
        </p:txBody>
      </p:sp>
      <p:sp>
        <p:nvSpPr>
          <p:cNvPr id="2" name="TextBox 1">
            <a:extLst>
              <a:ext uri="{FF2B5EF4-FFF2-40B4-BE49-F238E27FC236}">
                <a16:creationId xmlns:a16="http://schemas.microsoft.com/office/drawing/2014/main" id="{BE94FE63-D01F-37FE-DF12-30CBA648DCB0}"/>
              </a:ext>
            </a:extLst>
          </p:cNvPr>
          <p:cNvSpPr txBox="1"/>
          <p:nvPr/>
        </p:nvSpPr>
        <p:spPr>
          <a:xfrm>
            <a:off x="8729980" y="5969246"/>
            <a:ext cx="6101080" cy="369332"/>
          </a:xfrm>
          <a:prstGeom prst="rect">
            <a:avLst/>
          </a:prstGeom>
          <a:noFill/>
        </p:spPr>
        <p:txBody>
          <a:bodyPr wrap="square">
            <a:spAutoFit/>
          </a:bodyPr>
          <a:lstStyle/>
          <a:p>
            <a:r>
              <a:rPr lang="en-US" sz="1800" kern="1200" dirty="0"/>
              <a:t>Source: Johnson (2021)</a:t>
            </a:r>
            <a:endParaRPr lang="en-GB" dirty="0"/>
          </a:p>
        </p:txBody>
      </p:sp>
    </p:spTree>
    <p:extLst>
      <p:ext uri="{BB962C8B-B14F-4D97-AF65-F5344CB8AC3E}">
        <p14:creationId xmlns:p14="http://schemas.microsoft.com/office/powerpoint/2010/main" val="12341335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9645BD6E-D504-0AAE-E7AB-615D99588185}"/>
              </a:ext>
            </a:extLst>
          </p:cNvPr>
          <p:cNvSpPr>
            <a:spLocks noGrp="1"/>
          </p:cNvSpPr>
          <p:nvPr>
            <p:ph type="title"/>
          </p:nvPr>
        </p:nvSpPr>
        <p:spPr/>
        <p:txBody>
          <a:bodyPr/>
          <a:lstStyle/>
          <a:p>
            <a:r>
              <a:rPr lang="en-US" dirty="0"/>
              <a:t>benefits of effective communication</a:t>
            </a:r>
          </a:p>
        </p:txBody>
      </p:sp>
      <p:graphicFrame>
        <p:nvGraphicFramePr>
          <p:cNvPr id="14" name="Content Placeholder 3" descr="Timeline Placeholder ">
            <a:extLst>
              <a:ext uri="{FF2B5EF4-FFF2-40B4-BE49-F238E27FC236}">
                <a16:creationId xmlns:a16="http://schemas.microsoft.com/office/drawing/2014/main" id="{8B282638-605F-AABF-CB34-2453951B1089}"/>
              </a:ext>
            </a:extLst>
          </p:cNvPr>
          <p:cNvGraphicFramePr>
            <a:graphicFrameLocks noGrp="1"/>
          </p:cNvGraphicFramePr>
          <p:nvPr>
            <p:ph idx="1"/>
            <p:extLst>
              <p:ext uri="{D42A27DB-BD31-4B8C-83A1-F6EECF244321}">
                <p14:modId xmlns:p14="http://schemas.microsoft.com/office/powerpoint/2010/main" val="1513329329"/>
              </p:ext>
            </p:extLst>
          </p:nvPr>
        </p:nvGraphicFramePr>
        <p:xfrm>
          <a:off x="576263" y="1901825"/>
          <a:ext cx="10515600" cy="38766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lide Number Placeholder 5">
            <a:extLst>
              <a:ext uri="{FF2B5EF4-FFF2-40B4-BE49-F238E27FC236}">
                <a16:creationId xmlns:a16="http://schemas.microsoft.com/office/drawing/2014/main" id="{2705CC93-7672-B278-4A84-0AB0F7221F04}"/>
              </a:ext>
            </a:extLst>
          </p:cNvPr>
          <p:cNvSpPr>
            <a:spLocks noGrp="1"/>
          </p:cNvSpPr>
          <p:nvPr>
            <p:ph type="sldNum" sz="quarter" idx="12"/>
          </p:nvPr>
        </p:nvSpPr>
        <p:spPr/>
        <p:txBody>
          <a:bodyPr/>
          <a:lstStyle/>
          <a:p>
            <a:fld id="{58FB4751-880F-D840-AAA9-3A15815CC996}" type="slidenum">
              <a:rPr lang="en-US" smtClean="0"/>
              <a:t>5</a:t>
            </a:fld>
            <a:endParaRPr lang="en-US" dirty="0"/>
          </a:p>
        </p:txBody>
      </p:sp>
      <p:grpSp>
        <p:nvGrpSpPr>
          <p:cNvPr id="2" name="Group 1">
            <a:extLst>
              <a:ext uri="{FF2B5EF4-FFF2-40B4-BE49-F238E27FC236}">
                <a16:creationId xmlns:a16="http://schemas.microsoft.com/office/drawing/2014/main" id="{F1883A82-5ECF-ACA9-75EC-53574BD43C9B}"/>
              </a:ext>
            </a:extLst>
          </p:cNvPr>
          <p:cNvGrpSpPr/>
          <p:nvPr/>
        </p:nvGrpSpPr>
        <p:grpSpPr>
          <a:xfrm>
            <a:off x="1546699" y="2788602"/>
            <a:ext cx="645481" cy="2103120"/>
            <a:chOff x="1094593" y="475612"/>
            <a:chExt cx="645481" cy="2103120"/>
          </a:xfrm>
        </p:grpSpPr>
        <p:sp>
          <p:nvSpPr>
            <p:cNvPr id="3" name="Rectangle 2">
              <a:extLst>
                <a:ext uri="{FF2B5EF4-FFF2-40B4-BE49-F238E27FC236}">
                  <a16:creationId xmlns:a16="http://schemas.microsoft.com/office/drawing/2014/main" id="{7B6C0AC9-E23A-990D-9274-23527A000D55}"/>
                </a:ext>
              </a:extLst>
            </p:cNvPr>
            <p:cNvSpPr/>
            <p:nvPr/>
          </p:nvSpPr>
          <p:spPr>
            <a:xfrm rot="16200000">
              <a:off x="365774" y="1204431"/>
              <a:ext cx="2103120" cy="645481"/>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4" name="TextBox 3">
              <a:extLst>
                <a:ext uri="{FF2B5EF4-FFF2-40B4-BE49-F238E27FC236}">
                  <a16:creationId xmlns:a16="http://schemas.microsoft.com/office/drawing/2014/main" id="{F5575845-1891-A666-6C10-2960F6215D3D}"/>
                </a:ext>
              </a:extLst>
            </p:cNvPr>
            <p:cNvSpPr txBox="1"/>
            <p:nvPr/>
          </p:nvSpPr>
          <p:spPr>
            <a:xfrm rot="16200000">
              <a:off x="365774" y="1204431"/>
              <a:ext cx="2103120" cy="645481"/>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TOM’S CASE</a:t>
              </a:r>
              <a:endParaRPr lang="en-GB" sz="2800" kern="1200" dirty="0"/>
            </a:p>
          </p:txBody>
        </p:sp>
      </p:grpSp>
      <p:sp>
        <p:nvSpPr>
          <p:cNvPr id="7" name="TextBox 6">
            <a:extLst>
              <a:ext uri="{FF2B5EF4-FFF2-40B4-BE49-F238E27FC236}">
                <a16:creationId xmlns:a16="http://schemas.microsoft.com/office/drawing/2014/main" id="{0EADEB97-EB67-8059-5EDC-5794375988D3}"/>
              </a:ext>
            </a:extLst>
          </p:cNvPr>
          <p:cNvSpPr txBox="1"/>
          <p:nvPr/>
        </p:nvSpPr>
        <p:spPr>
          <a:xfrm>
            <a:off x="8729980" y="5969246"/>
            <a:ext cx="6101080" cy="369332"/>
          </a:xfrm>
          <a:prstGeom prst="rect">
            <a:avLst/>
          </a:prstGeom>
          <a:noFill/>
        </p:spPr>
        <p:txBody>
          <a:bodyPr wrap="square">
            <a:spAutoFit/>
          </a:bodyPr>
          <a:lstStyle/>
          <a:p>
            <a:r>
              <a:rPr lang="en-US" sz="1800" kern="1200" dirty="0"/>
              <a:t>Source: </a:t>
            </a:r>
            <a:r>
              <a:rPr lang="en-US" sz="1800" kern="1200" dirty="0" err="1"/>
              <a:t>FutureLearn</a:t>
            </a:r>
            <a:r>
              <a:rPr lang="en-US" sz="1800" kern="1200" dirty="0"/>
              <a:t> (n.d.)</a:t>
            </a:r>
            <a:endParaRPr lang="en-GB" dirty="0"/>
          </a:p>
        </p:txBody>
      </p:sp>
    </p:spTree>
    <p:extLst>
      <p:ext uri="{BB962C8B-B14F-4D97-AF65-F5344CB8AC3E}">
        <p14:creationId xmlns:p14="http://schemas.microsoft.com/office/powerpoint/2010/main" val="7665924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6FF3BAF-7FB9-42B9-0808-758176ECD85F}"/>
              </a:ext>
            </a:extLst>
          </p:cNvPr>
          <p:cNvSpPr>
            <a:spLocks noGrp="1"/>
          </p:cNvSpPr>
          <p:nvPr>
            <p:ph type="sldNum" sz="quarter" idx="12"/>
          </p:nvPr>
        </p:nvSpPr>
        <p:spPr/>
        <p:txBody>
          <a:bodyPr/>
          <a:lstStyle/>
          <a:p>
            <a:fld id="{58FB4751-880F-D840-AAA9-3A15815CC996}" type="slidenum">
              <a:rPr lang="en-US" smtClean="0"/>
              <a:t>6</a:t>
            </a:fld>
            <a:endParaRPr lang="en-US" dirty="0"/>
          </a:p>
        </p:txBody>
      </p:sp>
      <p:sp>
        <p:nvSpPr>
          <p:cNvPr id="5" name="Title 4">
            <a:extLst>
              <a:ext uri="{FF2B5EF4-FFF2-40B4-BE49-F238E27FC236}">
                <a16:creationId xmlns:a16="http://schemas.microsoft.com/office/drawing/2014/main" id="{23993A01-1285-2E7A-E6E7-66B0C2E6A415}"/>
              </a:ext>
            </a:extLst>
          </p:cNvPr>
          <p:cNvSpPr>
            <a:spLocks noGrp="1"/>
          </p:cNvSpPr>
          <p:nvPr>
            <p:ph type="title"/>
          </p:nvPr>
        </p:nvSpPr>
        <p:spPr/>
        <p:txBody>
          <a:bodyPr/>
          <a:lstStyle/>
          <a:p>
            <a:r>
              <a:rPr lang="en-GB" dirty="0"/>
              <a:t>models of communication</a:t>
            </a:r>
          </a:p>
        </p:txBody>
      </p:sp>
      <p:grpSp>
        <p:nvGrpSpPr>
          <p:cNvPr id="7" name="Group 6">
            <a:extLst>
              <a:ext uri="{FF2B5EF4-FFF2-40B4-BE49-F238E27FC236}">
                <a16:creationId xmlns:a16="http://schemas.microsoft.com/office/drawing/2014/main" id="{02BB083D-07FC-46A5-BF48-367DF8908C98}"/>
              </a:ext>
            </a:extLst>
          </p:cNvPr>
          <p:cNvGrpSpPr/>
          <p:nvPr/>
        </p:nvGrpSpPr>
        <p:grpSpPr>
          <a:xfrm>
            <a:off x="1973542" y="2403881"/>
            <a:ext cx="8244916" cy="2659837"/>
            <a:chOff x="287524" y="1758069"/>
            <a:chExt cx="8244916" cy="2659837"/>
          </a:xfrm>
        </p:grpSpPr>
        <p:cxnSp>
          <p:nvCxnSpPr>
            <p:cNvPr id="8" name="Straight Arrow Connector 7">
              <a:extLst>
                <a:ext uri="{FF2B5EF4-FFF2-40B4-BE49-F238E27FC236}">
                  <a16:creationId xmlns:a16="http://schemas.microsoft.com/office/drawing/2014/main" id="{1CC8E0BE-5E5E-40B3-AAF8-E0CE42F4A1D2}"/>
                </a:ext>
              </a:extLst>
            </p:cNvPr>
            <p:cNvCxnSpPr>
              <a:cxnSpLocks/>
            </p:cNvCxnSpPr>
            <p:nvPr/>
          </p:nvCxnSpPr>
          <p:spPr>
            <a:xfrm>
              <a:off x="6784513" y="2010097"/>
              <a:ext cx="0" cy="2038479"/>
            </a:xfrm>
            <a:prstGeom prst="straightConnector1">
              <a:avLst/>
            </a:prstGeom>
            <a:ln>
              <a:solidFill>
                <a:schemeClr val="tx1"/>
              </a:solidFill>
              <a:prstDash val="lgDash"/>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29F3C800-76C5-4462-B317-084EDB06523E}"/>
                </a:ext>
              </a:extLst>
            </p:cNvPr>
            <p:cNvCxnSpPr>
              <a:cxnSpLocks/>
            </p:cNvCxnSpPr>
            <p:nvPr/>
          </p:nvCxnSpPr>
          <p:spPr>
            <a:xfrm>
              <a:off x="5092326" y="2024844"/>
              <a:ext cx="0" cy="2023732"/>
            </a:xfrm>
            <a:prstGeom prst="straightConnector1">
              <a:avLst/>
            </a:prstGeom>
            <a:ln>
              <a:solidFill>
                <a:schemeClr val="tx1"/>
              </a:solidFill>
              <a:prstDash val="lgDash"/>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D446A5D3-4367-423D-A0DC-835BF6002279}"/>
                </a:ext>
              </a:extLst>
            </p:cNvPr>
            <p:cNvCxnSpPr>
              <a:cxnSpLocks/>
            </p:cNvCxnSpPr>
            <p:nvPr/>
          </p:nvCxnSpPr>
          <p:spPr>
            <a:xfrm>
              <a:off x="2627784" y="2247378"/>
              <a:ext cx="0" cy="1801198"/>
            </a:xfrm>
            <a:prstGeom prst="straightConnector1">
              <a:avLst/>
            </a:prstGeom>
            <a:ln>
              <a:solidFill>
                <a:schemeClr val="tx1"/>
              </a:solidFill>
              <a:prstDash val="lgDash"/>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F4F42175-E9C1-4303-9608-1BA4FB0E118B}"/>
                </a:ext>
              </a:extLst>
            </p:cNvPr>
            <p:cNvCxnSpPr>
              <a:cxnSpLocks/>
              <a:stCxn id="40" idx="2"/>
            </p:cNvCxnSpPr>
            <p:nvPr/>
          </p:nvCxnSpPr>
          <p:spPr>
            <a:xfrm>
              <a:off x="935596" y="2276872"/>
              <a:ext cx="0" cy="1801198"/>
            </a:xfrm>
            <a:prstGeom prst="straightConnector1">
              <a:avLst/>
            </a:prstGeom>
            <a:ln>
              <a:solidFill>
                <a:schemeClr val="tx1"/>
              </a:solidFill>
              <a:prstDash val="lgDash"/>
              <a:tailEnd type="triangle"/>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F7213B2B-4D39-4587-94CF-3100E3C85B12}"/>
                </a:ext>
              </a:extLst>
            </p:cNvPr>
            <p:cNvGrpSpPr/>
            <p:nvPr/>
          </p:nvGrpSpPr>
          <p:grpSpPr>
            <a:xfrm>
              <a:off x="287524" y="1772816"/>
              <a:ext cx="1296144" cy="504056"/>
              <a:chOff x="683568" y="1772816"/>
              <a:chExt cx="1296144" cy="504056"/>
            </a:xfrm>
          </p:grpSpPr>
          <p:sp>
            <p:nvSpPr>
              <p:cNvPr id="40" name="Rectangle 39">
                <a:extLst>
                  <a:ext uri="{FF2B5EF4-FFF2-40B4-BE49-F238E27FC236}">
                    <a16:creationId xmlns:a16="http://schemas.microsoft.com/office/drawing/2014/main" id="{8EBFA14B-E61F-4656-AA5A-1BB11AE674FE}"/>
                  </a:ext>
                </a:extLst>
              </p:cNvPr>
              <p:cNvSpPr/>
              <p:nvPr/>
            </p:nvSpPr>
            <p:spPr>
              <a:xfrm>
                <a:off x="683568" y="1772816"/>
                <a:ext cx="1296144" cy="504056"/>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dirty="0"/>
              </a:p>
            </p:txBody>
          </p:sp>
          <p:sp>
            <p:nvSpPr>
              <p:cNvPr id="41" name="TextBox 4">
                <a:extLst>
                  <a:ext uri="{FF2B5EF4-FFF2-40B4-BE49-F238E27FC236}">
                    <a16:creationId xmlns:a16="http://schemas.microsoft.com/office/drawing/2014/main" id="{777FBA15-1E5A-4732-96DF-040172420D41}"/>
                  </a:ext>
                </a:extLst>
              </p:cNvPr>
              <p:cNvSpPr txBox="1"/>
              <p:nvPr/>
            </p:nvSpPr>
            <p:spPr>
              <a:xfrm>
                <a:off x="683568" y="1831808"/>
                <a:ext cx="1296144"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600" dirty="0"/>
                  <a:t>Sender</a:t>
                </a:r>
              </a:p>
            </p:txBody>
          </p:sp>
        </p:grpSp>
        <p:grpSp>
          <p:nvGrpSpPr>
            <p:cNvPr id="13" name="Group 12">
              <a:extLst>
                <a:ext uri="{FF2B5EF4-FFF2-40B4-BE49-F238E27FC236}">
                  <a16:creationId xmlns:a16="http://schemas.microsoft.com/office/drawing/2014/main" id="{7EA45392-A4BA-4E55-A2C8-9C19DEC6D917}"/>
                </a:ext>
              </a:extLst>
            </p:cNvPr>
            <p:cNvGrpSpPr/>
            <p:nvPr/>
          </p:nvGrpSpPr>
          <p:grpSpPr>
            <a:xfrm>
              <a:off x="1979712" y="1772816"/>
              <a:ext cx="1296144" cy="504056"/>
              <a:chOff x="683568" y="1772816"/>
              <a:chExt cx="1296144" cy="504056"/>
            </a:xfrm>
          </p:grpSpPr>
          <p:sp>
            <p:nvSpPr>
              <p:cNvPr id="38" name="Rectangle 37">
                <a:extLst>
                  <a:ext uri="{FF2B5EF4-FFF2-40B4-BE49-F238E27FC236}">
                    <a16:creationId xmlns:a16="http://schemas.microsoft.com/office/drawing/2014/main" id="{7A5E215F-4D76-4B2D-9D69-DB7D4153BFDF}"/>
                  </a:ext>
                </a:extLst>
              </p:cNvPr>
              <p:cNvSpPr/>
              <p:nvPr/>
            </p:nvSpPr>
            <p:spPr>
              <a:xfrm>
                <a:off x="683568" y="1772816"/>
                <a:ext cx="1296144" cy="504056"/>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dirty="0"/>
              </a:p>
            </p:txBody>
          </p:sp>
          <p:sp>
            <p:nvSpPr>
              <p:cNvPr id="39" name="TextBox 8">
                <a:extLst>
                  <a:ext uri="{FF2B5EF4-FFF2-40B4-BE49-F238E27FC236}">
                    <a16:creationId xmlns:a16="http://schemas.microsoft.com/office/drawing/2014/main" id="{6DA82FB8-9E7E-46BB-85B8-4A3405B379D1}"/>
                  </a:ext>
                </a:extLst>
              </p:cNvPr>
              <p:cNvSpPr txBox="1"/>
              <p:nvPr/>
            </p:nvSpPr>
            <p:spPr>
              <a:xfrm>
                <a:off x="683568" y="1831808"/>
                <a:ext cx="1296144"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600" dirty="0"/>
                  <a:t>Message</a:t>
                </a:r>
              </a:p>
            </p:txBody>
          </p:sp>
        </p:grpSp>
        <p:grpSp>
          <p:nvGrpSpPr>
            <p:cNvPr id="14" name="Group 13">
              <a:extLst>
                <a:ext uri="{FF2B5EF4-FFF2-40B4-BE49-F238E27FC236}">
                  <a16:creationId xmlns:a16="http://schemas.microsoft.com/office/drawing/2014/main" id="{4DAEA709-803D-4B80-8BBF-3C0494923EE3}"/>
                </a:ext>
              </a:extLst>
            </p:cNvPr>
            <p:cNvGrpSpPr/>
            <p:nvPr/>
          </p:nvGrpSpPr>
          <p:grpSpPr>
            <a:xfrm>
              <a:off x="3671900" y="1775824"/>
              <a:ext cx="1296144" cy="504056"/>
              <a:chOff x="683568" y="1772816"/>
              <a:chExt cx="1296144" cy="504056"/>
            </a:xfrm>
          </p:grpSpPr>
          <p:sp>
            <p:nvSpPr>
              <p:cNvPr id="36" name="Rectangle 35">
                <a:extLst>
                  <a:ext uri="{FF2B5EF4-FFF2-40B4-BE49-F238E27FC236}">
                    <a16:creationId xmlns:a16="http://schemas.microsoft.com/office/drawing/2014/main" id="{8F33D7CC-98A2-4B08-A2F5-C13D3493D3D1}"/>
                  </a:ext>
                </a:extLst>
              </p:cNvPr>
              <p:cNvSpPr/>
              <p:nvPr/>
            </p:nvSpPr>
            <p:spPr>
              <a:xfrm>
                <a:off x="683568" y="1772816"/>
                <a:ext cx="1296144" cy="504056"/>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dirty="0"/>
              </a:p>
            </p:txBody>
          </p:sp>
          <p:sp>
            <p:nvSpPr>
              <p:cNvPr id="37" name="TextBox 11">
                <a:extLst>
                  <a:ext uri="{FF2B5EF4-FFF2-40B4-BE49-F238E27FC236}">
                    <a16:creationId xmlns:a16="http://schemas.microsoft.com/office/drawing/2014/main" id="{1ABAE2B2-8E19-4C9A-9D4B-625BF08124E8}"/>
                  </a:ext>
                </a:extLst>
              </p:cNvPr>
              <p:cNvSpPr txBox="1"/>
              <p:nvPr/>
            </p:nvSpPr>
            <p:spPr>
              <a:xfrm>
                <a:off x="683568" y="1831808"/>
                <a:ext cx="1296144"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600" dirty="0"/>
                  <a:t>Encoding</a:t>
                </a:r>
              </a:p>
            </p:txBody>
          </p:sp>
        </p:grpSp>
        <p:grpSp>
          <p:nvGrpSpPr>
            <p:cNvPr id="15" name="Group 14">
              <a:extLst>
                <a:ext uri="{FF2B5EF4-FFF2-40B4-BE49-F238E27FC236}">
                  <a16:creationId xmlns:a16="http://schemas.microsoft.com/office/drawing/2014/main" id="{F847B5B4-E012-4D4F-9DE8-2C111C30B623}"/>
                </a:ext>
              </a:extLst>
            </p:cNvPr>
            <p:cNvGrpSpPr/>
            <p:nvPr/>
          </p:nvGrpSpPr>
          <p:grpSpPr>
            <a:xfrm>
              <a:off x="5364087" y="1758069"/>
              <a:ext cx="1296144" cy="504056"/>
              <a:chOff x="683568" y="1772816"/>
              <a:chExt cx="1296144" cy="504056"/>
            </a:xfrm>
          </p:grpSpPr>
          <p:sp>
            <p:nvSpPr>
              <p:cNvPr id="34" name="Rectangle 33">
                <a:extLst>
                  <a:ext uri="{FF2B5EF4-FFF2-40B4-BE49-F238E27FC236}">
                    <a16:creationId xmlns:a16="http://schemas.microsoft.com/office/drawing/2014/main" id="{F0395AB8-5EFF-45DD-AE0C-FC3F3FD87AD2}"/>
                  </a:ext>
                </a:extLst>
              </p:cNvPr>
              <p:cNvSpPr/>
              <p:nvPr/>
            </p:nvSpPr>
            <p:spPr>
              <a:xfrm>
                <a:off x="683568" y="1772816"/>
                <a:ext cx="1296144" cy="504056"/>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dirty="0"/>
              </a:p>
            </p:txBody>
          </p:sp>
          <p:sp>
            <p:nvSpPr>
              <p:cNvPr id="35" name="TextBox 14">
                <a:extLst>
                  <a:ext uri="{FF2B5EF4-FFF2-40B4-BE49-F238E27FC236}">
                    <a16:creationId xmlns:a16="http://schemas.microsoft.com/office/drawing/2014/main" id="{B25F0FCE-5739-402E-A3E8-07D5F7133AC3}"/>
                  </a:ext>
                </a:extLst>
              </p:cNvPr>
              <p:cNvSpPr txBox="1"/>
              <p:nvPr/>
            </p:nvSpPr>
            <p:spPr>
              <a:xfrm>
                <a:off x="683568" y="1831808"/>
                <a:ext cx="1296144"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600" dirty="0"/>
                  <a:t>Channel</a:t>
                </a:r>
                <a:endParaRPr lang="en-GB" dirty="0"/>
              </a:p>
            </p:txBody>
          </p:sp>
        </p:grpSp>
        <p:grpSp>
          <p:nvGrpSpPr>
            <p:cNvPr id="16" name="Group 15">
              <a:extLst>
                <a:ext uri="{FF2B5EF4-FFF2-40B4-BE49-F238E27FC236}">
                  <a16:creationId xmlns:a16="http://schemas.microsoft.com/office/drawing/2014/main" id="{86E532D0-18ED-438D-9E7B-17CE1C6910F9}"/>
                </a:ext>
              </a:extLst>
            </p:cNvPr>
            <p:cNvGrpSpPr/>
            <p:nvPr/>
          </p:nvGrpSpPr>
          <p:grpSpPr>
            <a:xfrm>
              <a:off x="7071023" y="1758069"/>
              <a:ext cx="1296144" cy="504056"/>
              <a:chOff x="683568" y="1772816"/>
              <a:chExt cx="1296144" cy="504056"/>
            </a:xfrm>
          </p:grpSpPr>
          <p:sp>
            <p:nvSpPr>
              <p:cNvPr id="32" name="Rectangle 31">
                <a:extLst>
                  <a:ext uri="{FF2B5EF4-FFF2-40B4-BE49-F238E27FC236}">
                    <a16:creationId xmlns:a16="http://schemas.microsoft.com/office/drawing/2014/main" id="{59102684-5B23-4B66-9A5E-DA00E49958EF}"/>
                  </a:ext>
                </a:extLst>
              </p:cNvPr>
              <p:cNvSpPr/>
              <p:nvPr/>
            </p:nvSpPr>
            <p:spPr>
              <a:xfrm>
                <a:off x="683568" y="1772816"/>
                <a:ext cx="1296144" cy="504056"/>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dirty="0"/>
              </a:p>
            </p:txBody>
          </p:sp>
          <p:sp>
            <p:nvSpPr>
              <p:cNvPr id="33" name="TextBox 17">
                <a:extLst>
                  <a:ext uri="{FF2B5EF4-FFF2-40B4-BE49-F238E27FC236}">
                    <a16:creationId xmlns:a16="http://schemas.microsoft.com/office/drawing/2014/main" id="{FA58873A-0FD0-4F46-AB05-7AE453F4019E}"/>
                  </a:ext>
                </a:extLst>
              </p:cNvPr>
              <p:cNvSpPr txBox="1"/>
              <p:nvPr/>
            </p:nvSpPr>
            <p:spPr>
              <a:xfrm>
                <a:off x="683568" y="1831808"/>
                <a:ext cx="1296144"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600" dirty="0"/>
                  <a:t>Receiver</a:t>
                </a:r>
                <a:endParaRPr lang="en-GB" dirty="0"/>
              </a:p>
            </p:txBody>
          </p:sp>
        </p:grpSp>
        <p:grpSp>
          <p:nvGrpSpPr>
            <p:cNvPr id="17" name="Group 16">
              <a:extLst>
                <a:ext uri="{FF2B5EF4-FFF2-40B4-BE49-F238E27FC236}">
                  <a16:creationId xmlns:a16="http://schemas.microsoft.com/office/drawing/2014/main" id="{11E356BF-3776-4546-B825-88C15A57B93E}"/>
                </a:ext>
              </a:extLst>
            </p:cNvPr>
            <p:cNvGrpSpPr/>
            <p:nvPr/>
          </p:nvGrpSpPr>
          <p:grpSpPr>
            <a:xfrm>
              <a:off x="7056275" y="2780928"/>
              <a:ext cx="1296144" cy="504056"/>
              <a:chOff x="683568" y="1772816"/>
              <a:chExt cx="1296144" cy="504056"/>
            </a:xfrm>
          </p:grpSpPr>
          <p:sp>
            <p:nvSpPr>
              <p:cNvPr id="30" name="Rectangle 29">
                <a:extLst>
                  <a:ext uri="{FF2B5EF4-FFF2-40B4-BE49-F238E27FC236}">
                    <a16:creationId xmlns:a16="http://schemas.microsoft.com/office/drawing/2014/main" id="{19929345-98D2-4049-AC26-FA415E9E52E2}"/>
                  </a:ext>
                </a:extLst>
              </p:cNvPr>
              <p:cNvSpPr/>
              <p:nvPr/>
            </p:nvSpPr>
            <p:spPr>
              <a:xfrm>
                <a:off x="683568" y="1772816"/>
                <a:ext cx="1296144" cy="504056"/>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dirty="0"/>
              </a:p>
            </p:txBody>
          </p:sp>
          <p:sp>
            <p:nvSpPr>
              <p:cNvPr id="31" name="TextBox 20">
                <a:extLst>
                  <a:ext uri="{FF2B5EF4-FFF2-40B4-BE49-F238E27FC236}">
                    <a16:creationId xmlns:a16="http://schemas.microsoft.com/office/drawing/2014/main" id="{AA6BE291-176F-4418-A688-A58520E170DF}"/>
                  </a:ext>
                </a:extLst>
              </p:cNvPr>
              <p:cNvSpPr txBox="1"/>
              <p:nvPr/>
            </p:nvSpPr>
            <p:spPr>
              <a:xfrm>
                <a:off x="683568" y="1831808"/>
                <a:ext cx="1296144"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600" dirty="0"/>
                  <a:t>Decoding</a:t>
                </a:r>
                <a:endParaRPr lang="en-GB" dirty="0"/>
              </a:p>
            </p:txBody>
          </p:sp>
        </p:grpSp>
        <p:grpSp>
          <p:nvGrpSpPr>
            <p:cNvPr id="18" name="Group 17">
              <a:extLst>
                <a:ext uri="{FF2B5EF4-FFF2-40B4-BE49-F238E27FC236}">
                  <a16:creationId xmlns:a16="http://schemas.microsoft.com/office/drawing/2014/main" id="{C5E9AAA7-9847-4259-9135-E08D2EDAFA72}"/>
                </a:ext>
              </a:extLst>
            </p:cNvPr>
            <p:cNvGrpSpPr/>
            <p:nvPr/>
          </p:nvGrpSpPr>
          <p:grpSpPr>
            <a:xfrm>
              <a:off x="360818" y="4048576"/>
              <a:ext cx="7164797" cy="369330"/>
              <a:chOff x="756862" y="2104360"/>
              <a:chExt cx="7164797" cy="369330"/>
            </a:xfrm>
          </p:grpSpPr>
          <p:sp>
            <p:nvSpPr>
              <p:cNvPr id="28" name="Rectangle 27">
                <a:extLst>
                  <a:ext uri="{FF2B5EF4-FFF2-40B4-BE49-F238E27FC236}">
                    <a16:creationId xmlns:a16="http://schemas.microsoft.com/office/drawing/2014/main" id="{6AD8124B-B290-48CD-A746-41E4C8FE269D}"/>
                  </a:ext>
                </a:extLst>
              </p:cNvPr>
              <p:cNvSpPr/>
              <p:nvPr/>
            </p:nvSpPr>
            <p:spPr>
              <a:xfrm>
                <a:off x="756862" y="2104360"/>
                <a:ext cx="7164797" cy="369330"/>
              </a:xfrm>
              <a:prstGeom prst="rect">
                <a:avLst/>
              </a:prstGeom>
              <a:noFill/>
              <a:ln w="12700">
                <a:solidFill>
                  <a:schemeClr val="tx1"/>
                </a:solidFill>
                <a:prstDash val="lg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dirty="0"/>
              </a:p>
            </p:txBody>
          </p:sp>
          <p:sp>
            <p:nvSpPr>
              <p:cNvPr id="29" name="TextBox 23">
                <a:extLst>
                  <a:ext uri="{FF2B5EF4-FFF2-40B4-BE49-F238E27FC236}">
                    <a16:creationId xmlns:a16="http://schemas.microsoft.com/office/drawing/2014/main" id="{2C6F7226-5489-4747-94B8-E3C74E58F970}"/>
                  </a:ext>
                </a:extLst>
              </p:cNvPr>
              <p:cNvSpPr txBox="1"/>
              <p:nvPr/>
            </p:nvSpPr>
            <p:spPr>
              <a:xfrm>
                <a:off x="3692667" y="2133854"/>
                <a:ext cx="1296144"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600" dirty="0"/>
                  <a:t>Brain Drain</a:t>
                </a:r>
              </a:p>
            </p:txBody>
          </p:sp>
        </p:grpSp>
        <p:cxnSp>
          <p:nvCxnSpPr>
            <p:cNvPr id="19" name="Straight Arrow Connector 18">
              <a:extLst>
                <a:ext uri="{FF2B5EF4-FFF2-40B4-BE49-F238E27FC236}">
                  <a16:creationId xmlns:a16="http://schemas.microsoft.com/office/drawing/2014/main" id="{04F721A5-41EC-4923-936D-007545F4EE9C}"/>
                </a:ext>
              </a:extLst>
            </p:cNvPr>
            <p:cNvCxnSpPr>
              <a:stCxn id="41" idx="3"/>
              <a:endCxn id="39" idx="1"/>
            </p:cNvCxnSpPr>
            <p:nvPr/>
          </p:nvCxnSpPr>
          <p:spPr>
            <a:xfrm>
              <a:off x="1583668" y="2001085"/>
              <a:ext cx="396044"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B37C7213-419C-48BD-AAE0-DF22C3BC6232}"/>
                </a:ext>
              </a:extLst>
            </p:cNvPr>
            <p:cNvCxnSpPr/>
            <p:nvPr/>
          </p:nvCxnSpPr>
          <p:spPr>
            <a:xfrm>
              <a:off x="3275856" y="2016474"/>
              <a:ext cx="396044"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571D2025-C5EC-40F6-ADE8-390EDA097421}"/>
                </a:ext>
              </a:extLst>
            </p:cNvPr>
            <p:cNvCxnSpPr/>
            <p:nvPr/>
          </p:nvCxnSpPr>
          <p:spPr>
            <a:xfrm>
              <a:off x="4968044" y="2016474"/>
              <a:ext cx="396044"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AF785EDF-7F91-4C6C-AE73-6CE4E2B07BA5}"/>
                </a:ext>
              </a:extLst>
            </p:cNvPr>
            <p:cNvCxnSpPr/>
            <p:nvPr/>
          </p:nvCxnSpPr>
          <p:spPr>
            <a:xfrm>
              <a:off x="6660231" y="2017335"/>
              <a:ext cx="396044"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95DE14B2-31AE-4F06-8A4E-46A3D082608B}"/>
                </a:ext>
              </a:extLst>
            </p:cNvPr>
            <p:cNvCxnSpPr>
              <a:cxnSpLocks/>
              <a:stCxn id="32" idx="2"/>
            </p:cNvCxnSpPr>
            <p:nvPr/>
          </p:nvCxnSpPr>
          <p:spPr>
            <a:xfrm>
              <a:off x="7719095" y="2262125"/>
              <a:ext cx="0" cy="518803"/>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Connector: Elbow 23">
              <a:extLst>
                <a:ext uri="{FF2B5EF4-FFF2-40B4-BE49-F238E27FC236}">
                  <a16:creationId xmlns:a16="http://schemas.microsoft.com/office/drawing/2014/main" id="{0EE75E4E-600F-46E1-A6D7-3458977E14A5}"/>
                </a:ext>
              </a:extLst>
            </p:cNvPr>
            <p:cNvCxnSpPr>
              <a:stCxn id="30" idx="2"/>
            </p:cNvCxnSpPr>
            <p:nvPr/>
          </p:nvCxnSpPr>
          <p:spPr>
            <a:xfrm rot="5400000">
              <a:off x="3828746" y="-86561"/>
              <a:ext cx="504056" cy="7247147"/>
            </a:xfrm>
            <a:prstGeom prst="bentConnector2">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45B83E8-EDAB-4291-8A5E-7562E58991EE}"/>
                </a:ext>
              </a:extLst>
            </p:cNvPr>
            <p:cNvCxnSpPr/>
            <p:nvPr/>
          </p:nvCxnSpPr>
          <p:spPr>
            <a:xfrm>
              <a:off x="7719095" y="2521526"/>
              <a:ext cx="813345"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3F3FDCC5-96DC-43C4-810B-646CEF62EE89}"/>
                </a:ext>
              </a:extLst>
            </p:cNvPr>
            <p:cNvCxnSpPr>
              <a:cxnSpLocks/>
            </p:cNvCxnSpPr>
            <p:nvPr/>
          </p:nvCxnSpPr>
          <p:spPr>
            <a:xfrm>
              <a:off x="8532440" y="2521526"/>
              <a:ext cx="0" cy="1711715"/>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1C7BB9FA-196B-4E4C-A040-06CF7600F518}"/>
                </a:ext>
              </a:extLst>
            </p:cNvPr>
            <p:cNvCxnSpPr>
              <a:stCxn id="28" idx="3"/>
            </p:cNvCxnSpPr>
            <p:nvPr/>
          </p:nvCxnSpPr>
          <p:spPr>
            <a:xfrm>
              <a:off x="7525615" y="4233241"/>
              <a:ext cx="1006825" cy="0"/>
            </a:xfrm>
            <a:prstGeom prst="line">
              <a:avLst/>
            </a:prstGeom>
            <a:ln>
              <a:solidFill>
                <a:schemeClr val="tx1"/>
              </a:solidFill>
              <a:prstDash val="dash"/>
              <a:headEnd type="triangle" w="med" len="med"/>
              <a:tailEnd type="none" w="med" len="me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29749737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E573B89-C795-A2B9-B831-47CC616983B7}"/>
              </a:ext>
            </a:extLst>
          </p:cNvPr>
          <p:cNvSpPr>
            <a:spLocks noGrp="1"/>
          </p:cNvSpPr>
          <p:nvPr>
            <p:ph type="sldNum" sz="quarter" idx="12"/>
          </p:nvPr>
        </p:nvSpPr>
        <p:spPr/>
        <p:txBody>
          <a:bodyPr/>
          <a:lstStyle/>
          <a:p>
            <a:fld id="{58FB4751-880F-D840-AAA9-3A15815CC996}" type="slidenum">
              <a:rPr lang="en-US" smtClean="0"/>
              <a:t>7</a:t>
            </a:fld>
            <a:endParaRPr lang="en-US" dirty="0"/>
          </a:p>
        </p:txBody>
      </p:sp>
      <p:sp>
        <p:nvSpPr>
          <p:cNvPr id="5" name="Title 4">
            <a:extLst>
              <a:ext uri="{FF2B5EF4-FFF2-40B4-BE49-F238E27FC236}">
                <a16:creationId xmlns:a16="http://schemas.microsoft.com/office/drawing/2014/main" id="{34E8DBDB-F04B-9269-3DB9-01EA616411DD}"/>
              </a:ext>
            </a:extLst>
          </p:cNvPr>
          <p:cNvSpPr>
            <a:spLocks noGrp="1"/>
          </p:cNvSpPr>
          <p:nvPr>
            <p:ph type="title"/>
          </p:nvPr>
        </p:nvSpPr>
        <p:spPr/>
        <p:txBody>
          <a:bodyPr/>
          <a:lstStyle/>
          <a:p>
            <a:r>
              <a:rPr lang="en-GB" dirty="0"/>
              <a:t>models of communication</a:t>
            </a:r>
          </a:p>
        </p:txBody>
      </p:sp>
      <p:sp>
        <p:nvSpPr>
          <p:cNvPr id="6" name="Content Placeholder 5">
            <a:extLst>
              <a:ext uri="{FF2B5EF4-FFF2-40B4-BE49-F238E27FC236}">
                <a16:creationId xmlns:a16="http://schemas.microsoft.com/office/drawing/2014/main" id="{A27872F9-881E-CA49-76DB-802EC305F461}"/>
              </a:ext>
            </a:extLst>
          </p:cNvPr>
          <p:cNvSpPr>
            <a:spLocks noGrp="1"/>
          </p:cNvSpPr>
          <p:nvPr>
            <p:ph idx="1"/>
          </p:nvPr>
        </p:nvSpPr>
        <p:spPr>
          <a:xfrm>
            <a:off x="576072" y="1901952"/>
            <a:ext cx="5235448" cy="3877056"/>
          </a:xfrm>
        </p:spPr>
        <p:txBody>
          <a:bodyPr>
            <a:normAutofit fontScale="92500"/>
          </a:bodyPr>
          <a:lstStyle/>
          <a:p>
            <a:r>
              <a:rPr lang="en-GB" dirty="0"/>
              <a:t>there are different communication models such as Shannon and Weaver’s model, </a:t>
            </a:r>
            <a:r>
              <a:rPr lang="en-GB" dirty="0" err="1"/>
              <a:t>Berlo’s</a:t>
            </a:r>
            <a:r>
              <a:rPr lang="en-GB" dirty="0"/>
              <a:t> model and Schramm’s model (an extension of Shannon and Weaver’s model)</a:t>
            </a:r>
          </a:p>
          <a:p>
            <a:r>
              <a:rPr lang="en-GB" dirty="0"/>
              <a:t>Schramm’s interactive model seems the one Tom</a:t>
            </a:r>
            <a:r>
              <a:rPr lang="en-GB" b="1" dirty="0"/>
              <a:t> must </a:t>
            </a:r>
            <a:r>
              <a:rPr lang="en-GB" dirty="0"/>
              <a:t>use as it is a team and feedback has to be heard in order to ensure a </a:t>
            </a:r>
            <a:r>
              <a:rPr lang="en-GB" i="1" dirty="0"/>
              <a:t>good communication</a:t>
            </a:r>
            <a:endParaRPr lang="en-GB" dirty="0"/>
          </a:p>
          <a:p>
            <a:endParaRPr lang="en-GB" dirty="0"/>
          </a:p>
        </p:txBody>
      </p:sp>
      <p:pic>
        <p:nvPicPr>
          <p:cNvPr id="2050" name="Picture 2" descr="Schramm's model of communication - Wikipedia">
            <a:extLst>
              <a:ext uri="{FF2B5EF4-FFF2-40B4-BE49-F238E27FC236}">
                <a16:creationId xmlns:a16="http://schemas.microsoft.com/office/drawing/2014/main" id="{EABC8A83-56DB-5B7C-9335-33F3C55767C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54040" y="1901952"/>
            <a:ext cx="6126504" cy="32521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9565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7679D-DC49-184B-33D7-D460C700C85D}"/>
              </a:ext>
            </a:extLst>
          </p:cNvPr>
          <p:cNvSpPr>
            <a:spLocks noGrp="1"/>
          </p:cNvSpPr>
          <p:nvPr>
            <p:ph type="title"/>
          </p:nvPr>
        </p:nvSpPr>
        <p:spPr>
          <a:xfrm>
            <a:off x="576071" y="704088"/>
            <a:ext cx="9144000" cy="676656"/>
          </a:xfrm>
        </p:spPr>
        <p:txBody>
          <a:bodyPr/>
          <a:lstStyle/>
          <a:p>
            <a:r>
              <a:rPr lang="en-US" dirty="0"/>
              <a:t>communication barriers</a:t>
            </a:r>
          </a:p>
        </p:txBody>
      </p:sp>
      <p:sp>
        <p:nvSpPr>
          <p:cNvPr id="8" name="Text Placeholder 7">
            <a:extLst>
              <a:ext uri="{FF2B5EF4-FFF2-40B4-BE49-F238E27FC236}">
                <a16:creationId xmlns:a16="http://schemas.microsoft.com/office/drawing/2014/main" id="{955CC3A7-DD9A-E887-A929-DE6D4C1E47B9}"/>
              </a:ext>
            </a:extLst>
          </p:cNvPr>
          <p:cNvSpPr>
            <a:spLocks noGrp="1"/>
          </p:cNvSpPr>
          <p:nvPr>
            <p:ph type="body" sz="quarter" idx="13"/>
          </p:nvPr>
        </p:nvSpPr>
        <p:spPr/>
        <p:txBody>
          <a:bodyPr/>
          <a:lstStyle/>
          <a:p>
            <a:r>
              <a:rPr lang="en-US" dirty="0"/>
              <a:t>Filtering</a:t>
            </a:r>
          </a:p>
          <a:p>
            <a:pPr lvl="1"/>
            <a:r>
              <a:rPr lang="en-US" dirty="0"/>
              <a:t>deliberate manipulation =&gt; each person perceives the information in his/her way</a:t>
            </a:r>
          </a:p>
          <a:p>
            <a:endParaRPr lang="en-US" dirty="0"/>
          </a:p>
        </p:txBody>
      </p:sp>
      <p:sp>
        <p:nvSpPr>
          <p:cNvPr id="17" name="Text Placeholder 16">
            <a:extLst>
              <a:ext uri="{FF2B5EF4-FFF2-40B4-BE49-F238E27FC236}">
                <a16:creationId xmlns:a16="http://schemas.microsoft.com/office/drawing/2014/main" id="{21A076CC-9414-293E-8AB1-B8C2EA1C5FEE}"/>
              </a:ext>
            </a:extLst>
          </p:cNvPr>
          <p:cNvSpPr>
            <a:spLocks noGrp="1"/>
          </p:cNvSpPr>
          <p:nvPr>
            <p:ph type="body" sz="quarter" idx="15"/>
          </p:nvPr>
        </p:nvSpPr>
        <p:spPr/>
        <p:txBody>
          <a:bodyPr/>
          <a:lstStyle/>
          <a:p>
            <a:r>
              <a:rPr lang="en-US" dirty="0"/>
              <a:t>Emotions</a:t>
            </a:r>
          </a:p>
          <a:p>
            <a:pPr lvl="1"/>
            <a:r>
              <a:rPr lang="en-US" dirty="0"/>
              <a:t>how someone feels when receiving the information would influence how that person feels about it</a:t>
            </a:r>
          </a:p>
        </p:txBody>
      </p:sp>
      <p:sp>
        <p:nvSpPr>
          <p:cNvPr id="9" name="Text Placeholder 8">
            <a:extLst>
              <a:ext uri="{FF2B5EF4-FFF2-40B4-BE49-F238E27FC236}">
                <a16:creationId xmlns:a16="http://schemas.microsoft.com/office/drawing/2014/main" id="{EE754D37-3AA6-7249-76D8-52F85F4C158A}"/>
              </a:ext>
            </a:extLst>
          </p:cNvPr>
          <p:cNvSpPr>
            <a:spLocks noGrp="1"/>
          </p:cNvSpPr>
          <p:nvPr>
            <p:ph type="body" sz="quarter" idx="14"/>
          </p:nvPr>
        </p:nvSpPr>
        <p:spPr/>
        <p:txBody>
          <a:bodyPr/>
          <a:lstStyle/>
          <a:p>
            <a:r>
              <a:rPr lang="en-US" dirty="0"/>
              <a:t>information overload</a:t>
            </a:r>
          </a:p>
          <a:p>
            <a:pPr lvl="1"/>
            <a:r>
              <a:rPr lang="en-US" dirty="0"/>
              <a:t>anxiety, stress, medication and pain can affect our capacity to process information</a:t>
            </a:r>
          </a:p>
        </p:txBody>
      </p:sp>
      <p:sp>
        <p:nvSpPr>
          <p:cNvPr id="26" name="Text Placeholder 25">
            <a:extLst>
              <a:ext uri="{FF2B5EF4-FFF2-40B4-BE49-F238E27FC236}">
                <a16:creationId xmlns:a16="http://schemas.microsoft.com/office/drawing/2014/main" id="{FFCA4FA2-1095-105E-5606-3D90E73136C3}"/>
              </a:ext>
            </a:extLst>
          </p:cNvPr>
          <p:cNvSpPr>
            <a:spLocks noGrp="1"/>
          </p:cNvSpPr>
          <p:nvPr>
            <p:ph type="body" sz="quarter" idx="17"/>
          </p:nvPr>
        </p:nvSpPr>
        <p:spPr/>
        <p:txBody>
          <a:bodyPr/>
          <a:lstStyle/>
          <a:p>
            <a:r>
              <a:rPr lang="en-US" dirty="0"/>
              <a:t>defensiveness</a:t>
            </a:r>
          </a:p>
          <a:p>
            <a:pPr lvl="1"/>
            <a:r>
              <a:rPr lang="en-US" dirty="0"/>
              <a:t>when someone becomes defensive, they tend to make sarcastic jokes or being overly judgmental</a:t>
            </a:r>
          </a:p>
        </p:txBody>
      </p:sp>
      <p:sp>
        <p:nvSpPr>
          <p:cNvPr id="18" name="Text Placeholder 17">
            <a:extLst>
              <a:ext uri="{FF2B5EF4-FFF2-40B4-BE49-F238E27FC236}">
                <a16:creationId xmlns:a16="http://schemas.microsoft.com/office/drawing/2014/main" id="{871694C6-64CB-2042-D079-8D98D610EDB0}"/>
              </a:ext>
            </a:extLst>
          </p:cNvPr>
          <p:cNvSpPr>
            <a:spLocks noGrp="1"/>
          </p:cNvSpPr>
          <p:nvPr>
            <p:ph type="body" sz="quarter" idx="16"/>
          </p:nvPr>
        </p:nvSpPr>
        <p:spPr/>
        <p:txBody>
          <a:bodyPr/>
          <a:lstStyle/>
          <a:p>
            <a:r>
              <a:rPr lang="en-US" dirty="0"/>
              <a:t>national culture</a:t>
            </a:r>
          </a:p>
          <a:p>
            <a:pPr lvl="1"/>
            <a:r>
              <a:rPr lang="en-US" dirty="0"/>
              <a:t>being cultural aware in a professional manner is essential when working with people from different countries</a:t>
            </a:r>
          </a:p>
        </p:txBody>
      </p:sp>
    </p:spTree>
    <p:extLst>
      <p:ext uri="{BB962C8B-B14F-4D97-AF65-F5344CB8AC3E}">
        <p14:creationId xmlns:p14="http://schemas.microsoft.com/office/powerpoint/2010/main" val="3272577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9863142-4BE0-A56F-1F52-8976F8286301}"/>
              </a:ext>
            </a:extLst>
          </p:cNvPr>
          <p:cNvSpPr>
            <a:spLocks noGrp="1"/>
          </p:cNvSpPr>
          <p:nvPr>
            <p:ph type="body" sz="quarter" idx="15"/>
          </p:nvPr>
        </p:nvSpPr>
        <p:spPr/>
        <p:txBody>
          <a:bodyPr/>
          <a:lstStyle/>
          <a:p>
            <a:r>
              <a:rPr lang="en-GB" dirty="0"/>
              <a:t>simplify language</a:t>
            </a:r>
          </a:p>
        </p:txBody>
      </p:sp>
      <p:sp>
        <p:nvSpPr>
          <p:cNvPr id="3" name="Text Placeholder 2">
            <a:extLst>
              <a:ext uri="{FF2B5EF4-FFF2-40B4-BE49-F238E27FC236}">
                <a16:creationId xmlns:a16="http://schemas.microsoft.com/office/drawing/2014/main" id="{E94C318E-2798-BED3-B230-2DEE59A6AD18}"/>
              </a:ext>
            </a:extLst>
          </p:cNvPr>
          <p:cNvSpPr>
            <a:spLocks noGrp="1"/>
          </p:cNvSpPr>
          <p:nvPr>
            <p:ph type="body" sz="quarter" idx="13"/>
          </p:nvPr>
        </p:nvSpPr>
        <p:spPr/>
        <p:txBody>
          <a:bodyPr/>
          <a:lstStyle/>
          <a:p>
            <a:r>
              <a:rPr lang="en-GB" dirty="0"/>
              <a:t>use feedback</a:t>
            </a:r>
          </a:p>
        </p:txBody>
      </p:sp>
      <p:sp>
        <p:nvSpPr>
          <p:cNvPr id="4" name="Text Placeholder 3">
            <a:extLst>
              <a:ext uri="{FF2B5EF4-FFF2-40B4-BE49-F238E27FC236}">
                <a16:creationId xmlns:a16="http://schemas.microsoft.com/office/drawing/2014/main" id="{559B596E-099D-B6FB-E214-F2EC3F400968}"/>
              </a:ext>
            </a:extLst>
          </p:cNvPr>
          <p:cNvSpPr>
            <a:spLocks noGrp="1"/>
          </p:cNvSpPr>
          <p:nvPr>
            <p:ph type="body" sz="quarter" idx="14"/>
          </p:nvPr>
        </p:nvSpPr>
        <p:spPr/>
        <p:txBody>
          <a:bodyPr/>
          <a:lstStyle/>
          <a:p>
            <a:r>
              <a:rPr lang="en-GB" dirty="0"/>
              <a:t>be concise and clear</a:t>
            </a:r>
          </a:p>
        </p:txBody>
      </p:sp>
      <p:sp>
        <p:nvSpPr>
          <p:cNvPr id="5" name="Text Placeholder 4">
            <a:extLst>
              <a:ext uri="{FF2B5EF4-FFF2-40B4-BE49-F238E27FC236}">
                <a16:creationId xmlns:a16="http://schemas.microsoft.com/office/drawing/2014/main" id="{CBAFA924-34CF-28F6-F988-41E7092B0C34}"/>
              </a:ext>
            </a:extLst>
          </p:cNvPr>
          <p:cNvSpPr>
            <a:spLocks noGrp="1"/>
          </p:cNvSpPr>
          <p:nvPr>
            <p:ph type="body" sz="quarter" idx="16"/>
          </p:nvPr>
        </p:nvSpPr>
        <p:spPr/>
        <p:txBody>
          <a:bodyPr/>
          <a:lstStyle/>
          <a:p>
            <a:r>
              <a:rPr lang="en-GB" dirty="0"/>
              <a:t>take into consideration the nonverbal communication</a:t>
            </a:r>
          </a:p>
        </p:txBody>
      </p:sp>
      <p:sp>
        <p:nvSpPr>
          <p:cNvPr id="6" name="Text Placeholder 5">
            <a:extLst>
              <a:ext uri="{FF2B5EF4-FFF2-40B4-BE49-F238E27FC236}">
                <a16:creationId xmlns:a16="http://schemas.microsoft.com/office/drawing/2014/main" id="{3BBA8831-0BC7-CB32-9794-3AA6912542EE}"/>
              </a:ext>
            </a:extLst>
          </p:cNvPr>
          <p:cNvSpPr>
            <a:spLocks noGrp="1"/>
          </p:cNvSpPr>
          <p:nvPr>
            <p:ph type="body" sz="quarter" idx="17"/>
          </p:nvPr>
        </p:nvSpPr>
        <p:spPr/>
        <p:txBody>
          <a:bodyPr/>
          <a:lstStyle/>
          <a:p>
            <a:r>
              <a:rPr lang="en-GB" dirty="0"/>
              <a:t>listen actively</a:t>
            </a:r>
          </a:p>
        </p:txBody>
      </p:sp>
      <p:sp>
        <p:nvSpPr>
          <p:cNvPr id="7" name="Title 6">
            <a:extLst>
              <a:ext uri="{FF2B5EF4-FFF2-40B4-BE49-F238E27FC236}">
                <a16:creationId xmlns:a16="http://schemas.microsoft.com/office/drawing/2014/main" id="{CA7D0686-4B21-AD1D-395F-FB0F59982815}"/>
              </a:ext>
            </a:extLst>
          </p:cNvPr>
          <p:cNvSpPr>
            <a:spLocks noGrp="1"/>
          </p:cNvSpPr>
          <p:nvPr>
            <p:ph type="title"/>
          </p:nvPr>
        </p:nvSpPr>
        <p:spPr>
          <a:xfrm>
            <a:off x="294640" y="196044"/>
            <a:ext cx="10515600" cy="676656"/>
          </a:xfrm>
        </p:spPr>
        <p:txBody>
          <a:bodyPr/>
          <a:lstStyle/>
          <a:p>
            <a:r>
              <a:rPr lang="en-GB" dirty="0"/>
              <a:t>how can Tom overcome barriers</a:t>
            </a:r>
          </a:p>
        </p:txBody>
      </p:sp>
    </p:spTree>
    <p:extLst>
      <p:ext uri="{BB962C8B-B14F-4D97-AF65-F5344CB8AC3E}">
        <p14:creationId xmlns:p14="http://schemas.microsoft.com/office/powerpoint/2010/main" val="31423478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D7D1C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7DC31-1488-8091-935A-1B03A14A5CD8}"/>
              </a:ext>
            </a:extLst>
          </p:cNvPr>
          <p:cNvSpPr>
            <a:spLocks noGrp="1"/>
          </p:cNvSpPr>
          <p:nvPr>
            <p:ph type="title"/>
          </p:nvPr>
        </p:nvSpPr>
        <p:spPr/>
        <p:txBody>
          <a:bodyPr/>
          <a:lstStyle/>
          <a:p>
            <a:r>
              <a:rPr lang="en-US" dirty="0"/>
              <a:t>communication channels</a:t>
            </a:r>
          </a:p>
        </p:txBody>
      </p:sp>
      <p:sp>
        <p:nvSpPr>
          <p:cNvPr id="3" name="Text Placeholder 2">
            <a:extLst>
              <a:ext uri="{FF2B5EF4-FFF2-40B4-BE49-F238E27FC236}">
                <a16:creationId xmlns:a16="http://schemas.microsoft.com/office/drawing/2014/main" id="{62F50689-D84C-7977-0A2B-2F0FFFB2014E}"/>
              </a:ext>
            </a:extLst>
          </p:cNvPr>
          <p:cNvSpPr>
            <a:spLocks noGrp="1"/>
          </p:cNvSpPr>
          <p:nvPr>
            <p:ph type="body" idx="1"/>
          </p:nvPr>
        </p:nvSpPr>
        <p:spPr/>
        <p:txBody>
          <a:bodyPr>
            <a:normAutofit/>
          </a:bodyPr>
          <a:lstStyle/>
          <a:p>
            <a:r>
              <a:rPr lang="en-US" dirty="0"/>
              <a:t>Right channel</a:t>
            </a:r>
          </a:p>
        </p:txBody>
      </p:sp>
      <p:sp>
        <p:nvSpPr>
          <p:cNvPr id="4" name="Content Placeholder 3">
            <a:extLst>
              <a:ext uri="{FF2B5EF4-FFF2-40B4-BE49-F238E27FC236}">
                <a16:creationId xmlns:a16="http://schemas.microsoft.com/office/drawing/2014/main" id="{45A9ECAA-48CB-8CE7-4844-AA2C77D9E359}"/>
              </a:ext>
            </a:extLst>
          </p:cNvPr>
          <p:cNvSpPr>
            <a:spLocks noGrp="1"/>
          </p:cNvSpPr>
          <p:nvPr>
            <p:ph sz="half" idx="2"/>
          </p:nvPr>
        </p:nvSpPr>
        <p:spPr>
          <a:xfrm>
            <a:off x="576072" y="2350007"/>
            <a:ext cx="6464808" cy="1686433"/>
          </a:xfrm>
        </p:spPr>
        <p:txBody>
          <a:bodyPr>
            <a:normAutofit fontScale="92500"/>
          </a:bodyPr>
          <a:lstStyle/>
          <a:p>
            <a:r>
              <a:rPr lang="en-US" dirty="0"/>
              <a:t>Tom should use low-richness channels for routine messages as they tend to have less ambiguity (one channel might be emailing)</a:t>
            </a:r>
          </a:p>
          <a:p>
            <a:r>
              <a:rPr lang="en-US" dirty="0"/>
              <a:t>High-richness channels could be used to deliver efficiently a highly important message. In this way, Tom can make sure his team understood the assignment properly (one proposed channel is video conferencing as the three warehouses are in three different countries)</a:t>
            </a:r>
          </a:p>
          <a:p>
            <a:endParaRPr lang="en-US" dirty="0"/>
          </a:p>
          <a:p>
            <a:endParaRPr lang="en-US" dirty="0"/>
          </a:p>
          <a:p>
            <a:endParaRPr lang="en-US" dirty="0"/>
          </a:p>
        </p:txBody>
      </p:sp>
      <p:sp>
        <p:nvSpPr>
          <p:cNvPr id="5" name="Text Placeholder 4">
            <a:extLst>
              <a:ext uri="{FF2B5EF4-FFF2-40B4-BE49-F238E27FC236}">
                <a16:creationId xmlns:a16="http://schemas.microsoft.com/office/drawing/2014/main" id="{E7B10A79-E2EE-5230-2C2A-E6884B5125B1}"/>
              </a:ext>
            </a:extLst>
          </p:cNvPr>
          <p:cNvSpPr>
            <a:spLocks noGrp="1"/>
          </p:cNvSpPr>
          <p:nvPr>
            <p:ph type="body" sz="quarter" idx="3"/>
          </p:nvPr>
        </p:nvSpPr>
        <p:spPr>
          <a:xfrm>
            <a:off x="576072" y="4339463"/>
            <a:ext cx="6464808" cy="402336"/>
          </a:xfrm>
        </p:spPr>
        <p:txBody>
          <a:bodyPr>
            <a:normAutofit/>
          </a:bodyPr>
          <a:lstStyle/>
          <a:p>
            <a:r>
              <a:rPr lang="en-US" dirty="0"/>
              <a:t>face-to-face communication</a:t>
            </a:r>
          </a:p>
        </p:txBody>
      </p:sp>
      <p:sp>
        <p:nvSpPr>
          <p:cNvPr id="7" name="Content Placeholder 6">
            <a:extLst>
              <a:ext uri="{FF2B5EF4-FFF2-40B4-BE49-F238E27FC236}">
                <a16:creationId xmlns:a16="http://schemas.microsoft.com/office/drawing/2014/main" id="{BD1C6792-93C5-DED1-0872-50E165128229}"/>
              </a:ext>
            </a:extLst>
          </p:cNvPr>
          <p:cNvSpPr>
            <a:spLocks noGrp="1"/>
          </p:cNvSpPr>
          <p:nvPr>
            <p:ph sz="quarter" idx="4"/>
          </p:nvPr>
        </p:nvSpPr>
        <p:spPr>
          <a:xfrm>
            <a:off x="503776" y="4820857"/>
            <a:ext cx="6464808" cy="1097280"/>
          </a:xfrm>
        </p:spPr>
        <p:txBody>
          <a:bodyPr/>
          <a:lstStyle/>
          <a:p>
            <a:r>
              <a:rPr lang="en-US" dirty="0"/>
              <a:t>Tom could have used it in the beginning to have a “team-building” experience and to strengthen the bonds between team members</a:t>
            </a:r>
          </a:p>
          <a:p>
            <a:pPr marL="0" indent="0">
              <a:buNone/>
            </a:pPr>
            <a:endParaRPr lang="en-US" dirty="0"/>
          </a:p>
          <a:p>
            <a:endParaRPr lang="en-US" dirty="0"/>
          </a:p>
          <a:p>
            <a:endParaRPr lang="en-US" dirty="0"/>
          </a:p>
        </p:txBody>
      </p:sp>
      <p:sp>
        <p:nvSpPr>
          <p:cNvPr id="10" name="Slide Number Placeholder 9">
            <a:extLst>
              <a:ext uri="{FF2B5EF4-FFF2-40B4-BE49-F238E27FC236}">
                <a16:creationId xmlns:a16="http://schemas.microsoft.com/office/drawing/2014/main" id="{A9210D02-BD78-856B-08E2-820032AC6B71}"/>
              </a:ext>
            </a:extLst>
          </p:cNvPr>
          <p:cNvSpPr>
            <a:spLocks noGrp="1"/>
          </p:cNvSpPr>
          <p:nvPr>
            <p:ph type="sldNum" sz="quarter" idx="12"/>
          </p:nvPr>
        </p:nvSpPr>
        <p:spPr/>
        <p:txBody>
          <a:bodyPr/>
          <a:lstStyle/>
          <a:p>
            <a:fld id="{58FB4751-880F-D840-AAA9-3A15815CC996}" type="slidenum">
              <a:rPr lang="en-US" smtClean="0"/>
              <a:pPr/>
              <a:t>10</a:t>
            </a:fld>
            <a:endParaRPr lang="en-US" dirty="0"/>
          </a:p>
        </p:txBody>
      </p:sp>
      <p:pic>
        <p:nvPicPr>
          <p:cNvPr id="6" name="Content Placeholder 8" descr="A screenshot of a cell phone&#10;&#10;Description automatically generated">
            <a:extLst>
              <a:ext uri="{FF2B5EF4-FFF2-40B4-BE49-F238E27FC236}">
                <a16:creationId xmlns:a16="http://schemas.microsoft.com/office/drawing/2014/main" id="{5CF7CA73-FAF0-3D45-A626-3C7B628B960E}"/>
              </a:ext>
            </a:extLst>
          </p:cNvPr>
          <p:cNvPicPr>
            <a:picLocks noGrp="1" noChangeAspect="1"/>
          </p:cNvPicPr>
          <p:nvPr/>
        </p:nvPicPr>
        <p:blipFill>
          <a:blip r:embed="rId3">
            <a:extLst>
              <a:ext uri="{28A0092B-C50C-407E-A947-70E740481C1C}">
                <a14:useLocalDpi xmlns:a14="http://schemas.microsoft.com/office/drawing/2010/main" val="0"/>
              </a:ext>
            </a:extLst>
          </a:blip>
          <a:stretch>
            <a:fillRect/>
          </a:stretch>
        </p:blipFill>
        <p:spPr>
          <a:xfrm>
            <a:off x="7371936" y="1742566"/>
            <a:ext cx="4316288" cy="3628899"/>
          </a:xfrm>
          <a:prstGeom prst="rect">
            <a:avLst/>
          </a:prstGeom>
        </p:spPr>
      </p:pic>
    </p:spTree>
    <p:extLst>
      <p:ext uri="{BB962C8B-B14F-4D97-AF65-F5344CB8AC3E}">
        <p14:creationId xmlns:p14="http://schemas.microsoft.com/office/powerpoint/2010/main" val="27596003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47179F7-8740-03DE-F133-BBA41988A64A}"/>
              </a:ext>
            </a:extLst>
          </p:cNvPr>
          <p:cNvSpPr>
            <a:spLocks noGrp="1"/>
          </p:cNvSpPr>
          <p:nvPr>
            <p:ph type="title"/>
          </p:nvPr>
        </p:nvSpPr>
        <p:spPr/>
        <p:txBody>
          <a:bodyPr/>
          <a:lstStyle/>
          <a:p>
            <a:r>
              <a:rPr lang="en-US" dirty="0"/>
              <a:t>verbal and nonverbal communication</a:t>
            </a:r>
          </a:p>
        </p:txBody>
      </p:sp>
      <p:sp>
        <p:nvSpPr>
          <p:cNvPr id="2" name="Text Placeholder 1">
            <a:extLst>
              <a:ext uri="{FF2B5EF4-FFF2-40B4-BE49-F238E27FC236}">
                <a16:creationId xmlns:a16="http://schemas.microsoft.com/office/drawing/2014/main" id="{F1B8956B-A56B-EDCF-EBC0-2683C44A22AF}"/>
              </a:ext>
            </a:extLst>
          </p:cNvPr>
          <p:cNvSpPr>
            <a:spLocks noGrp="1"/>
          </p:cNvSpPr>
          <p:nvPr>
            <p:ph type="body" idx="1"/>
          </p:nvPr>
        </p:nvSpPr>
        <p:spPr/>
        <p:txBody>
          <a:bodyPr/>
          <a:lstStyle/>
          <a:p>
            <a:r>
              <a:rPr lang="en-US" dirty="0"/>
              <a:t>active listening</a:t>
            </a:r>
          </a:p>
        </p:txBody>
      </p:sp>
      <p:sp>
        <p:nvSpPr>
          <p:cNvPr id="3" name="Content Placeholder 2">
            <a:extLst>
              <a:ext uri="{FF2B5EF4-FFF2-40B4-BE49-F238E27FC236}">
                <a16:creationId xmlns:a16="http://schemas.microsoft.com/office/drawing/2014/main" id="{D92BF9C1-9009-C934-C11C-54570A5234B7}"/>
              </a:ext>
            </a:extLst>
          </p:cNvPr>
          <p:cNvSpPr>
            <a:spLocks noGrp="1"/>
          </p:cNvSpPr>
          <p:nvPr>
            <p:ph sz="half" idx="2"/>
          </p:nvPr>
        </p:nvSpPr>
        <p:spPr/>
        <p:txBody>
          <a:bodyPr/>
          <a:lstStyle/>
          <a:p>
            <a:r>
              <a:rPr lang="en-US" dirty="0"/>
              <a:t>posture</a:t>
            </a:r>
          </a:p>
          <a:p>
            <a:r>
              <a:rPr lang="en-US" dirty="0"/>
              <a:t>choice of words</a:t>
            </a:r>
          </a:p>
          <a:p>
            <a:r>
              <a:rPr lang="en-US" dirty="0"/>
              <a:t>listening</a:t>
            </a:r>
          </a:p>
          <a:p>
            <a:r>
              <a:rPr lang="en-US" dirty="0"/>
              <a:t>eye-contact</a:t>
            </a:r>
          </a:p>
          <a:p>
            <a:r>
              <a:rPr lang="en-US" dirty="0"/>
              <a:t>avoiding looking down when talking to someone</a:t>
            </a:r>
          </a:p>
          <a:p>
            <a:endParaRPr lang="en-US" dirty="0"/>
          </a:p>
          <a:p>
            <a:endParaRPr lang="en-US" dirty="0"/>
          </a:p>
          <a:p>
            <a:endParaRPr lang="en-US" dirty="0"/>
          </a:p>
        </p:txBody>
      </p:sp>
      <p:sp>
        <p:nvSpPr>
          <p:cNvPr id="4" name="Text Placeholder 3">
            <a:extLst>
              <a:ext uri="{FF2B5EF4-FFF2-40B4-BE49-F238E27FC236}">
                <a16:creationId xmlns:a16="http://schemas.microsoft.com/office/drawing/2014/main" id="{7027F3E1-56D0-3EB8-15CC-D50D6E0645C4}"/>
              </a:ext>
            </a:extLst>
          </p:cNvPr>
          <p:cNvSpPr>
            <a:spLocks noGrp="1"/>
          </p:cNvSpPr>
          <p:nvPr>
            <p:ph type="body" sz="quarter" idx="3"/>
          </p:nvPr>
        </p:nvSpPr>
        <p:spPr/>
        <p:txBody>
          <a:bodyPr/>
          <a:lstStyle/>
          <a:p>
            <a:r>
              <a:rPr lang="en-US" dirty="0"/>
              <a:t>barriers of listening</a:t>
            </a:r>
          </a:p>
        </p:txBody>
      </p:sp>
      <p:sp>
        <p:nvSpPr>
          <p:cNvPr id="5" name="Content Placeholder 4">
            <a:extLst>
              <a:ext uri="{FF2B5EF4-FFF2-40B4-BE49-F238E27FC236}">
                <a16:creationId xmlns:a16="http://schemas.microsoft.com/office/drawing/2014/main" id="{A45EB57E-48A5-AA9B-7682-56298F1431CB}"/>
              </a:ext>
            </a:extLst>
          </p:cNvPr>
          <p:cNvSpPr>
            <a:spLocks noGrp="1"/>
          </p:cNvSpPr>
          <p:nvPr>
            <p:ph sz="quarter" idx="4"/>
          </p:nvPr>
        </p:nvSpPr>
        <p:spPr/>
        <p:txBody>
          <a:bodyPr/>
          <a:lstStyle/>
          <a:p>
            <a:r>
              <a:rPr lang="en-US" dirty="0"/>
              <a:t>lack of motivation</a:t>
            </a:r>
          </a:p>
          <a:p>
            <a:r>
              <a:rPr lang="en-US" dirty="0"/>
              <a:t>physical environment</a:t>
            </a:r>
          </a:p>
          <a:p>
            <a:r>
              <a:rPr lang="en-US" dirty="0"/>
              <a:t>perceptual defenses</a:t>
            </a:r>
          </a:p>
          <a:p>
            <a:endParaRPr lang="en-US" dirty="0"/>
          </a:p>
          <a:p>
            <a:endParaRPr lang="en-US" dirty="0"/>
          </a:p>
        </p:txBody>
      </p:sp>
      <p:sp>
        <p:nvSpPr>
          <p:cNvPr id="7" name="Text Placeholder 6">
            <a:extLst>
              <a:ext uri="{FF2B5EF4-FFF2-40B4-BE49-F238E27FC236}">
                <a16:creationId xmlns:a16="http://schemas.microsoft.com/office/drawing/2014/main" id="{94BC0BBB-72F7-8CAB-4F61-F84474773790}"/>
              </a:ext>
            </a:extLst>
          </p:cNvPr>
          <p:cNvSpPr>
            <a:spLocks noGrp="1"/>
          </p:cNvSpPr>
          <p:nvPr>
            <p:ph type="body" sz="quarter" idx="13"/>
          </p:nvPr>
        </p:nvSpPr>
        <p:spPr/>
        <p:txBody>
          <a:bodyPr/>
          <a:lstStyle/>
          <a:p>
            <a:r>
              <a:rPr lang="en-US" dirty="0"/>
              <a:t>nonverbal comm.</a:t>
            </a:r>
          </a:p>
        </p:txBody>
      </p:sp>
      <p:sp>
        <p:nvSpPr>
          <p:cNvPr id="8" name="Content Placeholder 7">
            <a:extLst>
              <a:ext uri="{FF2B5EF4-FFF2-40B4-BE49-F238E27FC236}">
                <a16:creationId xmlns:a16="http://schemas.microsoft.com/office/drawing/2014/main" id="{98D6AC14-9AD9-9C42-046A-6E2B3E9561B7}"/>
              </a:ext>
            </a:extLst>
          </p:cNvPr>
          <p:cNvSpPr>
            <a:spLocks noGrp="1"/>
          </p:cNvSpPr>
          <p:nvPr>
            <p:ph sz="quarter" idx="14"/>
          </p:nvPr>
        </p:nvSpPr>
        <p:spPr/>
        <p:txBody>
          <a:bodyPr/>
          <a:lstStyle/>
          <a:p>
            <a:r>
              <a:rPr lang="en-US" dirty="0"/>
              <a:t>7% words used</a:t>
            </a:r>
          </a:p>
          <a:p>
            <a:r>
              <a:rPr lang="en-US" dirty="0"/>
              <a:t>38% tone of the voice</a:t>
            </a:r>
          </a:p>
          <a:p>
            <a:r>
              <a:rPr lang="en-US" dirty="0"/>
              <a:t>55% physiology</a:t>
            </a:r>
          </a:p>
          <a:p>
            <a:r>
              <a:rPr lang="en-US" dirty="0"/>
              <a:t>body language means more than the words themselves</a:t>
            </a:r>
          </a:p>
          <a:p>
            <a:endParaRPr lang="en-US" dirty="0"/>
          </a:p>
          <a:p>
            <a:endParaRPr lang="en-US" dirty="0"/>
          </a:p>
          <a:p>
            <a:endParaRPr lang="en-US" dirty="0"/>
          </a:p>
          <a:p>
            <a:endParaRPr lang="en-US" dirty="0"/>
          </a:p>
        </p:txBody>
      </p:sp>
      <p:sp>
        <p:nvSpPr>
          <p:cNvPr id="11" name="Slide Number Placeholder 10">
            <a:extLst>
              <a:ext uri="{FF2B5EF4-FFF2-40B4-BE49-F238E27FC236}">
                <a16:creationId xmlns:a16="http://schemas.microsoft.com/office/drawing/2014/main" id="{63AABF76-F42A-5213-B615-6C140041CC74}"/>
              </a:ext>
            </a:extLst>
          </p:cNvPr>
          <p:cNvSpPr>
            <a:spLocks noGrp="1"/>
          </p:cNvSpPr>
          <p:nvPr>
            <p:ph type="sldNum" sz="quarter" idx="12"/>
          </p:nvPr>
        </p:nvSpPr>
        <p:spPr/>
        <p:txBody>
          <a:bodyPr/>
          <a:lstStyle/>
          <a:p>
            <a:fld id="{58FB4751-880F-D840-AAA9-3A15815CC996}" type="slidenum">
              <a:rPr lang="en-US" smtClean="0"/>
              <a:pPr/>
              <a:t>11</a:t>
            </a:fld>
            <a:endParaRPr lang="en-US" dirty="0"/>
          </a:p>
        </p:txBody>
      </p:sp>
    </p:spTree>
    <p:extLst>
      <p:ext uri="{BB962C8B-B14F-4D97-AF65-F5344CB8AC3E}">
        <p14:creationId xmlns:p14="http://schemas.microsoft.com/office/powerpoint/2010/main" val="11649412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D7D1C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7DC31-1488-8091-935A-1B03A14A5CD8}"/>
              </a:ext>
            </a:extLst>
          </p:cNvPr>
          <p:cNvSpPr>
            <a:spLocks noGrp="1"/>
          </p:cNvSpPr>
          <p:nvPr>
            <p:ph type="title"/>
          </p:nvPr>
        </p:nvSpPr>
        <p:spPr/>
        <p:txBody>
          <a:bodyPr/>
          <a:lstStyle/>
          <a:p>
            <a:r>
              <a:rPr lang="en-US" dirty="0"/>
              <a:t>why Tom got to this stage</a:t>
            </a:r>
          </a:p>
        </p:txBody>
      </p:sp>
      <p:sp>
        <p:nvSpPr>
          <p:cNvPr id="3" name="Text Placeholder 2">
            <a:extLst>
              <a:ext uri="{FF2B5EF4-FFF2-40B4-BE49-F238E27FC236}">
                <a16:creationId xmlns:a16="http://schemas.microsoft.com/office/drawing/2014/main" id="{62F50689-D84C-7977-0A2B-2F0FFFB2014E}"/>
              </a:ext>
            </a:extLst>
          </p:cNvPr>
          <p:cNvSpPr>
            <a:spLocks noGrp="1"/>
          </p:cNvSpPr>
          <p:nvPr>
            <p:ph type="body" idx="1"/>
          </p:nvPr>
        </p:nvSpPr>
        <p:spPr>
          <a:xfrm>
            <a:off x="576072" y="1519580"/>
            <a:ext cx="6464808" cy="402336"/>
          </a:xfrm>
        </p:spPr>
        <p:txBody>
          <a:bodyPr>
            <a:normAutofit/>
          </a:bodyPr>
          <a:lstStyle/>
          <a:p>
            <a:r>
              <a:rPr lang="en-US" dirty="0" err="1"/>
              <a:t>tuckman’s</a:t>
            </a:r>
            <a:r>
              <a:rPr lang="en-US" dirty="0"/>
              <a:t> model of team formation</a:t>
            </a:r>
          </a:p>
        </p:txBody>
      </p:sp>
      <p:sp>
        <p:nvSpPr>
          <p:cNvPr id="10" name="Slide Number Placeholder 9">
            <a:extLst>
              <a:ext uri="{FF2B5EF4-FFF2-40B4-BE49-F238E27FC236}">
                <a16:creationId xmlns:a16="http://schemas.microsoft.com/office/drawing/2014/main" id="{A9210D02-BD78-856B-08E2-820032AC6B71}"/>
              </a:ext>
            </a:extLst>
          </p:cNvPr>
          <p:cNvSpPr>
            <a:spLocks noGrp="1"/>
          </p:cNvSpPr>
          <p:nvPr>
            <p:ph type="sldNum" sz="quarter" idx="12"/>
          </p:nvPr>
        </p:nvSpPr>
        <p:spPr/>
        <p:txBody>
          <a:bodyPr/>
          <a:lstStyle/>
          <a:p>
            <a:fld id="{58FB4751-880F-D840-AAA9-3A15815CC996}" type="slidenum">
              <a:rPr lang="en-US" smtClean="0"/>
              <a:pPr/>
              <a:t>12</a:t>
            </a:fld>
            <a:endParaRPr lang="en-US" dirty="0"/>
          </a:p>
        </p:txBody>
      </p:sp>
      <p:sp>
        <p:nvSpPr>
          <p:cNvPr id="9" name="Content Placeholder 8">
            <a:extLst>
              <a:ext uri="{FF2B5EF4-FFF2-40B4-BE49-F238E27FC236}">
                <a16:creationId xmlns:a16="http://schemas.microsoft.com/office/drawing/2014/main" id="{D7C4214A-40AF-11B7-B88C-02EC6698E861}"/>
              </a:ext>
            </a:extLst>
          </p:cNvPr>
          <p:cNvSpPr>
            <a:spLocks noGrp="1"/>
          </p:cNvSpPr>
          <p:nvPr>
            <p:ph sz="half" idx="2"/>
          </p:nvPr>
        </p:nvSpPr>
        <p:spPr/>
        <p:txBody>
          <a:bodyPr/>
          <a:lstStyle/>
          <a:p>
            <a:endParaRPr lang="en-GB"/>
          </a:p>
        </p:txBody>
      </p:sp>
      <p:sp>
        <p:nvSpPr>
          <p:cNvPr id="12" name="Text Placeholder 11">
            <a:extLst>
              <a:ext uri="{FF2B5EF4-FFF2-40B4-BE49-F238E27FC236}">
                <a16:creationId xmlns:a16="http://schemas.microsoft.com/office/drawing/2014/main" id="{95BE0C23-BD67-848D-8416-90D560A93FFC}"/>
              </a:ext>
            </a:extLst>
          </p:cNvPr>
          <p:cNvSpPr>
            <a:spLocks noGrp="1"/>
          </p:cNvSpPr>
          <p:nvPr>
            <p:ph type="body" sz="quarter" idx="3"/>
          </p:nvPr>
        </p:nvSpPr>
        <p:spPr/>
        <p:txBody>
          <a:bodyPr/>
          <a:lstStyle/>
          <a:p>
            <a:endParaRPr lang="en-GB"/>
          </a:p>
        </p:txBody>
      </p:sp>
      <p:sp>
        <p:nvSpPr>
          <p:cNvPr id="14" name="Content Placeholder 13">
            <a:extLst>
              <a:ext uri="{FF2B5EF4-FFF2-40B4-BE49-F238E27FC236}">
                <a16:creationId xmlns:a16="http://schemas.microsoft.com/office/drawing/2014/main" id="{7FCBF0BB-D16B-9175-2E58-0851ECF85450}"/>
              </a:ext>
            </a:extLst>
          </p:cNvPr>
          <p:cNvSpPr>
            <a:spLocks noGrp="1"/>
          </p:cNvSpPr>
          <p:nvPr>
            <p:ph sz="quarter" idx="4"/>
          </p:nvPr>
        </p:nvSpPr>
        <p:spPr/>
        <p:txBody>
          <a:bodyPr/>
          <a:lstStyle/>
          <a:p>
            <a:endParaRPr lang="en-GB"/>
          </a:p>
        </p:txBody>
      </p:sp>
      <p:pic>
        <p:nvPicPr>
          <p:cNvPr id="3074" name="Picture 2" descr="Five Stages of Team Development | Quality Gurus">
            <a:extLst>
              <a:ext uri="{FF2B5EF4-FFF2-40B4-BE49-F238E27FC236}">
                <a16:creationId xmlns:a16="http://schemas.microsoft.com/office/drawing/2014/main" id="{B9936E04-FF14-502B-3D72-CBF7143C7D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19960" y="1921916"/>
            <a:ext cx="7752080" cy="4286860"/>
          </a:xfrm>
          <a:prstGeom prst="rect">
            <a:avLst/>
          </a:prstGeom>
          <a:noFill/>
          <a:extLst>
            <a:ext uri="{909E8E84-426E-40DD-AFC4-6F175D3DCCD1}">
              <a14:hiddenFill xmlns:a14="http://schemas.microsoft.com/office/drawing/2010/main">
                <a:solidFill>
                  <a:srgbClr val="FFFFFF"/>
                </a:solidFill>
              </a14:hiddenFill>
            </a:ext>
          </a:extLst>
        </p:spPr>
      </p:pic>
      <p:sp>
        <p:nvSpPr>
          <p:cNvPr id="15" name="Oval 14">
            <a:extLst>
              <a:ext uri="{FF2B5EF4-FFF2-40B4-BE49-F238E27FC236}">
                <a16:creationId xmlns:a16="http://schemas.microsoft.com/office/drawing/2014/main" id="{BDC5AAB4-131D-C813-01C0-04361C5EF69C}"/>
              </a:ext>
            </a:extLst>
          </p:cNvPr>
          <p:cNvSpPr/>
          <p:nvPr/>
        </p:nvSpPr>
        <p:spPr>
          <a:xfrm>
            <a:off x="4033520" y="3959352"/>
            <a:ext cx="1381760" cy="2624328"/>
          </a:xfrm>
          <a:prstGeom prst="ellipse">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445766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9645BD6E-D504-0AAE-E7AB-615D99588185}"/>
              </a:ext>
            </a:extLst>
          </p:cNvPr>
          <p:cNvSpPr>
            <a:spLocks noGrp="1"/>
          </p:cNvSpPr>
          <p:nvPr>
            <p:ph type="title"/>
          </p:nvPr>
        </p:nvSpPr>
        <p:spPr/>
        <p:txBody>
          <a:bodyPr/>
          <a:lstStyle/>
          <a:p>
            <a:r>
              <a:rPr lang="en-US" dirty="0"/>
              <a:t>what does Tom need to do now</a:t>
            </a:r>
          </a:p>
        </p:txBody>
      </p:sp>
      <p:graphicFrame>
        <p:nvGraphicFramePr>
          <p:cNvPr id="14" name="Content Placeholder 3" descr="Timeline Placeholder ">
            <a:extLst>
              <a:ext uri="{FF2B5EF4-FFF2-40B4-BE49-F238E27FC236}">
                <a16:creationId xmlns:a16="http://schemas.microsoft.com/office/drawing/2014/main" id="{8B282638-605F-AABF-CB34-2453951B1089}"/>
              </a:ext>
            </a:extLst>
          </p:cNvPr>
          <p:cNvGraphicFramePr>
            <a:graphicFrameLocks noGrp="1"/>
          </p:cNvGraphicFramePr>
          <p:nvPr>
            <p:ph idx="1"/>
            <p:extLst>
              <p:ext uri="{D42A27DB-BD31-4B8C-83A1-F6EECF244321}">
                <p14:modId xmlns:p14="http://schemas.microsoft.com/office/powerpoint/2010/main" val="321618269"/>
              </p:ext>
            </p:extLst>
          </p:nvPr>
        </p:nvGraphicFramePr>
        <p:xfrm>
          <a:off x="576263" y="1901825"/>
          <a:ext cx="7724457" cy="38766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lide Number Placeholder 5">
            <a:extLst>
              <a:ext uri="{FF2B5EF4-FFF2-40B4-BE49-F238E27FC236}">
                <a16:creationId xmlns:a16="http://schemas.microsoft.com/office/drawing/2014/main" id="{2705CC93-7672-B278-4A84-0AB0F7221F04}"/>
              </a:ext>
            </a:extLst>
          </p:cNvPr>
          <p:cNvSpPr>
            <a:spLocks noGrp="1"/>
          </p:cNvSpPr>
          <p:nvPr>
            <p:ph type="sldNum" sz="quarter" idx="12"/>
          </p:nvPr>
        </p:nvSpPr>
        <p:spPr/>
        <p:txBody>
          <a:bodyPr/>
          <a:lstStyle/>
          <a:p>
            <a:fld id="{58FB4751-880F-D840-AAA9-3A15815CC996}" type="slidenum">
              <a:rPr lang="en-US" smtClean="0"/>
              <a:t>13</a:t>
            </a:fld>
            <a:endParaRPr lang="en-US" dirty="0"/>
          </a:p>
        </p:txBody>
      </p:sp>
    </p:spTree>
    <p:extLst>
      <p:ext uri="{BB962C8B-B14F-4D97-AF65-F5344CB8AC3E}">
        <p14:creationId xmlns:p14="http://schemas.microsoft.com/office/powerpoint/2010/main" val="389881529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A7AB109-D696-F27C-BD95-5BEBCF3AC000}"/>
              </a:ext>
            </a:extLst>
          </p:cNvPr>
          <p:cNvSpPr>
            <a:spLocks noGrp="1"/>
          </p:cNvSpPr>
          <p:nvPr>
            <p:ph type="title"/>
          </p:nvPr>
        </p:nvSpPr>
        <p:spPr/>
        <p:txBody>
          <a:bodyPr/>
          <a:lstStyle/>
          <a:p>
            <a:r>
              <a:rPr lang="en-US" dirty="0"/>
              <a:t>references</a:t>
            </a:r>
          </a:p>
        </p:txBody>
      </p:sp>
      <p:sp>
        <p:nvSpPr>
          <p:cNvPr id="2" name="Text Placeholder 1">
            <a:extLst>
              <a:ext uri="{FF2B5EF4-FFF2-40B4-BE49-F238E27FC236}">
                <a16:creationId xmlns:a16="http://schemas.microsoft.com/office/drawing/2014/main" id="{60ADE49E-7CC1-6704-5852-FAE992A0EEC4}"/>
              </a:ext>
            </a:extLst>
          </p:cNvPr>
          <p:cNvSpPr>
            <a:spLocks noGrp="1"/>
          </p:cNvSpPr>
          <p:nvPr>
            <p:ph type="body" sz="half" idx="2"/>
          </p:nvPr>
        </p:nvSpPr>
        <p:spPr>
          <a:xfrm>
            <a:off x="576072" y="1947671"/>
            <a:ext cx="11107928" cy="4070729"/>
          </a:xfrm>
          <a:solidFill>
            <a:srgbClr val="F8F3F0"/>
          </a:solidFill>
        </p:spPr>
        <p:txBody>
          <a:bodyPr>
            <a:normAutofit fontScale="92500" lnSpcReduction="20000"/>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Boddy, D. (2016).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Management : An Introduction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Pearson Education Limited, Harlow, United Kingdom.</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FutureLearn</a:t>
            </a:r>
            <a:r>
              <a:rPr lang="en-GB" sz="1800" dirty="0">
                <a:effectLst/>
                <a:latin typeface="Calibri" panose="020F0502020204030204" pitchFamily="34" charset="0"/>
                <a:ea typeface="Calibri" panose="020F0502020204030204" pitchFamily="34" charset="0"/>
                <a:cs typeface="Times New Roman" panose="02020603050405020304" pitchFamily="18" charset="0"/>
              </a:rPr>
              <a:t> (no date)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The 4 main benefits of effective communication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FutureLearn</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https://www.futurelearn.com/info/courses/communicating-and-influencing-in-organisations/0/steps/180465 (Accessed: November 8, 2022).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Johnson, E. (2021)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What are the benefits of effective communication skills?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iHASCO</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https://www.ihasco.co.uk/blog/entry/3234/what-are-the-benefits-of-effective-communication-skills (Accessed: November 7, 2022).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Mehrabian, A. (1981) Silent Messages: Implicit Communication of Emotions and Attitudes, Boston: Wadsworth Publishing Company</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Quintanlla</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Wahl (2017). ‘Listening’, in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Maund</a:t>
            </a:r>
            <a:r>
              <a:rPr lang="en-GB" sz="1800" dirty="0">
                <a:effectLst/>
                <a:latin typeface="Calibri" panose="020F0502020204030204" pitchFamily="34" charset="0"/>
                <a:ea typeface="Calibri" panose="020F0502020204030204" pitchFamily="34" charset="0"/>
                <a:cs typeface="Times New Roman" panose="02020603050405020304" pitchFamily="18" charset="0"/>
              </a:rPr>
              <a:t>, A.,</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Schriek</a:t>
            </a:r>
            <a:r>
              <a:rPr lang="en-GB" sz="1800" dirty="0">
                <a:effectLst/>
                <a:latin typeface="Calibri" panose="020F0502020204030204" pitchFamily="34" charset="0"/>
                <a:ea typeface="Calibri" panose="020F0502020204030204" pitchFamily="34" charset="0"/>
                <a:cs typeface="Times New Roman" panose="02020603050405020304" pitchFamily="18" charset="0"/>
              </a:rPr>
              <a:t>, M.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Tinkler</a:t>
            </a:r>
            <a:r>
              <a:rPr lang="en-GB" sz="1800" dirty="0">
                <a:effectLst/>
                <a:latin typeface="Calibri" panose="020F0502020204030204" pitchFamily="34" charset="0"/>
                <a:ea typeface="Calibri" panose="020F0502020204030204" pitchFamily="34" charset="0"/>
                <a:cs typeface="Times New Roman" panose="02020603050405020304" pitchFamily="18" charset="0"/>
              </a:rPr>
              <a:t> P.K. (ed.)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Certificate in Higher Education: Skills for the workplace student yearbook. </a:t>
            </a:r>
            <a:r>
              <a:rPr lang="en-GB" sz="1800" dirty="0">
                <a:effectLst/>
                <a:latin typeface="Calibri" panose="020F0502020204030204" pitchFamily="34" charset="0"/>
                <a:ea typeface="Calibri" panose="020F0502020204030204" pitchFamily="34" charset="0"/>
                <a:cs typeface="Times New Roman" panose="02020603050405020304" pitchFamily="18" charset="0"/>
              </a:rPr>
              <a:t>London, Sage, 47-64.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Rayudu, C. (2009).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Communication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Global Media, Mumbai.</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Schram, W. E. (1954).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The process and effects of mass communication.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Tuckman, B., (1965). Developmental sequence in small groups.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Psychological Bulletin</a:t>
            </a:r>
            <a:r>
              <a:rPr lang="en-GB" sz="1800" dirty="0">
                <a:effectLst/>
                <a:latin typeface="Calibri" panose="020F0502020204030204" pitchFamily="34" charset="0"/>
                <a:ea typeface="Calibri" panose="020F0502020204030204" pitchFamily="34" charset="0"/>
                <a:cs typeface="Times New Roman" panose="02020603050405020304" pitchFamily="18" charset="0"/>
              </a:rPr>
              <a:t>, 63(6), pp.384-399.</a:t>
            </a:r>
          </a:p>
          <a:p>
            <a:endParaRPr lang="en-GB" dirty="0">
              <a:effectLst/>
            </a:endParaRPr>
          </a:p>
          <a:p>
            <a:endParaRPr lang="en-GB" dirty="0">
              <a:effectLst/>
            </a:endParaRPr>
          </a:p>
        </p:txBody>
      </p:sp>
      <p:sp>
        <p:nvSpPr>
          <p:cNvPr id="6" name="Slide Number Placeholder 5">
            <a:extLst>
              <a:ext uri="{FF2B5EF4-FFF2-40B4-BE49-F238E27FC236}">
                <a16:creationId xmlns:a16="http://schemas.microsoft.com/office/drawing/2014/main" id="{18B697A5-63AE-CFF2-701C-13C0448CEBA9}"/>
              </a:ext>
            </a:extLst>
          </p:cNvPr>
          <p:cNvSpPr>
            <a:spLocks noGrp="1"/>
          </p:cNvSpPr>
          <p:nvPr>
            <p:ph type="sldNum" sz="quarter" idx="12"/>
          </p:nvPr>
        </p:nvSpPr>
        <p:spPr/>
        <p:txBody>
          <a:bodyPr/>
          <a:lstStyle/>
          <a:p>
            <a:fld id="{58FB4751-880F-D840-AAA9-3A15815CC996}" type="slidenum">
              <a:rPr lang="en-US" smtClean="0"/>
              <a:t>14</a:t>
            </a:fld>
            <a:endParaRPr lang="en-US" dirty="0"/>
          </a:p>
        </p:txBody>
      </p:sp>
    </p:spTree>
    <p:extLst>
      <p:ext uri="{BB962C8B-B14F-4D97-AF65-F5344CB8AC3E}">
        <p14:creationId xmlns:p14="http://schemas.microsoft.com/office/powerpoint/2010/main" val="34182068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able 4">
            <a:extLst>
              <a:ext uri="{FF2B5EF4-FFF2-40B4-BE49-F238E27FC236}">
                <a16:creationId xmlns:a16="http://schemas.microsoft.com/office/drawing/2014/main" id="{063FFB1D-C600-29EE-3123-9A6F37CFAD2E}"/>
              </a:ext>
            </a:extLst>
          </p:cNvPr>
          <p:cNvGraphicFramePr>
            <a:graphicFrameLocks noGrp="1"/>
          </p:cNvGraphicFramePr>
          <p:nvPr>
            <p:extLst>
              <p:ext uri="{D42A27DB-BD31-4B8C-83A1-F6EECF244321}">
                <p14:modId xmlns:p14="http://schemas.microsoft.com/office/powerpoint/2010/main" val="3835253445"/>
              </p:ext>
            </p:extLst>
          </p:nvPr>
        </p:nvGraphicFramePr>
        <p:xfrm>
          <a:off x="1000124" y="719666"/>
          <a:ext cx="10101264" cy="5390886"/>
        </p:xfrm>
        <a:graphic>
          <a:graphicData uri="http://schemas.openxmlformats.org/drawingml/2006/table">
            <a:tbl>
              <a:tblPr firstRow="1" bandRow="1">
                <a:tableStyleId>{21E4AEA4-8DFA-4A89-87EB-49C32662AFE0}</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GB" dirty="0"/>
                        <a:t>Iulia </a:t>
                      </a:r>
                      <a:r>
                        <a:rPr lang="en-GB" dirty="0" err="1"/>
                        <a:t>Dunareanu</a:t>
                      </a:r>
                      <a:r>
                        <a:rPr lang="en-GB" dirty="0"/>
                        <a:t>, Simona Maria </a:t>
                      </a:r>
                      <a:r>
                        <a:rPr lang="en-GB" dirty="0" err="1"/>
                        <a:t>Pacuraru</a:t>
                      </a:r>
                      <a:r>
                        <a:rPr lang="en-GB" dirty="0"/>
                        <a:t>, Mariana Monalisa </a:t>
                      </a:r>
                      <a:r>
                        <a:rPr lang="en-GB" dirty="0" err="1"/>
                        <a:t>Paun</a:t>
                      </a:r>
                      <a:r>
                        <a:rPr lang="en-GB" dirty="0"/>
                        <a:t>, </a:t>
                      </a:r>
                      <a:r>
                        <a:rPr lang="en-GB" dirty="0" err="1"/>
                        <a:t>Jaleru</a:t>
                      </a:r>
                      <a:r>
                        <a:rPr lang="en-GB" dirty="0"/>
                        <a:t> Daniel</a:t>
                      </a:r>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Good communication – text messages on WhatsApp and video-conferences, face to face meetings</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Time management – it is hard to manage your time for lectures and family time, especially if you are also working</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We would break down the tasks more efficiently</a:t>
                      </a:r>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 8 – better improvement could be made on the time management. Overall, we enjoyed being in the same group</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25779363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s_Organic_Presentation_Win32_SW_v10.potx" id="{6F7A4518-677F-49D0-AD76-8F0F7DEFB1E5}" vid="{F577DF72-62B0-42B0-B34E-786789A7979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{1D6D48BD-E261-44A7-88AA-5570BE192412}tf11964407_win32</Template>
  <TotalTime>389</TotalTime>
  <Words>916</Words>
  <Application>Microsoft Office PowerPoint</Application>
  <PresentationFormat>Ecran lat</PresentationFormat>
  <Paragraphs>141</Paragraphs>
  <Slides>15</Slides>
  <Notes>7</Notes>
  <HiddenSlides>0</HiddenSlides>
  <MMClips>0</MMClips>
  <ScaleCrop>false</ScaleCrop>
  <HeadingPairs>
    <vt:vector size="4" baseType="variant">
      <vt:variant>
        <vt:lpstr>Temă</vt:lpstr>
      </vt:variant>
      <vt:variant>
        <vt:i4>1</vt:i4>
      </vt:variant>
      <vt:variant>
        <vt:lpstr>Titluri diapozitive</vt:lpstr>
      </vt:variant>
      <vt:variant>
        <vt:i4>15</vt:i4>
      </vt:variant>
    </vt:vector>
  </HeadingPairs>
  <TitlesOfParts>
    <vt:vector size="16" baseType="lpstr">
      <vt:lpstr>Office Theme</vt:lpstr>
      <vt:lpstr>Effective team working and communication</vt:lpstr>
      <vt:lpstr>Contents</vt:lpstr>
      <vt:lpstr>introduction</vt:lpstr>
      <vt:lpstr>benefits of effective communication</vt:lpstr>
      <vt:lpstr>benefits of effective communication</vt:lpstr>
      <vt:lpstr>models of communication</vt:lpstr>
      <vt:lpstr>models of communication</vt:lpstr>
      <vt:lpstr>communication barriers</vt:lpstr>
      <vt:lpstr>how can Tom overcome barriers</vt:lpstr>
      <vt:lpstr>communication channels</vt:lpstr>
      <vt:lpstr>verbal and nonverbal communication</vt:lpstr>
      <vt:lpstr>why Tom got to this stage</vt:lpstr>
      <vt:lpstr>what does Tom need to do now</vt:lpstr>
      <vt:lpstr>references</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dc:title>
  <dc:creator>Ramona Cicortas</dc:creator>
  <cp:lastModifiedBy>Iulia Dunareanu</cp:lastModifiedBy>
  <cp:revision>7</cp:revision>
  <dcterms:created xsi:type="dcterms:W3CDTF">2022-11-13T12:19:21Z</dcterms:created>
  <dcterms:modified xsi:type="dcterms:W3CDTF">2022-11-13T19:26:18Z</dcterms:modified>
</cp:coreProperties>
</file>