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1" r:id="rId4"/>
    <p:sldId id="262" r:id="rId5"/>
    <p:sldId id="263" r:id="rId6"/>
    <p:sldId id="264" r:id="rId7"/>
    <p:sldId id="265" r:id="rId8"/>
    <p:sldId id="266" r:id="rId9"/>
    <p:sldId id="267" r:id="rId10"/>
    <p:sldId id="268" r:id="rId11"/>
    <p:sldId id="269" r:id="rId12"/>
    <p:sldId id="271" r:id="rId13"/>
    <p:sldId id="277" r:id="rId14"/>
    <p:sldId id="278" r:id="rId15"/>
    <p:sldId id="259" r:id="rId16"/>
    <p:sldId id="272" r:id="rId17"/>
    <p:sldId id="273" r:id="rId18"/>
    <p:sldId id="260" r:id="rId19"/>
    <p:sldId id="281" r:id="rId20"/>
    <p:sldId id="282" r:id="rId21"/>
    <p:sldId id="274" r:id="rId22"/>
    <p:sldId id="275" r:id="rId23"/>
    <p:sldId id="279" r:id="rId24"/>
    <p:sldId id="280" r:id="rId25"/>
    <p:sldId id="27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2AE691-2CDB-173F-DC0D-B844EB758C8F}" v="2" dt="2024-01-02T16:36:06.351"/>
    <p1510:client id="{0B814B18-2A5E-AAAE-EC61-5D30C58C5D17}" v="1946" dt="2024-01-08T10:22:39.084"/>
    <p1510:client id="{1403244A-28B9-F43B-D306-63A2DC1F72EA}" v="2" dt="2024-01-06T16:23:04.230"/>
    <p1510:client id="{19121551-762D-E54F-534B-CD78FC326CA6}" v="11" dt="2024-01-03T12:27:47.493"/>
    <p1510:client id="{2F5FC27D-E9ED-DA44-ED9B-E334031D7FC8}" v="340" dt="2024-01-07T07:31:13.955"/>
    <p1510:client id="{38515A61-EB6F-2787-EC52-113DCF49D868}" v="34" dt="2024-01-05T12:25:31.943"/>
    <p1510:client id="{46916F39-F465-49CF-A151-CDA4FE51C5BE}" v="2461" dt="2024-01-08T16:02:51.014"/>
    <p1510:client id="{50C02443-68C5-548D-C8DB-23EC3EA649E7}" v="62" dt="2024-01-06T15:06:19.787"/>
    <p1510:client id="{5543DBB3-1792-FDBE-2F29-C2CC266797D8}" v="3" dt="2024-01-03T11:41:34.625"/>
    <p1510:client id="{758F98D2-3380-4B85-B06B-F9F338598A04}" v="54" dt="2024-01-01T15:39:44.820"/>
    <p1510:client id="{7744AF58-4F18-A395-3A57-1ADE2F369B06}" v="2" dt="2024-01-03T15:21:36.521"/>
    <p1510:client id="{7D3EA0BF-DA61-412D-030F-BCE0643D4E4C}" v="1843" dt="2024-01-08T17:35:46.173"/>
    <p1510:client id="{9C385817-C683-1B46-6926-E23D9C5C90B6}" v="41" dt="2024-01-06T16:27:55.653"/>
    <p1510:client id="{CE1B7C6A-4336-571E-D976-356A03CEA6F4}" v="150" dt="2024-01-02T15:04:34.539"/>
    <p1510:client id="{D86139C9-A4B4-D3FB-154E-52DF362FFCEB}" v="11" dt="2024-01-08T18:03:52.340"/>
    <p1510:client id="{FA257DAB-0419-4ABA-20A9-8C759A924338}" v="74" dt="2024-01-02T17:02:27.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bby Grota (2304205)" userId="S::2304205@student.uwtsd.ac.uk::18d8c317-4860-4864-9a58-8e54ec217186" providerId="AD" clId="Web-{0B814B18-2A5E-AAAE-EC61-5D30C58C5D17}"/>
    <pc:docChg chg="addSld delSld modSld">
      <pc:chgData name="Libby Grota (2304205)" userId="S::2304205@student.uwtsd.ac.uk::18d8c317-4860-4864-9a58-8e54ec217186" providerId="AD" clId="Web-{0B814B18-2A5E-AAAE-EC61-5D30C58C5D17}" dt="2024-01-08T10:22:39.084" v="1950" actId="14100"/>
      <pc:docMkLst>
        <pc:docMk/>
      </pc:docMkLst>
      <pc:sldChg chg="addSp delSp modSp del">
        <pc:chgData name="Libby Grota (2304205)" userId="S::2304205@student.uwtsd.ac.uk::18d8c317-4860-4864-9a58-8e54ec217186" providerId="AD" clId="Web-{0B814B18-2A5E-AAAE-EC61-5D30C58C5D17}" dt="2024-01-08T10:00:02.952" v="1089"/>
        <pc:sldMkLst>
          <pc:docMk/>
          <pc:sldMk cId="2238605397" sldId="258"/>
        </pc:sldMkLst>
        <pc:spChg chg="mod">
          <ac:chgData name="Libby Grota (2304205)" userId="S::2304205@student.uwtsd.ac.uk::18d8c317-4860-4864-9a58-8e54ec217186" providerId="AD" clId="Web-{0B814B18-2A5E-AAAE-EC61-5D30C58C5D17}" dt="2024-01-08T09:19:30.242" v="83" actId="1076"/>
          <ac:spMkLst>
            <pc:docMk/>
            <pc:sldMk cId="2238605397" sldId="258"/>
            <ac:spMk id="2" creationId="{2900DF38-6E46-1394-84F4-7558B27FF25E}"/>
          </ac:spMkLst>
        </pc:spChg>
        <pc:spChg chg="mod">
          <ac:chgData name="Libby Grota (2304205)" userId="S::2304205@student.uwtsd.ac.uk::18d8c317-4860-4864-9a58-8e54ec217186" providerId="AD" clId="Web-{0B814B18-2A5E-AAAE-EC61-5D30C58C5D17}" dt="2024-01-08T09:19:22.867" v="82" actId="14100"/>
          <ac:spMkLst>
            <pc:docMk/>
            <pc:sldMk cId="2238605397" sldId="258"/>
            <ac:spMk id="3" creationId="{4E3D0BB0-FBF1-449A-989B-50892FF3D829}"/>
          </ac:spMkLst>
        </pc:spChg>
        <pc:spChg chg="del">
          <ac:chgData name="Libby Grota (2304205)" userId="S::2304205@student.uwtsd.ac.uk::18d8c317-4860-4864-9a58-8e54ec217186" providerId="AD" clId="Web-{0B814B18-2A5E-AAAE-EC61-5D30C58C5D17}" dt="2024-01-08T09:17:11.785" v="47"/>
          <ac:spMkLst>
            <pc:docMk/>
            <pc:sldMk cId="2238605397" sldId="258"/>
            <ac:spMk id="9" creationId="{43BBAF34-367D-4E18-A62E-4602BD90855C}"/>
          </ac:spMkLst>
        </pc:spChg>
        <pc:spChg chg="del">
          <ac:chgData name="Libby Grota (2304205)" userId="S::2304205@student.uwtsd.ac.uk::18d8c317-4860-4864-9a58-8e54ec217186" providerId="AD" clId="Web-{0B814B18-2A5E-AAAE-EC61-5D30C58C5D17}" dt="2024-01-08T09:17:11.785" v="47"/>
          <ac:spMkLst>
            <pc:docMk/>
            <pc:sldMk cId="2238605397" sldId="258"/>
            <ac:spMk id="11" creationId="{99A4CF08-858A-49E4-B707-4E7585D11566}"/>
          </ac:spMkLst>
        </pc:spChg>
        <pc:spChg chg="del">
          <ac:chgData name="Libby Grota (2304205)" userId="S::2304205@student.uwtsd.ac.uk::18d8c317-4860-4864-9a58-8e54ec217186" providerId="AD" clId="Web-{0B814B18-2A5E-AAAE-EC61-5D30C58C5D17}" dt="2024-01-08T09:17:11.785" v="47"/>
          <ac:spMkLst>
            <pc:docMk/>
            <pc:sldMk cId="2238605397" sldId="258"/>
            <ac:spMk id="13" creationId="{56938E62-910D-4D69-AA09-567AAAC3776D}"/>
          </ac:spMkLst>
        </pc:spChg>
        <pc:spChg chg="del">
          <ac:chgData name="Libby Grota (2304205)" userId="S::2304205@student.uwtsd.ac.uk::18d8c317-4860-4864-9a58-8e54ec217186" providerId="AD" clId="Web-{0B814B18-2A5E-AAAE-EC61-5D30C58C5D17}" dt="2024-01-08T09:17:11.785" v="47"/>
          <ac:spMkLst>
            <pc:docMk/>
            <pc:sldMk cId="2238605397" sldId="258"/>
            <ac:spMk id="15" creationId="{A74E54C6-D084-4BC8-B3F9-8B9EC22A6B67}"/>
          </ac:spMkLst>
        </pc:spChg>
        <pc:spChg chg="del">
          <ac:chgData name="Libby Grota (2304205)" userId="S::2304205@student.uwtsd.ac.uk::18d8c317-4860-4864-9a58-8e54ec217186" providerId="AD" clId="Web-{0B814B18-2A5E-AAAE-EC61-5D30C58C5D17}" dt="2024-01-08T09:17:11.785" v="47"/>
          <ac:spMkLst>
            <pc:docMk/>
            <pc:sldMk cId="2238605397" sldId="258"/>
            <ac:spMk id="17" creationId="{777713DB-A0B1-4507-9991-B6DCAE436C74}"/>
          </ac:spMkLst>
        </pc:spChg>
        <pc:spChg chg="add">
          <ac:chgData name="Libby Grota (2304205)" userId="S::2304205@student.uwtsd.ac.uk::18d8c317-4860-4864-9a58-8e54ec217186" providerId="AD" clId="Web-{0B814B18-2A5E-AAAE-EC61-5D30C58C5D17}" dt="2024-01-08T09:17:11.785" v="47"/>
          <ac:spMkLst>
            <pc:docMk/>
            <pc:sldMk cId="2238605397" sldId="258"/>
            <ac:spMk id="24" creationId="{B3408E4B-2DDD-4FB3-9181-7D8A09775FB3}"/>
          </ac:spMkLst>
        </pc:spChg>
        <pc:spChg chg="add">
          <ac:chgData name="Libby Grota (2304205)" userId="S::2304205@student.uwtsd.ac.uk::18d8c317-4860-4864-9a58-8e54ec217186" providerId="AD" clId="Web-{0B814B18-2A5E-AAAE-EC61-5D30C58C5D17}" dt="2024-01-08T09:17:11.785" v="47"/>
          <ac:spMkLst>
            <pc:docMk/>
            <pc:sldMk cId="2238605397" sldId="258"/>
            <ac:spMk id="30" creationId="{BC93C630-65D6-40FA-A096-8251FB983E45}"/>
          </ac:spMkLst>
        </pc:spChg>
        <pc:spChg chg="add">
          <ac:chgData name="Libby Grota (2304205)" userId="S::2304205@student.uwtsd.ac.uk::18d8c317-4860-4864-9a58-8e54ec217186" providerId="AD" clId="Web-{0B814B18-2A5E-AAAE-EC61-5D30C58C5D17}" dt="2024-01-08T09:17:11.785" v="47"/>
          <ac:spMkLst>
            <pc:docMk/>
            <pc:sldMk cId="2238605397" sldId="258"/>
            <ac:spMk id="32" creationId="{C2C51E34-9874-483C-A2C5-C9D271AD146E}"/>
          </ac:spMkLst>
        </pc:spChg>
        <pc:spChg chg="add">
          <ac:chgData name="Libby Grota (2304205)" userId="S::2304205@student.uwtsd.ac.uk::18d8c317-4860-4864-9a58-8e54ec217186" providerId="AD" clId="Web-{0B814B18-2A5E-AAAE-EC61-5D30C58C5D17}" dt="2024-01-08T09:17:11.785" v="47"/>
          <ac:spMkLst>
            <pc:docMk/>
            <pc:sldMk cId="2238605397" sldId="258"/>
            <ac:spMk id="34" creationId="{6109E7E7-5EA4-4526-A350-196FF2782FC3}"/>
          </ac:spMkLst>
        </pc:spChg>
        <pc:spChg chg="add">
          <ac:chgData name="Libby Grota (2304205)" userId="S::2304205@student.uwtsd.ac.uk::18d8c317-4860-4864-9a58-8e54ec217186" providerId="AD" clId="Web-{0B814B18-2A5E-AAAE-EC61-5D30C58C5D17}" dt="2024-01-08T09:17:11.785" v="47"/>
          <ac:spMkLst>
            <pc:docMk/>
            <pc:sldMk cId="2238605397" sldId="258"/>
            <ac:spMk id="36" creationId="{22373A23-D87D-48AD-A357-96100C722DDC}"/>
          </ac:spMkLst>
        </pc:spChg>
        <pc:picChg chg="del">
          <ac:chgData name="Libby Grota (2304205)" userId="S::2304205@student.uwtsd.ac.uk::18d8c317-4860-4864-9a58-8e54ec217186" providerId="AD" clId="Web-{0B814B18-2A5E-AAAE-EC61-5D30C58C5D17}" dt="2024-01-08T09:16:26.330" v="45"/>
          <ac:picMkLst>
            <pc:docMk/>
            <pc:sldMk cId="2238605397" sldId="258"/>
            <ac:picMk id="4" creationId="{3215715E-048B-7554-CCD9-4E68BC129094}"/>
          </ac:picMkLst>
        </pc:picChg>
        <pc:picChg chg="add del mod">
          <ac:chgData name="Libby Grota (2304205)" userId="S::2304205@student.uwtsd.ac.uk::18d8c317-4860-4864-9a58-8e54ec217186" providerId="AD" clId="Web-{0B814B18-2A5E-AAAE-EC61-5D30C58C5D17}" dt="2024-01-08T09:59:00.247" v="1073"/>
          <ac:picMkLst>
            <pc:docMk/>
            <pc:sldMk cId="2238605397" sldId="258"/>
            <ac:picMk id="5" creationId="{97ECD4C4-DCE1-BE79-4558-8A56D9D4A102}"/>
          </ac:picMkLst>
        </pc:picChg>
        <pc:picChg chg="del">
          <ac:chgData name="Libby Grota (2304205)" userId="S::2304205@student.uwtsd.ac.uk::18d8c317-4860-4864-9a58-8e54ec217186" providerId="AD" clId="Web-{0B814B18-2A5E-AAAE-EC61-5D30C58C5D17}" dt="2024-01-08T09:17:11.785" v="47"/>
          <ac:picMkLst>
            <pc:docMk/>
            <pc:sldMk cId="2238605397" sldId="258"/>
            <ac:picMk id="19" creationId="{A9A96FF2-ACD7-48C4-BCE1-FC7F42108606}"/>
          </ac:picMkLst>
        </pc:picChg>
        <pc:picChg chg="add">
          <ac:chgData name="Libby Grota (2304205)" userId="S::2304205@student.uwtsd.ac.uk::18d8c317-4860-4864-9a58-8e54ec217186" providerId="AD" clId="Web-{0B814B18-2A5E-AAAE-EC61-5D30C58C5D17}" dt="2024-01-08T09:17:11.785" v="47"/>
          <ac:picMkLst>
            <pc:docMk/>
            <pc:sldMk cId="2238605397" sldId="258"/>
            <ac:picMk id="26" creationId="{3FCA32F3-0B4B-449A-8A9D-309A1B678252}"/>
          </ac:picMkLst>
        </pc:picChg>
        <pc:picChg chg="add">
          <ac:chgData name="Libby Grota (2304205)" userId="S::2304205@student.uwtsd.ac.uk::18d8c317-4860-4864-9a58-8e54ec217186" providerId="AD" clId="Web-{0B814B18-2A5E-AAAE-EC61-5D30C58C5D17}" dt="2024-01-08T09:17:11.785" v="47"/>
          <ac:picMkLst>
            <pc:docMk/>
            <pc:sldMk cId="2238605397" sldId="258"/>
            <ac:picMk id="28" creationId="{D1C78E1D-D549-4B5E-B65A-7353ED14D838}"/>
          </ac:picMkLst>
        </pc:picChg>
      </pc:sldChg>
      <pc:sldChg chg="modSp">
        <pc:chgData name="Libby Grota (2304205)" userId="S::2304205@student.uwtsd.ac.uk::18d8c317-4860-4864-9a58-8e54ec217186" providerId="AD" clId="Web-{0B814B18-2A5E-AAAE-EC61-5D30C58C5D17}" dt="2024-01-08T10:13:32.803" v="1542" actId="1076"/>
        <pc:sldMkLst>
          <pc:docMk/>
          <pc:sldMk cId="2215229942" sldId="259"/>
        </pc:sldMkLst>
        <pc:spChg chg="mod">
          <ac:chgData name="Libby Grota (2304205)" userId="S::2304205@student.uwtsd.ac.uk::18d8c317-4860-4864-9a58-8e54ec217186" providerId="AD" clId="Web-{0B814B18-2A5E-AAAE-EC61-5D30C58C5D17}" dt="2024-01-08T10:13:24.912" v="1541" actId="1076"/>
          <ac:spMkLst>
            <pc:docMk/>
            <pc:sldMk cId="2215229942" sldId="259"/>
            <ac:spMk id="2" creationId="{7A37466E-0B39-DEDF-4CA4-826B528DE81F}"/>
          </ac:spMkLst>
        </pc:spChg>
        <pc:spChg chg="mod">
          <ac:chgData name="Libby Grota (2304205)" userId="S::2304205@student.uwtsd.ac.uk::18d8c317-4860-4864-9a58-8e54ec217186" providerId="AD" clId="Web-{0B814B18-2A5E-AAAE-EC61-5D30C58C5D17}" dt="2024-01-08T10:13:32.803" v="1542" actId="1076"/>
          <ac:spMkLst>
            <pc:docMk/>
            <pc:sldMk cId="2215229942" sldId="259"/>
            <ac:spMk id="3" creationId="{9F595EBC-0752-6F5A-263D-633C356E12E2}"/>
          </ac:spMkLst>
        </pc:spChg>
      </pc:sldChg>
      <pc:sldChg chg="modSp">
        <pc:chgData name="Libby Grota (2304205)" userId="S::2304205@student.uwtsd.ac.uk::18d8c317-4860-4864-9a58-8e54ec217186" providerId="AD" clId="Web-{0B814B18-2A5E-AAAE-EC61-5D30C58C5D17}" dt="2024-01-08T10:22:39.084" v="1950" actId="14100"/>
        <pc:sldMkLst>
          <pc:docMk/>
          <pc:sldMk cId="3760933655" sldId="260"/>
        </pc:sldMkLst>
        <pc:spChg chg="mod">
          <ac:chgData name="Libby Grota (2304205)" userId="S::2304205@student.uwtsd.ac.uk::18d8c317-4860-4864-9a58-8e54ec217186" providerId="AD" clId="Web-{0B814B18-2A5E-AAAE-EC61-5D30C58C5D17}" dt="2024-01-08T10:22:39.084" v="1950" actId="14100"/>
          <ac:spMkLst>
            <pc:docMk/>
            <pc:sldMk cId="3760933655" sldId="260"/>
            <ac:spMk id="3" creationId="{4B04E220-23B2-EE70-16B2-B9BE425235F6}"/>
          </ac:spMkLst>
        </pc:spChg>
      </pc:sldChg>
      <pc:sldChg chg="addSp delSp modSp new mod setBg">
        <pc:chgData name="Libby Grota (2304205)" userId="S::2304205@student.uwtsd.ac.uk::18d8c317-4860-4864-9a58-8e54ec217186" providerId="AD" clId="Web-{0B814B18-2A5E-AAAE-EC61-5D30C58C5D17}" dt="2024-01-08T09:59:59.811" v="1088" actId="1076"/>
        <pc:sldMkLst>
          <pc:docMk/>
          <pc:sldMk cId="2971495652" sldId="277"/>
        </pc:sldMkLst>
        <pc:spChg chg="mod">
          <ac:chgData name="Libby Grota (2304205)" userId="S::2304205@student.uwtsd.ac.uk::18d8c317-4860-4864-9a58-8e54ec217186" providerId="AD" clId="Web-{0B814B18-2A5E-AAAE-EC61-5D30C58C5D17}" dt="2024-01-08T09:59:26.685" v="1079" actId="1076"/>
          <ac:spMkLst>
            <pc:docMk/>
            <pc:sldMk cId="2971495652" sldId="277"/>
            <ac:spMk id="2" creationId="{F194C840-70A1-08DC-DC67-CEF8D48E8289}"/>
          </ac:spMkLst>
        </pc:spChg>
        <pc:spChg chg="mod">
          <ac:chgData name="Libby Grota (2304205)" userId="S::2304205@student.uwtsd.ac.uk::18d8c317-4860-4864-9a58-8e54ec217186" providerId="AD" clId="Web-{0B814B18-2A5E-AAAE-EC61-5D30C58C5D17}" dt="2024-01-08T09:59:59.811" v="1088" actId="1076"/>
          <ac:spMkLst>
            <pc:docMk/>
            <pc:sldMk cId="2971495652" sldId="277"/>
            <ac:spMk id="3" creationId="{97FC0E7A-E07D-F82F-E49B-194F8F2D8F5D}"/>
          </ac:spMkLst>
        </pc:spChg>
        <pc:spChg chg="add">
          <ac:chgData name="Libby Grota (2304205)" userId="S::2304205@student.uwtsd.ac.uk::18d8c317-4860-4864-9a58-8e54ec217186" providerId="AD" clId="Web-{0B814B18-2A5E-AAAE-EC61-5D30C58C5D17}" dt="2024-01-08T09:11:50.604" v="21"/>
          <ac:spMkLst>
            <pc:docMk/>
            <pc:sldMk cId="2971495652" sldId="277"/>
            <ac:spMk id="9" creationId="{9B0F3308-12C4-4DD7-ABB4-D0DFAA3CF6DE}"/>
          </ac:spMkLst>
        </pc:spChg>
        <pc:spChg chg="add">
          <ac:chgData name="Libby Grota (2304205)" userId="S::2304205@student.uwtsd.ac.uk::18d8c317-4860-4864-9a58-8e54ec217186" providerId="AD" clId="Web-{0B814B18-2A5E-AAAE-EC61-5D30C58C5D17}" dt="2024-01-08T09:11:50.604" v="21"/>
          <ac:spMkLst>
            <pc:docMk/>
            <pc:sldMk cId="2971495652" sldId="277"/>
            <ac:spMk id="15" creationId="{73AFD74C-283C-45BD-885B-6E6635E4B3F1}"/>
          </ac:spMkLst>
        </pc:spChg>
        <pc:spChg chg="add">
          <ac:chgData name="Libby Grota (2304205)" userId="S::2304205@student.uwtsd.ac.uk::18d8c317-4860-4864-9a58-8e54ec217186" providerId="AD" clId="Web-{0B814B18-2A5E-AAAE-EC61-5D30C58C5D17}" dt="2024-01-08T09:11:50.604" v="21"/>
          <ac:spMkLst>
            <pc:docMk/>
            <pc:sldMk cId="2971495652" sldId="277"/>
            <ac:spMk id="17" creationId="{CE3DE725-FEB0-422F-BDBA-A29C95768A3F}"/>
          </ac:spMkLst>
        </pc:spChg>
        <pc:spChg chg="add">
          <ac:chgData name="Libby Grota (2304205)" userId="S::2304205@student.uwtsd.ac.uk::18d8c317-4860-4864-9a58-8e54ec217186" providerId="AD" clId="Web-{0B814B18-2A5E-AAAE-EC61-5D30C58C5D17}" dt="2024-01-08T09:11:50.604" v="21"/>
          <ac:spMkLst>
            <pc:docMk/>
            <pc:sldMk cId="2971495652" sldId="277"/>
            <ac:spMk id="19" creationId="{05058156-257B-4118-BA50-5869C8AF6AD7}"/>
          </ac:spMkLst>
        </pc:spChg>
        <pc:spChg chg="add">
          <ac:chgData name="Libby Grota (2304205)" userId="S::2304205@student.uwtsd.ac.uk::18d8c317-4860-4864-9a58-8e54ec217186" providerId="AD" clId="Web-{0B814B18-2A5E-AAAE-EC61-5D30C58C5D17}" dt="2024-01-08T09:11:50.604" v="21"/>
          <ac:spMkLst>
            <pc:docMk/>
            <pc:sldMk cId="2971495652" sldId="277"/>
            <ac:spMk id="21" creationId="{D23B4D99-FEA8-489A-8436-A2F113BE1B6E}"/>
          </ac:spMkLst>
        </pc:spChg>
        <pc:picChg chg="add del mod">
          <ac:chgData name="Libby Grota (2304205)" userId="S::2304205@student.uwtsd.ac.uk::18d8c317-4860-4864-9a58-8e54ec217186" providerId="AD" clId="Web-{0B814B18-2A5E-AAAE-EC61-5D30C58C5D17}" dt="2024-01-08T09:59:11.653" v="1074"/>
          <ac:picMkLst>
            <pc:docMk/>
            <pc:sldMk cId="2971495652" sldId="277"/>
            <ac:picMk id="4" creationId="{307AFCF4-DF6E-2F7B-F6B5-E9B76AA67970}"/>
          </ac:picMkLst>
        </pc:picChg>
        <pc:picChg chg="add mod">
          <ac:chgData name="Libby Grota (2304205)" userId="S::2304205@student.uwtsd.ac.uk::18d8c317-4860-4864-9a58-8e54ec217186" providerId="AD" clId="Web-{0B814B18-2A5E-AAAE-EC61-5D30C58C5D17}" dt="2024-01-08T09:59:16.154" v="1076" actId="1076"/>
          <ac:picMkLst>
            <pc:docMk/>
            <pc:sldMk cId="2971495652" sldId="277"/>
            <ac:picMk id="5" creationId="{ED1CCABF-319B-BCD9-7384-BC0D92417C88}"/>
          </ac:picMkLst>
        </pc:picChg>
        <pc:picChg chg="add">
          <ac:chgData name="Libby Grota (2304205)" userId="S::2304205@student.uwtsd.ac.uk::18d8c317-4860-4864-9a58-8e54ec217186" providerId="AD" clId="Web-{0B814B18-2A5E-AAAE-EC61-5D30C58C5D17}" dt="2024-01-08T09:11:50.604" v="21"/>
          <ac:picMkLst>
            <pc:docMk/>
            <pc:sldMk cId="2971495652" sldId="277"/>
            <ac:picMk id="11" creationId="{6A24046D-AAB6-4470-AC22-6448D576E5B5}"/>
          </ac:picMkLst>
        </pc:picChg>
        <pc:picChg chg="add">
          <ac:chgData name="Libby Grota (2304205)" userId="S::2304205@student.uwtsd.ac.uk::18d8c317-4860-4864-9a58-8e54ec217186" providerId="AD" clId="Web-{0B814B18-2A5E-AAAE-EC61-5D30C58C5D17}" dt="2024-01-08T09:11:50.604" v="21"/>
          <ac:picMkLst>
            <pc:docMk/>
            <pc:sldMk cId="2971495652" sldId="277"/>
            <ac:picMk id="13" creationId="{211A0A85-392D-49DA-B9EC-82262B3B9614}"/>
          </ac:picMkLst>
        </pc:picChg>
      </pc:sldChg>
      <pc:sldChg chg="modSp new">
        <pc:chgData name="Libby Grota (2304205)" userId="S::2304205@student.uwtsd.ac.uk::18d8c317-4860-4864-9a58-8e54ec217186" providerId="AD" clId="Web-{0B814B18-2A5E-AAAE-EC61-5D30C58C5D17}" dt="2024-01-08T10:13:16.349" v="1540" actId="1076"/>
        <pc:sldMkLst>
          <pc:docMk/>
          <pc:sldMk cId="1799891116" sldId="278"/>
        </pc:sldMkLst>
        <pc:spChg chg="mod">
          <ac:chgData name="Libby Grota (2304205)" userId="S::2304205@student.uwtsd.ac.uk::18d8c317-4860-4864-9a58-8e54ec217186" providerId="AD" clId="Web-{0B814B18-2A5E-AAAE-EC61-5D30C58C5D17}" dt="2024-01-08T09:57:26.025" v="1058" actId="1076"/>
          <ac:spMkLst>
            <pc:docMk/>
            <pc:sldMk cId="1799891116" sldId="278"/>
            <ac:spMk id="2" creationId="{760FBF7D-7AD8-A259-1D1B-D8FF185E4D13}"/>
          </ac:spMkLst>
        </pc:spChg>
        <pc:spChg chg="mod">
          <ac:chgData name="Libby Grota (2304205)" userId="S::2304205@student.uwtsd.ac.uk::18d8c317-4860-4864-9a58-8e54ec217186" providerId="AD" clId="Web-{0B814B18-2A5E-AAAE-EC61-5D30C58C5D17}" dt="2024-01-08T10:13:16.349" v="1540" actId="1076"/>
          <ac:spMkLst>
            <pc:docMk/>
            <pc:sldMk cId="1799891116" sldId="278"/>
            <ac:spMk id="3" creationId="{B2319CEF-9471-8D6D-8AB5-110D08DC55FD}"/>
          </ac:spMkLst>
        </pc:spChg>
      </pc:sldChg>
    </pc:docChg>
  </pc:docChgLst>
  <pc:docChgLst>
    <pc:chgData name="Lily Jennings (2301151)" userId="S::2301151@student.uwtsd.ac.uk::568a3203-908f-4aff-b621-e651aaf7b052" providerId="AD" clId="Web-{38515A61-EB6F-2787-EC52-113DCF49D868}"/>
    <pc:docChg chg="addSld modSld">
      <pc:chgData name="Lily Jennings (2301151)" userId="S::2301151@student.uwtsd.ac.uk::568a3203-908f-4aff-b621-e651aaf7b052" providerId="AD" clId="Web-{38515A61-EB6F-2787-EC52-113DCF49D868}" dt="2024-01-05T12:25:31.943" v="54"/>
      <pc:docMkLst>
        <pc:docMk/>
      </pc:docMkLst>
      <pc:sldChg chg="addSp delSp modSp add mod setBg setClrOvrMap">
        <pc:chgData name="Lily Jennings (2301151)" userId="S::2301151@student.uwtsd.ac.uk::568a3203-908f-4aff-b621-e651aaf7b052" providerId="AD" clId="Web-{38515A61-EB6F-2787-EC52-113DCF49D868}" dt="2024-01-05T12:25:31.943" v="54"/>
        <pc:sldMkLst>
          <pc:docMk/>
          <pc:sldMk cId="2165371112" sldId="261"/>
        </pc:sldMkLst>
        <pc:spChg chg="mod">
          <ac:chgData name="Lily Jennings (2301151)" userId="S::2301151@student.uwtsd.ac.uk::568a3203-908f-4aff-b621-e651aaf7b052" providerId="AD" clId="Web-{38515A61-EB6F-2787-EC52-113DCF49D868}" dt="2024-01-05T12:25:22.239" v="53"/>
          <ac:spMkLst>
            <pc:docMk/>
            <pc:sldMk cId="2165371112" sldId="261"/>
            <ac:spMk id="2" creationId="{7093B331-4919-B774-B885-405AB7FB86D3}"/>
          </ac:spMkLst>
        </pc:spChg>
        <pc:spChg chg="add del">
          <ac:chgData name="Lily Jennings (2301151)" userId="S::2301151@student.uwtsd.ac.uk::568a3203-908f-4aff-b621-e651aaf7b052" providerId="AD" clId="Web-{38515A61-EB6F-2787-EC52-113DCF49D868}" dt="2024-01-05T12:25:22.239" v="53"/>
          <ac:spMkLst>
            <pc:docMk/>
            <pc:sldMk cId="2165371112" sldId="261"/>
            <ac:spMk id="7" creationId="{EC0294F1-7EE2-4EB9-A41B-908481D40AC9}"/>
          </ac:spMkLst>
        </pc:spChg>
        <pc:spChg chg="add del">
          <ac:chgData name="Lily Jennings (2301151)" userId="S::2301151@student.uwtsd.ac.uk::568a3203-908f-4aff-b621-e651aaf7b052" providerId="AD" clId="Web-{38515A61-EB6F-2787-EC52-113DCF49D868}" dt="2024-01-05T12:25:22.239" v="53"/>
          <ac:spMkLst>
            <pc:docMk/>
            <pc:sldMk cId="2165371112" sldId="261"/>
            <ac:spMk id="8" creationId="{B5E326A3-EB92-4BDA-9F77-45197E0CBE7E}"/>
          </ac:spMkLst>
        </pc:spChg>
        <pc:spChg chg="add del">
          <ac:chgData name="Lily Jennings (2301151)" userId="S::2301151@student.uwtsd.ac.uk::568a3203-908f-4aff-b621-e651aaf7b052" providerId="AD" clId="Web-{38515A61-EB6F-2787-EC52-113DCF49D868}" dt="2024-01-05T12:25:22.239" v="53"/>
          <ac:spMkLst>
            <pc:docMk/>
            <pc:sldMk cId="2165371112" sldId="261"/>
            <ac:spMk id="9" creationId="{CAC996C7-7B84-4645-9AA1-6EA85EAB47D6}"/>
          </ac:spMkLst>
        </pc:spChg>
        <pc:spChg chg="add del">
          <ac:chgData name="Lily Jennings (2301151)" userId="S::2301151@student.uwtsd.ac.uk::568a3203-908f-4aff-b621-e651aaf7b052" providerId="AD" clId="Web-{38515A61-EB6F-2787-EC52-113DCF49D868}" dt="2024-01-05T12:17:33.988" v="2"/>
          <ac:spMkLst>
            <pc:docMk/>
            <pc:sldMk cId="2165371112" sldId="261"/>
            <ac:spMk id="10" creationId="{74F28370-1EE3-4863-9FE5-5DA249064565}"/>
          </ac:spMkLst>
        </pc:spChg>
        <pc:spChg chg="add del">
          <ac:chgData name="Lily Jennings (2301151)" userId="S::2301151@student.uwtsd.ac.uk::568a3203-908f-4aff-b621-e651aaf7b052" providerId="AD" clId="Web-{38515A61-EB6F-2787-EC52-113DCF49D868}" dt="2024-01-05T12:25:22.239" v="53"/>
          <ac:spMkLst>
            <pc:docMk/>
            <pc:sldMk cId="2165371112" sldId="261"/>
            <ac:spMk id="11" creationId="{32DC315B-5680-47D9-B827-34D012FB14B2}"/>
          </ac:spMkLst>
        </pc:spChg>
        <pc:spChg chg="add del">
          <ac:chgData name="Lily Jennings (2301151)" userId="S::2301151@student.uwtsd.ac.uk::568a3203-908f-4aff-b621-e651aaf7b052" providerId="AD" clId="Web-{38515A61-EB6F-2787-EC52-113DCF49D868}" dt="2024-01-05T12:25:31.943" v="54"/>
          <ac:spMkLst>
            <pc:docMk/>
            <pc:sldMk cId="2165371112" sldId="261"/>
            <ac:spMk id="13" creationId="{B5E326A3-EB92-4BDA-9F77-45197E0CBE7E}"/>
          </ac:spMkLst>
        </pc:spChg>
        <pc:spChg chg="add del">
          <ac:chgData name="Lily Jennings (2301151)" userId="S::2301151@student.uwtsd.ac.uk::568a3203-908f-4aff-b621-e651aaf7b052" providerId="AD" clId="Web-{38515A61-EB6F-2787-EC52-113DCF49D868}" dt="2024-01-05T12:17:33.988" v="2"/>
          <ac:spMkLst>
            <pc:docMk/>
            <pc:sldMk cId="2165371112" sldId="261"/>
            <ac:spMk id="14" creationId="{5D34B500-5EC0-476D-B67E-70D28FFE638C}"/>
          </ac:spMkLst>
        </pc:spChg>
        <pc:spChg chg="add del">
          <ac:chgData name="Lily Jennings (2301151)" userId="S::2301151@student.uwtsd.ac.uk::568a3203-908f-4aff-b621-e651aaf7b052" providerId="AD" clId="Web-{38515A61-EB6F-2787-EC52-113DCF49D868}" dt="2024-01-05T12:17:33.988" v="2"/>
          <ac:spMkLst>
            <pc:docMk/>
            <pc:sldMk cId="2165371112" sldId="261"/>
            <ac:spMk id="16" creationId="{2EC8A0E2-483D-4079-AF4D-14DD2BE3DED0}"/>
          </ac:spMkLst>
        </pc:spChg>
        <pc:spChg chg="add del">
          <ac:chgData name="Lily Jennings (2301151)" userId="S::2301151@student.uwtsd.ac.uk::568a3203-908f-4aff-b621-e651aaf7b052" providerId="AD" clId="Web-{38515A61-EB6F-2787-EC52-113DCF49D868}" dt="2024-01-05T12:25:31.943" v="54"/>
          <ac:spMkLst>
            <pc:docMk/>
            <pc:sldMk cId="2165371112" sldId="261"/>
            <ac:spMk id="18" creationId="{CAC996C7-7B84-4645-9AA1-6EA85EAB47D6}"/>
          </ac:spMkLst>
        </pc:spChg>
        <pc:spChg chg="add del">
          <ac:chgData name="Lily Jennings (2301151)" userId="S::2301151@student.uwtsd.ac.uk::568a3203-908f-4aff-b621-e651aaf7b052" providerId="AD" clId="Web-{38515A61-EB6F-2787-EC52-113DCF49D868}" dt="2024-01-05T12:25:31.943" v="54"/>
          <ac:spMkLst>
            <pc:docMk/>
            <pc:sldMk cId="2165371112" sldId="261"/>
            <ac:spMk id="20" creationId="{32DC315B-5680-47D9-B827-34D012FB14B2}"/>
          </ac:spMkLst>
        </pc:spChg>
        <pc:spChg chg="add">
          <ac:chgData name="Lily Jennings (2301151)" userId="S::2301151@student.uwtsd.ac.uk::568a3203-908f-4aff-b621-e651aaf7b052" providerId="AD" clId="Web-{38515A61-EB6F-2787-EC52-113DCF49D868}" dt="2024-01-05T12:25:31.943" v="54"/>
          <ac:spMkLst>
            <pc:docMk/>
            <pc:sldMk cId="2165371112" sldId="261"/>
            <ac:spMk id="25" creationId="{B5E326A3-EB92-4BDA-9F77-45197E0CBE7E}"/>
          </ac:spMkLst>
        </pc:spChg>
        <pc:spChg chg="add">
          <ac:chgData name="Lily Jennings (2301151)" userId="S::2301151@student.uwtsd.ac.uk::568a3203-908f-4aff-b621-e651aaf7b052" providerId="AD" clId="Web-{38515A61-EB6F-2787-EC52-113DCF49D868}" dt="2024-01-05T12:25:31.943" v="54"/>
          <ac:spMkLst>
            <pc:docMk/>
            <pc:sldMk cId="2165371112" sldId="261"/>
            <ac:spMk id="27" creationId="{CAC996C7-7B84-4645-9AA1-6EA85EAB47D6}"/>
          </ac:spMkLst>
        </pc:spChg>
        <pc:spChg chg="add">
          <ac:chgData name="Lily Jennings (2301151)" userId="S::2301151@student.uwtsd.ac.uk::568a3203-908f-4aff-b621-e651aaf7b052" providerId="AD" clId="Web-{38515A61-EB6F-2787-EC52-113DCF49D868}" dt="2024-01-05T12:25:31.943" v="54"/>
          <ac:spMkLst>
            <pc:docMk/>
            <pc:sldMk cId="2165371112" sldId="261"/>
            <ac:spMk id="29" creationId="{32DC315B-5680-47D9-B827-34D012FB14B2}"/>
          </ac:spMkLst>
        </pc:spChg>
        <pc:graphicFrameChg chg="mod modGraphic">
          <ac:chgData name="Lily Jennings (2301151)" userId="S::2301151@student.uwtsd.ac.uk::568a3203-908f-4aff-b621-e651aaf7b052" providerId="AD" clId="Web-{38515A61-EB6F-2787-EC52-113DCF49D868}" dt="2024-01-05T12:25:31.943" v="54"/>
          <ac:graphicFrameMkLst>
            <pc:docMk/>
            <pc:sldMk cId="2165371112" sldId="261"/>
            <ac:graphicFrameMk id="5" creationId="{9CE20C84-A25C-E805-24F8-3E4D4DEA6197}"/>
          </ac:graphicFrameMkLst>
        </pc:graphicFrameChg>
        <pc:picChg chg="add del">
          <ac:chgData name="Lily Jennings (2301151)" userId="S::2301151@student.uwtsd.ac.uk::568a3203-908f-4aff-b621-e651aaf7b052" providerId="AD" clId="Web-{38515A61-EB6F-2787-EC52-113DCF49D868}" dt="2024-01-05T12:17:33.988" v="2"/>
          <ac:picMkLst>
            <pc:docMk/>
            <pc:sldMk cId="2165371112" sldId="261"/>
            <ac:picMk id="12" creationId="{1D544BB6-2428-4107-BAC4-C38BEA1E1574}"/>
          </ac:picMkLst>
        </pc:picChg>
      </pc:sldChg>
      <pc:sldChg chg="addSp modSp add">
        <pc:chgData name="Lily Jennings (2301151)" userId="S::2301151@student.uwtsd.ac.uk::568a3203-908f-4aff-b621-e651aaf7b052" providerId="AD" clId="Web-{38515A61-EB6F-2787-EC52-113DCF49D868}" dt="2024-01-05T12:20:19.916" v="14"/>
        <pc:sldMkLst>
          <pc:docMk/>
          <pc:sldMk cId="456580273" sldId="262"/>
        </pc:sldMkLst>
        <pc:spChg chg="mod">
          <ac:chgData name="Lily Jennings (2301151)" userId="S::2301151@student.uwtsd.ac.uk::568a3203-908f-4aff-b621-e651aaf7b052" providerId="AD" clId="Web-{38515A61-EB6F-2787-EC52-113DCF49D868}" dt="2024-01-05T12:20:19.916" v="14"/>
          <ac:spMkLst>
            <pc:docMk/>
            <pc:sldMk cId="456580273" sldId="262"/>
            <ac:spMk id="3" creationId="{1462AD80-1814-2261-0138-A05FB4A7611F}"/>
          </ac:spMkLst>
        </pc:spChg>
        <pc:spChg chg="add">
          <ac:chgData name="Lily Jennings (2301151)" userId="S::2301151@student.uwtsd.ac.uk::568a3203-908f-4aff-b621-e651aaf7b052" providerId="AD" clId="Web-{38515A61-EB6F-2787-EC52-113DCF49D868}" dt="2024-01-05T12:20:19.916" v="14"/>
          <ac:spMkLst>
            <pc:docMk/>
            <pc:sldMk cId="456580273" sldId="262"/>
            <ac:spMk id="10" creationId="{B9EEB229-3EBA-4333-B94C-ED62EC10144B}"/>
          </ac:spMkLst>
        </pc:spChg>
        <pc:spChg chg="add">
          <ac:chgData name="Lily Jennings (2301151)" userId="S::2301151@student.uwtsd.ac.uk::568a3203-908f-4aff-b621-e651aaf7b052" providerId="AD" clId="Web-{38515A61-EB6F-2787-EC52-113DCF49D868}" dt="2024-01-05T12:20:19.916" v="14"/>
          <ac:spMkLst>
            <pc:docMk/>
            <pc:sldMk cId="456580273" sldId="262"/>
            <ac:spMk id="16" creationId="{B6500FA0-D185-45FF-9F47-EF5FB715808C}"/>
          </ac:spMkLst>
        </pc:spChg>
        <pc:spChg chg="add">
          <ac:chgData name="Lily Jennings (2301151)" userId="S::2301151@student.uwtsd.ac.uk::568a3203-908f-4aff-b621-e651aaf7b052" providerId="AD" clId="Web-{38515A61-EB6F-2787-EC52-113DCF49D868}" dt="2024-01-05T12:20:19.916" v="14"/>
          <ac:spMkLst>
            <pc:docMk/>
            <pc:sldMk cId="456580273" sldId="262"/>
            <ac:spMk id="18" creationId="{7273825F-243F-467C-8349-B97E81C3E68B}"/>
          </ac:spMkLst>
        </pc:spChg>
        <pc:spChg chg="add">
          <ac:chgData name="Lily Jennings (2301151)" userId="S::2301151@student.uwtsd.ac.uk::568a3203-908f-4aff-b621-e651aaf7b052" providerId="AD" clId="Web-{38515A61-EB6F-2787-EC52-113DCF49D868}" dt="2024-01-05T12:20:19.916" v="14"/>
          <ac:spMkLst>
            <pc:docMk/>
            <pc:sldMk cId="456580273" sldId="262"/>
            <ac:spMk id="20" creationId="{255659AF-6F61-42EF-B761-0862A79DBEB7}"/>
          </ac:spMkLst>
        </pc:spChg>
        <pc:spChg chg="add">
          <ac:chgData name="Lily Jennings (2301151)" userId="S::2301151@student.uwtsd.ac.uk::568a3203-908f-4aff-b621-e651aaf7b052" providerId="AD" clId="Web-{38515A61-EB6F-2787-EC52-113DCF49D868}" dt="2024-01-05T12:20:19.916" v="14"/>
          <ac:spMkLst>
            <pc:docMk/>
            <pc:sldMk cId="456580273" sldId="262"/>
            <ac:spMk id="22" creationId="{00650157-038B-4377-BAFA-B12FF57E0137}"/>
          </ac:spMkLst>
        </pc:spChg>
        <pc:picChg chg="add">
          <ac:chgData name="Lily Jennings (2301151)" userId="S::2301151@student.uwtsd.ac.uk::568a3203-908f-4aff-b621-e651aaf7b052" providerId="AD" clId="Web-{38515A61-EB6F-2787-EC52-113DCF49D868}" dt="2024-01-05T12:20:19.916" v="14"/>
          <ac:picMkLst>
            <pc:docMk/>
            <pc:sldMk cId="456580273" sldId="262"/>
            <ac:picMk id="12" creationId="{B4666C73-1C44-4BD3-9529-A7E02C6A8AD2}"/>
          </ac:picMkLst>
        </pc:picChg>
        <pc:picChg chg="add">
          <ac:chgData name="Lily Jennings (2301151)" userId="S::2301151@student.uwtsd.ac.uk::568a3203-908f-4aff-b621-e651aaf7b052" providerId="AD" clId="Web-{38515A61-EB6F-2787-EC52-113DCF49D868}" dt="2024-01-05T12:20:19.916" v="14"/>
          <ac:picMkLst>
            <pc:docMk/>
            <pc:sldMk cId="456580273" sldId="262"/>
            <ac:picMk id="14" creationId="{723E4E2F-EA2E-477B-A595-C5A5F62E93AF}"/>
          </ac:picMkLst>
        </pc:picChg>
      </pc:sldChg>
      <pc:sldChg chg="add">
        <pc:chgData name="Lily Jennings (2301151)" userId="S::2301151@student.uwtsd.ac.uk::568a3203-908f-4aff-b621-e651aaf7b052" providerId="AD" clId="Web-{38515A61-EB6F-2787-EC52-113DCF49D868}" dt="2024-01-05T12:18:14.083" v="7"/>
        <pc:sldMkLst>
          <pc:docMk/>
          <pc:sldMk cId="3607124596" sldId="263"/>
        </pc:sldMkLst>
      </pc:sldChg>
      <pc:sldChg chg="addSp delSp modSp add">
        <pc:chgData name="Lily Jennings (2301151)" userId="S::2301151@student.uwtsd.ac.uk::568a3203-908f-4aff-b621-e651aaf7b052" providerId="AD" clId="Web-{38515A61-EB6F-2787-EC52-113DCF49D868}" dt="2024-01-05T12:20:59.245" v="19" actId="20577"/>
        <pc:sldMkLst>
          <pc:docMk/>
          <pc:sldMk cId="865991436" sldId="264"/>
        </pc:sldMkLst>
        <pc:spChg chg="mod">
          <ac:chgData name="Lily Jennings (2301151)" userId="S::2301151@student.uwtsd.ac.uk::568a3203-908f-4aff-b621-e651aaf7b052" providerId="AD" clId="Web-{38515A61-EB6F-2787-EC52-113DCF49D868}" dt="2024-01-05T12:20:33.948" v="17"/>
          <ac:spMkLst>
            <pc:docMk/>
            <pc:sldMk cId="865991436" sldId="264"/>
            <ac:spMk id="2" creationId="{0CF0B43B-C352-044A-7504-22B56E69BDAA}"/>
          </ac:spMkLst>
        </pc:spChg>
        <pc:spChg chg="mod">
          <ac:chgData name="Lily Jennings (2301151)" userId="S::2301151@student.uwtsd.ac.uk::568a3203-908f-4aff-b621-e651aaf7b052" providerId="AD" clId="Web-{38515A61-EB6F-2787-EC52-113DCF49D868}" dt="2024-01-05T12:20:59.245" v="19" actId="20577"/>
          <ac:spMkLst>
            <pc:docMk/>
            <pc:sldMk cId="865991436" sldId="264"/>
            <ac:spMk id="3" creationId="{EDCC8ECC-D349-A66E-6C65-62B2E972F366}"/>
          </ac:spMkLst>
        </pc:spChg>
        <pc:spChg chg="add del">
          <ac:chgData name="Lily Jennings (2301151)" userId="S::2301151@student.uwtsd.ac.uk::568a3203-908f-4aff-b621-e651aaf7b052" providerId="AD" clId="Web-{38515A61-EB6F-2787-EC52-113DCF49D868}" dt="2024-01-05T12:20:33.932" v="16"/>
          <ac:spMkLst>
            <pc:docMk/>
            <pc:sldMk cId="865991436" sldId="264"/>
            <ac:spMk id="9" creationId="{43BBAF34-367D-4E18-A62E-4602BD90855C}"/>
          </ac:spMkLst>
        </pc:spChg>
        <pc:spChg chg="add del">
          <ac:chgData name="Lily Jennings (2301151)" userId="S::2301151@student.uwtsd.ac.uk::568a3203-908f-4aff-b621-e651aaf7b052" providerId="AD" clId="Web-{38515A61-EB6F-2787-EC52-113DCF49D868}" dt="2024-01-05T12:20:33.932" v="16"/>
          <ac:spMkLst>
            <pc:docMk/>
            <pc:sldMk cId="865991436" sldId="264"/>
            <ac:spMk id="15" creationId="{99A4CF08-858A-49E4-B707-4E7585D11566}"/>
          </ac:spMkLst>
        </pc:spChg>
        <pc:spChg chg="add del">
          <ac:chgData name="Lily Jennings (2301151)" userId="S::2301151@student.uwtsd.ac.uk::568a3203-908f-4aff-b621-e651aaf7b052" providerId="AD" clId="Web-{38515A61-EB6F-2787-EC52-113DCF49D868}" dt="2024-01-05T12:20:33.932" v="16"/>
          <ac:spMkLst>
            <pc:docMk/>
            <pc:sldMk cId="865991436" sldId="264"/>
            <ac:spMk id="17" creationId="{56938E62-910D-4D69-AA09-567AAAC3776D}"/>
          </ac:spMkLst>
        </pc:spChg>
        <pc:spChg chg="add del">
          <ac:chgData name="Lily Jennings (2301151)" userId="S::2301151@student.uwtsd.ac.uk::568a3203-908f-4aff-b621-e651aaf7b052" providerId="AD" clId="Web-{38515A61-EB6F-2787-EC52-113DCF49D868}" dt="2024-01-05T12:20:33.932" v="16"/>
          <ac:spMkLst>
            <pc:docMk/>
            <pc:sldMk cId="865991436" sldId="264"/>
            <ac:spMk id="19" creationId="{A74E54C6-D084-4BC8-B3F9-8B9EC22A6B67}"/>
          </ac:spMkLst>
        </pc:spChg>
        <pc:spChg chg="add del">
          <ac:chgData name="Lily Jennings (2301151)" userId="S::2301151@student.uwtsd.ac.uk::568a3203-908f-4aff-b621-e651aaf7b052" providerId="AD" clId="Web-{38515A61-EB6F-2787-EC52-113DCF49D868}" dt="2024-01-05T12:20:33.932" v="16"/>
          <ac:spMkLst>
            <pc:docMk/>
            <pc:sldMk cId="865991436" sldId="264"/>
            <ac:spMk id="21" creationId="{777713DB-A0B1-4507-9991-B6DCAE436C74}"/>
          </ac:spMkLst>
        </pc:spChg>
        <pc:spChg chg="add">
          <ac:chgData name="Lily Jennings (2301151)" userId="S::2301151@student.uwtsd.ac.uk::568a3203-908f-4aff-b621-e651aaf7b052" providerId="AD" clId="Web-{38515A61-EB6F-2787-EC52-113DCF49D868}" dt="2024-01-05T12:20:33.948" v="17"/>
          <ac:spMkLst>
            <pc:docMk/>
            <pc:sldMk cId="865991436" sldId="264"/>
            <ac:spMk id="23" creationId="{43BBAF34-367D-4E18-A62E-4602BD90855C}"/>
          </ac:spMkLst>
        </pc:spChg>
        <pc:spChg chg="add">
          <ac:chgData name="Lily Jennings (2301151)" userId="S::2301151@student.uwtsd.ac.uk::568a3203-908f-4aff-b621-e651aaf7b052" providerId="AD" clId="Web-{38515A61-EB6F-2787-EC52-113DCF49D868}" dt="2024-01-05T12:20:33.948" v="17"/>
          <ac:spMkLst>
            <pc:docMk/>
            <pc:sldMk cId="865991436" sldId="264"/>
            <ac:spMk id="24" creationId="{99A4CF08-858A-49E4-B707-4E7585D11566}"/>
          </ac:spMkLst>
        </pc:spChg>
        <pc:spChg chg="add">
          <ac:chgData name="Lily Jennings (2301151)" userId="S::2301151@student.uwtsd.ac.uk::568a3203-908f-4aff-b621-e651aaf7b052" providerId="AD" clId="Web-{38515A61-EB6F-2787-EC52-113DCF49D868}" dt="2024-01-05T12:20:33.948" v="17"/>
          <ac:spMkLst>
            <pc:docMk/>
            <pc:sldMk cId="865991436" sldId="264"/>
            <ac:spMk id="25" creationId="{56938E62-910D-4D69-AA09-567AAAC3776D}"/>
          </ac:spMkLst>
        </pc:spChg>
        <pc:spChg chg="add">
          <ac:chgData name="Lily Jennings (2301151)" userId="S::2301151@student.uwtsd.ac.uk::568a3203-908f-4aff-b621-e651aaf7b052" providerId="AD" clId="Web-{38515A61-EB6F-2787-EC52-113DCF49D868}" dt="2024-01-05T12:20:33.948" v="17"/>
          <ac:spMkLst>
            <pc:docMk/>
            <pc:sldMk cId="865991436" sldId="264"/>
            <ac:spMk id="26" creationId="{A74E54C6-D084-4BC8-B3F9-8B9EC22A6B67}"/>
          </ac:spMkLst>
        </pc:spChg>
        <pc:spChg chg="add">
          <ac:chgData name="Lily Jennings (2301151)" userId="S::2301151@student.uwtsd.ac.uk::568a3203-908f-4aff-b621-e651aaf7b052" providerId="AD" clId="Web-{38515A61-EB6F-2787-EC52-113DCF49D868}" dt="2024-01-05T12:20:33.948" v="17"/>
          <ac:spMkLst>
            <pc:docMk/>
            <pc:sldMk cId="865991436" sldId="264"/>
            <ac:spMk id="27" creationId="{777713DB-A0B1-4507-9991-B6DCAE436C74}"/>
          </ac:spMkLst>
        </pc:spChg>
        <pc:picChg chg="mod ord">
          <ac:chgData name="Lily Jennings (2301151)" userId="S::2301151@student.uwtsd.ac.uk::568a3203-908f-4aff-b621-e651aaf7b052" providerId="AD" clId="Web-{38515A61-EB6F-2787-EC52-113DCF49D868}" dt="2024-01-05T12:20:52.605" v="18" actId="14100"/>
          <ac:picMkLst>
            <pc:docMk/>
            <pc:sldMk cId="865991436" sldId="264"/>
            <ac:picMk id="4" creationId="{6AA30EB0-CA7F-CB28-9A52-D92C7E2C0FCC}"/>
          </ac:picMkLst>
        </pc:picChg>
        <pc:picChg chg="add del">
          <ac:chgData name="Lily Jennings (2301151)" userId="S::2301151@student.uwtsd.ac.uk::568a3203-908f-4aff-b621-e651aaf7b052" providerId="AD" clId="Web-{38515A61-EB6F-2787-EC52-113DCF49D868}" dt="2024-01-05T12:20:33.932" v="16"/>
          <ac:picMkLst>
            <pc:docMk/>
            <pc:sldMk cId="865991436" sldId="264"/>
            <ac:picMk id="11" creationId="{D445918B-6272-4727-A3FA-F23651AECAE3}"/>
          </ac:picMkLst>
        </pc:picChg>
        <pc:picChg chg="add del">
          <ac:chgData name="Lily Jennings (2301151)" userId="S::2301151@student.uwtsd.ac.uk::568a3203-908f-4aff-b621-e651aaf7b052" providerId="AD" clId="Web-{38515A61-EB6F-2787-EC52-113DCF49D868}" dt="2024-01-05T12:20:33.932" v="16"/>
          <ac:picMkLst>
            <pc:docMk/>
            <pc:sldMk cId="865991436" sldId="264"/>
            <ac:picMk id="13" creationId="{A9A96FF2-ACD7-48C4-BCE1-FC7F42108606}"/>
          </ac:picMkLst>
        </pc:picChg>
        <pc:picChg chg="add">
          <ac:chgData name="Lily Jennings (2301151)" userId="S::2301151@student.uwtsd.ac.uk::568a3203-908f-4aff-b621-e651aaf7b052" providerId="AD" clId="Web-{38515A61-EB6F-2787-EC52-113DCF49D868}" dt="2024-01-05T12:20:33.948" v="17"/>
          <ac:picMkLst>
            <pc:docMk/>
            <pc:sldMk cId="865991436" sldId="264"/>
            <ac:picMk id="28" creationId="{A9A96FF2-ACD7-48C4-BCE1-FC7F42108606}"/>
          </ac:picMkLst>
        </pc:picChg>
      </pc:sldChg>
      <pc:sldChg chg="addSp modSp add">
        <pc:chgData name="Lily Jennings (2301151)" userId="S::2301151@student.uwtsd.ac.uk::568a3203-908f-4aff-b621-e651aaf7b052" providerId="AD" clId="Web-{38515A61-EB6F-2787-EC52-113DCF49D868}" dt="2024-01-05T12:21:34.466" v="24" actId="14100"/>
        <pc:sldMkLst>
          <pc:docMk/>
          <pc:sldMk cId="1698198860" sldId="265"/>
        </pc:sldMkLst>
        <pc:spChg chg="mod">
          <ac:chgData name="Lily Jennings (2301151)" userId="S::2301151@student.uwtsd.ac.uk::568a3203-908f-4aff-b621-e651aaf7b052" providerId="AD" clId="Web-{38515A61-EB6F-2787-EC52-113DCF49D868}" dt="2024-01-05T12:21:34.466" v="24" actId="14100"/>
          <ac:spMkLst>
            <pc:docMk/>
            <pc:sldMk cId="1698198860" sldId="265"/>
            <ac:spMk id="3" creationId="{7C24D35B-17B2-725F-1E67-2A2D3FB6465A}"/>
          </ac:spMkLst>
        </pc:spChg>
        <pc:spChg chg="add">
          <ac:chgData name="Lily Jennings (2301151)" userId="S::2301151@student.uwtsd.ac.uk::568a3203-908f-4aff-b621-e651aaf7b052" providerId="AD" clId="Web-{38515A61-EB6F-2787-EC52-113DCF49D868}" dt="2024-01-05T12:21:15.668" v="20"/>
          <ac:spMkLst>
            <pc:docMk/>
            <pc:sldMk cId="1698198860" sldId="265"/>
            <ac:spMk id="9" creationId="{40C8693A-B687-4F5E-B86B-B4F11D52347E}"/>
          </ac:spMkLst>
        </pc:spChg>
        <pc:spChg chg="add">
          <ac:chgData name="Lily Jennings (2301151)" userId="S::2301151@student.uwtsd.ac.uk::568a3203-908f-4aff-b621-e651aaf7b052" providerId="AD" clId="Web-{38515A61-EB6F-2787-EC52-113DCF49D868}" dt="2024-01-05T12:21:15.668" v="20"/>
          <ac:spMkLst>
            <pc:docMk/>
            <pc:sldMk cId="1698198860" sldId="265"/>
            <ac:spMk id="15" creationId="{E7B58214-716F-43B8-8272-85CE2B9AB0B5}"/>
          </ac:spMkLst>
        </pc:spChg>
        <pc:spChg chg="add">
          <ac:chgData name="Lily Jennings (2301151)" userId="S::2301151@student.uwtsd.ac.uk::568a3203-908f-4aff-b621-e651aaf7b052" providerId="AD" clId="Web-{38515A61-EB6F-2787-EC52-113DCF49D868}" dt="2024-01-05T12:21:15.668" v="20"/>
          <ac:spMkLst>
            <pc:docMk/>
            <pc:sldMk cId="1698198860" sldId="265"/>
            <ac:spMk id="17" creationId="{2A5C070E-7DB1-4147-B6A8-D14B9C40E159}"/>
          </ac:spMkLst>
        </pc:spChg>
        <pc:spChg chg="add">
          <ac:chgData name="Lily Jennings (2301151)" userId="S::2301151@student.uwtsd.ac.uk::568a3203-908f-4aff-b621-e651aaf7b052" providerId="AD" clId="Web-{38515A61-EB6F-2787-EC52-113DCF49D868}" dt="2024-01-05T12:21:15.668" v="20"/>
          <ac:spMkLst>
            <pc:docMk/>
            <pc:sldMk cId="1698198860" sldId="265"/>
            <ac:spMk id="19" creationId="{A31070C9-36CD-4B65-8159-324995821FB9}"/>
          </ac:spMkLst>
        </pc:spChg>
        <pc:spChg chg="add">
          <ac:chgData name="Lily Jennings (2301151)" userId="S::2301151@student.uwtsd.ac.uk::568a3203-908f-4aff-b621-e651aaf7b052" providerId="AD" clId="Web-{38515A61-EB6F-2787-EC52-113DCF49D868}" dt="2024-01-05T12:21:15.668" v="20"/>
          <ac:spMkLst>
            <pc:docMk/>
            <pc:sldMk cId="1698198860" sldId="265"/>
            <ac:spMk id="21" creationId="{89C35FB2-5194-4BE0-92D0-464E2B7116C7}"/>
          </ac:spMkLst>
        </pc:spChg>
        <pc:picChg chg="mod">
          <ac:chgData name="Lily Jennings (2301151)" userId="S::2301151@student.uwtsd.ac.uk::568a3203-908f-4aff-b621-e651aaf7b052" providerId="AD" clId="Web-{38515A61-EB6F-2787-EC52-113DCF49D868}" dt="2024-01-05T12:21:15.668" v="20"/>
          <ac:picMkLst>
            <pc:docMk/>
            <pc:sldMk cId="1698198860" sldId="265"/>
            <ac:picMk id="4" creationId="{77EE322E-9A95-36BE-E0C5-F99EF5169236}"/>
          </ac:picMkLst>
        </pc:picChg>
        <pc:picChg chg="add">
          <ac:chgData name="Lily Jennings (2301151)" userId="S::2301151@student.uwtsd.ac.uk::568a3203-908f-4aff-b621-e651aaf7b052" providerId="AD" clId="Web-{38515A61-EB6F-2787-EC52-113DCF49D868}" dt="2024-01-05T12:21:15.668" v="20"/>
          <ac:picMkLst>
            <pc:docMk/>
            <pc:sldMk cId="1698198860" sldId="265"/>
            <ac:picMk id="11" creationId="{D51084F9-D042-49BE-9E1A-43E583B98FCC}"/>
          </ac:picMkLst>
        </pc:picChg>
        <pc:picChg chg="add">
          <ac:chgData name="Lily Jennings (2301151)" userId="S::2301151@student.uwtsd.ac.uk::568a3203-908f-4aff-b621-e651aaf7b052" providerId="AD" clId="Web-{38515A61-EB6F-2787-EC52-113DCF49D868}" dt="2024-01-05T12:21:15.668" v="20"/>
          <ac:picMkLst>
            <pc:docMk/>
            <pc:sldMk cId="1698198860" sldId="265"/>
            <ac:picMk id="13" creationId="{EE65CA45-264D-4FD3-9249-3CB04EC97E80}"/>
          </ac:picMkLst>
        </pc:picChg>
      </pc:sldChg>
      <pc:sldChg chg="add">
        <pc:chgData name="Lily Jennings (2301151)" userId="S::2301151@student.uwtsd.ac.uk::568a3203-908f-4aff-b621-e651aaf7b052" providerId="AD" clId="Web-{38515A61-EB6F-2787-EC52-113DCF49D868}" dt="2024-01-05T12:19:21.804" v="10"/>
        <pc:sldMkLst>
          <pc:docMk/>
          <pc:sldMk cId="3515318916" sldId="266"/>
        </pc:sldMkLst>
      </pc:sldChg>
      <pc:sldChg chg="addSp modSp add">
        <pc:chgData name="Lily Jennings (2301151)" userId="S::2301151@student.uwtsd.ac.uk::568a3203-908f-4aff-b621-e651aaf7b052" providerId="AD" clId="Web-{38515A61-EB6F-2787-EC52-113DCF49D868}" dt="2024-01-05T12:23:46.783" v="44" actId="1076"/>
        <pc:sldMkLst>
          <pc:docMk/>
          <pc:sldMk cId="3343938839" sldId="267"/>
        </pc:sldMkLst>
        <pc:spChg chg="mod">
          <ac:chgData name="Lily Jennings (2301151)" userId="S::2301151@student.uwtsd.ac.uk::568a3203-908f-4aff-b621-e651aaf7b052" providerId="AD" clId="Web-{38515A61-EB6F-2787-EC52-113DCF49D868}" dt="2024-01-05T12:23:46.783" v="44" actId="1076"/>
          <ac:spMkLst>
            <pc:docMk/>
            <pc:sldMk cId="3343938839" sldId="267"/>
            <ac:spMk id="2" creationId="{3117B05E-097C-1814-F517-8121F2CB9115}"/>
          </ac:spMkLst>
        </pc:spChg>
        <pc:spChg chg="mod">
          <ac:chgData name="Lily Jennings (2301151)" userId="S::2301151@student.uwtsd.ac.uk::568a3203-908f-4aff-b621-e651aaf7b052" providerId="AD" clId="Web-{38515A61-EB6F-2787-EC52-113DCF49D868}" dt="2024-01-05T12:23:44.080" v="43" actId="1076"/>
          <ac:spMkLst>
            <pc:docMk/>
            <pc:sldMk cId="3343938839" sldId="267"/>
            <ac:spMk id="3" creationId="{B0553785-173D-AD32-C5DB-F187B7A26CC9}"/>
          </ac:spMkLst>
        </pc:spChg>
        <pc:spChg chg="add">
          <ac:chgData name="Lily Jennings (2301151)" userId="S::2301151@student.uwtsd.ac.uk::568a3203-908f-4aff-b621-e651aaf7b052" providerId="AD" clId="Web-{38515A61-EB6F-2787-EC52-113DCF49D868}" dt="2024-01-05T12:21:48.060" v="25"/>
          <ac:spMkLst>
            <pc:docMk/>
            <pc:sldMk cId="3343938839" sldId="267"/>
            <ac:spMk id="10" creationId="{3FAD17B9-9E6C-4DD1-9728-97B5E5FCCAB2}"/>
          </ac:spMkLst>
        </pc:spChg>
        <pc:spChg chg="add">
          <ac:chgData name="Lily Jennings (2301151)" userId="S::2301151@student.uwtsd.ac.uk::568a3203-908f-4aff-b621-e651aaf7b052" providerId="AD" clId="Web-{38515A61-EB6F-2787-EC52-113DCF49D868}" dt="2024-01-05T12:21:48.060" v="25"/>
          <ac:spMkLst>
            <pc:docMk/>
            <pc:sldMk cId="3343938839" sldId="267"/>
            <ac:spMk id="12" creationId="{D7AC3F90-A588-42FF-B41D-062A8D91B9E5}"/>
          </ac:spMkLst>
        </pc:spChg>
        <pc:spChg chg="add">
          <ac:chgData name="Lily Jennings (2301151)" userId="S::2301151@student.uwtsd.ac.uk::568a3203-908f-4aff-b621-e651aaf7b052" providerId="AD" clId="Web-{38515A61-EB6F-2787-EC52-113DCF49D868}" dt="2024-01-05T12:21:48.060" v="25"/>
          <ac:spMkLst>
            <pc:docMk/>
            <pc:sldMk cId="3343938839" sldId="267"/>
            <ac:spMk id="16" creationId="{E1AADF25-43E9-4DE0-AD82-4F6052319136}"/>
          </ac:spMkLst>
        </pc:spChg>
        <pc:spChg chg="add">
          <ac:chgData name="Lily Jennings (2301151)" userId="S::2301151@student.uwtsd.ac.uk::568a3203-908f-4aff-b621-e651aaf7b052" providerId="AD" clId="Web-{38515A61-EB6F-2787-EC52-113DCF49D868}" dt="2024-01-05T12:21:48.060" v="25"/>
          <ac:spMkLst>
            <pc:docMk/>
            <pc:sldMk cId="3343938839" sldId="267"/>
            <ac:spMk id="18" creationId="{CBC2D515-EF3C-4E4E-8BC1-192B21E92713}"/>
          </ac:spMkLst>
        </pc:spChg>
        <pc:picChg chg="mod">
          <ac:chgData name="Lily Jennings (2301151)" userId="S::2301151@student.uwtsd.ac.uk::568a3203-908f-4aff-b621-e651aaf7b052" providerId="AD" clId="Web-{38515A61-EB6F-2787-EC52-113DCF49D868}" dt="2024-01-05T12:21:48.060" v="25"/>
          <ac:picMkLst>
            <pc:docMk/>
            <pc:sldMk cId="3343938839" sldId="267"/>
            <ac:picMk id="5" creationId="{043C0775-4352-92E8-229E-1E175AE51955}"/>
          </ac:picMkLst>
        </pc:picChg>
        <pc:picChg chg="add">
          <ac:chgData name="Lily Jennings (2301151)" userId="S::2301151@student.uwtsd.ac.uk::568a3203-908f-4aff-b621-e651aaf7b052" providerId="AD" clId="Web-{38515A61-EB6F-2787-EC52-113DCF49D868}" dt="2024-01-05T12:21:48.060" v="25"/>
          <ac:picMkLst>
            <pc:docMk/>
            <pc:sldMk cId="3343938839" sldId="267"/>
            <ac:picMk id="14" creationId="{015AB904-4FB7-4A0D-B43E-03ACF05E1445}"/>
          </ac:picMkLst>
        </pc:picChg>
      </pc:sldChg>
      <pc:sldChg chg="addSp delSp modSp add mod setBg setClrOvrMap">
        <pc:chgData name="Lily Jennings (2301151)" userId="S::2301151@student.uwtsd.ac.uk::568a3203-908f-4aff-b621-e651aaf7b052" providerId="AD" clId="Web-{38515A61-EB6F-2787-EC52-113DCF49D868}" dt="2024-01-05T12:23:35.126" v="42" actId="1076"/>
        <pc:sldMkLst>
          <pc:docMk/>
          <pc:sldMk cId="446141798" sldId="268"/>
        </pc:sldMkLst>
        <pc:spChg chg="mod">
          <ac:chgData name="Lily Jennings (2301151)" userId="S::2301151@student.uwtsd.ac.uk::568a3203-908f-4aff-b621-e651aaf7b052" providerId="AD" clId="Web-{38515A61-EB6F-2787-EC52-113DCF49D868}" dt="2024-01-05T12:23:35.126" v="42" actId="1076"/>
          <ac:spMkLst>
            <pc:docMk/>
            <pc:sldMk cId="446141798" sldId="268"/>
            <ac:spMk id="2" creationId="{3EC882D7-1F58-A127-99FF-3B0A19ACF985}"/>
          </ac:spMkLst>
        </pc:spChg>
        <pc:spChg chg="mod">
          <ac:chgData name="Lily Jennings (2301151)" userId="S::2301151@student.uwtsd.ac.uk::568a3203-908f-4aff-b621-e651aaf7b052" providerId="AD" clId="Web-{38515A61-EB6F-2787-EC52-113DCF49D868}" dt="2024-01-05T12:23:29.923" v="41" actId="20577"/>
          <ac:spMkLst>
            <pc:docMk/>
            <pc:sldMk cId="446141798" sldId="268"/>
            <ac:spMk id="3" creationId="{F5258F61-8318-458A-F846-1C4AF606B128}"/>
          </ac:spMkLst>
        </pc:spChg>
        <pc:spChg chg="add del">
          <ac:chgData name="Lily Jennings (2301151)" userId="S::2301151@student.uwtsd.ac.uk::568a3203-908f-4aff-b621-e651aaf7b052" providerId="AD" clId="Web-{38515A61-EB6F-2787-EC52-113DCF49D868}" dt="2024-01-05T12:22:08.529" v="29"/>
          <ac:spMkLst>
            <pc:docMk/>
            <pc:sldMk cId="446141798" sldId="268"/>
            <ac:spMk id="8" creationId="{8F3CF990-ACB8-443A-BB74-D36EC8A00B02}"/>
          </ac:spMkLst>
        </pc:spChg>
        <pc:spChg chg="add del">
          <ac:chgData name="Lily Jennings (2301151)" userId="S::2301151@student.uwtsd.ac.uk::568a3203-908f-4aff-b621-e651aaf7b052" providerId="AD" clId="Web-{38515A61-EB6F-2787-EC52-113DCF49D868}" dt="2024-01-05T12:22:05.451" v="27"/>
          <ac:spMkLst>
            <pc:docMk/>
            <pc:sldMk cId="446141798" sldId="268"/>
            <ac:spMk id="9" creationId="{AFAADFB1-A9D8-4319-BAC8-6B3FD36BF271}"/>
          </ac:spMkLst>
        </pc:spChg>
        <pc:spChg chg="add del">
          <ac:chgData name="Lily Jennings (2301151)" userId="S::2301151@student.uwtsd.ac.uk::568a3203-908f-4aff-b621-e651aaf7b052" providerId="AD" clId="Web-{38515A61-EB6F-2787-EC52-113DCF49D868}" dt="2024-01-05T12:22:08.529" v="29"/>
          <ac:spMkLst>
            <pc:docMk/>
            <pc:sldMk cId="446141798" sldId="268"/>
            <ac:spMk id="10" creationId="{2601900C-265D-4146-A578-477541E3DF28}"/>
          </ac:spMkLst>
        </pc:spChg>
        <pc:spChg chg="add del">
          <ac:chgData name="Lily Jennings (2301151)" userId="S::2301151@student.uwtsd.ac.uk::568a3203-908f-4aff-b621-e651aaf7b052" providerId="AD" clId="Web-{38515A61-EB6F-2787-EC52-113DCF49D868}" dt="2024-01-05T12:22:08.529" v="29"/>
          <ac:spMkLst>
            <pc:docMk/>
            <pc:sldMk cId="446141798" sldId="268"/>
            <ac:spMk id="14" creationId="{65F94F98-3A57-49AA-838E-91AAF600B6EE}"/>
          </ac:spMkLst>
        </pc:spChg>
        <pc:spChg chg="add del">
          <ac:chgData name="Lily Jennings (2301151)" userId="S::2301151@student.uwtsd.ac.uk::568a3203-908f-4aff-b621-e651aaf7b052" providerId="AD" clId="Web-{38515A61-EB6F-2787-EC52-113DCF49D868}" dt="2024-01-05T12:22:05.451" v="27"/>
          <ac:spMkLst>
            <pc:docMk/>
            <pc:sldMk cId="446141798" sldId="268"/>
            <ac:spMk id="15" creationId="{3E12F873-5B9B-482F-9FB3-6355C4F3B718}"/>
          </ac:spMkLst>
        </pc:spChg>
        <pc:spChg chg="add del">
          <ac:chgData name="Lily Jennings (2301151)" userId="S::2301151@student.uwtsd.ac.uk::568a3203-908f-4aff-b621-e651aaf7b052" providerId="AD" clId="Web-{38515A61-EB6F-2787-EC52-113DCF49D868}" dt="2024-01-05T12:22:05.451" v="27"/>
          <ac:spMkLst>
            <pc:docMk/>
            <pc:sldMk cId="446141798" sldId="268"/>
            <ac:spMk id="17" creationId="{0F245259-4364-4D53-AC48-3E893885AD38}"/>
          </ac:spMkLst>
        </pc:spChg>
        <pc:spChg chg="add del">
          <ac:chgData name="Lily Jennings (2301151)" userId="S::2301151@student.uwtsd.ac.uk::568a3203-908f-4aff-b621-e651aaf7b052" providerId="AD" clId="Web-{38515A61-EB6F-2787-EC52-113DCF49D868}" dt="2024-01-05T12:22:08.529" v="29"/>
          <ac:spMkLst>
            <pc:docMk/>
            <pc:sldMk cId="446141798" sldId="268"/>
            <ac:spMk id="18" creationId="{41F8C064-2DC5-4758-B49C-76BFF64052AF}"/>
          </ac:spMkLst>
        </pc:spChg>
        <pc:spChg chg="add del">
          <ac:chgData name="Lily Jennings (2301151)" userId="S::2301151@student.uwtsd.ac.uk::568a3203-908f-4aff-b621-e651aaf7b052" providerId="AD" clId="Web-{38515A61-EB6F-2787-EC52-113DCF49D868}" dt="2024-01-05T12:22:05.451" v="27"/>
          <ac:spMkLst>
            <pc:docMk/>
            <pc:sldMk cId="446141798" sldId="268"/>
            <ac:spMk id="19" creationId="{3B9C7619-9AF0-4D6F-B2E3-21032A5C3AFE}"/>
          </ac:spMkLst>
        </pc:spChg>
        <pc:spChg chg="add del">
          <ac:chgData name="Lily Jennings (2301151)" userId="S::2301151@student.uwtsd.ac.uk::568a3203-908f-4aff-b621-e651aaf7b052" providerId="AD" clId="Web-{38515A61-EB6F-2787-EC52-113DCF49D868}" dt="2024-01-05T12:22:08.529" v="29"/>
          <ac:spMkLst>
            <pc:docMk/>
            <pc:sldMk cId="446141798" sldId="268"/>
            <ac:spMk id="20" creationId="{FBD68200-BC03-4015-860B-CD5C30CD76B8}"/>
          </ac:spMkLst>
        </pc:spChg>
        <pc:spChg chg="add del">
          <ac:chgData name="Lily Jennings (2301151)" userId="S::2301151@student.uwtsd.ac.uk::568a3203-908f-4aff-b621-e651aaf7b052" providerId="AD" clId="Web-{38515A61-EB6F-2787-EC52-113DCF49D868}" dt="2024-01-05T12:22:05.451" v="27"/>
          <ac:spMkLst>
            <pc:docMk/>
            <pc:sldMk cId="446141798" sldId="268"/>
            <ac:spMk id="21" creationId="{BAFBE0AC-23B1-4352-95D2-C71EB6D15029}"/>
          </ac:spMkLst>
        </pc:spChg>
        <pc:spChg chg="add del">
          <ac:chgData name="Lily Jennings (2301151)" userId="S::2301151@student.uwtsd.ac.uk::568a3203-908f-4aff-b621-e651aaf7b052" providerId="AD" clId="Web-{38515A61-EB6F-2787-EC52-113DCF49D868}" dt="2024-01-05T12:22:08.529" v="29"/>
          <ac:spMkLst>
            <pc:docMk/>
            <pc:sldMk cId="446141798" sldId="268"/>
            <ac:spMk id="22" creationId="{A0B5529D-5CAA-4BF2-B5C9-34705E7661F9}"/>
          </ac:spMkLst>
        </pc:spChg>
        <pc:spChg chg="add del">
          <ac:chgData name="Lily Jennings (2301151)" userId="S::2301151@student.uwtsd.ac.uk::568a3203-908f-4aff-b621-e651aaf7b052" providerId="AD" clId="Web-{38515A61-EB6F-2787-EC52-113DCF49D868}" dt="2024-01-05T12:22:08.529" v="29"/>
          <ac:spMkLst>
            <pc:docMk/>
            <pc:sldMk cId="446141798" sldId="268"/>
            <ac:spMk id="24" creationId="{332A6F87-AC28-4AA8-B8A6-AEBC67BD0D64}"/>
          </ac:spMkLst>
        </pc:spChg>
        <pc:spChg chg="add del">
          <ac:chgData name="Lily Jennings (2301151)" userId="S::2301151@student.uwtsd.ac.uk::568a3203-908f-4aff-b621-e651aaf7b052" providerId="AD" clId="Web-{38515A61-EB6F-2787-EC52-113DCF49D868}" dt="2024-01-05T12:22:14.170" v="31"/>
          <ac:spMkLst>
            <pc:docMk/>
            <pc:sldMk cId="446141798" sldId="268"/>
            <ac:spMk id="26" creationId="{54961F17-D0E4-4576-8697-C062B28F32CF}"/>
          </ac:spMkLst>
        </pc:spChg>
        <pc:spChg chg="add del">
          <ac:chgData name="Lily Jennings (2301151)" userId="S::2301151@student.uwtsd.ac.uk::568a3203-908f-4aff-b621-e651aaf7b052" providerId="AD" clId="Web-{38515A61-EB6F-2787-EC52-113DCF49D868}" dt="2024-01-05T12:22:14.170" v="31"/>
          <ac:spMkLst>
            <pc:docMk/>
            <pc:sldMk cId="446141798" sldId="268"/>
            <ac:spMk id="29" creationId="{5F3ADA23-8B3C-4029-923E-81303CBEA190}"/>
          </ac:spMkLst>
        </pc:spChg>
        <pc:spChg chg="add del">
          <ac:chgData name="Lily Jennings (2301151)" userId="S::2301151@student.uwtsd.ac.uk::568a3203-908f-4aff-b621-e651aaf7b052" providerId="AD" clId="Web-{38515A61-EB6F-2787-EC52-113DCF49D868}" dt="2024-01-05T12:22:14.170" v="31"/>
          <ac:spMkLst>
            <pc:docMk/>
            <pc:sldMk cId="446141798" sldId="268"/>
            <ac:spMk id="30" creationId="{39EAE543-FFF6-43C7-AD71-A9856C6E7C89}"/>
          </ac:spMkLst>
        </pc:spChg>
        <pc:spChg chg="add del">
          <ac:chgData name="Lily Jennings (2301151)" userId="S::2301151@student.uwtsd.ac.uk::568a3203-908f-4aff-b621-e651aaf7b052" providerId="AD" clId="Web-{38515A61-EB6F-2787-EC52-113DCF49D868}" dt="2024-01-05T12:22:14.170" v="31"/>
          <ac:spMkLst>
            <pc:docMk/>
            <pc:sldMk cId="446141798" sldId="268"/>
            <ac:spMk id="32" creationId="{8D7E355E-8304-4C50-B384-7DAC68D87CEC}"/>
          </ac:spMkLst>
        </pc:spChg>
        <pc:spChg chg="add del">
          <ac:chgData name="Lily Jennings (2301151)" userId="S::2301151@student.uwtsd.ac.uk::568a3203-908f-4aff-b621-e651aaf7b052" providerId="AD" clId="Web-{38515A61-EB6F-2787-EC52-113DCF49D868}" dt="2024-01-05T12:22:14.170" v="31"/>
          <ac:spMkLst>
            <pc:docMk/>
            <pc:sldMk cId="446141798" sldId="268"/>
            <ac:spMk id="33" creationId="{0178E784-3C81-4963-ACD9-58EF41CE826D}"/>
          </ac:spMkLst>
        </pc:spChg>
        <pc:spChg chg="add del">
          <ac:chgData name="Lily Jennings (2301151)" userId="S::2301151@student.uwtsd.ac.uk::568a3203-908f-4aff-b621-e651aaf7b052" providerId="AD" clId="Web-{38515A61-EB6F-2787-EC52-113DCF49D868}" dt="2024-01-05T12:23:15.141" v="38"/>
          <ac:spMkLst>
            <pc:docMk/>
            <pc:sldMk cId="446141798" sldId="268"/>
            <ac:spMk id="35" creationId="{3FAD17B9-9E6C-4DD1-9728-97B5E5FCCAB2}"/>
          </ac:spMkLst>
        </pc:spChg>
        <pc:spChg chg="add del">
          <ac:chgData name="Lily Jennings (2301151)" userId="S::2301151@student.uwtsd.ac.uk::568a3203-908f-4aff-b621-e651aaf7b052" providerId="AD" clId="Web-{38515A61-EB6F-2787-EC52-113DCF49D868}" dt="2024-01-05T12:23:15.141" v="38"/>
          <ac:spMkLst>
            <pc:docMk/>
            <pc:sldMk cId="446141798" sldId="268"/>
            <ac:spMk id="36" creationId="{D7AC3F90-A588-42FF-B41D-062A8D91B9E5}"/>
          </ac:spMkLst>
        </pc:spChg>
        <pc:spChg chg="add del">
          <ac:chgData name="Lily Jennings (2301151)" userId="S::2301151@student.uwtsd.ac.uk::568a3203-908f-4aff-b621-e651aaf7b052" providerId="AD" clId="Web-{38515A61-EB6F-2787-EC52-113DCF49D868}" dt="2024-01-05T12:23:15.141" v="38"/>
          <ac:spMkLst>
            <pc:docMk/>
            <pc:sldMk cId="446141798" sldId="268"/>
            <ac:spMk id="39" creationId="{E1AADF25-43E9-4DE0-AD82-4F6052319136}"/>
          </ac:spMkLst>
        </pc:spChg>
        <pc:spChg chg="add del">
          <ac:chgData name="Lily Jennings (2301151)" userId="S::2301151@student.uwtsd.ac.uk::568a3203-908f-4aff-b621-e651aaf7b052" providerId="AD" clId="Web-{38515A61-EB6F-2787-EC52-113DCF49D868}" dt="2024-01-05T12:23:15.141" v="38"/>
          <ac:spMkLst>
            <pc:docMk/>
            <pc:sldMk cId="446141798" sldId="268"/>
            <ac:spMk id="40" creationId="{CBC2D515-EF3C-4E4E-8BC1-192B21E92713}"/>
          </ac:spMkLst>
        </pc:spChg>
        <pc:spChg chg="add del">
          <ac:chgData name="Lily Jennings (2301151)" userId="S::2301151@student.uwtsd.ac.uk::568a3203-908f-4aff-b621-e651aaf7b052" providerId="AD" clId="Web-{38515A61-EB6F-2787-EC52-113DCF49D868}" dt="2024-01-05T12:23:06.047" v="35"/>
          <ac:spMkLst>
            <pc:docMk/>
            <pc:sldMk cId="446141798" sldId="268"/>
            <ac:spMk id="45" creationId="{3FAD17B9-9E6C-4DD1-9728-97B5E5FCCAB2}"/>
          </ac:spMkLst>
        </pc:spChg>
        <pc:spChg chg="add del">
          <ac:chgData name="Lily Jennings (2301151)" userId="S::2301151@student.uwtsd.ac.uk::568a3203-908f-4aff-b621-e651aaf7b052" providerId="AD" clId="Web-{38515A61-EB6F-2787-EC52-113DCF49D868}" dt="2024-01-05T12:23:06.047" v="35"/>
          <ac:spMkLst>
            <pc:docMk/>
            <pc:sldMk cId="446141798" sldId="268"/>
            <ac:spMk id="47" creationId="{D7AC3F90-A588-42FF-B41D-062A8D91B9E5}"/>
          </ac:spMkLst>
        </pc:spChg>
        <pc:spChg chg="add del">
          <ac:chgData name="Lily Jennings (2301151)" userId="S::2301151@student.uwtsd.ac.uk::568a3203-908f-4aff-b621-e651aaf7b052" providerId="AD" clId="Web-{38515A61-EB6F-2787-EC52-113DCF49D868}" dt="2024-01-05T12:23:06.047" v="35"/>
          <ac:spMkLst>
            <pc:docMk/>
            <pc:sldMk cId="446141798" sldId="268"/>
            <ac:spMk id="51" creationId="{E1AADF25-43E9-4DE0-AD82-4F6052319136}"/>
          </ac:spMkLst>
        </pc:spChg>
        <pc:spChg chg="add del">
          <ac:chgData name="Lily Jennings (2301151)" userId="S::2301151@student.uwtsd.ac.uk::568a3203-908f-4aff-b621-e651aaf7b052" providerId="AD" clId="Web-{38515A61-EB6F-2787-EC52-113DCF49D868}" dt="2024-01-05T12:23:06.047" v="35"/>
          <ac:spMkLst>
            <pc:docMk/>
            <pc:sldMk cId="446141798" sldId="268"/>
            <ac:spMk id="53" creationId="{CBC2D515-EF3C-4E4E-8BC1-192B21E92713}"/>
          </ac:spMkLst>
        </pc:spChg>
        <pc:spChg chg="add del">
          <ac:chgData name="Lily Jennings (2301151)" userId="S::2301151@student.uwtsd.ac.uk::568a3203-908f-4aff-b621-e651aaf7b052" providerId="AD" clId="Web-{38515A61-EB6F-2787-EC52-113DCF49D868}" dt="2024-01-05T12:23:15.094" v="37"/>
          <ac:spMkLst>
            <pc:docMk/>
            <pc:sldMk cId="446141798" sldId="268"/>
            <ac:spMk id="55" creationId="{25148D7B-86F6-4516-8EEA-A549827E4BB9}"/>
          </ac:spMkLst>
        </pc:spChg>
        <pc:spChg chg="add del">
          <ac:chgData name="Lily Jennings (2301151)" userId="S::2301151@student.uwtsd.ac.uk::568a3203-908f-4aff-b621-e651aaf7b052" providerId="AD" clId="Web-{38515A61-EB6F-2787-EC52-113DCF49D868}" dt="2024-01-05T12:23:15.094" v="37"/>
          <ac:spMkLst>
            <pc:docMk/>
            <pc:sldMk cId="446141798" sldId="268"/>
            <ac:spMk id="56" creationId="{1FAD0390-34BF-40AC-9261-46DC940FC980}"/>
          </ac:spMkLst>
        </pc:spChg>
        <pc:spChg chg="add del">
          <ac:chgData name="Lily Jennings (2301151)" userId="S::2301151@student.uwtsd.ac.uk::568a3203-908f-4aff-b621-e651aaf7b052" providerId="AD" clId="Web-{38515A61-EB6F-2787-EC52-113DCF49D868}" dt="2024-01-05T12:23:15.094" v="37"/>
          <ac:spMkLst>
            <pc:docMk/>
            <pc:sldMk cId="446141798" sldId="268"/>
            <ac:spMk id="57" creationId="{E3F52668-573E-409A-9976-4842BB9EAAA4}"/>
          </ac:spMkLst>
        </pc:spChg>
        <pc:spChg chg="add del">
          <ac:chgData name="Lily Jennings (2301151)" userId="S::2301151@student.uwtsd.ac.uk::568a3203-908f-4aff-b621-e651aaf7b052" providerId="AD" clId="Web-{38515A61-EB6F-2787-EC52-113DCF49D868}" dt="2024-01-05T12:23:15.094" v="37"/>
          <ac:spMkLst>
            <pc:docMk/>
            <pc:sldMk cId="446141798" sldId="268"/>
            <ac:spMk id="60" creationId="{B9F61B35-8B17-4284-8EC1-80628EE6314E}"/>
          </ac:spMkLst>
        </pc:spChg>
        <pc:spChg chg="add del">
          <ac:chgData name="Lily Jennings (2301151)" userId="S::2301151@student.uwtsd.ac.uk::568a3203-908f-4aff-b621-e651aaf7b052" providerId="AD" clId="Web-{38515A61-EB6F-2787-EC52-113DCF49D868}" dt="2024-01-05T12:23:15.094" v="37"/>
          <ac:spMkLst>
            <pc:docMk/>
            <pc:sldMk cId="446141798" sldId="268"/>
            <ac:spMk id="61" creationId="{63D6F20C-3324-4FEE-A14F-84CEC82D1E9B}"/>
          </ac:spMkLst>
        </pc:spChg>
        <pc:spChg chg="add">
          <ac:chgData name="Lily Jennings (2301151)" userId="S::2301151@student.uwtsd.ac.uk::568a3203-908f-4aff-b621-e651aaf7b052" providerId="AD" clId="Web-{38515A61-EB6F-2787-EC52-113DCF49D868}" dt="2024-01-05T12:23:15.141" v="38"/>
          <ac:spMkLst>
            <pc:docMk/>
            <pc:sldMk cId="446141798" sldId="268"/>
            <ac:spMk id="63" creationId="{D40290BB-0CF0-4BEE-86CB-6124E191C0B1}"/>
          </ac:spMkLst>
        </pc:spChg>
        <pc:spChg chg="add">
          <ac:chgData name="Lily Jennings (2301151)" userId="S::2301151@student.uwtsd.ac.uk::568a3203-908f-4aff-b621-e651aaf7b052" providerId="AD" clId="Web-{38515A61-EB6F-2787-EC52-113DCF49D868}" dt="2024-01-05T12:23:15.141" v="38"/>
          <ac:spMkLst>
            <pc:docMk/>
            <pc:sldMk cId="446141798" sldId="268"/>
            <ac:spMk id="66" creationId="{84B567CA-BD8F-454F-ADEF-CE9F4DB6EAE1}"/>
          </ac:spMkLst>
        </pc:spChg>
        <pc:spChg chg="add">
          <ac:chgData name="Lily Jennings (2301151)" userId="S::2301151@student.uwtsd.ac.uk::568a3203-908f-4aff-b621-e651aaf7b052" providerId="AD" clId="Web-{38515A61-EB6F-2787-EC52-113DCF49D868}" dt="2024-01-05T12:23:15.141" v="38"/>
          <ac:spMkLst>
            <pc:docMk/>
            <pc:sldMk cId="446141798" sldId="268"/>
            <ac:spMk id="67" creationId="{6641D35F-A493-4CB5-83C7-A63A10681A00}"/>
          </ac:spMkLst>
        </pc:spChg>
        <pc:spChg chg="add">
          <ac:chgData name="Lily Jennings (2301151)" userId="S::2301151@student.uwtsd.ac.uk::568a3203-908f-4aff-b621-e651aaf7b052" providerId="AD" clId="Web-{38515A61-EB6F-2787-EC52-113DCF49D868}" dt="2024-01-05T12:23:15.141" v="38"/>
          <ac:spMkLst>
            <pc:docMk/>
            <pc:sldMk cId="446141798" sldId="268"/>
            <ac:spMk id="68" creationId="{31BB7CC6-A0A4-4B7E-8A12-AF59309202C0}"/>
          </ac:spMkLst>
        </pc:spChg>
        <pc:spChg chg="add">
          <ac:chgData name="Lily Jennings (2301151)" userId="S::2301151@student.uwtsd.ac.uk::568a3203-908f-4aff-b621-e651aaf7b052" providerId="AD" clId="Web-{38515A61-EB6F-2787-EC52-113DCF49D868}" dt="2024-01-05T12:23:15.141" v="38"/>
          <ac:spMkLst>
            <pc:docMk/>
            <pc:sldMk cId="446141798" sldId="268"/>
            <ac:spMk id="69" creationId="{9BB81B7E-EAD1-4481-862E-E4FA2A121E7E}"/>
          </ac:spMkLst>
        </pc:spChg>
        <pc:picChg chg="add del">
          <ac:chgData name="Lily Jennings (2301151)" userId="S::2301151@student.uwtsd.ac.uk::568a3203-908f-4aff-b621-e651aaf7b052" providerId="AD" clId="Web-{38515A61-EB6F-2787-EC52-113DCF49D868}" dt="2024-01-05T12:22:05.451" v="27"/>
          <ac:picMkLst>
            <pc:docMk/>
            <pc:sldMk cId="446141798" sldId="268"/>
            <ac:picMk id="5" creationId="{D1C85209-1230-40B0-12F5-03B7A4ABBC85}"/>
          </ac:picMkLst>
        </pc:picChg>
        <pc:picChg chg="add del">
          <ac:chgData name="Lily Jennings (2301151)" userId="S::2301151@student.uwtsd.ac.uk::568a3203-908f-4aff-b621-e651aaf7b052" providerId="AD" clId="Web-{38515A61-EB6F-2787-EC52-113DCF49D868}" dt="2024-01-05T12:22:05.451" v="27"/>
          <ac:picMkLst>
            <pc:docMk/>
            <pc:sldMk cId="446141798" sldId="268"/>
            <ac:picMk id="11" creationId="{617C5FC5-1BC6-470E-A163-7EE80D227E61}"/>
          </ac:picMkLst>
        </pc:picChg>
        <pc:picChg chg="add del">
          <ac:chgData name="Lily Jennings (2301151)" userId="S::2301151@student.uwtsd.ac.uk::568a3203-908f-4aff-b621-e651aaf7b052" providerId="AD" clId="Web-{38515A61-EB6F-2787-EC52-113DCF49D868}" dt="2024-01-05T12:22:08.529" v="29"/>
          <ac:picMkLst>
            <pc:docMk/>
            <pc:sldMk cId="446141798" sldId="268"/>
            <ac:picMk id="12" creationId="{00B98862-BEE1-44FB-A335-A1B9106B445E}"/>
          </ac:picMkLst>
        </pc:picChg>
        <pc:picChg chg="add del">
          <ac:chgData name="Lily Jennings (2301151)" userId="S::2301151@student.uwtsd.ac.uk::568a3203-908f-4aff-b621-e651aaf7b052" providerId="AD" clId="Web-{38515A61-EB6F-2787-EC52-113DCF49D868}" dt="2024-01-05T12:22:05.451" v="27"/>
          <ac:picMkLst>
            <pc:docMk/>
            <pc:sldMk cId="446141798" sldId="268"/>
            <ac:picMk id="13" creationId="{48316889-BCD7-49B5-89BD-4FC1D29FEF45}"/>
          </ac:picMkLst>
        </pc:picChg>
        <pc:picChg chg="add del">
          <ac:chgData name="Lily Jennings (2301151)" userId="S::2301151@student.uwtsd.ac.uk::568a3203-908f-4aff-b621-e651aaf7b052" providerId="AD" clId="Web-{38515A61-EB6F-2787-EC52-113DCF49D868}" dt="2024-01-05T12:22:08.529" v="29"/>
          <ac:picMkLst>
            <pc:docMk/>
            <pc:sldMk cId="446141798" sldId="268"/>
            <ac:picMk id="16" creationId="{7185CF21-0594-48C0-9F3E-254D6BCE9D9B}"/>
          </ac:picMkLst>
        </pc:picChg>
        <pc:picChg chg="add del">
          <ac:chgData name="Lily Jennings (2301151)" userId="S::2301151@student.uwtsd.ac.uk::568a3203-908f-4aff-b621-e651aaf7b052" providerId="AD" clId="Web-{38515A61-EB6F-2787-EC52-113DCF49D868}" dt="2024-01-05T12:22:14.170" v="31"/>
          <ac:picMkLst>
            <pc:docMk/>
            <pc:sldMk cId="446141798" sldId="268"/>
            <ac:picMk id="27" creationId="{02DF1AEC-0327-4A10-AED3-E227ACAEBC5D}"/>
          </ac:picMkLst>
        </pc:picChg>
        <pc:picChg chg="add del">
          <ac:chgData name="Lily Jennings (2301151)" userId="S::2301151@student.uwtsd.ac.uk::568a3203-908f-4aff-b621-e651aaf7b052" providerId="AD" clId="Web-{38515A61-EB6F-2787-EC52-113DCF49D868}" dt="2024-01-05T12:22:14.170" v="31"/>
          <ac:picMkLst>
            <pc:docMk/>
            <pc:sldMk cId="446141798" sldId="268"/>
            <ac:picMk id="28" creationId="{C839742D-6F41-4E7D-9C32-1D9825B40F2F}"/>
          </ac:picMkLst>
        </pc:picChg>
        <pc:picChg chg="add del">
          <ac:chgData name="Lily Jennings (2301151)" userId="S::2301151@student.uwtsd.ac.uk::568a3203-908f-4aff-b621-e651aaf7b052" providerId="AD" clId="Web-{38515A61-EB6F-2787-EC52-113DCF49D868}" dt="2024-01-05T12:22:14.170" v="31"/>
          <ac:picMkLst>
            <pc:docMk/>
            <pc:sldMk cId="446141798" sldId="268"/>
            <ac:picMk id="31" creationId="{DA15636F-5BC9-6969-2D0E-54F7F3DFCECC}"/>
          </ac:picMkLst>
        </pc:picChg>
        <pc:picChg chg="add mod ord">
          <ac:chgData name="Lily Jennings (2301151)" userId="S::2301151@student.uwtsd.ac.uk::568a3203-908f-4aff-b621-e651aaf7b052" providerId="AD" clId="Web-{38515A61-EB6F-2787-EC52-113DCF49D868}" dt="2024-01-05T12:23:15.141" v="38"/>
          <ac:picMkLst>
            <pc:docMk/>
            <pc:sldMk cId="446141798" sldId="268"/>
            <ac:picMk id="37" creationId="{6A77DC03-0EAB-96D0-8A6F-1E9F9A7D6513}"/>
          </ac:picMkLst>
        </pc:picChg>
        <pc:picChg chg="add del">
          <ac:chgData name="Lily Jennings (2301151)" userId="S::2301151@student.uwtsd.ac.uk::568a3203-908f-4aff-b621-e651aaf7b052" providerId="AD" clId="Web-{38515A61-EB6F-2787-EC52-113DCF49D868}" dt="2024-01-05T12:23:15.141" v="38"/>
          <ac:picMkLst>
            <pc:docMk/>
            <pc:sldMk cId="446141798" sldId="268"/>
            <ac:picMk id="38" creationId="{015AB904-4FB7-4A0D-B43E-03ACF05E1445}"/>
          </ac:picMkLst>
        </pc:picChg>
        <pc:picChg chg="add del">
          <ac:chgData name="Lily Jennings (2301151)" userId="S::2301151@student.uwtsd.ac.uk::568a3203-908f-4aff-b621-e651aaf7b052" providerId="AD" clId="Web-{38515A61-EB6F-2787-EC52-113DCF49D868}" dt="2024-01-05T12:23:06.047" v="35"/>
          <ac:picMkLst>
            <pc:docMk/>
            <pc:sldMk cId="446141798" sldId="268"/>
            <ac:picMk id="49" creationId="{015AB904-4FB7-4A0D-B43E-03ACF05E1445}"/>
          </ac:picMkLst>
        </pc:picChg>
        <pc:picChg chg="add del">
          <ac:chgData name="Lily Jennings (2301151)" userId="S::2301151@student.uwtsd.ac.uk::568a3203-908f-4aff-b621-e651aaf7b052" providerId="AD" clId="Web-{38515A61-EB6F-2787-EC52-113DCF49D868}" dt="2024-01-05T12:23:15.094" v="37"/>
          <ac:picMkLst>
            <pc:docMk/>
            <pc:sldMk cId="446141798" sldId="268"/>
            <ac:picMk id="58" creationId="{60CB6B56-9C1C-44DD-B973-C2B1F233A2C3}"/>
          </ac:picMkLst>
        </pc:picChg>
        <pc:picChg chg="add del">
          <ac:chgData name="Lily Jennings (2301151)" userId="S::2301151@student.uwtsd.ac.uk::568a3203-908f-4aff-b621-e651aaf7b052" providerId="AD" clId="Web-{38515A61-EB6F-2787-EC52-113DCF49D868}" dt="2024-01-05T12:23:15.094" v="37"/>
          <ac:picMkLst>
            <pc:docMk/>
            <pc:sldMk cId="446141798" sldId="268"/>
            <ac:picMk id="59" creationId="{FCA363CE-60DD-4ABB-A0E6-1294AB0FBDBF}"/>
          </ac:picMkLst>
        </pc:picChg>
        <pc:picChg chg="add">
          <ac:chgData name="Lily Jennings (2301151)" userId="S::2301151@student.uwtsd.ac.uk::568a3203-908f-4aff-b621-e651aaf7b052" providerId="AD" clId="Web-{38515A61-EB6F-2787-EC52-113DCF49D868}" dt="2024-01-05T12:23:15.141" v="38"/>
          <ac:picMkLst>
            <pc:docMk/>
            <pc:sldMk cId="446141798" sldId="268"/>
            <ac:picMk id="64" creationId="{D9160704-FC05-459F-BC27-AD910235D233}"/>
          </ac:picMkLst>
        </pc:picChg>
        <pc:picChg chg="add">
          <ac:chgData name="Lily Jennings (2301151)" userId="S::2301151@student.uwtsd.ac.uk::568a3203-908f-4aff-b621-e651aaf7b052" providerId="AD" clId="Web-{38515A61-EB6F-2787-EC52-113DCF49D868}" dt="2024-01-05T12:23:15.141" v="38"/>
          <ac:picMkLst>
            <pc:docMk/>
            <pc:sldMk cId="446141798" sldId="268"/>
            <ac:picMk id="65" creationId="{613B536D-2202-49AB-A31A-F66EF34D1259}"/>
          </ac:picMkLst>
        </pc:picChg>
      </pc:sldChg>
      <pc:sldChg chg="addSp modSp add">
        <pc:chgData name="Lily Jennings (2301151)" userId="S::2301151@student.uwtsd.ac.uk::568a3203-908f-4aff-b621-e651aaf7b052" providerId="AD" clId="Web-{38515A61-EB6F-2787-EC52-113DCF49D868}" dt="2024-01-05T12:24:28.722" v="52" actId="14100"/>
        <pc:sldMkLst>
          <pc:docMk/>
          <pc:sldMk cId="2858903717" sldId="269"/>
        </pc:sldMkLst>
        <pc:spChg chg="mod">
          <ac:chgData name="Lily Jennings (2301151)" userId="S::2301151@student.uwtsd.ac.uk::568a3203-908f-4aff-b621-e651aaf7b052" providerId="AD" clId="Web-{38515A61-EB6F-2787-EC52-113DCF49D868}" dt="2024-01-05T12:24:28.722" v="52" actId="14100"/>
          <ac:spMkLst>
            <pc:docMk/>
            <pc:sldMk cId="2858903717" sldId="269"/>
            <ac:spMk id="2" creationId="{88999F3E-B111-A944-8CE9-D4DB9FBDAAFE}"/>
          </ac:spMkLst>
        </pc:spChg>
        <pc:spChg chg="mod">
          <ac:chgData name="Lily Jennings (2301151)" userId="S::2301151@student.uwtsd.ac.uk::568a3203-908f-4aff-b621-e651aaf7b052" providerId="AD" clId="Web-{38515A61-EB6F-2787-EC52-113DCF49D868}" dt="2024-01-05T12:24:20.597" v="50" actId="20577"/>
          <ac:spMkLst>
            <pc:docMk/>
            <pc:sldMk cId="2858903717" sldId="269"/>
            <ac:spMk id="3" creationId="{2E1A58D0-8795-E7B9-0BD8-83BFCFE81CC7}"/>
          </ac:spMkLst>
        </pc:spChg>
        <pc:spChg chg="add">
          <ac:chgData name="Lily Jennings (2301151)" userId="S::2301151@student.uwtsd.ac.uk::568a3203-908f-4aff-b621-e651aaf7b052" providerId="AD" clId="Web-{38515A61-EB6F-2787-EC52-113DCF49D868}" dt="2024-01-05T12:23:58.221" v="45"/>
          <ac:spMkLst>
            <pc:docMk/>
            <pc:sldMk cId="2858903717" sldId="269"/>
            <ac:spMk id="11" creationId="{725BC238-C762-4D13-A195-D96782130850}"/>
          </ac:spMkLst>
        </pc:spChg>
        <pc:spChg chg="add">
          <ac:chgData name="Lily Jennings (2301151)" userId="S::2301151@student.uwtsd.ac.uk::568a3203-908f-4aff-b621-e651aaf7b052" providerId="AD" clId="Web-{38515A61-EB6F-2787-EC52-113DCF49D868}" dt="2024-01-05T12:23:58.221" v="45"/>
          <ac:spMkLst>
            <pc:docMk/>
            <pc:sldMk cId="2858903717" sldId="269"/>
            <ac:spMk id="17" creationId="{380DDC1E-06A0-46BA-AE64-DBDD05947683}"/>
          </ac:spMkLst>
        </pc:spChg>
        <pc:spChg chg="add">
          <ac:chgData name="Lily Jennings (2301151)" userId="S::2301151@student.uwtsd.ac.uk::568a3203-908f-4aff-b621-e651aaf7b052" providerId="AD" clId="Web-{38515A61-EB6F-2787-EC52-113DCF49D868}" dt="2024-01-05T12:23:58.221" v="45"/>
          <ac:spMkLst>
            <pc:docMk/>
            <pc:sldMk cId="2858903717" sldId="269"/>
            <ac:spMk id="19" creationId="{339C1BC9-83BE-489D-9B3E-B164525B14C4}"/>
          </ac:spMkLst>
        </pc:spChg>
        <pc:spChg chg="add">
          <ac:chgData name="Lily Jennings (2301151)" userId="S::2301151@student.uwtsd.ac.uk::568a3203-908f-4aff-b621-e651aaf7b052" providerId="AD" clId="Web-{38515A61-EB6F-2787-EC52-113DCF49D868}" dt="2024-01-05T12:23:58.221" v="45"/>
          <ac:spMkLst>
            <pc:docMk/>
            <pc:sldMk cId="2858903717" sldId="269"/>
            <ac:spMk id="21" creationId="{F00FBAF5-0C55-4EC9-9950-7797B8DF7726}"/>
          </ac:spMkLst>
        </pc:spChg>
        <pc:spChg chg="add">
          <ac:chgData name="Lily Jennings (2301151)" userId="S::2301151@student.uwtsd.ac.uk::568a3203-908f-4aff-b621-e651aaf7b052" providerId="AD" clId="Web-{38515A61-EB6F-2787-EC52-113DCF49D868}" dt="2024-01-05T12:23:58.221" v="45"/>
          <ac:spMkLst>
            <pc:docMk/>
            <pc:sldMk cId="2858903717" sldId="269"/>
            <ac:spMk id="23" creationId="{12BC0108-11C3-4CBB-B5D0-7945DB64D0C6}"/>
          </ac:spMkLst>
        </pc:spChg>
        <pc:picChg chg="add">
          <ac:chgData name="Lily Jennings (2301151)" userId="S::2301151@student.uwtsd.ac.uk::568a3203-908f-4aff-b621-e651aaf7b052" providerId="AD" clId="Web-{38515A61-EB6F-2787-EC52-113DCF49D868}" dt="2024-01-05T12:23:58.221" v="45"/>
          <ac:picMkLst>
            <pc:docMk/>
            <pc:sldMk cId="2858903717" sldId="269"/>
            <ac:picMk id="13" creationId="{E46C2F34-1655-46BB-AA7C-FE1E7C94DEDA}"/>
          </ac:picMkLst>
        </pc:picChg>
        <pc:picChg chg="add">
          <ac:chgData name="Lily Jennings (2301151)" userId="S::2301151@student.uwtsd.ac.uk::568a3203-908f-4aff-b621-e651aaf7b052" providerId="AD" clId="Web-{38515A61-EB6F-2787-EC52-113DCF49D868}" dt="2024-01-05T12:23:58.221" v="45"/>
          <ac:picMkLst>
            <pc:docMk/>
            <pc:sldMk cId="2858903717" sldId="269"/>
            <ac:picMk id="15" creationId="{9E212255-06CB-48A7-8DDC-16BB691C2713}"/>
          </ac:picMkLst>
        </pc:picChg>
      </pc:sldChg>
    </pc:docChg>
  </pc:docChgLst>
  <pc:docChgLst>
    <pc:chgData name="Libby Grota (2304205)" userId="S::2304205@student.uwtsd.ac.uk::18d8c317-4860-4864-9a58-8e54ec217186" providerId="AD" clId="Web-{758F98D2-3380-4B85-B06B-F9F338598A04}"/>
    <pc:docChg chg="modSld">
      <pc:chgData name="Libby Grota (2304205)" userId="S::2304205@student.uwtsd.ac.uk::18d8c317-4860-4864-9a58-8e54ec217186" providerId="AD" clId="Web-{758F98D2-3380-4B85-B06B-F9F338598A04}" dt="2024-01-01T15:39:44.820" v="51" actId="1076"/>
      <pc:docMkLst>
        <pc:docMk/>
      </pc:docMkLst>
      <pc:sldChg chg="modSp">
        <pc:chgData name="Libby Grota (2304205)" userId="S::2304205@student.uwtsd.ac.uk::18d8c317-4860-4864-9a58-8e54ec217186" providerId="AD" clId="Web-{758F98D2-3380-4B85-B06B-F9F338598A04}" dt="2024-01-01T15:39:44.820" v="51" actId="1076"/>
        <pc:sldMkLst>
          <pc:docMk/>
          <pc:sldMk cId="109857222" sldId="256"/>
        </pc:sldMkLst>
        <pc:spChg chg="mod">
          <ac:chgData name="Libby Grota (2304205)" userId="S::2304205@student.uwtsd.ac.uk::18d8c317-4860-4864-9a58-8e54ec217186" providerId="AD" clId="Web-{758F98D2-3380-4B85-B06B-F9F338598A04}" dt="2024-01-01T15:39:44.820" v="51" actId="1076"/>
          <ac:spMkLst>
            <pc:docMk/>
            <pc:sldMk cId="109857222" sldId="256"/>
            <ac:spMk id="2" creationId="{00000000-0000-0000-0000-000000000000}"/>
          </ac:spMkLst>
        </pc:spChg>
        <pc:spChg chg="mod">
          <ac:chgData name="Libby Grota (2304205)" userId="S::2304205@student.uwtsd.ac.uk::18d8c317-4860-4864-9a58-8e54ec217186" providerId="AD" clId="Web-{758F98D2-3380-4B85-B06B-F9F338598A04}" dt="2024-01-01T15:39:35.101" v="50" actId="1076"/>
          <ac:spMkLst>
            <pc:docMk/>
            <pc:sldMk cId="109857222" sldId="256"/>
            <ac:spMk id="3" creationId="{00000000-0000-0000-0000-000000000000}"/>
          </ac:spMkLst>
        </pc:spChg>
      </pc:sldChg>
    </pc:docChg>
  </pc:docChgLst>
  <pc:docChgLst>
    <pc:chgData name="Charlotte Stephens (2204286)" userId="S::2204286@student.uwtsd.ac.uk::4b2d8cc7-8d0d-46ef-9a8e-99ac63ec3878" providerId="AD" clId="Web-{D86139C9-A4B4-D3FB-154E-52DF362FFCEB}"/>
    <pc:docChg chg="modSld">
      <pc:chgData name="Charlotte Stephens (2204286)" userId="S::2204286@student.uwtsd.ac.uk::4b2d8cc7-8d0d-46ef-9a8e-99ac63ec3878" providerId="AD" clId="Web-{D86139C9-A4B4-D3FB-154E-52DF362FFCEB}" dt="2024-01-08T18:03:32.667" v="10" actId="20577"/>
      <pc:docMkLst>
        <pc:docMk/>
      </pc:docMkLst>
      <pc:sldChg chg="addSp delSp modSp mod setBg">
        <pc:chgData name="Charlotte Stephens (2204286)" userId="S::2204286@student.uwtsd.ac.uk::4b2d8cc7-8d0d-46ef-9a8e-99ac63ec3878" providerId="AD" clId="Web-{D86139C9-A4B4-D3FB-154E-52DF362FFCEB}" dt="2024-01-08T18:03:32.667" v="10" actId="20577"/>
        <pc:sldMkLst>
          <pc:docMk/>
          <pc:sldMk cId="2392025446" sldId="272"/>
        </pc:sldMkLst>
        <pc:spChg chg="mod">
          <ac:chgData name="Charlotte Stephens (2204286)" userId="S::2204286@student.uwtsd.ac.uk::4b2d8cc7-8d0d-46ef-9a8e-99ac63ec3878" providerId="AD" clId="Web-{D86139C9-A4B4-D3FB-154E-52DF362FFCEB}" dt="2024-01-08T18:02:37.303" v="6"/>
          <ac:spMkLst>
            <pc:docMk/>
            <pc:sldMk cId="2392025446" sldId="272"/>
            <ac:spMk id="2" creationId="{C8319DCC-C249-7769-C519-6B9520A618BB}"/>
          </ac:spMkLst>
        </pc:spChg>
        <pc:spChg chg="mod">
          <ac:chgData name="Charlotte Stephens (2204286)" userId="S::2204286@student.uwtsd.ac.uk::4b2d8cc7-8d0d-46ef-9a8e-99ac63ec3878" providerId="AD" clId="Web-{D86139C9-A4B4-D3FB-154E-52DF362FFCEB}" dt="2024-01-08T18:03:32.667" v="10" actId="20577"/>
          <ac:spMkLst>
            <pc:docMk/>
            <pc:sldMk cId="2392025446" sldId="272"/>
            <ac:spMk id="3" creationId="{F57BA525-7198-F5C5-062F-3DF7B40BDABB}"/>
          </ac:spMkLst>
        </pc:spChg>
        <pc:spChg chg="add mod">
          <ac:chgData name="Charlotte Stephens (2204286)" userId="S::2204286@student.uwtsd.ac.uk::4b2d8cc7-8d0d-46ef-9a8e-99ac63ec3878" providerId="AD" clId="Web-{D86139C9-A4B4-D3FB-154E-52DF362FFCEB}" dt="2024-01-08T18:02:37.303" v="6"/>
          <ac:spMkLst>
            <pc:docMk/>
            <pc:sldMk cId="2392025446" sldId="272"/>
            <ac:spMk id="5" creationId="{B5C7E293-80E4-EB20-C369-3B367DEE787E}"/>
          </ac:spMkLst>
        </pc:spChg>
        <pc:spChg chg="add del">
          <ac:chgData name="Charlotte Stephens (2204286)" userId="S::2204286@student.uwtsd.ac.uk::4b2d8cc7-8d0d-46ef-9a8e-99ac63ec3878" providerId="AD" clId="Web-{D86139C9-A4B4-D3FB-154E-52DF362FFCEB}" dt="2024-01-08T18:02:37.241" v="5"/>
          <ac:spMkLst>
            <pc:docMk/>
            <pc:sldMk cId="2392025446" sldId="272"/>
            <ac:spMk id="10" creationId="{40C8693A-B687-4F5E-B86B-B4F11D52347E}"/>
          </ac:spMkLst>
        </pc:spChg>
        <pc:spChg chg="add del">
          <ac:chgData name="Charlotte Stephens (2204286)" userId="S::2204286@student.uwtsd.ac.uk::4b2d8cc7-8d0d-46ef-9a8e-99ac63ec3878" providerId="AD" clId="Web-{D86139C9-A4B4-D3FB-154E-52DF362FFCEB}" dt="2024-01-08T18:02:37.241" v="5"/>
          <ac:spMkLst>
            <pc:docMk/>
            <pc:sldMk cId="2392025446" sldId="272"/>
            <ac:spMk id="16" creationId="{E7B58214-716F-43B8-8272-85CE2B9AB0B5}"/>
          </ac:spMkLst>
        </pc:spChg>
        <pc:spChg chg="add del">
          <ac:chgData name="Charlotte Stephens (2204286)" userId="S::2204286@student.uwtsd.ac.uk::4b2d8cc7-8d0d-46ef-9a8e-99ac63ec3878" providerId="AD" clId="Web-{D86139C9-A4B4-D3FB-154E-52DF362FFCEB}" dt="2024-01-08T18:02:37.241" v="5"/>
          <ac:spMkLst>
            <pc:docMk/>
            <pc:sldMk cId="2392025446" sldId="272"/>
            <ac:spMk id="18" creationId="{2A5C070E-7DB1-4147-B6A8-D14B9C40E159}"/>
          </ac:spMkLst>
        </pc:spChg>
        <pc:spChg chg="add del">
          <ac:chgData name="Charlotte Stephens (2204286)" userId="S::2204286@student.uwtsd.ac.uk::4b2d8cc7-8d0d-46ef-9a8e-99ac63ec3878" providerId="AD" clId="Web-{D86139C9-A4B4-D3FB-154E-52DF362FFCEB}" dt="2024-01-08T18:02:37.241" v="5"/>
          <ac:spMkLst>
            <pc:docMk/>
            <pc:sldMk cId="2392025446" sldId="272"/>
            <ac:spMk id="20" creationId="{A31070C9-36CD-4B65-8159-324995821FB9}"/>
          </ac:spMkLst>
        </pc:spChg>
        <pc:spChg chg="add del">
          <ac:chgData name="Charlotte Stephens (2204286)" userId="S::2204286@student.uwtsd.ac.uk::4b2d8cc7-8d0d-46ef-9a8e-99ac63ec3878" providerId="AD" clId="Web-{D86139C9-A4B4-D3FB-154E-52DF362FFCEB}" dt="2024-01-08T18:02:37.241" v="5"/>
          <ac:spMkLst>
            <pc:docMk/>
            <pc:sldMk cId="2392025446" sldId="272"/>
            <ac:spMk id="22" creationId="{89C35FB2-5194-4BE0-92D0-464E2B7116C7}"/>
          </ac:spMkLst>
        </pc:spChg>
        <pc:spChg chg="add">
          <ac:chgData name="Charlotte Stephens (2204286)" userId="S::2204286@student.uwtsd.ac.uk::4b2d8cc7-8d0d-46ef-9a8e-99ac63ec3878" providerId="AD" clId="Web-{D86139C9-A4B4-D3FB-154E-52DF362FFCEB}" dt="2024-01-08T18:02:37.303" v="6"/>
          <ac:spMkLst>
            <pc:docMk/>
            <pc:sldMk cId="2392025446" sldId="272"/>
            <ac:spMk id="24" creationId="{3FAD17B9-9E6C-4DD1-9728-97B5E5FCCAB2}"/>
          </ac:spMkLst>
        </pc:spChg>
        <pc:spChg chg="add">
          <ac:chgData name="Charlotte Stephens (2204286)" userId="S::2204286@student.uwtsd.ac.uk::4b2d8cc7-8d0d-46ef-9a8e-99ac63ec3878" providerId="AD" clId="Web-{D86139C9-A4B4-D3FB-154E-52DF362FFCEB}" dt="2024-01-08T18:02:37.303" v="6"/>
          <ac:spMkLst>
            <pc:docMk/>
            <pc:sldMk cId="2392025446" sldId="272"/>
            <ac:spMk id="25" creationId="{D7AC3F90-A588-42FF-B41D-062A8D91B9E5}"/>
          </ac:spMkLst>
        </pc:spChg>
        <pc:spChg chg="add">
          <ac:chgData name="Charlotte Stephens (2204286)" userId="S::2204286@student.uwtsd.ac.uk::4b2d8cc7-8d0d-46ef-9a8e-99ac63ec3878" providerId="AD" clId="Web-{D86139C9-A4B4-D3FB-154E-52DF362FFCEB}" dt="2024-01-08T18:02:37.303" v="6"/>
          <ac:spMkLst>
            <pc:docMk/>
            <pc:sldMk cId="2392025446" sldId="272"/>
            <ac:spMk id="27" creationId="{E1AADF25-43E9-4DE0-AD82-4F6052319136}"/>
          </ac:spMkLst>
        </pc:spChg>
        <pc:spChg chg="add">
          <ac:chgData name="Charlotte Stephens (2204286)" userId="S::2204286@student.uwtsd.ac.uk::4b2d8cc7-8d0d-46ef-9a8e-99ac63ec3878" providerId="AD" clId="Web-{D86139C9-A4B4-D3FB-154E-52DF362FFCEB}" dt="2024-01-08T18:02:37.303" v="6"/>
          <ac:spMkLst>
            <pc:docMk/>
            <pc:sldMk cId="2392025446" sldId="272"/>
            <ac:spMk id="28" creationId="{CBC2D515-EF3C-4E4E-8BC1-192B21E92713}"/>
          </ac:spMkLst>
        </pc:spChg>
        <pc:picChg chg="add mod ord">
          <ac:chgData name="Charlotte Stephens (2204286)" userId="S::2204286@student.uwtsd.ac.uk::4b2d8cc7-8d0d-46ef-9a8e-99ac63ec3878" providerId="AD" clId="Web-{D86139C9-A4B4-D3FB-154E-52DF362FFCEB}" dt="2024-01-08T18:02:37.303" v="6"/>
          <ac:picMkLst>
            <pc:docMk/>
            <pc:sldMk cId="2392025446" sldId="272"/>
            <ac:picMk id="4" creationId="{D474ACFC-D258-CD82-6686-51607DDCA1BA}"/>
          </ac:picMkLst>
        </pc:picChg>
        <pc:picChg chg="add del">
          <ac:chgData name="Charlotte Stephens (2204286)" userId="S::2204286@student.uwtsd.ac.uk::4b2d8cc7-8d0d-46ef-9a8e-99ac63ec3878" providerId="AD" clId="Web-{D86139C9-A4B4-D3FB-154E-52DF362FFCEB}" dt="2024-01-08T18:02:37.241" v="5"/>
          <ac:picMkLst>
            <pc:docMk/>
            <pc:sldMk cId="2392025446" sldId="272"/>
            <ac:picMk id="12" creationId="{D51084F9-D042-49BE-9E1A-43E583B98FCC}"/>
          </ac:picMkLst>
        </pc:picChg>
        <pc:picChg chg="add del">
          <ac:chgData name="Charlotte Stephens (2204286)" userId="S::2204286@student.uwtsd.ac.uk::4b2d8cc7-8d0d-46ef-9a8e-99ac63ec3878" providerId="AD" clId="Web-{D86139C9-A4B4-D3FB-154E-52DF362FFCEB}" dt="2024-01-08T18:02:37.241" v="5"/>
          <ac:picMkLst>
            <pc:docMk/>
            <pc:sldMk cId="2392025446" sldId="272"/>
            <ac:picMk id="14" creationId="{EE65CA45-264D-4FD3-9249-3CB04EC97E80}"/>
          </ac:picMkLst>
        </pc:picChg>
        <pc:picChg chg="add">
          <ac:chgData name="Charlotte Stephens (2204286)" userId="S::2204286@student.uwtsd.ac.uk::4b2d8cc7-8d0d-46ef-9a8e-99ac63ec3878" providerId="AD" clId="Web-{D86139C9-A4B4-D3FB-154E-52DF362FFCEB}" dt="2024-01-08T18:02:37.303" v="6"/>
          <ac:picMkLst>
            <pc:docMk/>
            <pc:sldMk cId="2392025446" sldId="272"/>
            <ac:picMk id="26" creationId="{015AB904-4FB7-4A0D-B43E-03ACF05E1445}"/>
          </ac:picMkLst>
        </pc:picChg>
      </pc:sldChg>
    </pc:docChg>
  </pc:docChgLst>
  <pc:docChgLst>
    <pc:chgData name="Libby Grota (2304205)" userId="S::2304205@student.uwtsd.ac.uk::18d8c317-4860-4864-9a58-8e54ec217186" providerId="AD" clId="Web-{FA257DAB-0419-4ABA-20A9-8C759A924338}"/>
    <pc:docChg chg="addSld modSld">
      <pc:chgData name="Libby Grota (2304205)" userId="S::2304205@student.uwtsd.ac.uk::18d8c317-4860-4864-9a58-8e54ec217186" providerId="AD" clId="Web-{FA257DAB-0419-4ABA-20A9-8C759A924338}" dt="2024-01-02T17:02:27.482" v="75" actId="1076"/>
      <pc:docMkLst>
        <pc:docMk/>
      </pc:docMkLst>
      <pc:sldChg chg="addSp modSp new mod setBg">
        <pc:chgData name="Libby Grota (2304205)" userId="S::2304205@student.uwtsd.ac.uk::18d8c317-4860-4864-9a58-8e54ec217186" providerId="AD" clId="Web-{FA257DAB-0419-4ABA-20A9-8C759A924338}" dt="2024-01-02T17:00:22.430" v="44" actId="1076"/>
        <pc:sldMkLst>
          <pc:docMk/>
          <pc:sldMk cId="2238605397" sldId="258"/>
        </pc:sldMkLst>
        <pc:spChg chg="mod">
          <ac:chgData name="Libby Grota (2304205)" userId="S::2304205@student.uwtsd.ac.uk::18d8c317-4860-4864-9a58-8e54ec217186" providerId="AD" clId="Web-{FA257DAB-0419-4ABA-20A9-8C759A924338}" dt="2024-01-02T17:00:22.430" v="44" actId="1076"/>
          <ac:spMkLst>
            <pc:docMk/>
            <pc:sldMk cId="2238605397" sldId="258"/>
            <ac:spMk id="2" creationId="{2900DF38-6E46-1394-84F4-7558B27FF25E}"/>
          </ac:spMkLst>
        </pc:spChg>
        <pc:spChg chg="mod">
          <ac:chgData name="Libby Grota (2304205)" userId="S::2304205@student.uwtsd.ac.uk::18d8c317-4860-4864-9a58-8e54ec217186" providerId="AD" clId="Web-{FA257DAB-0419-4ABA-20A9-8C759A924338}" dt="2024-01-02T17:00:16.227" v="43" actId="20577"/>
          <ac:spMkLst>
            <pc:docMk/>
            <pc:sldMk cId="2238605397" sldId="258"/>
            <ac:spMk id="3" creationId="{4E3D0BB0-FBF1-449A-989B-50892FF3D829}"/>
          </ac:spMkLst>
        </pc:spChg>
        <pc:spChg chg="add">
          <ac:chgData name="Libby Grota (2304205)" userId="S::2304205@student.uwtsd.ac.uk::18d8c317-4860-4864-9a58-8e54ec217186" providerId="AD" clId="Web-{FA257DAB-0419-4ABA-20A9-8C759A924338}" dt="2024-01-02T16:59:25.584" v="30"/>
          <ac:spMkLst>
            <pc:docMk/>
            <pc:sldMk cId="2238605397" sldId="258"/>
            <ac:spMk id="9" creationId="{43BBAF34-367D-4E18-A62E-4602BD90855C}"/>
          </ac:spMkLst>
        </pc:spChg>
        <pc:spChg chg="add">
          <ac:chgData name="Libby Grota (2304205)" userId="S::2304205@student.uwtsd.ac.uk::18d8c317-4860-4864-9a58-8e54ec217186" providerId="AD" clId="Web-{FA257DAB-0419-4ABA-20A9-8C759A924338}" dt="2024-01-02T16:59:25.584" v="30"/>
          <ac:spMkLst>
            <pc:docMk/>
            <pc:sldMk cId="2238605397" sldId="258"/>
            <ac:spMk id="11" creationId="{99A4CF08-858A-49E4-B707-4E7585D11566}"/>
          </ac:spMkLst>
        </pc:spChg>
        <pc:spChg chg="add">
          <ac:chgData name="Libby Grota (2304205)" userId="S::2304205@student.uwtsd.ac.uk::18d8c317-4860-4864-9a58-8e54ec217186" providerId="AD" clId="Web-{FA257DAB-0419-4ABA-20A9-8C759A924338}" dt="2024-01-02T16:59:25.584" v="30"/>
          <ac:spMkLst>
            <pc:docMk/>
            <pc:sldMk cId="2238605397" sldId="258"/>
            <ac:spMk id="13" creationId="{56938E62-910D-4D69-AA09-567AAAC3776D}"/>
          </ac:spMkLst>
        </pc:spChg>
        <pc:spChg chg="add">
          <ac:chgData name="Libby Grota (2304205)" userId="S::2304205@student.uwtsd.ac.uk::18d8c317-4860-4864-9a58-8e54ec217186" providerId="AD" clId="Web-{FA257DAB-0419-4ABA-20A9-8C759A924338}" dt="2024-01-02T16:59:25.584" v="30"/>
          <ac:spMkLst>
            <pc:docMk/>
            <pc:sldMk cId="2238605397" sldId="258"/>
            <ac:spMk id="15" creationId="{A74E54C6-D084-4BC8-B3F9-8B9EC22A6B67}"/>
          </ac:spMkLst>
        </pc:spChg>
        <pc:spChg chg="add">
          <ac:chgData name="Libby Grota (2304205)" userId="S::2304205@student.uwtsd.ac.uk::18d8c317-4860-4864-9a58-8e54ec217186" providerId="AD" clId="Web-{FA257DAB-0419-4ABA-20A9-8C759A924338}" dt="2024-01-02T16:59:25.584" v="30"/>
          <ac:spMkLst>
            <pc:docMk/>
            <pc:sldMk cId="2238605397" sldId="258"/>
            <ac:spMk id="17" creationId="{777713DB-A0B1-4507-9991-B6DCAE436C74}"/>
          </ac:spMkLst>
        </pc:spChg>
        <pc:picChg chg="add mod">
          <ac:chgData name="Libby Grota (2304205)" userId="S::2304205@student.uwtsd.ac.uk::18d8c317-4860-4864-9a58-8e54ec217186" providerId="AD" clId="Web-{FA257DAB-0419-4ABA-20A9-8C759A924338}" dt="2024-01-02T16:59:25.584" v="30"/>
          <ac:picMkLst>
            <pc:docMk/>
            <pc:sldMk cId="2238605397" sldId="258"/>
            <ac:picMk id="4" creationId="{3215715E-048B-7554-CCD9-4E68BC129094}"/>
          </ac:picMkLst>
        </pc:picChg>
        <pc:picChg chg="add">
          <ac:chgData name="Libby Grota (2304205)" userId="S::2304205@student.uwtsd.ac.uk::18d8c317-4860-4864-9a58-8e54ec217186" providerId="AD" clId="Web-{FA257DAB-0419-4ABA-20A9-8C759A924338}" dt="2024-01-02T16:59:25.584" v="30"/>
          <ac:picMkLst>
            <pc:docMk/>
            <pc:sldMk cId="2238605397" sldId="258"/>
            <ac:picMk id="19" creationId="{A9A96FF2-ACD7-48C4-BCE1-FC7F42108606}"/>
          </ac:picMkLst>
        </pc:picChg>
      </pc:sldChg>
      <pc:sldChg chg="modSp new">
        <pc:chgData name="Libby Grota (2304205)" userId="S::2304205@student.uwtsd.ac.uk::18d8c317-4860-4864-9a58-8e54ec217186" providerId="AD" clId="Web-{FA257DAB-0419-4ABA-20A9-8C759A924338}" dt="2024-01-02T17:02:01.528" v="68" actId="1076"/>
        <pc:sldMkLst>
          <pc:docMk/>
          <pc:sldMk cId="2215229942" sldId="259"/>
        </pc:sldMkLst>
        <pc:spChg chg="mod">
          <ac:chgData name="Libby Grota (2304205)" userId="S::2304205@student.uwtsd.ac.uk::18d8c317-4860-4864-9a58-8e54ec217186" providerId="AD" clId="Web-{FA257DAB-0419-4ABA-20A9-8C759A924338}" dt="2024-01-02T17:01:54.434" v="67" actId="20577"/>
          <ac:spMkLst>
            <pc:docMk/>
            <pc:sldMk cId="2215229942" sldId="259"/>
            <ac:spMk id="2" creationId="{7A37466E-0B39-DEDF-4CA4-826B528DE81F}"/>
          </ac:spMkLst>
        </pc:spChg>
        <pc:spChg chg="mod">
          <ac:chgData name="Libby Grota (2304205)" userId="S::2304205@student.uwtsd.ac.uk::18d8c317-4860-4864-9a58-8e54ec217186" providerId="AD" clId="Web-{FA257DAB-0419-4ABA-20A9-8C759A924338}" dt="2024-01-02T17:02:01.528" v="68" actId="1076"/>
          <ac:spMkLst>
            <pc:docMk/>
            <pc:sldMk cId="2215229942" sldId="259"/>
            <ac:spMk id="3" creationId="{9F595EBC-0752-6F5A-263D-633C356E12E2}"/>
          </ac:spMkLst>
        </pc:spChg>
      </pc:sldChg>
      <pc:sldChg chg="modSp new">
        <pc:chgData name="Libby Grota (2304205)" userId="S::2304205@student.uwtsd.ac.uk::18d8c317-4860-4864-9a58-8e54ec217186" providerId="AD" clId="Web-{FA257DAB-0419-4ABA-20A9-8C759A924338}" dt="2024-01-02T17:02:27.482" v="75" actId="1076"/>
        <pc:sldMkLst>
          <pc:docMk/>
          <pc:sldMk cId="3760933655" sldId="260"/>
        </pc:sldMkLst>
        <pc:spChg chg="mod">
          <ac:chgData name="Libby Grota (2304205)" userId="S::2304205@student.uwtsd.ac.uk::18d8c317-4860-4864-9a58-8e54ec217186" providerId="AD" clId="Web-{FA257DAB-0419-4ABA-20A9-8C759A924338}" dt="2024-01-02T17:02:22.607" v="74" actId="1076"/>
          <ac:spMkLst>
            <pc:docMk/>
            <pc:sldMk cId="3760933655" sldId="260"/>
            <ac:spMk id="2" creationId="{84E1574D-DEBE-8172-5ABE-FE7D66C1333A}"/>
          </ac:spMkLst>
        </pc:spChg>
        <pc:spChg chg="mod">
          <ac:chgData name="Libby Grota (2304205)" userId="S::2304205@student.uwtsd.ac.uk::18d8c317-4860-4864-9a58-8e54ec217186" providerId="AD" clId="Web-{FA257DAB-0419-4ABA-20A9-8C759A924338}" dt="2024-01-02T17:02:27.482" v="75" actId="1076"/>
          <ac:spMkLst>
            <pc:docMk/>
            <pc:sldMk cId="3760933655" sldId="260"/>
            <ac:spMk id="3" creationId="{4B04E220-23B2-EE70-16B2-B9BE425235F6}"/>
          </ac:spMkLst>
        </pc:spChg>
      </pc:sldChg>
    </pc:docChg>
  </pc:docChgLst>
  <pc:docChgLst>
    <pc:chgData name="Lily Jennings (2301151)" userId="S::2301151@student.uwtsd.ac.uk::568a3203-908f-4aff-b621-e651aaf7b052" providerId="AD" clId="Web-{022AE691-2CDB-173F-DC0D-B844EB758C8F}"/>
    <pc:docChg chg="modSld">
      <pc:chgData name="Lily Jennings (2301151)" userId="S::2301151@student.uwtsd.ac.uk::568a3203-908f-4aff-b621-e651aaf7b052" providerId="AD" clId="Web-{022AE691-2CDB-173F-DC0D-B844EB758C8F}" dt="2024-01-02T16:36:06.351" v="1" actId="20577"/>
      <pc:docMkLst>
        <pc:docMk/>
      </pc:docMkLst>
      <pc:sldChg chg="modSp">
        <pc:chgData name="Lily Jennings (2301151)" userId="S::2301151@student.uwtsd.ac.uk::568a3203-908f-4aff-b621-e651aaf7b052" providerId="AD" clId="Web-{022AE691-2CDB-173F-DC0D-B844EB758C8F}" dt="2024-01-02T16:36:06.351" v="1" actId="20577"/>
        <pc:sldMkLst>
          <pc:docMk/>
          <pc:sldMk cId="3486797302" sldId="257"/>
        </pc:sldMkLst>
        <pc:spChg chg="mod">
          <ac:chgData name="Lily Jennings (2301151)" userId="S::2301151@student.uwtsd.ac.uk::568a3203-908f-4aff-b621-e651aaf7b052" providerId="AD" clId="Web-{022AE691-2CDB-173F-DC0D-B844EB758C8F}" dt="2024-01-02T16:36:06.351" v="1" actId="20577"/>
          <ac:spMkLst>
            <pc:docMk/>
            <pc:sldMk cId="3486797302" sldId="257"/>
            <ac:spMk id="46" creationId="{E54A1C00-5296-170C-6B48-28A26D8822FC}"/>
          </ac:spMkLst>
        </pc:spChg>
      </pc:sldChg>
    </pc:docChg>
  </pc:docChgLst>
  <pc:docChgLst>
    <pc:chgData name="Lily Jennings (2301151)" userId="S::2301151@student.uwtsd.ac.uk::568a3203-908f-4aff-b621-e651aaf7b052" providerId="AD" clId="Web-{1403244A-28B9-F43B-D306-63A2DC1F72EA}"/>
    <pc:docChg chg="modSld">
      <pc:chgData name="Lily Jennings (2301151)" userId="S::2301151@student.uwtsd.ac.uk::568a3203-908f-4aff-b621-e651aaf7b052" providerId="AD" clId="Web-{1403244A-28B9-F43B-D306-63A2DC1F72EA}" dt="2024-01-06T16:23:04.230" v="7"/>
      <pc:docMkLst>
        <pc:docMk/>
      </pc:docMkLst>
      <pc:sldChg chg="addSp delSp modSp mod setBg setClrOvrMap">
        <pc:chgData name="Lily Jennings (2301151)" userId="S::2301151@student.uwtsd.ac.uk::568a3203-908f-4aff-b621-e651aaf7b052" providerId="AD" clId="Web-{1403244A-28B9-F43B-D306-63A2DC1F72EA}" dt="2024-01-06T16:23:04.230" v="7"/>
        <pc:sldMkLst>
          <pc:docMk/>
          <pc:sldMk cId="446141798" sldId="268"/>
        </pc:sldMkLst>
        <pc:spChg chg="mod">
          <ac:chgData name="Lily Jennings (2301151)" userId="S::2301151@student.uwtsd.ac.uk::568a3203-908f-4aff-b621-e651aaf7b052" providerId="AD" clId="Web-{1403244A-28B9-F43B-D306-63A2DC1F72EA}" dt="2024-01-06T16:22:57.027" v="4"/>
          <ac:spMkLst>
            <pc:docMk/>
            <pc:sldMk cId="446141798" sldId="268"/>
            <ac:spMk id="2" creationId="{3EC882D7-1F58-A127-99FF-3B0A19ACF985}"/>
          </ac:spMkLst>
        </pc:spChg>
        <pc:spChg chg="mod">
          <ac:chgData name="Lily Jennings (2301151)" userId="S::2301151@student.uwtsd.ac.uk::568a3203-908f-4aff-b621-e651aaf7b052" providerId="AD" clId="Web-{1403244A-28B9-F43B-D306-63A2DC1F72EA}" dt="2024-01-06T16:23:04.183" v="6"/>
          <ac:spMkLst>
            <pc:docMk/>
            <pc:sldMk cId="446141798" sldId="268"/>
            <ac:spMk id="3" creationId="{F5258F61-8318-458A-F846-1C4AF606B128}"/>
          </ac:spMkLst>
        </pc:spChg>
        <pc:spChg chg="del">
          <ac:chgData name="Lily Jennings (2301151)" userId="S::2301151@student.uwtsd.ac.uk::568a3203-908f-4aff-b621-e651aaf7b052" providerId="AD" clId="Web-{1403244A-28B9-F43B-D306-63A2DC1F72EA}" dt="2024-01-06T16:22:04.807" v="0"/>
          <ac:spMkLst>
            <pc:docMk/>
            <pc:sldMk cId="446141798" sldId="268"/>
            <ac:spMk id="63" creationId="{D40290BB-0CF0-4BEE-86CB-6124E191C0B1}"/>
          </ac:spMkLst>
        </pc:spChg>
        <pc:spChg chg="del">
          <ac:chgData name="Lily Jennings (2301151)" userId="S::2301151@student.uwtsd.ac.uk::568a3203-908f-4aff-b621-e651aaf7b052" providerId="AD" clId="Web-{1403244A-28B9-F43B-D306-63A2DC1F72EA}" dt="2024-01-06T16:22:04.807" v="0"/>
          <ac:spMkLst>
            <pc:docMk/>
            <pc:sldMk cId="446141798" sldId="268"/>
            <ac:spMk id="66" creationId="{84B567CA-BD8F-454F-ADEF-CE9F4DB6EAE1}"/>
          </ac:spMkLst>
        </pc:spChg>
        <pc:spChg chg="del">
          <ac:chgData name="Lily Jennings (2301151)" userId="S::2301151@student.uwtsd.ac.uk::568a3203-908f-4aff-b621-e651aaf7b052" providerId="AD" clId="Web-{1403244A-28B9-F43B-D306-63A2DC1F72EA}" dt="2024-01-06T16:22:04.807" v="0"/>
          <ac:spMkLst>
            <pc:docMk/>
            <pc:sldMk cId="446141798" sldId="268"/>
            <ac:spMk id="67" creationId="{6641D35F-A493-4CB5-83C7-A63A10681A00}"/>
          </ac:spMkLst>
        </pc:spChg>
        <pc:spChg chg="del">
          <ac:chgData name="Lily Jennings (2301151)" userId="S::2301151@student.uwtsd.ac.uk::568a3203-908f-4aff-b621-e651aaf7b052" providerId="AD" clId="Web-{1403244A-28B9-F43B-D306-63A2DC1F72EA}" dt="2024-01-06T16:22:04.807" v="0"/>
          <ac:spMkLst>
            <pc:docMk/>
            <pc:sldMk cId="446141798" sldId="268"/>
            <ac:spMk id="68" creationId="{31BB7CC6-A0A4-4B7E-8A12-AF59309202C0}"/>
          </ac:spMkLst>
        </pc:spChg>
        <pc:spChg chg="del">
          <ac:chgData name="Lily Jennings (2301151)" userId="S::2301151@student.uwtsd.ac.uk::568a3203-908f-4aff-b621-e651aaf7b052" providerId="AD" clId="Web-{1403244A-28B9-F43B-D306-63A2DC1F72EA}" dt="2024-01-06T16:22:04.807" v="0"/>
          <ac:spMkLst>
            <pc:docMk/>
            <pc:sldMk cId="446141798" sldId="268"/>
            <ac:spMk id="69" creationId="{9BB81B7E-EAD1-4481-862E-E4FA2A121E7E}"/>
          </ac:spMkLst>
        </pc:spChg>
        <pc:spChg chg="add del">
          <ac:chgData name="Lily Jennings (2301151)" userId="S::2301151@student.uwtsd.ac.uk::568a3203-908f-4aff-b621-e651aaf7b052" providerId="AD" clId="Web-{1403244A-28B9-F43B-D306-63A2DC1F72EA}" dt="2024-01-06T16:23:04.230" v="7"/>
          <ac:spMkLst>
            <pc:docMk/>
            <pc:sldMk cId="446141798" sldId="268"/>
            <ac:spMk id="74" creationId="{3FAD17B9-9E6C-4DD1-9728-97B5E5FCCAB2}"/>
          </ac:spMkLst>
        </pc:spChg>
        <pc:spChg chg="add del">
          <ac:chgData name="Lily Jennings (2301151)" userId="S::2301151@student.uwtsd.ac.uk::568a3203-908f-4aff-b621-e651aaf7b052" providerId="AD" clId="Web-{1403244A-28B9-F43B-D306-63A2DC1F72EA}" dt="2024-01-06T16:23:04.230" v="7"/>
          <ac:spMkLst>
            <pc:docMk/>
            <pc:sldMk cId="446141798" sldId="268"/>
            <ac:spMk id="76" creationId="{D7AC3F90-A588-42FF-B41D-062A8D91B9E5}"/>
          </ac:spMkLst>
        </pc:spChg>
        <pc:spChg chg="add del">
          <ac:chgData name="Lily Jennings (2301151)" userId="S::2301151@student.uwtsd.ac.uk::568a3203-908f-4aff-b621-e651aaf7b052" providerId="AD" clId="Web-{1403244A-28B9-F43B-D306-63A2DC1F72EA}" dt="2024-01-06T16:23:04.230" v="7"/>
          <ac:spMkLst>
            <pc:docMk/>
            <pc:sldMk cId="446141798" sldId="268"/>
            <ac:spMk id="80" creationId="{E1AADF25-43E9-4DE0-AD82-4F6052319136}"/>
          </ac:spMkLst>
        </pc:spChg>
        <pc:spChg chg="add del">
          <ac:chgData name="Lily Jennings (2301151)" userId="S::2301151@student.uwtsd.ac.uk::568a3203-908f-4aff-b621-e651aaf7b052" providerId="AD" clId="Web-{1403244A-28B9-F43B-D306-63A2DC1F72EA}" dt="2024-01-06T16:23:04.230" v="7"/>
          <ac:spMkLst>
            <pc:docMk/>
            <pc:sldMk cId="446141798" sldId="268"/>
            <ac:spMk id="82" creationId="{CBC2D515-EF3C-4E4E-8BC1-192B21E92713}"/>
          </ac:spMkLst>
        </pc:spChg>
        <pc:spChg chg="add del">
          <ac:chgData name="Lily Jennings (2301151)" userId="S::2301151@student.uwtsd.ac.uk::568a3203-908f-4aff-b621-e651aaf7b052" providerId="AD" clId="Web-{1403244A-28B9-F43B-D306-63A2DC1F72EA}" dt="2024-01-06T16:22:43.308" v="2"/>
          <ac:spMkLst>
            <pc:docMk/>
            <pc:sldMk cId="446141798" sldId="268"/>
            <ac:spMk id="87" creationId="{D40290BB-0CF0-4BEE-86CB-6124E191C0B1}"/>
          </ac:spMkLst>
        </pc:spChg>
        <pc:spChg chg="add del">
          <ac:chgData name="Lily Jennings (2301151)" userId="S::2301151@student.uwtsd.ac.uk::568a3203-908f-4aff-b621-e651aaf7b052" providerId="AD" clId="Web-{1403244A-28B9-F43B-D306-63A2DC1F72EA}" dt="2024-01-06T16:22:43.308" v="2"/>
          <ac:spMkLst>
            <pc:docMk/>
            <pc:sldMk cId="446141798" sldId="268"/>
            <ac:spMk id="93" creationId="{84B567CA-BD8F-454F-ADEF-CE9F4DB6EAE1}"/>
          </ac:spMkLst>
        </pc:spChg>
        <pc:spChg chg="add del">
          <ac:chgData name="Lily Jennings (2301151)" userId="S::2301151@student.uwtsd.ac.uk::568a3203-908f-4aff-b621-e651aaf7b052" providerId="AD" clId="Web-{1403244A-28B9-F43B-D306-63A2DC1F72EA}" dt="2024-01-06T16:22:43.308" v="2"/>
          <ac:spMkLst>
            <pc:docMk/>
            <pc:sldMk cId="446141798" sldId="268"/>
            <ac:spMk id="95" creationId="{6641D35F-A493-4CB5-83C7-A63A10681A00}"/>
          </ac:spMkLst>
        </pc:spChg>
        <pc:spChg chg="add del">
          <ac:chgData name="Lily Jennings (2301151)" userId="S::2301151@student.uwtsd.ac.uk::568a3203-908f-4aff-b621-e651aaf7b052" providerId="AD" clId="Web-{1403244A-28B9-F43B-D306-63A2DC1F72EA}" dt="2024-01-06T16:22:43.308" v="2"/>
          <ac:spMkLst>
            <pc:docMk/>
            <pc:sldMk cId="446141798" sldId="268"/>
            <ac:spMk id="97" creationId="{31BB7CC6-A0A4-4B7E-8A12-AF59309202C0}"/>
          </ac:spMkLst>
        </pc:spChg>
        <pc:spChg chg="add del">
          <ac:chgData name="Lily Jennings (2301151)" userId="S::2301151@student.uwtsd.ac.uk::568a3203-908f-4aff-b621-e651aaf7b052" providerId="AD" clId="Web-{1403244A-28B9-F43B-D306-63A2DC1F72EA}" dt="2024-01-06T16:22:43.308" v="2"/>
          <ac:spMkLst>
            <pc:docMk/>
            <pc:sldMk cId="446141798" sldId="268"/>
            <ac:spMk id="99" creationId="{9BB81B7E-EAD1-4481-862E-E4FA2A121E7E}"/>
          </ac:spMkLst>
        </pc:spChg>
        <pc:spChg chg="add del">
          <ac:chgData name="Lily Jennings (2301151)" userId="S::2301151@student.uwtsd.ac.uk::568a3203-908f-4aff-b621-e651aaf7b052" providerId="AD" clId="Web-{1403244A-28B9-F43B-D306-63A2DC1F72EA}" dt="2024-01-06T16:22:57.027" v="4"/>
          <ac:spMkLst>
            <pc:docMk/>
            <pc:sldMk cId="446141798" sldId="268"/>
            <ac:spMk id="101" creationId="{D61F52E4-6B00-451B-A5E1-072C8469CA0D}"/>
          </ac:spMkLst>
        </pc:spChg>
        <pc:spChg chg="add del">
          <ac:chgData name="Lily Jennings (2301151)" userId="S::2301151@student.uwtsd.ac.uk::568a3203-908f-4aff-b621-e651aaf7b052" providerId="AD" clId="Web-{1403244A-28B9-F43B-D306-63A2DC1F72EA}" dt="2024-01-06T16:22:57.027" v="4"/>
          <ac:spMkLst>
            <pc:docMk/>
            <pc:sldMk cId="446141798" sldId="268"/>
            <ac:spMk id="104" creationId="{D25A54A1-FB48-4A8B-8EEF-FD15A493A6F1}"/>
          </ac:spMkLst>
        </pc:spChg>
        <pc:spChg chg="add del">
          <ac:chgData name="Lily Jennings (2301151)" userId="S::2301151@student.uwtsd.ac.uk::568a3203-908f-4aff-b621-e651aaf7b052" providerId="AD" clId="Web-{1403244A-28B9-F43B-D306-63A2DC1F72EA}" dt="2024-01-06T16:22:57.027" v="4"/>
          <ac:spMkLst>
            <pc:docMk/>
            <pc:sldMk cId="446141798" sldId="268"/>
            <ac:spMk id="105" creationId="{50902D7C-B775-495F-9912-485BA89CCA90}"/>
          </ac:spMkLst>
        </pc:spChg>
        <pc:spChg chg="add del">
          <ac:chgData name="Lily Jennings (2301151)" userId="S::2301151@student.uwtsd.ac.uk::568a3203-908f-4aff-b621-e651aaf7b052" providerId="AD" clId="Web-{1403244A-28B9-F43B-D306-63A2DC1F72EA}" dt="2024-01-06T16:22:57.027" v="4"/>
          <ac:spMkLst>
            <pc:docMk/>
            <pc:sldMk cId="446141798" sldId="268"/>
            <ac:spMk id="106" creationId="{015D033C-155D-454A-91C8-8EF58FAFA997}"/>
          </ac:spMkLst>
        </pc:spChg>
        <pc:spChg chg="add del">
          <ac:chgData name="Lily Jennings (2301151)" userId="S::2301151@student.uwtsd.ac.uk::568a3203-908f-4aff-b621-e651aaf7b052" providerId="AD" clId="Web-{1403244A-28B9-F43B-D306-63A2DC1F72EA}" dt="2024-01-06T16:22:57.027" v="4"/>
          <ac:spMkLst>
            <pc:docMk/>
            <pc:sldMk cId="446141798" sldId="268"/>
            <ac:spMk id="107" creationId="{F6535188-80DA-471A-84D3-C4CFDE245624}"/>
          </ac:spMkLst>
        </pc:spChg>
        <pc:spChg chg="add del">
          <ac:chgData name="Lily Jennings (2301151)" userId="S::2301151@student.uwtsd.ac.uk::568a3203-908f-4aff-b621-e651aaf7b052" providerId="AD" clId="Web-{1403244A-28B9-F43B-D306-63A2DC1F72EA}" dt="2024-01-06T16:23:04.183" v="6"/>
          <ac:spMkLst>
            <pc:docMk/>
            <pc:sldMk cId="446141798" sldId="268"/>
            <ac:spMk id="109" creationId="{B5E326A3-EB92-4BDA-9F77-45197E0CBE7E}"/>
          </ac:spMkLst>
        </pc:spChg>
        <pc:spChg chg="add del">
          <ac:chgData name="Lily Jennings (2301151)" userId="S::2301151@student.uwtsd.ac.uk::568a3203-908f-4aff-b621-e651aaf7b052" providerId="AD" clId="Web-{1403244A-28B9-F43B-D306-63A2DC1F72EA}" dt="2024-01-06T16:23:04.183" v="6"/>
          <ac:spMkLst>
            <pc:docMk/>
            <pc:sldMk cId="446141798" sldId="268"/>
            <ac:spMk id="110" creationId="{CAC996C7-7B84-4645-9AA1-6EA85EAB47D6}"/>
          </ac:spMkLst>
        </pc:spChg>
        <pc:spChg chg="add del">
          <ac:chgData name="Lily Jennings (2301151)" userId="S::2301151@student.uwtsd.ac.uk::568a3203-908f-4aff-b621-e651aaf7b052" providerId="AD" clId="Web-{1403244A-28B9-F43B-D306-63A2DC1F72EA}" dt="2024-01-06T16:23:04.183" v="6"/>
          <ac:spMkLst>
            <pc:docMk/>
            <pc:sldMk cId="446141798" sldId="268"/>
            <ac:spMk id="111" creationId="{32DC315B-5680-47D9-B827-34D012FB14B2}"/>
          </ac:spMkLst>
        </pc:spChg>
        <pc:spChg chg="add">
          <ac:chgData name="Lily Jennings (2301151)" userId="S::2301151@student.uwtsd.ac.uk::568a3203-908f-4aff-b621-e651aaf7b052" providerId="AD" clId="Web-{1403244A-28B9-F43B-D306-63A2DC1F72EA}" dt="2024-01-06T16:23:04.230" v="7"/>
          <ac:spMkLst>
            <pc:docMk/>
            <pc:sldMk cId="446141798" sldId="268"/>
            <ac:spMk id="113" creationId="{D40290BB-0CF0-4BEE-86CB-6124E191C0B1}"/>
          </ac:spMkLst>
        </pc:spChg>
        <pc:spChg chg="add">
          <ac:chgData name="Lily Jennings (2301151)" userId="S::2301151@student.uwtsd.ac.uk::568a3203-908f-4aff-b621-e651aaf7b052" providerId="AD" clId="Web-{1403244A-28B9-F43B-D306-63A2DC1F72EA}" dt="2024-01-06T16:23:04.230" v="7"/>
          <ac:spMkLst>
            <pc:docMk/>
            <pc:sldMk cId="446141798" sldId="268"/>
            <ac:spMk id="116" creationId="{84B567CA-BD8F-454F-ADEF-CE9F4DB6EAE1}"/>
          </ac:spMkLst>
        </pc:spChg>
        <pc:spChg chg="add">
          <ac:chgData name="Lily Jennings (2301151)" userId="S::2301151@student.uwtsd.ac.uk::568a3203-908f-4aff-b621-e651aaf7b052" providerId="AD" clId="Web-{1403244A-28B9-F43B-D306-63A2DC1F72EA}" dt="2024-01-06T16:23:04.230" v="7"/>
          <ac:spMkLst>
            <pc:docMk/>
            <pc:sldMk cId="446141798" sldId="268"/>
            <ac:spMk id="117" creationId="{6641D35F-A493-4CB5-83C7-A63A10681A00}"/>
          </ac:spMkLst>
        </pc:spChg>
        <pc:spChg chg="add">
          <ac:chgData name="Lily Jennings (2301151)" userId="S::2301151@student.uwtsd.ac.uk::568a3203-908f-4aff-b621-e651aaf7b052" providerId="AD" clId="Web-{1403244A-28B9-F43B-D306-63A2DC1F72EA}" dt="2024-01-06T16:23:04.230" v="7"/>
          <ac:spMkLst>
            <pc:docMk/>
            <pc:sldMk cId="446141798" sldId="268"/>
            <ac:spMk id="118" creationId="{31BB7CC6-A0A4-4B7E-8A12-AF59309202C0}"/>
          </ac:spMkLst>
        </pc:spChg>
        <pc:spChg chg="add">
          <ac:chgData name="Lily Jennings (2301151)" userId="S::2301151@student.uwtsd.ac.uk::568a3203-908f-4aff-b621-e651aaf7b052" providerId="AD" clId="Web-{1403244A-28B9-F43B-D306-63A2DC1F72EA}" dt="2024-01-06T16:23:04.230" v="7"/>
          <ac:spMkLst>
            <pc:docMk/>
            <pc:sldMk cId="446141798" sldId="268"/>
            <ac:spMk id="119" creationId="{9BB81B7E-EAD1-4481-862E-E4FA2A121E7E}"/>
          </ac:spMkLst>
        </pc:spChg>
        <pc:picChg chg="mod ord">
          <ac:chgData name="Lily Jennings (2301151)" userId="S::2301151@student.uwtsd.ac.uk::568a3203-908f-4aff-b621-e651aaf7b052" providerId="AD" clId="Web-{1403244A-28B9-F43B-D306-63A2DC1F72EA}" dt="2024-01-06T16:23:04.230" v="7"/>
          <ac:picMkLst>
            <pc:docMk/>
            <pc:sldMk cId="446141798" sldId="268"/>
            <ac:picMk id="37" creationId="{6A77DC03-0EAB-96D0-8A6F-1E9F9A7D6513}"/>
          </ac:picMkLst>
        </pc:picChg>
        <pc:picChg chg="del">
          <ac:chgData name="Lily Jennings (2301151)" userId="S::2301151@student.uwtsd.ac.uk::568a3203-908f-4aff-b621-e651aaf7b052" providerId="AD" clId="Web-{1403244A-28B9-F43B-D306-63A2DC1F72EA}" dt="2024-01-06T16:22:04.807" v="0"/>
          <ac:picMkLst>
            <pc:docMk/>
            <pc:sldMk cId="446141798" sldId="268"/>
            <ac:picMk id="64" creationId="{D9160704-FC05-459F-BC27-AD910235D233}"/>
          </ac:picMkLst>
        </pc:picChg>
        <pc:picChg chg="del">
          <ac:chgData name="Lily Jennings (2301151)" userId="S::2301151@student.uwtsd.ac.uk::568a3203-908f-4aff-b621-e651aaf7b052" providerId="AD" clId="Web-{1403244A-28B9-F43B-D306-63A2DC1F72EA}" dt="2024-01-06T16:22:04.807" v="0"/>
          <ac:picMkLst>
            <pc:docMk/>
            <pc:sldMk cId="446141798" sldId="268"/>
            <ac:picMk id="65" creationId="{613B536D-2202-49AB-A31A-F66EF34D1259}"/>
          </ac:picMkLst>
        </pc:picChg>
        <pc:picChg chg="add del">
          <ac:chgData name="Lily Jennings (2301151)" userId="S::2301151@student.uwtsd.ac.uk::568a3203-908f-4aff-b621-e651aaf7b052" providerId="AD" clId="Web-{1403244A-28B9-F43B-D306-63A2DC1F72EA}" dt="2024-01-06T16:23:04.230" v="7"/>
          <ac:picMkLst>
            <pc:docMk/>
            <pc:sldMk cId="446141798" sldId="268"/>
            <ac:picMk id="78" creationId="{015AB904-4FB7-4A0D-B43E-03ACF05E1445}"/>
          </ac:picMkLst>
        </pc:picChg>
        <pc:picChg chg="add del">
          <ac:chgData name="Lily Jennings (2301151)" userId="S::2301151@student.uwtsd.ac.uk::568a3203-908f-4aff-b621-e651aaf7b052" providerId="AD" clId="Web-{1403244A-28B9-F43B-D306-63A2DC1F72EA}" dt="2024-01-06T16:22:43.308" v="2"/>
          <ac:picMkLst>
            <pc:docMk/>
            <pc:sldMk cId="446141798" sldId="268"/>
            <ac:picMk id="89" creationId="{D9160704-FC05-459F-BC27-AD910235D233}"/>
          </ac:picMkLst>
        </pc:picChg>
        <pc:picChg chg="add del">
          <ac:chgData name="Lily Jennings (2301151)" userId="S::2301151@student.uwtsd.ac.uk::568a3203-908f-4aff-b621-e651aaf7b052" providerId="AD" clId="Web-{1403244A-28B9-F43B-D306-63A2DC1F72EA}" dt="2024-01-06T16:22:43.308" v="2"/>
          <ac:picMkLst>
            <pc:docMk/>
            <pc:sldMk cId="446141798" sldId="268"/>
            <ac:picMk id="91" creationId="{613B536D-2202-49AB-A31A-F66EF34D1259}"/>
          </ac:picMkLst>
        </pc:picChg>
        <pc:picChg chg="add del">
          <ac:chgData name="Lily Jennings (2301151)" userId="S::2301151@student.uwtsd.ac.uk::568a3203-908f-4aff-b621-e651aaf7b052" providerId="AD" clId="Web-{1403244A-28B9-F43B-D306-63A2DC1F72EA}" dt="2024-01-06T16:22:57.027" v="4"/>
          <ac:picMkLst>
            <pc:docMk/>
            <pc:sldMk cId="446141798" sldId="268"/>
            <ac:picMk id="102" creationId="{B659837C-722E-4BE4-930C-BC22F76E9DB3}"/>
          </ac:picMkLst>
        </pc:picChg>
        <pc:picChg chg="add del">
          <ac:chgData name="Lily Jennings (2301151)" userId="S::2301151@student.uwtsd.ac.uk::568a3203-908f-4aff-b621-e651aaf7b052" providerId="AD" clId="Web-{1403244A-28B9-F43B-D306-63A2DC1F72EA}" dt="2024-01-06T16:22:57.027" v="4"/>
          <ac:picMkLst>
            <pc:docMk/>
            <pc:sldMk cId="446141798" sldId="268"/>
            <ac:picMk id="103" creationId="{DF6247F4-6B0D-49AE-A731-028F62CB7BA2}"/>
          </ac:picMkLst>
        </pc:picChg>
        <pc:picChg chg="add">
          <ac:chgData name="Lily Jennings (2301151)" userId="S::2301151@student.uwtsd.ac.uk::568a3203-908f-4aff-b621-e651aaf7b052" providerId="AD" clId="Web-{1403244A-28B9-F43B-D306-63A2DC1F72EA}" dt="2024-01-06T16:23:04.230" v="7"/>
          <ac:picMkLst>
            <pc:docMk/>
            <pc:sldMk cId="446141798" sldId="268"/>
            <ac:picMk id="114" creationId="{D9160704-FC05-459F-BC27-AD910235D233}"/>
          </ac:picMkLst>
        </pc:picChg>
        <pc:picChg chg="add">
          <ac:chgData name="Lily Jennings (2301151)" userId="S::2301151@student.uwtsd.ac.uk::568a3203-908f-4aff-b621-e651aaf7b052" providerId="AD" clId="Web-{1403244A-28B9-F43B-D306-63A2DC1F72EA}" dt="2024-01-06T16:23:04.230" v="7"/>
          <ac:picMkLst>
            <pc:docMk/>
            <pc:sldMk cId="446141798" sldId="268"/>
            <ac:picMk id="115" creationId="{613B536D-2202-49AB-A31A-F66EF34D1259}"/>
          </ac:picMkLst>
        </pc:picChg>
      </pc:sldChg>
    </pc:docChg>
  </pc:docChgLst>
  <pc:docChgLst>
    <pc:chgData name="Lily Jennings (2301151)" userId="S::2301151@student.uwtsd.ac.uk::568a3203-908f-4aff-b621-e651aaf7b052" providerId="AD" clId="Web-{CE1B7C6A-4336-571E-D976-356A03CEA6F4}"/>
    <pc:docChg chg="addSld modSld addMainMaster delMainMaster">
      <pc:chgData name="Lily Jennings (2301151)" userId="S::2301151@student.uwtsd.ac.uk::568a3203-908f-4aff-b621-e651aaf7b052" providerId="AD" clId="Web-{CE1B7C6A-4336-571E-D976-356A03CEA6F4}" dt="2024-01-02T15:06:29.672" v="157"/>
      <pc:docMkLst>
        <pc:docMk/>
      </pc:docMkLst>
      <pc:sldChg chg="addSp delSp modSp mod setBg modClrScheme setClrOvrMap chgLayout">
        <pc:chgData name="Lily Jennings (2301151)" userId="S::2301151@student.uwtsd.ac.uk::568a3203-908f-4aff-b621-e651aaf7b052" providerId="AD" clId="Web-{CE1B7C6A-4336-571E-D976-356A03CEA6F4}" dt="2024-01-02T15:06:29.672" v="157"/>
        <pc:sldMkLst>
          <pc:docMk/>
          <pc:sldMk cId="109857222" sldId="256"/>
        </pc:sldMkLst>
        <pc:spChg chg="mod ord">
          <ac:chgData name="Lily Jennings (2301151)" userId="S::2301151@student.uwtsd.ac.uk::568a3203-908f-4aff-b621-e651aaf7b052" providerId="AD" clId="Web-{CE1B7C6A-4336-571E-D976-356A03CEA6F4}" dt="2024-01-02T15:06:29.672" v="157"/>
          <ac:spMkLst>
            <pc:docMk/>
            <pc:sldMk cId="109857222" sldId="256"/>
            <ac:spMk id="2" creationId="{00000000-0000-0000-0000-000000000000}"/>
          </ac:spMkLst>
        </pc:spChg>
        <pc:spChg chg="mod ord">
          <ac:chgData name="Lily Jennings (2301151)" userId="S::2301151@student.uwtsd.ac.uk::568a3203-908f-4aff-b621-e651aaf7b052" providerId="AD" clId="Web-{CE1B7C6A-4336-571E-D976-356A03CEA6F4}" dt="2024-01-02T15:06:29.672" v="157"/>
          <ac:spMkLst>
            <pc:docMk/>
            <pc:sldMk cId="109857222" sldId="256"/>
            <ac:spMk id="3" creationId="{00000000-0000-0000-0000-000000000000}"/>
          </ac:spMkLst>
        </pc:spChg>
        <pc:spChg chg="add del">
          <ac:chgData name="Lily Jennings (2301151)" userId="S::2301151@student.uwtsd.ac.uk::568a3203-908f-4aff-b621-e651aaf7b052" providerId="AD" clId="Web-{CE1B7C6A-4336-571E-D976-356A03CEA6F4}" dt="2024-01-02T15:06:25.047" v="154"/>
          <ac:spMkLst>
            <pc:docMk/>
            <pc:sldMk cId="109857222" sldId="256"/>
            <ac:spMk id="8" creationId="{7A9074EF-75C6-40E4-B8AE-48DDDC359D40}"/>
          </ac:spMkLst>
        </pc:spChg>
        <pc:spChg chg="add del">
          <ac:chgData name="Lily Jennings (2301151)" userId="S::2301151@student.uwtsd.ac.uk::568a3203-908f-4aff-b621-e651aaf7b052" providerId="AD" clId="Web-{CE1B7C6A-4336-571E-D976-356A03CEA6F4}" dt="2024-01-02T15:06:25.047" v="154"/>
          <ac:spMkLst>
            <pc:docMk/>
            <pc:sldMk cId="109857222" sldId="256"/>
            <ac:spMk id="12" creationId="{3C38C329-05C1-44E0-942C-D7A60A7F2810}"/>
          </ac:spMkLst>
        </pc:spChg>
        <pc:spChg chg="add del">
          <ac:chgData name="Lily Jennings (2301151)" userId="S::2301151@student.uwtsd.ac.uk::568a3203-908f-4aff-b621-e651aaf7b052" providerId="AD" clId="Web-{CE1B7C6A-4336-571E-D976-356A03CEA6F4}" dt="2024-01-02T15:06:25.047" v="154"/>
          <ac:spMkLst>
            <pc:docMk/>
            <pc:sldMk cId="109857222" sldId="256"/>
            <ac:spMk id="14" creationId="{DA98F3A3-687B-4002-93F2-58E8590DC79F}"/>
          </ac:spMkLst>
        </pc:spChg>
        <pc:spChg chg="add del">
          <ac:chgData name="Lily Jennings (2301151)" userId="S::2301151@student.uwtsd.ac.uk::568a3203-908f-4aff-b621-e651aaf7b052" providerId="AD" clId="Web-{CE1B7C6A-4336-571E-D976-356A03CEA6F4}" dt="2024-01-02T15:06:25.047" v="154"/>
          <ac:spMkLst>
            <pc:docMk/>
            <pc:sldMk cId="109857222" sldId="256"/>
            <ac:spMk id="16" creationId="{CE8DDCB6-CB7F-4357-B284-774DFD05F755}"/>
          </ac:spMkLst>
        </pc:spChg>
        <pc:spChg chg="add del">
          <ac:chgData name="Lily Jennings (2301151)" userId="S::2301151@student.uwtsd.ac.uk::568a3203-908f-4aff-b621-e651aaf7b052" providerId="AD" clId="Web-{CE1B7C6A-4336-571E-D976-356A03CEA6F4}" dt="2024-01-02T15:06:29.656" v="156"/>
          <ac:spMkLst>
            <pc:docMk/>
            <pc:sldMk cId="109857222" sldId="256"/>
            <ac:spMk id="18" creationId="{7E1CAA8C-D8F1-4D3B-87B4-4B17F3E28819}"/>
          </ac:spMkLst>
        </pc:spChg>
        <pc:spChg chg="add del">
          <ac:chgData name="Lily Jennings (2301151)" userId="S::2301151@student.uwtsd.ac.uk::568a3203-908f-4aff-b621-e651aaf7b052" providerId="AD" clId="Web-{CE1B7C6A-4336-571E-D976-356A03CEA6F4}" dt="2024-01-02T15:06:29.656" v="156"/>
          <ac:spMkLst>
            <pc:docMk/>
            <pc:sldMk cId="109857222" sldId="256"/>
            <ac:spMk id="19" creationId="{3C38C329-05C1-44E0-942C-D7A60A7F2810}"/>
          </ac:spMkLst>
        </pc:spChg>
        <pc:spChg chg="add del">
          <ac:chgData name="Lily Jennings (2301151)" userId="S::2301151@student.uwtsd.ac.uk::568a3203-908f-4aff-b621-e651aaf7b052" providerId="AD" clId="Web-{CE1B7C6A-4336-571E-D976-356A03CEA6F4}" dt="2024-01-02T15:06:29.656" v="156"/>
          <ac:spMkLst>
            <pc:docMk/>
            <pc:sldMk cId="109857222" sldId="256"/>
            <ac:spMk id="21" creationId="{60DFF115-119D-479E-9D15-475C47026639}"/>
          </ac:spMkLst>
        </pc:spChg>
        <pc:spChg chg="add del">
          <ac:chgData name="Lily Jennings (2301151)" userId="S::2301151@student.uwtsd.ac.uk::568a3203-908f-4aff-b621-e651aaf7b052" providerId="AD" clId="Web-{CE1B7C6A-4336-571E-D976-356A03CEA6F4}" dt="2024-01-02T15:06:29.656" v="156"/>
          <ac:spMkLst>
            <pc:docMk/>
            <pc:sldMk cId="109857222" sldId="256"/>
            <ac:spMk id="22" creationId="{DA98F3A3-687B-4002-93F2-58E8590DC79F}"/>
          </ac:spMkLst>
        </pc:spChg>
        <pc:spChg chg="add del">
          <ac:chgData name="Lily Jennings (2301151)" userId="S::2301151@student.uwtsd.ac.uk::568a3203-908f-4aff-b621-e651aaf7b052" providerId="AD" clId="Web-{CE1B7C6A-4336-571E-D976-356A03CEA6F4}" dt="2024-01-02T15:06:29.656" v="156"/>
          <ac:spMkLst>
            <pc:docMk/>
            <pc:sldMk cId="109857222" sldId="256"/>
            <ac:spMk id="23" creationId="{27A1367E-049C-45E5-9C32-CC32DCEAEF94}"/>
          </ac:spMkLst>
        </pc:spChg>
        <pc:spChg chg="add">
          <ac:chgData name="Lily Jennings (2301151)" userId="S::2301151@student.uwtsd.ac.uk::568a3203-908f-4aff-b621-e651aaf7b052" providerId="AD" clId="Web-{CE1B7C6A-4336-571E-D976-356A03CEA6F4}" dt="2024-01-02T15:06:29.672" v="157"/>
          <ac:spMkLst>
            <pc:docMk/>
            <pc:sldMk cId="109857222" sldId="256"/>
            <ac:spMk id="25" creationId="{D0BE3D13-5BE5-4B05-AFCF-2A2E059D29F8}"/>
          </ac:spMkLst>
        </pc:spChg>
        <pc:spChg chg="add">
          <ac:chgData name="Lily Jennings (2301151)" userId="S::2301151@student.uwtsd.ac.uk::568a3203-908f-4aff-b621-e651aaf7b052" providerId="AD" clId="Web-{CE1B7C6A-4336-571E-D976-356A03CEA6F4}" dt="2024-01-02T15:06:29.672" v="157"/>
          <ac:spMkLst>
            <pc:docMk/>
            <pc:sldMk cId="109857222" sldId="256"/>
            <ac:spMk id="26" creationId="{1AC85C80-0175-4214-A13D-03C224658C16}"/>
          </ac:spMkLst>
        </pc:spChg>
        <pc:spChg chg="add">
          <ac:chgData name="Lily Jennings (2301151)" userId="S::2301151@student.uwtsd.ac.uk::568a3203-908f-4aff-b621-e651aaf7b052" providerId="AD" clId="Web-{CE1B7C6A-4336-571E-D976-356A03CEA6F4}" dt="2024-01-02T15:06:29.672" v="157"/>
          <ac:spMkLst>
            <pc:docMk/>
            <pc:sldMk cId="109857222" sldId="256"/>
            <ac:spMk id="28" creationId="{76562092-3AA7-4EF0-9007-C44F879A1308}"/>
          </ac:spMkLst>
        </pc:spChg>
        <pc:spChg chg="add">
          <ac:chgData name="Lily Jennings (2301151)" userId="S::2301151@student.uwtsd.ac.uk::568a3203-908f-4aff-b621-e651aaf7b052" providerId="AD" clId="Web-{CE1B7C6A-4336-571E-D976-356A03CEA6F4}" dt="2024-01-02T15:06:29.672" v="157"/>
          <ac:spMkLst>
            <pc:docMk/>
            <pc:sldMk cId="109857222" sldId="256"/>
            <ac:spMk id="29" creationId="{9232A0FC-3B0E-4DD1-9C3E-9C8C8CA6D103}"/>
          </ac:spMkLst>
        </pc:spChg>
        <pc:picChg chg="add del">
          <ac:chgData name="Lily Jennings (2301151)" userId="S::2301151@student.uwtsd.ac.uk::568a3203-908f-4aff-b621-e651aaf7b052" providerId="AD" clId="Web-{CE1B7C6A-4336-571E-D976-356A03CEA6F4}" dt="2024-01-02T15:06:25.047" v="154"/>
          <ac:picMkLst>
            <pc:docMk/>
            <pc:sldMk cId="109857222" sldId="256"/>
            <ac:picMk id="10" creationId="{483018C7-4970-4022-A967-85B66E74F008}"/>
          </ac:picMkLst>
        </pc:picChg>
        <pc:picChg chg="add del">
          <ac:chgData name="Lily Jennings (2301151)" userId="S::2301151@student.uwtsd.ac.uk::568a3203-908f-4aff-b621-e651aaf7b052" providerId="AD" clId="Web-{CE1B7C6A-4336-571E-D976-356A03CEA6F4}" dt="2024-01-02T15:06:29.656" v="156"/>
          <ac:picMkLst>
            <pc:docMk/>
            <pc:sldMk cId="109857222" sldId="256"/>
            <ac:picMk id="20" creationId="{A40E99DB-69B1-42D9-9A2E-A196302E0CAC}"/>
          </ac:picMkLst>
        </pc:picChg>
        <pc:picChg chg="add">
          <ac:chgData name="Lily Jennings (2301151)" userId="S::2301151@student.uwtsd.ac.uk::568a3203-908f-4aff-b621-e651aaf7b052" providerId="AD" clId="Web-{CE1B7C6A-4336-571E-D976-356A03CEA6F4}" dt="2024-01-02T15:06:29.672" v="157"/>
          <ac:picMkLst>
            <pc:docMk/>
            <pc:sldMk cId="109857222" sldId="256"/>
            <ac:picMk id="27" creationId="{15ADB788-8569-409E-862D-665AD53C9904}"/>
          </ac:picMkLst>
        </pc:picChg>
      </pc:sldChg>
      <pc:sldChg chg="addSp delSp modSp new mod setBg modClrScheme delDesignElem chgLayout">
        <pc:chgData name="Lily Jennings (2301151)" userId="S::2301151@student.uwtsd.ac.uk::568a3203-908f-4aff-b621-e651aaf7b052" providerId="AD" clId="Web-{CE1B7C6A-4336-571E-D976-356A03CEA6F4}" dt="2024-01-02T15:04:34.539" v="152" actId="1076"/>
        <pc:sldMkLst>
          <pc:docMk/>
          <pc:sldMk cId="3486797302" sldId="257"/>
        </pc:sldMkLst>
        <pc:spChg chg="mod ord">
          <ac:chgData name="Lily Jennings (2301151)" userId="S::2301151@student.uwtsd.ac.uk::568a3203-908f-4aff-b621-e651aaf7b052" providerId="AD" clId="Web-{CE1B7C6A-4336-571E-D976-356A03CEA6F4}" dt="2024-01-02T14:58:07.638" v="16"/>
          <ac:spMkLst>
            <pc:docMk/>
            <pc:sldMk cId="3486797302" sldId="257"/>
            <ac:spMk id="2" creationId="{D619BE14-338D-37B2-FF30-D68207CBC1B3}"/>
          </ac:spMkLst>
        </pc:spChg>
        <pc:spChg chg="add del mod ord">
          <ac:chgData name="Lily Jennings (2301151)" userId="S::2301151@student.uwtsd.ac.uk::568a3203-908f-4aff-b621-e651aaf7b052" providerId="AD" clId="Web-{CE1B7C6A-4336-571E-D976-356A03CEA6F4}" dt="2024-01-02T14:57:57.387" v="15"/>
          <ac:spMkLst>
            <pc:docMk/>
            <pc:sldMk cId="3486797302" sldId="257"/>
            <ac:spMk id="3" creationId="{E54A1C00-5296-170C-6B48-28A26D8822FC}"/>
          </ac:spMkLst>
        </pc:spChg>
        <pc:spChg chg="add del">
          <ac:chgData name="Lily Jennings (2301151)" userId="S::2301151@student.uwtsd.ac.uk::568a3203-908f-4aff-b621-e651aaf7b052" providerId="AD" clId="Web-{CE1B7C6A-4336-571E-D976-356A03CEA6F4}" dt="2024-01-02T14:58:07.638" v="16"/>
          <ac:spMkLst>
            <pc:docMk/>
            <pc:sldMk cId="3486797302" sldId="257"/>
            <ac:spMk id="8" creationId="{8F3CF990-ACB8-443A-BB74-D36EC8A00B02}"/>
          </ac:spMkLst>
        </pc:spChg>
        <pc:spChg chg="add del">
          <ac:chgData name="Lily Jennings (2301151)" userId="S::2301151@student.uwtsd.ac.uk::568a3203-908f-4aff-b621-e651aaf7b052" providerId="AD" clId="Web-{CE1B7C6A-4336-571E-D976-356A03CEA6F4}" dt="2024-01-02T14:57:57.340" v="14"/>
          <ac:spMkLst>
            <pc:docMk/>
            <pc:sldMk cId="3486797302" sldId="257"/>
            <ac:spMk id="14" creationId="{4C790028-99AE-4AE4-8269-9913E2D50625}"/>
          </ac:spMkLst>
        </pc:spChg>
        <pc:spChg chg="add del">
          <ac:chgData name="Lily Jennings (2301151)" userId="S::2301151@student.uwtsd.ac.uk::568a3203-908f-4aff-b621-e651aaf7b052" providerId="AD" clId="Web-{CE1B7C6A-4336-571E-D976-356A03CEA6F4}" dt="2024-01-02T14:57:57.340" v="14"/>
          <ac:spMkLst>
            <pc:docMk/>
            <pc:sldMk cId="3486797302" sldId="257"/>
            <ac:spMk id="16" creationId="{06936A2A-FE08-4EE0-A409-3EF3FA2448DE}"/>
          </ac:spMkLst>
        </pc:spChg>
        <pc:spChg chg="add del">
          <ac:chgData name="Lily Jennings (2301151)" userId="S::2301151@student.uwtsd.ac.uk::568a3203-908f-4aff-b621-e651aaf7b052" providerId="AD" clId="Web-{CE1B7C6A-4336-571E-D976-356A03CEA6F4}" dt="2024-01-02T14:57:57.340" v="14"/>
          <ac:spMkLst>
            <pc:docMk/>
            <pc:sldMk cId="3486797302" sldId="257"/>
            <ac:spMk id="18" creationId="{BAF0407B-48CB-4C05-B0D7-7A69A0D407F1}"/>
          </ac:spMkLst>
        </pc:spChg>
        <pc:spChg chg="add del">
          <ac:chgData name="Lily Jennings (2301151)" userId="S::2301151@student.uwtsd.ac.uk::568a3203-908f-4aff-b621-e651aaf7b052" providerId="AD" clId="Web-{CE1B7C6A-4336-571E-D976-356A03CEA6F4}" dt="2024-01-02T14:57:57.340" v="14"/>
          <ac:spMkLst>
            <pc:docMk/>
            <pc:sldMk cId="3486797302" sldId="257"/>
            <ac:spMk id="20" creationId="{ADC50C3D-0DA0-4914-B5B4-D1819CC69813}"/>
          </ac:spMkLst>
        </pc:spChg>
        <pc:spChg chg="add del">
          <ac:chgData name="Lily Jennings (2301151)" userId="S::2301151@student.uwtsd.ac.uk::568a3203-908f-4aff-b621-e651aaf7b052" providerId="AD" clId="Web-{CE1B7C6A-4336-571E-D976-356A03CEA6F4}" dt="2024-01-02T14:57:57.340" v="14"/>
          <ac:spMkLst>
            <pc:docMk/>
            <pc:sldMk cId="3486797302" sldId="257"/>
            <ac:spMk id="22" creationId="{8CF9E583-1A92-4144-B4FA-81D98317FA04}"/>
          </ac:spMkLst>
        </pc:spChg>
        <pc:spChg chg="add del">
          <ac:chgData name="Lily Jennings (2301151)" userId="S::2301151@student.uwtsd.ac.uk::568a3203-908f-4aff-b621-e651aaf7b052" providerId="AD" clId="Web-{CE1B7C6A-4336-571E-D976-356A03CEA6F4}" dt="2024-01-02T14:57:57.340" v="14"/>
          <ac:spMkLst>
            <pc:docMk/>
            <pc:sldMk cId="3486797302" sldId="257"/>
            <ac:spMk id="24" creationId="{55980737-1E33-40A8-819D-C20C41E4F7E5}"/>
          </ac:spMkLst>
        </pc:spChg>
        <pc:spChg chg="add del">
          <ac:chgData name="Lily Jennings (2301151)" userId="S::2301151@student.uwtsd.ac.uk::568a3203-908f-4aff-b621-e651aaf7b052" providerId="AD" clId="Web-{CE1B7C6A-4336-571E-D976-356A03CEA6F4}" dt="2024-01-02T14:57:57.340" v="14"/>
          <ac:spMkLst>
            <pc:docMk/>
            <pc:sldMk cId="3486797302" sldId="257"/>
            <ac:spMk id="30" creationId="{32927575-BD84-44B6-BE49-E0C7EDD0E696}"/>
          </ac:spMkLst>
        </pc:spChg>
        <pc:spChg chg="add del">
          <ac:chgData name="Lily Jennings (2301151)" userId="S::2301151@student.uwtsd.ac.uk::568a3203-908f-4aff-b621-e651aaf7b052" providerId="AD" clId="Web-{CE1B7C6A-4336-571E-D976-356A03CEA6F4}" dt="2024-01-02T14:57:57.340" v="14"/>
          <ac:spMkLst>
            <pc:docMk/>
            <pc:sldMk cId="3486797302" sldId="257"/>
            <ac:spMk id="32" creationId="{73FDF09A-B960-49F4-BAEB-DA397BDCD4EB}"/>
          </ac:spMkLst>
        </pc:spChg>
        <pc:spChg chg="add del">
          <ac:chgData name="Lily Jennings (2301151)" userId="S::2301151@student.uwtsd.ac.uk::568a3203-908f-4aff-b621-e651aaf7b052" providerId="AD" clId="Web-{CE1B7C6A-4336-571E-D976-356A03CEA6F4}" dt="2024-01-02T14:57:57.340" v="14"/>
          <ac:spMkLst>
            <pc:docMk/>
            <pc:sldMk cId="3486797302" sldId="257"/>
            <ac:spMk id="34" creationId="{791BE6C0-4118-460B-90C2-16004124745E}"/>
          </ac:spMkLst>
        </pc:spChg>
        <pc:spChg chg="add del">
          <ac:chgData name="Lily Jennings (2301151)" userId="S::2301151@student.uwtsd.ac.uk::568a3203-908f-4aff-b621-e651aaf7b052" providerId="AD" clId="Web-{CE1B7C6A-4336-571E-D976-356A03CEA6F4}" dt="2024-01-02T14:57:57.340" v="14"/>
          <ac:spMkLst>
            <pc:docMk/>
            <pc:sldMk cId="3486797302" sldId="257"/>
            <ac:spMk id="36" creationId="{15B5C763-A6E8-4D31-B139-30D083B824FF}"/>
          </ac:spMkLst>
        </pc:spChg>
        <pc:spChg chg="add del">
          <ac:chgData name="Lily Jennings (2301151)" userId="S::2301151@student.uwtsd.ac.uk::568a3203-908f-4aff-b621-e651aaf7b052" providerId="AD" clId="Web-{CE1B7C6A-4336-571E-D976-356A03CEA6F4}" dt="2024-01-02T14:58:07.638" v="16"/>
          <ac:spMkLst>
            <pc:docMk/>
            <pc:sldMk cId="3486797302" sldId="257"/>
            <ac:spMk id="38" creationId="{2601900C-265D-4146-A578-477541E3DF28}"/>
          </ac:spMkLst>
        </pc:spChg>
        <pc:spChg chg="add del">
          <ac:chgData name="Lily Jennings (2301151)" userId="S::2301151@student.uwtsd.ac.uk::568a3203-908f-4aff-b621-e651aaf7b052" providerId="AD" clId="Web-{CE1B7C6A-4336-571E-D976-356A03CEA6F4}" dt="2024-01-02T14:58:07.638" v="16"/>
          <ac:spMkLst>
            <pc:docMk/>
            <pc:sldMk cId="3486797302" sldId="257"/>
            <ac:spMk id="40" creationId="{65F94F98-3A57-49AA-838E-91AAF600B6EE}"/>
          </ac:spMkLst>
        </pc:spChg>
        <pc:spChg chg="add del">
          <ac:chgData name="Lily Jennings (2301151)" userId="S::2301151@student.uwtsd.ac.uk::568a3203-908f-4aff-b621-e651aaf7b052" providerId="AD" clId="Web-{CE1B7C6A-4336-571E-D976-356A03CEA6F4}" dt="2024-01-02T14:58:07.638" v="16"/>
          <ac:spMkLst>
            <pc:docMk/>
            <pc:sldMk cId="3486797302" sldId="257"/>
            <ac:spMk id="42" creationId="{41F8C064-2DC5-4758-B49C-76BFF64052AF}"/>
          </ac:spMkLst>
        </pc:spChg>
        <pc:spChg chg="add del">
          <ac:chgData name="Lily Jennings (2301151)" userId="S::2301151@student.uwtsd.ac.uk::568a3203-908f-4aff-b621-e651aaf7b052" providerId="AD" clId="Web-{CE1B7C6A-4336-571E-D976-356A03CEA6F4}" dt="2024-01-02T14:58:07.638" v="16"/>
          <ac:spMkLst>
            <pc:docMk/>
            <pc:sldMk cId="3486797302" sldId="257"/>
            <ac:spMk id="43" creationId="{FBD68200-BC03-4015-860B-CD5C30CD76B8}"/>
          </ac:spMkLst>
        </pc:spChg>
        <pc:spChg chg="add del">
          <ac:chgData name="Lily Jennings (2301151)" userId="S::2301151@student.uwtsd.ac.uk::568a3203-908f-4aff-b621-e651aaf7b052" providerId="AD" clId="Web-{CE1B7C6A-4336-571E-D976-356A03CEA6F4}" dt="2024-01-02T14:58:07.638" v="16"/>
          <ac:spMkLst>
            <pc:docMk/>
            <pc:sldMk cId="3486797302" sldId="257"/>
            <ac:spMk id="44" creationId="{A0B5529D-5CAA-4BF2-B5C9-34705E7661F9}"/>
          </ac:spMkLst>
        </pc:spChg>
        <pc:spChg chg="add del">
          <ac:chgData name="Lily Jennings (2301151)" userId="S::2301151@student.uwtsd.ac.uk::568a3203-908f-4aff-b621-e651aaf7b052" providerId="AD" clId="Web-{CE1B7C6A-4336-571E-D976-356A03CEA6F4}" dt="2024-01-02T14:58:07.638" v="16"/>
          <ac:spMkLst>
            <pc:docMk/>
            <pc:sldMk cId="3486797302" sldId="257"/>
            <ac:spMk id="45" creationId="{332A6F87-AC28-4AA8-B8A6-AEBC67BD0D64}"/>
          </ac:spMkLst>
        </pc:spChg>
        <pc:spChg chg="add mod ord">
          <ac:chgData name="Lily Jennings (2301151)" userId="S::2301151@student.uwtsd.ac.uk::568a3203-908f-4aff-b621-e651aaf7b052" providerId="AD" clId="Web-{CE1B7C6A-4336-571E-D976-356A03CEA6F4}" dt="2024-01-02T15:04:22.491" v="149" actId="14100"/>
          <ac:spMkLst>
            <pc:docMk/>
            <pc:sldMk cId="3486797302" sldId="257"/>
            <ac:spMk id="46" creationId="{E54A1C00-5296-170C-6B48-28A26D8822FC}"/>
          </ac:spMkLst>
        </pc:spChg>
        <pc:spChg chg="add">
          <ac:chgData name="Lily Jennings (2301151)" userId="S::2301151@student.uwtsd.ac.uk::568a3203-908f-4aff-b621-e651aaf7b052" providerId="AD" clId="Web-{CE1B7C6A-4336-571E-D976-356A03CEA6F4}" dt="2024-01-02T14:58:34.624" v="17"/>
          <ac:spMkLst>
            <pc:docMk/>
            <pc:sldMk cId="3486797302" sldId="257"/>
            <ac:spMk id="51" creationId="{8F3CF990-ACB8-443A-BB74-D36EC8A00B02}"/>
          </ac:spMkLst>
        </pc:spChg>
        <pc:spChg chg="add">
          <ac:chgData name="Lily Jennings (2301151)" userId="S::2301151@student.uwtsd.ac.uk::568a3203-908f-4aff-b621-e651aaf7b052" providerId="AD" clId="Web-{CE1B7C6A-4336-571E-D976-356A03CEA6F4}" dt="2024-01-02T14:58:34.624" v="17"/>
          <ac:spMkLst>
            <pc:docMk/>
            <pc:sldMk cId="3486797302" sldId="257"/>
            <ac:spMk id="53" creationId="{2601900C-265D-4146-A578-477541E3DF28}"/>
          </ac:spMkLst>
        </pc:spChg>
        <pc:spChg chg="add">
          <ac:chgData name="Lily Jennings (2301151)" userId="S::2301151@student.uwtsd.ac.uk::568a3203-908f-4aff-b621-e651aaf7b052" providerId="AD" clId="Web-{CE1B7C6A-4336-571E-D976-356A03CEA6F4}" dt="2024-01-02T14:58:34.624" v="17"/>
          <ac:spMkLst>
            <pc:docMk/>
            <pc:sldMk cId="3486797302" sldId="257"/>
            <ac:spMk id="57" creationId="{65F94F98-3A57-49AA-838E-91AAF600B6EE}"/>
          </ac:spMkLst>
        </pc:spChg>
        <pc:spChg chg="add">
          <ac:chgData name="Lily Jennings (2301151)" userId="S::2301151@student.uwtsd.ac.uk::568a3203-908f-4aff-b621-e651aaf7b052" providerId="AD" clId="Web-{CE1B7C6A-4336-571E-D976-356A03CEA6F4}" dt="2024-01-02T14:58:34.624" v="17"/>
          <ac:spMkLst>
            <pc:docMk/>
            <pc:sldMk cId="3486797302" sldId="257"/>
            <ac:spMk id="61" creationId="{41F8C064-2DC5-4758-B49C-76BFF64052AF}"/>
          </ac:spMkLst>
        </pc:spChg>
        <pc:spChg chg="add">
          <ac:chgData name="Lily Jennings (2301151)" userId="S::2301151@student.uwtsd.ac.uk::568a3203-908f-4aff-b621-e651aaf7b052" providerId="AD" clId="Web-{CE1B7C6A-4336-571E-D976-356A03CEA6F4}" dt="2024-01-02T14:58:34.624" v="17"/>
          <ac:spMkLst>
            <pc:docMk/>
            <pc:sldMk cId="3486797302" sldId="257"/>
            <ac:spMk id="63" creationId="{FBD68200-BC03-4015-860B-CD5C30CD76B8}"/>
          </ac:spMkLst>
        </pc:spChg>
        <pc:spChg chg="add">
          <ac:chgData name="Lily Jennings (2301151)" userId="S::2301151@student.uwtsd.ac.uk::568a3203-908f-4aff-b621-e651aaf7b052" providerId="AD" clId="Web-{CE1B7C6A-4336-571E-D976-356A03CEA6F4}" dt="2024-01-02T14:58:34.624" v="17"/>
          <ac:spMkLst>
            <pc:docMk/>
            <pc:sldMk cId="3486797302" sldId="257"/>
            <ac:spMk id="65" creationId="{A0B5529D-5CAA-4BF2-B5C9-34705E7661F9}"/>
          </ac:spMkLst>
        </pc:spChg>
        <pc:spChg chg="add">
          <ac:chgData name="Lily Jennings (2301151)" userId="S::2301151@student.uwtsd.ac.uk::568a3203-908f-4aff-b621-e651aaf7b052" providerId="AD" clId="Web-{CE1B7C6A-4336-571E-D976-356A03CEA6F4}" dt="2024-01-02T14:58:34.624" v="17"/>
          <ac:spMkLst>
            <pc:docMk/>
            <pc:sldMk cId="3486797302" sldId="257"/>
            <ac:spMk id="67" creationId="{332A6F87-AC28-4AA8-B8A6-AEBC67BD0D64}"/>
          </ac:spMkLst>
        </pc:spChg>
        <pc:picChg chg="add mod">
          <ac:chgData name="Lily Jennings (2301151)" userId="S::2301151@student.uwtsd.ac.uk::568a3203-908f-4aff-b621-e651aaf7b052" providerId="AD" clId="Web-{CE1B7C6A-4336-571E-D976-356A03CEA6F4}" dt="2024-01-02T15:04:34.539" v="152" actId="1076"/>
          <ac:picMkLst>
            <pc:docMk/>
            <pc:sldMk cId="3486797302" sldId="257"/>
            <ac:picMk id="4" creationId="{F7E15108-22F7-3A3D-6D76-C06F41F69F6B}"/>
          </ac:picMkLst>
        </pc:picChg>
        <pc:picChg chg="add del">
          <ac:chgData name="Lily Jennings (2301151)" userId="S::2301151@student.uwtsd.ac.uk::568a3203-908f-4aff-b621-e651aaf7b052" providerId="AD" clId="Web-{CE1B7C6A-4336-571E-D976-356A03CEA6F4}" dt="2024-01-02T14:57:57.340" v="14"/>
          <ac:picMkLst>
            <pc:docMk/>
            <pc:sldMk cId="3486797302" sldId="257"/>
            <ac:picMk id="7" creationId="{F2D8432F-F083-CE11-200C-9D115AE6975D}"/>
          </ac:picMkLst>
        </pc:picChg>
        <pc:picChg chg="add del">
          <ac:chgData name="Lily Jennings (2301151)" userId="S::2301151@student.uwtsd.ac.uk::568a3203-908f-4aff-b621-e651aaf7b052" providerId="AD" clId="Web-{CE1B7C6A-4336-571E-D976-356A03CEA6F4}" dt="2024-01-02T14:57:57.340" v="14"/>
          <ac:picMkLst>
            <pc:docMk/>
            <pc:sldMk cId="3486797302" sldId="257"/>
            <ac:picMk id="10" creationId="{01AF5FBB-9FDC-4D75-9DD6-DAF01ED197A0}"/>
          </ac:picMkLst>
        </pc:picChg>
        <pc:picChg chg="add del">
          <ac:chgData name="Lily Jennings (2301151)" userId="S::2301151@student.uwtsd.ac.uk::568a3203-908f-4aff-b621-e651aaf7b052" providerId="AD" clId="Web-{CE1B7C6A-4336-571E-D976-356A03CEA6F4}" dt="2024-01-02T14:57:57.340" v="14"/>
          <ac:picMkLst>
            <pc:docMk/>
            <pc:sldMk cId="3486797302" sldId="257"/>
            <ac:picMk id="12" creationId="{933BBBE6-F4CF-483E-BA74-B51421B4D93F}"/>
          </ac:picMkLst>
        </pc:picChg>
        <pc:picChg chg="add del">
          <ac:chgData name="Lily Jennings (2301151)" userId="S::2301151@student.uwtsd.ac.uk::568a3203-908f-4aff-b621-e651aaf7b052" providerId="AD" clId="Web-{CE1B7C6A-4336-571E-D976-356A03CEA6F4}" dt="2024-01-02T14:57:57.340" v="14"/>
          <ac:picMkLst>
            <pc:docMk/>
            <pc:sldMk cId="3486797302" sldId="257"/>
            <ac:picMk id="26" creationId="{6ABBD51A-FA48-44B8-B184-A40D7F134F1C}"/>
          </ac:picMkLst>
        </pc:picChg>
        <pc:picChg chg="add del">
          <ac:chgData name="Lily Jennings (2301151)" userId="S::2301151@student.uwtsd.ac.uk::568a3203-908f-4aff-b621-e651aaf7b052" providerId="AD" clId="Web-{CE1B7C6A-4336-571E-D976-356A03CEA6F4}" dt="2024-01-02T14:57:57.340" v="14"/>
          <ac:picMkLst>
            <pc:docMk/>
            <pc:sldMk cId="3486797302" sldId="257"/>
            <ac:picMk id="28" creationId="{510188A9-F0D9-4FE9-85DC-2179145278CD}"/>
          </ac:picMkLst>
        </pc:picChg>
        <pc:picChg chg="add del">
          <ac:chgData name="Lily Jennings (2301151)" userId="S::2301151@student.uwtsd.ac.uk::568a3203-908f-4aff-b621-e651aaf7b052" providerId="AD" clId="Web-{CE1B7C6A-4336-571E-D976-356A03CEA6F4}" dt="2024-01-02T14:58:07.638" v="16"/>
          <ac:picMkLst>
            <pc:docMk/>
            <pc:sldMk cId="3486797302" sldId="257"/>
            <ac:picMk id="39" creationId="{00B98862-BEE1-44FB-A335-A1B9106B445E}"/>
          </ac:picMkLst>
        </pc:picChg>
        <pc:picChg chg="add del">
          <ac:chgData name="Lily Jennings (2301151)" userId="S::2301151@student.uwtsd.ac.uk::568a3203-908f-4aff-b621-e651aaf7b052" providerId="AD" clId="Web-{CE1B7C6A-4336-571E-D976-356A03CEA6F4}" dt="2024-01-02T14:58:07.638" v="16"/>
          <ac:picMkLst>
            <pc:docMk/>
            <pc:sldMk cId="3486797302" sldId="257"/>
            <ac:picMk id="41" creationId="{7185CF21-0594-48C0-9F3E-254D6BCE9D9B}"/>
          </ac:picMkLst>
        </pc:picChg>
        <pc:picChg chg="add">
          <ac:chgData name="Lily Jennings (2301151)" userId="S::2301151@student.uwtsd.ac.uk::568a3203-908f-4aff-b621-e651aaf7b052" providerId="AD" clId="Web-{CE1B7C6A-4336-571E-D976-356A03CEA6F4}" dt="2024-01-02T14:58:34.624" v="17"/>
          <ac:picMkLst>
            <pc:docMk/>
            <pc:sldMk cId="3486797302" sldId="257"/>
            <ac:picMk id="55" creationId="{00B98862-BEE1-44FB-A335-A1B9106B445E}"/>
          </ac:picMkLst>
        </pc:picChg>
        <pc:picChg chg="add">
          <ac:chgData name="Lily Jennings (2301151)" userId="S::2301151@student.uwtsd.ac.uk::568a3203-908f-4aff-b621-e651aaf7b052" providerId="AD" clId="Web-{CE1B7C6A-4336-571E-D976-356A03CEA6F4}" dt="2024-01-02T14:58:34.624" v="17"/>
          <ac:picMkLst>
            <pc:docMk/>
            <pc:sldMk cId="3486797302" sldId="257"/>
            <ac:picMk id="59" creationId="{7185CF21-0594-48C0-9F3E-254D6BCE9D9B}"/>
          </ac:picMkLst>
        </pc:picChg>
      </pc:sldChg>
      <pc:sldMasterChg chg="del delSldLayout">
        <pc:chgData name="Lily Jennings (2301151)" userId="S::2301151@student.uwtsd.ac.uk::568a3203-908f-4aff-b621-e651aaf7b052" providerId="AD" clId="Web-{CE1B7C6A-4336-571E-D976-356A03CEA6F4}" dt="2024-01-02T14:57:38.542" v="11"/>
        <pc:sldMasterMkLst>
          <pc:docMk/>
          <pc:sldMasterMk cId="2460954070" sldId="2147483660"/>
        </pc:sldMasterMkLst>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2385387890" sldId="2147483661"/>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949138452" sldId="2147483662"/>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2591524520" sldId="2147483663"/>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1203092039" sldId="2147483664"/>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3733172339" sldId="2147483665"/>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3210312558" sldId="2147483666"/>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3146388984" sldId="2147483667"/>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3171841454" sldId="2147483668"/>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1718958274" sldId="2147483669"/>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2202905451" sldId="2147483670"/>
          </pc:sldLayoutMkLst>
        </pc:sldLayoutChg>
        <pc:sldLayoutChg chg="del">
          <pc:chgData name="Lily Jennings (2301151)" userId="S::2301151@student.uwtsd.ac.uk::568a3203-908f-4aff-b621-e651aaf7b052" providerId="AD" clId="Web-{CE1B7C6A-4336-571E-D976-356A03CEA6F4}" dt="2024-01-02T14:57:38.542" v="11"/>
          <pc:sldLayoutMkLst>
            <pc:docMk/>
            <pc:sldMasterMk cId="2460954070" sldId="2147483660"/>
            <pc:sldLayoutMk cId="3479445657" sldId="2147483671"/>
          </pc:sldLayoutMkLst>
        </pc:sldLayoutChg>
      </pc:sldMasterChg>
      <pc:sldMasterChg chg="add del addSldLayout delSldLayout modSldLayout">
        <pc:chgData name="Lily Jennings (2301151)" userId="S::2301151@student.uwtsd.ac.uk::568a3203-908f-4aff-b621-e651aaf7b052" providerId="AD" clId="Web-{CE1B7C6A-4336-571E-D976-356A03CEA6F4}" dt="2024-01-02T14:57:44.995" v="12"/>
        <pc:sldMasterMkLst>
          <pc:docMk/>
          <pc:sldMasterMk cId="4119448426" sldId="2147483672"/>
        </pc:sldMasterMkLst>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4254418665" sldId="2147483673"/>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2333465344" sldId="2147483674"/>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1358239278" sldId="2147483675"/>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2435715178" sldId="2147483676"/>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3189826023" sldId="2147483677"/>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4143318666" sldId="2147483678"/>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474799926" sldId="2147483679"/>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1283415727" sldId="2147483680"/>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1324819657" sldId="2147483681"/>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3463195626" sldId="2147483682"/>
          </pc:sldLayoutMkLst>
        </pc:sldLayoutChg>
        <pc:sldLayoutChg chg="add del mod replId">
          <pc:chgData name="Lily Jennings (2301151)" userId="S::2301151@student.uwtsd.ac.uk::568a3203-908f-4aff-b621-e651aaf7b052" providerId="AD" clId="Web-{CE1B7C6A-4336-571E-D976-356A03CEA6F4}" dt="2024-01-02T14:57:44.995" v="12"/>
          <pc:sldLayoutMkLst>
            <pc:docMk/>
            <pc:sldMasterMk cId="4119448426" sldId="2147483672"/>
            <pc:sldLayoutMk cId="218954283" sldId="2147483683"/>
          </pc:sldLayoutMkLst>
        </pc:sldLayoutChg>
      </pc:sldMasterChg>
      <pc:sldMasterChg chg="add del addSldLayout delSldLayout modSldLayout">
        <pc:chgData name="Lily Jennings (2301151)" userId="S::2301151@student.uwtsd.ac.uk::568a3203-908f-4aff-b621-e651aaf7b052" providerId="AD" clId="Web-{CE1B7C6A-4336-571E-D976-356A03CEA6F4}" dt="2024-01-02T14:58:07.638" v="16"/>
        <pc:sldMasterMkLst>
          <pc:docMk/>
          <pc:sldMasterMk cId="3992147208" sldId="2147483684"/>
        </pc:sldMasterMkLst>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3599127055" sldId="2147483685"/>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1859106717" sldId="2147483686"/>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1976531088" sldId="2147483687"/>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3467041887" sldId="2147483688"/>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1708074626" sldId="2147483689"/>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2280502149" sldId="2147483690"/>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1795194305" sldId="2147483691"/>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2386879876" sldId="2147483692"/>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2479859161" sldId="2147483693"/>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1265304700" sldId="2147483694"/>
          </pc:sldLayoutMkLst>
        </pc:sldLayoutChg>
        <pc:sldLayoutChg chg="add del mod replId">
          <pc:chgData name="Lily Jennings (2301151)" userId="S::2301151@student.uwtsd.ac.uk::568a3203-908f-4aff-b621-e651aaf7b052" providerId="AD" clId="Web-{CE1B7C6A-4336-571E-D976-356A03CEA6F4}" dt="2024-01-02T14:58:07.638" v="16"/>
          <pc:sldLayoutMkLst>
            <pc:docMk/>
            <pc:sldMasterMk cId="3992147208" sldId="2147483684"/>
            <pc:sldLayoutMk cId="158790304" sldId="2147483695"/>
          </pc:sldLayoutMkLst>
        </pc:sldLayoutChg>
      </pc:sldMasterChg>
      <pc:sldMasterChg chg="add addSldLayout modSldLayout">
        <pc:chgData name="Lily Jennings (2301151)" userId="S::2301151@student.uwtsd.ac.uk::568a3203-908f-4aff-b621-e651aaf7b052" providerId="AD" clId="Web-{CE1B7C6A-4336-571E-D976-356A03CEA6F4}" dt="2024-01-02T14:58:07.638" v="16"/>
        <pc:sldMasterMkLst>
          <pc:docMk/>
          <pc:sldMasterMk cId="2160254621" sldId="2147483696"/>
        </pc:sldMasterMkLst>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1850295751" sldId="2147483697"/>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2320824995" sldId="2147483698"/>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4145635174" sldId="2147483699"/>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2745804584" sldId="2147483700"/>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1547687059" sldId="2147483701"/>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1658507307" sldId="2147483702"/>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640826884" sldId="2147483703"/>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3273228804" sldId="2147483704"/>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93043549" sldId="2147483705"/>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955518067" sldId="2147483706"/>
          </pc:sldLayoutMkLst>
        </pc:sldLayoutChg>
        <pc:sldLayoutChg chg="add mod replId">
          <pc:chgData name="Lily Jennings (2301151)" userId="S::2301151@student.uwtsd.ac.uk::568a3203-908f-4aff-b621-e651aaf7b052" providerId="AD" clId="Web-{CE1B7C6A-4336-571E-D976-356A03CEA6F4}" dt="2024-01-02T14:58:07.638" v="16"/>
          <pc:sldLayoutMkLst>
            <pc:docMk/>
            <pc:sldMasterMk cId="2160254621" sldId="2147483696"/>
            <pc:sldLayoutMk cId="1274839134" sldId="2147483707"/>
          </pc:sldLayoutMkLst>
        </pc:sldLayoutChg>
      </pc:sldMasterChg>
    </pc:docChg>
  </pc:docChgLst>
  <pc:docChgLst>
    <pc:chgData name="Lily Jennings (2301151)" userId="S::2301151@student.uwtsd.ac.uk::568a3203-908f-4aff-b621-e651aaf7b052" providerId="AD" clId="Web-{9C385817-C683-1B46-6926-E23D9C5C90B6}"/>
    <pc:docChg chg="addSld modSld">
      <pc:chgData name="Lily Jennings (2301151)" userId="S::2301151@student.uwtsd.ac.uk::568a3203-908f-4aff-b621-e651aaf7b052" providerId="AD" clId="Web-{9C385817-C683-1B46-6926-E23D9C5C90B6}" dt="2024-01-06T16:27:55.653" v="40" actId="20577"/>
      <pc:docMkLst>
        <pc:docMk/>
      </pc:docMkLst>
      <pc:sldChg chg="modSp">
        <pc:chgData name="Lily Jennings (2301151)" userId="S::2301151@student.uwtsd.ac.uk::568a3203-908f-4aff-b621-e651aaf7b052" providerId="AD" clId="Web-{9C385817-C683-1B46-6926-E23D9C5C90B6}" dt="2024-01-06T16:27:24.511" v="31" actId="20577"/>
        <pc:sldMkLst>
          <pc:docMk/>
          <pc:sldMk cId="3607124596" sldId="263"/>
        </pc:sldMkLst>
        <pc:spChg chg="mod">
          <ac:chgData name="Lily Jennings (2301151)" userId="S::2301151@student.uwtsd.ac.uk::568a3203-908f-4aff-b621-e651aaf7b052" providerId="AD" clId="Web-{9C385817-C683-1B46-6926-E23D9C5C90B6}" dt="2024-01-06T16:27:24.511" v="31" actId="20577"/>
          <ac:spMkLst>
            <pc:docMk/>
            <pc:sldMk cId="3607124596" sldId="263"/>
            <ac:spMk id="2" creationId="{8A2E91B6-FD75-4D6F-1A1F-9BD97A8EE0E1}"/>
          </ac:spMkLst>
        </pc:spChg>
      </pc:sldChg>
      <pc:sldChg chg="modSp">
        <pc:chgData name="Lily Jennings (2301151)" userId="S::2301151@student.uwtsd.ac.uk::568a3203-908f-4aff-b621-e651aaf7b052" providerId="AD" clId="Web-{9C385817-C683-1B46-6926-E23D9C5C90B6}" dt="2024-01-06T16:27:31.464" v="33" actId="20577"/>
        <pc:sldMkLst>
          <pc:docMk/>
          <pc:sldMk cId="865991436" sldId="264"/>
        </pc:sldMkLst>
        <pc:spChg chg="mod">
          <ac:chgData name="Lily Jennings (2301151)" userId="S::2301151@student.uwtsd.ac.uk::568a3203-908f-4aff-b621-e651aaf7b052" providerId="AD" clId="Web-{9C385817-C683-1B46-6926-E23D9C5C90B6}" dt="2024-01-06T16:27:31.464" v="33" actId="20577"/>
          <ac:spMkLst>
            <pc:docMk/>
            <pc:sldMk cId="865991436" sldId="264"/>
            <ac:spMk id="2" creationId="{0CF0B43B-C352-044A-7504-22B56E69BDAA}"/>
          </ac:spMkLst>
        </pc:spChg>
      </pc:sldChg>
      <pc:sldChg chg="modSp">
        <pc:chgData name="Lily Jennings (2301151)" userId="S::2301151@student.uwtsd.ac.uk::568a3203-908f-4aff-b621-e651aaf7b052" providerId="AD" clId="Web-{9C385817-C683-1B46-6926-E23D9C5C90B6}" dt="2024-01-06T16:27:27.542" v="32" actId="20577"/>
        <pc:sldMkLst>
          <pc:docMk/>
          <pc:sldMk cId="1698198860" sldId="265"/>
        </pc:sldMkLst>
        <pc:spChg chg="mod">
          <ac:chgData name="Lily Jennings (2301151)" userId="S::2301151@student.uwtsd.ac.uk::568a3203-908f-4aff-b621-e651aaf7b052" providerId="AD" clId="Web-{9C385817-C683-1B46-6926-E23D9C5C90B6}" dt="2024-01-06T16:27:27.542" v="32" actId="20577"/>
          <ac:spMkLst>
            <pc:docMk/>
            <pc:sldMk cId="1698198860" sldId="265"/>
            <ac:spMk id="2" creationId="{6EF94D3E-2C37-035E-C4B0-4F73CFCC5983}"/>
          </ac:spMkLst>
        </pc:spChg>
      </pc:sldChg>
      <pc:sldChg chg="modSp">
        <pc:chgData name="Lily Jennings (2301151)" userId="S::2301151@student.uwtsd.ac.uk::568a3203-908f-4aff-b621-e651aaf7b052" providerId="AD" clId="Web-{9C385817-C683-1B46-6926-E23D9C5C90B6}" dt="2024-01-06T16:27:35.027" v="34" actId="20577"/>
        <pc:sldMkLst>
          <pc:docMk/>
          <pc:sldMk cId="3343938839" sldId="267"/>
        </pc:sldMkLst>
        <pc:spChg chg="mod">
          <ac:chgData name="Lily Jennings (2301151)" userId="S::2301151@student.uwtsd.ac.uk::568a3203-908f-4aff-b621-e651aaf7b052" providerId="AD" clId="Web-{9C385817-C683-1B46-6926-E23D9C5C90B6}" dt="2024-01-06T16:27:35.027" v="34" actId="20577"/>
          <ac:spMkLst>
            <pc:docMk/>
            <pc:sldMk cId="3343938839" sldId="267"/>
            <ac:spMk id="2" creationId="{3117B05E-097C-1814-F517-8121F2CB9115}"/>
          </ac:spMkLst>
        </pc:spChg>
      </pc:sldChg>
      <pc:sldChg chg="addSp delSp modSp new mod setBg">
        <pc:chgData name="Lily Jennings (2301151)" userId="S::2301151@student.uwtsd.ac.uk::568a3203-908f-4aff-b621-e651aaf7b052" providerId="AD" clId="Web-{9C385817-C683-1B46-6926-E23D9C5C90B6}" dt="2024-01-06T16:27:55.653" v="40" actId="20577"/>
        <pc:sldMkLst>
          <pc:docMk/>
          <pc:sldMk cId="1343126608" sldId="271"/>
        </pc:sldMkLst>
        <pc:spChg chg="mod">
          <ac:chgData name="Lily Jennings (2301151)" userId="S::2301151@student.uwtsd.ac.uk::568a3203-908f-4aff-b621-e651aaf7b052" providerId="AD" clId="Web-{9C385817-C683-1B46-6926-E23D9C5C90B6}" dt="2024-01-06T16:27:55.653" v="40" actId="20577"/>
          <ac:spMkLst>
            <pc:docMk/>
            <pc:sldMk cId="1343126608" sldId="271"/>
            <ac:spMk id="2" creationId="{BFD38675-AB50-D7D5-75C1-7245C1884BD4}"/>
          </ac:spMkLst>
        </pc:spChg>
        <pc:spChg chg="mod">
          <ac:chgData name="Lily Jennings (2301151)" userId="S::2301151@student.uwtsd.ac.uk::568a3203-908f-4aff-b621-e651aaf7b052" providerId="AD" clId="Web-{9C385817-C683-1B46-6926-E23D9C5C90B6}" dt="2024-01-06T16:26:07.039" v="21" actId="1076"/>
          <ac:spMkLst>
            <pc:docMk/>
            <pc:sldMk cId="1343126608" sldId="271"/>
            <ac:spMk id="3" creationId="{5DC15B15-4A50-80A2-ABC6-CEA216112804}"/>
          </ac:spMkLst>
        </pc:spChg>
        <pc:spChg chg="add">
          <ac:chgData name="Lily Jennings (2301151)" userId="S::2301151@student.uwtsd.ac.uk::568a3203-908f-4aff-b621-e651aaf7b052" providerId="AD" clId="Web-{9C385817-C683-1B46-6926-E23D9C5C90B6}" dt="2024-01-06T16:25:11.616" v="13"/>
          <ac:spMkLst>
            <pc:docMk/>
            <pc:sldMk cId="1343126608" sldId="271"/>
            <ac:spMk id="8" creationId="{3C38C329-05C1-44E0-942C-D7A60A7F2810}"/>
          </ac:spMkLst>
        </pc:spChg>
        <pc:spChg chg="add del">
          <ac:chgData name="Lily Jennings (2301151)" userId="S::2301151@student.uwtsd.ac.uk::568a3203-908f-4aff-b621-e651aaf7b052" providerId="AD" clId="Web-{9C385817-C683-1B46-6926-E23D9C5C90B6}" dt="2024-01-06T16:25:11.584" v="12"/>
          <ac:spMkLst>
            <pc:docMk/>
            <pc:sldMk cId="1343126608" sldId="271"/>
            <ac:spMk id="9" creationId="{3FAD17B9-9E6C-4DD1-9728-97B5E5FCCAB2}"/>
          </ac:spMkLst>
        </pc:spChg>
        <pc:spChg chg="add del">
          <ac:chgData name="Lily Jennings (2301151)" userId="S::2301151@student.uwtsd.ac.uk::568a3203-908f-4aff-b621-e651aaf7b052" providerId="AD" clId="Web-{9C385817-C683-1B46-6926-E23D9C5C90B6}" dt="2024-01-06T16:25:11.584" v="12"/>
          <ac:spMkLst>
            <pc:docMk/>
            <pc:sldMk cId="1343126608" sldId="271"/>
            <ac:spMk id="11" creationId="{D7AC3F90-A588-42FF-B41D-062A8D91B9E5}"/>
          </ac:spMkLst>
        </pc:spChg>
        <pc:spChg chg="add">
          <ac:chgData name="Lily Jennings (2301151)" userId="S::2301151@student.uwtsd.ac.uk::568a3203-908f-4aff-b621-e651aaf7b052" providerId="AD" clId="Web-{9C385817-C683-1B46-6926-E23D9C5C90B6}" dt="2024-01-06T16:25:11.616" v="13"/>
          <ac:spMkLst>
            <pc:docMk/>
            <pc:sldMk cId="1343126608" sldId="271"/>
            <ac:spMk id="12" creationId="{DA98F3A3-687B-4002-93F2-58E8590DC79F}"/>
          </ac:spMkLst>
        </pc:spChg>
        <pc:spChg chg="add">
          <ac:chgData name="Lily Jennings (2301151)" userId="S::2301151@student.uwtsd.ac.uk::568a3203-908f-4aff-b621-e651aaf7b052" providerId="AD" clId="Web-{9C385817-C683-1B46-6926-E23D9C5C90B6}" dt="2024-01-06T16:25:11.616" v="13"/>
          <ac:spMkLst>
            <pc:docMk/>
            <pc:sldMk cId="1343126608" sldId="271"/>
            <ac:spMk id="14" creationId="{27A1367E-049C-45E5-9C32-CC32DCEAEF94}"/>
          </ac:spMkLst>
        </pc:spChg>
        <pc:spChg chg="add del">
          <ac:chgData name="Lily Jennings (2301151)" userId="S::2301151@student.uwtsd.ac.uk::568a3203-908f-4aff-b621-e651aaf7b052" providerId="AD" clId="Web-{9C385817-C683-1B46-6926-E23D9C5C90B6}" dt="2024-01-06T16:25:11.584" v="12"/>
          <ac:spMkLst>
            <pc:docMk/>
            <pc:sldMk cId="1343126608" sldId="271"/>
            <ac:spMk id="15" creationId="{E1AADF25-43E9-4DE0-AD82-4F6052319136}"/>
          </ac:spMkLst>
        </pc:spChg>
        <pc:spChg chg="add del">
          <ac:chgData name="Lily Jennings (2301151)" userId="S::2301151@student.uwtsd.ac.uk::568a3203-908f-4aff-b621-e651aaf7b052" providerId="AD" clId="Web-{9C385817-C683-1B46-6926-E23D9C5C90B6}" dt="2024-01-06T16:25:11.584" v="12"/>
          <ac:spMkLst>
            <pc:docMk/>
            <pc:sldMk cId="1343126608" sldId="271"/>
            <ac:spMk id="17" creationId="{CBC2D515-EF3C-4E4E-8BC1-192B21E92713}"/>
          </ac:spMkLst>
        </pc:spChg>
        <pc:picChg chg="add del">
          <ac:chgData name="Lily Jennings (2301151)" userId="S::2301151@student.uwtsd.ac.uk::568a3203-908f-4aff-b621-e651aaf7b052" providerId="AD" clId="Web-{9C385817-C683-1B46-6926-E23D9C5C90B6}" dt="2024-01-06T16:25:11.584" v="12"/>
          <ac:picMkLst>
            <pc:docMk/>
            <pc:sldMk cId="1343126608" sldId="271"/>
            <ac:picMk id="5" creationId="{1C470023-EC71-5ED6-6004-9029A402EBC6}"/>
          </ac:picMkLst>
        </pc:picChg>
        <pc:picChg chg="add">
          <ac:chgData name="Lily Jennings (2301151)" userId="S::2301151@student.uwtsd.ac.uk::568a3203-908f-4aff-b621-e651aaf7b052" providerId="AD" clId="Web-{9C385817-C683-1B46-6926-E23D9C5C90B6}" dt="2024-01-06T16:25:11.616" v="13"/>
          <ac:picMkLst>
            <pc:docMk/>
            <pc:sldMk cId="1343126608" sldId="271"/>
            <ac:picMk id="10" creationId="{A40E99DB-69B1-42D9-9A2E-A196302E0CAC}"/>
          </ac:picMkLst>
        </pc:picChg>
        <pc:picChg chg="add del">
          <ac:chgData name="Lily Jennings (2301151)" userId="S::2301151@student.uwtsd.ac.uk::568a3203-908f-4aff-b621-e651aaf7b052" providerId="AD" clId="Web-{9C385817-C683-1B46-6926-E23D9C5C90B6}" dt="2024-01-06T16:25:11.584" v="12"/>
          <ac:picMkLst>
            <pc:docMk/>
            <pc:sldMk cId="1343126608" sldId="271"/>
            <ac:picMk id="13" creationId="{015AB904-4FB7-4A0D-B43E-03ACF05E1445}"/>
          </ac:picMkLst>
        </pc:picChg>
      </pc:sldChg>
    </pc:docChg>
  </pc:docChgLst>
  <pc:docChgLst>
    <pc:chgData name="Lily Jennings (2301151)" userId="S::2301151@student.uwtsd.ac.uk::568a3203-908f-4aff-b621-e651aaf7b052" providerId="AD" clId="Web-{5543DBB3-1792-FDBE-2F29-C2CC266797D8}"/>
    <pc:docChg chg="modSld">
      <pc:chgData name="Lily Jennings (2301151)" userId="S::2301151@student.uwtsd.ac.uk::568a3203-908f-4aff-b621-e651aaf7b052" providerId="AD" clId="Web-{5543DBB3-1792-FDBE-2F29-C2CC266797D8}" dt="2024-01-03T11:41:34.625" v="2" actId="20577"/>
      <pc:docMkLst>
        <pc:docMk/>
      </pc:docMkLst>
      <pc:sldChg chg="modSp">
        <pc:chgData name="Lily Jennings (2301151)" userId="S::2301151@student.uwtsd.ac.uk::568a3203-908f-4aff-b621-e651aaf7b052" providerId="AD" clId="Web-{5543DBB3-1792-FDBE-2F29-C2CC266797D8}" dt="2024-01-03T11:41:34.625" v="2" actId="20577"/>
        <pc:sldMkLst>
          <pc:docMk/>
          <pc:sldMk cId="2215229942" sldId="259"/>
        </pc:sldMkLst>
        <pc:spChg chg="mod">
          <ac:chgData name="Lily Jennings (2301151)" userId="S::2301151@student.uwtsd.ac.uk::568a3203-908f-4aff-b621-e651aaf7b052" providerId="AD" clId="Web-{5543DBB3-1792-FDBE-2F29-C2CC266797D8}" dt="2024-01-03T11:41:34.625" v="2" actId="20577"/>
          <ac:spMkLst>
            <pc:docMk/>
            <pc:sldMk cId="2215229942" sldId="259"/>
            <ac:spMk id="3" creationId="{9F595EBC-0752-6F5A-263D-633C356E12E2}"/>
          </ac:spMkLst>
        </pc:spChg>
      </pc:sldChg>
    </pc:docChg>
  </pc:docChgLst>
  <pc:docChgLst>
    <pc:chgData name="Charlotte Stephens (2204286)" userId="S::2204286@student.uwtsd.ac.uk::4b2d8cc7-8d0d-46ef-9a8e-99ac63ec3878" providerId="AD" clId="Web-{50C02443-68C5-548D-C8DB-23EC3EA649E7}"/>
    <pc:docChg chg="addSld modSld">
      <pc:chgData name="Charlotte Stephens (2204286)" userId="S::2204286@student.uwtsd.ac.uk::4b2d8cc7-8d0d-46ef-9a8e-99ac63ec3878" providerId="AD" clId="Web-{50C02443-68C5-548D-C8DB-23EC3EA649E7}" dt="2024-01-06T15:06:19.787" v="58" actId="20577"/>
      <pc:docMkLst>
        <pc:docMk/>
      </pc:docMkLst>
      <pc:sldChg chg="modSp new">
        <pc:chgData name="Charlotte Stephens (2204286)" userId="S::2204286@student.uwtsd.ac.uk::4b2d8cc7-8d0d-46ef-9a8e-99ac63ec3878" providerId="AD" clId="Web-{50C02443-68C5-548D-C8DB-23EC3EA649E7}" dt="2024-01-06T15:06:19.787" v="58" actId="20577"/>
        <pc:sldMkLst>
          <pc:docMk/>
          <pc:sldMk cId="961734605" sldId="270"/>
        </pc:sldMkLst>
        <pc:spChg chg="mod">
          <ac:chgData name="Charlotte Stephens (2204286)" userId="S::2204286@student.uwtsd.ac.uk::4b2d8cc7-8d0d-46ef-9a8e-99ac63ec3878" providerId="AD" clId="Web-{50C02443-68C5-548D-C8DB-23EC3EA649E7}" dt="2024-01-06T14:00:51.773" v="44" actId="20577"/>
          <ac:spMkLst>
            <pc:docMk/>
            <pc:sldMk cId="961734605" sldId="270"/>
            <ac:spMk id="2" creationId="{4C5D24ED-229E-3B0B-9925-619559EF6AAA}"/>
          </ac:spMkLst>
        </pc:spChg>
        <pc:spChg chg="mod">
          <ac:chgData name="Charlotte Stephens (2204286)" userId="S::2204286@student.uwtsd.ac.uk::4b2d8cc7-8d0d-46ef-9a8e-99ac63ec3878" providerId="AD" clId="Web-{50C02443-68C5-548D-C8DB-23EC3EA649E7}" dt="2024-01-06T15:06:19.787" v="58" actId="20577"/>
          <ac:spMkLst>
            <pc:docMk/>
            <pc:sldMk cId="961734605" sldId="270"/>
            <ac:spMk id="3" creationId="{15E9A4EF-CA17-1E72-24EF-370C6BA2781C}"/>
          </ac:spMkLst>
        </pc:spChg>
      </pc:sldChg>
    </pc:docChg>
  </pc:docChgLst>
  <pc:docChgLst>
    <pc:chgData name="Alisha Parkes (2117558)" userId="S::2117558@student.uwtsd.ac.uk::52d9b48f-6e54-4f26-9fb1-406ab97c2bc0" providerId="AD" clId="Web-{46916F39-F465-49CF-A151-CDA4FE51C5BE}"/>
    <pc:docChg chg="addSld delSld modSld sldOrd">
      <pc:chgData name="Alisha Parkes (2117558)" userId="S::2117558@student.uwtsd.ac.uk::52d9b48f-6e54-4f26-9fb1-406ab97c2bc0" providerId="AD" clId="Web-{46916F39-F465-49CF-A151-CDA4FE51C5BE}" dt="2024-01-08T16:02:51.014" v="2127" actId="20577"/>
      <pc:docMkLst>
        <pc:docMk/>
      </pc:docMkLst>
      <pc:sldChg chg="modSp">
        <pc:chgData name="Alisha Parkes (2117558)" userId="S::2117558@student.uwtsd.ac.uk::52d9b48f-6e54-4f26-9fb1-406ab97c2bc0" providerId="AD" clId="Web-{46916F39-F465-49CF-A151-CDA4FE51C5BE}" dt="2024-01-08T13:07:21.865" v="274" actId="1076"/>
        <pc:sldMkLst>
          <pc:docMk/>
          <pc:sldMk cId="2392025446" sldId="272"/>
        </pc:sldMkLst>
        <pc:spChg chg="mod">
          <ac:chgData name="Alisha Parkes (2117558)" userId="S::2117558@student.uwtsd.ac.uk::52d9b48f-6e54-4f26-9fb1-406ab97c2bc0" providerId="AD" clId="Web-{46916F39-F465-49CF-A151-CDA4FE51C5BE}" dt="2024-01-08T13:07:21.865" v="274" actId="1076"/>
          <ac:spMkLst>
            <pc:docMk/>
            <pc:sldMk cId="2392025446" sldId="272"/>
            <ac:spMk id="3" creationId="{F57BA525-7198-F5C5-062F-3DF7B40BDABB}"/>
          </ac:spMkLst>
        </pc:spChg>
      </pc:sldChg>
      <pc:sldChg chg="addSp modSp new">
        <pc:chgData name="Alisha Parkes (2117558)" userId="S::2117558@student.uwtsd.ac.uk::52d9b48f-6e54-4f26-9fb1-406ab97c2bc0" providerId="AD" clId="Web-{46916F39-F465-49CF-A151-CDA4FE51C5BE}" dt="2024-01-08T15:45:46.475" v="1573" actId="1076"/>
        <pc:sldMkLst>
          <pc:docMk/>
          <pc:sldMk cId="488026277" sldId="274"/>
        </pc:sldMkLst>
        <pc:spChg chg="mod">
          <ac:chgData name="Alisha Parkes (2117558)" userId="S::2117558@student.uwtsd.ac.uk::52d9b48f-6e54-4f26-9fb1-406ab97c2bc0" providerId="AD" clId="Web-{46916F39-F465-49CF-A151-CDA4FE51C5BE}" dt="2024-01-07T20:19:50.845" v="30" actId="1076"/>
          <ac:spMkLst>
            <pc:docMk/>
            <pc:sldMk cId="488026277" sldId="274"/>
            <ac:spMk id="2" creationId="{325D66FF-A85A-A098-CEB6-36EB8AF7794C}"/>
          </ac:spMkLst>
        </pc:spChg>
        <pc:spChg chg="mod">
          <ac:chgData name="Alisha Parkes (2117558)" userId="S::2117558@student.uwtsd.ac.uk::52d9b48f-6e54-4f26-9fb1-406ab97c2bc0" providerId="AD" clId="Web-{46916F39-F465-49CF-A151-CDA4FE51C5BE}" dt="2024-01-08T15:45:44.303" v="1572" actId="1076"/>
          <ac:spMkLst>
            <pc:docMk/>
            <pc:sldMk cId="488026277" sldId="274"/>
            <ac:spMk id="3" creationId="{2F9CC7F7-F6C6-BFF7-1972-ACC4E362B251}"/>
          </ac:spMkLst>
        </pc:spChg>
        <pc:picChg chg="add mod">
          <ac:chgData name="Alisha Parkes (2117558)" userId="S::2117558@student.uwtsd.ac.uk::52d9b48f-6e54-4f26-9fb1-406ab97c2bc0" providerId="AD" clId="Web-{46916F39-F465-49CF-A151-CDA4FE51C5BE}" dt="2024-01-08T15:45:46.475" v="1573" actId="1076"/>
          <ac:picMkLst>
            <pc:docMk/>
            <pc:sldMk cId="488026277" sldId="274"/>
            <ac:picMk id="4" creationId="{E9CA05EE-F663-F67C-2386-1F520A7BD46C}"/>
          </ac:picMkLst>
        </pc:picChg>
      </pc:sldChg>
      <pc:sldChg chg="addSp delSp modSp new">
        <pc:chgData name="Alisha Parkes (2117558)" userId="S::2117558@student.uwtsd.ac.uk::52d9b48f-6e54-4f26-9fb1-406ab97c2bc0" providerId="AD" clId="Web-{46916F39-F465-49CF-A151-CDA4FE51C5BE}" dt="2024-01-08T16:01:11.559" v="2095" actId="1076"/>
        <pc:sldMkLst>
          <pc:docMk/>
          <pc:sldMk cId="1375037873" sldId="275"/>
        </pc:sldMkLst>
        <pc:spChg chg="mod">
          <ac:chgData name="Alisha Parkes (2117558)" userId="S::2117558@student.uwtsd.ac.uk::52d9b48f-6e54-4f26-9fb1-406ab97c2bc0" providerId="AD" clId="Web-{46916F39-F465-49CF-A151-CDA4FE51C5BE}" dt="2024-01-08T16:01:06.309" v="2094" actId="1076"/>
          <ac:spMkLst>
            <pc:docMk/>
            <pc:sldMk cId="1375037873" sldId="275"/>
            <ac:spMk id="2" creationId="{F4100658-0FED-D12A-DDB8-65855BB27E87}"/>
          </ac:spMkLst>
        </pc:spChg>
        <pc:spChg chg="mod">
          <ac:chgData name="Alisha Parkes (2117558)" userId="S::2117558@student.uwtsd.ac.uk::52d9b48f-6e54-4f26-9fb1-406ab97c2bc0" providerId="AD" clId="Web-{46916F39-F465-49CF-A151-CDA4FE51C5BE}" dt="2024-01-08T16:00:56.621" v="2092" actId="14100"/>
          <ac:spMkLst>
            <pc:docMk/>
            <pc:sldMk cId="1375037873" sldId="275"/>
            <ac:spMk id="3" creationId="{2ECC7E65-05E2-61AF-9941-79353B15F889}"/>
          </ac:spMkLst>
        </pc:spChg>
        <pc:spChg chg="add del mod">
          <ac:chgData name="Alisha Parkes (2117558)" userId="S::2117558@student.uwtsd.ac.uk::52d9b48f-6e54-4f26-9fb1-406ab97c2bc0" providerId="AD" clId="Web-{46916F39-F465-49CF-A151-CDA4FE51C5BE}" dt="2024-01-08T15:58:16.164" v="1942"/>
          <ac:spMkLst>
            <pc:docMk/>
            <pc:sldMk cId="1375037873" sldId="275"/>
            <ac:spMk id="5" creationId="{2542FA2D-87ED-E2EA-82F5-F2AD8B23DD69}"/>
          </ac:spMkLst>
        </pc:spChg>
        <pc:picChg chg="add mod">
          <ac:chgData name="Alisha Parkes (2117558)" userId="S::2117558@student.uwtsd.ac.uk::52d9b48f-6e54-4f26-9fb1-406ab97c2bc0" providerId="AD" clId="Web-{46916F39-F465-49CF-A151-CDA4FE51C5BE}" dt="2024-01-08T16:01:11.559" v="2095" actId="1076"/>
          <ac:picMkLst>
            <pc:docMk/>
            <pc:sldMk cId="1375037873" sldId="275"/>
            <ac:picMk id="4" creationId="{04386A85-047C-A8C5-3E04-D3ABBAB38458}"/>
          </ac:picMkLst>
        </pc:picChg>
      </pc:sldChg>
      <pc:sldChg chg="modSp new">
        <pc:chgData name="Alisha Parkes (2117558)" userId="S::2117558@student.uwtsd.ac.uk::52d9b48f-6e54-4f26-9fb1-406ab97c2bc0" providerId="AD" clId="Web-{46916F39-F465-49CF-A151-CDA4FE51C5BE}" dt="2024-01-08T16:02:51.014" v="2127" actId="20577"/>
        <pc:sldMkLst>
          <pc:docMk/>
          <pc:sldMk cId="2640892771" sldId="276"/>
        </pc:sldMkLst>
        <pc:spChg chg="mod">
          <ac:chgData name="Alisha Parkes (2117558)" userId="S::2117558@student.uwtsd.ac.uk::52d9b48f-6e54-4f26-9fb1-406ab97c2bc0" providerId="AD" clId="Web-{46916F39-F465-49CF-A151-CDA4FE51C5BE}" dt="2024-01-07T20:29:16.285" v="57" actId="1076"/>
          <ac:spMkLst>
            <pc:docMk/>
            <pc:sldMk cId="2640892771" sldId="276"/>
            <ac:spMk id="2" creationId="{98EF3393-7133-62AB-CB88-6C00022D0AD2}"/>
          </ac:spMkLst>
        </pc:spChg>
        <pc:spChg chg="mod">
          <ac:chgData name="Alisha Parkes (2117558)" userId="S::2117558@student.uwtsd.ac.uk::52d9b48f-6e54-4f26-9fb1-406ab97c2bc0" providerId="AD" clId="Web-{46916F39-F465-49CF-A151-CDA4FE51C5BE}" dt="2024-01-08T16:02:51.014" v="2127" actId="20577"/>
          <ac:spMkLst>
            <pc:docMk/>
            <pc:sldMk cId="2640892771" sldId="276"/>
            <ac:spMk id="3" creationId="{DBE0AC12-A593-E886-98B4-7F6FF7AC5543}"/>
          </ac:spMkLst>
        </pc:spChg>
      </pc:sldChg>
      <pc:sldChg chg="new del">
        <pc:chgData name="Alisha Parkes (2117558)" userId="S::2117558@student.uwtsd.ac.uk::52d9b48f-6e54-4f26-9fb1-406ab97c2bc0" providerId="AD" clId="Web-{46916F39-F465-49CF-A151-CDA4FE51C5BE}" dt="2024-01-08T13:06:06.550" v="255"/>
        <pc:sldMkLst>
          <pc:docMk/>
          <pc:sldMk cId="137112409" sldId="279"/>
        </pc:sldMkLst>
      </pc:sldChg>
      <pc:sldChg chg="addSp delSp modSp new del ord">
        <pc:chgData name="Alisha Parkes (2117558)" userId="S::2117558@student.uwtsd.ac.uk::52d9b48f-6e54-4f26-9fb1-406ab97c2bc0" providerId="AD" clId="Web-{46916F39-F465-49CF-A151-CDA4FE51C5BE}" dt="2024-01-08T13:09:27.853" v="281"/>
        <pc:sldMkLst>
          <pc:docMk/>
          <pc:sldMk cId="2407323442" sldId="279"/>
        </pc:sldMkLst>
        <pc:spChg chg="del">
          <ac:chgData name="Alisha Parkes (2117558)" userId="S::2117558@student.uwtsd.ac.uk::52d9b48f-6e54-4f26-9fb1-406ab97c2bc0" providerId="AD" clId="Web-{46916F39-F465-49CF-A151-CDA4FE51C5BE}" dt="2024-01-08T13:08:57.181" v="276"/>
          <ac:spMkLst>
            <pc:docMk/>
            <pc:sldMk cId="2407323442" sldId="279"/>
            <ac:spMk id="2" creationId="{A1333BBF-887D-99BE-D4BB-BE60F478DA8B}"/>
          </ac:spMkLst>
        </pc:spChg>
        <pc:spChg chg="mod">
          <ac:chgData name="Alisha Parkes (2117558)" userId="S::2117558@student.uwtsd.ac.uk::52d9b48f-6e54-4f26-9fb1-406ab97c2bc0" providerId="AD" clId="Web-{46916F39-F465-49CF-A151-CDA4FE51C5BE}" dt="2024-01-08T13:06:57.286" v="273" actId="20577"/>
          <ac:spMkLst>
            <pc:docMk/>
            <pc:sldMk cId="2407323442" sldId="279"/>
            <ac:spMk id="3" creationId="{E6CE83C6-3DE4-7062-65D5-9147E17DD6E5}"/>
          </ac:spMkLst>
        </pc:spChg>
        <pc:spChg chg="add mod">
          <ac:chgData name="Alisha Parkes (2117558)" userId="S::2117558@student.uwtsd.ac.uk::52d9b48f-6e54-4f26-9fb1-406ab97c2bc0" providerId="AD" clId="Web-{46916F39-F465-49CF-A151-CDA4FE51C5BE}" dt="2024-01-08T13:09:10.947" v="280"/>
          <ac:spMkLst>
            <pc:docMk/>
            <pc:sldMk cId="2407323442" sldId="279"/>
            <ac:spMk id="7" creationId="{6A6CBFF8-0D2A-F698-8955-BD9E48D41603}"/>
          </ac:spMkLst>
        </pc:spChg>
        <pc:picChg chg="add del mod ord">
          <ac:chgData name="Alisha Parkes (2117558)" userId="S::2117558@student.uwtsd.ac.uk::52d9b48f-6e54-4f26-9fb1-406ab97c2bc0" providerId="AD" clId="Web-{46916F39-F465-49CF-A151-CDA4FE51C5BE}" dt="2024-01-08T13:09:10.947" v="280"/>
          <ac:picMkLst>
            <pc:docMk/>
            <pc:sldMk cId="2407323442" sldId="279"/>
            <ac:picMk id="5" creationId="{26D866FF-FC6B-37A3-D13A-85CC8CEEDF48}"/>
          </ac:picMkLst>
        </pc:picChg>
      </pc:sldChg>
      <pc:sldChg chg="addSp delSp modSp new">
        <pc:chgData name="Alisha Parkes (2117558)" userId="S::2117558@student.uwtsd.ac.uk::52d9b48f-6e54-4f26-9fb1-406ab97c2bc0" providerId="AD" clId="Web-{46916F39-F465-49CF-A151-CDA4FE51C5BE}" dt="2024-01-08T15:47:34.415" v="1610" actId="20577"/>
        <pc:sldMkLst>
          <pc:docMk/>
          <pc:sldMk cId="2643857202" sldId="279"/>
        </pc:sldMkLst>
        <pc:spChg chg="mod">
          <ac:chgData name="Alisha Parkes (2117558)" userId="S::2117558@student.uwtsd.ac.uk::52d9b48f-6e54-4f26-9fb1-406ab97c2bc0" providerId="AD" clId="Web-{46916F39-F465-49CF-A151-CDA4FE51C5BE}" dt="2024-01-08T14:12:21.658" v="897" actId="20577"/>
          <ac:spMkLst>
            <pc:docMk/>
            <pc:sldMk cId="2643857202" sldId="279"/>
            <ac:spMk id="2" creationId="{E76526BE-F55D-C6F4-7D84-F849FAE9A83C}"/>
          </ac:spMkLst>
        </pc:spChg>
        <pc:spChg chg="del">
          <ac:chgData name="Alisha Parkes (2117558)" userId="S::2117558@student.uwtsd.ac.uk::52d9b48f-6e54-4f26-9fb1-406ab97c2bc0" providerId="AD" clId="Web-{46916F39-F465-49CF-A151-CDA4FE51C5BE}" dt="2024-01-08T13:09:56.917" v="284"/>
          <ac:spMkLst>
            <pc:docMk/>
            <pc:sldMk cId="2643857202" sldId="279"/>
            <ac:spMk id="3" creationId="{4B108F1B-48E3-7603-0DBA-61A9DC0EFB65}"/>
          </ac:spMkLst>
        </pc:spChg>
        <pc:spChg chg="del">
          <ac:chgData name="Alisha Parkes (2117558)" userId="S::2117558@student.uwtsd.ac.uk::52d9b48f-6e54-4f26-9fb1-406ab97c2bc0" providerId="AD" clId="Web-{46916F39-F465-49CF-A151-CDA4FE51C5BE}" dt="2024-01-08T13:09:41.354" v="283"/>
          <ac:spMkLst>
            <pc:docMk/>
            <pc:sldMk cId="2643857202" sldId="279"/>
            <ac:spMk id="4" creationId="{0C79301D-3093-D6CC-54D8-8B4F76447B96}"/>
          </ac:spMkLst>
        </pc:spChg>
        <pc:spChg chg="add mod">
          <ac:chgData name="Alisha Parkes (2117558)" userId="S::2117558@student.uwtsd.ac.uk::52d9b48f-6e54-4f26-9fb1-406ab97c2bc0" providerId="AD" clId="Web-{46916F39-F465-49CF-A151-CDA4FE51C5BE}" dt="2024-01-08T15:47:34.415" v="1610" actId="20577"/>
          <ac:spMkLst>
            <pc:docMk/>
            <pc:sldMk cId="2643857202" sldId="279"/>
            <ac:spMk id="6" creationId="{8BC451D1-EB51-D038-E996-A2FECEF22F32}"/>
          </ac:spMkLst>
        </pc:spChg>
        <pc:picChg chg="add mod ord">
          <ac:chgData name="Alisha Parkes (2117558)" userId="S::2117558@student.uwtsd.ac.uk::52d9b48f-6e54-4f26-9fb1-406ab97c2bc0" providerId="AD" clId="Web-{46916F39-F465-49CF-A151-CDA4FE51C5BE}" dt="2024-01-08T14:37:56.049" v="1241" actId="1076"/>
          <ac:picMkLst>
            <pc:docMk/>
            <pc:sldMk cId="2643857202" sldId="279"/>
            <ac:picMk id="5" creationId="{C5E24C85-BD20-4640-E7F5-BD310B4FCD0D}"/>
          </ac:picMkLst>
        </pc:picChg>
      </pc:sldChg>
      <pc:sldChg chg="addSp modSp new">
        <pc:chgData name="Alisha Parkes (2117558)" userId="S::2117558@student.uwtsd.ac.uk::52d9b48f-6e54-4f26-9fb1-406ab97c2bc0" providerId="AD" clId="Web-{46916F39-F465-49CF-A151-CDA4FE51C5BE}" dt="2024-01-08T14:09:30.184" v="877" actId="20577"/>
        <pc:sldMkLst>
          <pc:docMk/>
          <pc:sldMk cId="4157081533" sldId="280"/>
        </pc:sldMkLst>
        <pc:spChg chg="mod">
          <ac:chgData name="Alisha Parkes (2117558)" userId="S::2117558@student.uwtsd.ac.uk::52d9b48f-6e54-4f26-9fb1-406ab97c2bc0" providerId="AD" clId="Web-{46916F39-F465-49CF-A151-CDA4FE51C5BE}" dt="2024-01-08T13:53:51.592" v="698" actId="20577"/>
          <ac:spMkLst>
            <pc:docMk/>
            <pc:sldMk cId="4157081533" sldId="280"/>
            <ac:spMk id="2" creationId="{858B54FF-CADF-7894-B0B8-1BF94BA56001}"/>
          </ac:spMkLst>
        </pc:spChg>
        <pc:spChg chg="mod">
          <ac:chgData name="Alisha Parkes (2117558)" userId="S::2117558@student.uwtsd.ac.uk::52d9b48f-6e54-4f26-9fb1-406ab97c2bc0" providerId="AD" clId="Web-{46916F39-F465-49CF-A151-CDA4FE51C5BE}" dt="2024-01-08T14:09:30.184" v="877" actId="20577"/>
          <ac:spMkLst>
            <pc:docMk/>
            <pc:sldMk cId="4157081533" sldId="280"/>
            <ac:spMk id="3" creationId="{F7F7E0A3-7EDA-C0F7-01AA-473678B0623B}"/>
          </ac:spMkLst>
        </pc:spChg>
        <pc:picChg chg="add mod">
          <ac:chgData name="Alisha Parkes (2117558)" userId="S::2117558@student.uwtsd.ac.uk::52d9b48f-6e54-4f26-9fb1-406ab97c2bc0" providerId="AD" clId="Web-{46916F39-F465-49CF-A151-CDA4FE51C5BE}" dt="2024-01-08T13:55:52.315" v="709" actId="1076"/>
          <ac:picMkLst>
            <pc:docMk/>
            <pc:sldMk cId="4157081533" sldId="280"/>
            <ac:picMk id="4" creationId="{027843A1-2D3F-31F6-2BF9-94EF405DF7BA}"/>
          </ac:picMkLst>
        </pc:picChg>
      </pc:sldChg>
    </pc:docChg>
  </pc:docChgLst>
  <pc:docChgLst>
    <pc:chgData name="Lily Jennings (2301151)" userId="S::2301151@student.uwtsd.ac.uk::568a3203-908f-4aff-b621-e651aaf7b052" providerId="AD" clId="Web-{19121551-762D-E54F-534B-CD78FC326CA6}"/>
    <pc:docChg chg="modSld">
      <pc:chgData name="Lily Jennings (2301151)" userId="S::2301151@student.uwtsd.ac.uk::568a3203-908f-4aff-b621-e651aaf7b052" providerId="AD" clId="Web-{19121551-762D-E54F-534B-CD78FC326CA6}" dt="2024-01-03T12:27:47.290" v="9" actId="20577"/>
      <pc:docMkLst>
        <pc:docMk/>
      </pc:docMkLst>
      <pc:sldChg chg="modSp">
        <pc:chgData name="Lily Jennings (2301151)" userId="S::2301151@student.uwtsd.ac.uk::568a3203-908f-4aff-b621-e651aaf7b052" providerId="AD" clId="Web-{19121551-762D-E54F-534B-CD78FC326CA6}" dt="2024-01-03T12:27:47.290" v="9" actId="20577"/>
        <pc:sldMkLst>
          <pc:docMk/>
          <pc:sldMk cId="109857222" sldId="256"/>
        </pc:sldMkLst>
        <pc:spChg chg="mod">
          <ac:chgData name="Lily Jennings (2301151)" userId="S::2301151@student.uwtsd.ac.uk::568a3203-908f-4aff-b621-e651aaf7b052" providerId="AD" clId="Web-{19121551-762D-E54F-534B-CD78FC326CA6}" dt="2024-01-03T12:27:47.290" v="9" actId="20577"/>
          <ac:spMkLst>
            <pc:docMk/>
            <pc:sldMk cId="109857222" sldId="256"/>
            <ac:spMk id="2" creationId="{00000000-0000-0000-0000-000000000000}"/>
          </ac:spMkLst>
        </pc:spChg>
      </pc:sldChg>
    </pc:docChg>
  </pc:docChgLst>
  <pc:docChgLst>
    <pc:chgData name="Lily Jennings (2301151)" userId="S::2301151@student.uwtsd.ac.uk::568a3203-908f-4aff-b621-e651aaf7b052" providerId="AD" clId="Web-{7744AF58-4F18-A395-3A57-1ADE2F369B06}"/>
    <pc:docChg chg="modSld">
      <pc:chgData name="Lily Jennings (2301151)" userId="S::2301151@student.uwtsd.ac.uk::568a3203-908f-4aff-b621-e651aaf7b052" providerId="AD" clId="Web-{7744AF58-4F18-A395-3A57-1ADE2F369B06}" dt="2024-01-03T15:21:36.521" v="2" actId="20577"/>
      <pc:docMkLst>
        <pc:docMk/>
      </pc:docMkLst>
      <pc:sldChg chg="addSp delSp modSp mod setBg">
        <pc:chgData name="Lily Jennings (2301151)" userId="S::2301151@student.uwtsd.ac.uk::568a3203-908f-4aff-b621-e651aaf7b052" providerId="AD" clId="Web-{7744AF58-4F18-A395-3A57-1ADE2F369B06}" dt="2024-01-03T15:21:36.521" v="2" actId="20577"/>
        <pc:sldMkLst>
          <pc:docMk/>
          <pc:sldMk cId="3486797302" sldId="257"/>
        </pc:sldMkLst>
        <pc:spChg chg="mod">
          <ac:chgData name="Lily Jennings (2301151)" userId="S::2301151@student.uwtsd.ac.uk::568a3203-908f-4aff-b621-e651aaf7b052" providerId="AD" clId="Web-{7744AF58-4F18-A395-3A57-1ADE2F369B06}" dt="2024-01-03T15:21:05.895" v="0"/>
          <ac:spMkLst>
            <pc:docMk/>
            <pc:sldMk cId="3486797302" sldId="257"/>
            <ac:spMk id="2" creationId="{D619BE14-338D-37B2-FF30-D68207CBC1B3}"/>
          </ac:spMkLst>
        </pc:spChg>
        <pc:spChg chg="mod">
          <ac:chgData name="Lily Jennings (2301151)" userId="S::2301151@student.uwtsd.ac.uk::568a3203-908f-4aff-b621-e651aaf7b052" providerId="AD" clId="Web-{7744AF58-4F18-A395-3A57-1ADE2F369B06}" dt="2024-01-03T15:21:36.521" v="2" actId="20577"/>
          <ac:spMkLst>
            <pc:docMk/>
            <pc:sldMk cId="3486797302" sldId="257"/>
            <ac:spMk id="46" creationId="{E54A1C00-5296-170C-6B48-28A26D8822FC}"/>
          </ac:spMkLst>
        </pc:spChg>
        <pc:spChg chg="del">
          <ac:chgData name="Lily Jennings (2301151)" userId="S::2301151@student.uwtsd.ac.uk::568a3203-908f-4aff-b621-e651aaf7b052" providerId="AD" clId="Web-{7744AF58-4F18-A395-3A57-1ADE2F369B06}" dt="2024-01-03T15:21:05.895" v="0"/>
          <ac:spMkLst>
            <pc:docMk/>
            <pc:sldMk cId="3486797302" sldId="257"/>
            <ac:spMk id="51" creationId="{8F3CF990-ACB8-443A-BB74-D36EC8A00B02}"/>
          </ac:spMkLst>
        </pc:spChg>
        <pc:spChg chg="del">
          <ac:chgData name="Lily Jennings (2301151)" userId="S::2301151@student.uwtsd.ac.uk::568a3203-908f-4aff-b621-e651aaf7b052" providerId="AD" clId="Web-{7744AF58-4F18-A395-3A57-1ADE2F369B06}" dt="2024-01-03T15:21:05.895" v="0"/>
          <ac:spMkLst>
            <pc:docMk/>
            <pc:sldMk cId="3486797302" sldId="257"/>
            <ac:spMk id="53" creationId="{2601900C-265D-4146-A578-477541E3DF28}"/>
          </ac:spMkLst>
        </pc:spChg>
        <pc:spChg chg="del">
          <ac:chgData name="Lily Jennings (2301151)" userId="S::2301151@student.uwtsd.ac.uk::568a3203-908f-4aff-b621-e651aaf7b052" providerId="AD" clId="Web-{7744AF58-4F18-A395-3A57-1ADE2F369B06}" dt="2024-01-03T15:21:05.895" v="0"/>
          <ac:spMkLst>
            <pc:docMk/>
            <pc:sldMk cId="3486797302" sldId="257"/>
            <ac:spMk id="57" creationId="{65F94F98-3A57-49AA-838E-91AAF600B6EE}"/>
          </ac:spMkLst>
        </pc:spChg>
        <pc:spChg chg="del">
          <ac:chgData name="Lily Jennings (2301151)" userId="S::2301151@student.uwtsd.ac.uk::568a3203-908f-4aff-b621-e651aaf7b052" providerId="AD" clId="Web-{7744AF58-4F18-A395-3A57-1ADE2F369B06}" dt="2024-01-03T15:21:05.895" v="0"/>
          <ac:spMkLst>
            <pc:docMk/>
            <pc:sldMk cId="3486797302" sldId="257"/>
            <ac:spMk id="61" creationId="{41F8C064-2DC5-4758-B49C-76BFF64052AF}"/>
          </ac:spMkLst>
        </pc:spChg>
        <pc:spChg chg="del">
          <ac:chgData name="Lily Jennings (2301151)" userId="S::2301151@student.uwtsd.ac.uk::568a3203-908f-4aff-b621-e651aaf7b052" providerId="AD" clId="Web-{7744AF58-4F18-A395-3A57-1ADE2F369B06}" dt="2024-01-03T15:21:05.895" v="0"/>
          <ac:spMkLst>
            <pc:docMk/>
            <pc:sldMk cId="3486797302" sldId="257"/>
            <ac:spMk id="63" creationId="{FBD68200-BC03-4015-860B-CD5C30CD76B8}"/>
          </ac:spMkLst>
        </pc:spChg>
        <pc:spChg chg="del">
          <ac:chgData name="Lily Jennings (2301151)" userId="S::2301151@student.uwtsd.ac.uk::568a3203-908f-4aff-b621-e651aaf7b052" providerId="AD" clId="Web-{7744AF58-4F18-A395-3A57-1ADE2F369B06}" dt="2024-01-03T15:21:05.895" v="0"/>
          <ac:spMkLst>
            <pc:docMk/>
            <pc:sldMk cId="3486797302" sldId="257"/>
            <ac:spMk id="65" creationId="{A0B5529D-5CAA-4BF2-B5C9-34705E7661F9}"/>
          </ac:spMkLst>
        </pc:spChg>
        <pc:spChg chg="del">
          <ac:chgData name="Lily Jennings (2301151)" userId="S::2301151@student.uwtsd.ac.uk::568a3203-908f-4aff-b621-e651aaf7b052" providerId="AD" clId="Web-{7744AF58-4F18-A395-3A57-1ADE2F369B06}" dt="2024-01-03T15:21:05.895" v="0"/>
          <ac:spMkLst>
            <pc:docMk/>
            <pc:sldMk cId="3486797302" sldId="257"/>
            <ac:spMk id="67" creationId="{332A6F87-AC28-4AA8-B8A6-AEBC67BD0D64}"/>
          </ac:spMkLst>
        </pc:spChg>
        <pc:spChg chg="add">
          <ac:chgData name="Lily Jennings (2301151)" userId="S::2301151@student.uwtsd.ac.uk::568a3203-908f-4aff-b621-e651aaf7b052" providerId="AD" clId="Web-{7744AF58-4F18-A395-3A57-1ADE2F369B06}" dt="2024-01-03T15:21:05.895" v="0"/>
          <ac:spMkLst>
            <pc:docMk/>
            <pc:sldMk cId="3486797302" sldId="257"/>
            <ac:spMk id="72" creationId="{3FAD17B9-9E6C-4DD1-9728-97B5E5FCCAB2}"/>
          </ac:spMkLst>
        </pc:spChg>
        <pc:spChg chg="add">
          <ac:chgData name="Lily Jennings (2301151)" userId="S::2301151@student.uwtsd.ac.uk::568a3203-908f-4aff-b621-e651aaf7b052" providerId="AD" clId="Web-{7744AF58-4F18-A395-3A57-1ADE2F369B06}" dt="2024-01-03T15:21:05.895" v="0"/>
          <ac:spMkLst>
            <pc:docMk/>
            <pc:sldMk cId="3486797302" sldId="257"/>
            <ac:spMk id="74" creationId="{D7AC3F90-A588-42FF-B41D-062A8D91B9E5}"/>
          </ac:spMkLst>
        </pc:spChg>
        <pc:spChg chg="add">
          <ac:chgData name="Lily Jennings (2301151)" userId="S::2301151@student.uwtsd.ac.uk::568a3203-908f-4aff-b621-e651aaf7b052" providerId="AD" clId="Web-{7744AF58-4F18-A395-3A57-1ADE2F369B06}" dt="2024-01-03T15:21:05.895" v="0"/>
          <ac:spMkLst>
            <pc:docMk/>
            <pc:sldMk cId="3486797302" sldId="257"/>
            <ac:spMk id="78" creationId="{E1AADF25-43E9-4DE0-AD82-4F6052319136}"/>
          </ac:spMkLst>
        </pc:spChg>
        <pc:spChg chg="add">
          <ac:chgData name="Lily Jennings (2301151)" userId="S::2301151@student.uwtsd.ac.uk::568a3203-908f-4aff-b621-e651aaf7b052" providerId="AD" clId="Web-{7744AF58-4F18-A395-3A57-1ADE2F369B06}" dt="2024-01-03T15:21:05.895" v="0"/>
          <ac:spMkLst>
            <pc:docMk/>
            <pc:sldMk cId="3486797302" sldId="257"/>
            <ac:spMk id="80" creationId="{CBC2D515-EF3C-4E4E-8BC1-192B21E92713}"/>
          </ac:spMkLst>
        </pc:spChg>
        <pc:picChg chg="mod ord">
          <ac:chgData name="Lily Jennings (2301151)" userId="S::2301151@student.uwtsd.ac.uk::568a3203-908f-4aff-b621-e651aaf7b052" providerId="AD" clId="Web-{7744AF58-4F18-A395-3A57-1ADE2F369B06}" dt="2024-01-03T15:21:05.895" v="0"/>
          <ac:picMkLst>
            <pc:docMk/>
            <pc:sldMk cId="3486797302" sldId="257"/>
            <ac:picMk id="4" creationId="{F7E15108-22F7-3A3D-6D76-C06F41F69F6B}"/>
          </ac:picMkLst>
        </pc:picChg>
        <pc:picChg chg="del">
          <ac:chgData name="Lily Jennings (2301151)" userId="S::2301151@student.uwtsd.ac.uk::568a3203-908f-4aff-b621-e651aaf7b052" providerId="AD" clId="Web-{7744AF58-4F18-A395-3A57-1ADE2F369B06}" dt="2024-01-03T15:21:05.895" v="0"/>
          <ac:picMkLst>
            <pc:docMk/>
            <pc:sldMk cId="3486797302" sldId="257"/>
            <ac:picMk id="55" creationId="{00B98862-BEE1-44FB-A335-A1B9106B445E}"/>
          </ac:picMkLst>
        </pc:picChg>
        <pc:picChg chg="del">
          <ac:chgData name="Lily Jennings (2301151)" userId="S::2301151@student.uwtsd.ac.uk::568a3203-908f-4aff-b621-e651aaf7b052" providerId="AD" clId="Web-{7744AF58-4F18-A395-3A57-1ADE2F369B06}" dt="2024-01-03T15:21:05.895" v="0"/>
          <ac:picMkLst>
            <pc:docMk/>
            <pc:sldMk cId="3486797302" sldId="257"/>
            <ac:picMk id="59" creationId="{7185CF21-0594-48C0-9F3E-254D6BCE9D9B}"/>
          </ac:picMkLst>
        </pc:picChg>
        <pc:picChg chg="add">
          <ac:chgData name="Lily Jennings (2301151)" userId="S::2301151@student.uwtsd.ac.uk::568a3203-908f-4aff-b621-e651aaf7b052" providerId="AD" clId="Web-{7744AF58-4F18-A395-3A57-1ADE2F369B06}" dt="2024-01-03T15:21:05.895" v="0"/>
          <ac:picMkLst>
            <pc:docMk/>
            <pc:sldMk cId="3486797302" sldId="257"/>
            <ac:picMk id="76" creationId="{015AB904-4FB7-4A0D-B43E-03ACF05E1445}"/>
          </ac:picMkLst>
        </pc:picChg>
      </pc:sldChg>
    </pc:docChg>
  </pc:docChgLst>
  <pc:docChgLst>
    <pc:chgData name="Charlotte Stephens (2204286)" userId="S::2204286@student.uwtsd.ac.uk::4b2d8cc7-8d0d-46ef-9a8e-99ac63ec3878" providerId="AD" clId="Web-{2F5FC27D-E9ED-DA44-ED9B-E334031D7FC8}"/>
    <pc:docChg chg="addSld delSld modSld">
      <pc:chgData name="Charlotte Stephens (2204286)" userId="S::2204286@student.uwtsd.ac.uk::4b2d8cc7-8d0d-46ef-9a8e-99ac63ec3878" providerId="AD" clId="Web-{2F5FC27D-E9ED-DA44-ED9B-E334031D7FC8}" dt="2024-01-07T07:31:13.955" v="339" actId="20577"/>
      <pc:docMkLst>
        <pc:docMk/>
      </pc:docMkLst>
      <pc:sldChg chg="del">
        <pc:chgData name="Charlotte Stephens (2204286)" userId="S::2204286@student.uwtsd.ac.uk::4b2d8cc7-8d0d-46ef-9a8e-99ac63ec3878" providerId="AD" clId="Web-{2F5FC27D-E9ED-DA44-ED9B-E334031D7FC8}" dt="2024-01-06T18:32:36.063" v="0"/>
        <pc:sldMkLst>
          <pc:docMk/>
          <pc:sldMk cId="961734605" sldId="270"/>
        </pc:sldMkLst>
      </pc:sldChg>
      <pc:sldChg chg="modSp new del">
        <pc:chgData name="Charlotte Stephens (2204286)" userId="S::2204286@student.uwtsd.ac.uk::4b2d8cc7-8d0d-46ef-9a8e-99ac63ec3878" providerId="AD" clId="Web-{2F5FC27D-E9ED-DA44-ED9B-E334031D7FC8}" dt="2024-01-06T22:17:56.965" v="20"/>
        <pc:sldMkLst>
          <pc:docMk/>
          <pc:sldMk cId="1209805132" sldId="272"/>
        </pc:sldMkLst>
        <pc:spChg chg="mod">
          <ac:chgData name="Charlotte Stephens (2204286)" userId="S::2204286@student.uwtsd.ac.uk::4b2d8cc7-8d0d-46ef-9a8e-99ac63ec3878" providerId="AD" clId="Web-{2F5FC27D-E9ED-DA44-ED9B-E334031D7FC8}" dt="2024-01-06T18:38:03.989" v="19" actId="20577"/>
          <ac:spMkLst>
            <pc:docMk/>
            <pc:sldMk cId="1209805132" sldId="272"/>
            <ac:spMk id="2" creationId="{6F85E33E-CC0B-1484-BC94-8F22525DC32E}"/>
          </ac:spMkLst>
        </pc:spChg>
      </pc:sldChg>
      <pc:sldChg chg="modSp new">
        <pc:chgData name="Charlotte Stephens (2204286)" userId="S::2204286@student.uwtsd.ac.uk::4b2d8cc7-8d0d-46ef-9a8e-99ac63ec3878" providerId="AD" clId="Web-{2F5FC27D-E9ED-DA44-ED9B-E334031D7FC8}" dt="2024-01-07T07:30:49.578" v="338" actId="20577"/>
        <pc:sldMkLst>
          <pc:docMk/>
          <pc:sldMk cId="2392025446" sldId="272"/>
        </pc:sldMkLst>
        <pc:spChg chg="mod">
          <ac:chgData name="Charlotte Stephens (2204286)" userId="S::2204286@student.uwtsd.ac.uk::4b2d8cc7-8d0d-46ef-9a8e-99ac63ec3878" providerId="AD" clId="Web-{2F5FC27D-E9ED-DA44-ED9B-E334031D7FC8}" dt="2024-01-07T07:30:03.263" v="333" actId="20577"/>
          <ac:spMkLst>
            <pc:docMk/>
            <pc:sldMk cId="2392025446" sldId="272"/>
            <ac:spMk id="2" creationId="{C8319DCC-C249-7769-C519-6B9520A618BB}"/>
          </ac:spMkLst>
        </pc:spChg>
        <pc:spChg chg="mod">
          <ac:chgData name="Charlotte Stephens (2204286)" userId="S::2204286@student.uwtsd.ac.uk::4b2d8cc7-8d0d-46ef-9a8e-99ac63ec3878" providerId="AD" clId="Web-{2F5FC27D-E9ED-DA44-ED9B-E334031D7FC8}" dt="2024-01-07T07:30:49.578" v="338" actId="20577"/>
          <ac:spMkLst>
            <pc:docMk/>
            <pc:sldMk cId="2392025446" sldId="272"/>
            <ac:spMk id="3" creationId="{F57BA525-7198-F5C5-062F-3DF7B40BDABB}"/>
          </ac:spMkLst>
        </pc:spChg>
      </pc:sldChg>
      <pc:sldChg chg="modSp new">
        <pc:chgData name="Charlotte Stephens (2204286)" userId="S::2204286@student.uwtsd.ac.uk::4b2d8cc7-8d0d-46ef-9a8e-99ac63ec3878" providerId="AD" clId="Web-{2F5FC27D-E9ED-DA44-ED9B-E334031D7FC8}" dt="2024-01-07T07:31:13.955" v="339" actId="20577"/>
        <pc:sldMkLst>
          <pc:docMk/>
          <pc:sldMk cId="1749409514" sldId="273"/>
        </pc:sldMkLst>
        <pc:spChg chg="mod">
          <ac:chgData name="Charlotte Stephens (2204286)" userId="S::2204286@student.uwtsd.ac.uk::4b2d8cc7-8d0d-46ef-9a8e-99ac63ec3878" providerId="AD" clId="Web-{2F5FC27D-E9ED-DA44-ED9B-E334031D7FC8}" dt="2024-01-07T07:29:35.433" v="331" actId="20577"/>
          <ac:spMkLst>
            <pc:docMk/>
            <pc:sldMk cId="1749409514" sldId="273"/>
            <ac:spMk id="2" creationId="{6FC26554-C13D-3D15-7779-C4DE483A7130}"/>
          </ac:spMkLst>
        </pc:spChg>
        <pc:spChg chg="mod">
          <ac:chgData name="Charlotte Stephens (2204286)" userId="S::2204286@student.uwtsd.ac.uk::4b2d8cc7-8d0d-46ef-9a8e-99ac63ec3878" providerId="AD" clId="Web-{2F5FC27D-E9ED-DA44-ED9B-E334031D7FC8}" dt="2024-01-07T07:31:13.955" v="339" actId="20577"/>
          <ac:spMkLst>
            <pc:docMk/>
            <pc:sldMk cId="1749409514" sldId="273"/>
            <ac:spMk id="3" creationId="{92B3D292-D166-E9BE-1803-2698277BF4BF}"/>
          </ac:spMkLst>
        </pc:spChg>
      </pc:sldChg>
    </pc:docChg>
  </pc:docChgLst>
  <pc:docChgLst>
    <pc:chgData name="Libby Grota (2304205)" userId="S::2304205@student.uwtsd.ac.uk::18d8c317-4860-4864-9a58-8e54ec217186" providerId="AD" clId="Web-{7D3EA0BF-DA61-412D-030F-BCE0643D4E4C}"/>
    <pc:docChg chg="addSld modSld">
      <pc:chgData name="Libby Grota (2304205)" userId="S::2304205@student.uwtsd.ac.uk::18d8c317-4860-4864-9a58-8e54ec217186" providerId="AD" clId="Web-{7D3EA0BF-DA61-412D-030F-BCE0643D4E4C}" dt="2024-01-08T17:35:46.173" v="1848" actId="1076"/>
      <pc:docMkLst>
        <pc:docMk/>
      </pc:docMkLst>
      <pc:sldChg chg="addSp modSp mod setBg">
        <pc:chgData name="Libby Grota (2304205)" userId="S::2304205@student.uwtsd.ac.uk::18d8c317-4860-4864-9a58-8e54ec217186" providerId="AD" clId="Web-{7D3EA0BF-DA61-412D-030F-BCE0643D4E4C}" dt="2024-01-08T16:42:07.586" v="708" actId="20577"/>
        <pc:sldMkLst>
          <pc:docMk/>
          <pc:sldMk cId="3760933655" sldId="260"/>
        </pc:sldMkLst>
        <pc:spChg chg="mod">
          <ac:chgData name="Libby Grota (2304205)" userId="S::2304205@student.uwtsd.ac.uk::18d8c317-4860-4864-9a58-8e54ec217186" providerId="AD" clId="Web-{7D3EA0BF-DA61-412D-030F-BCE0643D4E4C}" dt="2024-01-08T16:35:55.873" v="641" actId="1076"/>
          <ac:spMkLst>
            <pc:docMk/>
            <pc:sldMk cId="3760933655" sldId="260"/>
            <ac:spMk id="2" creationId="{84E1574D-DEBE-8172-5ABE-FE7D66C1333A}"/>
          </ac:spMkLst>
        </pc:spChg>
        <pc:spChg chg="mod">
          <ac:chgData name="Libby Grota (2304205)" userId="S::2304205@student.uwtsd.ac.uk::18d8c317-4860-4864-9a58-8e54ec217186" providerId="AD" clId="Web-{7D3EA0BF-DA61-412D-030F-BCE0643D4E4C}" dt="2024-01-08T16:42:07.586" v="708" actId="20577"/>
          <ac:spMkLst>
            <pc:docMk/>
            <pc:sldMk cId="3760933655" sldId="260"/>
            <ac:spMk id="3" creationId="{4B04E220-23B2-EE70-16B2-B9BE425235F6}"/>
          </ac:spMkLst>
        </pc:spChg>
        <pc:spChg chg="add">
          <ac:chgData name="Libby Grota (2304205)" userId="S::2304205@student.uwtsd.ac.uk::18d8c317-4860-4864-9a58-8e54ec217186" providerId="AD" clId="Web-{7D3EA0BF-DA61-412D-030F-BCE0643D4E4C}" dt="2024-01-08T16:35:45.247" v="639"/>
          <ac:spMkLst>
            <pc:docMk/>
            <pc:sldMk cId="3760933655" sldId="260"/>
            <ac:spMk id="9" creationId="{D62BF0A0-B64C-4A93-8918-F1141278383C}"/>
          </ac:spMkLst>
        </pc:spChg>
        <pc:spChg chg="add">
          <ac:chgData name="Libby Grota (2304205)" userId="S::2304205@student.uwtsd.ac.uk::18d8c317-4860-4864-9a58-8e54ec217186" providerId="AD" clId="Web-{7D3EA0BF-DA61-412D-030F-BCE0643D4E4C}" dt="2024-01-08T16:35:45.247" v="639"/>
          <ac:spMkLst>
            <pc:docMk/>
            <pc:sldMk cId="3760933655" sldId="260"/>
            <ac:spMk id="15" creationId="{BF5D4D4B-3D5D-49AC-973B-2EF962D9DA02}"/>
          </ac:spMkLst>
        </pc:spChg>
        <pc:spChg chg="add">
          <ac:chgData name="Libby Grota (2304205)" userId="S::2304205@student.uwtsd.ac.uk::18d8c317-4860-4864-9a58-8e54ec217186" providerId="AD" clId="Web-{7D3EA0BF-DA61-412D-030F-BCE0643D4E4C}" dt="2024-01-08T16:35:45.247" v="639"/>
          <ac:spMkLst>
            <pc:docMk/>
            <pc:sldMk cId="3760933655" sldId="260"/>
            <ac:spMk id="17" creationId="{9150B604-8141-4B3D-804A-DF7C594B849E}"/>
          </ac:spMkLst>
        </pc:spChg>
        <pc:spChg chg="add">
          <ac:chgData name="Libby Grota (2304205)" userId="S::2304205@student.uwtsd.ac.uk::18d8c317-4860-4864-9a58-8e54ec217186" providerId="AD" clId="Web-{7D3EA0BF-DA61-412D-030F-BCE0643D4E4C}" dt="2024-01-08T16:35:45.247" v="639"/>
          <ac:spMkLst>
            <pc:docMk/>
            <pc:sldMk cId="3760933655" sldId="260"/>
            <ac:spMk id="19" creationId="{904D52DE-B748-4EA3-8D45-D2851D7DBCD0}"/>
          </ac:spMkLst>
        </pc:spChg>
        <pc:spChg chg="add">
          <ac:chgData name="Libby Grota (2304205)" userId="S::2304205@student.uwtsd.ac.uk::18d8c317-4860-4864-9a58-8e54ec217186" providerId="AD" clId="Web-{7D3EA0BF-DA61-412D-030F-BCE0643D4E4C}" dt="2024-01-08T16:35:45.247" v="639"/>
          <ac:spMkLst>
            <pc:docMk/>
            <pc:sldMk cId="3760933655" sldId="260"/>
            <ac:spMk id="21" creationId="{FB10DB22-FA48-4A87-9373-894F800CF682}"/>
          </ac:spMkLst>
        </pc:spChg>
        <pc:picChg chg="add mod">
          <ac:chgData name="Libby Grota (2304205)" userId="S::2304205@student.uwtsd.ac.uk::18d8c317-4860-4864-9a58-8e54ec217186" providerId="AD" clId="Web-{7D3EA0BF-DA61-412D-030F-BCE0643D4E4C}" dt="2024-01-08T16:38:43.244" v="675" actId="1076"/>
          <ac:picMkLst>
            <pc:docMk/>
            <pc:sldMk cId="3760933655" sldId="260"/>
            <ac:picMk id="4" creationId="{04F09C7A-01A3-7E44-543E-925D68B9130E}"/>
          </ac:picMkLst>
        </pc:picChg>
        <pc:picChg chg="add">
          <ac:chgData name="Libby Grota (2304205)" userId="S::2304205@student.uwtsd.ac.uk::18d8c317-4860-4864-9a58-8e54ec217186" providerId="AD" clId="Web-{7D3EA0BF-DA61-412D-030F-BCE0643D4E4C}" dt="2024-01-08T16:35:45.247" v="639"/>
          <ac:picMkLst>
            <pc:docMk/>
            <pc:sldMk cId="3760933655" sldId="260"/>
            <ac:picMk id="11" creationId="{69CD5395-7CFC-4A48-AC00-A04326CA3832}"/>
          </ac:picMkLst>
        </pc:picChg>
        <pc:picChg chg="add">
          <ac:chgData name="Libby Grota (2304205)" userId="S::2304205@student.uwtsd.ac.uk::18d8c317-4860-4864-9a58-8e54ec217186" providerId="AD" clId="Web-{7D3EA0BF-DA61-412D-030F-BCE0643D4E4C}" dt="2024-01-08T16:35:45.247" v="639"/>
          <ac:picMkLst>
            <pc:docMk/>
            <pc:sldMk cId="3760933655" sldId="260"/>
            <ac:picMk id="13" creationId="{5ACF2868-CAF0-49A7-8E77-2F6E733CBC1A}"/>
          </ac:picMkLst>
        </pc:picChg>
      </pc:sldChg>
      <pc:sldChg chg="modSp">
        <pc:chgData name="Libby Grota (2304205)" userId="S::2304205@student.uwtsd.ac.uk::18d8c317-4860-4864-9a58-8e54ec217186" providerId="AD" clId="Web-{7D3EA0BF-DA61-412D-030F-BCE0643D4E4C}" dt="2024-01-08T17:35:46.173" v="1848" actId="1076"/>
        <pc:sldMkLst>
          <pc:docMk/>
          <pc:sldMk cId="1799891116" sldId="278"/>
        </pc:sldMkLst>
        <pc:spChg chg="mod">
          <ac:chgData name="Libby Grota (2304205)" userId="S::2304205@student.uwtsd.ac.uk::18d8c317-4860-4864-9a58-8e54ec217186" providerId="AD" clId="Web-{7D3EA0BF-DA61-412D-030F-BCE0643D4E4C}" dt="2024-01-08T17:35:46.173" v="1848" actId="1076"/>
          <ac:spMkLst>
            <pc:docMk/>
            <pc:sldMk cId="1799891116" sldId="278"/>
            <ac:spMk id="3" creationId="{B2319CEF-9471-8D6D-8AB5-110D08DC55FD}"/>
          </ac:spMkLst>
        </pc:spChg>
      </pc:sldChg>
      <pc:sldChg chg="addSp modSp new mod setBg">
        <pc:chgData name="Libby Grota (2304205)" userId="S::2304205@student.uwtsd.ac.uk::18d8c317-4860-4864-9a58-8e54ec217186" providerId="AD" clId="Web-{7D3EA0BF-DA61-412D-030F-BCE0643D4E4C}" dt="2024-01-08T17:17:21.814" v="1672" actId="1076"/>
        <pc:sldMkLst>
          <pc:docMk/>
          <pc:sldMk cId="1404966671" sldId="281"/>
        </pc:sldMkLst>
        <pc:spChg chg="mod">
          <ac:chgData name="Libby Grota (2304205)" userId="S::2304205@student.uwtsd.ac.uk::18d8c317-4860-4864-9a58-8e54ec217186" providerId="AD" clId="Web-{7D3EA0BF-DA61-412D-030F-BCE0643D4E4C}" dt="2024-01-08T17:17:21.814" v="1672" actId="1076"/>
          <ac:spMkLst>
            <pc:docMk/>
            <pc:sldMk cId="1404966671" sldId="281"/>
            <ac:spMk id="2" creationId="{7B2245F7-FDE2-D0C8-5DA4-756FEBCC77EE}"/>
          </ac:spMkLst>
        </pc:spChg>
        <pc:spChg chg="mod">
          <ac:chgData name="Libby Grota (2304205)" userId="S::2304205@student.uwtsd.ac.uk::18d8c317-4860-4864-9a58-8e54ec217186" providerId="AD" clId="Web-{7D3EA0BF-DA61-412D-030F-BCE0643D4E4C}" dt="2024-01-08T17:17:15.017" v="1670" actId="14100"/>
          <ac:spMkLst>
            <pc:docMk/>
            <pc:sldMk cId="1404966671" sldId="281"/>
            <ac:spMk id="3" creationId="{57FFB945-9E97-21E2-8832-E3ADAAAE3A92}"/>
          </ac:spMkLst>
        </pc:spChg>
        <pc:spChg chg="add">
          <ac:chgData name="Libby Grota (2304205)" userId="S::2304205@student.uwtsd.ac.uk::18d8c317-4860-4864-9a58-8e54ec217186" providerId="AD" clId="Web-{7D3EA0BF-DA61-412D-030F-BCE0643D4E4C}" dt="2024-01-08T17:16:16.200" v="1655"/>
          <ac:spMkLst>
            <pc:docMk/>
            <pc:sldMk cId="1404966671" sldId="281"/>
            <ac:spMk id="9" creationId="{D62BF0A0-B64C-4A93-8918-F1141278383C}"/>
          </ac:spMkLst>
        </pc:spChg>
        <pc:spChg chg="add">
          <ac:chgData name="Libby Grota (2304205)" userId="S::2304205@student.uwtsd.ac.uk::18d8c317-4860-4864-9a58-8e54ec217186" providerId="AD" clId="Web-{7D3EA0BF-DA61-412D-030F-BCE0643D4E4C}" dt="2024-01-08T17:16:16.200" v="1655"/>
          <ac:spMkLst>
            <pc:docMk/>
            <pc:sldMk cId="1404966671" sldId="281"/>
            <ac:spMk id="15" creationId="{BF5D4D4B-3D5D-49AC-973B-2EF962D9DA02}"/>
          </ac:spMkLst>
        </pc:spChg>
        <pc:spChg chg="add">
          <ac:chgData name="Libby Grota (2304205)" userId="S::2304205@student.uwtsd.ac.uk::18d8c317-4860-4864-9a58-8e54ec217186" providerId="AD" clId="Web-{7D3EA0BF-DA61-412D-030F-BCE0643D4E4C}" dt="2024-01-08T17:16:16.200" v="1655"/>
          <ac:spMkLst>
            <pc:docMk/>
            <pc:sldMk cId="1404966671" sldId="281"/>
            <ac:spMk id="17" creationId="{9150B604-8141-4B3D-804A-DF7C594B849E}"/>
          </ac:spMkLst>
        </pc:spChg>
        <pc:spChg chg="add">
          <ac:chgData name="Libby Grota (2304205)" userId="S::2304205@student.uwtsd.ac.uk::18d8c317-4860-4864-9a58-8e54ec217186" providerId="AD" clId="Web-{7D3EA0BF-DA61-412D-030F-BCE0643D4E4C}" dt="2024-01-08T17:16:16.200" v="1655"/>
          <ac:spMkLst>
            <pc:docMk/>
            <pc:sldMk cId="1404966671" sldId="281"/>
            <ac:spMk id="19" creationId="{904D52DE-B748-4EA3-8D45-D2851D7DBCD0}"/>
          </ac:spMkLst>
        </pc:spChg>
        <pc:spChg chg="add">
          <ac:chgData name="Libby Grota (2304205)" userId="S::2304205@student.uwtsd.ac.uk::18d8c317-4860-4864-9a58-8e54ec217186" providerId="AD" clId="Web-{7D3EA0BF-DA61-412D-030F-BCE0643D4E4C}" dt="2024-01-08T17:16:16.200" v="1655"/>
          <ac:spMkLst>
            <pc:docMk/>
            <pc:sldMk cId="1404966671" sldId="281"/>
            <ac:spMk id="21" creationId="{FB10DB22-FA48-4A87-9373-894F800CF682}"/>
          </ac:spMkLst>
        </pc:spChg>
        <pc:picChg chg="add mod">
          <ac:chgData name="Libby Grota (2304205)" userId="S::2304205@student.uwtsd.ac.uk::18d8c317-4860-4864-9a58-8e54ec217186" providerId="AD" clId="Web-{7D3EA0BF-DA61-412D-030F-BCE0643D4E4C}" dt="2024-01-08T17:17:17.470" v="1671" actId="1076"/>
          <ac:picMkLst>
            <pc:docMk/>
            <pc:sldMk cId="1404966671" sldId="281"/>
            <ac:picMk id="4" creationId="{0A28D291-F303-7748-3552-740784DE955C}"/>
          </ac:picMkLst>
        </pc:picChg>
        <pc:picChg chg="add">
          <ac:chgData name="Libby Grota (2304205)" userId="S::2304205@student.uwtsd.ac.uk::18d8c317-4860-4864-9a58-8e54ec217186" providerId="AD" clId="Web-{7D3EA0BF-DA61-412D-030F-BCE0643D4E4C}" dt="2024-01-08T17:16:16.200" v="1655"/>
          <ac:picMkLst>
            <pc:docMk/>
            <pc:sldMk cId="1404966671" sldId="281"/>
            <ac:picMk id="11" creationId="{69CD5395-7CFC-4A48-AC00-A04326CA3832}"/>
          </ac:picMkLst>
        </pc:picChg>
        <pc:picChg chg="add">
          <ac:chgData name="Libby Grota (2304205)" userId="S::2304205@student.uwtsd.ac.uk::18d8c317-4860-4864-9a58-8e54ec217186" providerId="AD" clId="Web-{7D3EA0BF-DA61-412D-030F-BCE0643D4E4C}" dt="2024-01-08T17:16:16.200" v="1655"/>
          <ac:picMkLst>
            <pc:docMk/>
            <pc:sldMk cId="1404966671" sldId="281"/>
            <ac:picMk id="13" creationId="{5ACF2868-CAF0-49A7-8E77-2F6E733CBC1A}"/>
          </ac:picMkLst>
        </pc:picChg>
      </pc:sldChg>
      <pc:sldChg chg="modSp new">
        <pc:chgData name="Libby Grota (2304205)" userId="S::2304205@student.uwtsd.ac.uk::18d8c317-4860-4864-9a58-8e54ec217186" providerId="AD" clId="Web-{7D3EA0BF-DA61-412D-030F-BCE0643D4E4C}" dt="2024-01-08T17:21:52.427" v="1844" actId="1076"/>
        <pc:sldMkLst>
          <pc:docMk/>
          <pc:sldMk cId="855398354" sldId="282"/>
        </pc:sldMkLst>
        <pc:spChg chg="mod">
          <ac:chgData name="Libby Grota (2304205)" userId="S::2304205@student.uwtsd.ac.uk::18d8c317-4860-4864-9a58-8e54ec217186" providerId="AD" clId="Web-{7D3EA0BF-DA61-412D-030F-BCE0643D4E4C}" dt="2024-01-08T16:39:44.795" v="699" actId="20577"/>
          <ac:spMkLst>
            <pc:docMk/>
            <pc:sldMk cId="855398354" sldId="282"/>
            <ac:spMk id="2" creationId="{91B0DA9F-8E82-DAB0-F8D7-70118860E25C}"/>
          </ac:spMkLst>
        </pc:spChg>
        <pc:spChg chg="mod">
          <ac:chgData name="Libby Grota (2304205)" userId="S::2304205@student.uwtsd.ac.uk::18d8c317-4860-4864-9a58-8e54ec217186" providerId="AD" clId="Web-{7D3EA0BF-DA61-412D-030F-BCE0643D4E4C}" dt="2024-01-08T17:21:52.427" v="1844" actId="1076"/>
          <ac:spMkLst>
            <pc:docMk/>
            <pc:sldMk cId="855398354" sldId="282"/>
            <ac:spMk id="3" creationId="{54A674A4-E216-158E-A16B-6DAA9E616A3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E4F547-B95F-4F0D-AD05-7656052B36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9B0F2F1-E048-4432-8A81-2634AAF4D30D}">
      <dgm:prSet/>
      <dgm:spPr/>
      <dgm:t>
        <a:bodyPr/>
        <a:lstStyle/>
        <a:p>
          <a:pPr>
            <a:lnSpc>
              <a:spcPct val="100000"/>
            </a:lnSpc>
          </a:pPr>
          <a:r>
            <a:rPr lang="en-US"/>
            <a:t>To discuss the role of genetic factors in shaping behaviour.</a:t>
          </a:r>
        </a:p>
      </dgm:t>
    </dgm:pt>
    <dgm:pt modelId="{02EFBB3B-1889-45BB-90BC-F7581E1BC909}" type="parTrans" cxnId="{90E7811A-5EB3-4644-8FF8-FC5C6770B113}">
      <dgm:prSet/>
      <dgm:spPr/>
      <dgm:t>
        <a:bodyPr/>
        <a:lstStyle/>
        <a:p>
          <a:endParaRPr lang="en-US"/>
        </a:p>
      </dgm:t>
    </dgm:pt>
    <dgm:pt modelId="{3BF8D98D-C9F6-46F4-BE80-6122ED730BFB}" type="sibTrans" cxnId="{90E7811A-5EB3-4644-8FF8-FC5C6770B113}">
      <dgm:prSet/>
      <dgm:spPr/>
      <dgm:t>
        <a:bodyPr/>
        <a:lstStyle/>
        <a:p>
          <a:endParaRPr lang="en-US"/>
        </a:p>
      </dgm:t>
    </dgm:pt>
    <dgm:pt modelId="{14A8199A-8522-4392-BC13-EE12771E2BC6}">
      <dgm:prSet/>
      <dgm:spPr/>
      <dgm:t>
        <a:bodyPr/>
        <a:lstStyle/>
        <a:p>
          <a:pPr>
            <a:lnSpc>
              <a:spcPct val="100000"/>
            </a:lnSpc>
          </a:pPr>
          <a:r>
            <a:rPr lang="en-US"/>
            <a:t>To discuss the involvement of environmental factors in shaping behaviour. </a:t>
          </a:r>
        </a:p>
      </dgm:t>
    </dgm:pt>
    <dgm:pt modelId="{AEC49636-5E88-44C3-8198-6556419F361B}" type="parTrans" cxnId="{81BA1BA0-28AA-466A-87FA-5E0D433826ED}">
      <dgm:prSet/>
      <dgm:spPr/>
      <dgm:t>
        <a:bodyPr/>
        <a:lstStyle/>
        <a:p>
          <a:endParaRPr lang="en-US"/>
        </a:p>
      </dgm:t>
    </dgm:pt>
    <dgm:pt modelId="{F737102C-1CE3-45AD-940B-B2701907E0D9}" type="sibTrans" cxnId="{81BA1BA0-28AA-466A-87FA-5E0D433826ED}">
      <dgm:prSet/>
      <dgm:spPr/>
      <dgm:t>
        <a:bodyPr/>
        <a:lstStyle/>
        <a:p>
          <a:endParaRPr lang="en-US"/>
        </a:p>
      </dgm:t>
    </dgm:pt>
    <dgm:pt modelId="{9694F56F-6F81-47BD-9E5B-4C17B983515D}">
      <dgm:prSet/>
      <dgm:spPr/>
      <dgm:t>
        <a:bodyPr/>
        <a:lstStyle/>
        <a:p>
          <a:pPr>
            <a:lnSpc>
              <a:spcPct val="100000"/>
            </a:lnSpc>
          </a:pPr>
          <a:r>
            <a:rPr lang="en-US"/>
            <a:t>To consider and explore the evidence for both the genetic theory and environment theory of behaviour.</a:t>
          </a:r>
        </a:p>
      </dgm:t>
    </dgm:pt>
    <dgm:pt modelId="{E7CD3520-7188-45F1-9856-A2AFC4E369FB}" type="parTrans" cxnId="{3DC294C1-BDBE-4865-9EFB-462320747608}">
      <dgm:prSet/>
      <dgm:spPr/>
      <dgm:t>
        <a:bodyPr/>
        <a:lstStyle/>
        <a:p>
          <a:endParaRPr lang="en-US"/>
        </a:p>
      </dgm:t>
    </dgm:pt>
    <dgm:pt modelId="{F7685CA2-BAE5-40A7-A43C-40CDAE1D0F9A}" type="sibTrans" cxnId="{3DC294C1-BDBE-4865-9EFB-462320747608}">
      <dgm:prSet/>
      <dgm:spPr/>
      <dgm:t>
        <a:bodyPr/>
        <a:lstStyle/>
        <a:p>
          <a:endParaRPr lang="en-US"/>
        </a:p>
      </dgm:t>
    </dgm:pt>
    <dgm:pt modelId="{3307319B-A532-4F98-9F94-31CD9B910BAC}" type="pres">
      <dgm:prSet presAssocID="{7CE4F547-B95F-4F0D-AD05-7656052B3697}" presName="root" presStyleCnt="0">
        <dgm:presLayoutVars>
          <dgm:dir/>
          <dgm:resizeHandles val="exact"/>
        </dgm:presLayoutVars>
      </dgm:prSet>
      <dgm:spPr/>
    </dgm:pt>
    <dgm:pt modelId="{BC8BBD1F-D2CE-492D-B8E5-AA6E3E0C180D}" type="pres">
      <dgm:prSet presAssocID="{A9B0F2F1-E048-4432-8A81-2634AAF4D30D}" presName="compNode" presStyleCnt="0"/>
      <dgm:spPr/>
    </dgm:pt>
    <dgm:pt modelId="{B20930F0-37AE-405F-8B95-0E61E7AF4B35}" type="pres">
      <dgm:prSet presAssocID="{A9B0F2F1-E048-4432-8A81-2634AAF4D30D}" presName="bgRect" presStyleLbl="bgShp" presStyleIdx="0" presStyleCnt="3"/>
      <dgm:spPr/>
    </dgm:pt>
    <dgm:pt modelId="{39B40B48-A167-4068-9BC0-76FC7626121C}" type="pres">
      <dgm:prSet presAssocID="{A9B0F2F1-E048-4432-8A81-2634AAF4D3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C79A2B69-562C-4D7F-A02E-352FA04E48D2}" type="pres">
      <dgm:prSet presAssocID="{A9B0F2F1-E048-4432-8A81-2634AAF4D30D}" presName="spaceRect" presStyleCnt="0"/>
      <dgm:spPr/>
    </dgm:pt>
    <dgm:pt modelId="{9C07E12D-E8BF-42AC-AC56-9F00CBCC73B6}" type="pres">
      <dgm:prSet presAssocID="{A9B0F2F1-E048-4432-8A81-2634AAF4D30D}" presName="parTx" presStyleLbl="revTx" presStyleIdx="0" presStyleCnt="3">
        <dgm:presLayoutVars>
          <dgm:chMax val="0"/>
          <dgm:chPref val="0"/>
        </dgm:presLayoutVars>
      </dgm:prSet>
      <dgm:spPr/>
    </dgm:pt>
    <dgm:pt modelId="{92F65A02-1F22-4ED7-A4DA-AB36DF3B12B1}" type="pres">
      <dgm:prSet presAssocID="{3BF8D98D-C9F6-46F4-BE80-6122ED730BFB}" presName="sibTrans" presStyleCnt="0"/>
      <dgm:spPr/>
    </dgm:pt>
    <dgm:pt modelId="{9F09D1E8-BE57-4A70-B047-C03B6E4E6F10}" type="pres">
      <dgm:prSet presAssocID="{14A8199A-8522-4392-BC13-EE12771E2BC6}" presName="compNode" presStyleCnt="0"/>
      <dgm:spPr/>
    </dgm:pt>
    <dgm:pt modelId="{6370F9B1-FD38-4A08-99D6-FC24EE04756B}" type="pres">
      <dgm:prSet presAssocID="{14A8199A-8522-4392-BC13-EE12771E2BC6}" presName="bgRect" presStyleLbl="bgShp" presStyleIdx="1" presStyleCnt="3"/>
      <dgm:spPr/>
    </dgm:pt>
    <dgm:pt modelId="{25007FCE-8F8B-4030-AF16-924C28425DBC}" type="pres">
      <dgm:prSet presAssocID="{14A8199A-8522-4392-BC13-EE12771E2B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71E6C5B1-E8B7-471F-AB05-4B84B710C3B9}" type="pres">
      <dgm:prSet presAssocID="{14A8199A-8522-4392-BC13-EE12771E2BC6}" presName="spaceRect" presStyleCnt="0"/>
      <dgm:spPr/>
    </dgm:pt>
    <dgm:pt modelId="{42E4A3FF-6C24-414C-9A95-66415B160088}" type="pres">
      <dgm:prSet presAssocID="{14A8199A-8522-4392-BC13-EE12771E2BC6}" presName="parTx" presStyleLbl="revTx" presStyleIdx="1" presStyleCnt="3">
        <dgm:presLayoutVars>
          <dgm:chMax val="0"/>
          <dgm:chPref val="0"/>
        </dgm:presLayoutVars>
      </dgm:prSet>
      <dgm:spPr/>
    </dgm:pt>
    <dgm:pt modelId="{CEB0B28C-2921-49BB-9FB9-9896CF89B6D0}" type="pres">
      <dgm:prSet presAssocID="{F737102C-1CE3-45AD-940B-B2701907E0D9}" presName="sibTrans" presStyleCnt="0"/>
      <dgm:spPr/>
    </dgm:pt>
    <dgm:pt modelId="{FCAFA86A-E285-42E2-B13B-BAC77E8F8BA6}" type="pres">
      <dgm:prSet presAssocID="{9694F56F-6F81-47BD-9E5B-4C17B983515D}" presName="compNode" presStyleCnt="0"/>
      <dgm:spPr/>
    </dgm:pt>
    <dgm:pt modelId="{410D1D3A-F294-491D-8BC6-57522FD536AD}" type="pres">
      <dgm:prSet presAssocID="{9694F56F-6F81-47BD-9E5B-4C17B983515D}" presName="bgRect" presStyleLbl="bgShp" presStyleIdx="2" presStyleCnt="3"/>
      <dgm:spPr/>
    </dgm:pt>
    <dgm:pt modelId="{3D62A201-C64B-4C49-A08E-48D6FE34DB1D}" type="pres">
      <dgm:prSet presAssocID="{9694F56F-6F81-47BD-9E5B-4C17B98351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E87D273A-296B-4559-905E-323CE61C0EB1}" type="pres">
      <dgm:prSet presAssocID="{9694F56F-6F81-47BD-9E5B-4C17B983515D}" presName="spaceRect" presStyleCnt="0"/>
      <dgm:spPr/>
    </dgm:pt>
    <dgm:pt modelId="{B2CEA2C2-239A-4D7F-9C5D-C80899D53705}" type="pres">
      <dgm:prSet presAssocID="{9694F56F-6F81-47BD-9E5B-4C17B983515D}" presName="parTx" presStyleLbl="revTx" presStyleIdx="2" presStyleCnt="3">
        <dgm:presLayoutVars>
          <dgm:chMax val="0"/>
          <dgm:chPref val="0"/>
        </dgm:presLayoutVars>
      </dgm:prSet>
      <dgm:spPr/>
    </dgm:pt>
  </dgm:ptLst>
  <dgm:cxnLst>
    <dgm:cxn modelId="{90E7811A-5EB3-4644-8FF8-FC5C6770B113}" srcId="{7CE4F547-B95F-4F0D-AD05-7656052B3697}" destId="{A9B0F2F1-E048-4432-8A81-2634AAF4D30D}" srcOrd="0" destOrd="0" parTransId="{02EFBB3B-1889-45BB-90BC-F7581E1BC909}" sibTransId="{3BF8D98D-C9F6-46F4-BE80-6122ED730BFB}"/>
    <dgm:cxn modelId="{6FBFFD27-DB30-4442-BEF1-AE0F65F67C26}" type="presOf" srcId="{14A8199A-8522-4392-BC13-EE12771E2BC6}" destId="{42E4A3FF-6C24-414C-9A95-66415B160088}" srcOrd="0" destOrd="0" presId="urn:microsoft.com/office/officeart/2018/2/layout/IconVerticalSolidList"/>
    <dgm:cxn modelId="{0629BF34-4C18-4892-BA9C-85CEB783D669}" type="presOf" srcId="{A9B0F2F1-E048-4432-8A81-2634AAF4D30D}" destId="{9C07E12D-E8BF-42AC-AC56-9F00CBCC73B6}" srcOrd="0" destOrd="0" presId="urn:microsoft.com/office/officeart/2018/2/layout/IconVerticalSolidList"/>
    <dgm:cxn modelId="{BC67AD55-6691-45CC-8A74-F31E23D576CD}" type="presOf" srcId="{7CE4F547-B95F-4F0D-AD05-7656052B3697}" destId="{3307319B-A532-4F98-9F94-31CD9B910BAC}" srcOrd="0" destOrd="0" presId="urn:microsoft.com/office/officeart/2018/2/layout/IconVerticalSolidList"/>
    <dgm:cxn modelId="{81BA1BA0-28AA-466A-87FA-5E0D433826ED}" srcId="{7CE4F547-B95F-4F0D-AD05-7656052B3697}" destId="{14A8199A-8522-4392-BC13-EE12771E2BC6}" srcOrd="1" destOrd="0" parTransId="{AEC49636-5E88-44C3-8198-6556419F361B}" sibTransId="{F737102C-1CE3-45AD-940B-B2701907E0D9}"/>
    <dgm:cxn modelId="{3DC294C1-BDBE-4865-9EFB-462320747608}" srcId="{7CE4F547-B95F-4F0D-AD05-7656052B3697}" destId="{9694F56F-6F81-47BD-9E5B-4C17B983515D}" srcOrd="2" destOrd="0" parTransId="{E7CD3520-7188-45F1-9856-A2AFC4E369FB}" sibTransId="{F7685CA2-BAE5-40A7-A43C-40CDAE1D0F9A}"/>
    <dgm:cxn modelId="{7C0E84FC-97F8-487E-942C-BC04E9F2ACC2}" type="presOf" srcId="{9694F56F-6F81-47BD-9E5B-4C17B983515D}" destId="{B2CEA2C2-239A-4D7F-9C5D-C80899D53705}" srcOrd="0" destOrd="0" presId="urn:microsoft.com/office/officeart/2018/2/layout/IconVerticalSolidList"/>
    <dgm:cxn modelId="{473251E2-A748-466F-A01E-C98CD2CEA16B}" type="presParOf" srcId="{3307319B-A532-4F98-9F94-31CD9B910BAC}" destId="{BC8BBD1F-D2CE-492D-B8E5-AA6E3E0C180D}" srcOrd="0" destOrd="0" presId="urn:microsoft.com/office/officeart/2018/2/layout/IconVerticalSolidList"/>
    <dgm:cxn modelId="{C3CF72C1-7752-4745-A634-35A3992EFE98}" type="presParOf" srcId="{BC8BBD1F-D2CE-492D-B8E5-AA6E3E0C180D}" destId="{B20930F0-37AE-405F-8B95-0E61E7AF4B35}" srcOrd="0" destOrd="0" presId="urn:microsoft.com/office/officeart/2018/2/layout/IconVerticalSolidList"/>
    <dgm:cxn modelId="{DF00EC4F-EED4-4328-B231-73A13E4DFD50}" type="presParOf" srcId="{BC8BBD1F-D2CE-492D-B8E5-AA6E3E0C180D}" destId="{39B40B48-A167-4068-9BC0-76FC7626121C}" srcOrd="1" destOrd="0" presId="urn:microsoft.com/office/officeart/2018/2/layout/IconVerticalSolidList"/>
    <dgm:cxn modelId="{B6B890E3-3532-46A7-ABD0-035305281904}" type="presParOf" srcId="{BC8BBD1F-D2CE-492D-B8E5-AA6E3E0C180D}" destId="{C79A2B69-562C-4D7F-A02E-352FA04E48D2}" srcOrd="2" destOrd="0" presId="urn:microsoft.com/office/officeart/2018/2/layout/IconVerticalSolidList"/>
    <dgm:cxn modelId="{03A6D6B2-1496-495E-B3F0-83BCC3E2B8FF}" type="presParOf" srcId="{BC8BBD1F-D2CE-492D-B8E5-AA6E3E0C180D}" destId="{9C07E12D-E8BF-42AC-AC56-9F00CBCC73B6}" srcOrd="3" destOrd="0" presId="urn:microsoft.com/office/officeart/2018/2/layout/IconVerticalSolidList"/>
    <dgm:cxn modelId="{ACDF68D2-6FCB-4158-BACD-B0FD548C544C}" type="presParOf" srcId="{3307319B-A532-4F98-9F94-31CD9B910BAC}" destId="{92F65A02-1F22-4ED7-A4DA-AB36DF3B12B1}" srcOrd="1" destOrd="0" presId="urn:microsoft.com/office/officeart/2018/2/layout/IconVerticalSolidList"/>
    <dgm:cxn modelId="{AED4BF40-5473-45BC-AEC2-42AB5980A39E}" type="presParOf" srcId="{3307319B-A532-4F98-9F94-31CD9B910BAC}" destId="{9F09D1E8-BE57-4A70-B047-C03B6E4E6F10}" srcOrd="2" destOrd="0" presId="urn:microsoft.com/office/officeart/2018/2/layout/IconVerticalSolidList"/>
    <dgm:cxn modelId="{F2D596AA-69A2-4025-B974-7B51BD366151}" type="presParOf" srcId="{9F09D1E8-BE57-4A70-B047-C03B6E4E6F10}" destId="{6370F9B1-FD38-4A08-99D6-FC24EE04756B}" srcOrd="0" destOrd="0" presId="urn:microsoft.com/office/officeart/2018/2/layout/IconVerticalSolidList"/>
    <dgm:cxn modelId="{83981357-B736-45DE-ABC7-1C697D17AE8D}" type="presParOf" srcId="{9F09D1E8-BE57-4A70-B047-C03B6E4E6F10}" destId="{25007FCE-8F8B-4030-AF16-924C28425DBC}" srcOrd="1" destOrd="0" presId="urn:microsoft.com/office/officeart/2018/2/layout/IconVerticalSolidList"/>
    <dgm:cxn modelId="{3B4EEF4B-2B13-4410-B016-73A5A5FAAD65}" type="presParOf" srcId="{9F09D1E8-BE57-4A70-B047-C03B6E4E6F10}" destId="{71E6C5B1-E8B7-471F-AB05-4B84B710C3B9}" srcOrd="2" destOrd="0" presId="urn:microsoft.com/office/officeart/2018/2/layout/IconVerticalSolidList"/>
    <dgm:cxn modelId="{C05DCEE4-C4B5-4381-BEEE-085C3A2DA31A}" type="presParOf" srcId="{9F09D1E8-BE57-4A70-B047-C03B6E4E6F10}" destId="{42E4A3FF-6C24-414C-9A95-66415B160088}" srcOrd="3" destOrd="0" presId="urn:microsoft.com/office/officeart/2018/2/layout/IconVerticalSolidList"/>
    <dgm:cxn modelId="{7910B369-6CC4-4A04-BDAB-6154B04950BC}" type="presParOf" srcId="{3307319B-A532-4F98-9F94-31CD9B910BAC}" destId="{CEB0B28C-2921-49BB-9FB9-9896CF89B6D0}" srcOrd="3" destOrd="0" presId="urn:microsoft.com/office/officeart/2018/2/layout/IconVerticalSolidList"/>
    <dgm:cxn modelId="{1A55B31F-0727-4322-9CB8-FAFD73061D7A}" type="presParOf" srcId="{3307319B-A532-4F98-9F94-31CD9B910BAC}" destId="{FCAFA86A-E285-42E2-B13B-BAC77E8F8BA6}" srcOrd="4" destOrd="0" presId="urn:microsoft.com/office/officeart/2018/2/layout/IconVerticalSolidList"/>
    <dgm:cxn modelId="{FF7E14FF-9379-42B2-823E-A2510C7D3CF2}" type="presParOf" srcId="{FCAFA86A-E285-42E2-B13B-BAC77E8F8BA6}" destId="{410D1D3A-F294-491D-8BC6-57522FD536AD}" srcOrd="0" destOrd="0" presId="urn:microsoft.com/office/officeart/2018/2/layout/IconVerticalSolidList"/>
    <dgm:cxn modelId="{0578E323-41CD-4AD3-8356-D0DF514A771A}" type="presParOf" srcId="{FCAFA86A-E285-42E2-B13B-BAC77E8F8BA6}" destId="{3D62A201-C64B-4C49-A08E-48D6FE34DB1D}" srcOrd="1" destOrd="0" presId="urn:microsoft.com/office/officeart/2018/2/layout/IconVerticalSolidList"/>
    <dgm:cxn modelId="{99E6BB83-EDF6-49DB-9721-15AF9F259028}" type="presParOf" srcId="{FCAFA86A-E285-42E2-B13B-BAC77E8F8BA6}" destId="{E87D273A-296B-4559-905E-323CE61C0EB1}" srcOrd="2" destOrd="0" presId="urn:microsoft.com/office/officeart/2018/2/layout/IconVerticalSolidList"/>
    <dgm:cxn modelId="{37C4867F-8F4A-48A9-B132-2AA8F10A67AF}" type="presParOf" srcId="{FCAFA86A-E285-42E2-B13B-BAC77E8F8BA6}" destId="{B2CEA2C2-239A-4D7F-9C5D-C80899D537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930F0-37AE-405F-8B95-0E61E7AF4B35}">
      <dsp:nvSpPr>
        <dsp:cNvPr id="0" name=""/>
        <dsp:cNvSpPr/>
      </dsp:nvSpPr>
      <dsp:spPr>
        <a:xfrm>
          <a:off x="0" y="649"/>
          <a:ext cx="5889686" cy="1519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B40B48-A167-4068-9BC0-76FC7626121C}">
      <dsp:nvSpPr>
        <dsp:cNvPr id="0" name=""/>
        <dsp:cNvSpPr/>
      </dsp:nvSpPr>
      <dsp:spPr>
        <a:xfrm>
          <a:off x="459622" y="342517"/>
          <a:ext cx="835676" cy="835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07E12D-E8BF-42AC-AC56-9F00CBCC73B6}">
      <dsp:nvSpPr>
        <dsp:cNvPr id="0" name=""/>
        <dsp:cNvSpPr/>
      </dsp:nvSpPr>
      <dsp:spPr>
        <a:xfrm>
          <a:off x="1754920" y="649"/>
          <a:ext cx="4134765"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889000">
            <a:lnSpc>
              <a:spcPct val="100000"/>
            </a:lnSpc>
            <a:spcBef>
              <a:spcPct val="0"/>
            </a:spcBef>
            <a:spcAft>
              <a:spcPct val="35000"/>
            </a:spcAft>
            <a:buNone/>
          </a:pPr>
          <a:r>
            <a:rPr lang="en-US" sz="2000" kern="1200"/>
            <a:t>To discuss the role of genetic factors in shaping behaviour.</a:t>
          </a:r>
        </a:p>
      </dsp:txBody>
      <dsp:txXfrm>
        <a:off x="1754920" y="649"/>
        <a:ext cx="4134765" cy="1519412"/>
      </dsp:txXfrm>
    </dsp:sp>
    <dsp:sp modelId="{6370F9B1-FD38-4A08-99D6-FC24EE04756B}">
      <dsp:nvSpPr>
        <dsp:cNvPr id="0" name=""/>
        <dsp:cNvSpPr/>
      </dsp:nvSpPr>
      <dsp:spPr>
        <a:xfrm>
          <a:off x="0" y="1899914"/>
          <a:ext cx="5889686" cy="1519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07FCE-8F8B-4030-AF16-924C28425DBC}">
      <dsp:nvSpPr>
        <dsp:cNvPr id="0" name=""/>
        <dsp:cNvSpPr/>
      </dsp:nvSpPr>
      <dsp:spPr>
        <a:xfrm>
          <a:off x="459622" y="2241782"/>
          <a:ext cx="835676" cy="835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E4A3FF-6C24-414C-9A95-66415B160088}">
      <dsp:nvSpPr>
        <dsp:cNvPr id="0" name=""/>
        <dsp:cNvSpPr/>
      </dsp:nvSpPr>
      <dsp:spPr>
        <a:xfrm>
          <a:off x="1754920" y="1899914"/>
          <a:ext cx="4134765"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889000">
            <a:lnSpc>
              <a:spcPct val="100000"/>
            </a:lnSpc>
            <a:spcBef>
              <a:spcPct val="0"/>
            </a:spcBef>
            <a:spcAft>
              <a:spcPct val="35000"/>
            </a:spcAft>
            <a:buNone/>
          </a:pPr>
          <a:r>
            <a:rPr lang="en-US" sz="2000" kern="1200"/>
            <a:t>To discuss the involvement of environmental factors in shaping behaviour. </a:t>
          </a:r>
        </a:p>
      </dsp:txBody>
      <dsp:txXfrm>
        <a:off x="1754920" y="1899914"/>
        <a:ext cx="4134765" cy="1519412"/>
      </dsp:txXfrm>
    </dsp:sp>
    <dsp:sp modelId="{410D1D3A-F294-491D-8BC6-57522FD536AD}">
      <dsp:nvSpPr>
        <dsp:cNvPr id="0" name=""/>
        <dsp:cNvSpPr/>
      </dsp:nvSpPr>
      <dsp:spPr>
        <a:xfrm>
          <a:off x="0" y="3799179"/>
          <a:ext cx="5889686" cy="1519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2A201-C64B-4C49-A08E-48D6FE34DB1D}">
      <dsp:nvSpPr>
        <dsp:cNvPr id="0" name=""/>
        <dsp:cNvSpPr/>
      </dsp:nvSpPr>
      <dsp:spPr>
        <a:xfrm>
          <a:off x="459622" y="4141047"/>
          <a:ext cx="835676" cy="8356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CEA2C2-239A-4D7F-9C5D-C80899D53705}">
      <dsp:nvSpPr>
        <dsp:cNvPr id="0" name=""/>
        <dsp:cNvSpPr/>
      </dsp:nvSpPr>
      <dsp:spPr>
        <a:xfrm>
          <a:off x="1754920" y="3799179"/>
          <a:ext cx="4134765" cy="151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04" tIns="160804" rIns="160804" bIns="160804" numCol="1" spcCol="1270" anchor="ctr" anchorCtr="0">
          <a:noAutofit/>
        </a:bodyPr>
        <a:lstStyle/>
        <a:p>
          <a:pPr marL="0" lvl="0" indent="0" algn="l" defTabSz="889000">
            <a:lnSpc>
              <a:spcPct val="100000"/>
            </a:lnSpc>
            <a:spcBef>
              <a:spcPct val="0"/>
            </a:spcBef>
            <a:spcAft>
              <a:spcPct val="35000"/>
            </a:spcAft>
            <a:buNone/>
          </a:pPr>
          <a:r>
            <a:rPr lang="en-US" sz="2000" kern="1200"/>
            <a:t>To consider and explore the evidence for both the genetic theory and environment theory of behaviour.</a:t>
          </a:r>
        </a:p>
      </dsp:txBody>
      <dsp:txXfrm>
        <a:off x="1754920" y="3799179"/>
        <a:ext cx="4134765" cy="15194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1/8/2024</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850295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1/8/2024</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320824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1/8/2024</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145635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1/8/2024</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745804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1/8/2024</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547687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1/8/2024</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58507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1/8/2024</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640826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1/8/2024</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73228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1/8/2024</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93043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1/8/2024</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955518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1/8/2024</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274839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1/8/2024</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6025462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hyperlink" Target="https://www.studysmarter.co.uk/explanations/psychology/approaches-in-psychology/genetic-basis-of-behaviour/" TargetMode="External"/><Relationship Id="rId3" Type="http://schemas.openxmlformats.org/officeDocument/2006/relationships/image" Target="../media/image23.png"/><Relationship Id="rId7" Type="http://schemas.openxmlformats.org/officeDocument/2006/relationships/hyperlink" Target="https://www.researchgate.net/publication/275543774_Human_Behavior_from_Psychology_to_a_Transdisciplinary_Insight#:~:text=The%20psychology%20dictionary,a%20given%20activity"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ncbi.nlm.nih.gov/pmc/articles/PMC2740717/" TargetMode="External"/><Relationship Id="rId5" Type="http://schemas.openxmlformats.org/officeDocument/2006/relationships/hyperlink" Target="https://byjus.com/biology/genetics/#:~:text=Genetics%20is%20termed%20as%20the,one%20generation%20to%20the%20other" TargetMode="External"/><Relationship Id="rId4" Type="http://schemas.openxmlformats.org/officeDocument/2006/relationships/hyperlink" Target="https://dictionary.apa.org/behavior"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ourses.lumenlearning.com/suny-hccc-social-psychology/chapter/affect-behavior-and-cognition/" TargetMode="External"/><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theguardian.com/science/2021/oct/10/epigenetics-the-misunderstood-science-that-could-shed-new-light-on-ageing" TargetMode="External"/><Relationship Id="rId3" Type="http://schemas.openxmlformats.org/officeDocument/2006/relationships/hyperlink" Target="https://my.clevelandclinic.org/health/body/23064-dna-genes--chromosomes" TargetMode="External"/><Relationship Id="rId7" Type="http://schemas.openxmlformats.org/officeDocument/2006/relationships/hyperlink" Target="https://www.technologynetworks.com/genomics/news/how-does-genetics-influence-our-behaviour-375513" TargetMode="External"/><Relationship Id="rId2" Type="http://schemas.openxmlformats.org/officeDocument/2006/relationships/hyperlink" Target="https://my.clevelandclinic.org/health/symptoms/24875-adverse-childhood-experiences-ace" TargetMode="External"/><Relationship Id="rId1" Type="http://schemas.openxmlformats.org/officeDocument/2006/relationships/slideLayout" Target="../slideLayouts/slideLayout2.xml"/><Relationship Id="rId6" Type="http://schemas.openxmlformats.org/officeDocument/2006/relationships/hyperlink" Target="https://uk.cisbio.eu/dd/by-universe/epigenetics" TargetMode="External"/><Relationship Id="rId5" Type="http://schemas.openxmlformats.org/officeDocument/2006/relationships/hyperlink" Target="https://www.nature.com/collections/icdbhbbibg" TargetMode="External"/><Relationship Id="rId10" Type="http://schemas.openxmlformats.org/officeDocument/2006/relationships/hyperlink" Target="https://www.verywellmind.com/what-are-aces-adverse-childhood-experiences-5219030" TargetMode="External"/><Relationship Id="rId4" Type="http://schemas.openxmlformats.org/officeDocument/2006/relationships/hyperlink" Target="https://www.genengnews.com/news/epigenetic-memory-transfers-through-generations-to-grandoffspring-in-model-organism/" TargetMode="External"/><Relationship Id="rId9" Type="http://schemas.openxmlformats.org/officeDocument/2006/relationships/hyperlink" Target="https://www.studysmarter.co.uk/explanations/english/language-acquisition/lennebe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27" name="Picture 26">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p:cNvSpPr>
            <a:spLocks noGrp="1"/>
          </p:cNvSpPr>
          <p:nvPr>
            <p:ph type="ctrTitle"/>
          </p:nvPr>
        </p:nvSpPr>
        <p:spPr>
          <a:xfrm>
            <a:off x="3039048" y="2568817"/>
            <a:ext cx="7155598" cy="3133968"/>
          </a:xfrm>
        </p:spPr>
        <p:txBody>
          <a:bodyPr>
            <a:normAutofit/>
          </a:bodyPr>
          <a:lstStyle/>
          <a:p>
            <a:pPr algn="l"/>
            <a:r>
              <a:rPr lang="en-US" sz="4600">
                <a:solidFill>
                  <a:srgbClr val="1F2D29"/>
                </a:solidFill>
              </a:rPr>
              <a:t>Genetic Vs Environmental Explanations for </a:t>
            </a:r>
            <a:r>
              <a:rPr lang="en-US" sz="4600" err="1">
                <a:solidFill>
                  <a:srgbClr val="1F2D29"/>
                </a:solidFill>
              </a:rPr>
              <a:t>Behaviour</a:t>
            </a:r>
            <a:endParaRPr lang="en-US" sz="4600" err="1">
              <a:solidFill>
                <a:srgbClr val="1F2D29"/>
              </a:solidFill>
              <a:cs typeface="Arial"/>
            </a:endParaRPr>
          </a:p>
        </p:txBody>
      </p:sp>
      <p:sp>
        <p:nvSpPr>
          <p:cNvPr id="3" name="Subtitle 2"/>
          <p:cNvSpPr>
            <a:spLocks noGrp="1"/>
          </p:cNvSpPr>
          <p:nvPr>
            <p:ph type="subTitle" idx="1"/>
          </p:nvPr>
        </p:nvSpPr>
        <p:spPr>
          <a:xfrm>
            <a:off x="3039048" y="1325691"/>
            <a:ext cx="4355178" cy="1138426"/>
          </a:xfrm>
        </p:spPr>
        <p:txBody>
          <a:bodyPr vert="horz" lIns="91440" tIns="45720" rIns="91440" bIns="45720" rtlCol="0">
            <a:normAutofit/>
          </a:bodyPr>
          <a:lstStyle/>
          <a:p>
            <a:pPr algn="l"/>
            <a:r>
              <a:rPr lang="en-US" sz="1600">
                <a:solidFill>
                  <a:srgbClr val="1F2D29"/>
                </a:solidFill>
              </a:rPr>
              <a:t>Group presentation-</a:t>
            </a:r>
            <a:r>
              <a:rPr lang="en-GB" sz="1600">
                <a:solidFill>
                  <a:srgbClr val="1F2D29"/>
                </a:solidFill>
              </a:rPr>
              <a:t>Psychological</a:t>
            </a:r>
            <a:r>
              <a:rPr lang="en-US" sz="1600">
                <a:solidFill>
                  <a:srgbClr val="1F2D29"/>
                </a:solidFill>
              </a:rPr>
              <a:t> Approaches and Perspectives.</a:t>
            </a:r>
          </a:p>
        </p:txBody>
      </p:sp>
      <p:sp>
        <p:nvSpPr>
          <p:cNvPr id="28" name="Rectangle 27">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TextBox 28">
            <a:extLst>
              <a:ext uri="{FF2B5EF4-FFF2-40B4-BE49-F238E27FC236}">
                <a16:creationId xmlns:a16="http://schemas.microsoft.com/office/drawing/2014/main" id="{9232A0FC-3B0E-4DD1-9C3E-9C8C8CA6D10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712" y="2388951"/>
            <a:ext cx="849742" cy="461665"/>
          </a:xfrm>
          <a:prstGeom prst="rect">
            <a:avLst/>
          </a:prstGeom>
          <a:noFill/>
        </p:spPr>
        <p:txBody>
          <a:bodyPr wrap="square" rtlCol="0">
            <a:spAutoFit/>
          </a:bodyPr>
          <a:lstStyle/>
          <a:p>
            <a:pPr algn="r"/>
            <a:endParaRPr lang="en-US" sz="2400">
              <a:solidFill>
                <a:srgbClr val="1F2D29"/>
              </a:solidFill>
              <a:latin typeface="MS Shell Dlg 2" panose="020B0604030504040204" pitchFamily="34" charset="0"/>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regulates human behaviour. Behaviour is how we conduct ourselves… | by  Mourya Krishna © | Medium">
            <a:extLst>
              <a:ext uri="{FF2B5EF4-FFF2-40B4-BE49-F238E27FC236}">
                <a16:creationId xmlns:a16="http://schemas.microsoft.com/office/drawing/2014/main" id="{F7E15108-22F7-3A3D-6D76-C06F41F69F6B}"/>
              </a:ext>
            </a:extLst>
          </p:cNvPr>
          <p:cNvPicPr>
            <a:picLocks noChangeAspect="1"/>
          </p:cNvPicPr>
          <p:nvPr/>
        </p:nvPicPr>
        <p:blipFill rotWithShape="1">
          <a:blip r:embed="rId2">
            <a:duotone>
              <a:schemeClr val="bg2">
                <a:shade val="45000"/>
                <a:satMod val="135000"/>
              </a:schemeClr>
              <a:prstClr val="white"/>
            </a:duotone>
            <a:alphaModFix amt="25000"/>
          </a:blip>
          <a:srcRect t="9049" r="-1" b="15191"/>
          <a:stretch/>
        </p:blipFill>
        <p:spPr>
          <a:xfrm>
            <a:off x="153" y="10"/>
            <a:ext cx="12191695" cy="6857990"/>
          </a:xfrm>
          <a:prstGeom prst="rect">
            <a:avLst/>
          </a:prstGeom>
        </p:spPr>
      </p:pic>
      <p:pic>
        <p:nvPicPr>
          <p:cNvPr id="76" name="Picture 75">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D619BE14-338D-37B2-FF30-D68207CBC1B3}"/>
              </a:ext>
            </a:extLst>
          </p:cNvPr>
          <p:cNvSpPr>
            <a:spLocks noGrp="1"/>
          </p:cNvSpPr>
          <p:nvPr>
            <p:ph type="title"/>
          </p:nvPr>
        </p:nvSpPr>
        <p:spPr>
          <a:xfrm>
            <a:off x="2611808" y="808056"/>
            <a:ext cx="7958331" cy="1077229"/>
          </a:xfrm>
        </p:spPr>
        <p:txBody>
          <a:bodyPr>
            <a:normAutofit/>
          </a:bodyPr>
          <a:lstStyle/>
          <a:p>
            <a:pPr algn="l"/>
            <a:r>
              <a:rPr lang="en-US"/>
              <a:t>What is Behaviour?</a:t>
            </a:r>
          </a:p>
        </p:txBody>
      </p:sp>
      <p:sp>
        <p:nvSpPr>
          <p:cNvPr id="78" name="Rectangle 77">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Content Placeholder 2">
            <a:extLst>
              <a:ext uri="{FF2B5EF4-FFF2-40B4-BE49-F238E27FC236}">
                <a16:creationId xmlns:a16="http://schemas.microsoft.com/office/drawing/2014/main" id="{E54A1C00-5296-170C-6B48-28A26D8822FC}"/>
              </a:ext>
            </a:extLst>
          </p:cNvPr>
          <p:cNvSpPr>
            <a:spLocks noGrp="1"/>
          </p:cNvSpPr>
          <p:nvPr>
            <p:ph idx="1"/>
          </p:nvPr>
        </p:nvSpPr>
        <p:spPr>
          <a:xfrm>
            <a:off x="2610579" y="2052116"/>
            <a:ext cx="7959560" cy="3997828"/>
          </a:xfrm>
        </p:spPr>
        <p:txBody>
          <a:bodyPr>
            <a:normAutofit/>
          </a:bodyPr>
          <a:lstStyle/>
          <a:p>
            <a:pPr marL="344170" indent="-337820"/>
            <a:r>
              <a:rPr lang="en-US" sz="2400">
                <a:cs typeface="Arial"/>
              </a:rPr>
              <a:t>According to Doron and Parot (1999), the psychology dictionary states that the term </a:t>
            </a:r>
            <a:r>
              <a:rPr lang="en-US" sz="2400" err="1">
                <a:cs typeface="Arial"/>
              </a:rPr>
              <a:t>behaviour</a:t>
            </a:r>
            <a:r>
              <a:rPr lang="en-US" sz="2400">
                <a:cs typeface="Arial"/>
              </a:rPr>
              <a:t> means 'the activity of an organism interacting with its environment'.</a:t>
            </a:r>
          </a:p>
          <a:p>
            <a:pPr marL="344170" indent="-337820"/>
            <a:r>
              <a:rPr lang="en-US" sz="2400">
                <a:cs typeface="Arial"/>
              </a:rPr>
              <a:t>In simpler terms, in psychology, </a:t>
            </a:r>
            <a:r>
              <a:rPr lang="en-US" sz="2400" err="1">
                <a:cs typeface="Arial"/>
              </a:rPr>
              <a:t>behaviour</a:t>
            </a:r>
            <a:r>
              <a:rPr lang="en-US" sz="2400">
                <a:cs typeface="Arial"/>
              </a:rPr>
              <a:t> refers to the actions or reactions of an organism or individual in response to internal and external stimuli. </a:t>
            </a:r>
          </a:p>
        </p:txBody>
      </p:sp>
    </p:spTree>
    <p:extLst>
      <p:ext uri="{BB962C8B-B14F-4D97-AF65-F5344CB8AC3E}">
        <p14:creationId xmlns:p14="http://schemas.microsoft.com/office/powerpoint/2010/main" val="3486797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93B331-4919-B774-B885-405AB7FB86D3}"/>
              </a:ext>
            </a:extLst>
          </p:cNvPr>
          <p:cNvSpPr>
            <a:spLocks noGrp="1"/>
          </p:cNvSpPr>
          <p:nvPr>
            <p:ph type="title"/>
          </p:nvPr>
        </p:nvSpPr>
        <p:spPr>
          <a:xfrm>
            <a:off x="1337191" y="1064365"/>
            <a:ext cx="2856582" cy="3313671"/>
          </a:xfrm>
        </p:spPr>
        <p:txBody>
          <a:bodyPr>
            <a:normAutofit/>
          </a:bodyPr>
          <a:lstStyle/>
          <a:p>
            <a:pPr algn="l"/>
            <a:r>
              <a:rPr lang="en-US">
                <a:solidFill>
                  <a:schemeClr val="bg1"/>
                </a:solidFill>
                <a:cs typeface="Arial"/>
              </a:rPr>
              <a:t>Presentation Aims</a:t>
            </a:r>
          </a:p>
        </p:txBody>
      </p:sp>
      <p:sp>
        <p:nvSpPr>
          <p:cNvPr id="29" name="Rectangle 28">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CE20C84-A25C-E805-24F8-3E4D4DEA6197}"/>
              </a:ext>
            </a:extLst>
          </p:cNvPr>
          <p:cNvGraphicFramePr>
            <a:graphicFrameLocks noGrp="1"/>
          </p:cNvGraphicFramePr>
          <p:nvPr>
            <p:ph idx="1"/>
            <p:extLst>
              <p:ext uri="{D42A27DB-BD31-4B8C-83A1-F6EECF244321}">
                <p14:modId xmlns:p14="http://schemas.microsoft.com/office/powerpoint/2010/main" val="2824318280"/>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537111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EEB229-3EBA-4333-B94C-ED62EC101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B4666C73-1C44-4BD3-9529-A7E02C6A8A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723E4E2F-EA2E-477B-A595-C5A5F62E9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B6500FA0-D185-45FF-9F47-EF5FB71580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273825F-243F-467C-8349-B97E81C3E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5659AF-6F61-42EF-B761-0862A79DB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D921B-85E9-566F-8DD7-BED8D1094179}"/>
              </a:ext>
            </a:extLst>
          </p:cNvPr>
          <p:cNvSpPr>
            <a:spLocks noGrp="1"/>
          </p:cNvSpPr>
          <p:nvPr>
            <p:ph type="title"/>
          </p:nvPr>
        </p:nvSpPr>
        <p:spPr>
          <a:xfrm>
            <a:off x="1969804" y="808056"/>
            <a:ext cx="3969504" cy="1077229"/>
          </a:xfrm>
        </p:spPr>
        <p:txBody>
          <a:bodyPr>
            <a:normAutofit/>
          </a:bodyPr>
          <a:lstStyle/>
          <a:p>
            <a:pPr algn="l"/>
            <a:r>
              <a:rPr lang="en-US">
                <a:cs typeface="Calibri Light"/>
              </a:rPr>
              <a:t>Genes vs Environment</a:t>
            </a:r>
            <a:endParaRPr lang="en-US"/>
          </a:p>
        </p:txBody>
      </p:sp>
      <p:sp>
        <p:nvSpPr>
          <p:cNvPr id="3" name="Content Placeholder 2">
            <a:extLst>
              <a:ext uri="{FF2B5EF4-FFF2-40B4-BE49-F238E27FC236}">
                <a16:creationId xmlns:a16="http://schemas.microsoft.com/office/drawing/2014/main" id="{1462AD80-1814-2261-0138-A05FB4A7611F}"/>
              </a:ext>
            </a:extLst>
          </p:cNvPr>
          <p:cNvSpPr>
            <a:spLocks noGrp="1"/>
          </p:cNvSpPr>
          <p:nvPr>
            <p:ph idx="1"/>
          </p:nvPr>
        </p:nvSpPr>
        <p:spPr>
          <a:xfrm>
            <a:off x="1969803" y="2052116"/>
            <a:ext cx="3969505" cy="3997828"/>
          </a:xfrm>
        </p:spPr>
        <p:txBody>
          <a:bodyPr>
            <a:normAutofit/>
          </a:bodyPr>
          <a:lstStyle/>
          <a:p>
            <a:pPr marL="344170" indent="-337820"/>
            <a:r>
              <a:rPr lang="en-US" sz="1800">
                <a:cs typeface="Arial"/>
              </a:rPr>
              <a:t>This debate in psychology focuses on</a:t>
            </a:r>
            <a:r>
              <a:rPr lang="en-US" sz="1800">
                <a:ea typeface="+mn-lt"/>
                <a:cs typeface="+mn-lt"/>
              </a:rPr>
              <a:t> whether behaviour is primarily influenced by genes or shaped by environmental factors.</a:t>
            </a:r>
          </a:p>
          <a:p>
            <a:pPr marL="344170" indent="-337820"/>
            <a:r>
              <a:rPr lang="en-US" sz="1800">
                <a:cs typeface="Arial"/>
              </a:rPr>
              <a:t>Environmental factors include family dynamics, social circles and individual experiences.</a:t>
            </a:r>
          </a:p>
          <a:p>
            <a:pPr marL="344170" indent="-337820"/>
            <a:r>
              <a:rPr lang="en-US" sz="1800">
                <a:cs typeface="Arial"/>
              </a:rPr>
              <a:t>Genetic factors include prenatal elements such as DNA. </a:t>
            </a:r>
          </a:p>
        </p:txBody>
      </p:sp>
      <p:pic>
        <p:nvPicPr>
          <p:cNvPr id="5" name="Picture 4" descr="What is Environmental Psychology? | Lee Chambers | leechambers.org">
            <a:extLst>
              <a:ext uri="{FF2B5EF4-FFF2-40B4-BE49-F238E27FC236}">
                <a16:creationId xmlns:a16="http://schemas.microsoft.com/office/drawing/2014/main" id="{2D91773E-88B2-8BAD-D0EF-78B4BB9BEF51}"/>
              </a:ext>
            </a:extLst>
          </p:cNvPr>
          <p:cNvPicPr>
            <a:picLocks noChangeAspect="1"/>
          </p:cNvPicPr>
          <p:nvPr/>
        </p:nvPicPr>
        <p:blipFill>
          <a:blip r:embed="rId5"/>
          <a:stretch>
            <a:fillRect/>
          </a:stretch>
        </p:blipFill>
        <p:spPr>
          <a:xfrm>
            <a:off x="6751768" y="703527"/>
            <a:ext cx="3994617" cy="249663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4" name="Picture 3" descr="AI finds “smell” genes might have a role beyond the nose | University of  Oxford">
            <a:extLst>
              <a:ext uri="{FF2B5EF4-FFF2-40B4-BE49-F238E27FC236}">
                <a16:creationId xmlns:a16="http://schemas.microsoft.com/office/drawing/2014/main" id="{FD6FD808-0EB5-8C24-4284-76B56548F5E9}"/>
              </a:ext>
            </a:extLst>
          </p:cNvPr>
          <p:cNvPicPr>
            <a:picLocks noChangeAspect="1"/>
          </p:cNvPicPr>
          <p:nvPr/>
        </p:nvPicPr>
        <p:blipFill>
          <a:blip r:embed="rId6"/>
          <a:stretch>
            <a:fillRect/>
          </a:stretch>
        </p:blipFill>
        <p:spPr>
          <a:xfrm>
            <a:off x="6751768" y="3942127"/>
            <a:ext cx="3994617" cy="191741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00650157-038B-4377-BAFA-B12FF57E0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6580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E91B6-FD75-4D6F-1A1F-9BD97A8EE0E1}"/>
              </a:ext>
            </a:extLst>
          </p:cNvPr>
          <p:cNvSpPr>
            <a:spLocks noGrp="1"/>
          </p:cNvSpPr>
          <p:nvPr>
            <p:ph type="title"/>
          </p:nvPr>
        </p:nvSpPr>
        <p:spPr>
          <a:xfrm>
            <a:off x="6404351" y="808056"/>
            <a:ext cx="4168377" cy="1077229"/>
          </a:xfrm>
        </p:spPr>
        <p:txBody>
          <a:bodyPr>
            <a:normAutofit/>
          </a:bodyPr>
          <a:lstStyle/>
          <a:p>
            <a:pPr algn="l"/>
            <a:r>
              <a:rPr lang="en-US">
                <a:cs typeface="Arial"/>
              </a:rPr>
              <a:t>History of the Debate</a:t>
            </a:r>
            <a:endParaRPr lang="en-US"/>
          </a:p>
        </p:txBody>
      </p:sp>
      <p:pic>
        <p:nvPicPr>
          <p:cNvPr id="5" name="Picture 4" descr="Charles Darwin - Theory, Book &amp; Quotes">
            <a:extLst>
              <a:ext uri="{FF2B5EF4-FFF2-40B4-BE49-F238E27FC236}">
                <a16:creationId xmlns:a16="http://schemas.microsoft.com/office/drawing/2014/main" id="{71582A1B-51C0-009D-AF52-021BC1BA3BA3}"/>
              </a:ext>
            </a:extLst>
          </p:cNvPr>
          <p:cNvPicPr>
            <a:picLocks noChangeAspect="1"/>
          </p:cNvPicPr>
          <p:nvPr/>
        </p:nvPicPr>
        <p:blipFill>
          <a:blip r:embed="rId3"/>
          <a:stretch>
            <a:fillRect/>
          </a:stretch>
        </p:blipFill>
        <p:spPr>
          <a:xfrm>
            <a:off x="2239182" y="644472"/>
            <a:ext cx="2621275" cy="262127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4" name="Picture 3" descr="John Locke: Biography, English Philosopher, Empiricism">
            <a:extLst>
              <a:ext uri="{FF2B5EF4-FFF2-40B4-BE49-F238E27FC236}">
                <a16:creationId xmlns:a16="http://schemas.microsoft.com/office/drawing/2014/main" id="{4AD8814A-A4C9-45B3-BAFA-CB83DF89E96F}"/>
              </a:ext>
            </a:extLst>
          </p:cNvPr>
          <p:cNvPicPr>
            <a:picLocks noChangeAspect="1"/>
          </p:cNvPicPr>
          <p:nvPr/>
        </p:nvPicPr>
        <p:blipFill>
          <a:blip r:embed="rId4"/>
          <a:stretch>
            <a:fillRect/>
          </a:stretch>
        </p:blipFill>
        <p:spPr>
          <a:xfrm>
            <a:off x="1802303" y="3590198"/>
            <a:ext cx="3495033" cy="262127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a:extLst>
              <a:ext uri="{FF2B5EF4-FFF2-40B4-BE49-F238E27FC236}">
                <a16:creationId xmlns:a16="http://schemas.microsoft.com/office/drawing/2014/main" id="{56A8B223-A596-C7B7-6F11-6DB68AF20BFD}"/>
              </a:ext>
            </a:extLst>
          </p:cNvPr>
          <p:cNvSpPr>
            <a:spLocks noGrp="1"/>
          </p:cNvSpPr>
          <p:nvPr>
            <p:ph idx="1"/>
          </p:nvPr>
        </p:nvSpPr>
        <p:spPr>
          <a:xfrm>
            <a:off x="6404351" y="2052116"/>
            <a:ext cx="4168378" cy="3997828"/>
          </a:xfrm>
        </p:spPr>
        <p:txBody>
          <a:bodyPr>
            <a:normAutofit/>
          </a:bodyPr>
          <a:lstStyle/>
          <a:p>
            <a:pPr marL="292100" indent="-285750">
              <a:lnSpc>
                <a:spcPct val="110000"/>
              </a:lnSpc>
            </a:pPr>
            <a:r>
              <a:rPr lang="en-US" sz="1900">
                <a:ea typeface="+mn-lt"/>
                <a:cs typeface="+mn-lt"/>
              </a:rPr>
              <a:t>Early on, philosopher John Locke advocated for the significance of environmental factors, asserting that the mind of a newborn child is a blank slate, or tabula rasa. </a:t>
            </a:r>
            <a:endParaRPr lang="en-US" sz="1900">
              <a:cs typeface="Arial"/>
            </a:endParaRPr>
          </a:p>
          <a:p>
            <a:pPr marL="344170" indent="-337820">
              <a:lnSpc>
                <a:spcPct val="110000"/>
              </a:lnSpc>
            </a:pPr>
            <a:endParaRPr lang="en-US" sz="1900">
              <a:cs typeface="Arial"/>
            </a:endParaRPr>
          </a:p>
          <a:p>
            <a:pPr marL="344170" indent="-337820">
              <a:lnSpc>
                <a:spcPct val="110000"/>
              </a:lnSpc>
            </a:pPr>
            <a:r>
              <a:rPr lang="en-US" sz="1900">
                <a:ea typeface="+mn-lt"/>
                <a:cs typeface="+mn-lt"/>
              </a:rPr>
              <a:t>However, in the 19th century, Charles Darwin's theory of evolution redirected attention towards genetics, altering the debate’s trajectory. </a:t>
            </a:r>
            <a:endParaRPr lang="en-US" sz="1900">
              <a:cs typeface="Arial"/>
            </a:endParaRPr>
          </a:p>
        </p:txBody>
      </p:sp>
    </p:spTree>
    <p:extLst>
      <p:ext uri="{BB962C8B-B14F-4D97-AF65-F5344CB8AC3E}">
        <p14:creationId xmlns:p14="http://schemas.microsoft.com/office/powerpoint/2010/main" val="3607124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0B43B-C352-044A-7504-22B56E69BDAA}"/>
              </a:ext>
            </a:extLst>
          </p:cNvPr>
          <p:cNvSpPr>
            <a:spLocks noGrp="1"/>
          </p:cNvSpPr>
          <p:nvPr>
            <p:ph type="title"/>
          </p:nvPr>
        </p:nvSpPr>
        <p:spPr>
          <a:xfrm>
            <a:off x="1974738" y="808056"/>
            <a:ext cx="4986954" cy="1077229"/>
          </a:xfrm>
        </p:spPr>
        <p:txBody>
          <a:bodyPr>
            <a:normAutofit/>
          </a:bodyPr>
          <a:lstStyle/>
          <a:p>
            <a:pPr algn="l"/>
            <a:r>
              <a:rPr lang="en-US">
                <a:cs typeface="Arial"/>
              </a:rPr>
              <a:t>Introduction to the Gene Theory</a:t>
            </a:r>
            <a:endParaRPr lang="en-US"/>
          </a:p>
        </p:txBody>
      </p:sp>
      <p:sp>
        <p:nvSpPr>
          <p:cNvPr id="3" name="Content Placeholder 2">
            <a:extLst>
              <a:ext uri="{FF2B5EF4-FFF2-40B4-BE49-F238E27FC236}">
                <a16:creationId xmlns:a16="http://schemas.microsoft.com/office/drawing/2014/main" id="{EDCC8ECC-D349-A66E-6C65-62B2E972F366}"/>
              </a:ext>
            </a:extLst>
          </p:cNvPr>
          <p:cNvSpPr>
            <a:spLocks noGrp="1"/>
          </p:cNvSpPr>
          <p:nvPr>
            <p:ph idx="1"/>
          </p:nvPr>
        </p:nvSpPr>
        <p:spPr>
          <a:xfrm>
            <a:off x="1974739" y="2052116"/>
            <a:ext cx="4901548" cy="3997828"/>
          </a:xfrm>
        </p:spPr>
        <p:txBody>
          <a:bodyPr>
            <a:normAutofit/>
          </a:bodyPr>
          <a:lstStyle/>
          <a:p>
            <a:pPr marL="344170" indent="-337820"/>
            <a:r>
              <a:rPr lang="en-US">
                <a:ea typeface="+mn-lt"/>
                <a:cs typeface="+mn-lt"/>
              </a:rPr>
              <a:t>In psychology, the gene theory encompasses the study of how genetic factors influence various aspects of </a:t>
            </a:r>
            <a:r>
              <a:rPr lang="en-US" err="1">
                <a:ea typeface="+mn-lt"/>
                <a:cs typeface="+mn-lt"/>
              </a:rPr>
              <a:t>behaviour</a:t>
            </a:r>
            <a:r>
              <a:rPr lang="en-US">
                <a:ea typeface="+mn-lt"/>
                <a:cs typeface="+mn-lt"/>
              </a:rPr>
              <a:t>, cognition, personality, and mental health. </a:t>
            </a:r>
            <a:endParaRPr lang="en-US">
              <a:cs typeface="Arial" panose="020B0604020202020204"/>
            </a:endParaRPr>
          </a:p>
        </p:txBody>
      </p:sp>
      <p:sp>
        <p:nvSpPr>
          <p:cNvPr id="27" name="Rectangle 2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enes and Environment | Mensa International">
            <a:extLst>
              <a:ext uri="{FF2B5EF4-FFF2-40B4-BE49-F238E27FC236}">
                <a16:creationId xmlns:a16="http://schemas.microsoft.com/office/drawing/2014/main" id="{6AA30EB0-CA7F-CB28-9A52-D92C7E2C0FCC}"/>
              </a:ext>
            </a:extLst>
          </p:cNvPr>
          <p:cNvPicPr>
            <a:picLocks noChangeAspect="1"/>
          </p:cNvPicPr>
          <p:nvPr/>
        </p:nvPicPr>
        <p:blipFill rotWithShape="1">
          <a:blip r:embed="rId3"/>
          <a:srcRect l="32789" r="23581" b="1"/>
          <a:stretch/>
        </p:blipFill>
        <p:spPr>
          <a:xfrm>
            <a:off x="7309276" y="227"/>
            <a:ext cx="4882419" cy="6847268"/>
          </a:xfrm>
          <a:prstGeom prst="rect">
            <a:avLst/>
          </a:prstGeom>
        </p:spPr>
      </p:pic>
      <p:pic>
        <p:nvPicPr>
          <p:cNvPr id="28" name="Picture 27">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865991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94D3E-2C37-035E-C4B0-4F73CFCC5983}"/>
              </a:ext>
            </a:extLst>
          </p:cNvPr>
          <p:cNvSpPr>
            <a:spLocks noGrp="1"/>
          </p:cNvSpPr>
          <p:nvPr>
            <p:ph type="title"/>
          </p:nvPr>
        </p:nvSpPr>
        <p:spPr>
          <a:xfrm>
            <a:off x="1969803" y="808056"/>
            <a:ext cx="8608037" cy="1077229"/>
          </a:xfrm>
        </p:spPr>
        <p:txBody>
          <a:bodyPr>
            <a:normAutofit/>
          </a:bodyPr>
          <a:lstStyle/>
          <a:p>
            <a:pPr algn="l"/>
            <a:r>
              <a:rPr lang="en-US">
                <a:cs typeface="Arial"/>
              </a:rPr>
              <a:t>Gene-Environment Interaction</a:t>
            </a:r>
            <a:endParaRPr lang="en-US"/>
          </a:p>
        </p:txBody>
      </p:sp>
      <p:sp>
        <p:nvSpPr>
          <p:cNvPr id="3" name="Content Placeholder 2">
            <a:extLst>
              <a:ext uri="{FF2B5EF4-FFF2-40B4-BE49-F238E27FC236}">
                <a16:creationId xmlns:a16="http://schemas.microsoft.com/office/drawing/2014/main" id="{7C24D35B-17B2-725F-1E67-2A2D3FB6465A}"/>
              </a:ext>
            </a:extLst>
          </p:cNvPr>
          <p:cNvSpPr>
            <a:spLocks noGrp="1"/>
          </p:cNvSpPr>
          <p:nvPr>
            <p:ph idx="1"/>
          </p:nvPr>
        </p:nvSpPr>
        <p:spPr>
          <a:xfrm>
            <a:off x="1671005" y="1798116"/>
            <a:ext cx="3202807" cy="3997828"/>
          </a:xfrm>
        </p:spPr>
        <p:txBody>
          <a:bodyPr>
            <a:normAutofit/>
          </a:bodyPr>
          <a:lstStyle/>
          <a:p>
            <a:pPr marL="344170" indent="-337820"/>
            <a:r>
              <a:rPr lang="en-US" sz="1800">
                <a:ea typeface="+mn-lt"/>
                <a:cs typeface="+mn-lt"/>
              </a:rPr>
              <a:t>Genes provide a blueprint for </a:t>
            </a:r>
            <a:r>
              <a:rPr lang="en-US" sz="1800" err="1">
                <a:ea typeface="+mn-lt"/>
                <a:cs typeface="+mn-lt"/>
              </a:rPr>
              <a:t>behaviour</a:t>
            </a:r>
            <a:r>
              <a:rPr lang="en-US" sz="1800">
                <a:ea typeface="+mn-lt"/>
                <a:cs typeface="+mn-lt"/>
              </a:rPr>
              <a:t>, but the environment plays a crucial role in how these genes are expressed. </a:t>
            </a:r>
          </a:p>
          <a:p>
            <a:pPr marL="344170" indent="-337820"/>
            <a:r>
              <a:rPr lang="en-US" sz="1800">
                <a:latin typeface="Arial"/>
                <a:cs typeface="Arial"/>
              </a:rPr>
              <a:t>The interplay between genetics and the environment is complex and dynamic.</a:t>
            </a:r>
          </a:p>
        </p:txBody>
      </p:sp>
      <p:pic>
        <p:nvPicPr>
          <p:cNvPr id="4" name="Picture 3" descr="G for Gene-Environment Correlation – The EDIT Blog">
            <a:extLst>
              <a:ext uri="{FF2B5EF4-FFF2-40B4-BE49-F238E27FC236}">
                <a16:creationId xmlns:a16="http://schemas.microsoft.com/office/drawing/2014/main" id="{77EE322E-9A95-36BE-E0C5-F99EF5169236}"/>
              </a:ext>
            </a:extLst>
          </p:cNvPr>
          <p:cNvPicPr>
            <a:picLocks noChangeAspect="1"/>
          </p:cNvPicPr>
          <p:nvPr/>
        </p:nvPicPr>
        <p:blipFill rotWithShape="1">
          <a:blip r:embed="rId5"/>
          <a:srcRect l="4206" r="19954"/>
          <a:stretch/>
        </p:blipFill>
        <p:spPr>
          <a:xfrm>
            <a:off x="5432992" y="2348779"/>
            <a:ext cx="481897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8198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3D2C1-621F-3658-EFE4-041992556B90}"/>
              </a:ext>
            </a:extLst>
          </p:cNvPr>
          <p:cNvSpPr>
            <a:spLocks noGrp="1"/>
          </p:cNvSpPr>
          <p:nvPr>
            <p:ph type="title"/>
          </p:nvPr>
        </p:nvSpPr>
        <p:spPr>
          <a:xfrm>
            <a:off x="6404351" y="635336"/>
            <a:ext cx="4168377" cy="1077229"/>
          </a:xfrm>
        </p:spPr>
        <p:txBody>
          <a:bodyPr>
            <a:normAutofit/>
          </a:bodyPr>
          <a:lstStyle/>
          <a:p>
            <a:pPr algn="l"/>
            <a:r>
              <a:rPr lang="en-US">
                <a:cs typeface="Arial"/>
              </a:rPr>
              <a:t>3 Ways Genes Can Influence </a:t>
            </a:r>
            <a:r>
              <a:rPr lang="en-US" err="1">
                <a:cs typeface="Arial"/>
              </a:rPr>
              <a:t>Behaviour</a:t>
            </a:r>
            <a:endParaRPr lang="en-US" err="1"/>
          </a:p>
        </p:txBody>
      </p:sp>
      <p:pic>
        <p:nvPicPr>
          <p:cNvPr id="4" name="Picture 3" descr="Robert Plomin - Wikipedia">
            <a:extLst>
              <a:ext uri="{FF2B5EF4-FFF2-40B4-BE49-F238E27FC236}">
                <a16:creationId xmlns:a16="http://schemas.microsoft.com/office/drawing/2014/main" id="{DA187906-B41D-CD44-332E-D0AAFFF8B231}"/>
              </a:ext>
            </a:extLst>
          </p:cNvPr>
          <p:cNvPicPr>
            <a:picLocks noChangeAspect="1"/>
          </p:cNvPicPr>
          <p:nvPr/>
        </p:nvPicPr>
        <p:blipFill>
          <a:blip r:embed="rId3"/>
          <a:stretch>
            <a:fillRect/>
          </a:stretch>
        </p:blipFill>
        <p:spPr>
          <a:xfrm>
            <a:off x="1659297" y="1066178"/>
            <a:ext cx="3781046" cy="472630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a:extLst>
              <a:ext uri="{FF2B5EF4-FFF2-40B4-BE49-F238E27FC236}">
                <a16:creationId xmlns:a16="http://schemas.microsoft.com/office/drawing/2014/main" id="{4620F1A9-593B-7CA6-1289-B4032E1FC080}"/>
              </a:ext>
            </a:extLst>
          </p:cNvPr>
          <p:cNvSpPr>
            <a:spLocks noGrp="1"/>
          </p:cNvSpPr>
          <p:nvPr>
            <p:ph idx="1"/>
          </p:nvPr>
        </p:nvSpPr>
        <p:spPr>
          <a:xfrm>
            <a:off x="6404351" y="1706676"/>
            <a:ext cx="4168378" cy="4343268"/>
          </a:xfrm>
        </p:spPr>
        <p:txBody>
          <a:bodyPr>
            <a:normAutofit fontScale="92500"/>
          </a:bodyPr>
          <a:lstStyle/>
          <a:p>
            <a:pPr marL="6350" indent="0">
              <a:buNone/>
            </a:pPr>
            <a:r>
              <a:rPr lang="en-US" sz="1800">
                <a:cs typeface="Arial"/>
              </a:rPr>
              <a:t>According to Plomin (1994), there are three ways in which genes can influence </a:t>
            </a:r>
            <a:r>
              <a:rPr lang="en-US" sz="1800" err="1">
                <a:cs typeface="Arial"/>
              </a:rPr>
              <a:t>behaviour</a:t>
            </a:r>
            <a:r>
              <a:rPr lang="en-US" sz="1800">
                <a:cs typeface="Arial"/>
              </a:rPr>
              <a:t> -</a:t>
            </a:r>
          </a:p>
          <a:p>
            <a:pPr marL="344170" indent="-337820">
              <a:buFont typeface="Calibri" panose="05000000000000000000" pitchFamily="2" charset="2"/>
              <a:buChar char="-"/>
            </a:pPr>
            <a:r>
              <a:rPr lang="en-US" sz="1800">
                <a:ea typeface="+mn-lt"/>
                <a:cs typeface="+mn-lt"/>
              </a:rPr>
              <a:t>Passive gene environment interaction (e.g. intelligent parents provide a stimulating environment for their children)</a:t>
            </a:r>
          </a:p>
          <a:p>
            <a:pPr marL="344170" indent="-337820">
              <a:buFont typeface="Calibri" panose="05000000000000000000" pitchFamily="2" charset="2"/>
              <a:buChar char="-"/>
            </a:pPr>
            <a:r>
              <a:rPr lang="en-US" sz="1800">
                <a:ea typeface="+mn-lt"/>
                <a:cs typeface="+mn-lt"/>
              </a:rPr>
              <a:t>Reactive gene environment interaction </a:t>
            </a:r>
          </a:p>
          <a:p>
            <a:pPr marL="344170" indent="-337820">
              <a:buFont typeface="Calibri" panose="05000000000000000000" pitchFamily="2" charset="2"/>
              <a:buChar char="-"/>
            </a:pPr>
            <a:r>
              <a:rPr lang="en-US" sz="1800">
                <a:ea typeface="+mn-lt"/>
                <a:cs typeface="+mn-lt"/>
              </a:rPr>
              <a:t>Active gene environment interaction (e.g. a child with high need for cognition might ask a lot of questions)</a:t>
            </a:r>
            <a:endParaRPr lang="en-US" sz="1800">
              <a:cs typeface="Arial"/>
            </a:endParaRPr>
          </a:p>
        </p:txBody>
      </p:sp>
    </p:spTree>
    <p:extLst>
      <p:ext uri="{BB962C8B-B14F-4D97-AF65-F5344CB8AC3E}">
        <p14:creationId xmlns:p14="http://schemas.microsoft.com/office/powerpoint/2010/main" val="3515318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emical formulae are written on paper">
            <a:extLst>
              <a:ext uri="{FF2B5EF4-FFF2-40B4-BE49-F238E27FC236}">
                <a16:creationId xmlns:a16="http://schemas.microsoft.com/office/drawing/2014/main" id="{043C0775-4352-92E8-229E-1E175AE51955}"/>
              </a:ext>
            </a:extLst>
          </p:cNvPr>
          <p:cNvPicPr>
            <a:picLocks noChangeAspect="1"/>
          </p:cNvPicPr>
          <p:nvPr/>
        </p:nvPicPr>
        <p:blipFill rotWithShape="1">
          <a:blip r:embed="rId2">
            <a:duotone>
              <a:schemeClr val="bg2">
                <a:shade val="45000"/>
                <a:satMod val="135000"/>
              </a:schemeClr>
              <a:prstClr val="white"/>
            </a:duotone>
            <a:alphaModFix amt="25000"/>
          </a:blip>
          <a:srcRect r="3"/>
          <a:stretch/>
        </p:blipFill>
        <p:spPr>
          <a:xfrm>
            <a:off x="153" y="10"/>
            <a:ext cx="12191695" cy="6857990"/>
          </a:xfrm>
          <a:prstGeom prst="rect">
            <a:avLst/>
          </a:prstGeom>
        </p:spPr>
      </p:pic>
      <p:pic>
        <p:nvPicPr>
          <p:cNvPr id="14" name="Picture 13">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3117B05E-097C-1814-F517-8121F2CB9115}"/>
              </a:ext>
            </a:extLst>
          </p:cNvPr>
          <p:cNvSpPr>
            <a:spLocks noGrp="1"/>
          </p:cNvSpPr>
          <p:nvPr>
            <p:ph type="title"/>
          </p:nvPr>
        </p:nvSpPr>
        <p:spPr>
          <a:xfrm>
            <a:off x="2418768" y="808056"/>
            <a:ext cx="7958331" cy="1077229"/>
          </a:xfrm>
        </p:spPr>
        <p:txBody>
          <a:bodyPr>
            <a:normAutofit/>
          </a:bodyPr>
          <a:lstStyle/>
          <a:p>
            <a:pPr algn="l"/>
            <a:r>
              <a:rPr lang="en-US">
                <a:cs typeface="Arial"/>
              </a:rPr>
              <a:t>Methods in Gene Theory Research</a:t>
            </a:r>
            <a:endParaRPr lang="en-US"/>
          </a:p>
        </p:txBody>
      </p:sp>
      <p:sp>
        <p:nvSpPr>
          <p:cNvPr id="16" name="Rectangle 15">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553785-173D-AD32-C5DB-F187B7A26CC9}"/>
              </a:ext>
            </a:extLst>
          </p:cNvPr>
          <p:cNvSpPr>
            <a:spLocks noGrp="1"/>
          </p:cNvSpPr>
          <p:nvPr>
            <p:ph idx="1"/>
          </p:nvPr>
        </p:nvSpPr>
        <p:spPr>
          <a:xfrm>
            <a:off x="2356579" y="2062276"/>
            <a:ext cx="7959560" cy="3997828"/>
          </a:xfrm>
        </p:spPr>
        <p:txBody>
          <a:bodyPr>
            <a:normAutofit/>
          </a:bodyPr>
          <a:lstStyle/>
          <a:p>
            <a:pPr marL="344170" indent="-337820">
              <a:lnSpc>
                <a:spcPct val="110000"/>
              </a:lnSpc>
            </a:pPr>
            <a:r>
              <a:rPr lang="en-US">
                <a:ea typeface="+mn-lt"/>
                <a:cs typeface="+mn-lt"/>
              </a:rPr>
              <a:t>Bouchard and Mcgue (1981) conducted a twin study to explore the genetics of high cognitive ability.</a:t>
            </a:r>
          </a:p>
          <a:p>
            <a:pPr marL="344170" indent="-337820">
              <a:lnSpc>
                <a:spcPct val="110000"/>
              </a:lnSpc>
            </a:pPr>
            <a:r>
              <a:rPr lang="en-US">
                <a:ea typeface="+mn-lt"/>
                <a:cs typeface="+mn-lt"/>
              </a:rPr>
              <a:t>Twin studies allow researchers to study the similarities in </a:t>
            </a:r>
            <a:r>
              <a:rPr lang="en-US" err="1">
                <a:ea typeface="+mn-lt"/>
                <a:cs typeface="+mn-lt"/>
              </a:rPr>
              <a:t>behavioural</a:t>
            </a:r>
            <a:r>
              <a:rPr lang="en-US">
                <a:ea typeface="+mn-lt"/>
                <a:cs typeface="+mn-lt"/>
              </a:rPr>
              <a:t> traits between monozygotic twins compared to dizygotic twins. </a:t>
            </a:r>
            <a:endParaRPr lang="en-US">
              <a:cs typeface="Arial" panose="020B0604020202020204"/>
            </a:endParaRPr>
          </a:p>
          <a:p>
            <a:pPr marL="344170" indent="-337820">
              <a:lnSpc>
                <a:spcPct val="110000"/>
              </a:lnSpc>
            </a:pPr>
            <a:r>
              <a:rPr lang="en-US">
                <a:cs typeface="Arial" panose="020B0604020202020204"/>
              </a:rPr>
              <a:t>Lykken (1975) conducted an adoption study </a:t>
            </a:r>
            <a:r>
              <a:rPr lang="en-US">
                <a:ea typeface="+mn-lt"/>
                <a:cs typeface="+mn-lt"/>
              </a:rPr>
              <a:t>to further understand the genetic and environmental factors contributing to psychopathy. </a:t>
            </a:r>
          </a:p>
          <a:p>
            <a:pPr marL="344170" indent="-337820">
              <a:lnSpc>
                <a:spcPct val="110000"/>
              </a:lnSpc>
            </a:pPr>
            <a:r>
              <a:rPr lang="en-US">
                <a:ea typeface="+mn-lt"/>
                <a:cs typeface="+mn-lt"/>
              </a:rPr>
              <a:t>Adoption studies allow researchers to differentiate between genetic and environmental factors. </a:t>
            </a:r>
          </a:p>
        </p:txBody>
      </p:sp>
    </p:spTree>
    <p:extLst>
      <p:ext uri="{BB962C8B-B14F-4D97-AF65-F5344CB8AC3E}">
        <p14:creationId xmlns:p14="http://schemas.microsoft.com/office/powerpoint/2010/main" val="3343938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D40290BB-0CF0-4BEE-86CB-6124E191C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descr="A molecular model">
            <a:extLst>
              <a:ext uri="{FF2B5EF4-FFF2-40B4-BE49-F238E27FC236}">
                <a16:creationId xmlns:a16="http://schemas.microsoft.com/office/drawing/2014/main" id="{6A77DC03-0EAB-96D0-8A6F-1E9F9A7D6513}"/>
              </a:ext>
            </a:extLst>
          </p:cNvPr>
          <p:cNvPicPr>
            <a:picLocks noChangeAspect="1"/>
          </p:cNvPicPr>
          <p:nvPr/>
        </p:nvPicPr>
        <p:blipFill rotWithShape="1">
          <a:blip r:embed="rId3">
            <a:duotone>
              <a:schemeClr val="accent1">
                <a:shade val="45000"/>
                <a:satMod val="135000"/>
              </a:schemeClr>
              <a:prstClr val="white"/>
            </a:duotone>
            <a:alphaModFix amt="35000"/>
          </a:blip>
          <a:srcRect t="7303" r="-1" b="8425"/>
          <a:stretch/>
        </p:blipFill>
        <p:spPr>
          <a:xfrm>
            <a:off x="153" y="10"/>
            <a:ext cx="12191695" cy="6857990"/>
          </a:xfrm>
          <a:prstGeom prst="rect">
            <a:avLst/>
          </a:prstGeom>
        </p:spPr>
      </p:pic>
      <p:pic>
        <p:nvPicPr>
          <p:cNvPr id="114" name="Picture 113">
            <a:extLst>
              <a:ext uri="{FF2B5EF4-FFF2-40B4-BE49-F238E27FC236}">
                <a16:creationId xmlns:a16="http://schemas.microsoft.com/office/drawing/2014/main" id="{D9160704-FC05-459F-BC27-AD910235D2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5" name="Picture 114">
            <a:extLst>
              <a:ext uri="{FF2B5EF4-FFF2-40B4-BE49-F238E27FC236}">
                <a16:creationId xmlns:a16="http://schemas.microsoft.com/office/drawing/2014/main" id="{613B536D-2202-49AB-A31A-F66EF34D12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6" name="Rectangle 115">
            <a:extLst>
              <a:ext uri="{FF2B5EF4-FFF2-40B4-BE49-F238E27FC236}">
                <a16:creationId xmlns:a16="http://schemas.microsoft.com/office/drawing/2014/main" id="{84B567CA-BD8F-454F-ADEF-CE9F4DB6E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6641D35F-A493-4CB5-83C7-A63A10681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31BB7CC6-A0A4-4B7E-8A12-AF59309202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882D7-1F58-A127-99FF-3B0A19ACF985}"/>
              </a:ext>
            </a:extLst>
          </p:cNvPr>
          <p:cNvSpPr>
            <a:spLocks noGrp="1"/>
          </p:cNvSpPr>
          <p:nvPr>
            <p:ph type="title"/>
          </p:nvPr>
        </p:nvSpPr>
        <p:spPr>
          <a:xfrm>
            <a:off x="2611808" y="808056"/>
            <a:ext cx="7958331" cy="1077229"/>
          </a:xfrm>
        </p:spPr>
        <p:txBody>
          <a:bodyPr>
            <a:normAutofit/>
          </a:bodyPr>
          <a:lstStyle/>
          <a:p>
            <a:pPr algn="l"/>
            <a:r>
              <a:rPr lang="en-US">
                <a:cs typeface="Arial"/>
              </a:rPr>
              <a:t>Applications of Gene Theory in Psychology</a:t>
            </a:r>
            <a:endParaRPr lang="en-US"/>
          </a:p>
        </p:txBody>
      </p:sp>
      <p:sp>
        <p:nvSpPr>
          <p:cNvPr id="3" name="Content Placeholder 2">
            <a:extLst>
              <a:ext uri="{FF2B5EF4-FFF2-40B4-BE49-F238E27FC236}">
                <a16:creationId xmlns:a16="http://schemas.microsoft.com/office/drawing/2014/main" id="{F5258F61-8318-458A-F846-1C4AF606B128}"/>
              </a:ext>
            </a:extLst>
          </p:cNvPr>
          <p:cNvSpPr>
            <a:spLocks noGrp="1"/>
          </p:cNvSpPr>
          <p:nvPr>
            <p:ph idx="1"/>
          </p:nvPr>
        </p:nvSpPr>
        <p:spPr>
          <a:xfrm>
            <a:off x="2610579" y="2052116"/>
            <a:ext cx="7959560" cy="3997828"/>
          </a:xfrm>
        </p:spPr>
        <p:txBody>
          <a:bodyPr>
            <a:normAutofit/>
          </a:bodyPr>
          <a:lstStyle/>
          <a:p>
            <a:pPr marL="6350" indent="0">
              <a:lnSpc>
                <a:spcPct val="110000"/>
              </a:lnSpc>
              <a:buNone/>
            </a:pPr>
            <a:r>
              <a:rPr lang="en-US" sz="1700">
                <a:cs typeface="Arial"/>
              </a:rPr>
              <a:t>Clinical Psychology – Gene theory has significantly enhanced understanding of mental disorders, such as schizophrenia, by uncovering genetic factors involved. </a:t>
            </a:r>
          </a:p>
          <a:p>
            <a:pPr marL="6350" indent="0">
              <a:lnSpc>
                <a:spcPct val="110000"/>
              </a:lnSpc>
              <a:buNone/>
            </a:pPr>
            <a:r>
              <a:rPr lang="en-US" sz="1700" err="1">
                <a:ea typeface="+mn-lt"/>
                <a:cs typeface="+mn-lt"/>
              </a:rPr>
              <a:t>Behavioural</a:t>
            </a:r>
            <a:r>
              <a:rPr lang="en-US" sz="1700">
                <a:ea typeface="+mn-lt"/>
                <a:cs typeface="+mn-lt"/>
              </a:rPr>
              <a:t> genetics uses the principles of genetics to quantify the extent to which specific traits or characteristics are influenced by genetic factors.  </a:t>
            </a:r>
          </a:p>
          <a:p>
            <a:pPr marL="6350" indent="0">
              <a:lnSpc>
                <a:spcPct val="110000"/>
              </a:lnSpc>
              <a:buNone/>
            </a:pPr>
            <a:r>
              <a:rPr lang="en-US" sz="1700">
                <a:cs typeface="Arial"/>
              </a:rPr>
              <a:t>Implications of the gene theory for </a:t>
            </a:r>
            <a:r>
              <a:rPr lang="en-US" sz="1700" err="1">
                <a:cs typeface="Arial"/>
              </a:rPr>
              <a:t>personalised</a:t>
            </a:r>
            <a:r>
              <a:rPr lang="en-US" sz="1700">
                <a:cs typeface="Arial"/>
              </a:rPr>
              <a:t> treatments and interventions include - </a:t>
            </a:r>
          </a:p>
          <a:p>
            <a:pPr marL="344170" indent="-337820">
              <a:lnSpc>
                <a:spcPct val="110000"/>
              </a:lnSpc>
              <a:buFont typeface="Calibri" panose="05000000000000000000" pitchFamily="2" charset="2"/>
              <a:buChar char="-"/>
            </a:pPr>
            <a:r>
              <a:rPr lang="en-US" sz="1700">
                <a:cs typeface="Arial"/>
              </a:rPr>
              <a:t>Understanding an individual's genetic makeup allows </a:t>
            </a:r>
            <a:r>
              <a:rPr lang="en-US" sz="1700" err="1">
                <a:cs typeface="Arial"/>
              </a:rPr>
              <a:t>personalised</a:t>
            </a:r>
            <a:r>
              <a:rPr lang="en-US" sz="1700">
                <a:cs typeface="Arial"/>
              </a:rPr>
              <a:t> medicine.</a:t>
            </a:r>
          </a:p>
          <a:p>
            <a:pPr marL="344170" indent="-337820">
              <a:lnSpc>
                <a:spcPct val="110000"/>
              </a:lnSpc>
              <a:buFont typeface="Calibri" panose="05000000000000000000" pitchFamily="2" charset="2"/>
              <a:buChar char="-"/>
            </a:pPr>
            <a:r>
              <a:rPr lang="en-US" sz="1700">
                <a:cs typeface="Arial"/>
              </a:rPr>
              <a:t>Genetic testing can forecast susceptibility to diseases, therefore enabling proactive interventions.</a:t>
            </a:r>
          </a:p>
        </p:txBody>
      </p:sp>
      <p:sp>
        <p:nvSpPr>
          <p:cNvPr id="119" name="Rectangle 118">
            <a:extLst>
              <a:ext uri="{FF2B5EF4-FFF2-40B4-BE49-F238E27FC236}">
                <a16:creationId xmlns:a16="http://schemas.microsoft.com/office/drawing/2014/main" id="{9BB81B7E-EAD1-4481-862E-E4FA2A121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6141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25BC238-C762-4D13-A195-D96782130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46C2F34-1655-46BB-AA7C-FE1E7C94DE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a:extLst>
              <a:ext uri="{FF2B5EF4-FFF2-40B4-BE49-F238E27FC236}">
                <a16:creationId xmlns:a16="http://schemas.microsoft.com/office/drawing/2014/main" id="{9E212255-06CB-48A7-8DDC-16BB691C27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7" name="Rectangle 16">
            <a:extLst>
              <a:ext uri="{FF2B5EF4-FFF2-40B4-BE49-F238E27FC236}">
                <a16:creationId xmlns:a16="http://schemas.microsoft.com/office/drawing/2014/main" id="{380DDC1E-06A0-46BA-AE64-DBDD05947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39C1BC9-83BE-489D-9B3E-B164525B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00FBAF5-0C55-4EC9-9950-7797B8DF7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1" y="0"/>
            <a:ext cx="1038910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99F3E-B111-A944-8CE9-D4DB9FBDAAFE}"/>
              </a:ext>
            </a:extLst>
          </p:cNvPr>
          <p:cNvSpPr>
            <a:spLocks noGrp="1"/>
          </p:cNvSpPr>
          <p:nvPr>
            <p:ph type="title"/>
          </p:nvPr>
        </p:nvSpPr>
        <p:spPr>
          <a:xfrm>
            <a:off x="1248443" y="808056"/>
            <a:ext cx="4506065" cy="1077229"/>
          </a:xfrm>
        </p:spPr>
        <p:txBody>
          <a:bodyPr>
            <a:noAutofit/>
          </a:bodyPr>
          <a:lstStyle/>
          <a:p>
            <a:pPr algn="l"/>
            <a:r>
              <a:rPr lang="en-US" sz="2400">
                <a:cs typeface="Arial"/>
              </a:rPr>
              <a:t>Considerations and Limitations in Exclusive Genetic Research</a:t>
            </a:r>
          </a:p>
        </p:txBody>
      </p:sp>
      <p:sp>
        <p:nvSpPr>
          <p:cNvPr id="3" name="Content Placeholder 2">
            <a:extLst>
              <a:ext uri="{FF2B5EF4-FFF2-40B4-BE49-F238E27FC236}">
                <a16:creationId xmlns:a16="http://schemas.microsoft.com/office/drawing/2014/main" id="{2E1A58D0-8795-E7B9-0BD8-83BFCFE81CC7}"/>
              </a:ext>
            </a:extLst>
          </p:cNvPr>
          <p:cNvSpPr>
            <a:spLocks noGrp="1"/>
          </p:cNvSpPr>
          <p:nvPr>
            <p:ph idx="1"/>
          </p:nvPr>
        </p:nvSpPr>
        <p:spPr>
          <a:xfrm>
            <a:off x="1400843" y="2052116"/>
            <a:ext cx="4699105" cy="3997828"/>
          </a:xfrm>
        </p:spPr>
        <p:txBody>
          <a:bodyPr vert="horz" lIns="91440" tIns="45720" rIns="91440" bIns="45720" rtlCol="0" anchor="ctr">
            <a:noAutofit/>
          </a:bodyPr>
          <a:lstStyle/>
          <a:p>
            <a:pPr marL="6350" indent="0">
              <a:lnSpc>
                <a:spcPct val="110000"/>
              </a:lnSpc>
              <a:buNone/>
            </a:pPr>
            <a:r>
              <a:rPr lang="en-US" sz="1700">
                <a:cs typeface="Arial"/>
              </a:rPr>
              <a:t>Ethical Considerations - </a:t>
            </a:r>
          </a:p>
          <a:p>
            <a:pPr marL="344170" indent="-337820">
              <a:lnSpc>
                <a:spcPct val="110000"/>
              </a:lnSpc>
            </a:pPr>
            <a:r>
              <a:rPr lang="en-US" sz="1700">
                <a:cs typeface="Arial"/>
              </a:rPr>
              <a:t>Relying only on genetics </a:t>
            </a:r>
            <a:r>
              <a:rPr lang="en-US" sz="1700">
                <a:ea typeface="+mn-lt"/>
                <a:cs typeface="+mn-lt"/>
              </a:rPr>
              <a:t>can result in stigmatization or discrimination against those with specific genetic predispositions.</a:t>
            </a:r>
            <a:endParaRPr lang="en-US" sz="1700">
              <a:cs typeface="Arial"/>
            </a:endParaRPr>
          </a:p>
          <a:p>
            <a:pPr marL="344170" indent="-337820">
              <a:lnSpc>
                <a:spcPct val="110000"/>
              </a:lnSpc>
            </a:pPr>
            <a:r>
              <a:rPr lang="en-US" sz="1700">
                <a:ea typeface="+mn-lt"/>
                <a:cs typeface="+mn-lt"/>
              </a:rPr>
              <a:t>Interpreting genetic data is intricate.</a:t>
            </a:r>
          </a:p>
          <a:p>
            <a:pPr marL="344170" indent="-337820">
              <a:lnSpc>
                <a:spcPct val="110000"/>
              </a:lnSpc>
              <a:buNone/>
            </a:pPr>
            <a:r>
              <a:rPr lang="en-US" sz="1700">
                <a:ea typeface="+mn-lt"/>
                <a:cs typeface="+mn-lt"/>
              </a:rPr>
              <a:t>Limitations -</a:t>
            </a:r>
            <a:endParaRPr lang="en-US" sz="1700">
              <a:cs typeface="Arial" panose="020B0604020202020204"/>
            </a:endParaRPr>
          </a:p>
          <a:p>
            <a:pPr marL="344170" indent="-337820">
              <a:lnSpc>
                <a:spcPct val="110000"/>
              </a:lnSpc>
            </a:pPr>
            <a:r>
              <a:rPr lang="en-US" sz="1700">
                <a:ea typeface="+mn-lt"/>
                <a:cs typeface="+mn-lt"/>
              </a:rPr>
              <a:t>Human behavior shows remarkable adaptability in response to changing environments and experiences. </a:t>
            </a:r>
            <a:endParaRPr lang="en-US" sz="1700">
              <a:cs typeface="Arial" panose="020B0604020202020204"/>
            </a:endParaRPr>
          </a:p>
          <a:p>
            <a:pPr marL="344170" indent="-337820">
              <a:lnSpc>
                <a:spcPct val="110000"/>
              </a:lnSpc>
            </a:pPr>
            <a:r>
              <a:rPr lang="en-US" sz="1700">
                <a:ea typeface="+mn-lt"/>
                <a:cs typeface="+mn-lt"/>
              </a:rPr>
              <a:t>Many psychological traits are polygenic, influenced by multiple genes and their interactions. </a:t>
            </a:r>
            <a:endParaRPr lang="en-US" sz="1700">
              <a:cs typeface="Arial" panose="020B0604020202020204"/>
            </a:endParaRPr>
          </a:p>
        </p:txBody>
      </p:sp>
      <p:pic>
        <p:nvPicPr>
          <p:cNvPr id="5" name="Picture 4" descr="Ethical Considerations in Psychology Research">
            <a:extLst>
              <a:ext uri="{FF2B5EF4-FFF2-40B4-BE49-F238E27FC236}">
                <a16:creationId xmlns:a16="http://schemas.microsoft.com/office/drawing/2014/main" id="{686D68EF-709D-8772-5CB8-56305C895356}"/>
              </a:ext>
            </a:extLst>
          </p:cNvPr>
          <p:cNvPicPr>
            <a:picLocks noChangeAspect="1"/>
          </p:cNvPicPr>
          <p:nvPr/>
        </p:nvPicPr>
        <p:blipFill rotWithShape="1">
          <a:blip r:embed="rId5"/>
          <a:srcRect l="6386" r="3574" b="4"/>
          <a:stretch/>
        </p:blipFill>
        <p:spPr>
          <a:xfrm>
            <a:off x="6408981" y="646088"/>
            <a:ext cx="4330179" cy="270507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5" descr="Known Limitations of Zoho CRM | ERP Gold">
            <a:extLst>
              <a:ext uri="{FF2B5EF4-FFF2-40B4-BE49-F238E27FC236}">
                <a16:creationId xmlns:a16="http://schemas.microsoft.com/office/drawing/2014/main" id="{D002AA0E-D998-CFF7-CB4E-05FCD63007B3}"/>
              </a:ext>
            </a:extLst>
          </p:cNvPr>
          <p:cNvPicPr>
            <a:picLocks noChangeAspect="1"/>
          </p:cNvPicPr>
          <p:nvPr/>
        </p:nvPicPr>
        <p:blipFill rotWithShape="1">
          <a:blip r:embed="rId6"/>
          <a:srcRect l="9957" r="4" b="4"/>
          <a:stretch/>
        </p:blipFill>
        <p:spPr>
          <a:xfrm>
            <a:off x="6416206" y="3506402"/>
            <a:ext cx="4330179" cy="270507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3" name="Rectangle 22">
            <a:extLst>
              <a:ext uri="{FF2B5EF4-FFF2-40B4-BE49-F238E27FC236}">
                <a16:creationId xmlns:a16="http://schemas.microsoft.com/office/drawing/2014/main" id="{12BC0108-11C3-4CBB-B5D0-7945DB64D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8903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D38675-AB50-D7D5-75C1-7245C1884BD4}"/>
              </a:ext>
            </a:extLst>
          </p:cNvPr>
          <p:cNvSpPr>
            <a:spLocks noGrp="1"/>
          </p:cNvSpPr>
          <p:nvPr>
            <p:ph type="title"/>
          </p:nvPr>
        </p:nvSpPr>
        <p:spPr>
          <a:xfrm>
            <a:off x="2105256" y="295537"/>
            <a:ext cx="7974851" cy="843549"/>
          </a:xfrm>
        </p:spPr>
        <p:txBody>
          <a:bodyPr anchor="b">
            <a:normAutofit/>
          </a:bodyPr>
          <a:lstStyle/>
          <a:p>
            <a:r>
              <a:rPr lang="en-US" sz="4000" u="sng">
                <a:solidFill>
                  <a:schemeClr val="tx1">
                    <a:lumMod val="95000"/>
                  </a:schemeClr>
                </a:solidFill>
                <a:cs typeface="Arial"/>
              </a:rPr>
              <a:t>Reference List:</a:t>
            </a:r>
          </a:p>
        </p:txBody>
      </p:sp>
      <p:sp>
        <p:nvSpPr>
          <p:cNvPr id="3" name="Content Placeholder 2">
            <a:extLst>
              <a:ext uri="{FF2B5EF4-FFF2-40B4-BE49-F238E27FC236}">
                <a16:creationId xmlns:a16="http://schemas.microsoft.com/office/drawing/2014/main" id="{5DC15B15-4A50-80A2-ABC6-CEA216112804}"/>
              </a:ext>
            </a:extLst>
          </p:cNvPr>
          <p:cNvSpPr>
            <a:spLocks noGrp="1"/>
          </p:cNvSpPr>
          <p:nvPr>
            <p:ph idx="1"/>
          </p:nvPr>
        </p:nvSpPr>
        <p:spPr>
          <a:xfrm>
            <a:off x="1453621" y="1510453"/>
            <a:ext cx="7710141" cy="5233527"/>
          </a:xfrm>
        </p:spPr>
        <p:txBody>
          <a:bodyPr anchor="ctr">
            <a:normAutofit lnSpcReduction="10000"/>
          </a:bodyPr>
          <a:lstStyle/>
          <a:p>
            <a:pPr marL="344170" indent="-337820">
              <a:lnSpc>
                <a:spcPct val="110000"/>
              </a:lnSpc>
            </a:pPr>
            <a:r>
              <a:rPr lang="en-US" sz="1400">
                <a:latin typeface="Arial"/>
                <a:ea typeface="Calibri"/>
                <a:cs typeface="Calibri"/>
              </a:rPr>
              <a:t>American Psychological Association, (2018) </a:t>
            </a:r>
            <a:r>
              <a:rPr lang="en-US" sz="1400" i="1">
                <a:latin typeface="Arial"/>
                <a:ea typeface="Calibri"/>
                <a:cs typeface="Calibri"/>
              </a:rPr>
              <a:t>APA Dictionary of Psychology, </a:t>
            </a:r>
            <a:r>
              <a:rPr lang="en-US" sz="1400">
                <a:latin typeface="Arial"/>
                <a:ea typeface="Calibri"/>
                <a:cs typeface="Calibri"/>
              </a:rPr>
              <a:t>Available at: </a:t>
            </a:r>
            <a:r>
              <a:rPr lang="en-US" sz="1400" u="sng">
                <a:latin typeface="Arial"/>
                <a:ea typeface="Calibri"/>
                <a:cs typeface="Calibri"/>
                <a:hlinkClick r:id="rId4"/>
              </a:rPr>
              <a:t>https://dictionary.apa.org/behavior</a:t>
            </a:r>
            <a:r>
              <a:rPr lang="en-US" sz="1400">
                <a:latin typeface="Arial"/>
                <a:ea typeface="Calibri"/>
                <a:cs typeface="Calibri"/>
              </a:rPr>
              <a:t> (Accessed: 30/12/23)</a:t>
            </a:r>
          </a:p>
          <a:p>
            <a:pPr marL="344170" indent="-337820">
              <a:lnSpc>
                <a:spcPct val="110000"/>
              </a:lnSpc>
            </a:pPr>
            <a:r>
              <a:rPr lang="en-US" sz="1400">
                <a:latin typeface="Arial"/>
                <a:ea typeface="Calibri"/>
                <a:cs typeface="Calibri"/>
              </a:rPr>
              <a:t>BYJU’S, </a:t>
            </a:r>
            <a:r>
              <a:rPr lang="en-US" sz="1400" i="1">
                <a:latin typeface="Arial"/>
                <a:ea typeface="Calibri"/>
                <a:cs typeface="Calibri"/>
              </a:rPr>
              <a:t>Genetics: Introduction, law of inheritance and Sex Determination, </a:t>
            </a:r>
            <a:r>
              <a:rPr lang="en-US" sz="1400">
                <a:latin typeface="Arial"/>
                <a:ea typeface="Calibri"/>
                <a:cs typeface="Calibri"/>
              </a:rPr>
              <a:t>Available at: </a:t>
            </a:r>
            <a:r>
              <a:rPr lang="en-US" sz="1400" u="sng">
                <a:latin typeface="Arial"/>
                <a:ea typeface="Calibri"/>
                <a:cs typeface="Calibri"/>
                <a:hlinkClick r:id="rId5"/>
              </a:rPr>
              <a:t>https://byjus.com/biology/genetics/#:~:text=Genetics%20is%20termed%20as%20the,one%20generation%20to%20the%20other</a:t>
            </a:r>
            <a:r>
              <a:rPr lang="en-US" sz="1400">
                <a:latin typeface="Arial"/>
                <a:ea typeface="Calibri"/>
                <a:cs typeface="Calibri"/>
              </a:rPr>
              <a:t> (Accessed: 31/12/23) </a:t>
            </a:r>
          </a:p>
          <a:p>
            <a:pPr marL="344170" indent="-337820">
              <a:lnSpc>
                <a:spcPct val="110000"/>
              </a:lnSpc>
            </a:pPr>
            <a:r>
              <a:rPr lang="en-US" sz="1400">
                <a:latin typeface="Arial"/>
                <a:ea typeface="Calibri"/>
                <a:cs typeface="Calibri"/>
              </a:rPr>
              <a:t>Eaton-Thomas. K, (2023), ‘The gene environment controversy’, Psychological Approaches and Perspectives (ECAP4009), University of Wales Trinity Saint David, 28/11/23, (Accessed: 01/01/24) </a:t>
            </a:r>
          </a:p>
          <a:p>
            <a:pPr marL="344170" indent="-337820">
              <a:lnSpc>
                <a:spcPct val="110000"/>
              </a:lnSpc>
            </a:pPr>
            <a:r>
              <a:rPr lang="en-US" sz="1400">
                <a:latin typeface="Arial"/>
                <a:ea typeface="Calibri"/>
                <a:cs typeface="Calibri"/>
              </a:rPr>
              <a:t>Mcgue. M. et al (2009), ‘A twin study of the genetics of high cognitive ability selected from 11,000 twin pairs in six studies from four countries’, </a:t>
            </a:r>
            <a:r>
              <a:rPr lang="en-US" sz="1400" i="1" err="1">
                <a:latin typeface="Arial"/>
                <a:ea typeface="Calibri"/>
                <a:cs typeface="Calibri"/>
              </a:rPr>
              <a:t>Behav</a:t>
            </a:r>
            <a:r>
              <a:rPr lang="en-US" sz="1400" i="1">
                <a:latin typeface="Arial"/>
                <a:ea typeface="Calibri"/>
                <a:cs typeface="Calibri"/>
              </a:rPr>
              <a:t> Genet, </a:t>
            </a:r>
            <a:r>
              <a:rPr lang="en-US" sz="1400">
                <a:latin typeface="Arial"/>
                <a:ea typeface="Calibri"/>
                <a:cs typeface="Calibri"/>
              </a:rPr>
              <a:t>Vol 39 (Issue 4), 359-70, Available at: </a:t>
            </a:r>
            <a:r>
              <a:rPr lang="en-US" sz="1400" u="sng">
                <a:latin typeface="Arial"/>
                <a:ea typeface="Calibri"/>
                <a:cs typeface="Calibri"/>
                <a:hlinkClick r:id="rId6"/>
              </a:rPr>
              <a:t>https://www.ncbi.nlm.nih.gov/pmc/articles/PMC2740717/</a:t>
            </a:r>
            <a:r>
              <a:rPr lang="en-US" sz="1400">
                <a:latin typeface="Arial"/>
                <a:ea typeface="Calibri"/>
                <a:cs typeface="Calibri"/>
              </a:rPr>
              <a:t> (Accessed: 31/12/23) </a:t>
            </a:r>
          </a:p>
          <a:p>
            <a:pPr marL="344170" indent="-337820">
              <a:lnSpc>
                <a:spcPct val="110000"/>
              </a:lnSpc>
            </a:pPr>
            <a:r>
              <a:rPr lang="en-US" sz="1400">
                <a:latin typeface="Arial"/>
                <a:ea typeface="Calibri"/>
                <a:cs typeface="Calibri"/>
              </a:rPr>
              <a:t>Popescu. G, (2014), </a:t>
            </a:r>
            <a:r>
              <a:rPr lang="en-US" sz="1400" i="1">
                <a:latin typeface="Arial"/>
                <a:ea typeface="Calibri"/>
                <a:cs typeface="Calibri"/>
              </a:rPr>
              <a:t>Human </a:t>
            </a:r>
            <a:r>
              <a:rPr lang="en-US" sz="1400" i="1" err="1">
                <a:latin typeface="Arial"/>
                <a:ea typeface="Calibri"/>
                <a:cs typeface="Calibri"/>
              </a:rPr>
              <a:t>Behaviour</a:t>
            </a:r>
            <a:r>
              <a:rPr lang="en-US" sz="1400" i="1">
                <a:latin typeface="Arial"/>
                <a:ea typeface="Calibri"/>
                <a:cs typeface="Calibri"/>
              </a:rPr>
              <a:t>, from Psychology to a Transdisciplinary Insight,</a:t>
            </a:r>
            <a:r>
              <a:rPr lang="en-US" sz="1400">
                <a:latin typeface="Arial"/>
                <a:ea typeface="Calibri"/>
                <a:cs typeface="Calibri"/>
              </a:rPr>
              <a:t> Research Gate, Available at: </a:t>
            </a:r>
            <a:r>
              <a:rPr lang="en-US" sz="1400" u="sng">
                <a:latin typeface="Arial"/>
                <a:ea typeface="Calibri"/>
                <a:cs typeface="Calibri"/>
                <a:hlinkClick r:id="rId7"/>
              </a:rPr>
              <a:t>https://www.researchgate.net/publication/275543774_Human_Behavior_from_Psychology_to_a_Transdisciplinary_Insight#:~:text=The%20psychology%20dictionary,a%20given%20activity</a:t>
            </a:r>
            <a:r>
              <a:rPr lang="en-US" sz="1400">
                <a:latin typeface="Arial"/>
                <a:ea typeface="Calibri"/>
                <a:cs typeface="Calibri"/>
              </a:rPr>
              <a:t> (Accessed: 30/12/23)</a:t>
            </a:r>
          </a:p>
          <a:p>
            <a:pPr marL="344170" indent="-337820">
              <a:lnSpc>
                <a:spcPct val="110000"/>
              </a:lnSpc>
            </a:pPr>
            <a:r>
              <a:rPr lang="en-US" sz="1400">
                <a:latin typeface="Arial"/>
                <a:ea typeface="Calibri"/>
                <a:cs typeface="Calibri"/>
              </a:rPr>
              <a:t>Study Smarter, </a:t>
            </a:r>
            <a:r>
              <a:rPr lang="en-US" sz="1400" i="1">
                <a:latin typeface="Arial"/>
                <a:ea typeface="Calibri"/>
                <a:cs typeface="Calibri"/>
              </a:rPr>
              <a:t>Genetic Basis of </a:t>
            </a:r>
            <a:r>
              <a:rPr lang="en-US" sz="1400" i="1" err="1">
                <a:latin typeface="Arial"/>
                <a:ea typeface="Calibri"/>
                <a:cs typeface="Calibri"/>
              </a:rPr>
              <a:t>Behaviour</a:t>
            </a:r>
            <a:r>
              <a:rPr lang="en-US" sz="1400" i="1">
                <a:latin typeface="Arial"/>
                <a:ea typeface="Calibri"/>
                <a:cs typeface="Calibri"/>
              </a:rPr>
              <a:t>, </a:t>
            </a:r>
            <a:r>
              <a:rPr lang="en-US" sz="1400">
                <a:latin typeface="Arial"/>
                <a:ea typeface="Calibri"/>
                <a:cs typeface="Calibri"/>
              </a:rPr>
              <a:t>Available at: </a:t>
            </a:r>
            <a:r>
              <a:rPr lang="en-US" sz="1400" u="sng">
                <a:latin typeface="Arial"/>
                <a:ea typeface="Calibri"/>
                <a:cs typeface="Calibri"/>
                <a:hlinkClick r:id="rId8"/>
              </a:rPr>
              <a:t>https://www.studysmarter.co.uk/explanations/psychology/approaches-in-psychology/genetic-basis-of-behaviour/</a:t>
            </a:r>
            <a:r>
              <a:rPr lang="en-US" sz="1400">
                <a:latin typeface="Arial"/>
                <a:ea typeface="Calibri"/>
                <a:cs typeface="Calibri"/>
              </a:rPr>
              <a:t> (Accessed: 30/12/23)</a:t>
            </a:r>
          </a:p>
          <a:p>
            <a:pPr marL="344170" indent="-337820">
              <a:lnSpc>
                <a:spcPct val="110000"/>
              </a:lnSpc>
            </a:pPr>
            <a:endParaRPr lang="en-US" sz="1400">
              <a:cs typeface="Arial"/>
            </a:endParaRPr>
          </a:p>
        </p:txBody>
      </p:sp>
    </p:spTree>
    <p:extLst>
      <p:ext uri="{BB962C8B-B14F-4D97-AF65-F5344CB8AC3E}">
        <p14:creationId xmlns:p14="http://schemas.microsoft.com/office/powerpoint/2010/main" val="1343126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0F3308-12C4-4DD7-ABB4-D0DFAA3C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A24046D-AAB6-4470-AC22-6448D576E5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211A0A85-392D-49DA-B9EC-82262B3B96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73AFD74C-283C-45BD-885B-6E6635E4B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E3DE725-FEB0-422F-BDBA-A29C95768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5058156-257B-4118-BA50-5869C8AF6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4C840-70A1-08DC-DC67-CEF8D48E8289}"/>
              </a:ext>
            </a:extLst>
          </p:cNvPr>
          <p:cNvSpPr>
            <a:spLocks noGrp="1"/>
          </p:cNvSpPr>
          <p:nvPr>
            <p:ph type="title"/>
          </p:nvPr>
        </p:nvSpPr>
        <p:spPr>
          <a:xfrm>
            <a:off x="1146233" y="250253"/>
            <a:ext cx="8608037" cy="1077229"/>
          </a:xfrm>
        </p:spPr>
        <p:txBody>
          <a:bodyPr>
            <a:normAutofit/>
          </a:bodyPr>
          <a:lstStyle/>
          <a:p>
            <a:pPr algn="l"/>
            <a:r>
              <a:rPr lang="en-US" i="1" u="sng">
                <a:cs typeface="Arial"/>
              </a:rPr>
              <a:t>Gene explanation for </a:t>
            </a:r>
            <a:r>
              <a:rPr lang="en-US" i="1" u="sng" err="1">
                <a:cs typeface="Arial"/>
              </a:rPr>
              <a:t>behaviour</a:t>
            </a:r>
            <a:r>
              <a:rPr lang="en-US" i="1" u="sng">
                <a:cs typeface="Arial"/>
              </a:rPr>
              <a:t>:</a:t>
            </a:r>
            <a:r>
              <a:rPr lang="en-US">
                <a:cs typeface="Arial"/>
              </a:rPr>
              <a:t> </a:t>
            </a:r>
            <a:endParaRPr lang="en-US"/>
          </a:p>
        </p:txBody>
      </p:sp>
      <p:sp>
        <p:nvSpPr>
          <p:cNvPr id="3" name="Content Placeholder 2">
            <a:extLst>
              <a:ext uri="{FF2B5EF4-FFF2-40B4-BE49-F238E27FC236}">
                <a16:creationId xmlns:a16="http://schemas.microsoft.com/office/drawing/2014/main" id="{97FC0E7A-E07D-F82F-E49B-194F8F2D8F5D}"/>
              </a:ext>
            </a:extLst>
          </p:cNvPr>
          <p:cNvSpPr>
            <a:spLocks noGrp="1"/>
          </p:cNvSpPr>
          <p:nvPr>
            <p:ph idx="1"/>
          </p:nvPr>
        </p:nvSpPr>
        <p:spPr>
          <a:xfrm>
            <a:off x="925865" y="1320196"/>
            <a:ext cx="6016844" cy="5351379"/>
          </a:xfrm>
        </p:spPr>
        <p:txBody>
          <a:bodyPr vert="horz" lIns="91440" tIns="45720" rIns="91440" bIns="45720" rtlCol="0" anchor="ctr">
            <a:noAutofit/>
          </a:bodyPr>
          <a:lstStyle/>
          <a:p>
            <a:pPr marL="344170" indent="-337820">
              <a:spcBef>
                <a:spcPts val="1000"/>
              </a:spcBef>
              <a:spcAft>
                <a:spcPts val="0"/>
              </a:spcAft>
            </a:pPr>
            <a:r>
              <a:rPr lang="en-US" u="sng">
                <a:latin typeface="Segoe UI"/>
                <a:cs typeface="Segoe UI"/>
              </a:rPr>
              <a:t>Evidence for Genes and intelligence: </a:t>
            </a:r>
            <a:endParaRPr lang="en-US">
              <a:latin typeface="Segoe UI"/>
              <a:cs typeface="Segoe UI"/>
            </a:endParaRPr>
          </a:p>
          <a:p>
            <a:pPr marL="344170" indent="-337820">
              <a:spcBef>
                <a:spcPts val="1000"/>
              </a:spcBef>
              <a:spcAft>
                <a:spcPts val="0"/>
              </a:spcAft>
            </a:pPr>
            <a:r>
              <a:rPr lang="en-US" b="1">
                <a:latin typeface="Segoe UI"/>
                <a:cs typeface="Segoe UI"/>
              </a:rPr>
              <a:t>Bouchard &amp; </a:t>
            </a:r>
            <a:r>
              <a:rPr lang="en-US" b="1" err="1">
                <a:latin typeface="Segoe UI"/>
                <a:cs typeface="Segoe UI"/>
              </a:rPr>
              <a:t>McGue</a:t>
            </a:r>
            <a:r>
              <a:rPr lang="en-US" b="1">
                <a:latin typeface="Segoe UI"/>
                <a:cs typeface="Segoe UI"/>
              </a:rPr>
              <a:t> (1981)</a:t>
            </a:r>
            <a:r>
              <a:rPr lang="en-US">
                <a:latin typeface="Segoe UI"/>
                <a:cs typeface="Segoe UI"/>
              </a:rPr>
              <a:t> reviewed over 100 family studies of intelligence, highlighting more than 500 IQ correlations of families between more than 100,000 pairs of relatives. </a:t>
            </a:r>
          </a:p>
          <a:p>
            <a:pPr marL="344170" indent="-337820">
              <a:spcBef>
                <a:spcPts val="1000"/>
              </a:spcBef>
              <a:spcAft>
                <a:spcPts val="0"/>
              </a:spcAft>
            </a:pPr>
            <a:endParaRPr lang="en-US">
              <a:latin typeface="Segoe UI"/>
              <a:cs typeface="Segoe UI"/>
            </a:endParaRPr>
          </a:p>
          <a:p>
            <a:pPr marL="344170" indent="-337820">
              <a:lnSpc>
                <a:spcPct val="110000"/>
              </a:lnSpc>
              <a:spcBef>
                <a:spcPts val="1000"/>
              </a:spcBef>
              <a:spcAft>
                <a:spcPts val="0"/>
              </a:spcAft>
            </a:pPr>
            <a:r>
              <a:rPr lang="en-US" u="sng">
                <a:latin typeface="Segoe UI"/>
                <a:cs typeface="Segoe UI"/>
              </a:rPr>
              <a:t>Evidence for Genes and psychopathology: </a:t>
            </a:r>
            <a:endParaRPr lang="en-US">
              <a:latin typeface="Segoe UI"/>
              <a:cs typeface="Segoe UI"/>
            </a:endParaRPr>
          </a:p>
          <a:p>
            <a:pPr marL="344170" indent="-337820">
              <a:lnSpc>
                <a:spcPct val="110000"/>
              </a:lnSpc>
              <a:spcBef>
                <a:spcPts val="1000"/>
              </a:spcBef>
              <a:spcAft>
                <a:spcPts val="0"/>
              </a:spcAft>
            </a:pPr>
            <a:r>
              <a:rPr lang="en-US" b="1">
                <a:latin typeface="Segoe UI"/>
                <a:cs typeface="Segoe UI"/>
              </a:rPr>
              <a:t>Hilker et al (2018)=</a:t>
            </a:r>
            <a:r>
              <a:rPr lang="en-US">
                <a:latin typeface="Segoe UI"/>
                <a:cs typeface="Segoe UI"/>
              </a:rPr>
              <a:t>Heritability of schizophrenia within this study was estimated to be 79% as well as previous reports being taken into account which suggested that this illness can be considered to be a genetic risk.  </a:t>
            </a:r>
          </a:p>
          <a:p>
            <a:pPr marL="344170" indent="-337820">
              <a:lnSpc>
                <a:spcPct val="110000"/>
              </a:lnSpc>
              <a:spcBef>
                <a:spcPts val="1000"/>
              </a:spcBef>
              <a:spcAft>
                <a:spcPts val="0"/>
              </a:spcAft>
            </a:pPr>
            <a:endParaRPr lang="en-US" sz="1800">
              <a:latin typeface="Segoe UI"/>
              <a:cs typeface="Segoe UI"/>
            </a:endParaRPr>
          </a:p>
          <a:p>
            <a:pPr marL="344170" indent="-337820">
              <a:lnSpc>
                <a:spcPct val="110000"/>
              </a:lnSpc>
              <a:spcBef>
                <a:spcPts val="1000"/>
              </a:spcBef>
              <a:spcAft>
                <a:spcPts val="0"/>
              </a:spcAft>
            </a:pPr>
            <a:endParaRPr lang="en-US" sz="1800">
              <a:latin typeface="Segoe UI"/>
              <a:cs typeface="Segoe UI"/>
            </a:endParaRPr>
          </a:p>
        </p:txBody>
      </p:sp>
      <p:sp>
        <p:nvSpPr>
          <p:cNvPr id="21" name="Rectangle 20">
            <a:extLst>
              <a:ext uri="{FF2B5EF4-FFF2-40B4-BE49-F238E27FC236}">
                <a16:creationId xmlns:a16="http://schemas.microsoft.com/office/drawing/2014/main" id="{D23B4D99-FEA8-489A-8436-A2F113BE1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at's the Difference Between a Gene and an Allele? | Britannica">
            <a:extLst>
              <a:ext uri="{FF2B5EF4-FFF2-40B4-BE49-F238E27FC236}">
                <a16:creationId xmlns:a16="http://schemas.microsoft.com/office/drawing/2014/main" id="{ED1CCABF-319B-BCD9-7384-BC0D92417C88}"/>
              </a:ext>
            </a:extLst>
          </p:cNvPr>
          <p:cNvPicPr>
            <a:picLocks noChangeAspect="1"/>
          </p:cNvPicPr>
          <p:nvPr/>
        </p:nvPicPr>
        <p:blipFill>
          <a:blip r:embed="rId5"/>
          <a:stretch>
            <a:fillRect/>
          </a:stretch>
        </p:blipFill>
        <p:spPr>
          <a:xfrm>
            <a:off x="7107906" y="1417471"/>
            <a:ext cx="3971925" cy="3381375"/>
          </a:xfrm>
          <a:prstGeom prst="rect">
            <a:avLst/>
          </a:prstGeom>
        </p:spPr>
      </p:pic>
    </p:spTree>
    <p:extLst>
      <p:ext uri="{BB962C8B-B14F-4D97-AF65-F5344CB8AC3E}">
        <p14:creationId xmlns:p14="http://schemas.microsoft.com/office/powerpoint/2010/main" val="2971495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BF7D-7AD8-A259-1D1B-D8FF185E4D13}"/>
              </a:ext>
            </a:extLst>
          </p:cNvPr>
          <p:cNvSpPr>
            <a:spLocks noGrp="1"/>
          </p:cNvSpPr>
          <p:nvPr>
            <p:ph type="title"/>
          </p:nvPr>
        </p:nvSpPr>
        <p:spPr>
          <a:xfrm>
            <a:off x="-686851" y="96188"/>
            <a:ext cx="7958331" cy="1077229"/>
          </a:xfrm>
        </p:spPr>
        <p:txBody>
          <a:bodyPr/>
          <a:lstStyle/>
          <a:p>
            <a:r>
              <a:rPr lang="en-US" i="1" u="sng">
                <a:cs typeface="Arial"/>
              </a:rPr>
              <a:t>Gene explanation for </a:t>
            </a:r>
            <a:r>
              <a:rPr lang="en-US" i="1" u="sng" err="1">
                <a:cs typeface="Arial"/>
              </a:rPr>
              <a:t>behaviour</a:t>
            </a:r>
            <a:r>
              <a:rPr lang="en-US" i="1" u="sng">
                <a:cs typeface="Arial"/>
              </a:rPr>
              <a:t>:</a:t>
            </a:r>
            <a:endParaRPr lang="en-US" i="1" u="sng"/>
          </a:p>
        </p:txBody>
      </p:sp>
      <p:sp>
        <p:nvSpPr>
          <p:cNvPr id="3" name="Content Placeholder 2">
            <a:extLst>
              <a:ext uri="{FF2B5EF4-FFF2-40B4-BE49-F238E27FC236}">
                <a16:creationId xmlns:a16="http://schemas.microsoft.com/office/drawing/2014/main" id="{B2319CEF-9471-8D6D-8AB5-110D08DC55FD}"/>
              </a:ext>
            </a:extLst>
          </p:cNvPr>
          <p:cNvSpPr>
            <a:spLocks noGrp="1"/>
          </p:cNvSpPr>
          <p:nvPr>
            <p:ph idx="1"/>
          </p:nvPr>
        </p:nvSpPr>
        <p:spPr>
          <a:xfrm>
            <a:off x="935253" y="1059087"/>
            <a:ext cx="10533721" cy="4749801"/>
          </a:xfrm>
        </p:spPr>
        <p:txBody>
          <a:bodyPr vert="horz" lIns="91440" tIns="45720" rIns="91440" bIns="45720" rtlCol="0" anchor="ctr">
            <a:noAutofit/>
          </a:bodyPr>
          <a:lstStyle/>
          <a:p>
            <a:pPr marL="6350" indent="0">
              <a:buNone/>
            </a:pPr>
            <a:endParaRPr lang="en-US" sz="1500">
              <a:cs typeface="Arial" panose="020B0604020202020204"/>
            </a:endParaRPr>
          </a:p>
          <a:p>
            <a:pPr marL="6350" indent="0">
              <a:buNone/>
            </a:pPr>
            <a:r>
              <a:rPr lang="en-US" sz="1500" b="1" u="sng">
                <a:cs typeface="Arial" panose="020B0604020202020204"/>
              </a:rPr>
              <a:t>Heritability of Aggression:</a:t>
            </a:r>
          </a:p>
          <a:p>
            <a:pPr marL="344170" indent="-337820"/>
            <a:r>
              <a:rPr lang="en-US" sz="1500">
                <a:cs typeface="Arial" panose="020B0604020202020204"/>
              </a:rPr>
              <a:t>Meta-analysis of 24 studies focused on aggression and heritability, where conclusions were made that the </a:t>
            </a:r>
            <a:r>
              <a:rPr lang="en-US" sz="1500" b="1" i="1">
                <a:cs typeface="Arial" panose="020B0604020202020204"/>
              </a:rPr>
              <a:t>overall heritability</a:t>
            </a:r>
            <a:r>
              <a:rPr lang="en-US" sz="1500" b="1">
                <a:cs typeface="Arial" panose="020B0604020202020204"/>
              </a:rPr>
              <a:t> </a:t>
            </a:r>
            <a:r>
              <a:rPr lang="en-US" sz="1500">
                <a:cs typeface="Arial" panose="020B0604020202020204"/>
              </a:rPr>
              <a:t>considered was approximately</a:t>
            </a:r>
            <a:r>
              <a:rPr lang="en-US" sz="1500" u="sng">
                <a:cs typeface="Arial" panose="020B0604020202020204"/>
              </a:rPr>
              <a:t> </a:t>
            </a:r>
            <a:r>
              <a:rPr lang="en-US" sz="1500" b="1" i="1" u="sng">
                <a:cs typeface="Arial" panose="020B0604020202020204"/>
              </a:rPr>
              <a:t>50%</a:t>
            </a:r>
            <a:r>
              <a:rPr lang="en-US" sz="1500">
                <a:cs typeface="Arial" panose="020B0604020202020204"/>
              </a:rPr>
              <a:t> of the variance (Miles &amp; Carney, 1997 &amp; Rhee &amp; Waldman, 2002). </a:t>
            </a:r>
          </a:p>
          <a:p>
            <a:pPr marL="344170" indent="-337820"/>
            <a:r>
              <a:rPr lang="en-US" sz="1500">
                <a:cs typeface="Arial" panose="020B0604020202020204"/>
              </a:rPr>
              <a:t>The main conclusions drawn were that heritability and environmental influences were significantly responsible in the portrayal of individual differences in aggressive </a:t>
            </a:r>
            <a:r>
              <a:rPr lang="en-US" sz="1500" err="1">
                <a:cs typeface="Arial" panose="020B0604020202020204"/>
              </a:rPr>
              <a:t>behaviour</a:t>
            </a:r>
            <a:r>
              <a:rPr lang="en-US" sz="1500">
                <a:cs typeface="Arial" panose="020B0604020202020204"/>
              </a:rPr>
              <a:t>. </a:t>
            </a:r>
          </a:p>
          <a:p>
            <a:pPr marL="344170" indent="-337820"/>
            <a:r>
              <a:rPr lang="en-US" sz="1500">
                <a:cs typeface="Arial" panose="020B0604020202020204"/>
              </a:rPr>
              <a:t>Considered that genetic and environmental influences were both equally </a:t>
            </a:r>
            <a:r>
              <a:rPr lang="en-US" sz="1500" b="1" i="1" u="sng">
                <a:cs typeface="Arial" panose="020B0604020202020204"/>
              </a:rPr>
              <a:t>significant during childhood</a:t>
            </a:r>
            <a:r>
              <a:rPr lang="en-US" sz="1500" b="1" i="1">
                <a:cs typeface="Arial" panose="020B0604020202020204"/>
              </a:rPr>
              <a:t>,</a:t>
            </a:r>
            <a:r>
              <a:rPr lang="en-US" sz="1500">
                <a:cs typeface="Arial" panose="020B0604020202020204"/>
              </a:rPr>
              <a:t> meanwhile during adulthood, genes became </a:t>
            </a:r>
            <a:r>
              <a:rPr lang="en-US" sz="1500" b="1" u="sng">
                <a:cs typeface="Arial" panose="020B0604020202020204"/>
              </a:rPr>
              <a:t>more prominent.</a:t>
            </a:r>
            <a:r>
              <a:rPr lang="en-US" sz="1500" u="sng">
                <a:cs typeface="Arial" panose="020B0604020202020204"/>
              </a:rPr>
              <a:t> </a:t>
            </a:r>
          </a:p>
          <a:p>
            <a:pPr marL="6350" indent="0">
              <a:buNone/>
            </a:pPr>
            <a:r>
              <a:rPr lang="en-US" sz="1500">
                <a:cs typeface="Arial" panose="020B0604020202020204"/>
              </a:rPr>
              <a:t>Alternative biological factors which can play a role in human </a:t>
            </a:r>
            <a:r>
              <a:rPr lang="en-US" sz="1500" err="1">
                <a:cs typeface="Arial" panose="020B0604020202020204"/>
              </a:rPr>
              <a:t>behaviour</a:t>
            </a:r>
            <a:r>
              <a:rPr lang="en-US" sz="1500">
                <a:cs typeface="Arial" panose="020B0604020202020204"/>
              </a:rPr>
              <a:t> includes the role of the developing </a:t>
            </a:r>
            <a:r>
              <a:rPr lang="en-US" sz="1500" b="1" i="1" u="sng" err="1">
                <a:cs typeface="Arial" panose="020B0604020202020204"/>
              </a:rPr>
              <a:t>foetus</a:t>
            </a:r>
            <a:r>
              <a:rPr lang="en-US" sz="1500" b="1" i="1" u="sng">
                <a:cs typeface="Arial" panose="020B0604020202020204"/>
              </a:rPr>
              <a:t>, the impact of nutrition and hormones</a:t>
            </a:r>
            <a:r>
              <a:rPr lang="en-US" sz="1500">
                <a:cs typeface="Arial" panose="020B0604020202020204"/>
              </a:rPr>
              <a:t> (Thomas, 2023). </a:t>
            </a:r>
            <a:endParaRPr lang="en-US"/>
          </a:p>
          <a:p>
            <a:pPr marL="6350" indent="0">
              <a:buNone/>
            </a:pPr>
            <a:r>
              <a:rPr lang="en-US" sz="1500" b="1">
                <a:cs typeface="Arial" panose="020B0604020202020204"/>
              </a:rPr>
              <a:t>The impact of nutrition:</a:t>
            </a:r>
            <a:endParaRPr lang="en-US"/>
          </a:p>
          <a:p>
            <a:pPr marL="344170" indent="-337820"/>
            <a:r>
              <a:rPr lang="en-US" sz="1500" b="1">
                <a:cs typeface="Arial" panose="020B0604020202020204"/>
              </a:rPr>
              <a:t>Virkkunen &amp; Huttunen (1982)</a:t>
            </a:r>
            <a:r>
              <a:rPr lang="en-US" sz="1500">
                <a:cs typeface="Arial" panose="020B0604020202020204"/>
              </a:rPr>
              <a:t> tested a sample of offenders involved in 1 or more serious assaults and in the sample abnormal low levels of glucose was perceived. </a:t>
            </a:r>
          </a:p>
          <a:p>
            <a:pPr marL="344170" indent="-337820"/>
            <a:r>
              <a:rPr lang="en-US" sz="1500">
                <a:cs typeface="Arial" panose="020B0604020202020204"/>
              </a:rPr>
              <a:t>Low levels of glucose if often caused by avoiding meals, large alcohol intake while delaying meals (NHS, 2023). </a:t>
            </a:r>
          </a:p>
          <a:p>
            <a:pPr marL="344170" indent="-337820"/>
            <a:r>
              <a:rPr lang="en-US" sz="1500">
                <a:cs typeface="Arial" panose="020B0604020202020204"/>
              </a:rPr>
              <a:t>Virkkunen later came to the conclusion that depletion of glucose within the sample was associated with</a:t>
            </a:r>
            <a:r>
              <a:rPr lang="en-US" sz="1500" b="1" i="1" u="sng">
                <a:cs typeface="Arial" panose="020B0604020202020204"/>
              </a:rPr>
              <a:t> antisocial characteristics of </a:t>
            </a:r>
            <a:r>
              <a:rPr lang="en-US" sz="1500" b="1" i="1" u="sng" err="1">
                <a:cs typeface="Arial" panose="020B0604020202020204"/>
              </a:rPr>
              <a:t>behaviour</a:t>
            </a:r>
            <a:r>
              <a:rPr lang="en-US" sz="1500" b="1" i="1" u="sng">
                <a:cs typeface="Arial" panose="020B0604020202020204"/>
              </a:rPr>
              <a:t>. </a:t>
            </a:r>
          </a:p>
        </p:txBody>
      </p:sp>
    </p:spTree>
    <p:extLst>
      <p:ext uri="{BB962C8B-B14F-4D97-AF65-F5344CB8AC3E}">
        <p14:creationId xmlns:p14="http://schemas.microsoft.com/office/powerpoint/2010/main" val="1799891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7466E-0B39-DEDF-4CA4-826B528DE81F}"/>
              </a:ext>
            </a:extLst>
          </p:cNvPr>
          <p:cNvSpPr>
            <a:spLocks noGrp="1"/>
          </p:cNvSpPr>
          <p:nvPr>
            <p:ph type="title"/>
          </p:nvPr>
        </p:nvSpPr>
        <p:spPr>
          <a:xfrm>
            <a:off x="-3915323" y="126266"/>
            <a:ext cx="7958331" cy="1077229"/>
          </a:xfrm>
        </p:spPr>
        <p:txBody>
          <a:bodyPr/>
          <a:lstStyle/>
          <a:p>
            <a:r>
              <a:rPr lang="en-US" u="sng">
                <a:cs typeface="Arial"/>
              </a:rPr>
              <a:t>Reference list:</a:t>
            </a:r>
            <a:endParaRPr lang="en-US" u="sng"/>
          </a:p>
        </p:txBody>
      </p:sp>
      <p:sp>
        <p:nvSpPr>
          <p:cNvPr id="3" name="Content Placeholder 2">
            <a:extLst>
              <a:ext uri="{FF2B5EF4-FFF2-40B4-BE49-F238E27FC236}">
                <a16:creationId xmlns:a16="http://schemas.microsoft.com/office/drawing/2014/main" id="{9F595EBC-0752-6F5A-263D-633C356E12E2}"/>
              </a:ext>
            </a:extLst>
          </p:cNvPr>
          <p:cNvSpPr>
            <a:spLocks noGrp="1"/>
          </p:cNvSpPr>
          <p:nvPr>
            <p:ph idx="1"/>
          </p:nvPr>
        </p:nvSpPr>
        <p:spPr>
          <a:xfrm>
            <a:off x="972393" y="2142354"/>
            <a:ext cx="10249456" cy="4549275"/>
          </a:xfrm>
        </p:spPr>
        <p:txBody>
          <a:bodyPr vert="horz" lIns="91440" tIns="45720" rIns="91440" bIns="45720" rtlCol="0" anchor="ctr">
            <a:noAutofit/>
          </a:bodyPr>
          <a:lstStyle/>
          <a:p>
            <a:pPr marL="457200" indent="-457200">
              <a:lnSpc>
                <a:spcPct val="90000"/>
              </a:lnSpc>
              <a:spcBef>
                <a:spcPts val="1000"/>
              </a:spcBef>
              <a:spcAft>
                <a:spcPts val="0"/>
              </a:spcAft>
            </a:pPr>
            <a:r>
              <a:rPr lang="en-US" i="1">
                <a:latin typeface="Segoe UI"/>
                <a:cs typeface="Segoe UI"/>
              </a:rPr>
              <a:t>Bouchard, T, J &amp; </a:t>
            </a:r>
            <a:r>
              <a:rPr lang="en-US" i="1" err="1">
                <a:latin typeface="Segoe UI"/>
                <a:cs typeface="Segoe UI"/>
              </a:rPr>
              <a:t>McGue</a:t>
            </a:r>
            <a:r>
              <a:rPr lang="en-US" i="1">
                <a:latin typeface="Segoe UI"/>
                <a:cs typeface="Segoe UI"/>
              </a:rPr>
              <a:t>, M, 1981, Familial Studies of Intelligence: A Review. </a:t>
            </a:r>
            <a:endParaRPr lang="en-US" i="1">
              <a:cs typeface="Arial"/>
            </a:endParaRPr>
          </a:p>
          <a:p>
            <a:pPr marL="457200" indent="-457200">
              <a:lnSpc>
                <a:spcPct val="90000"/>
              </a:lnSpc>
              <a:spcBef>
                <a:spcPts val="1000"/>
              </a:spcBef>
              <a:spcAft>
                <a:spcPts val="0"/>
              </a:spcAft>
            </a:pPr>
            <a:r>
              <a:rPr lang="en-US" i="1">
                <a:latin typeface="Segoe UI"/>
                <a:cs typeface="Segoe UI"/>
              </a:rPr>
              <a:t>Eaton-Thomas, K, 2023, 'The gene environment controversy' Psychological Approaches &amp; Perspectives (ECAP4009), University of Wales Trinity St Davids. </a:t>
            </a:r>
          </a:p>
          <a:p>
            <a:pPr marL="457200" indent="-457200">
              <a:lnSpc>
                <a:spcPct val="90000"/>
              </a:lnSpc>
              <a:spcBef>
                <a:spcPts val="1000"/>
              </a:spcBef>
              <a:spcAft>
                <a:spcPts val="0"/>
              </a:spcAft>
            </a:pPr>
            <a:r>
              <a:rPr lang="en-US" i="1">
                <a:latin typeface="Segoe UI"/>
                <a:cs typeface="Segoe UI"/>
              </a:rPr>
              <a:t>Hilker, R, 2018, Heritability of Schizophrenia and Schizophrenia Spectrum Based on the Nationwide Danish Twin Register, Novel Mechanisms in Schizophrenia Pathophysiology. </a:t>
            </a:r>
          </a:p>
          <a:p>
            <a:pPr marL="457200" indent="-457200">
              <a:lnSpc>
                <a:spcPct val="90000"/>
              </a:lnSpc>
              <a:spcBef>
                <a:spcPts val="1000"/>
              </a:spcBef>
              <a:spcAft>
                <a:spcPts val="0"/>
              </a:spcAft>
            </a:pPr>
            <a:r>
              <a:rPr lang="en-US" i="1">
                <a:latin typeface="Segoe UI"/>
                <a:cs typeface="Segoe UI"/>
              </a:rPr>
              <a:t>Miles, DR, Carey G (1997), Genetic and Environmental architecture of human aggression. J Pers Soc Psychol 72:207-217.</a:t>
            </a:r>
          </a:p>
          <a:p>
            <a:pPr marL="457200" indent="-457200">
              <a:lnSpc>
                <a:spcPct val="90000"/>
              </a:lnSpc>
              <a:spcBef>
                <a:spcPts val="1000"/>
              </a:spcBef>
              <a:spcAft>
                <a:spcPts val="0"/>
              </a:spcAft>
            </a:pPr>
            <a:r>
              <a:rPr lang="en-US" i="1">
                <a:latin typeface="Segoe UI"/>
                <a:cs typeface="Segoe UI"/>
              </a:rPr>
              <a:t>National Health Service, Low Blood Sugar (hypoglycemia), 2023. </a:t>
            </a:r>
          </a:p>
          <a:p>
            <a:pPr marL="457200" indent="-457200">
              <a:lnSpc>
                <a:spcPct val="90000"/>
              </a:lnSpc>
              <a:spcBef>
                <a:spcPts val="1000"/>
              </a:spcBef>
              <a:spcAft>
                <a:spcPts val="0"/>
              </a:spcAft>
            </a:pPr>
            <a:r>
              <a:rPr lang="en-US" i="1">
                <a:latin typeface="Segoe UI"/>
                <a:cs typeface="Segoe UI"/>
              </a:rPr>
              <a:t>Rhee SH, Waldman ID (2002), Genetic and Environmental Influences on Antisocial </a:t>
            </a:r>
            <a:r>
              <a:rPr lang="en-US" i="1" err="1">
                <a:latin typeface="Segoe UI"/>
                <a:cs typeface="Segoe UI"/>
              </a:rPr>
              <a:t>behaviour</a:t>
            </a:r>
            <a:r>
              <a:rPr lang="en-US" i="1">
                <a:latin typeface="Segoe UI"/>
                <a:cs typeface="Segoe UI"/>
              </a:rPr>
              <a:t>; a meta-analysis of twin and adoption studies. Psychol Bull 128:490-529. </a:t>
            </a:r>
          </a:p>
          <a:p>
            <a:pPr marL="457200" indent="-457200">
              <a:lnSpc>
                <a:spcPct val="90000"/>
              </a:lnSpc>
              <a:spcBef>
                <a:spcPts val="1000"/>
              </a:spcBef>
              <a:spcAft>
                <a:spcPts val="0"/>
              </a:spcAft>
            </a:pPr>
            <a:r>
              <a:rPr lang="en-US" i="1">
                <a:latin typeface="Segoe UI"/>
                <a:cs typeface="Segoe UI"/>
              </a:rPr>
              <a:t>Virkkunen, M, (1986), Insulin-Secretion during the glucose tolerance test among </a:t>
            </a:r>
            <a:r>
              <a:rPr lang="en-US" i="1" err="1">
                <a:latin typeface="Segoe UI"/>
                <a:cs typeface="Segoe UI"/>
              </a:rPr>
              <a:t>habitutally</a:t>
            </a:r>
            <a:r>
              <a:rPr lang="en-US" i="1">
                <a:latin typeface="Segoe UI"/>
                <a:cs typeface="Segoe UI"/>
              </a:rPr>
              <a:t> violent and impulsive offenders. Aggress </a:t>
            </a:r>
            <a:r>
              <a:rPr lang="en-US" i="1" err="1">
                <a:latin typeface="Segoe UI"/>
                <a:cs typeface="Segoe UI"/>
              </a:rPr>
              <a:t>Behav</a:t>
            </a:r>
            <a:r>
              <a:rPr lang="en-US" i="1">
                <a:latin typeface="Segoe UI"/>
                <a:cs typeface="Segoe UI"/>
              </a:rPr>
              <a:t> 12:303-310. </a:t>
            </a:r>
          </a:p>
          <a:p>
            <a:pPr marL="457200" indent="-457200">
              <a:lnSpc>
                <a:spcPct val="90000"/>
              </a:lnSpc>
              <a:spcBef>
                <a:spcPts val="1000"/>
              </a:spcBef>
              <a:spcAft>
                <a:spcPts val="0"/>
              </a:spcAft>
            </a:pPr>
            <a:r>
              <a:rPr lang="en-US" i="1">
                <a:latin typeface="Segoe UI"/>
                <a:cs typeface="Segoe UI"/>
              </a:rPr>
              <a:t>Virkkunen, M, </a:t>
            </a:r>
            <a:r>
              <a:rPr lang="en-US" i="1" err="1">
                <a:latin typeface="Segoe UI"/>
                <a:cs typeface="Segoe UI"/>
              </a:rPr>
              <a:t>Huttenen</a:t>
            </a:r>
            <a:r>
              <a:rPr lang="en-US" i="1">
                <a:latin typeface="Segoe UI"/>
                <a:cs typeface="Segoe UI"/>
              </a:rPr>
              <a:t> MO (1982), Evidence for Abnormal Glucose-Tolerance Test Among Violent Offenders, Neurobiology 8:30-34. </a:t>
            </a:r>
          </a:p>
          <a:p>
            <a:pPr marL="457200" indent="-457200">
              <a:lnSpc>
                <a:spcPct val="90000"/>
              </a:lnSpc>
              <a:spcBef>
                <a:spcPts val="1000"/>
              </a:spcBef>
              <a:spcAft>
                <a:spcPts val="0"/>
              </a:spcAft>
            </a:pPr>
            <a:endParaRPr lang="en-US" i="1">
              <a:latin typeface="Segoe UI"/>
              <a:cs typeface="Segoe UI"/>
            </a:endParaRPr>
          </a:p>
          <a:p>
            <a:pPr marL="457200" indent="-457200">
              <a:lnSpc>
                <a:spcPct val="90000"/>
              </a:lnSpc>
              <a:spcBef>
                <a:spcPts val="1000"/>
              </a:spcBef>
              <a:spcAft>
                <a:spcPts val="0"/>
              </a:spcAft>
            </a:pPr>
            <a:endParaRPr lang="en-US" sz="2800">
              <a:latin typeface="Segoe UI"/>
              <a:cs typeface="Segoe UI"/>
            </a:endParaRPr>
          </a:p>
          <a:p>
            <a:pPr marL="457200" indent="-457200">
              <a:lnSpc>
                <a:spcPct val="90000"/>
              </a:lnSpc>
              <a:spcBef>
                <a:spcPts val="1000"/>
              </a:spcBef>
              <a:spcAft>
                <a:spcPts val="0"/>
              </a:spcAft>
            </a:pPr>
            <a:endParaRPr lang="en-US" sz="2800">
              <a:latin typeface="Segoe UI"/>
              <a:cs typeface="Segoe UI"/>
            </a:endParaRPr>
          </a:p>
        </p:txBody>
      </p:sp>
    </p:spTree>
    <p:extLst>
      <p:ext uri="{BB962C8B-B14F-4D97-AF65-F5344CB8AC3E}">
        <p14:creationId xmlns:p14="http://schemas.microsoft.com/office/powerpoint/2010/main" val="2215229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lhouette of a person with a brain and a person&amp;#39;s head&#10;&#10;Description automatically generated">
            <a:extLst>
              <a:ext uri="{FF2B5EF4-FFF2-40B4-BE49-F238E27FC236}">
                <a16:creationId xmlns:a16="http://schemas.microsoft.com/office/drawing/2014/main" id="{D474ACFC-D258-CD82-6686-51607DDCA1BA}"/>
              </a:ext>
            </a:extLst>
          </p:cNvPr>
          <p:cNvPicPr>
            <a:picLocks noChangeAspect="1"/>
          </p:cNvPicPr>
          <p:nvPr/>
        </p:nvPicPr>
        <p:blipFill rotWithShape="1">
          <a:blip r:embed="rId2">
            <a:duotone>
              <a:schemeClr val="bg2">
                <a:shade val="45000"/>
                <a:satMod val="135000"/>
              </a:schemeClr>
              <a:prstClr val="white"/>
            </a:duotone>
            <a:alphaModFix amt="25000"/>
            <a:extLst>
              <a:ext uri="{837473B0-CC2E-450A-ABE3-18F120FF3D39}">
                <a1611:picAttrSrcUrl xmlns:a1611="http://schemas.microsoft.com/office/drawing/2016/11/main" r:id="rId3"/>
              </a:ext>
            </a:extLst>
          </a:blip>
          <a:srcRect t="8034" r="-1" b="21651"/>
          <a:stretch/>
        </p:blipFill>
        <p:spPr>
          <a:xfrm>
            <a:off x="153" y="10"/>
            <a:ext cx="12191695" cy="6857990"/>
          </a:xfrm>
          <a:prstGeom prst="rect">
            <a:avLst/>
          </a:prstGeom>
        </p:spPr>
      </p:pic>
      <p:pic>
        <p:nvPicPr>
          <p:cNvPr id="26" name="Picture 25">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C8319DCC-C249-7769-C519-6B9520A618BB}"/>
              </a:ext>
            </a:extLst>
          </p:cNvPr>
          <p:cNvSpPr>
            <a:spLocks noGrp="1"/>
          </p:cNvSpPr>
          <p:nvPr>
            <p:ph type="title"/>
          </p:nvPr>
        </p:nvSpPr>
        <p:spPr>
          <a:xfrm>
            <a:off x="2611808" y="808056"/>
            <a:ext cx="7958331" cy="1077229"/>
          </a:xfrm>
        </p:spPr>
        <p:txBody>
          <a:bodyPr>
            <a:normAutofit/>
          </a:bodyPr>
          <a:lstStyle/>
          <a:p>
            <a:pPr algn="l"/>
            <a:r>
              <a:rPr lang="en-US" u="sng">
                <a:cs typeface="Arial"/>
              </a:rPr>
              <a:t>Enviromental explanations </a:t>
            </a:r>
          </a:p>
        </p:txBody>
      </p:sp>
      <p:sp>
        <p:nvSpPr>
          <p:cNvPr id="27" name="Rectangle 2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7BA525-7198-F5C5-062F-3DF7B40BDABB}"/>
              </a:ext>
            </a:extLst>
          </p:cNvPr>
          <p:cNvSpPr>
            <a:spLocks noGrp="1"/>
          </p:cNvSpPr>
          <p:nvPr>
            <p:ph idx="1"/>
          </p:nvPr>
        </p:nvSpPr>
        <p:spPr>
          <a:xfrm>
            <a:off x="2610579" y="2052116"/>
            <a:ext cx="7959560" cy="3997828"/>
          </a:xfrm>
        </p:spPr>
        <p:txBody>
          <a:bodyPr>
            <a:normAutofit/>
          </a:bodyPr>
          <a:lstStyle/>
          <a:p>
            <a:pPr marL="344170" indent="-337820"/>
            <a:r>
              <a:rPr lang="en-US">
                <a:cs typeface="Arial"/>
              </a:rPr>
              <a:t>Evidence for this explanation </a:t>
            </a:r>
          </a:p>
          <a:p>
            <a:pPr marL="344170" indent="-337820"/>
            <a:r>
              <a:rPr lang="en-US">
                <a:cs typeface="Arial"/>
              </a:rPr>
              <a:t>Case Study – Genie 1970</a:t>
            </a:r>
          </a:p>
          <a:p>
            <a:pPr marL="344170" indent="-337820"/>
            <a:r>
              <a:rPr lang="en-US">
                <a:cs typeface="Arial"/>
              </a:rPr>
              <a:t>How this supports and contradicts the environmental explanation for human </a:t>
            </a:r>
            <a:r>
              <a:rPr lang="en-US" err="1">
                <a:cs typeface="Arial"/>
              </a:rPr>
              <a:t>behaviour</a:t>
            </a:r>
            <a:r>
              <a:rPr lang="en-US">
                <a:cs typeface="Arial"/>
              </a:rPr>
              <a:t> </a:t>
            </a:r>
          </a:p>
          <a:p>
            <a:pPr marL="344170" indent="-337820"/>
            <a:endParaRPr lang="en-US">
              <a:cs typeface="Arial"/>
            </a:endParaRPr>
          </a:p>
          <a:p>
            <a:pPr marL="344170" indent="-337820"/>
            <a:r>
              <a:rPr lang="en-US">
                <a:cs typeface="Arial"/>
              </a:rPr>
              <a:t>Standford prison experiment 1971</a:t>
            </a:r>
          </a:p>
          <a:p>
            <a:pPr marL="344170" indent="-337820"/>
            <a:r>
              <a:rPr lang="en-US">
                <a:cs typeface="Arial"/>
              </a:rPr>
              <a:t>How this supports and contradicts the environmental explanation for human </a:t>
            </a:r>
            <a:r>
              <a:rPr lang="en-US" err="1">
                <a:cs typeface="Arial"/>
              </a:rPr>
              <a:t>behaviour</a:t>
            </a:r>
            <a:r>
              <a:rPr lang="en-US">
                <a:cs typeface="Arial"/>
              </a:rPr>
              <a:t> </a:t>
            </a:r>
          </a:p>
          <a:p>
            <a:pPr marL="344170" indent="-337820"/>
            <a:endParaRPr lang="en-US">
              <a:cs typeface="Arial"/>
            </a:endParaRPr>
          </a:p>
          <a:p>
            <a:pPr marL="6350" indent="0">
              <a:buNone/>
            </a:pPr>
            <a:endParaRPr lang="en-US">
              <a:cs typeface="Arial"/>
            </a:endParaRPr>
          </a:p>
          <a:p>
            <a:pPr marL="344170" indent="-337820"/>
            <a:endParaRPr lang="en-US">
              <a:cs typeface="Arial"/>
            </a:endParaRPr>
          </a:p>
        </p:txBody>
      </p:sp>
      <p:sp>
        <p:nvSpPr>
          <p:cNvPr id="5" name="TextBox 4">
            <a:extLst>
              <a:ext uri="{FF2B5EF4-FFF2-40B4-BE49-F238E27FC236}">
                <a16:creationId xmlns:a16="http://schemas.microsoft.com/office/drawing/2014/main" id="{B5C7E293-80E4-EB20-C369-3B367DEE787E}"/>
              </a:ext>
            </a:extLst>
          </p:cNvPr>
          <p:cNvSpPr txBox="1"/>
          <p:nvPr/>
        </p:nvSpPr>
        <p:spPr>
          <a:xfrm>
            <a:off x="9451995" y="6657945"/>
            <a:ext cx="273985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3920254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26554-C13D-3D15-7779-C4DE483A7130}"/>
              </a:ext>
            </a:extLst>
          </p:cNvPr>
          <p:cNvSpPr>
            <a:spLocks noGrp="1"/>
          </p:cNvSpPr>
          <p:nvPr>
            <p:ph type="title"/>
          </p:nvPr>
        </p:nvSpPr>
        <p:spPr/>
        <p:txBody>
          <a:bodyPr/>
          <a:lstStyle/>
          <a:p>
            <a:pPr algn="l"/>
            <a:r>
              <a:rPr lang="en-US" u="sng">
                <a:cs typeface="Arial"/>
              </a:rPr>
              <a:t>Refrences List</a:t>
            </a:r>
          </a:p>
        </p:txBody>
      </p:sp>
      <p:sp>
        <p:nvSpPr>
          <p:cNvPr id="3" name="Content Placeholder 2">
            <a:extLst>
              <a:ext uri="{FF2B5EF4-FFF2-40B4-BE49-F238E27FC236}">
                <a16:creationId xmlns:a16="http://schemas.microsoft.com/office/drawing/2014/main" id="{92B3D292-D166-E9BE-1803-2698277BF4BF}"/>
              </a:ext>
            </a:extLst>
          </p:cNvPr>
          <p:cNvSpPr>
            <a:spLocks noGrp="1"/>
          </p:cNvSpPr>
          <p:nvPr>
            <p:ph idx="1"/>
          </p:nvPr>
        </p:nvSpPr>
        <p:spPr/>
        <p:txBody>
          <a:bodyPr/>
          <a:lstStyle/>
          <a:p>
            <a:pPr marL="344170" indent="-337820"/>
            <a:r>
              <a:rPr lang="en-US">
                <a:cs typeface="Arial"/>
              </a:rPr>
              <a:t>Genie 1970 – Curtis.s.s 1977 Genie. A psycholinguistic study of modern-day 'wild child' – academic press </a:t>
            </a:r>
          </a:p>
          <a:p>
            <a:pPr marL="344170" indent="-337820"/>
            <a:r>
              <a:rPr lang="en-US">
                <a:cs typeface="Arial"/>
              </a:rPr>
              <a:t>Standfod prison experiment 1971 - Zimbardo P.G 1973. A simulation study of the psychology of imprisonment, conducted at standfod unuiveristy. - Naval research reviews, 30 (1) 4-17</a:t>
            </a:r>
          </a:p>
          <a:p>
            <a:pPr marL="344170" indent="-337820"/>
            <a:endParaRPr lang="en-US">
              <a:cs typeface="Arial"/>
            </a:endParaRPr>
          </a:p>
          <a:p>
            <a:pPr marL="344170" indent="-337820"/>
            <a:endParaRPr lang="en-US">
              <a:cs typeface="Arial"/>
            </a:endParaRPr>
          </a:p>
        </p:txBody>
      </p:sp>
    </p:spTree>
    <p:extLst>
      <p:ext uri="{BB962C8B-B14F-4D97-AF65-F5344CB8AC3E}">
        <p14:creationId xmlns:p14="http://schemas.microsoft.com/office/powerpoint/2010/main" val="1749409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2BF0A0-B64C-4A93-8918-F114127838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9CD5395-7CFC-4A48-AC00-A04326CA38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5ACF2868-CAF0-49A7-8E77-2F6E733CBC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BF5D4D4B-3D5D-49AC-973B-2EF962D9D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50B604-8141-4B3D-804A-DF7C594B8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4D52DE-B748-4EA3-8D45-D2851D7D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1574D-DEBE-8172-5ABE-FE7D66C1333A}"/>
              </a:ext>
            </a:extLst>
          </p:cNvPr>
          <p:cNvSpPr>
            <a:spLocks noGrp="1"/>
          </p:cNvSpPr>
          <p:nvPr>
            <p:ph type="title"/>
          </p:nvPr>
        </p:nvSpPr>
        <p:spPr>
          <a:xfrm>
            <a:off x="1003887" y="164112"/>
            <a:ext cx="8608037" cy="1077229"/>
          </a:xfrm>
        </p:spPr>
        <p:txBody>
          <a:bodyPr>
            <a:normAutofit/>
          </a:bodyPr>
          <a:lstStyle/>
          <a:p>
            <a:pPr algn="l"/>
            <a:r>
              <a:rPr lang="en-US" u="sng">
                <a:cs typeface="Arial"/>
              </a:rPr>
              <a:t>Epigenetics:</a:t>
            </a:r>
            <a:endParaRPr lang="en-US" u="sng"/>
          </a:p>
        </p:txBody>
      </p:sp>
      <p:sp>
        <p:nvSpPr>
          <p:cNvPr id="3" name="Content Placeholder 2">
            <a:extLst>
              <a:ext uri="{FF2B5EF4-FFF2-40B4-BE49-F238E27FC236}">
                <a16:creationId xmlns:a16="http://schemas.microsoft.com/office/drawing/2014/main" id="{4B04E220-23B2-EE70-16B2-B9BE425235F6}"/>
              </a:ext>
            </a:extLst>
          </p:cNvPr>
          <p:cNvSpPr>
            <a:spLocks noGrp="1"/>
          </p:cNvSpPr>
          <p:nvPr>
            <p:ph idx="1"/>
          </p:nvPr>
        </p:nvSpPr>
        <p:spPr>
          <a:xfrm>
            <a:off x="1003699" y="1520721"/>
            <a:ext cx="6822022" cy="4639512"/>
          </a:xfrm>
        </p:spPr>
        <p:txBody>
          <a:bodyPr vert="horz" lIns="91440" tIns="45720" rIns="91440" bIns="45720" rtlCol="0" anchor="ctr">
            <a:noAutofit/>
          </a:bodyPr>
          <a:lstStyle/>
          <a:p>
            <a:pPr marL="6350" indent="0">
              <a:lnSpc>
                <a:spcPct val="110000"/>
              </a:lnSpc>
              <a:buNone/>
            </a:pPr>
            <a:r>
              <a:rPr lang="en-US" sz="1400" b="1" u="sng">
                <a:cs typeface="Arial" panose="020B0604020202020204"/>
              </a:rPr>
              <a:t>What is Epigenetics?</a:t>
            </a:r>
          </a:p>
          <a:p>
            <a:pPr marL="344170" indent="-337820">
              <a:lnSpc>
                <a:spcPct val="110000"/>
              </a:lnSpc>
            </a:pPr>
            <a:r>
              <a:rPr lang="en-US" sz="1400">
                <a:cs typeface="Arial" panose="020B0604020202020204"/>
              </a:rPr>
              <a:t>Refers to the study of understanding human </a:t>
            </a:r>
            <a:r>
              <a:rPr lang="en-US" sz="1400" err="1">
                <a:cs typeface="Arial" panose="020B0604020202020204"/>
              </a:rPr>
              <a:t>behaviour</a:t>
            </a:r>
            <a:r>
              <a:rPr lang="en-US" sz="1400">
                <a:cs typeface="Arial" panose="020B0604020202020204"/>
              </a:rPr>
              <a:t> </a:t>
            </a:r>
            <a:r>
              <a:rPr lang="en-US" sz="1400" err="1">
                <a:cs typeface="Arial" panose="020B0604020202020204"/>
              </a:rPr>
              <a:t>recognising</a:t>
            </a:r>
            <a:r>
              <a:rPr lang="en-US" sz="1400">
                <a:cs typeface="Arial" panose="020B0604020202020204"/>
              </a:rPr>
              <a:t> that </a:t>
            </a:r>
            <a:r>
              <a:rPr lang="en-US" sz="1400" b="1" i="1" u="sng">
                <a:cs typeface="Arial" panose="020B0604020202020204"/>
              </a:rPr>
              <a:t>environmental factors impact genetics,</a:t>
            </a:r>
            <a:r>
              <a:rPr lang="en-US" sz="1400">
                <a:cs typeface="Arial" panose="020B0604020202020204"/>
              </a:rPr>
              <a:t> especially the areas which are responsible in switching the gene expression</a:t>
            </a:r>
            <a:r>
              <a:rPr lang="en-US" sz="1400" b="1">
                <a:cs typeface="Arial" panose="020B0604020202020204"/>
              </a:rPr>
              <a:t> </a:t>
            </a:r>
            <a:r>
              <a:rPr lang="en-US" sz="1400" b="1" i="1" u="sng">
                <a:cs typeface="Arial" panose="020B0604020202020204"/>
              </a:rPr>
              <a:t>on or off </a:t>
            </a:r>
            <a:r>
              <a:rPr lang="en-US" sz="1400">
                <a:cs typeface="Arial" panose="020B0604020202020204"/>
              </a:rPr>
              <a:t>within the material of cell bodies and can be possible to be perceived in the behavior of future generations through being passed on.</a:t>
            </a:r>
          </a:p>
          <a:p>
            <a:pPr marL="344170" indent="-337820">
              <a:lnSpc>
                <a:spcPct val="110000"/>
              </a:lnSpc>
            </a:pPr>
            <a:r>
              <a:rPr lang="en-US" sz="1400">
                <a:cs typeface="Arial" panose="020B0604020202020204"/>
              </a:rPr>
              <a:t>Considers the way in which genetics are conveyed, instead of the actual DNA sequence of the genes. </a:t>
            </a:r>
          </a:p>
          <a:p>
            <a:pPr marL="344170" indent="-337820">
              <a:lnSpc>
                <a:spcPct val="110000"/>
              </a:lnSpc>
            </a:pPr>
            <a:r>
              <a:rPr lang="en-US" sz="1400">
                <a:cs typeface="Arial" panose="020B0604020202020204"/>
              </a:rPr>
              <a:t>EXAMPLE=the way in which starvation can impact the health, survival and stability of future generations.  </a:t>
            </a:r>
          </a:p>
          <a:p>
            <a:pPr marL="344170" indent="-337820">
              <a:lnSpc>
                <a:spcPct val="110000"/>
              </a:lnSpc>
            </a:pPr>
            <a:r>
              <a:rPr lang="en-US" sz="1400">
                <a:cs typeface="Arial" panose="020B0604020202020204"/>
              </a:rPr>
              <a:t>(Eaton-Thomas, 2023). </a:t>
            </a:r>
          </a:p>
          <a:p>
            <a:pPr marL="344170" indent="-337820">
              <a:lnSpc>
                <a:spcPct val="110000"/>
              </a:lnSpc>
            </a:pPr>
            <a:r>
              <a:rPr lang="en-US" sz="1400">
                <a:cs typeface="Arial" panose="020B0604020202020204"/>
              </a:rPr>
              <a:t>Variations due to epigenetics can begin before birth and can decide which cell contains a specific function e.g., whether it becomes a nerve cell (Centers for Disease Control and Prevention, 2022). </a:t>
            </a:r>
          </a:p>
          <a:p>
            <a:pPr marL="344170" indent="-337820">
              <a:lnSpc>
                <a:spcPct val="110000"/>
              </a:lnSpc>
            </a:pPr>
            <a:r>
              <a:rPr lang="en-US" sz="1400">
                <a:cs typeface="Arial" panose="020B0604020202020204"/>
              </a:rPr>
              <a:t>Epigenetics can change with age and not all are everlasting e.g., within areas of the AHRR gene, smokers can often have reduced DNA methylation in comparison to non-smokers. By quitting smoking, the DNA methylation can increase at the gene and eventually have similar levels to non-smokers (Centers for Disease Control and Prevention, 2022). </a:t>
            </a:r>
          </a:p>
          <a:p>
            <a:pPr marL="6350" indent="0">
              <a:lnSpc>
                <a:spcPct val="110000"/>
              </a:lnSpc>
              <a:buNone/>
            </a:pPr>
            <a:endParaRPr lang="en-US" sz="1400" b="1">
              <a:cs typeface="Arial" panose="020B0604020202020204"/>
            </a:endParaRPr>
          </a:p>
          <a:p>
            <a:pPr marL="6350" indent="0">
              <a:lnSpc>
                <a:spcPct val="110000"/>
              </a:lnSpc>
              <a:buNone/>
            </a:pPr>
            <a:endParaRPr lang="en-US" sz="700">
              <a:cs typeface="Arial" panose="020B0604020202020204"/>
            </a:endParaRPr>
          </a:p>
        </p:txBody>
      </p:sp>
      <p:pic>
        <p:nvPicPr>
          <p:cNvPr id="4" name="Picture 3" descr="Genes, Environment, and Youth Development (Su) | Department of Psychology">
            <a:extLst>
              <a:ext uri="{FF2B5EF4-FFF2-40B4-BE49-F238E27FC236}">
                <a16:creationId xmlns:a16="http://schemas.microsoft.com/office/drawing/2014/main" id="{04F09C7A-01A3-7E44-543E-925D68B9130E}"/>
              </a:ext>
            </a:extLst>
          </p:cNvPr>
          <p:cNvPicPr>
            <a:picLocks noChangeAspect="1"/>
          </p:cNvPicPr>
          <p:nvPr/>
        </p:nvPicPr>
        <p:blipFill>
          <a:blip r:embed="rId5"/>
          <a:stretch>
            <a:fillRect/>
          </a:stretch>
        </p:blipFill>
        <p:spPr>
          <a:xfrm>
            <a:off x="8045081" y="1816378"/>
            <a:ext cx="3143004" cy="1911354"/>
          </a:xfrm>
          <a:prstGeom prst="rect">
            <a:avLst/>
          </a:prstGeom>
          <a:ln>
            <a:noFill/>
          </a:ln>
          <a:effectLst>
            <a:outerShdw blurRad="292100" dist="139700" dir="2700000" algn="tl" rotWithShape="0">
              <a:srgbClr val="333333">
                <a:alpha val="65000"/>
              </a:srgbClr>
            </a:outerShdw>
          </a:effectLst>
        </p:spPr>
      </p:pic>
      <p:sp>
        <p:nvSpPr>
          <p:cNvPr id="21" name="Rectangle 20">
            <a:extLst>
              <a:ext uri="{FF2B5EF4-FFF2-40B4-BE49-F238E27FC236}">
                <a16:creationId xmlns:a16="http://schemas.microsoft.com/office/drawing/2014/main" id="{FB10DB22-FA48-4A87-9373-894F800CF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0933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2BF0A0-B64C-4A93-8918-F114127838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9CD5395-7CFC-4A48-AC00-A04326CA38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5ACF2868-CAF0-49A7-8E77-2F6E733CBC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BF5D4D4B-3D5D-49AC-973B-2EF962D9D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50B604-8141-4B3D-804A-DF7C594B8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4D52DE-B748-4EA3-8D45-D2851D7D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2245F7-FDE2-D0C8-5DA4-756FEBCC77EE}"/>
              </a:ext>
            </a:extLst>
          </p:cNvPr>
          <p:cNvSpPr>
            <a:spLocks noGrp="1"/>
          </p:cNvSpPr>
          <p:nvPr>
            <p:ph type="title"/>
          </p:nvPr>
        </p:nvSpPr>
        <p:spPr>
          <a:xfrm>
            <a:off x="957145" y="386950"/>
            <a:ext cx="8608037" cy="1077229"/>
          </a:xfrm>
        </p:spPr>
        <p:txBody>
          <a:bodyPr>
            <a:normAutofit/>
          </a:bodyPr>
          <a:lstStyle/>
          <a:p>
            <a:pPr algn="l"/>
            <a:r>
              <a:rPr lang="en-US" i="1" u="sng">
                <a:cs typeface="Arial"/>
              </a:rPr>
              <a:t>Epigenetics Continued</a:t>
            </a:r>
            <a:r>
              <a:rPr lang="en-US">
                <a:cs typeface="Arial"/>
              </a:rPr>
              <a:t>:</a:t>
            </a:r>
            <a:endParaRPr lang="en-US"/>
          </a:p>
        </p:txBody>
      </p:sp>
      <p:sp>
        <p:nvSpPr>
          <p:cNvPr id="3" name="Content Placeholder 2">
            <a:extLst>
              <a:ext uri="{FF2B5EF4-FFF2-40B4-BE49-F238E27FC236}">
                <a16:creationId xmlns:a16="http://schemas.microsoft.com/office/drawing/2014/main" id="{57FFB945-9E97-21E2-8832-E3ADAAAE3A92}"/>
              </a:ext>
            </a:extLst>
          </p:cNvPr>
          <p:cNvSpPr>
            <a:spLocks noGrp="1"/>
          </p:cNvSpPr>
          <p:nvPr>
            <p:ph idx="1"/>
          </p:nvPr>
        </p:nvSpPr>
        <p:spPr>
          <a:xfrm>
            <a:off x="1013724" y="2042089"/>
            <a:ext cx="6130204" cy="3997828"/>
          </a:xfrm>
        </p:spPr>
        <p:txBody>
          <a:bodyPr vert="horz" lIns="91440" tIns="45720" rIns="91440" bIns="45720" rtlCol="0" anchor="ctr">
            <a:noAutofit/>
          </a:bodyPr>
          <a:lstStyle/>
          <a:p>
            <a:pPr marL="6350" indent="0">
              <a:lnSpc>
                <a:spcPct val="110000"/>
              </a:lnSpc>
              <a:buNone/>
            </a:pPr>
            <a:r>
              <a:rPr lang="en-US" sz="1600" b="1" u="sng">
                <a:cs typeface="Arial"/>
              </a:rPr>
              <a:t>Evidence of epigenetics from studies:</a:t>
            </a:r>
            <a:endParaRPr lang="en-US" sz="1600" u="sng">
              <a:cs typeface="Arial"/>
            </a:endParaRPr>
          </a:p>
          <a:p>
            <a:pPr marL="344170" indent="-337820">
              <a:lnSpc>
                <a:spcPct val="110000"/>
              </a:lnSpc>
            </a:pPr>
            <a:r>
              <a:rPr lang="en-US" sz="1600">
                <a:cs typeface="Arial"/>
              </a:rPr>
              <a:t>Findings have suggested that the </a:t>
            </a:r>
            <a:r>
              <a:rPr lang="en-US" sz="1600" b="1" i="1" u="sng">
                <a:cs typeface="Arial"/>
              </a:rPr>
              <a:t>MAOA gene and adverse childhood experiences</a:t>
            </a:r>
            <a:r>
              <a:rPr lang="en-US" sz="1600">
                <a:cs typeface="Arial"/>
              </a:rPr>
              <a:t> increase the like hood of the</a:t>
            </a:r>
            <a:r>
              <a:rPr lang="en-US" sz="1600" b="1" i="1" u="sng">
                <a:cs typeface="Arial"/>
              </a:rPr>
              <a:t> aggressive </a:t>
            </a:r>
            <a:r>
              <a:rPr lang="en-US" sz="1600" b="1" i="1" u="sng" err="1">
                <a:cs typeface="Arial"/>
              </a:rPr>
              <a:t>behaviour</a:t>
            </a:r>
            <a:r>
              <a:rPr lang="en-US" sz="1600">
                <a:cs typeface="Arial"/>
              </a:rPr>
              <a:t> being present in adulthood.</a:t>
            </a:r>
          </a:p>
          <a:p>
            <a:pPr marL="344170" indent="-337820">
              <a:lnSpc>
                <a:spcPct val="110000"/>
              </a:lnSpc>
            </a:pPr>
            <a:r>
              <a:rPr lang="en-US" sz="1600" b="1" err="1">
                <a:cs typeface="Arial"/>
              </a:rPr>
              <a:t>Checknita</a:t>
            </a:r>
            <a:r>
              <a:rPr lang="en-US" sz="1600" b="1">
                <a:cs typeface="Arial"/>
              </a:rPr>
              <a:t> &amp; Researchers, 2020, </a:t>
            </a:r>
            <a:r>
              <a:rPr lang="en-US" sz="1600">
                <a:cs typeface="Arial"/>
              </a:rPr>
              <a:t>found that childhood maltreatment was linked to differential DNA methylation with a number of genes.</a:t>
            </a:r>
          </a:p>
          <a:p>
            <a:pPr marL="344170" indent="-337820">
              <a:lnSpc>
                <a:spcPct val="110000"/>
              </a:lnSpc>
            </a:pPr>
            <a:r>
              <a:rPr lang="en-US" sz="1600">
                <a:cs typeface="Arial"/>
              </a:rPr>
              <a:t>The highest levels of aggressive </a:t>
            </a:r>
            <a:r>
              <a:rPr lang="en-US" sz="1600" err="1">
                <a:cs typeface="Arial"/>
              </a:rPr>
              <a:t>behaviour</a:t>
            </a:r>
            <a:r>
              <a:rPr lang="en-US" sz="1600">
                <a:cs typeface="Arial"/>
              </a:rPr>
              <a:t> identified included males who had experience of maltreatment and contained the MAOA-S gene with greater levels of </a:t>
            </a:r>
            <a:r>
              <a:rPr lang="en-US" sz="1600" err="1">
                <a:cs typeface="Arial"/>
              </a:rPr>
              <a:t>exonic</a:t>
            </a:r>
            <a:r>
              <a:rPr lang="en-US" sz="1600">
                <a:cs typeface="Arial"/>
              </a:rPr>
              <a:t> methylation.</a:t>
            </a:r>
          </a:p>
          <a:p>
            <a:pPr marL="344170" indent="-337820">
              <a:lnSpc>
                <a:spcPct val="110000"/>
              </a:lnSpc>
            </a:pPr>
            <a:r>
              <a:rPr lang="en-US" sz="1600">
                <a:cs typeface="Arial"/>
              </a:rPr>
              <a:t>The main conclusion of the study included that the MAOA RI gene led to the MAOA risk genotypes interact with experiences of maltreatment which then resulted in the aggressive </a:t>
            </a:r>
            <a:r>
              <a:rPr lang="en-US" sz="1600" err="1">
                <a:cs typeface="Arial"/>
              </a:rPr>
              <a:t>behaviours</a:t>
            </a:r>
            <a:r>
              <a:rPr lang="en-US" sz="1600">
                <a:cs typeface="Arial"/>
              </a:rPr>
              <a:t> being carried out in males. </a:t>
            </a:r>
          </a:p>
          <a:p>
            <a:pPr marL="344170" indent="-337820">
              <a:lnSpc>
                <a:spcPct val="110000"/>
              </a:lnSpc>
            </a:pPr>
            <a:endParaRPr lang="en-US" sz="1000">
              <a:cs typeface="Arial"/>
            </a:endParaRPr>
          </a:p>
          <a:p>
            <a:pPr marL="344170" indent="-337820">
              <a:lnSpc>
                <a:spcPct val="110000"/>
              </a:lnSpc>
            </a:pPr>
            <a:endParaRPr lang="en-US" sz="1000">
              <a:cs typeface="Arial"/>
            </a:endParaRPr>
          </a:p>
        </p:txBody>
      </p:sp>
      <p:pic>
        <p:nvPicPr>
          <p:cNvPr id="4" name="Picture 3" descr="5,722 Aggressive Behaviour Images, Stock Photos, 3D objects, &amp; Vectors |  Shutterstock">
            <a:extLst>
              <a:ext uri="{FF2B5EF4-FFF2-40B4-BE49-F238E27FC236}">
                <a16:creationId xmlns:a16="http://schemas.microsoft.com/office/drawing/2014/main" id="{0A28D291-F303-7748-3552-740784DE955C}"/>
              </a:ext>
            </a:extLst>
          </p:cNvPr>
          <p:cNvPicPr>
            <a:picLocks noChangeAspect="1"/>
          </p:cNvPicPr>
          <p:nvPr/>
        </p:nvPicPr>
        <p:blipFill>
          <a:blip r:embed="rId5"/>
          <a:stretch>
            <a:fillRect/>
          </a:stretch>
        </p:blipFill>
        <p:spPr>
          <a:xfrm>
            <a:off x="7319515" y="2008539"/>
            <a:ext cx="3674398" cy="325184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FB10DB22-FA48-4A87-9373-894F800CF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4966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DA9F-8E82-DAB0-F8D7-70118860E25C}"/>
              </a:ext>
            </a:extLst>
          </p:cNvPr>
          <p:cNvSpPr>
            <a:spLocks noGrp="1"/>
          </p:cNvSpPr>
          <p:nvPr>
            <p:ph type="title"/>
          </p:nvPr>
        </p:nvSpPr>
        <p:spPr/>
        <p:txBody>
          <a:bodyPr/>
          <a:lstStyle/>
          <a:p>
            <a:r>
              <a:rPr lang="en-US">
                <a:cs typeface="Arial"/>
              </a:rPr>
              <a:t>References:</a:t>
            </a:r>
            <a:endParaRPr lang="en-US"/>
          </a:p>
        </p:txBody>
      </p:sp>
      <p:sp>
        <p:nvSpPr>
          <p:cNvPr id="3" name="Content Placeholder 2">
            <a:extLst>
              <a:ext uri="{FF2B5EF4-FFF2-40B4-BE49-F238E27FC236}">
                <a16:creationId xmlns:a16="http://schemas.microsoft.com/office/drawing/2014/main" id="{54A674A4-E216-158E-A16B-6DAA9E616A36}"/>
              </a:ext>
            </a:extLst>
          </p:cNvPr>
          <p:cNvSpPr>
            <a:spLocks noGrp="1"/>
          </p:cNvSpPr>
          <p:nvPr>
            <p:ph idx="1"/>
          </p:nvPr>
        </p:nvSpPr>
        <p:spPr>
          <a:xfrm>
            <a:off x="2883888" y="2112274"/>
            <a:ext cx="7796540" cy="3997828"/>
          </a:xfrm>
        </p:spPr>
        <p:txBody>
          <a:bodyPr/>
          <a:lstStyle/>
          <a:p>
            <a:pPr marL="344170" indent="-337820"/>
            <a:r>
              <a:rPr lang="en-US" i="1">
                <a:latin typeface="Segoe UI"/>
                <a:cs typeface="Segoe UI"/>
              </a:rPr>
              <a:t>Centers for Disease Control &amp; Prevention, (2022), 'What is Epigenetics,' Genomics &amp; Precision Health. </a:t>
            </a:r>
          </a:p>
          <a:p>
            <a:pPr marL="344170" indent="-337820"/>
            <a:r>
              <a:rPr lang="en-US" i="1" err="1">
                <a:latin typeface="Segoe UI"/>
                <a:cs typeface="Segoe UI"/>
              </a:rPr>
              <a:t>Checknita</a:t>
            </a:r>
            <a:r>
              <a:rPr lang="en-US" i="1">
                <a:latin typeface="Segoe UI"/>
                <a:cs typeface="Segoe UI"/>
              </a:rPr>
              <a:t>, D, Bendre, M, Ekstrom, T, </a:t>
            </a:r>
            <a:r>
              <a:rPr lang="en-US" i="1" err="1">
                <a:latin typeface="Segoe UI"/>
                <a:cs typeface="Segoe UI"/>
              </a:rPr>
              <a:t>Comasco</a:t>
            </a:r>
            <a:r>
              <a:rPr lang="en-US" i="1">
                <a:latin typeface="Segoe UI"/>
                <a:cs typeface="Segoe UI"/>
              </a:rPr>
              <a:t>, E, Tiihonen, J, Hodgins, S, Nilsson, K (2020), 'Monoamine Oxidase, A genotype and methylation </a:t>
            </a:r>
            <a:r>
              <a:rPr lang="en-US" i="1" err="1">
                <a:latin typeface="Segoe UI"/>
                <a:cs typeface="Segoe UI"/>
              </a:rPr>
              <a:t>modetrate</a:t>
            </a:r>
            <a:r>
              <a:rPr lang="en-US" i="1">
                <a:latin typeface="Segoe UI"/>
                <a:cs typeface="Segoe UI"/>
              </a:rPr>
              <a:t> the association of maltreatment and aggressive </a:t>
            </a:r>
            <a:r>
              <a:rPr lang="en-US" i="1" err="1">
                <a:latin typeface="Segoe UI"/>
                <a:cs typeface="Segoe UI"/>
              </a:rPr>
              <a:t>behaviour</a:t>
            </a:r>
            <a:r>
              <a:rPr lang="en-US" i="1">
                <a:latin typeface="Segoe UI"/>
                <a:cs typeface="Segoe UI"/>
              </a:rPr>
              <a:t>,' </a:t>
            </a:r>
            <a:r>
              <a:rPr lang="en-US" i="1" err="1">
                <a:latin typeface="Segoe UI"/>
                <a:cs typeface="Segoe UI"/>
              </a:rPr>
              <a:t>Behavioural</a:t>
            </a:r>
            <a:r>
              <a:rPr lang="en-US" i="1">
                <a:latin typeface="Segoe UI"/>
                <a:cs typeface="Segoe UI"/>
              </a:rPr>
              <a:t> Brain Research, 382. </a:t>
            </a:r>
          </a:p>
          <a:p>
            <a:pPr marL="344170" indent="-337820"/>
            <a:r>
              <a:rPr lang="en-US" i="1">
                <a:latin typeface="Segoe UI"/>
                <a:cs typeface="Segoe UI"/>
              </a:rPr>
              <a:t>Eaton-Thomas, K, 2023, 'The gene environment controversy' Psychological Approaches &amp; Perspectives (ECAP4009), University of Wales Trinity St Davids. </a:t>
            </a:r>
            <a:endParaRPr lang="en-US"/>
          </a:p>
          <a:p>
            <a:pPr marL="344170" indent="-337820"/>
            <a:endParaRPr lang="en-US" i="1">
              <a:latin typeface="Segoe UI"/>
              <a:cs typeface="Segoe UI"/>
            </a:endParaRPr>
          </a:p>
          <a:p>
            <a:pPr marL="344170" indent="-337820"/>
            <a:endParaRPr lang="en-US" i="1">
              <a:latin typeface="Segoe UI"/>
              <a:cs typeface="Segoe UI"/>
            </a:endParaRPr>
          </a:p>
        </p:txBody>
      </p:sp>
    </p:spTree>
    <p:extLst>
      <p:ext uri="{BB962C8B-B14F-4D97-AF65-F5344CB8AC3E}">
        <p14:creationId xmlns:p14="http://schemas.microsoft.com/office/powerpoint/2010/main" val="855398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D66FF-A85A-A098-CEB6-36EB8AF7794C}"/>
              </a:ext>
            </a:extLst>
          </p:cNvPr>
          <p:cNvSpPr>
            <a:spLocks noGrp="1"/>
          </p:cNvSpPr>
          <p:nvPr>
            <p:ph type="title"/>
          </p:nvPr>
        </p:nvSpPr>
        <p:spPr>
          <a:xfrm>
            <a:off x="1597635" y="808056"/>
            <a:ext cx="7958331" cy="1077229"/>
          </a:xfrm>
        </p:spPr>
        <p:txBody>
          <a:bodyPr/>
          <a:lstStyle/>
          <a:p>
            <a:pPr algn="ctr"/>
            <a:r>
              <a:rPr lang="en-US" u="sng">
                <a:cs typeface="Arial"/>
              </a:rPr>
              <a:t>Overall summary </a:t>
            </a:r>
            <a:endParaRPr lang="en-US" u="sng"/>
          </a:p>
        </p:txBody>
      </p:sp>
      <p:sp>
        <p:nvSpPr>
          <p:cNvPr id="3" name="Content Placeholder 2">
            <a:extLst>
              <a:ext uri="{FF2B5EF4-FFF2-40B4-BE49-F238E27FC236}">
                <a16:creationId xmlns:a16="http://schemas.microsoft.com/office/drawing/2014/main" id="{2F9CC7F7-F6C6-BFF7-1972-ACC4E362B251}"/>
              </a:ext>
            </a:extLst>
          </p:cNvPr>
          <p:cNvSpPr>
            <a:spLocks noGrp="1"/>
          </p:cNvSpPr>
          <p:nvPr>
            <p:ph idx="1"/>
          </p:nvPr>
        </p:nvSpPr>
        <p:spPr>
          <a:xfrm>
            <a:off x="1297925" y="3570581"/>
            <a:ext cx="6415072" cy="3997828"/>
          </a:xfrm>
        </p:spPr>
        <p:txBody>
          <a:bodyPr/>
          <a:lstStyle/>
          <a:p>
            <a:pPr marL="344170" indent="-337820"/>
            <a:r>
              <a:rPr lang="en-US">
                <a:cs typeface="Arial"/>
              </a:rPr>
              <a:t>Genes impacted </a:t>
            </a:r>
            <a:r>
              <a:rPr lang="en-US" err="1">
                <a:cs typeface="Arial"/>
              </a:rPr>
              <a:t>apon</a:t>
            </a:r>
            <a:r>
              <a:rPr lang="en-US">
                <a:cs typeface="Arial"/>
              </a:rPr>
              <a:t> human </a:t>
            </a:r>
            <a:r>
              <a:rPr lang="en-US" err="1">
                <a:cs typeface="Arial"/>
              </a:rPr>
              <a:t>behaviour</a:t>
            </a:r>
            <a:r>
              <a:rPr lang="en-US">
                <a:cs typeface="Arial"/>
              </a:rPr>
              <a:t>.</a:t>
            </a:r>
            <a:endParaRPr lang="en-US"/>
          </a:p>
          <a:p>
            <a:pPr marL="344170" indent="-337820"/>
            <a:r>
              <a:rPr lang="en-US" err="1">
                <a:cs typeface="Arial"/>
              </a:rPr>
              <a:t>Oruc</a:t>
            </a:r>
            <a:r>
              <a:rPr lang="en-US">
                <a:cs typeface="Arial"/>
              </a:rPr>
              <a:t> et al believed that serotonin genes are linked to bipolar disorder. </a:t>
            </a:r>
          </a:p>
          <a:p>
            <a:pPr marL="344170" indent="-337820"/>
            <a:r>
              <a:rPr lang="en-US">
                <a:cs typeface="Arial"/>
              </a:rPr>
              <a:t>Research has shown that genetics soley does not affect human behaviour as life experiences and environmental factors pla a massive role too. </a:t>
            </a:r>
          </a:p>
          <a:p>
            <a:pPr marL="344170" indent="-337820"/>
            <a:r>
              <a:rPr lang="en-US">
                <a:cs typeface="Arial"/>
              </a:rPr>
              <a:t>Example- if an individual has depression and is living in a messy environment it is likely to have an impact on their feelings . </a:t>
            </a:r>
          </a:p>
          <a:p>
            <a:pPr marL="344170" indent="-337820"/>
            <a:endParaRPr lang="en-US">
              <a:cs typeface="Arial"/>
            </a:endParaRPr>
          </a:p>
          <a:p>
            <a:pPr marL="344170" indent="-337820"/>
            <a:endParaRPr lang="en-US">
              <a:cs typeface="Arial"/>
            </a:endParaRPr>
          </a:p>
          <a:p>
            <a:pPr marL="344170" indent="-337820"/>
            <a:endParaRPr lang="en-US">
              <a:cs typeface="Arial"/>
            </a:endParaRPr>
          </a:p>
          <a:p>
            <a:pPr marL="344170" indent="-337820"/>
            <a:endParaRPr lang="en-US">
              <a:cs typeface="Arial"/>
            </a:endParaRPr>
          </a:p>
        </p:txBody>
      </p:sp>
      <p:pic>
        <p:nvPicPr>
          <p:cNvPr id="4" name="Picture 3" descr="How Does Genetics Influence Our Behaviour? | Technology Networks">
            <a:extLst>
              <a:ext uri="{FF2B5EF4-FFF2-40B4-BE49-F238E27FC236}">
                <a16:creationId xmlns:a16="http://schemas.microsoft.com/office/drawing/2014/main" id="{E9CA05EE-F663-F67C-2386-1F520A7BD46C}"/>
              </a:ext>
            </a:extLst>
          </p:cNvPr>
          <p:cNvPicPr>
            <a:picLocks noChangeAspect="1"/>
          </p:cNvPicPr>
          <p:nvPr/>
        </p:nvPicPr>
        <p:blipFill>
          <a:blip r:embed="rId2"/>
          <a:stretch>
            <a:fillRect/>
          </a:stretch>
        </p:blipFill>
        <p:spPr>
          <a:xfrm rot="16200000">
            <a:off x="6876354" y="2607692"/>
            <a:ext cx="5015884" cy="2814962"/>
          </a:xfrm>
          <a:prstGeom prst="rect">
            <a:avLst/>
          </a:prstGeom>
        </p:spPr>
      </p:pic>
    </p:spTree>
    <p:extLst>
      <p:ext uri="{BB962C8B-B14F-4D97-AF65-F5344CB8AC3E}">
        <p14:creationId xmlns:p14="http://schemas.microsoft.com/office/powerpoint/2010/main" val="488026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00658-0FED-D12A-DDB8-65855BB27E87}"/>
              </a:ext>
            </a:extLst>
          </p:cNvPr>
          <p:cNvSpPr>
            <a:spLocks noGrp="1"/>
          </p:cNvSpPr>
          <p:nvPr>
            <p:ph type="title"/>
          </p:nvPr>
        </p:nvSpPr>
        <p:spPr>
          <a:xfrm>
            <a:off x="2369" y="923178"/>
            <a:ext cx="7958331" cy="1077229"/>
          </a:xfrm>
        </p:spPr>
        <p:txBody>
          <a:bodyPr/>
          <a:lstStyle/>
          <a:p>
            <a:pPr algn="ctr"/>
            <a:r>
              <a:rPr lang="en-US" u="sng">
                <a:cs typeface="Arial"/>
              </a:rPr>
              <a:t>Overall summary continued </a:t>
            </a:r>
            <a:endParaRPr lang="en-US" u="sng"/>
          </a:p>
        </p:txBody>
      </p:sp>
      <p:sp>
        <p:nvSpPr>
          <p:cNvPr id="3" name="Content Placeholder 2">
            <a:extLst>
              <a:ext uri="{FF2B5EF4-FFF2-40B4-BE49-F238E27FC236}">
                <a16:creationId xmlns:a16="http://schemas.microsoft.com/office/drawing/2014/main" id="{2ECC7E65-05E2-61AF-9941-79353B15F889}"/>
              </a:ext>
            </a:extLst>
          </p:cNvPr>
          <p:cNvSpPr>
            <a:spLocks noGrp="1"/>
          </p:cNvSpPr>
          <p:nvPr>
            <p:ph idx="1"/>
          </p:nvPr>
        </p:nvSpPr>
        <p:spPr>
          <a:xfrm>
            <a:off x="646578" y="2677066"/>
            <a:ext cx="10553991" cy="3997828"/>
          </a:xfrm>
        </p:spPr>
        <p:txBody>
          <a:bodyPr>
            <a:normAutofit fontScale="92500"/>
          </a:bodyPr>
          <a:lstStyle/>
          <a:p>
            <a:pPr marL="344170" indent="-337820"/>
            <a:r>
              <a:rPr lang="en-US">
                <a:cs typeface="Arial"/>
              </a:rPr>
              <a:t>Environmental factors impact </a:t>
            </a:r>
            <a:r>
              <a:rPr lang="en-US" err="1">
                <a:cs typeface="Arial"/>
              </a:rPr>
              <a:t>apon</a:t>
            </a:r>
            <a:r>
              <a:rPr lang="en-US">
                <a:cs typeface="Arial"/>
              </a:rPr>
              <a:t> human </a:t>
            </a:r>
            <a:r>
              <a:rPr lang="en-US" err="1">
                <a:cs typeface="Arial"/>
              </a:rPr>
              <a:t>behaviour</a:t>
            </a:r>
            <a:r>
              <a:rPr lang="en-US">
                <a:cs typeface="Arial"/>
              </a:rPr>
              <a:t>. </a:t>
            </a:r>
          </a:p>
          <a:p>
            <a:pPr marL="344170" indent="-337820"/>
            <a:r>
              <a:rPr lang="en-US">
                <a:cs typeface="Arial"/>
              </a:rPr>
              <a:t>Eric Lenneberg beleieved that the time between infancy and puberty is an important period for language. It is beleieved that there are maturational changes in the brain at the end of puberty. </a:t>
            </a:r>
          </a:p>
          <a:p>
            <a:pPr marL="344170" indent="-337820"/>
            <a:r>
              <a:rPr lang="en-US">
                <a:cs typeface="Arial"/>
              </a:rPr>
              <a:t>Lenneberg stated that if language is to be learned it must be learned during that period or it will not be learned.</a:t>
            </a:r>
          </a:p>
          <a:p>
            <a:pPr marL="344170" indent="-337820"/>
            <a:r>
              <a:rPr lang="en-US">
                <a:cs typeface="Arial"/>
              </a:rPr>
              <a:t>Lenneberg believed that the period between infancy and puberty is the easiest time to learn. </a:t>
            </a:r>
          </a:p>
          <a:p>
            <a:pPr marL="344170" indent="-337820"/>
            <a:r>
              <a:rPr lang="en-US">
                <a:cs typeface="Arial"/>
              </a:rPr>
              <a:t>Lenberg studied children and adults that both suffered with similar brain injuries his findings showed that children are more likely to learn a language and recover than the adults were. </a:t>
            </a:r>
          </a:p>
        </p:txBody>
      </p:sp>
      <p:pic>
        <p:nvPicPr>
          <p:cNvPr id="4" name="Picture 3" descr="Climate change and human behaviour">
            <a:extLst>
              <a:ext uri="{FF2B5EF4-FFF2-40B4-BE49-F238E27FC236}">
                <a16:creationId xmlns:a16="http://schemas.microsoft.com/office/drawing/2014/main" id="{04386A85-047C-A8C5-3E04-D3ABBAB38458}"/>
              </a:ext>
            </a:extLst>
          </p:cNvPr>
          <p:cNvPicPr>
            <a:picLocks noChangeAspect="1"/>
          </p:cNvPicPr>
          <p:nvPr/>
        </p:nvPicPr>
        <p:blipFill>
          <a:blip r:embed="rId2"/>
          <a:stretch>
            <a:fillRect/>
          </a:stretch>
        </p:blipFill>
        <p:spPr>
          <a:xfrm>
            <a:off x="7009442" y="714750"/>
            <a:ext cx="4148515" cy="2331159"/>
          </a:xfrm>
          <a:prstGeom prst="rect">
            <a:avLst/>
          </a:prstGeom>
        </p:spPr>
      </p:pic>
    </p:spTree>
    <p:extLst>
      <p:ext uri="{BB962C8B-B14F-4D97-AF65-F5344CB8AC3E}">
        <p14:creationId xmlns:p14="http://schemas.microsoft.com/office/powerpoint/2010/main" val="13750378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526BE-F55D-C6F4-7D84-F849FAE9A83C}"/>
              </a:ext>
            </a:extLst>
          </p:cNvPr>
          <p:cNvSpPr>
            <a:spLocks noGrp="1"/>
          </p:cNvSpPr>
          <p:nvPr>
            <p:ph type="title"/>
          </p:nvPr>
        </p:nvSpPr>
        <p:spPr>
          <a:xfrm>
            <a:off x="2121974" y="816781"/>
            <a:ext cx="7950984" cy="1081705"/>
          </a:xfrm>
        </p:spPr>
        <p:txBody>
          <a:bodyPr/>
          <a:lstStyle/>
          <a:p>
            <a:pPr algn="ctr"/>
            <a:r>
              <a:rPr lang="en-US" u="sng">
                <a:cs typeface="Arial"/>
              </a:rPr>
              <a:t>Summary on epigentics</a:t>
            </a:r>
          </a:p>
        </p:txBody>
      </p:sp>
      <p:pic>
        <p:nvPicPr>
          <p:cNvPr id="5" name="Content Placeholder 4" descr="Epigenetics - By universe - Life sciences">
            <a:extLst>
              <a:ext uri="{FF2B5EF4-FFF2-40B4-BE49-F238E27FC236}">
                <a16:creationId xmlns:a16="http://schemas.microsoft.com/office/drawing/2014/main" id="{C5E24C85-BD20-4640-E7F5-BD310B4FCD0D}"/>
              </a:ext>
            </a:extLst>
          </p:cNvPr>
          <p:cNvPicPr>
            <a:picLocks noGrp="1" noChangeAspect="1"/>
          </p:cNvPicPr>
          <p:nvPr>
            <p:ph sz="half" idx="1"/>
          </p:nvPr>
        </p:nvPicPr>
        <p:blipFill>
          <a:blip r:embed="rId2"/>
          <a:stretch>
            <a:fillRect/>
          </a:stretch>
        </p:blipFill>
        <p:spPr>
          <a:xfrm>
            <a:off x="3590187" y="4592759"/>
            <a:ext cx="6480121" cy="2090043"/>
          </a:xfrm>
        </p:spPr>
      </p:pic>
      <p:sp>
        <p:nvSpPr>
          <p:cNvPr id="6" name="TextBox 5">
            <a:extLst>
              <a:ext uri="{FF2B5EF4-FFF2-40B4-BE49-F238E27FC236}">
                <a16:creationId xmlns:a16="http://schemas.microsoft.com/office/drawing/2014/main" id="{8BC451D1-EB51-D038-E996-A2FECEF22F32}"/>
              </a:ext>
            </a:extLst>
          </p:cNvPr>
          <p:cNvSpPr txBox="1"/>
          <p:nvPr/>
        </p:nvSpPr>
        <p:spPr>
          <a:xfrm>
            <a:off x="1222488" y="1491108"/>
            <a:ext cx="960448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err="1">
                <a:cs typeface="Arial" panose="020B0604020202020204"/>
              </a:rPr>
              <a:t>Epigentic</a:t>
            </a:r>
            <a:r>
              <a:rPr lang="en-US">
                <a:cs typeface="Arial" panose="020B0604020202020204"/>
              </a:rPr>
              <a:t> changes can affect how genes are expressed which has an impact on organism's development health.</a:t>
            </a:r>
          </a:p>
          <a:p>
            <a:pPr marL="285750" indent="-285750">
              <a:buFont typeface="Arial"/>
              <a:buChar char="•"/>
            </a:pPr>
            <a:endParaRPr lang="en-US">
              <a:cs typeface="Arial" panose="020B0604020202020204"/>
            </a:endParaRPr>
          </a:p>
          <a:p>
            <a:pPr marL="285750" indent="-285750">
              <a:buFont typeface="Arial"/>
              <a:buChar char="•"/>
            </a:pPr>
            <a:r>
              <a:rPr lang="en-US">
                <a:cs typeface="Arial" panose="020B0604020202020204"/>
              </a:rPr>
              <a:t>Potential to be passed onto the </a:t>
            </a:r>
            <a:r>
              <a:rPr lang="en-US" err="1">
                <a:cs typeface="Arial" panose="020B0604020202020204"/>
              </a:rPr>
              <a:t>behaviour</a:t>
            </a:r>
            <a:r>
              <a:rPr lang="en-US">
                <a:cs typeface="Arial" panose="020B0604020202020204"/>
              </a:rPr>
              <a:t> of future generations.</a:t>
            </a:r>
          </a:p>
          <a:p>
            <a:pPr marL="285750" indent="-285750">
              <a:buFont typeface="Arial"/>
              <a:buChar char="•"/>
            </a:pPr>
            <a:endParaRPr lang="en-US">
              <a:cs typeface="Arial" panose="020B0604020202020204"/>
            </a:endParaRPr>
          </a:p>
          <a:p>
            <a:pPr marL="285750" indent="-285750">
              <a:buFont typeface="Arial"/>
              <a:buChar char="•"/>
            </a:pPr>
            <a:r>
              <a:rPr lang="en-US">
                <a:cs typeface="Arial" panose="020B0604020202020204"/>
              </a:rPr>
              <a:t>Humans have 23 pairs of </a:t>
            </a:r>
            <a:r>
              <a:rPr lang="en-US" err="1">
                <a:cs typeface="Arial" panose="020B0604020202020204"/>
              </a:rPr>
              <a:t>chromosones</a:t>
            </a:r>
            <a:r>
              <a:rPr lang="en-US">
                <a:cs typeface="Arial" panose="020B0604020202020204"/>
              </a:rPr>
              <a:t> in their cells. 46 in total which are made up from sex </a:t>
            </a:r>
            <a:r>
              <a:rPr lang="en-US" err="1">
                <a:cs typeface="Arial" panose="020B0604020202020204"/>
              </a:rPr>
              <a:t>chromosones</a:t>
            </a:r>
            <a:r>
              <a:rPr lang="en-US">
                <a:cs typeface="Arial" panose="020B0604020202020204"/>
              </a:rPr>
              <a:t> (x and y). One </a:t>
            </a:r>
            <a:r>
              <a:rPr lang="en-US" err="1">
                <a:cs typeface="Arial" panose="020B0604020202020204"/>
              </a:rPr>
              <a:t>chromosone</a:t>
            </a:r>
            <a:r>
              <a:rPr lang="en-US">
                <a:cs typeface="Arial" panose="020B0604020202020204"/>
              </a:rPr>
              <a:t> is received from each parent which creates a pair. </a:t>
            </a:r>
          </a:p>
          <a:p>
            <a:pPr marL="285750" indent="-285750">
              <a:buFont typeface="Arial"/>
              <a:buChar char="•"/>
            </a:pPr>
            <a:endParaRPr lang="en-US">
              <a:cs typeface="Arial" panose="020B0604020202020204"/>
            </a:endParaRPr>
          </a:p>
          <a:p>
            <a:pPr marL="285750" indent="-285750">
              <a:buFont typeface="Arial"/>
              <a:buChar char="•"/>
            </a:pPr>
            <a:r>
              <a:rPr lang="en-US">
                <a:cs typeface="Arial" panose="020B0604020202020204"/>
              </a:rPr>
              <a:t>Studies have shown that survivors of the </a:t>
            </a:r>
            <a:r>
              <a:rPr lang="en-US" err="1">
                <a:cs typeface="Arial" panose="020B0604020202020204"/>
              </a:rPr>
              <a:t>holocast</a:t>
            </a:r>
            <a:r>
              <a:rPr lang="en-US">
                <a:cs typeface="Arial" panose="020B0604020202020204"/>
              </a:rPr>
              <a:t> passed down biological scars of the disturbing experiences to their children. </a:t>
            </a:r>
          </a:p>
          <a:p>
            <a:pPr marL="285750" indent="-285750">
              <a:buFont typeface="Arial"/>
              <a:buChar char="•"/>
            </a:pPr>
            <a:endParaRPr lang="en-US">
              <a:cs typeface="Arial" panose="020B0604020202020204"/>
            </a:endParaRPr>
          </a:p>
        </p:txBody>
      </p:sp>
    </p:spTree>
    <p:extLst>
      <p:ext uri="{BB962C8B-B14F-4D97-AF65-F5344CB8AC3E}">
        <p14:creationId xmlns:p14="http://schemas.microsoft.com/office/powerpoint/2010/main" val="26438572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B54FF-CADF-7894-B0B8-1BF94BA56001}"/>
              </a:ext>
            </a:extLst>
          </p:cNvPr>
          <p:cNvSpPr>
            <a:spLocks noGrp="1"/>
          </p:cNvSpPr>
          <p:nvPr>
            <p:ph type="title"/>
          </p:nvPr>
        </p:nvSpPr>
        <p:spPr/>
        <p:txBody>
          <a:bodyPr/>
          <a:lstStyle/>
          <a:p>
            <a:r>
              <a:rPr lang="en-US" u="sng">
                <a:cs typeface="Arial"/>
              </a:rPr>
              <a:t>Adverse Childhood Experiences (ACEs) </a:t>
            </a:r>
          </a:p>
        </p:txBody>
      </p:sp>
      <p:sp>
        <p:nvSpPr>
          <p:cNvPr id="3" name="Content Placeholder 2">
            <a:extLst>
              <a:ext uri="{FF2B5EF4-FFF2-40B4-BE49-F238E27FC236}">
                <a16:creationId xmlns:a16="http://schemas.microsoft.com/office/drawing/2014/main" id="{F7F7E0A3-7EDA-C0F7-01AA-473678B0623B}"/>
              </a:ext>
            </a:extLst>
          </p:cNvPr>
          <p:cNvSpPr>
            <a:spLocks noGrp="1"/>
          </p:cNvSpPr>
          <p:nvPr>
            <p:ph idx="1"/>
          </p:nvPr>
        </p:nvSpPr>
        <p:spPr>
          <a:xfrm>
            <a:off x="4988333" y="1624519"/>
            <a:ext cx="6151936" cy="5116158"/>
          </a:xfrm>
        </p:spPr>
        <p:txBody>
          <a:bodyPr>
            <a:normAutofit/>
          </a:bodyPr>
          <a:lstStyle/>
          <a:p>
            <a:pPr marL="344170" indent="-337820"/>
            <a:r>
              <a:rPr lang="en-US">
                <a:cs typeface="Arial"/>
              </a:rPr>
              <a:t>ACEs are damaging exposures to children under the age of 18. </a:t>
            </a:r>
          </a:p>
          <a:p>
            <a:pPr marL="344170" indent="-337820"/>
            <a:r>
              <a:rPr lang="en-US">
                <a:cs typeface="Arial"/>
              </a:rPr>
              <a:t>A </a:t>
            </a:r>
            <a:r>
              <a:rPr lang="en-US" err="1">
                <a:cs typeface="Arial"/>
              </a:rPr>
              <a:t>childs</a:t>
            </a:r>
            <a:r>
              <a:rPr lang="en-US">
                <a:cs typeface="Arial"/>
              </a:rPr>
              <a:t> family history, economic status and community raised in all impact ACEs.</a:t>
            </a:r>
          </a:p>
          <a:p>
            <a:pPr marL="344170" indent="-337820"/>
            <a:r>
              <a:rPr lang="en-US">
                <a:cs typeface="Arial"/>
              </a:rPr>
              <a:t>Verywellmind suggests 61% of adults have experienced an ACE. </a:t>
            </a:r>
          </a:p>
          <a:p>
            <a:pPr marL="344170" indent="-337820"/>
            <a:r>
              <a:rPr lang="en-US">
                <a:cs typeface="Arial"/>
              </a:rPr>
              <a:t>ACEs can cause an individual "toxic stress" which is when stress is so </a:t>
            </a:r>
            <a:r>
              <a:rPr lang="en-US" err="1">
                <a:cs typeface="Arial"/>
              </a:rPr>
              <a:t>stong</a:t>
            </a:r>
            <a:r>
              <a:rPr lang="en-US">
                <a:cs typeface="Arial"/>
              </a:rPr>
              <a:t> it can affect many factors for example the </a:t>
            </a:r>
            <a:r>
              <a:rPr lang="en-US" err="1">
                <a:cs typeface="Arial"/>
              </a:rPr>
              <a:t>brian</a:t>
            </a:r>
            <a:r>
              <a:rPr lang="en-US">
                <a:cs typeface="Arial"/>
              </a:rPr>
              <a:t> and nervous system. </a:t>
            </a:r>
          </a:p>
        </p:txBody>
      </p:sp>
      <p:pic>
        <p:nvPicPr>
          <p:cNvPr id="4" name="Picture 3" descr="Adverse childhood experiences can affect a child.">
            <a:extLst>
              <a:ext uri="{FF2B5EF4-FFF2-40B4-BE49-F238E27FC236}">
                <a16:creationId xmlns:a16="http://schemas.microsoft.com/office/drawing/2014/main" id="{027843A1-2D3F-31F6-2BF9-94EF405DF7BA}"/>
              </a:ext>
            </a:extLst>
          </p:cNvPr>
          <p:cNvPicPr>
            <a:picLocks noChangeAspect="1"/>
          </p:cNvPicPr>
          <p:nvPr/>
        </p:nvPicPr>
        <p:blipFill>
          <a:blip r:embed="rId2"/>
          <a:stretch>
            <a:fillRect/>
          </a:stretch>
        </p:blipFill>
        <p:spPr>
          <a:xfrm>
            <a:off x="1679359" y="1475219"/>
            <a:ext cx="2544933" cy="5165233"/>
          </a:xfrm>
          <a:prstGeom prst="rect">
            <a:avLst/>
          </a:prstGeom>
        </p:spPr>
      </p:pic>
    </p:spTree>
    <p:extLst>
      <p:ext uri="{BB962C8B-B14F-4D97-AF65-F5344CB8AC3E}">
        <p14:creationId xmlns:p14="http://schemas.microsoft.com/office/powerpoint/2010/main" val="4157081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F3393-7133-62AB-CB88-6C00022D0AD2}"/>
              </a:ext>
            </a:extLst>
          </p:cNvPr>
          <p:cNvSpPr>
            <a:spLocks noGrp="1"/>
          </p:cNvSpPr>
          <p:nvPr>
            <p:ph type="title"/>
          </p:nvPr>
        </p:nvSpPr>
        <p:spPr>
          <a:xfrm>
            <a:off x="2151319" y="802574"/>
            <a:ext cx="7958331" cy="1077229"/>
          </a:xfrm>
        </p:spPr>
        <p:txBody>
          <a:bodyPr/>
          <a:lstStyle/>
          <a:p>
            <a:pPr algn="ctr"/>
            <a:r>
              <a:rPr lang="en-US" u="sng">
                <a:cs typeface="Arial"/>
              </a:rPr>
              <a:t>Reference list</a:t>
            </a:r>
          </a:p>
        </p:txBody>
      </p:sp>
      <p:sp>
        <p:nvSpPr>
          <p:cNvPr id="3" name="Content Placeholder 2">
            <a:extLst>
              <a:ext uri="{FF2B5EF4-FFF2-40B4-BE49-F238E27FC236}">
                <a16:creationId xmlns:a16="http://schemas.microsoft.com/office/drawing/2014/main" id="{DBE0AC12-A593-E886-98B4-7F6FF7AC5543}"/>
              </a:ext>
            </a:extLst>
          </p:cNvPr>
          <p:cNvSpPr>
            <a:spLocks noGrp="1"/>
          </p:cNvSpPr>
          <p:nvPr>
            <p:ph idx="1"/>
          </p:nvPr>
        </p:nvSpPr>
        <p:spPr>
          <a:xfrm>
            <a:off x="1315384" y="1492951"/>
            <a:ext cx="9813920" cy="5236762"/>
          </a:xfrm>
        </p:spPr>
        <p:txBody>
          <a:bodyPr>
            <a:normAutofit fontScale="62500" lnSpcReduction="20000"/>
          </a:bodyPr>
          <a:lstStyle/>
          <a:p>
            <a:pPr marL="344170" indent="-337820"/>
            <a:r>
              <a:rPr lang="en-US">
                <a:cs typeface="Arial" panose="020B0604020202020204"/>
              </a:rPr>
              <a:t>Cleveland Clinic. (2023). Adverse Childhood Experiences (ACEs). </a:t>
            </a:r>
            <a:r>
              <a:rPr lang="en-US">
                <a:ea typeface="+mn-lt"/>
                <a:cs typeface="+mn-lt"/>
                <a:hlinkClick r:id="rId2"/>
              </a:rPr>
              <a:t>https://my.clevelandclinic.org/health/symptoms/24875-adverse-childhood-experiences-ace</a:t>
            </a:r>
            <a:r>
              <a:rPr lang="en-US">
                <a:ea typeface="+mn-lt"/>
                <a:cs typeface="+mn-lt"/>
              </a:rPr>
              <a:t> </a:t>
            </a:r>
            <a:endParaRPr lang="en-US">
              <a:cs typeface="Arial" panose="020B0604020202020204"/>
            </a:endParaRPr>
          </a:p>
          <a:p>
            <a:pPr marL="344170" indent="-337820"/>
            <a:r>
              <a:rPr lang="en-US">
                <a:cs typeface="Arial" panose="020B0604020202020204"/>
              </a:rPr>
              <a:t>Cleveland Clinic. (2022).</a:t>
            </a:r>
            <a:r>
              <a:rPr lang="en-US"/>
              <a:t> DNA, Genes &amp; Chromosomes. </a:t>
            </a:r>
            <a:r>
              <a:rPr lang="en-US">
                <a:ea typeface="+mn-lt"/>
                <a:cs typeface="+mn-lt"/>
                <a:hlinkClick r:id="rId3"/>
              </a:rPr>
              <a:t>https://my.clevelandclinic.org/health/body/23064-dna-genes--chromosomes</a:t>
            </a:r>
            <a:r>
              <a:rPr lang="en-US">
                <a:ea typeface="+mn-lt"/>
                <a:cs typeface="+mn-lt"/>
              </a:rPr>
              <a:t> </a:t>
            </a:r>
            <a:endParaRPr lang="en-US">
              <a:cs typeface="Arial" panose="020B0604020202020204"/>
            </a:endParaRPr>
          </a:p>
          <a:p>
            <a:pPr marL="344170" indent="-337820"/>
            <a:r>
              <a:rPr lang="en-US">
                <a:cs typeface="Arial" panose="020B0604020202020204"/>
              </a:rPr>
              <a:t>GEN. (2022). </a:t>
            </a:r>
            <a:r>
              <a:rPr lang="en-US" err="1">
                <a:cs typeface="Arial" panose="020B0604020202020204"/>
              </a:rPr>
              <a:t>Epigentic</a:t>
            </a:r>
            <a:r>
              <a:rPr lang="en-US">
                <a:cs typeface="Arial" panose="020B0604020202020204"/>
              </a:rPr>
              <a:t> Memory Transfers Through Generations to </a:t>
            </a:r>
            <a:r>
              <a:rPr lang="en-US" err="1">
                <a:cs typeface="Arial" panose="020B0604020202020204"/>
              </a:rPr>
              <a:t>Grandoffspring</a:t>
            </a:r>
            <a:r>
              <a:rPr lang="en-US">
                <a:cs typeface="Arial" panose="020B0604020202020204"/>
              </a:rPr>
              <a:t> in Model </a:t>
            </a:r>
            <a:r>
              <a:rPr lang="en-US" err="1">
                <a:cs typeface="Arial" panose="020B0604020202020204"/>
              </a:rPr>
              <a:t>Orgaism</a:t>
            </a:r>
            <a:r>
              <a:rPr lang="en-US">
                <a:cs typeface="Arial" panose="020B0604020202020204"/>
              </a:rPr>
              <a:t>. </a:t>
            </a:r>
            <a:r>
              <a:rPr lang="en-US">
                <a:ea typeface="+mn-lt"/>
                <a:cs typeface="+mn-lt"/>
                <a:hlinkClick r:id="rId4"/>
              </a:rPr>
              <a:t>https://www.genengnews.com/news/epigenetic-memory-transfers-through-generations-to-grandoffspring-in-model-organism/</a:t>
            </a:r>
            <a:r>
              <a:rPr lang="en-US">
                <a:ea typeface="+mn-lt"/>
                <a:cs typeface="+mn-lt"/>
              </a:rPr>
              <a:t> </a:t>
            </a:r>
          </a:p>
          <a:p>
            <a:pPr marL="344170" indent="-337820"/>
            <a:r>
              <a:rPr lang="en-US" err="1">
                <a:cs typeface="Arial" panose="020B0604020202020204"/>
              </a:rPr>
              <a:t>Natureportfolio</a:t>
            </a:r>
            <a:r>
              <a:rPr lang="en-US">
                <a:cs typeface="Arial" panose="020B0604020202020204"/>
              </a:rPr>
              <a:t>. (2022). </a:t>
            </a:r>
            <a:r>
              <a:rPr lang="en-US" i="1">
                <a:cs typeface="Arial" panose="020B0604020202020204"/>
              </a:rPr>
              <a:t>Climate change and human </a:t>
            </a:r>
            <a:r>
              <a:rPr lang="en-US" i="1" err="1">
                <a:cs typeface="Arial" panose="020B0604020202020204"/>
              </a:rPr>
              <a:t>behaviour</a:t>
            </a:r>
            <a:r>
              <a:rPr lang="en-US">
                <a:cs typeface="Arial" panose="020B0604020202020204"/>
              </a:rPr>
              <a:t>. </a:t>
            </a:r>
            <a:r>
              <a:rPr lang="en-US">
                <a:ea typeface="+mn-lt"/>
                <a:cs typeface="+mn-lt"/>
                <a:hlinkClick r:id="rId5"/>
              </a:rPr>
              <a:t>https://www.nature.com/collections/icdbhbbibg</a:t>
            </a:r>
            <a:r>
              <a:rPr lang="en-US">
                <a:cs typeface="Arial" panose="020B0604020202020204"/>
              </a:rPr>
              <a:t>  </a:t>
            </a:r>
            <a:endParaRPr lang="en-US"/>
          </a:p>
          <a:p>
            <a:pPr marL="344170" indent="-337820"/>
            <a:r>
              <a:rPr lang="en-US" err="1">
                <a:cs typeface="Arial" panose="020B0604020202020204"/>
              </a:rPr>
              <a:t>Revvity</a:t>
            </a:r>
            <a:r>
              <a:rPr lang="en-US">
                <a:cs typeface="Arial" panose="020B0604020202020204"/>
              </a:rPr>
              <a:t>. (2023). </a:t>
            </a:r>
            <a:r>
              <a:rPr lang="en-US" i="1">
                <a:cs typeface="Arial" panose="020B0604020202020204"/>
              </a:rPr>
              <a:t>The science of change</a:t>
            </a:r>
            <a:r>
              <a:rPr lang="en-US">
                <a:cs typeface="Arial" panose="020B0604020202020204"/>
              </a:rPr>
              <a:t>. </a:t>
            </a:r>
            <a:r>
              <a:rPr lang="en-US">
                <a:ea typeface="+mn-lt"/>
                <a:cs typeface="+mn-lt"/>
                <a:hlinkClick r:id="rId6"/>
              </a:rPr>
              <a:t>https://uk.cisbio.eu/dd/by-universe/epigenetics</a:t>
            </a:r>
            <a:r>
              <a:rPr lang="en-US">
                <a:ea typeface="+mn-lt"/>
                <a:cs typeface="+mn-lt"/>
              </a:rPr>
              <a:t> </a:t>
            </a:r>
            <a:endParaRPr lang="en-US">
              <a:cs typeface="Arial" panose="020B0604020202020204"/>
            </a:endParaRPr>
          </a:p>
          <a:p>
            <a:pPr marL="344170" indent="-337820"/>
            <a:r>
              <a:rPr lang="en-US" err="1">
                <a:cs typeface="Arial" panose="020B0604020202020204"/>
              </a:rPr>
              <a:t>Technologynetworks</a:t>
            </a:r>
            <a:r>
              <a:rPr lang="en-US">
                <a:cs typeface="Arial" panose="020B0604020202020204"/>
              </a:rPr>
              <a:t>. (2023). </a:t>
            </a:r>
            <a:r>
              <a:rPr lang="en-US" i="1">
                <a:cs typeface="Arial" panose="020B0604020202020204"/>
              </a:rPr>
              <a:t>How does Genetics influence our behaviour?</a:t>
            </a:r>
            <a:r>
              <a:rPr lang="en-US">
                <a:cs typeface="Arial" panose="020B0604020202020204"/>
              </a:rPr>
              <a:t> </a:t>
            </a:r>
            <a:r>
              <a:rPr lang="en-US">
                <a:ea typeface="+mn-lt"/>
                <a:cs typeface="+mn-lt"/>
                <a:hlinkClick r:id="rId7"/>
              </a:rPr>
              <a:t>https://www.technologynetworks.com/genomics/news/how-does-genetics-influence-our-behaviour-375513</a:t>
            </a:r>
          </a:p>
          <a:p>
            <a:pPr marL="344170" indent="-337820"/>
            <a:r>
              <a:rPr lang="en-US">
                <a:cs typeface="Arial"/>
              </a:rPr>
              <a:t>Technologynetworks. (2023). </a:t>
            </a:r>
            <a:r>
              <a:rPr lang="en-US" i="1"/>
              <a:t>How Does Genetics Influence Our Behaviour? </a:t>
            </a:r>
            <a:r>
              <a:rPr lang="en-US">
                <a:ea typeface="+mn-lt"/>
                <a:cs typeface="+mn-lt"/>
                <a:hlinkClick r:id="rId7"/>
              </a:rPr>
              <a:t>https://www.technologynetworks.com/genomics/news/how-does-genetics-influence-our-behaviour-375513</a:t>
            </a:r>
            <a:r>
              <a:rPr lang="en-US">
                <a:ea typeface="+mn-lt"/>
                <a:cs typeface="+mn-lt"/>
              </a:rPr>
              <a:t> </a:t>
            </a:r>
            <a:endParaRPr lang="en-US" i="1">
              <a:cs typeface="Arial"/>
            </a:endParaRPr>
          </a:p>
          <a:p>
            <a:pPr marL="344170" indent="-337820"/>
            <a:r>
              <a:rPr lang="en-US" err="1">
                <a:cs typeface="Arial"/>
              </a:rPr>
              <a:t>Theguardian</a:t>
            </a:r>
            <a:r>
              <a:rPr lang="en-US">
                <a:cs typeface="Arial"/>
              </a:rPr>
              <a:t>. (2021). </a:t>
            </a:r>
            <a:r>
              <a:rPr lang="en-US" i="1"/>
              <a:t>Epigenetics, the misunderstood science that could shed new light on ageing</a:t>
            </a:r>
            <a:r>
              <a:rPr lang="en-US"/>
              <a:t>. </a:t>
            </a:r>
            <a:r>
              <a:rPr lang="en-US">
                <a:ea typeface="+mn-lt"/>
                <a:cs typeface="+mn-lt"/>
                <a:hlinkClick r:id="rId8"/>
              </a:rPr>
              <a:t>https://www.theguardian.com/science/2021/oct/10/epigenetics-the-misunderstood-science-that-could-shed-new-light-on-ageing</a:t>
            </a:r>
            <a:r>
              <a:rPr lang="en-US">
                <a:ea typeface="+mn-lt"/>
                <a:cs typeface="+mn-lt"/>
              </a:rPr>
              <a:t> </a:t>
            </a:r>
          </a:p>
          <a:p>
            <a:pPr marL="344170" indent="-337820"/>
            <a:r>
              <a:rPr lang="en-US">
                <a:cs typeface="Arial"/>
              </a:rPr>
              <a:t>Studysmarter. (2024). </a:t>
            </a:r>
            <a:r>
              <a:rPr lang="en-US" i="1">
                <a:cs typeface="Arial"/>
              </a:rPr>
              <a:t>Lenneberg</a:t>
            </a:r>
            <a:r>
              <a:rPr lang="en-US">
                <a:cs typeface="Arial"/>
              </a:rPr>
              <a:t>. </a:t>
            </a:r>
            <a:r>
              <a:rPr lang="en-US">
                <a:ea typeface="+mn-lt"/>
                <a:cs typeface="+mn-lt"/>
                <a:hlinkClick r:id="rId9"/>
              </a:rPr>
              <a:t>https://www.studysmarter.co.uk/explanations/english/language-acquisition/lenneberg/</a:t>
            </a:r>
            <a:r>
              <a:rPr lang="en-US">
                <a:ea typeface="+mn-lt"/>
                <a:cs typeface="+mn-lt"/>
              </a:rPr>
              <a:t> </a:t>
            </a:r>
            <a:endParaRPr lang="en-US">
              <a:cs typeface="Arial"/>
            </a:endParaRPr>
          </a:p>
          <a:p>
            <a:pPr marL="344170" indent="-337820"/>
            <a:r>
              <a:rPr lang="en-US" err="1">
                <a:cs typeface="Arial"/>
              </a:rPr>
              <a:t>Verywellmind</a:t>
            </a:r>
            <a:r>
              <a:rPr lang="en-US">
                <a:cs typeface="Arial"/>
              </a:rPr>
              <a:t>. (2022). What are adverse childhood </a:t>
            </a:r>
            <a:r>
              <a:rPr lang="en-US" err="1">
                <a:cs typeface="Arial"/>
              </a:rPr>
              <a:t>ecperiences</a:t>
            </a:r>
            <a:r>
              <a:rPr lang="en-US">
                <a:cs typeface="Arial"/>
              </a:rPr>
              <a:t> (ACEs)?. </a:t>
            </a:r>
            <a:r>
              <a:rPr lang="en-US">
                <a:ea typeface="+mn-lt"/>
                <a:cs typeface="+mn-lt"/>
                <a:hlinkClick r:id="rId10"/>
              </a:rPr>
              <a:t>https://www.verywellmind.com/what-are-aces-adverse-childhood-experiences-5219030</a:t>
            </a:r>
            <a:r>
              <a:rPr lang="en-US">
                <a:ea typeface="+mn-lt"/>
                <a:cs typeface="+mn-lt"/>
              </a:rPr>
              <a:t> </a:t>
            </a:r>
            <a:endParaRPr lang="en-US">
              <a:cs typeface="Arial"/>
            </a:endParaRPr>
          </a:p>
        </p:txBody>
      </p:sp>
    </p:spTree>
    <p:extLst>
      <p:ext uri="{BB962C8B-B14F-4D97-AF65-F5344CB8AC3E}">
        <p14:creationId xmlns:p14="http://schemas.microsoft.com/office/powerpoint/2010/main" val="26408927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Madison</vt:lpstr>
      <vt:lpstr>Genetic Vs Environmental Explanations for Behaviour</vt:lpstr>
      <vt:lpstr>What is Behaviour?</vt:lpstr>
      <vt:lpstr>Presentation Aims</vt:lpstr>
      <vt:lpstr>Genes vs Environment</vt:lpstr>
      <vt:lpstr>History of the Debate</vt:lpstr>
      <vt:lpstr>Introduction to the Gene Theory</vt:lpstr>
      <vt:lpstr>Gene-Environment Interaction</vt:lpstr>
      <vt:lpstr>3 Ways Genes Can Influence Behaviour</vt:lpstr>
      <vt:lpstr>Methods in Gene Theory Research</vt:lpstr>
      <vt:lpstr>Applications of Gene Theory in Psychology</vt:lpstr>
      <vt:lpstr>Considerations and Limitations in Exclusive Genetic Research</vt:lpstr>
      <vt:lpstr>Reference List:</vt:lpstr>
      <vt:lpstr>Gene explanation for behaviour: </vt:lpstr>
      <vt:lpstr>Gene explanation for behaviour:</vt:lpstr>
      <vt:lpstr>Reference list:</vt:lpstr>
      <vt:lpstr>Enviromental explanations </vt:lpstr>
      <vt:lpstr>Refrences List</vt:lpstr>
      <vt:lpstr>Epigenetics:</vt:lpstr>
      <vt:lpstr>Epigenetics Continued:</vt:lpstr>
      <vt:lpstr>References:</vt:lpstr>
      <vt:lpstr>Overall summary </vt:lpstr>
      <vt:lpstr>Overall summary continued </vt:lpstr>
      <vt:lpstr>Summary on epigentics</vt:lpstr>
      <vt:lpstr>Adverse Childhood Experiences (ACEs)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2024-01-01T15:35:59Z</dcterms:created>
  <dcterms:modified xsi:type="dcterms:W3CDTF">2024-01-08T18:03:58Z</dcterms:modified>
</cp:coreProperties>
</file>