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48" r:id="rId2"/>
  </p:sldMasterIdLst>
  <p:notesMasterIdLst>
    <p:notesMasterId r:id="rId20"/>
  </p:notesMasterIdLst>
  <p:sldIdLst>
    <p:sldId id="256" r:id="rId3"/>
    <p:sldId id="257" r:id="rId4"/>
    <p:sldId id="258" r:id="rId5"/>
    <p:sldId id="260" r:id="rId6"/>
    <p:sldId id="259" r:id="rId7"/>
    <p:sldId id="262" r:id="rId8"/>
    <p:sldId id="263" r:id="rId9"/>
    <p:sldId id="264" r:id="rId10"/>
    <p:sldId id="265" r:id="rId11"/>
    <p:sldId id="268" r:id="rId12"/>
    <p:sldId id="279" r:id="rId13"/>
    <p:sldId id="278" r:id="rId14"/>
    <p:sldId id="277" r:id="rId15"/>
    <p:sldId id="276" r:id="rId16"/>
    <p:sldId id="275" r:id="rId17"/>
    <p:sldId id="274" r:id="rId18"/>
    <p:sldId id="2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69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4DDE5170-62F8-4DED-B426-3CA2BEC997EA}"/>
    <pc:docChg chg="undo custSel addSld delSld modSld">
      <pc:chgData name="Marion Phillips" userId="ceb937aa-b9c3-4941-91d8-fdd18470a62e" providerId="ADAL" clId="{4DDE5170-62F8-4DED-B426-3CA2BEC997EA}" dt="2023-04-24T14:01:12.345" v="36" actId="47"/>
      <pc:docMkLst>
        <pc:docMk/>
      </pc:docMkLst>
      <pc:sldChg chg="modSp mod">
        <pc:chgData name="Marion Phillips" userId="ceb937aa-b9c3-4941-91d8-fdd18470a62e" providerId="ADAL" clId="{4DDE5170-62F8-4DED-B426-3CA2BEC997EA}" dt="2023-04-24T13:56:44.177" v="5" actId="1076"/>
        <pc:sldMkLst>
          <pc:docMk/>
          <pc:sldMk cId="1692894837" sldId="256"/>
        </pc:sldMkLst>
        <pc:spChg chg="mod">
          <ac:chgData name="Marion Phillips" userId="ceb937aa-b9c3-4941-91d8-fdd18470a62e" providerId="ADAL" clId="{4DDE5170-62F8-4DED-B426-3CA2BEC997EA}" dt="2023-04-24T13:56:44.177" v="5" actId="1076"/>
          <ac:spMkLst>
            <pc:docMk/>
            <pc:sldMk cId="1692894837" sldId="256"/>
            <ac:spMk id="3" creationId="{82F48A9D-3B3E-674B-5E87-9A21E41522D0}"/>
          </ac:spMkLst>
        </pc:spChg>
      </pc:sldChg>
      <pc:sldChg chg="modSp mod">
        <pc:chgData name="Marion Phillips" userId="ceb937aa-b9c3-4941-91d8-fdd18470a62e" providerId="ADAL" clId="{4DDE5170-62F8-4DED-B426-3CA2BEC997EA}" dt="2023-04-24T13:58:18.265" v="22" actId="20577"/>
        <pc:sldMkLst>
          <pc:docMk/>
          <pc:sldMk cId="3397484913" sldId="259"/>
        </pc:sldMkLst>
        <pc:spChg chg="mod">
          <ac:chgData name="Marion Phillips" userId="ceb937aa-b9c3-4941-91d8-fdd18470a62e" providerId="ADAL" clId="{4DDE5170-62F8-4DED-B426-3CA2BEC997EA}" dt="2023-04-24T13:58:18.265" v="22" actId="20577"/>
          <ac:spMkLst>
            <pc:docMk/>
            <pc:sldMk cId="3397484913" sldId="259"/>
            <ac:spMk id="3" creationId="{FC18107A-0950-84C4-04DB-5D3AAA661D14}"/>
          </ac:spMkLst>
        </pc:spChg>
      </pc:sldChg>
      <pc:sldChg chg="modSp mod">
        <pc:chgData name="Marion Phillips" userId="ceb937aa-b9c3-4941-91d8-fdd18470a62e" providerId="ADAL" clId="{4DDE5170-62F8-4DED-B426-3CA2BEC997EA}" dt="2023-04-24T13:57:37.601" v="8" actId="1076"/>
        <pc:sldMkLst>
          <pc:docMk/>
          <pc:sldMk cId="4133648594" sldId="260"/>
        </pc:sldMkLst>
        <pc:spChg chg="mod">
          <ac:chgData name="Marion Phillips" userId="ceb937aa-b9c3-4941-91d8-fdd18470a62e" providerId="ADAL" clId="{4DDE5170-62F8-4DED-B426-3CA2BEC997EA}" dt="2023-04-24T13:57:37.601" v="8" actId="1076"/>
          <ac:spMkLst>
            <pc:docMk/>
            <pc:sldMk cId="4133648594" sldId="260"/>
            <ac:spMk id="3" creationId="{936B5E81-AB87-5CD0-AE9A-324ACE609A54}"/>
          </ac:spMkLst>
        </pc:spChg>
      </pc:sldChg>
      <pc:sldChg chg="modSp mod">
        <pc:chgData name="Marion Phillips" userId="ceb937aa-b9c3-4941-91d8-fdd18470a62e" providerId="ADAL" clId="{4DDE5170-62F8-4DED-B426-3CA2BEC997EA}" dt="2023-04-24T13:58:42.113" v="23" actId="20577"/>
        <pc:sldMkLst>
          <pc:docMk/>
          <pc:sldMk cId="2335201954" sldId="262"/>
        </pc:sldMkLst>
        <pc:spChg chg="mod">
          <ac:chgData name="Marion Phillips" userId="ceb937aa-b9c3-4941-91d8-fdd18470a62e" providerId="ADAL" clId="{4DDE5170-62F8-4DED-B426-3CA2BEC997EA}" dt="2023-04-24T13:58:42.113" v="23" actId="20577"/>
          <ac:spMkLst>
            <pc:docMk/>
            <pc:sldMk cId="2335201954" sldId="262"/>
            <ac:spMk id="3" creationId="{0C2AB6E2-5B18-ABCA-4753-D152E487A655}"/>
          </ac:spMkLst>
        </pc:spChg>
      </pc:sldChg>
      <pc:sldChg chg="delSp modSp mod">
        <pc:chgData name="Marion Phillips" userId="ceb937aa-b9c3-4941-91d8-fdd18470a62e" providerId="ADAL" clId="{4DDE5170-62F8-4DED-B426-3CA2BEC997EA}" dt="2023-04-24T13:59:03.797" v="26" actId="27636"/>
        <pc:sldMkLst>
          <pc:docMk/>
          <pc:sldMk cId="2328038000" sldId="263"/>
        </pc:sldMkLst>
        <pc:spChg chg="del">
          <ac:chgData name="Marion Phillips" userId="ceb937aa-b9c3-4941-91d8-fdd18470a62e" providerId="ADAL" clId="{4DDE5170-62F8-4DED-B426-3CA2BEC997EA}" dt="2023-04-24T13:58:58.319" v="24" actId="478"/>
          <ac:spMkLst>
            <pc:docMk/>
            <pc:sldMk cId="2328038000" sldId="263"/>
            <ac:spMk id="2" creationId="{6C5520BE-4B5A-0FF6-931C-412DA20158EF}"/>
          </ac:spMkLst>
        </pc:spChg>
        <pc:spChg chg="mod">
          <ac:chgData name="Marion Phillips" userId="ceb937aa-b9c3-4941-91d8-fdd18470a62e" providerId="ADAL" clId="{4DDE5170-62F8-4DED-B426-3CA2BEC997EA}" dt="2023-04-24T13:59:03.797" v="26" actId="27636"/>
          <ac:spMkLst>
            <pc:docMk/>
            <pc:sldMk cId="2328038000" sldId="263"/>
            <ac:spMk id="3" creationId="{49364AFC-4597-4256-7B4F-6ABE5704A15A}"/>
          </ac:spMkLst>
        </pc:spChg>
      </pc:sldChg>
      <pc:sldChg chg="del">
        <pc:chgData name="Marion Phillips" userId="ceb937aa-b9c3-4941-91d8-fdd18470a62e" providerId="ADAL" clId="{4DDE5170-62F8-4DED-B426-3CA2BEC997EA}" dt="2023-04-24T13:56:49.023" v="6" actId="47"/>
        <pc:sldMkLst>
          <pc:docMk/>
          <pc:sldMk cId="1130403790" sldId="266"/>
        </pc:sldMkLst>
      </pc:sldChg>
      <pc:sldChg chg="del">
        <pc:chgData name="Marion Phillips" userId="ceb937aa-b9c3-4941-91d8-fdd18470a62e" providerId="ADAL" clId="{4DDE5170-62F8-4DED-B426-3CA2BEC997EA}" dt="2023-04-24T13:59:29.594" v="27" actId="47"/>
        <pc:sldMkLst>
          <pc:docMk/>
          <pc:sldMk cId="4243094293" sldId="267"/>
        </pc:sldMkLst>
      </pc:sldChg>
      <pc:sldChg chg="modSp mod">
        <pc:chgData name="Marion Phillips" userId="ceb937aa-b9c3-4941-91d8-fdd18470a62e" providerId="ADAL" clId="{4DDE5170-62F8-4DED-B426-3CA2BEC997EA}" dt="2023-04-24T13:59:40.104" v="29" actId="6549"/>
        <pc:sldMkLst>
          <pc:docMk/>
          <pc:sldMk cId="2676853538" sldId="268"/>
        </pc:sldMkLst>
        <pc:spChg chg="mod">
          <ac:chgData name="Marion Phillips" userId="ceb937aa-b9c3-4941-91d8-fdd18470a62e" providerId="ADAL" clId="{4DDE5170-62F8-4DED-B426-3CA2BEC997EA}" dt="2023-04-24T13:59:40.104" v="29" actId="6549"/>
          <ac:spMkLst>
            <pc:docMk/>
            <pc:sldMk cId="2676853538" sldId="268"/>
            <ac:spMk id="3" creationId="{F6E91631-C088-9E2C-1809-90B53E0E87EE}"/>
          </ac:spMkLst>
        </pc:spChg>
      </pc:sldChg>
      <pc:sldChg chg="add del">
        <pc:chgData name="Marion Phillips" userId="ceb937aa-b9c3-4941-91d8-fdd18470a62e" providerId="ADAL" clId="{4DDE5170-62F8-4DED-B426-3CA2BEC997EA}" dt="2023-04-24T14:01:08.627" v="35" actId="47"/>
        <pc:sldMkLst>
          <pc:docMk/>
          <pc:sldMk cId="3348780886" sldId="269"/>
        </pc:sldMkLst>
      </pc:sldChg>
      <pc:sldChg chg="del">
        <pc:chgData name="Marion Phillips" userId="ceb937aa-b9c3-4941-91d8-fdd18470a62e" providerId="ADAL" clId="{4DDE5170-62F8-4DED-B426-3CA2BEC997EA}" dt="2023-04-24T14:01:01.795" v="33" actId="47"/>
        <pc:sldMkLst>
          <pc:docMk/>
          <pc:sldMk cId="2516247360" sldId="270"/>
        </pc:sldMkLst>
      </pc:sldChg>
      <pc:sldChg chg="del">
        <pc:chgData name="Marion Phillips" userId="ceb937aa-b9c3-4941-91d8-fdd18470a62e" providerId="ADAL" clId="{4DDE5170-62F8-4DED-B426-3CA2BEC997EA}" dt="2023-04-24T14:01:12.345" v="36" actId="47"/>
        <pc:sldMkLst>
          <pc:docMk/>
          <pc:sldMk cId="1005215485" sldId="271"/>
        </pc:sldMkLst>
      </pc:sldChg>
      <pc:sldChg chg="del">
        <pc:chgData name="Marion Phillips" userId="ceb937aa-b9c3-4941-91d8-fdd18470a62e" providerId="ADAL" clId="{4DDE5170-62F8-4DED-B426-3CA2BEC997EA}" dt="2023-04-24T14:00:42.575" v="31" actId="47"/>
        <pc:sldMkLst>
          <pc:docMk/>
          <pc:sldMk cId="995036374" sldId="272"/>
        </pc:sldMkLst>
      </pc:sldChg>
      <pc:sldChg chg="del">
        <pc:chgData name="Marion Phillips" userId="ceb937aa-b9c3-4941-91d8-fdd18470a62e" providerId="ADAL" clId="{4DDE5170-62F8-4DED-B426-3CA2BEC997EA}" dt="2023-04-24T14:00:40.956" v="30" actId="47"/>
        <pc:sldMkLst>
          <pc:docMk/>
          <pc:sldMk cId="3506411529" sldId="273"/>
        </pc:sldMkLst>
      </pc:sldChg>
      <pc:sldChg chg="del">
        <pc:chgData name="Marion Phillips" userId="ceb937aa-b9c3-4941-91d8-fdd18470a62e" providerId="ADAL" clId="{4DDE5170-62F8-4DED-B426-3CA2BEC997EA}" dt="2023-04-24T14:00:58.131" v="32" actId="47"/>
        <pc:sldMkLst>
          <pc:docMk/>
          <pc:sldMk cId="3430780246" sldId="280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9B591-E58B-47D9-8F91-9890CE972CA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7192E4E-6488-4B4D-B264-75270A7C1D03}">
      <dgm:prSet/>
      <dgm:spPr/>
      <dgm:t>
        <a:bodyPr/>
        <a:lstStyle/>
        <a:p>
          <a:r>
            <a:rPr lang="en-US" dirty="0"/>
            <a:t>Digital Competence – Digital </a:t>
          </a:r>
          <a:r>
            <a:rPr lang="en-US" dirty="0">
              <a:latin typeface="Calibri Light" panose="020F0302020204030204"/>
            </a:rPr>
            <a:t>literacy</a:t>
          </a:r>
          <a:endParaRPr lang="en-US" dirty="0"/>
        </a:p>
      </dgm:t>
    </dgm:pt>
    <dgm:pt modelId="{31609B01-2BBC-4469-8B17-73BFEA1F99F2}" type="parTrans" cxnId="{2B557074-FB75-43C0-B59D-F0836C79FCDC}">
      <dgm:prSet/>
      <dgm:spPr/>
      <dgm:t>
        <a:bodyPr/>
        <a:lstStyle/>
        <a:p>
          <a:endParaRPr lang="en-US"/>
        </a:p>
      </dgm:t>
    </dgm:pt>
    <dgm:pt modelId="{15BFEBCC-A104-4B76-9081-A2E8639F6AE7}" type="sibTrans" cxnId="{2B557074-FB75-43C0-B59D-F0836C79FCDC}">
      <dgm:prSet/>
      <dgm:spPr/>
      <dgm:t>
        <a:bodyPr/>
        <a:lstStyle/>
        <a:p>
          <a:endParaRPr lang="en-US"/>
        </a:p>
      </dgm:t>
    </dgm:pt>
    <dgm:pt modelId="{B693A5CD-FBCA-43E5-B39D-FF50FA7BA5CF}">
      <dgm:prSet/>
      <dgm:spPr/>
      <dgm:t>
        <a:bodyPr/>
        <a:lstStyle/>
        <a:p>
          <a:r>
            <a:rPr lang="en-GB" b="0" i="0" dirty="0"/>
            <a:t>Both directives have a similar focus - to ensure that young people in Wales are not just able to use technology, but are competent in its use</a:t>
          </a:r>
          <a:endParaRPr lang="en-US" dirty="0"/>
        </a:p>
      </dgm:t>
    </dgm:pt>
    <dgm:pt modelId="{420E3309-A8CE-4205-B4F4-8F475D7E6076}" type="parTrans" cxnId="{8121F36A-DE76-49D9-983A-3573AC2C6115}">
      <dgm:prSet/>
      <dgm:spPr/>
      <dgm:t>
        <a:bodyPr/>
        <a:lstStyle/>
        <a:p>
          <a:endParaRPr lang="en-US"/>
        </a:p>
      </dgm:t>
    </dgm:pt>
    <dgm:pt modelId="{5C354405-AFF1-426C-885E-831064510EA1}" type="sibTrans" cxnId="{8121F36A-DE76-49D9-983A-3573AC2C6115}">
      <dgm:prSet/>
      <dgm:spPr/>
      <dgm:t>
        <a:bodyPr/>
        <a:lstStyle/>
        <a:p>
          <a:endParaRPr lang="en-US"/>
        </a:p>
      </dgm:t>
    </dgm:pt>
    <dgm:pt modelId="{D9306023-258A-439D-B4EA-94415B1A9ADD}" type="pres">
      <dgm:prSet presAssocID="{7579B591-E58B-47D9-8F91-9890CE972CA5}" presName="linear" presStyleCnt="0">
        <dgm:presLayoutVars>
          <dgm:animLvl val="lvl"/>
          <dgm:resizeHandles val="exact"/>
        </dgm:presLayoutVars>
      </dgm:prSet>
      <dgm:spPr/>
    </dgm:pt>
    <dgm:pt modelId="{079FCC16-29A1-4948-9EB3-BA89561CACB2}" type="pres">
      <dgm:prSet presAssocID="{D7192E4E-6488-4B4D-B264-75270A7C1D0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44AB250-0882-4413-BF0F-4B51BC36A136}" type="pres">
      <dgm:prSet presAssocID="{15BFEBCC-A104-4B76-9081-A2E8639F6AE7}" presName="spacer" presStyleCnt="0"/>
      <dgm:spPr/>
    </dgm:pt>
    <dgm:pt modelId="{393EA427-0A73-4E73-ACB1-41C5409DF8D7}" type="pres">
      <dgm:prSet presAssocID="{B693A5CD-FBCA-43E5-B39D-FF50FA7BA5C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4036316-775E-47A1-9D46-3CDDCA46C14E}" type="presOf" srcId="{7579B591-E58B-47D9-8F91-9890CE972CA5}" destId="{D9306023-258A-439D-B4EA-94415B1A9ADD}" srcOrd="0" destOrd="0" presId="urn:microsoft.com/office/officeart/2005/8/layout/vList2"/>
    <dgm:cxn modelId="{7B08A741-0B1D-4D87-BB13-32B1C23F0DEA}" type="presOf" srcId="{D7192E4E-6488-4B4D-B264-75270A7C1D03}" destId="{079FCC16-29A1-4948-9EB3-BA89561CACB2}" srcOrd="0" destOrd="0" presId="urn:microsoft.com/office/officeart/2005/8/layout/vList2"/>
    <dgm:cxn modelId="{8121F36A-DE76-49D9-983A-3573AC2C6115}" srcId="{7579B591-E58B-47D9-8F91-9890CE972CA5}" destId="{B693A5CD-FBCA-43E5-B39D-FF50FA7BA5CF}" srcOrd="1" destOrd="0" parTransId="{420E3309-A8CE-4205-B4F4-8F475D7E6076}" sibTransId="{5C354405-AFF1-426C-885E-831064510EA1}"/>
    <dgm:cxn modelId="{2B557074-FB75-43C0-B59D-F0836C79FCDC}" srcId="{7579B591-E58B-47D9-8F91-9890CE972CA5}" destId="{D7192E4E-6488-4B4D-B264-75270A7C1D03}" srcOrd="0" destOrd="0" parTransId="{31609B01-2BBC-4469-8B17-73BFEA1F99F2}" sibTransId="{15BFEBCC-A104-4B76-9081-A2E8639F6AE7}"/>
    <dgm:cxn modelId="{29DBB7F0-8C80-4475-AC97-C2B9DD50D0A6}" type="presOf" srcId="{B693A5CD-FBCA-43E5-B39D-FF50FA7BA5CF}" destId="{393EA427-0A73-4E73-ACB1-41C5409DF8D7}" srcOrd="0" destOrd="0" presId="urn:microsoft.com/office/officeart/2005/8/layout/vList2"/>
    <dgm:cxn modelId="{C0BD8178-6F63-40B2-9984-71F14FE64FA2}" type="presParOf" srcId="{D9306023-258A-439D-B4EA-94415B1A9ADD}" destId="{079FCC16-29A1-4948-9EB3-BA89561CACB2}" srcOrd="0" destOrd="0" presId="urn:microsoft.com/office/officeart/2005/8/layout/vList2"/>
    <dgm:cxn modelId="{18D9EF61-8371-4C72-93C9-294486ED9CAA}" type="presParOf" srcId="{D9306023-258A-439D-B4EA-94415B1A9ADD}" destId="{844AB250-0882-4413-BF0F-4B51BC36A136}" srcOrd="1" destOrd="0" presId="urn:microsoft.com/office/officeart/2005/8/layout/vList2"/>
    <dgm:cxn modelId="{96EAD006-BA82-45F2-A1E7-476E3113872E}" type="presParOf" srcId="{D9306023-258A-439D-B4EA-94415B1A9ADD}" destId="{393EA427-0A73-4E73-ACB1-41C5409DF8D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83C082-0207-49B9-89F3-EBC06A4A88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24C790D-ED27-4AAA-BC64-F2B6862EE90B}">
      <dgm:prSet/>
      <dgm:spPr/>
      <dgm:t>
        <a:bodyPr/>
        <a:lstStyle/>
        <a:p>
          <a:r>
            <a:rPr lang="en-GB"/>
            <a:t>Virtual Learning Environments: a platform with the aim of supporting learning and teaching activities across the internet. </a:t>
          </a:r>
          <a:endParaRPr lang="en-US"/>
        </a:p>
      </dgm:t>
    </dgm:pt>
    <dgm:pt modelId="{B3339235-AE99-4BAA-8960-5C159C0771EC}" type="parTrans" cxnId="{5B6536A3-7648-4452-9374-E8E65385FB1F}">
      <dgm:prSet/>
      <dgm:spPr/>
      <dgm:t>
        <a:bodyPr/>
        <a:lstStyle/>
        <a:p>
          <a:endParaRPr lang="en-US"/>
        </a:p>
      </dgm:t>
    </dgm:pt>
    <dgm:pt modelId="{6A27DC28-E5E9-4A71-9BDE-DB834BB997E7}" type="sibTrans" cxnId="{5B6536A3-7648-4452-9374-E8E65385FB1F}">
      <dgm:prSet/>
      <dgm:spPr/>
      <dgm:t>
        <a:bodyPr/>
        <a:lstStyle/>
        <a:p>
          <a:endParaRPr lang="en-US"/>
        </a:p>
      </dgm:t>
    </dgm:pt>
    <dgm:pt modelId="{43FE1B6D-FF2F-4F59-947E-C9F678F32C44}">
      <dgm:prSet/>
      <dgm:spPr/>
      <dgm:t>
        <a:bodyPr/>
        <a:lstStyle/>
        <a:p>
          <a:r>
            <a:rPr lang="en-GB"/>
            <a:t>A virtual learning environment (VLE) allows online interactions of various kinds to take place between tutors and learners making use of computer and internet . </a:t>
          </a:r>
          <a:endParaRPr lang="en-US"/>
        </a:p>
      </dgm:t>
    </dgm:pt>
    <dgm:pt modelId="{155C561A-E997-4735-B463-BA921F1334D0}" type="parTrans" cxnId="{C402EF8E-FB6A-40CA-A94E-803BEBB99751}">
      <dgm:prSet/>
      <dgm:spPr/>
      <dgm:t>
        <a:bodyPr/>
        <a:lstStyle/>
        <a:p>
          <a:endParaRPr lang="en-US"/>
        </a:p>
      </dgm:t>
    </dgm:pt>
    <dgm:pt modelId="{BBAD0A8F-3E05-4EA4-BB5A-0EBD6CD48C23}" type="sibTrans" cxnId="{C402EF8E-FB6A-40CA-A94E-803BEBB99751}">
      <dgm:prSet/>
      <dgm:spPr/>
      <dgm:t>
        <a:bodyPr/>
        <a:lstStyle/>
        <a:p>
          <a:endParaRPr lang="en-US"/>
        </a:p>
      </dgm:t>
    </dgm:pt>
    <dgm:pt modelId="{04094E6A-700C-4647-B722-1F700C89F237}">
      <dgm:prSet/>
      <dgm:spPr/>
      <dgm:t>
        <a:bodyPr/>
        <a:lstStyle/>
        <a:p>
          <a:r>
            <a:rPr lang="en-GB"/>
            <a:t>Typically Web-based, VLEs provide an integrated set of internet tools, enable easy upload of materials and offer a consistent look and feel that can be customized by the user</a:t>
          </a:r>
          <a:endParaRPr lang="en-US"/>
        </a:p>
      </dgm:t>
    </dgm:pt>
    <dgm:pt modelId="{4D36DE95-6C26-42A1-94D0-45B0FA1AB3FD}" type="parTrans" cxnId="{417CF578-DB9B-4781-A7EF-C2A06B9A5274}">
      <dgm:prSet/>
      <dgm:spPr/>
      <dgm:t>
        <a:bodyPr/>
        <a:lstStyle/>
        <a:p>
          <a:endParaRPr lang="en-US"/>
        </a:p>
      </dgm:t>
    </dgm:pt>
    <dgm:pt modelId="{08228C90-DC3E-4A1D-8C79-B5702E669184}" type="sibTrans" cxnId="{417CF578-DB9B-4781-A7EF-C2A06B9A5274}">
      <dgm:prSet/>
      <dgm:spPr/>
      <dgm:t>
        <a:bodyPr/>
        <a:lstStyle/>
        <a:p>
          <a:endParaRPr lang="en-US"/>
        </a:p>
      </dgm:t>
    </dgm:pt>
    <dgm:pt modelId="{AA06F86B-DEEF-4EA2-ABE1-F405704C760E}" type="pres">
      <dgm:prSet presAssocID="{8983C082-0207-49B9-89F3-EBC06A4A887B}" presName="root" presStyleCnt="0">
        <dgm:presLayoutVars>
          <dgm:dir/>
          <dgm:resizeHandles val="exact"/>
        </dgm:presLayoutVars>
      </dgm:prSet>
      <dgm:spPr/>
    </dgm:pt>
    <dgm:pt modelId="{0BA58EE5-ADE2-43BC-870F-00B301E77593}" type="pres">
      <dgm:prSet presAssocID="{724C790D-ED27-4AAA-BC64-F2B6862EE90B}" presName="compNode" presStyleCnt="0"/>
      <dgm:spPr/>
    </dgm:pt>
    <dgm:pt modelId="{18E2B153-560A-46BB-B71A-1535982884BB}" type="pres">
      <dgm:prSet presAssocID="{724C790D-ED27-4AAA-BC64-F2B6862EE90B}" presName="bgRect" presStyleLbl="bgShp" presStyleIdx="0" presStyleCnt="3"/>
      <dgm:spPr/>
    </dgm:pt>
    <dgm:pt modelId="{4233D9A8-E342-4FFD-8131-27E9302395B7}" type="pres">
      <dgm:prSet presAssocID="{724C790D-ED27-4AAA-BC64-F2B6862EE90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C8A2C42-EFB8-4A1A-BB87-F8B66F6EA3A3}" type="pres">
      <dgm:prSet presAssocID="{724C790D-ED27-4AAA-BC64-F2B6862EE90B}" presName="spaceRect" presStyleCnt="0"/>
      <dgm:spPr/>
    </dgm:pt>
    <dgm:pt modelId="{EFAAFCC8-74C4-4430-A600-D5A7BCB63CAC}" type="pres">
      <dgm:prSet presAssocID="{724C790D-ED27-4AAA-BC64-F2B6862EE90B}" presName="parTx" presStyleLbl="revTx" presStyleIdx="0" presStyleCnt="3">
        <dgm:presLayoutVars>
          <dgm:chMax val="0"/>
          <dgm:chPref val="0"/>
        </dgm:presLayoutVars>
      </dgm:prSet>
      <dgm:spPr/>
    </dgm:pt>
    <dgm:pt modelId="{643C8828-5E4E-440D-90FA-79062E0EF0FB}" type="pres">
      <dgm:prSet presAssocID="{6A27DC28-E5E9-4A71-9BDE-DB834BB997E7}" presName="sibTrans" presStyleCnt="0"/>
      <dgm:spPr/>
    </dgm:pt>
    <dgm:pt modelId="{B6901752-8365-4B98-8D1E-CE8D392D3C5A}" type="pres">
      <dgm:prSet presAssocID="{43FE1B6D-FF2F-4F59-947E-C9F678F32C44}" presName="compNode" presStyleCnt="0"/>
      <dgm:spPr/>
    </dgm:pt>
    <dgm:pt modelId="{95064857-AADF-42A1-8BDD-9984AB32613E}" type="pres">
      <dgm:prSet presAssocID="{43FE1B6D-FF2F-4F59-947E-C9F678F32C44}" presName="bgRect" presStyleLbl="bgShp" presStyleIdx="1" presStyleCnt="3"/>
      <dgm:spPr/>
    </dgm:pt>
    <dgm:pt modelId="{AD987B4F-CD75-451F-890C-CE5F50D55517}" type="pres">
      <dgm:prSet presAssocID="{43FE1B6D-FF2F-4F59-947E-C9F678F32C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3066C5BC-E4E3-488A-8413-945DABBF6BDE}" type="pres">
      <dgm:prSet presAssocID="{43FE1B6D-FF2F-4F59-947E-C9F678F32C44}" presName="spaceRect" presStyleCnt="0"/>
      <dgm:spPr/>
    </dgm:pt>
    <dgm:pt modelId="{2268B213-C87D-41B6-9F60-4E2D3EB565A8}" type="pres">
      <dgm:prSet presAssocID="{43FE1B6D-FF2F-4F59-947E-C9F678F32C44}" presName="parTx" presStyleLbl="revTx" presStyleIdx="1" presStyleCnt="3">
        <dgm:presLayoutVars>
          <dgm:chMax val="0"/>
          <dgm:chPref val="0"/>
        </dgm:presLayoutVars>
      </dgm:prSet>
      <dgm:spPr/>
    </dgm:pt>
    <dgm:pt modelId="{55411D0C-AC54-46E3-BC41-6C15BBE0A11F}" type="pres">
      <dgm:prSet presAssocID="{BBAD0A8F-3E05-4EA4-BB5A-0EBD6CD48C23}" presName="sibTrans" presStyleCnt="0"/>
      <dgm:spPr/>
    </dgm:pt>
    <dgm:pt modelId="{F2F59716-4B74-40B9-9C0C-02FDA6A4760E}" type="pres">
      <dgm:prSet presAssocID="{04094E6A-700C-4647-B722-1F700C89F237}" presName="compNode" presStyleCnt="0"/>
      <dgm:spPr/>
    </dgm:pt>
    <dgm:pt modelId="{351C1C24-A4CB-4578-84DF-8F17C4F08658}" type="pres">
      <dgm:prSet presAssocID="{04094E6A-700C-4647-B722-1F700C89F237}" presName="bgRect" presStyleLbl="bgShp" presStyleIdx="2" presStyleCnt="3"/>
      <dgm:spPr/>
    </dgm:pt>
    <dgm:pt modelId="{F4909773-C5DF-41FE-92BC-E3AD5F213CFC}" type="pres">
      <dgm:prSet presAssocID="{04094E6A-700C-4647-B722-1F700C89F23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28CBD4E7-816E-4C94-B8EE-45EA9097D942}" type="pres">
      <dgm:prSet presAssocID="{04094E6A-700C-4647-B722-1F700C89F237}" presName="spaceRect" presStyleCnt="0"/>
      <dgm:spPr/>
    </dgm:pt>
    <dgm:pt modelId="{B0BA307A-4F70-4891-98C3-124ABC48893B}" type="pres">
      <dgm:prSet presAssocID="{04094E6A-700C-4647-B722-1F700C89F23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0C59566-F91D-49F3-B9FB-1BEE4A5FFDA1}" type="presOf" srcId="{724C790D-ED27-4AAA-BC64-F2B6862EE90B}" destId="{EFAAFCC8-74C4-4430-A600-D5A7BCB63CAC}" srcOrd="0" destOrd="0" presId="urn:microsoft.com/office/officeart/2018/2/layout/IconVerticalSolidList"/>
    <dgm:cxn modelId="{A5645D74-0574-4C79-909F-EF8F57B44C42}" type="presOf" srcId="{04094E6A-700C-4647-B722-1F700C89F237}" destId="{B0BA307A-4F70-4891-98C3-124ABC48893B}" srcOrd="0" destOrd="0" presId="urn:microsoft.com/office/officeart/2018/2/layout/IconVerticalSolidList"/>
    <dgm:cxn modelId="{417CF578-DB9B-4781-A7EF-C2A06B9A5274}" srcId="{8983C082-0207-49B9-89F3-EBC06A4A887B}" destId="{04094E6A-700C-4647-B722-1F700C89F237}" srcOrd="2" destOrd="0" parTransId="{4D36DE95-6C26-42A1-94D0-45B0FA1AB3FD}" sibTransId="{08228C90-DC3E-4A1D-8C79-B5702E669184}"/>
    <dgm:cxn modelId="{6104077C-2D61-4BFE-B53D-CD9D2FDB60EF}" type="presOf" srcId="{8983C082-0207-49B9-89F3-EBC06A4A887B}" destId="{AA06F86B-DEEF-4EA2-ABE1-F405704C760E}" srcOrd="0" destOrd="0" presId="urn:microsoft.com/office/officeart/2018/2/layout/IconVerticalSolidList"/>
    <dgm:cxn modelId="{C402EF8E-FB6A-40CA-A94E-803BEBB99751}" srcId="{8983C082-0207-49B9-89F3-EBC06A4A887B}" destId="{43FE1B6D-FF2F-4F59-947E-C9F678F32C44}" srcOrd="1" destOrd="0" parTransId="{155C561A-E997-4735-B463-BA921F1334D0}" sibTransId="{BBAD0A8F-3E05-4EA4-BB5A-0EBD6CD48C23}"/>
    <dgm:cxn modelId="{5B6536A3-7648-4452-9374-E8E65385FB1F}" srcId="{8983C082-0207-49B9-89F3-EBC06A4A887B}" destId="{724C790D-ED27-4AAA-BC64-F2B6862EE90B}" srcOrd="0" destOrd="0" parTransId="{B3339235-AE99-4BAA-8960-5C159C0771EC}" sibTransId="{6A27DC28-E5E9-4A71-9BDE-DB834BB997E7}"/>
    <dgm:cxn modelId="{288F53A3-3559-4CDA-9D42-DB3CA9A8FE21}" type="presOf" srcId="{43FE1B6D-FF2F-4F59-947E-C9F678F32C44}" destId="{2268B213-C87D-41B6-9F60-4E2D3EB565A8}" srcOrd="0" destOrd="0" presId="urn:microsoft.com/office/officeart/2018/2/layout/IconVerticalSolidList"/>
    <dgm:cxn modelId="{30CA5E83-DC84-4BBE-95D2-A9243B35EA6B}" type="presParOf" srcId="{AA06F86B-DEEF-4EA2-ABE1-F405704C760E}" destId="{0BA58EE5-ADE2-43BC-870F-00B301E77593}" srcOrd="0" destOrd="0" presId="urn:microsoft.com/office/officeart/2018/2/layout/IconVerticalSolidList"/>
    <dgm:cxn modelId="{2448D305-A1CE-4B72-98A0-B12B69F4022B}" type="presParOf" srcId="{0BA58EE5-ADE2-43BC-870F-00B301E77593}" destId="{18E2B153-560A-46BB-B71A-1535982884BB}" srcOrd="0" destOrd="0" presId="urn:microsoft.com/office/officeart/2018/2/layout/IconVerticalSolidList"/>
    <dgm:cxn modelId="{0FDD6C88-C683-49F0-B4F9-E9EA348F3C71}" type="presParOf" srcId="{0BA58EE5-ADE2-43BC-870F-00B301E77593}" destId="{4233D9A8-E342-4FFD-8131-27E9302395B7}" srcOrd="1" destOrd="0" presId="urn:microsoft.com/office/officeart/2018/2/layout/IconVerticalSolidList"/>
    <dgm:cxn modelId="{73071A79-A585-4E7A-A95D-7164B8E2AC48}" type="presParOf" srcId="{0BA58EE5-ADE2-43BC-870F-00B301E77593}" destId="{DC8A2C42-EFB8-4A1A-BB87-F8B66F6EA3A3}" srcOrd="2" destOrd="0" presId="urn:microsoft.com/office/officeart/2018/2/layout/IconVerticalSolidList"/>
    <dgm:cxn modelId="{B106D78D-E2CB-4AAD-B6C0-78B25813C6A2}" type="presParOf" srcId="{0BA58EE5-ADE2-43BC-870F-00B301E77593}" destId="{EFAAFCC8-74C4-4430-A600-D5A7BCB63CAC}" srcOrd="3" destOrd="0" presId="urn:microsoft.com/office/officeart/2018/2/layout/IconVerticalSolidList"/>
    <dgm:cxn modelId="{19DBB142-5F6E-4BF1-9F20-F6117EFD57FD}" type="presParOf" srcId="{AA06F86B-DEEF-4EA2-ABE1-F405704C760E}" destId="{643C8828-5E4E-440D-90FA-79062E0EF0FB}" srcOrd="1" destOrd="0" presId="urn:microsoft.com/office/officeart/2018/2/layout/IconVerticalSolidList"/>
    <dgm:cxn modelId="{C7A620F8-F651-43D3-ABB2-C71B977A9E8D}" type="presParOf" srcId="{AA06F86B-DEEF-4EA2-ABE1-F405704C760E}" destId="{B6901752-8365-4B98-8D1E-CE8D392D3C5A}" srcOrd="2" destOrd="0" presId="urn:microsoft.com/office/officeart/2018/2/layout/IconVerticalSolidList"/>
    <dgm:cxn modelId="{23A6DF51-39EB-4BE7-9D39-9FA456A0CA7B}" type="presParOf" srcId="{B6901752-8365-4B98-8D1E-CE8D392D3C5A}" destId="{95064857-AADF-42A1-8BDD-9984AB32613E}" srcOrd="0" destOrd="0" presId="urn:microsoft.com/office/officeart/2018/2/layout/IconVerticalSolidList"/>
    <dgm:cxn modelId="{6C910C0C-3AD6-44BF-8870-2ED7B0C80E45}" type="presParOf" srcId="{B6901752-8365-4B98-8D1E-CE8D392D3C5A}" destId="{AD987B4F-CD75-451F-890C-CE5F50D55517}" srcOrd="1" destOrd="0" presId="urn:microsoft.com/office/officeart/2018/2/layout/IconVerticalSolidList"/>
    <dgm:cxn modelId="{5F9B644F-B28C-4A59-8751-F5287CB60D8F}" type="presParOf" srcId="{B6901752-8365-4B98-8D1E-CE8D392D3C5A}" destId="{3066C5BC-E4E3-488A-8413-945DABBF6BDE}" srcOrd="2" destOrd="0" presId="urn:microsoft.com/office/officeart/2018/2/layout/IconVerticalSolidList"/>
    <dgm:cxn modelId="{008304A8-F3E6-4D5B-9EF5-64C3E4130AF3}" type="presParOf" srcId="{B6901752-8365-4B98-8D1E-CE8D392D3C5A}" destId="{2268B213-C87D-41B6-9F60-4E2D3EB565A8}" srcOrd="3" destOrd="0" presId="urn:microsoft.com/office/officeart/2018/2/layout/IconVerticalSolidList"/>
    <dgm:cxn modelId="{1FCA702A-B2CA-445D-B8AB-2E9C2D331F62}" type="presParOf" srcId="{AA06F86B-DEEF-4EA2-ABE1-F405704C760E}" destId="{55411D0C-AC54-46E3-BC41-6C15BBE0A11F}" srcOrd="3" destOrd="0" presId="urn:microsoft.com/office/officeart/2018/2/layout/IconVerticalSolidList"/>
    <dgm:cxn modelId="{376A9D8E-9D56-41AC-8A76-584B6E00FB27}" type="presParOf" srcId="{AA06F86B-DEEF-4EA2-ABE1-F405704C760E}" destId="{F2F59716-4B74-40B9-9C0C-02FDA6A4760E}" srcOrd="4" destOrd="0" presId="urn:microsoft.com/office/officeart/2018/2/layout/IconVerticalSolidList"/>
    <dgm:cxn modelId="{5BCCFB91-808F-4F6F-86CA-787A27622E0E}" type="presParOf" srcId="{F2F59716-4B74-40B9-9C0C-02FDA6A4760E}" destId="{351C1C24-A4CB-4578-84DF-8F17C4F08658}" srcOrd="0" destOrd="0" presId="urn:microsoft.com/office/officeart/2018/2/layout/IconVerticalSolidList"/>
    <dgm:cxn modelId="{2EFCD72F-EAAA-4C7A-9476-83F213368052}" type="presParOf" srcId="{F2F59716-4B74-40B9-9C0C-02FDA6A4760E}" destId="{F4909773-C5DF-41FE-92BC-E3AD5F213CFC}" srcOrd="1" destOrd="0" presId="urn:microsoft.com/office/officeart/2018/2/layout/IconVerticalSolidList"/>
    <dgm:cxn modelId="{33132F93-F6F6-4AA7-A77B-378DE909F2FD}" type="presParOf" srcId="{F2F59716-4B74-40B9-9C0C-02FDA6A4760E}" destId="{28CBD4E7-816E-4C94-B8EE-45EA9097D942}" srcOrd="2" destOrd="0" presId="urn:microsoft.com/office/officeart/2018/2/layout/IconVerticalSolidList"/>
    <dgm:cxn modelId="{A57D2E4E-DF62-4008-8A56-2C02BD6255F8}" type="presParOf" srcId="{F2F59716-4B74-40B9-9C0C-02FDA6A4760E}" destId="{B0BA307A-4F70-4891-98C3-124ABC4889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9C4720-E2F0-4004-85C3-D6DF483B011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8BA7195B-689C-4D41-BD6C-0351682F4B70}">
      <dgm:prSet/>
      <dgm:spPr/>
      <dgm:t>
        <a:bodyPr/>
        <a:lstStyle/>
        <a:p>
          <a:pPr>
            <a:defRPr cap="all"/>
          </a:pPr>
          <a:r>
            <a:rPr lang="en-US"/>
            <a:t>For teachers</a:t>
          </a:r>
        </a:p>
      </dgm:t>
    </dgm:pt>
    <dgm:pt modelId="{78F3FF7C-2E8F-4C26-B0A7-E199B55005EC}" type="parTrans" cxnId="{69FC9E9A-A668-4FEA-80A6-AE840348314E}">
      <dgm:prSet/>
      <dgm:spPr/>
      <dgm:t>
        <a:bodyPr/>
        <a:lstStyle/>
        <a:p>
          <a:endParaRPr lang="en-US"/>
        </a:p>
      </dgm:t>
    </dgm:pt>
    <dgm:pt modelId="{3FE0B5A0-42C0-4F3E-9E3F-12ACC1E5F4D8}" type="sibTrans" cxnId="{69FC9E9A-A668-4FEA-80A6-AE840348314E}">
      <dgm:prSet/>
      <dgm:spPr/>
      <dgm:t>
        <a:bodyPr/>
        <a:lstStyle/>
        <a:p>
          <a:endParaRPr lang="en-US"/>
        </a:p>
      </dgm:t>
    </dgm:pt>
    <dgm:pt modelId="{FFBDB85A-360F-40A4-BC98-75121C227345}">
      <dgm:prSet/>
      <dgm:spPr/>
      <dgm:t>
        <a:bodyPr/>
        <a:lstStyle/>
        <a:p>
          <a:pPr>
            <a:defRPr cap="all"/>
          </a:pPr>
          <a:r>
            <a:rPr lang="en-US"/>
            <a:t>For students</a:t>
          </a:r>
        </a:p>
      </dgm:t>
    </dgm:pt>
    <dgm:pt modelId="{1C4229B6-C08D-43E5-9BF4-C87DA3CA5FF7}" type="parTrans" cxnId="{A5FC05D3-2F11-4436-BF65-82B170689F5C}">
      <dgm:prSet/>
      <dgm:spPr/>
      <dgm:t>
        <a:bodyPr/>
        <a:lstStyle/>
        <a:p>
          <a:endParaRPr lang="en-US"/>
        </a:p>
      </dgm:t>
    </dgm:pt>
    <dgm:pt modelId="{A885F038-ADD5-481C-9608-E7B1DE4D10B6}" type="sibTrans" cxnId="{A5FC05D3-2F11-4436-BF65-82B170689F5C}">
      <dgm:prSet/>
      <dgm:spPr/>
      <dgm:t>
        <a:bodyPr/>
        <a:lstStyle/>
        <a:p>
          <a:endParaRPr lang="en-US"/>
        </a:p>
      </dgm:t>
    </dgm:pt>
    <dgm:pt modelId="{C9A8EBE0-8616-4652-8B61-F0E6A17F4F0B}" type="pres">
      <dgm:prSet presAssocID="{FA9C4720-E2F0-4004-85C3-D6DF483B0113}" presName="root" presStyleCnt="0">
        <dgm:presLayoutVars>
          <dgm:dir/>
          <dgm:resizeHandles val="exact"/>
        </dgm:presLayoutVars>
      </dgm:prSet>
      <dgm:spPr/>
    </dgm:pt>
    <dgm:pt modelId="{FF5B06BC-486F-45E0-9361-665042E8DE60}" type="pres">
      <dgm:prSet presAssocID="{8BA7195B-689C-4D41-BD6C-0351682F4B70}" presName="compNode" presStyleCnt="0"/>
      <dgm:spPr/>
    </dgm:pt>
    <dgm:pt modelId="{4DB42685-16C6-4CEA-BD6B-38FF65651342}" type="pres">
      <dgm:prSet presAssocID="{8BA7195B-689C-4D41-BD6C-0351682F4B70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CAB9F4E-3E9A-489C-917D-000898369AC2}" type="pres">
      <dgm:prSet presAssocID="{8BA7195B-689C-4D41-BD6C-0351682F4B7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C667EE3-84C2-44BC-A8DA-A6ECAF627CBC}" type="pres">
      <dgm:prSet presAssocID="{8BA7195B-689C-4D41-BD6C-0351682F4B70}" presName="spaceRect" presStyleCnt="0"/>
      <dgm:spPr/>
    </dgm:pt>
    <dgm:pt modelId="{E7B2C1AB-CD79-49D6-8421-E6D40E5E6684}" type="pres">
      <dgm:prSet presAssocID="{8BA7195B-689C-4D41-BD6C-0351682F4B70}" presName="textRect" presStyleLbl="revTx" presStyleIdx="0" presStyleCnt="2">
        <dgm:presLayoutVars>
          <dgm:chMax val="1"/>
          <dgm:chPref val="1"/>
        </dgm:presLayoutVars>
      </dgm:prSet>
      <dgm:spPr/>
    </dgm:pt>
    <dgm:pt modelId="{AC59F7DA-A6AA-4934-A41A-941929E9DB93}" type="pres">
      <dgm:prSet presAssocID="{3FE0B5A0-42C0-4F3E-9E3F-12ACC1E5F4D8}" presName="sibTrans" presStyleCnt="0"/>
      <dgm:spPr/>
    </dgm:pt>
    <dgm:pt modelId="{B3D27F8B-0A4C-42E3-B580-B0C5962D90BD}" type="pres">
      <dgm:prSet presAssocID="{FFBDB85A-360F-40A4-BC98-75121C227345}" presName="compNode" presStyleCnt="0"/>
      <dgm:spPr/>
    </dgm:pt>
    <dgm:pt modelId="{00B68760-3A17-4101-A619-1601399025E8}" type="pres">
      <dgm:prSet presAssocID="{FFBDB85A-360F-40A4-BC98-75121C227345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FEC89F59-CBA7-4585-8BB1-A260CE572F79}" type="pres">
      <dgm:prSet presAssocID="{FFBDB85A-360F-40A4-BC98-75121C22734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070217A-2507-449C-B28D-F812AC40C3C2}" type="pres">
      <dgm:prSet presAssocID="{FFBDB85A-360F-40A4-BC98-75121C227345}" presName="spaceRect" presStyleCnt="0"/>
      <dgm:spPr/>
    </dgm:pt>
    <dgm:pt modelId="{74B35583-D480-467A-BEF8-00605826C3A7}" type="pres">
      <dgm:prSet presAssocID="{FFBDB85A-360F-40A4-BC98-75121C22734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AA1EF49-F18B-4EFA-A776-C50511878616}" type="presOf" srcId="{FA9C4720-E2F0-4004-85C3-D6DF483B0113}" destId="{C9A8EBE0-8616-4652-8B61-F0E6A17F4F0B}" srcOrd="0" destOrd="0" presId="urn:microsoft.com/office/officeart/2018/5/layout/IconLeafLabelList"/>
    <dgm:cxn modelId="{E8DA9C92-F9E9-44BD-88A7-E08FFB087253}" type="presOf" srcId="{FFBDB85A-360F-40A4-BC98-75121C227345}" destId="{74B35583-D480-467A-BEF8-00605826C3A7}" srcOrd="0" destOrd="0" presId="urn:microsoft.com/office/officeart/2018/5/layout/IconLeafLabelList"/>
    <dgm:cxn modelId="{69FC9E9A-A668-4FEA-80A6-AE840348314E}" srcId="{FA9C4720-E2F0-4004-85C3-D6DF483B0113}" destId="{8BA7195B-689C-4D41-BD6C-0351682F4B70}" srcOrd="0" destOrd="0" parTransId="{78F3FF7C-2E8F-4C26-B0A7-E199B55005EC}" sibTransId="{3FE0B5A0-42C0-4F3E-9E3F-12ACC1E5F4D8}"/>
    <dgm:cxn modelId="{321ABAA6-A844-4EAF-A394-6A7968DCEAFF}" type="presOf" srcId="{8BA7195B-689C-4D41-BD6C-0351682F4B70}" destId="{E7B2C1AB-CD79-49D6-8421-E6D40E5E6684}" srcOrd="0" destOrd="0" presId="urn:microsoft.com/office/officeart/2018/5/layout/IconLeafLabelList"/>
    <dgm:cxn modelId="{A5FC05D3-2F11-4436-BF65-82B170689F5C}" srcId="{FA9C4720-E2F0-4004-85C3-D6DF483B0113}" destId="{FFBDB85A-360F-40A4-BC98-75121C227345}" srcOrd="1" destOrd="0" parTransId="{1C4229B6-C08D-43E5-9BF4-C87DA3CA5FF7}" sibTransId="{A885F038-ADD5-481C-9608-E7B1DE4D10B6}"/>
    <dgm:cxn modelId="{E2531049-01CA-4DC8-AEBD-F866E19DF981}" type="presParOf" srcId="{C9A8EBE0-8616-4652-8B61-F0E6A17F4F0B}" destId="{FF5B06BC-486F-45E0-9361-665042E8DE60}" srcOrd="0" destOrd="0" presId="urn:microsoft.com/office/officeart/2018/5/layout/IconLeafLabelList"/>
    <dgm:cxn modelId="{3F929AB1-AE6E-4807-8E6F-957E864A1AC9}" type="presParOf" srcId="{FF5B06BC-486F-45E0-9361-665042E8DE60}" destId="{4DB42685-16C6-4CEA-BD6B-38FF65651342}" srcOrd="0" destOrd="0" presId="urn:microsoft.com/office/officeart/2018/5/layout/IconLeafLabelList"/>
    <dgm:cxn modelId="{EDC2EC8F-5798-4B9D-8F7F-D175477E1DF4}" type="presParOf" srcId="{FF5B06BC-486F-45E0-9361-665042E8DE60}" destId="{7CAB9F4E-3E9A-489C-917D-000898369AC2}" srcOrd="1" destOrd="0" presId="urn:microsoft.com/office/officeart/2018/5/layout/IconLeafLabelList"/>
    <dgm:cxn modelId="{2AFDF5FC-8436-4F05-9CAF-F66A5E35AC1D}" type="presParOf" srcId="{FF5B06BC-486F-45E0-9361-665042E8DE60}" destId="{EC667EE3-84C2-44BC-A8DA-A6ECAF627CBC}" srcOrd="2" destOrd="0" presId="urn:microsoft.com/office/officeart/2018/5/layout/IconLeafLabelList"/>
    <dgm:cxn modelId="{7AD04FBD-DC1F-4683-8B9F-6E4CB766B87C}" type="presParOf" srcId="{FF5B06BC-486F-45E0-9361-665042E8DE60}" destId="{E7B2C1AB-CD79-49D6-8421-E6D40E5E6684}" srcOrd="3" destOrd="0" presId="urn:microsoft.com/office/officeart/2018/5/layout/IconLeafLabelList"/>
    <dgm:cxn modelId="{9EF35B71-1077-49CF-AC49-C16AC9C8EC08}" type="presParOf" srcId="{C9A8EBE0-8616-4652-8B61-F0E6A17F4F0B}" destId="{AC59F7DA-A6AA-4934-A41A-941929E9DB93}" srcOrd="1" destOrd="0" presId="urn:microsoft.com/office/officeart/2018/5/layout/IconLeafLabelList"/>
    <dgm:cxn modelId="{1A5D7E97-29E5-4311-AD44-9684A828801E}" type="presParOf" srcId="{C9A8EBE0-8616-4652-8B61-F0E6A17F4F0B}" destId="{B3D27F8B-0A4C-42E3-B580-B0C5962D90BD}" srcOrd="2" destOrd="0" presId="urn:microsoft.com/office/officeart/2018/5/layout/IconLeafLabelList"/>
    <dgm:cxn modelId="{C6AFC3FD-C4B2-4853-BDEF-79B86E2D26D1}" type="presParOf" srcId="{B3D27F8B-0A4C-42E3-B580-B0C5962D90BD}" destId="{00B68760-3A17-4101-A619-1601399025E8}" srcOrd="0" destOrd="0" presId="urn:microsoft.com/office/officeart/2018/5/layout/IconLeafLabelList"/>
    <dgm:cxn modelId="{4EB2A9DF-3C7A-4A08-9FF9-5966C1D74D5C}" type="presParOf" srcId="{B3D27F8B-0A4C-42E3-B580-B0C5962D90BD}" destId="{FEC89F59-CBA7-4585-8BB1-A260CE572F79}" srcOrd="1" destOrd="0" presId="urn:microsoft.com/office/officeart/2018/5/layout/IconLeafLabelList"/>
    <dgm:cxn modelId="{146A2790-1904-4260-8272-6417F91FBEA1}" type="presParOf" srcId="{B3D27F8B-0A4C-42E3-B580-B0C5962D90BD}" destId="{C070217A-2507-449C-B28D-F812AC40C3C2}" srcOrd="2" destOrd="0" presId="urn:microsoft.com/office/officeart/2018/5/layout/IconLeafLabelList"/>
    <dgm:cxn modelId="{6B53930B-9742-4520-90E4-DFC158D1DD28}" type="presParOf" srcId="{B3D27F8B-0A4C-42E3-B580-B0C5962D90BD}" destId="{74B35583-D480-467A-BEF8-00605826C3A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8FEE2E-88D7-4605-80DD-D3874C94F945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33F5604-E659-41F2-A3E3-54D41F868AEC}">
      <dgm:prSet/>
      <dgm:spPr/>
      <dgm:t>
        <a:bodyPr/>
        <a:lstStyle/>
        <a:p>
          <a:r>
            <a:rPr lang="en-GB"/>
            <a:t>Changing the Learning Culture </a:t>
          </a:r>
          <a:endParaRPr lang="en-US"/>
        </a:p>
      </dgm:t>
    </dgm:pt>
    <dgm:pt modelId="{683DE4B5-38FA-4EFF-986B-F496B0DD031D}" type="parTrans" cxnId="{B7164436-2D3A-4451-9E6A-EE6B8F620A3A}">
      <dgm:prSet/>
      <dgm:spPr/>
      <dgm:t>
        <a:bodyPr/>
        <a:lstStyle/>
        <a:p>
          <a:endParaRPr lang="en-US"/>
        </a:p>
      </dgm:t>
    </dgm:pt>
    <dgm:pt modelId="{EF7345DE-0920-46BA-9FEE-762AB11ABBE0}" type="sibTrans" cxnId="{B7164436-2D3A-4451-9E6A-EE6B8F620A3A}">
      <dgm:prSet/>
      <dgm:spPr/>
      <dgm:t>
        <a:bodyPr/>
        <a:lstStyle/>
        <a:p>
          <a:endParaRPr lang="en-US"/>
        </a:p>
      </dgm:t>
    </dgm:pt>
    <dgm:pt modelId="{63BDE763-0718-421E-B4DA-9EBC3598EE83}">
      <dgm:prSet/>
      <dgm:spPr/>
      <dgm:t>
        <a:bodyPr/>
        <a:lstStyle/>
        <a:p>
          <a:r>
            <a:rPr lang="en-GB"/>
            <a:t>Training of Teachers </a:t>
          </a:r>
          <a:endParaRPr lang="en-US"/>
        </a:p>
      </dgm:t>
    </dgm:pt>
    <dgm:pt modelId="{4C70C4D3-BB3E-42B8-A15C-4F8784A5B13D}" type="parTrans" cxnId="{4C46C1FE-2F5B-4F77-AE71-F823E1FDCE73}">
      <dgm:prSet/>
      <dgm:spPr/>
      <dgm:t>
        <a:bodyPr/>
        <a:lstStyle/>
        <a:p>
          <a:endParaRPr lang="en-US"/>
        </a:p>
      </dgm:t>
    </dgm:pt>
    <dgm:pt modelId="{9FDDA7F7-ADB8-461D-ADF7-37F9B90A2E3D}" type="sibTrans" cxnId="{4C46C1FE-2F5B-4F77-AE71-F823E1FDCE73}">
      <dgm:prSet/>
      <dgm:spPr/>
      <dgm:t>
        <a:bodyPr/>
        <a:lstStyle/>
        <a:p>
          <a:endParaRPr lang="en-US"/>
        </a:p>
      </dgm:t>
    </dgm:pt>
    <dgm:pt modelId="{82DD2F25-0AE9-444F-9B9B-DDE927BBDE29}">
      <dgm:prSet/>
      <dgm:spPr/>
      <dgm:t>
        <a:bodyPr/>
        <a:lstStyle/>
        <a:p>
          <a:r>
            <a:rPr lang="en-GB"/>
            <a:t>Courseware/software Development </a:t>
          </a:r>
          <a:endParaRPr lang="en-US"/>
        </a:p>
      </dgm:t>
    </dgm:pt>
    <dgm:pt modelId="{0302E406-800E-42B1-B578-167595542A30}" type="parTrans" cxnId="{374FF7F4-9AA0-4A6A-8307-5AEE5478D310}">
      <dgm:prSet/>
      <dgm:spPr/>
      <dgm:t>
        <a:bodyPr/>
        <a:lstStyle/>
        <a:p>
          <a:endParaRPr lang="en-US"/>
        </a:p>
      </dgm:t>
    </dgm:pt>
    <dgm:pt modelId="{15C9138E-51F8-4542-884A-F44561009127}" type="sibTrans" cxnId="{374FF7F4-9AA0-4A6A-8307-5AEE5478D310}">
      <dgm:prSet/>
      <dgm:spPr/>
      <dgm:t>
        <a:bodyPr/>
        <a:lstStyle/>
        <a:p>
          <a:endParaRPr lang="en-US"/>
        </a:p>
      </dgm:t>
    </dgm:pt>
    <dgm:pt modelId="{1D94D50E-CBF7-45B6-9947-5B2676FD26D8}">
      <dgm:prSet/>
      <dgm:spPr/>
      <dgm:t>
        <a:bodyPr/>
        <a:lstStyle/>
        <a:p>
          <a:r>
            <a:rPr lang="en-GB"/>
            <a:t>Equal Access to Technology </a:t>
          </a:r>
          <a:endParaRPr lang="en-US"/>
        </a:p>
      </dgm:t>
    </dgm:pt>
    <dgm:pt modelId="{77050B33-3E89-4CFF-B7B4-25F46692A507}" type="parTrans" cxnId="{C30A0584-6DF7-4687-83F3-BDA3CFBF9E6E}">
      <dgm:prSet/>
      <dgm:spPr/>
      <dgm:t>
        <a:bodyPr/>
        <a:lstStyle/>
        <a:p>
          <a:endParaRPr lang="en-US"/>
        </a:p>
      </dgm:t>
    </dgm:pt>
    <dgm:pt modelId="{64313674-ACF0-480D-8D93-6EB4DA0743E4}" type="sibTrans" cxnId="{C30A0584-6DF7-4687-83F3-BDA3CFBF9E6E}">
      <dgm:prSet/>
      <dgm:spPr/>
      <dgm:t>
        <a:bodyPr/>
        <a:lstStyle/>
        <a:p>
          <a:endParaRPr lang="en-US"/>
        </a:p>
      </dgm:t>
    </dgm:pt>
    <dgm:pt modelId="{B9AD0ECF-74AB-9449-B4C5-AE6C825FE039}" type="pres">
      <dgm:prSet presAssocID="{578FEE2E-88D7-4605-80DD-D3874C94F945}" presName="linear" presStyleCnt="0">
        <dgm:presLayoutVars>
          <dgm:dir/>
          <dgm:animLvl val="lvl"/>
          <dgm:resizeHandles val="exact"/>
        </dgm:presLayoutVars>
      </dgm:prSet>
      <dgm:spPr/>
    </dgm:pt>
    <dgm:pt modelId="{A08B1D50-880F-1745-9A18-29857F309301}" type="pres">
      <dgm:prSet presAssocID="{133F5604-E659-41F2-A3E3-54D41F868AEC}" presName="parentLin" presStyleCnt="0"/>
      <dgm:spPr/>
    </dgm:pt>
    <dgm:pt modelId="{536D0F87-E641-864F-B607-AE3245B44FF3}" type="pres">
      <dgm:prSet presAssocID="{133F5604-E659-41F2-A3E3-54D41F868AEC}" presName="parentLeftMargin" presStyleLbl="node1" presStyleIdx="0" presStyleCnt="4"/>
      <dgm:spPr/>
    </dgm:pt>
    <dgm:pt modelId="{2E8370CB-AC85-1E44-939F-9739C32D68A3}" type="pres">
      <dgm:prSet presAssocID="{133F5604-E659-41F2-A3E3-54D41F868AE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FC59BE1-6068-A34C-971D-0D8EB702AB8C}" type="pres">
      <dgm:prSet presAssocID="{133F5604-E659-41F2-A3E3-54D41F868AEC}" presName="negativeSpace" presStyleCnt="0"/>
      <dgm:spPr/>
    </dgm:pt>
    <dgm:pt modelId="{DA19106D-5691-1643-BAB2-43B3B94D0857}" type="pres">
      <dgm:prSet presAssocID="{133F5604-E659-41F2-A3E3-54D41F868AEC}" presName="childText" presStyleLbl="conFgAcc1" presStyleIdx="0" presStyleCnt="4">
        <dgm:presLayoutVars>
          <dgm:bulletEnabled val="1"/>
        </dgm:presLayoutVars>
      </dgm:prSet>
      <dgm:spPr/>
    </dgm:pt>
    <dgm:pt modelId="{12C722C9-DE2D-B84C-8D79-FA217AA6FD92}" type="pres">
      <dgm:prSet presAssocID="{EF7345DE-0920-46BA-9FEE-762AB11ABBE0}" presName="spaceBetweenRectangles" presStyleCnt="0"/>
      <dgm:spPr/>
    </dgm:pt>
    <dgm:pt modelId="{10223123-9BDD-5F43-9C15-2495FFE89EDC}" type="pres">
      <dgm:prSet presAssocID="{63BDE763-0718-421E-B4DA-9EBC3598EE83}" presName="parentLin" presStyleCnt="0"/>
      <dgm:spPr/>
    </dgm:pt>
    <dgm:pt modelId="{E530678C-7825-7C4C-AFEE-DD162239C34F}" type="pres">
      <dgm:prSet presAssocID="{63BDE763-0718-421E-B4DA-9EBC3598EE83}" presName="parentLeftMargin" presStyleLbl="node1" presStyleIdx="0" presStyleCnt="4"/>
      <dgm:spPr/>
    </dgm:pt>
    <dgm:pt modelId="{4ACA783E-C2FC-5F40-8930-D67E424A564C}" type="pres">
      <dgm:prSet presAssocID="{63BDE763-0718-421E-B4DA-9EBC3598EE8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0C91D3B-5E9B-DA40-B61C-F3EAD052985D}" type="pres">
      <dgm:prSet presAssocID="{63BDE763-0718-421E-B4DA-9EBC3598EE83}" presName="negativeSpace" presStyleCnt="0"/>
      <dgm:spPr/>
    </dgm:pt>
    <dgm:pt modelId="{02F49D13-271B-9E40-9312-D9E5267C2C2E}" type="pres">
      <dgm:prSet presAssocID="{63BDE763-0718-421E-B4DA-9EBC3598EE83}" presName="childText" presStyleLbl="conFgAcc1" presStyleIdx="1" presStyleCnt="4">
        <dgm:presLayoutVars>
          <dgm:bulletEnabled val="1"/>
        </dgm:presLayoutVars>
      </dgm:prSet>
      <dgm:spPr/>
    </dgm:pt>
    <dgm:pt modelId="{899B7291-1D1E-CC4E-80C5-6F9F1BF79ADE}" type="pres">
      <dgm:prSet presAssocID="{9FDDA7F7-ADB8-461D-ADF7-37F9B90A2E3D}" presName="spaceBetweenRectangles" presStyleCnt="0"/>
      <dgm:spPr/>
    </dgm:pt>
    <dgm:pt modelId="{22CAFAFF-1043-CE4A-B3B7-32017BF1EF26}" type="pres">
      <dgm:prSet presAssocID="{82DD2F25-0AE9-444F-9B9B-DDE927BBDE29}" presName="parentLin" presStyleCnt="0"/>
      <dgm:spPr/>
    </dgm:pt>
    <dgm:pt modelId="{70AF6207-4BB6-6346-8110-5209E5B2ECE0}" type="pres">
      <dgm:prSet presAssocID="{82DD2F25-0AE9-444F-9B9B-DDE927BBDE29}" presName="parentLeftMargin" presStyleLbl="node1" presStyleIdx="1" presStyleCnt="4"/>
      <dgm:spPr/>
    </dgm:pt>
    <dgm:pt modelId="{37DF5078-69A8-A54A-8C7A-8623591304A4}" type="pres">
      <dgm:prSet presAssocID="{82DD2F25-0AE9-444F-9B9B-DDE927BBDE2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09D1123-BF47-C94F-A130-A5312A17C276}" type="pres">
      <dgm:prSet presAssocID="{82DD2F25-0AE9-444F-9B9B-DDE927BBDE29}" presName="negativeSpace" presStyleCnt="0"/>
      <dgm:spPr/>
    </dgm:pt>
    <dgm:pt modelId="{42DEC38F-7BEC-5440-9027-54C1AAB9F5EF}" type="pres">
      <dgm:prSet presAssocID="{82DD2F25-0AE9-444F-9B9B-DDE927BBDE29}" presName="childText" presStyleLbl="conFgAcc1" presStyleIdx="2" presStyleCnt="4">
        <dgm:presLayoutVars>
          <dgm:bulletEnabled val="1"/>
        </dgm:presLayoutVars>
      </dgm:prSet>
      <dgm:spPr/>
    </dgm:pt>
    <dgm:pt modelId="{236A2A8F-1899-7C4D-8C63-3402CCEF7035}" type="pres">
      <dgm:prSet presAssocID="{15C9138E-51F8-4542-884A-F44561009127}" presName="spaceBetweenRectangles" presStyleCnt="0"/>
      <dgm:spPr/>
    </dgm:pt>
    <dgm:pt modelId="{8648D43E-6951-6749-B462-22E3C9C09EFD}" type="pres">
      <dgm:prSet presAssocID="{1D94D50E-CBF7-45B6-9947-5B2676FD26D8}" presName="parentLin" presStyleCnt="0"/>
      <dgm:spPr/>
    </dgm:pt>
    <dgm:pt modelId="{20AE93AB-EF28-D943-968D-9ADB6F83F6D1}" type="pres">
      <dgm:prSet presAssocID="{1D94D50E-CBF7-45B6-9947-5B2676FD26D8}" presName="parentLeftMargin" presStyleLbl="node1" presStyleIdx="2" presStyleCnt="4"/>
      <dgm:spPr/>
    </dgm:pt>
    <dgm:pt modelId="{480F4874-890D-644B-9AD4-0B80B2C5F5B0}" type="pres">
      <dgm:prSet presAssocID="{1D94D50E-CBF7-45B6-9947-5B2676FD26D8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E33330D-1B82-CE4C-B95A-348338319443}" type="pres">
      <dgm:prSet presAssocID="{1D94D50E-CBF7-45B6-9947-5B2676FD26D8}" presName="negativeSpace" presStyleCnt="0"/>
      <dgm:spPr/>
    </dgm:pt>
    <dgm:pt modelId="{12069ED5-1883-1546-904A-6BCD8261E1D3}" type="pres">
      <dgm:prSet presAssocID="{1D94D50E-CBF7-45B6-9947-5B2676FD26D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D723081D-8D8A-9C41-900F-A1EAF932234C}" type="presOf" srcId="{133F5604-E659-41F2-A3E3-54D41F868AEC}" destId="{2E8370CB-AC85-1E44-939F-9739C32D68A3}" srcOrd="1" destOrd="0" presId="urn:microsoft.com/office/officeart/2005/8/layout/list1"/>
    <dgm:cxn modelId="{B7164436-2D3A-4451-9E6A-EE6B8F620A3A}" srcId="{578FEE2E-88D7-4605-80DD-D3874C94F945}" destId="{133F5604-E659-41F2-A3E3-54D41F868AEC}" srcOrd="0" destOrd="0" parTransId="{683DE4B5-38FA-4EFF-986B-F496B0DD031D}" sibTransId="{EF7345DE-0920-46BA-9FEE-762AB11ABBE0}"/>
    <dgm:cxn modelId="{48BE833C-7E73-A845-9E93-295EA48FE7CA}" type="presOf" srcId="{133F5604-E659-41F2-A3E3-54D41F868AEC}" destId="{536D0F87-E641-864F-B607-AE3245B44FF3}" srcOrd="0" destOrd="0" presId="urn:microsoft.com/office/officeart/2005/8/layout/list1"/>
    <dgm:cxn modelId="{02366B65-DA11-0A41-A73E-0310961354F4}" type="presOf" srcId="{82DD2F25-0AE9-444F-9B9B-DDE927BBDE29}" destId="{70AF6207-4BB6-6346-8110-5209E5B2ECE0}" srcOrd="0" destOrd="0" presId="urn:microsoft.com/office/officeart/2005/8/layout/list1"/>
    <dgm:cxn modelId="{C30A0584-6DF7-4687-83F3-BDA3CFBF9E6E}" srcId="{578FEE2E-88D7-4605-80DD-D3874C94F945}" destId="{1D94D50E-CBF7-45B6-9947-5B2676FD26D8}" srcOrd="3" destOrd="0" parTransId="{77050B33-3E89-4CFF-B7B4-25F46692A507}" sibTransId="{64313674-ACF0-480D-8D93-6EB4DA0743E4}"/>
    <dgm:cxn modelId="{A98B348D-956A-F74D-AA17-90A24F38341A}" type="presOf" srcId="{1D94D50E-CBF7-45B6-9947-5B2676FD26D8}" destId="{20AE93AB-EF28-D943-968D-9ADB6F83F6D1}" srcOrd="0" destOrd="0" presId="urn:microsoft.com/office/officeart/2005/8/layout/list1"/>
    <dgm:cxn modelId="{4982AF9F-87C6-984B-B2DD-8B07F0D5611C}" type="presOf" srcId="{63BDE763-0718-421E-B4DA-9EBC3598EE83}" destId="{4ACA783E-C2FC-5F40-8930-D67E424A564C}" srcOrd="1" destOrd="0" presId="urn:microsoft.com/office/officeart/2005/8/layout/list1"/>
    <dgm:cxn modelId="{E66C4EA2-3A4D-D741-9642-3C93E679BB50}" type="presOf" srcId="{1D94D50E-CBF7-45B6-9947-5B2676FD26D8}" destId="{480F4874-890D-644B-9AD4-0B80B2C5F5B0}" srcOrd="1" destOrd="0" presId="urn:microsoft.com/office/officeart/2005/8/layout/list1"/>
    <dgm:cxn modelId="{15F34AA4-3D32-C440-AF1F-9D6F5E26F561}" type="presOf" srcId="{63BDE763-0718-421E-B4DA-9EBC3598EE83}" destId="{E530678C-7825-7C4C-AFEE-DD162239C34F}" srcOrd="0" destOrd="0" presId="urn:microsoft.com/office/officeart/2005/8/layout/list1"/>
    <dgm:cxn modelId="{927FEDB4-FB08-5F49-97CA-833B6052A51A}" type="presOf" srcId="{578FEE2E-88D7-4605-80DD-D3874C94F945}" destId="{B9AD0ECF-74AB-9449-B4C5-AE6C825FE039}" srcOrd="0" destOrd="0" presId="urn:microsoft.com/office/officeart/2005/8/layout/list1"/>
    <dgm:cxn modelId="{374FF7F4-9AA0-4A6A-8307-5AEE5478D310}" srcId="{578FEE2E-88D7-4605-80DD-D3874C94F945}" destId="{82DD2F25-0AE9-444F-9B9B-DDE927BBDE29}" srcOrd="2" destOrd="0" parTransId="{0302E406-800E-42B1-B578-167595542A30}" sibTransId="{15C9138E-51F8-4542-884A-F44561009127}"/>
    <dgm:cxn modelId="{A726FDF6-D145-3A48-B6CF-9A0535A3A24D}" type="presOf" srcId="{82DD2F25-0AE9-444F-9B9B-DDE927BBDE29}" destId="{37DF5078-69A8-A54A-8C7A-8623591304A4}" srcOrd="1" destOrd="0" presId="urn:microsoft.com/office/officeart/2005/8/layout/list1"/>
    <dgm:cxn modelId="{4C46C1FE-2F5B-4F77-AE71-F823E1FDCE73}" srcId="{578FEE2E-88D7-4605-80DD-D3874C94F945}" destId="{63BDE763-0718-421E-B4DA-9EBC3598EE83}" srcOrd="1" destOrd="0" parTransId="{4C70C4D3-BB3E-42B8-A15C-4F8784A5B13D}" sibTransId="{9FDDA7F7-ADB8-461D-ADF7-37F9B90A2E3D}"/>
    <dgm:cxn modelId="{08D67312-6442-8046-8660-7598238E6A30}" type="presParOf" srcId="{B9AD0ECF-74AB-9449-B4C5-AE6C825FE039}" destId="{A08B1D50-880F-1745-9A18-29857F309301}" srcOrd="0" destOrd="0" presId="urn:microsoft.com/office/officeart/2005/8/layout/list1"/>
    <dgm:cxn modelId="{B3A1E4DC-D056-F44C-ABB8-72561C26819C}" type="presParOf" srcId="{A08B1D50-880F-1745-9A18-29857F309301}" destId="{536D0F87-E641-864F-B607-AE3245B44FF3}" srcOrd="0" destOrd="0" presId="urn:microsoft.com/office/officeart/2005/8/layout/list1"/>
    <dgm:cxn modelId="{49929CA8-8E68-E240-AFC9-84C28091985C}" type="presParOf" srcId="{A08B1D50-880F-1745-9A18-29857F309301}" destId="{2E8370CB-AC85-1E44-939F-9739C32D68A3}" srcOrd="1" destOrd="0" presId="urn:microsoft.com/office/officeart/2005/8/layout/list1"/>
    <dgm:cxn modelId="{E2C0B9D8-0FC5-AA49-86E0-191AEFDD19F4}" type="presParOf" srcId="{B9AD0ECF-74AB-9449-B4C5-AE6C825FE039}" destId="{2FC59BE1-6068-A34C-971D-0D8EB702AB8C}" srcOrd="1" destOrd="0" presId="urn:microsoft.com/office/officeart/2005/8/layout/list1"/>
    <dgm:cxn modelId="{12EA6CDB-171B-D847-9E2D-6FAABB270D1B}" type="presParOf" srcId="{B9AD0ECF-74AB-9449-B4C5-AE6C825FE039}" destId="{DA19106D-5691-1643-BAB2-43B3B94D0857}" srcOrd="2" destOrd="0" presId="urn:microsoft.com/office/officeart/2005/8/layout/list1"/>
    <dgm:cxn modelId="{0BDB4CC4-5B86-8B48-8E79-21FB53407BD4}" type="presParOf" srcId="{B9AD0ECF-74AB-9449-B4C5-AE6C825FE039}" destId="{12C722C9-DE2D-B84C-8D79-FA217AA6FD92}" srcOrd="3" destOrd="0" presId="urn:microsoft.com/office/officeart/2005/8/layout/list1"/>
    <dgm:cxn modelId="{AE425B41-1751-4C46-B3F2-0F57B3339ED0}" type="presParOf" srcId="{B9AD0ECF-74AB-9449-B4C5-AE6C825FE039}" destId="{10223123-9BDD-5F43-9C15-2495FFE89EDC}" srcOrd="4" destOrd="0" presId="urn:microsoft.com/office/officeart/2005/8/layout/list1"/>
    <dgm:cxn modelId="{5D2AB2F1-F75D-CB48-943B-4A773F725CD6}" type="presParOf" srcId="{10223123-9BDD-5F43-9C15-2495FFE89EDC}" destId="{E530678C-7825-7C4C-AFEE-DD162239C34F}" srcOrd="0" destOrd="0" presId="urn:microsoft.com/office/officeart/2005/8/layout/list1"/>
    <dgm:cxn modelId="{268CD3F4-A6D3-A54E-A407-BCD12A11EE7C}" type="presParOf" srcId="{10223123-9BDD-5F43-9C15-2495FFE89EDC}" destId="{4ACA783E-C2FC-5F40-8930-D67E424A564C}" srcOrd="1" destOrd="0" presId="urn:microsoft.com/office/officeart/2005/8/layout/list1"/>
    <dgm:cxn modelId="{F90C7D4D-DF40-794D-8BE1-05D20D24BF5C}" type="presParOf" srcId="{B9AD0ECF-74AB-9449-B4C5-AE6C825FE039}" destId="{D0C91D3B-5E9B-DA40-B61C-F3EAD052985D}" srcOrd="5" destOrd="0" presId="urn:microsoft.com/office/officeart/2005/8/layout/list1"/>
    <dgm:cxn modelId="{BE73FA69-1DA5-5B40-A26C-E17C00396B81}" type="presParOf" srcId="{B9AD0ECF-74AB-9449-B4C5-AE6C825FE039}" destId="{02F49D13-271B-9E40-9312-D9E5267C2C2E}" srcOrd="6" destOrd="0" presId="urn:microsoft.com/office/officeart/2005/8/layout/list1"/>
    <dgm:cxn modelId="{F57D1795-768B-DF4E-9A4C-506B16290C7A}" type="presParOf" srcId="{B9AD0ECF-74AB-9449-B4C5-AE6C825FE039}" destId="{899B7291-1D1E-CC4E-80C5-6F9F1BF79ADE}" srcOrd="7" destOrd="0" presId="urn:microsoft.com/office/officeart/2005/8/layout/list1"/>
    <dgm:cxn modelId="{B23DC09C-16D2-1741-AEB4-B374C218F48C}" type="presParOf" srcId="{B9AD0ECF-74AB-9449-B4C5-AE6C825FE039}" destId="{22CAFAFF-1043-CE4A-B3B7-32017BF1EF26}" srcOrd="8" destOrd="0" presId="urn:microsoft.com/office/officeart/2005/8/layout/list1"/>
    <dgm:cxn modelId="{E84D66BF-7926-D544-861C-3D85B10B3D78}" type="presParOf" srcId="{22CAFAFF-1043-CE4A-B3B7-32017BF1EF26}" destId="{70AF6207-4BB6-6346-8110-5209E5B2ECE0}" srcOrd="0" destOrd="0" presId="urn:microsoft.com/office/officeart/2005/8/layout/list1"/>
    <dgm:cxn modelId="{090C3A0A-4451-BF47-AD95-6F15A5A60397}" type="presParOf" srcId="{22CAFAFF-1043-CE4A-B3B7-32017BF1EF26}" destId="{37DF5078-69A8-A54A-8C7A-8623591304A4}" srcOrd="1" destOrd="0" presId="urn:microsoft.com/office/officeart/2005/8/layout/list1"/>
    <dgm:cxn modelId="{FB493BC1-CBEF-1A45-9FAE-603336BDD6AC}" type="presParOf" srcId="{B9AD0ECF-74AB-9449-B4C5-AE6C825FE039}" destId="{709D1123-BF47-C94F-A130-A5312A17C276}" srcOrd="9" destOrd="0" presId="urn:microsoft.com/office/officeart/2005/8/layout/list1"/>
    <dgm:cxn modelId="{E498BF9A-7F49-894F-9058-99789A1D22AA}" type="presParOf" srcId="{B9AD0ECF-74AB-9449-B4C5-AE6C825FE039}" destId="{42DEC38F-7BEC-5440-9027-54C1AAB9F5EF}" srcOrd="10" destOrd="0" presId="urn:microsoft.com/office/officeart/2005/8/layout/list1"/>
    <dgm:cxn modelId="{21477BBF-0F9A-1846-AD73-00449B33378B}" type="presParOf" srcId="{B9AD0ECF-74AB-9449-B4C5-AE6C825FE039}" destId="{236A2A8F-1899-7C4D-8C63-3402CCEF7035}" srcOrd="11" destOrd="0" presId="urn:microsoft.com/office/officeart/2005/8/layout/list1"/>
    <dgm:cxn modelId="{9C52AE44-4FFB-0646-A6ED-555BA41C7FD7}" type="presParOf" srcId="{B9AD0ECF-74AB-9449-B4C5-AE6C825FE039}" destId="{8648D43E-6951-6749-B462-22E3C9C09EFD}" srcOrd="12" destOrd="0" presId="urn:microsoft.com/office/officeart/2005/8/layout/list1"/>
    <dgm:cxn modelId="{C802EA92-5DA7-8744-AAA8-1E3E997020A9}" type="presParOf" srcId="{8648D43E-6951-6749-B462-22E3C9C09EFD}" destId="{20AE93AB-EF28-D943-968D-9ADB6F83F6D1}" srcOrd="0" destOrd="0" presId="urn:microsoft.com/office/officeart/2005/8/layout/list1"/>
    <dgm:cxn modelId="{D8F1F1E9-57D2-C74A-BFB1-2F1069FBE9B9}" type="presParOf" srcId="{8648D43E-6951-6749-B462-22E3C9C09EFD}" destId="{480F4874-890D-644B-9AD4-0B80B2C5F5B0}" srcOrd="1" destOrd="0" presId="urn:microsoft.com/office/officeart/2005/8/layout/list1"/>
    <dgm:cxn modelId="{BDA59E2F-4C7E-8847-9DB4-AD57A2F995AB}" type="presParOf" srcId="{B9AD0ECF-74AB-9449-B4C5-AE6C825FE039}" destId="{4E33330D-1B82-CE4C-B95A-348338319443}" srcOrd="13" destOrd="0" presId="urn:microsoft.com/office/officeart/2005/8/layout/list1"/>
    <dgm:cxn modelId="{E5FE234A-E4E3-984D-AFBA-D5E28880C70A}" type="presParOf" srcId="{B9AD0ECF-74AB-9449-B4C5-AE6C825FE039}" destId="{12069ED5-1883-1546-904A-6BCD8261E1D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B61D76-32F3-4CC4-BBA4-D35025DFCD5D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6D8053B-7E05-4EA5-8A4F-C8AB3EC76EA9}">
      <dgm:prSet/>
      <dgm:spPr/>
      <dgm:t>
        <a:bodyPr/>
        <a:lstStyle/>
        <a:p>
          <a:r>
            <a:rPr lang="en-US"/>
            <a:t>Google classrooms</a:t>
          </a:r>
        </a:p>
      </dgm:t>
    </dgm:pt>
    <dgm:pt modelId="{ABC0AA7D-BC5D-462B-B4F6-7D151997A94B}" type="parTrans" cxnId="{12F15622-6385-4598-8440-393327490F80}">
      <dgm:prSet/>
      <dgm:spPr/>
      <dgm:t>
        <a:bodyPr/>
        <a:lstStyle/>
        <a:p>
          <a:endParaRPr lang="en-US"/>
        </a:p>
      </dgm:t>
    </dgm:pt>
    <dgm:pt modelId="{69B8EB06-FD7E-4A4E-9458-0F4B518790E4}" type="sibTrans" cxnId="{12F15622-6385-4598-8440-393327490F80}">
      <dgm:prSet/>
      <dgm:spPr/>
      <dgm:t>
        <a:bodyPr/>
        <a:lstStyle/>
        <a:p>
          <a:endParaRPr lang="en-US"/>
        </a:p>
      </dgm:t>
    </dgm:pt>
    <dgm:pt modelId="{894E6D77-665E-42E0-A63A-16142D123541}">
      <dgm:prSet/>
      <dgm:spPr/>
      <dgm:t>
        <a:bodyPr/>
        <a:lstStyle/>
        <a:p>
          <a:r>
            <a:rPr lang="en-US"/>
            <a:t>Teams as a VLE</a:t>
          </a:r>
        </a:p>
      </dgm:t>
    </dgm:pt>
    <dgm:pt modelId="{FF6AB30F-8235-4A10-BB8A-F87222A9A977}" type="parTrans" cxnId="{4AF70B6D-4C42-4004-A838-6D9B1D04A760}">
      <dgm:prSet/>
      <dgm:spPr/>
      <dgm:t>
        <a:bodyPr/>
        <a:lstStyle/>
        <a:p>
          <a:endParaRPr lang="en-US"/>
        </a:p>
      </dgm:t>
    </dgm:pt>
    <dgm:pt modelId="{81D16572-F201-45BD-BC7B-B6B9D0582ED4}" type="sibTrans" cxnId="{4AF70B6D-4C42-4004-A838-6D9B1D04A760}">
      <dgm:prSet/>
      <dgm:spPr/>
      <dgm:t>
        <a:bodyPr/>
        <a:lstStyle/>
        <a:p>
          <a:endParaRPr lang="en-US"/>
        </a:p>
      </dgm:t>
    </dgm:pt>
    <dgm:pt modelId="{58BD3C9E-0F8E-4E67-8991-519F3C777EA4}">
      <dgm:prSet/>
      <dgm:spPr/>
      <dgm:t>
        <a:bodyPr/>
        <a:lstStyle/>
        <a:p>
          <a:r>
            <a:rPr lang="en-US"/>
            <a:t>Moodle</a:t>
          </a:r>
        </a:p>
      </dgm:t>
    </dgm:pt>
    <dgm:pt modelId="{1EB4C8C4-6138-4EEE-ADCD-E7F5BC18EA78}" type="parTrans" cxnId="{B8E2A117-D1F0-45FA-A5EA-D87F1635709D}">
      <dgm:prSet/>
      <dgm:spPr/>
      <dgm:t>
        <a:bodyPr/>
        <a:lstStyle/>
        <a:p>
          <a:endParaRPr lang="en-US"/>
        </a:p>
      </dgm:t>
    </dgm:pt>
    <dgm:pt modelId="{FA8C5A45-8C1D-423C-9A0F-BB327B38E5D3}" type="sibTrans" cxnId="{B8E2A117-D1F0-45FA-A5EA-D87F1635709D}">
      <dgm:prSet/>
      <dgm:spPr/>
      <dgm:t>
        <a:bodyPr/>
        <a:lstStyle/>
        <a:p>
          <a:endParaRPr lang="en-US"/>
        </a:p>
      </dgm:t>
    </dgm:pt>
    <dgm:pt modelId="{3131FB67-A811-4445-93D0-25F3323B7EFB}">
      <dgm:prSet/>
      <dgm:spPr/>
      <dgm:t>
        <a:bodyPr/>
        <a:lstStyle/>
        <a:p>
          <a:r>
            <a:rPr lang="en-US"/>
            <a:t>Blackboard</a:t>
          </a:r>
        </a:p>
      </dgm:t>
    </dgm:pt>
    <dgm:pt modelId="{2B631A51-FF69-4A12-A001-C36A1ECD236F}" type="parTrans" cxnId="{0F0BCA49-78F1-43D1-B917-3C1D6E3937CD}">
      <dgm:prSet/>
      <dgm:spPr/>
      <dgm:t>
        <a:bodyPr/>
        <a:lstStyle/>
        <a:p>
          <a:endParaRPr lang="en-US"/>
        </a:p>
      </dgm:t>
    </dgm:pt>
    <dgm:pt modelId="{3802C4C3-1100-4BB5-B6E7-DDC0BD1DDD8C}" type="sibTrans" cxnId="{0F0BCA49-78F1-43D1-B917-3C1D6E3937CD}">
      <dgm:prSet/>
      <dgm:spPr/>
      <dgm:t>
        <a:bodyPr/>
        <a:lstStyle/>
        <a:p>
          <a:endParaRPr lang="en-US"/>
        </a:p>
      </dgm:t>
    </dgm:pt>
    <dgm:pt modelId="{DFC4A18E-8752-4BB8-992C-59046BAA4E9E}">
      <dgm:prSet/>
      <dgm:spPr/>
      <dgm:t>
        <a:bodyPr/>
        <a:lstStyle/>
        <a:p>
          <a:r>
            <a:rPr lang="en-US"/>
            <a:t>Canvas</a:t>
          </a:r>
        </a:p>
      </dgm:t>
    </dgm:pt>
    <dgm:pt modelId="{89B4D32C-0AC9-4EE6-BD21-10EDBE9EC9E2}" type="parTrans" cxnId="{3D72BA2C-7AB1-400C-A60B-294757E20438}">
      <dgm:prSet/>
      <dgm:spPr/>
      <dgm:t>
        <a:bodyPr/>
        <a:lstStyle/>
        <a:p>
          <a:endParaRPr lang="en-US"/>
        </a:p>
      </dgm:t>
    </dgm:pt>
    <dgm:pt modelId="{4F32C189-AB17-4991-96AA-E9BB8F88C819}" type="sibTrans" cxnId="{3D72BA2C-7AB1-400C-A60B-294757E20438}">
      <dgm:prSet/>
      <dgm:spPr/>
      <dgm:t>
        <a:bodyPr/>
        <a:lstStyle/>
        <a:p>
          <a:endParaRPr lang="en-US"/>
        </a:p>
      </dgm:t>
    </dgm:pt>
    <dgm:pt modelId="{0263C67C-8298-8B40-8FEB-00D1C3C23DA5}" type="pres">
      <dgm:prSet presAssocID="{37B61D76-32F3-4CC4-BBA4-D35025DFCD5D}" presName="linear" presStyleCnt="0">
        <dgm:presLayoutVars>
          <dgm:dir/>
          <dgm:animLvl val="lvl"/>
          <dgm:resizeHandles val="exact"/>
        </dgm:presLayoutVars>
      </dgm:prSet>
      <dgm:spPr/>
    </dgm:pt>
    <dgm:pt modelId="{4675E42C-70C1-D142-993D-2C65053A93DB}" type="pres">
      <dgm:prSet presAssocID="{76D8053B-7E05-4EA5-8A4F-C8AB3EC76EA9}" presName="parentLin" presStyleCnt="0"/>
      <dgm:spPr/>
    </dgm:pt>
    <dgm:pt modelId="{36927836-97F6-DF4C-8235-D91F8891CA24}" type="pres">
      <dgm:prSet presAssocID="{76D8053B-7E05-4EA5-8A4F-C8AB3EC76EA9}" presName="parentLeftMargin" presStyleLbl="node1" presStyleIdx="0" presStyleCnt="5"/>
      <dgm:spPr/>
    </dgm:pt>
    <dgm:pt modelId="{B3C796B4-028A-A148-B9A5-1EE7E38A5746}" type="pres">
      <dgm:prSet presAssocID="{76D8053B-7E05-4EA5-8A4F-C8AB3EC76EA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75BD9EE-B20A-F244-A489-C5A4CA24DB35}" type="pres">
      <dgm:prSet presAssocID="{76D8053B-7E05-4EA5-8A4F-C8AB3EC76EA9}" presName="negativeSpace" presStyleCnt="0"/>
      <dgm:spPr/>
    </dgm:pt>
    <dgm:pt modelId="{E7F5EBBD-26B0-9044-A472-855933F71237}" type="pres">
      <dgm:prSet presAssocID="{76D8053B-7E05-4EA5-8A4F-C8AB3EC76EA9}" presName="childText" presStyleLbl="conFgAcc1" presStyleIdx="0" presStyleCnt="5">
        <dgm:presLayoutVars>
          <dgm:bulletEnabled val="1"/>
        </dgm:presLayoutVars>
      </dgm:prSet>
      <dgm:spPr/>
    </dgm:pt>
    <dgm:pt modelId="{99161E14-B253-D949-9C68-98E26AAA1FFD}" type="pres">
      <dgm:prSet presAssocID="{69B8EB06-FD7E-4A4E-9458-0F4B518790E4}" presName="spaceBetweenRectangles" presStyleCnt="0"/>
      <dgm:spPr/>
    </dgm:pt>
    <dgm:pt modelId="{34E30AB0-9289-874C-8209-98E28056D832}" type="pres">
      <dgm:prSet presAssocID="{894E6D77-665E-42E0-A63A-16142D123541}" presName="parentLin" presStyleCnt="0"/>
      <dgm:spPr/>
    </dgm:pt>
    <dgm:pt modelId="{D153234A-51A1-D54C-A782-3DE84FBFF52A}" type="pres">
      <dgm:prSet presAssocID="{894E6D77-665E-42E0-A63A-16142D123541}" presName="parentLeftMargin" presStyleLbl="node1" presStyleIdx="0" presStyleCnt="5"/>
      <dgm:spPr/>
    </dgm:pt>
    <dgm:pt modelId="{B368E40E-8D1D-9C47-B07F-E8DA4D592068}" type="pres">
      <dgm:prSet presAssocID="{894E6D77-665E-42E0-A63A-16142D12354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C0A5684-DC12-9B44-B955-DC556A585D96}" type="pres">
      <dgm:prSet presAssocID="{894E6D77-665E-42E0-A63A-16142D123541}" presName="negativeSpace" presStyleCnt="0"/>
      <dgm:spPr/>
    </dgm:pt>
    <dgm:pt modelId="{56F27189-99E7-274C-8798-4912AD6FA898}" type="pres">
      <dgm:prSet presAssocID="{894E6D77-665E-42E0-A63A-16142D123541}" presName="childText" presStyleLbl="conFgAcc1" presStyleIdx="1" presStyleCnt="5">
        <dgm:presLayoutVars>
          <dgm:bulletEnabled val="1"/>
        </dgm:presLayoutVars>
      </dgm:prSet>
      <dgm:spPr/>
    </dgm:pt>
    <dgm:pt modelId="{3CB8F7F2-531F-2E4E-9734-1607DF79E55A}" type="pres">
      <dgm:prSet presAssocID="{81D16572-F201-45BD-BC7B-B6B9D0582ED4}" presName="spaceBetweenRectangles" presStyleCnt="0"/>
      <dgm:spPr/>
    </dgm:pt>
    <dgm:pt modelId="{57FE05E4-2D0C-3C46-91F1-491606339C7F}" type="pres">
      <dgm:prSet presAssocID="{58BD3C9E-0F8E-4E67-8991-519F3C777EA4}" presName="parentLin" presStyleCnt="0"/>
      <dgm:spPr/>
    </dgm:pt>
    <dgm:pt modelId="{51299DAF-7FE8-544C-A70A-0F73B3F18533}" type="pres">
      <dgm:prSet presAssocID="{58BD3C9E-0F8E-4E67-8991-519F3C777EA4}" presName="parentLeftMargin" presStyleLbl="node1" presStyleIdx="1" presStyleCnt="5"/>
      <dgm:spPr/>
    </dgm:pt>
    <dgm:pt modelId="{67DB8BDD-3A49-4D4F-A48E-6B91020B2175}" type="pres">
      <dgm:prSet presAssocID="{58BD3C9E-0F8E-4E67-8991-519F3C777EA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96939E4-358F-C943-B501-56D92E9CDE37}" type="pres">
      <dgm:prSet presAssocID="{58BD3C9E-0F8E-4E67-8991-519F3C777EA4}" presName="negativeSpace" presStyleCnt="0"/>
      <dgm:spPr/>
    </dgm:pt>
    <dgm:pt modelId="{711122DE-E700-CB43-B582-82B4F901E213}" type="pres">
      <dgm:prSet presAssocID="{58BD3C9E-0F8E-4E67-8991-519F3C777EA4}" presName="childText" presStyleLbl="conFgAcc1" presStyleIdx="2" presStyleCnt="5">
        <dgm:presLayoutVars>
          <dgm:bulletEnabled val="1"/>
        </dgm:presLayoutVars>
      </dgm:prSet>
      <dgm:spPr/>
    </dgm:pt>
    <dgm:pt modelId="{94F5D29C-4E85-4949-B3D3-556E68295C68}" type="pres">
      <dgm:prSet presAssocID="{FA8C5A45-8C1D-423C-9A0F-BB327B38E5D3}" presName="spaceBetweenRectangles" presStyleCnt="0"/>
      <dgm:spPr/>
    </dgm:pt>
    <dgm:pt modelId="{C3E6C6E2-C87F-CA44-97C1-5DF0E6F5FE5D}" type="pres">
      <dgm:prSet presAssocID="{3131FB67-A811-4445-93D0-25F3323B7EFB}" presName="parentLin" presStyleCnt="0"/>
      <dgm:spPr/>
    </dgm:pt>
    <dgm:pt modelId="{6EA68050-6FE7-DD4D-B7C2-8EE72E74FABC}" type="pres">
      <dgm:prSet presAssocID="{3131FB67-A811-4445-93D0-25F3323B7EFB}" presName="parentLeftMargin" presStyleLbl="node1" presStyleIdx="2" presStyleCnt="5"/>
      <dgm:spPr/>
    </dgm:pt>
    <dgm:pt modelId="{61E342CA-9930-114F-9165-FC4591CFE586}" type="pres">
      <dgm:prSet presAssocID="{3131FB67-A811-4445-93D0-25F3323B7EF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A1C1310-951C-EC43-82E7-2EA011166338}" type="pres">
      <dgm:prSet presAssocID="{3131FB67-A811-4445-93D0-25F3323B7EFB}" presName="negativeSpace" presStyleCnt="0"/>
      <dgm:spPr/>
    </dgm:pt>
    <dgm:pt modelId="{2B9FFF89-EAF4-904E-B52F-4C8D4B3ECD53}" type="pres">
      <dgm:prSet presAssocID="{3131FB67-A811-4445-93D0-25F3323B7EFB}" presName="childText" presStyleLbl="conFgAcc1" presStyleIdx="3" presStyleCnt="5">
        <dgm:presLayoutVars>
          <dgm:bulletEnabled val="1"/>
        </dgm:presLayoutVars>
      </dgm:prSet>
      <dgm:spPr/>
    </dgm:pt>
    <dgm:pt modelId="{3832E42E-1C8A-0D4C-8004-DCF6BF7A1402}" type="pres">
      <dgm:prSet presAssocID="{3802C4C3-1100-4BB5-B6E7-DDC0BD1DDD8C}" presName="spaceBetweenRectangles" presStyleCnt="0"/>
      <dgm:spPr/>
    </dgm:pt>
    <dgm:pt modelId="{AC230BD6-E364-354C-B879-8000DACAE912}" type="pres">
      <dgm:prSet presAssocID="{DFC4A18E-8752-4BB8-992C-59046BAA4E9E}" presName="parentLin" presStyleCnt="0"/>
      <dgm:spPr/>
    </dgm:pt>
    <dgm:pt modelId="{873F7034-94FF-7543-BA83-EEC4A1980386}" type="pres">
      <dgm:prSet presAssocID="{DFC4A18E-8752-4BB8-992C-59046BAA4E9E}" presName="parentLeftMargin" presStyleLbl="node1" presStyleIdx="3" presStyleCnt="5"/>
      <dgm:spPr/>
    </dgm:pt>
    <dgm:pt modelId="{B2316449-CD3C-D249-B340-2ED22F5A2FF7}" type="pres">
      <dgm:prSet presAssocID="{DFC4A18E-8752-4BB8-992C-59046BAA4E9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09313197-7DAE-A046-9B8A-1533C5DCCE59}" type="pres">
      <dgm:prSet presAssocID="{DFC4A18E-8752-4BB8-992C-59046BAA4E9E}" presName="negativeSpace" presStyleCnt="0"/>
      <dgm:spPr/>
    </dgm:pt>
    <dgm:pt modelId="{91A44CAE-6E1A-5D47-A7F4-81D97FABD7D1}" type="pres">
      <dgm:prSet presAssocID="{DFC4A18E-8752-4BB8-992C-59046BAA4E9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736EA0E-9C83-FB49-87DA-73BC711750D1}" type="presOf" srcId="{894E6D77-665E-42E0-A63A-16142D123541}" destId="{B368E40E-8D1D-9C47-B07F-E8DA4D592068}" srcOrd="1" destOrd="0" presId="urn:microsoft.com/office/officeart/2005/8/layout/list1"/>
    <dgm:cxn modelId="{F4EFCE11-FD47-C64C-9981-F74DC7C8E0B2}" type="presOf" srcId="{3131FB67-A811-4445-93D0-25F3323B7EFB}" destId="{61E342CA-9930-114F-9165-FC4591CFE586}" srcOrd="1" destOrd="0" presId="urn:microsoft.com/office/officeart/2005/8/layout/list1"/>
    <dgm:cxn modelId="{B8E2A117-D1F0-45FA-A5EA-D87F1635709D}" srcId="{37B61D76-32F3-4CC4-BBA4-D35025DFCD5D}" destId="{58BD3C9E-0F8E-4E67-8991-519F3C777EA4}" srcOrd="2" destOrd="0" parTransId="{1EB4C8C4-6138-4EEE-ADCD-E7F5BC18EA78}" sibTransId="{FA8C5A45-8C1D-423C-9A0F-BB327B38E5D3}"/>
    <dgm:cxn modelId="{12F15622-6385-4598-8440-393327490F80}" srcId="{37B61D76-32F3-4CC4-BBA4-D35025DFCD5D}" destId="{76D8053B-7E05-4EA5-8A4F-C8AB3EC76EA9}" srcOrd="0" destOrd="0" parTransId="{ABC0AA7D-BC5D-462B-B4F6-7D151997A94B}" sibTransId="{69B8EB06-FD7E-4A4E-9458-0F4B518790E4}"/>
    <dgm:cxn modelId="{3D72BA2C-7AB1-400C-A60B-294757E20438}" srcId="{37B61D76-32F3-4CC4-BBA4-D35025DFCD5D}" destId="{DFC4A18E-8752-4BB8-992C-59046BAA4E9E}" srcOrd="4" destOrd="0" parTransId="{89B4D32C-0AC9-4EE6-BD21-10EDBE9EC9E2}" sibTransId="{4F32C189-AB17-4991-96AA-E9BB8F88C819}"/>
    <dgm:cxn modelId="{6249B031-3047-3641-A01B-8FFCFDC5B134}" type="presOf" srcId="{DFC4A18E-8752-4BB8-992C-59046BAA4E9E}" destId="{B2316449-CD3C-D249-B340-2ED22F5A2FF7}" srcOrd="1" destOrd="0" presId="urn:microsoft.com/office/officeart/2005/8/layout/list1"/>
    <dgm:cxn modelId="{12F7C63A-93EE-6B4C-B8C4-4DCEEA671530}" type="presOf" srcId="{76D8053B-7E05-4EA5-8A4F-C8AB3EC76EA9}" destId="{36927836-97F6-DF4C-8235-D91F8891CA24}" srcOrd="0" destOrd="0" presId="urn:microsoft.com/office/officeart/2005/8/layout/list1"/>
    <dgm:cxn modelId="{A2BDFE41-9B39-354A-B22D-E3CAA4FA572C}" type="presOf" srcId="{DFC4A18E-8752-4BB8-992C-59046BAA4E9E}" destId="{873F7034-94FF-7543-BA83-EEC4A1980386}" srcOrd="0" destOrd="0" presId="urn:microsoft.com/office/officeart/2005/8/layout/list1"/>
    <dgm:cxn modelId="{86E94243-3D8F-AA4E-A0F2-6F2986A3D523}" type="presOf" srcId="{58BD3C9E-0F8E-4E67-8991-519F3C777EA4}" destId="{51299DAF-7FE8-544C-A70A-0F73B3F18533}" srcOrd="0" destOrd="0" presId="urn:microsoft.com/office/officeart/2005/8/layout/list1"/>
    <dgm:cxn modelId="{0F0BCA49-78F1-43D1-B917-3C1D6E3937CD}" srcId="{37B61D76-32F3-4CC4-BBA4-D35025DFCD5D}" destId="{3131FB67-A811-4445-93D0-25F3323B7EFB}" srcOrd="3" destOrd="0" parTransId="{2B631A51-FF69-4A12-A001-C36A1ECD236F}" sibTransId="{3802C4C3-1100-4BB5-B6E7-DDC0BD1DDD8C}"/>
    <dgm:cxn modelId="{59E2B04B-69D1-154A-AC71-2372B6D86DE6}" type="presOf" srcId="{37B61D76-32F3-4CC4-BBA4-D35025DFCD5D}" destId="{0263C67C-8298-8B40-8FEB-00D1C3C23DA5}" srcOrd="0" destOrd="0" presId="urn:microsoft.com/office/officeart/2005/8/layout/list1"/>
    <dgm:cxn modelId="{4AF70B6D-4C42-4004-A838-6D9B1D04A760}" srcId="{37B61D76-32F3-4CC4-BBA4-D35025DFCD5D}" destId="{894E6D77-665E-42E0-A63A-16142D123541}" srcOrd="1" destOrd="0" parTransId="{FF6AB30F-8235-4A10-BB8A-F87222A9A977}" sibTransId="{81D16572-F201-45BD-BC7B-B6B9D0582ED4}"/>
    <dgm:cxn modelId="{DEA55053-F41A-E041-9E00-BEB134C6AD76}" type="presOf" srcId="{894E6D77-665E-42E0-A63A-16142D123541}" destId="{D153234A-51A1-D54C-A782-3DE84FBFF52A}" srcOrd="0" destOrd="0" presId="urn:microsoft.com/office/officeart/2005/8/layout/list1"/>
    <dgm:cxn modelId="{E0FDB359-37CC-4C46-849C-9076B132470C}" type="presOf" srcId="{3131FB67-A811-4445-93D0-25F3323B7EFB}" destId="{6EA68050-6FE7-DD4D-B7C2-8EE72E74FABC}" srcOrd="0" destOrd="0" presId="urn:microsoft.com/office/officeart/2005/8/layout/list1"/>
    <dgm:cxn modelId="{DFB048B6-98F5-CD49-BAFA-26E7296F3947}" type="presOf" srcId="{76D8053B-7E05-4EA5-8A4F-C8AB3EC76EA9}" destId="{B3C796B4-028A-A148-B9A5-1EE7E38A5746}" srcOrd="1" destOrd="0" presId="urn:microsoft.com/office/officeart/2005/8/layout/list1"/>
    <dgm:cxn modelId="{584187C8-9AB9-BE4C-B4F3-7941876DD439}" type="presOf" srcId="{58BD3C9E-0F8E-4E67-8991-519F3C777EA4}" destId="{67DB8BDD-3A49-4D4F-A48E-6B91020B2175}" srcOrd="1" destOrd="0" presId="urn:microsoft.com/office/officeart/2005/8/layout/list1"/>
    <dgm:cxn modelId="{A9F3A256-6240-944B-A279-EF4EA00B2BDC}" type="presParOf" srcId="{0263C67C-8298-8B40-8FEB-00D1C3C23DA5}" destId="{4675E42C-70C1-D142-993D-2C65053A93DB}" srcOrd="0" destOrd="0" presId="urn:microsoft.com/office/officeart/2005/8/layout/list1"/>
    <dgm:cxn modelId="{91F4663B-4BA5-1345-8F88-22A948680702}" type="presParOf" srcId="{4675E42C-70C1-D142-993D-2C65053A93DB}" destId="{36927836-97F6-DF4C-8235-D91F8891CA24}" srcOrd="0" destOrd="0" presId="urn:microsoft.com/office/officeart/2005/8/layout/list1"/>
    <dgm:cxn modelId="{50FACCF0-5BA7-054F-8042-D06545610261}" type="presParOf" srcId="{4675E42C-70C1-D142-993D-2C65053A93DB}" destId="{B3C796B4-028A-A148-B9A5-1EE7E38A5746}" srcOrd="1" destOrd="0" presId="urn:microsoft.com/office/officeart/2005/8/layout/list1"/>
    <dgm:cxn modelId="{77B3E142-C86C-974B-A424-B585132D04B1}" type="presParOf" srcId="{0263C67C-8298-8B40-8FEB-00D1C3C23DA5}" destId="{B75BD9EE-B20A-F244-A489-C5A4CA24DB35}" srcOrd="1" destOrd="0" presId="urn:microsoft.com/office/officeart/2005/8/layout/list1"/>
    <dgm:cxn modelId="{72A2A08B-AB0F-2347-B527-9A9D7B0DBBA2}" type="presParOf" srcId="{0263C67C-8298-8B40-8FEB-00D1C3C23DA5}" destId="{E7F5EBBD-26B0-9044-A472-855933F71237}" srcOrd="2" destOrd="0" presId="urn:microsoft.com/office/officeart/2005/8/layout/list1"/>
    <dgm:cxn modelId="{64B9C181-F69B-9D4B-B54E-1DADE9EE629C}" type="presParOf" srcId="{0263C67C-8298-8B40-8FEB-00D1C3C23DA5}" destId="{99161E14-B253-D949-9C68-98E26AAA1FFD}" srcOrd="3" destOrd="0" presId="urn:microsoft.com/office/officeart/2005/8/layout/list1"/>
    <dgm:cxn modelId="{A0149CC5-7755-404E-8693-381860AD450A}" type="presParOf" srcId="{0263C67C-8298-8B40-8FEB-00D1C3C23DA5}" destId="{34E30AB0-9289-874C-8209-98E28056D832}" srcOrd="4" destOrd="0" presId="urn:microsoft.com/office/officeart/2005/8/layout/list1"/>
    <dgm:cxn modelId="{874AE7E8-302A-0A48-997A-A029EDDC481F}" type="presParOf" srcId="{34E30AB0-9289-874C-8209-98E28056D832}" destId="{D153234A-51A1-D54C-A782-3DE84FBFF52A}" srcOrd="0" destOrd="0" presId="urn:microsoft.com/office/officeart/2005/8/layout/list1"/>
    <dgm:cxn modelId="{A7438887-6417-6444-A76B-F829CB88DDBE}" type="presParOf" srcId="{34E30AB0-9289-874C-8209-98E28056D832}" destId="{B368E40E-8D1D-9C47-B07F-E8DA4D592068}" srcOrd="1" destOrd="0" presId="urn:microsoft.com/office/officeart/2005/8/layout/list1"/>
    <dgm:cxn modelId="{3BBC9880-FA13-1A4A-B26C-C5B446AC1CB7}" type="presParOf" srcId="{0263C67C-8298-8B40-8FEB-00D1C3C23DA5}" destId="{1C0A5684-DC12-9B44-B955-DC556A585D96}" srcOrd="5" destOrd="0" presId="urn:microsoft.com/office/officeart/2005/8/layout/list1"/>
    <dgm:cxn modelId="{7B8BD6F9-59A3-B840-8759-873CA89AD546}" type="presParOf" srcId="{0263C67C-8298-8B40-8FEB-00D1C3C23DA5}" destId="{56F27189-99E7-274C-8798-4912AD6FA898}" srcOrd="6" destOrd="0" presId="urn:microsoft.com/office/officeart/2005/8/layout/list1"/>
    <dgm:cxn modelId="{2B28536B-C63C-8044-8F59-A5209F4C51CA}" type="presParOf" srcId="{0263C67C-8298-8B40-8FEB-00D1C3C23DA5}" destId="{3CB8F7F2-531F-2E4E-9734-1607DF79E55A}" srcOrd="7" destOrd="0" presId="urn:microsoft.com/office/officeart/2005/8/layout/list1"/>
    <dgm:cxn modelId="{4937B057-7F38-7948-9472-40458039786C}" type="presParOf" srcId="{0263C67C-8298-8B40-8FEB-00D1C3C23DA5}" destId="{57FE05E4-2D0C-3C46-91F1-491606339C7F}" srcOrd="8" destOrd="0" presId="urn:microsoft.com/office/officeart/2005/8/layout/list1"/>
    <dgm:cxn modelId="{00B1EFFD-DE2F-6C4C-BC5D-3E201D2FC3BC}" type="presParOf" srcId="{57FE05E4-2D0C-3C46-91F1-491606339C7F}" destId="{51299DAF-7FE8-544C-A70A-0F73B3F18533}" srcOrd="0" destOrd="0" presId="urn:microsoft.com/office/officeart/2005/8/layout/list1"/>
    <dgm:cxn modelId="{383D79B6-19C4-084D-ACF6-51C4C27C8FC7}" type="presParOf" srcId="{57FE05E4-2D0C-3C46-91F1-491606339C7F}" destId="{67DB8BDD-3A49-4D4F-A48E-6B91020B2175}" srcOrd="1" destOrd="0" presId="urn:microsoft.com/office/officeart/2005/8/layout/list1"/>
    <dgm:cxn modelId="{CE5A2905-8E41-F44C-A36D-30A8A78B5D8C}" type="presParOf" srcId="{0263C67C-8298-8B40-8FEB-00D1C3C23DA5}" destId="{D96939E4-358F-C943-B501-56D92E9CDE37}" srcOrd="9" destOrd="0" presId="urn:microsoft.com/office/officeart/2005/8/layout/list1"/>
    <dgm:cxn modelId="{F3BC519C-4D96-4C45-A13A-65D604A1C7AA}" type="presParOf" srcId="{0263C67C-8298-8B40-8FEB-00D1C3C23DA5}" destId="{711122DE-E700-CB43-B582-82B4F901E213}" srcOrd="10" destOrd="0" presId="urn:microsoft.com/office/officeart/2005/8/layout/list1"/>
    <dgm:cxn modelId="{45EA40EB-45D5-B849-944D-53538C4EF915}" type="presParOf" srcId="{0263C67C-8298-8B40-8FEB-00D1C3C23DA5}" destId="{94F5D29C-4E85-4949-B3D3-556E68295C68}" srcOrd="11" destOrd="0" presId="urn:microsoft.com/office/officeart/2005/8/layout/list1"/>
    <dgm:cxn modelId="{8A7FC3EB-2A5E-F94D-B4F9-8D10E49B9F06}" type="presParOf" srcId="{0263C67C-8298-8B40-8FEB-00D1C3C23DA5}" destId="{C3E6C6E2-C87F-CA44-97C1-5DF0E6F5FE5D}" srcOrd="12" destOrd="0" presId="urn:microsoft.com/office/officeart/2005/8/layout/list1"/>
    <dgm:cxn modelId="{71525913-4B93-F24F-96AA-69C610411339}" type="presParOf" srcId="{C3E6C6E2-C87F-CA44-97C1-5DF0E6F5FE5D}" destId="{6EA68050-6FE7-DD4D-B7C2-8EE72E74FABC}" srcOrd="0" destOrd="0" presId="urn:microsoft.com/office/officeart/2005/8/layout/list1"/>
    <dgm:cxn modelId="{B0861824-6861-A54F-A189-822BEA81B658}" type="presParOf" srcId="{C3E6C6E2-C87F-CA44-97C1-5DF0E6F5FE5D}" destId="{61E342CA-9930-114F-9165-FC4591CFE586}" srcOrd="1" destOrd="0" presId="urn:microsoft.com/office/officeart/2005/8/layout/list1"/>
    <dgm:cxn modelId="{EAFB0054-F2C0-5E4A-B9EC-AA3ACD42BA4C}" type="presParOf" srcId="{0263C67C-8298-8B40-8FEB-00D1C3C23DA5}" destId="{3A1C1310-951C-EC43-82E7-2EA011166338}" srcOrd="13" destOrd="0" presId="urn:microsoft.com/office/officeart/2005/8/layout/list1"/>
    <dgm:cxn modelId="{D0E8585D-3067-094C-BD1E-F0BC4CE6E373}" type="presParOf" srcId="{0263C67C-8298-8B40-8FEB-00D1C3C23DA5}" destId="{2B9FFF89-EAF4-904E-B52F-4C8D4B3ECD53}" srcOrd="14" destOrd="0" presId="urn:microsoft.com/office/officeart/2005/8/layout/list1"/>
    <dgm:cxn modelId="{55735EDB-AEBE-5B4B-B7D7-754005102FCF}" type="presParOf" srcId="{0263C67C-8298-8B40-8FEB-00D1C3C23DA5}" destId="{3832E42E-1C8A-0D4C-8004-DCF6BF7A1402}" srcOrd="15" destOrd="0" presId="urn:microsoft.com/office/officeart/2005/8/layout/list1"/>
    <dgm:cxn modelId="{B6915DD3-0FD3-B04C-85D2-B42D6B119CE6}" type="presParOf" srcId="{0263C67C-8298-8B40-8FEB-00D1C3C23DA5}" destId="{AC230BD6-E364-354C-B879-8000DACAE912}" srcOrd="16" destOrd="0" presId="urn:microsoft.com/office/officeart/2005/8/layout/list1"/>
    <dgm:cxn modelId="{714931D2-6B26-4A4F-A1A4-320A1B018DB6}" type="presParOf" srcId="{AC230BD6-E364-354C-B879-8000DACAE912}" destId="{873F7034-94FF-7543-BA83-EEC4A1980386}" srcOrd="0" destOrd="0" presId="urn:microsoft.com/office/officeart/2005/8/layout/list1"/>
    <dgm:cxn modelId="{77A842FB-3282-C646-A5CF-7F207B57295B}" type="presParOf" srcId="{AC230BD6-E364-354C-B879-8000DACAE912}" destId="{B2316449-CD3C-D249-B340-2ED22F5A2FF7}" srcOrd="1" destOrd="0" presId="urn:microsoft.com/office/officeart/2005/8/layout/list1"/>
    <dgm:cxn modelId="{0B6C2DFE-91E3-A64F-A150-2F557A334379}" type="presParOf" srcId="{0263C67C-8298-8B40-8FEB-00D1C3C23DA5}" destId="{09313197-7DAE-A046-9B8A-1533C5DCCE59}" srcOrd="17" destOrd="0" presId="urn:microsoft.com/office/officeart/2005/8/layout/list1"/>
    <dgm:cxn modelId="{0525DD54-5F67-0246-BC77-0AD2408F29FF}" type="presParOf" srcId="{0263C67C-8298-8B40-8FEB-00D1C3C23DA5}" destId="{91A44CAE-6E1A-5D47-A7F4-81D97FABD7D1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9FCC16-29A1-4948-9EB3-BA89561CACB2}">
      <dsp:nvSpPr>
        <dsp:cNvPr id="0" name=""/>
        <dsp:cNvSpPr/>
      </dsp:nvSpPr>
      <dsp:spPr>
        <a:xfrm>
          <a:off x="0" y="12389"/>
          <a:ext cx="6263640" cy="26953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Digital Competence – Digital </a:t>
          </a:r>
          <a:r>
            <a:rPr lang="en-US" sz="3100" kern="1200" dirty="0">
              <a:latin typeface="Calibri Light" panose="020F0302020204030204"/>
            </a:rPr>
            <a:t>literacy</a:t>
          </a:r>
          <a:endParaRPr lang="en-US" sz="3100" kern="1200" dirty="0"/>
        </a:p>
      </dsp:txBody>
      <dsp:txXfrm>
        <a:off x="131574" y="143963"/>
        <a:ext cx="6000492" cy="2432166"/>
      </dsp:txXfrm>
    </dsp:sp>
    <dsp:sp modelId="{393EA427-0A73-4E73-ACB1-41C5409DF8D7}">
      <dsp:nvSpPr>
        <dsp:cNvPr id="0" name=""/>
        <dsp:cNvSpPr/>
      </dsp:nvSpPr>
      <dsp:spPr>
        <a:xfrm>
          <a:off x="0" y="2796983"/>
          <a:ext cx="6263640" cy="269531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dirty="0"/>
            <a:t>Both directives have a similar focus - to ensure that young people in Wales are not just able to use technology, but are competent in its use</a:t>
          </a:r>
          <a:endParaRPr lang="en-US" sz="3100" kern="1200" dirty="0"/>
        </a:p>
      </dsp:txBody>
      <dsp:txXfrm>
        <a:off x="131574" y="2928557"/>
        <a:ext cx="6000492" cy="2432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E2B153-560A-46BB-B71A-1535982884BB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3D9A8-E342-4FFD-8131-27E9302395B7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AFCC8-74C4-4430-A600-D5A7BCB63CAC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Virtual Learning Environments: a platform with the aim of supporting learning and teaching activities across the internet. </a:t>
          </a:r>
          <a:endParaRPr lang="en-US" sz="2300" kern="1200"/>
        </a:p>
      </dsp:txBody>
      <dsp:txXfrm>
        <a:off x="1435590" y="531"/>
        <a:ext cx="9080009" cy="1242935"/>
      </dsp:txXfrm>
    </dsp:sp>
    <dsp:sp modelId="{95064857-AADF-42A1-8BDD-9984AB32613E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987B4F-CD75-451F-890C-CE5F50D55517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8B213-C87D-41B6-9F60-4E2D3EB565A8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virtual learning environment (VLE) allows online interactions of various kinds to take place between tutors and learners making use of computer and internet . </a:t>
          </a:r>
          <a:endParaRPr lang="en-US" sz="2300" kern="1200"/>
        </a:p>
      </dsp:txBody>
      <dsp:txXfrm>
        <a:off x="1435590" y="1554201"/>
        <a:ext cx="9080009" cy="1242935"/>
      </dsp:txXfrm>
    </dsp:sp>
    <dsp:sp modelId="{351C1C24-A4CB-4578-84DF-8F17C4F08658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09773-C5DF-41FE-92BC-E3AD5F213CFC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A307A-4F70-4891-98C3-124ABC48893B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Typically Web-based, VLEs provide an integrated set of internet tools, enable easy upload of materials and offer a consistent look and feel that can be customized by the user</a:t>
          </a:r>
          <a:endParaRPr lang="en-US" sz="2300" kern="1200"/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42685-16C6-4CEA-BD6B-38FF65651342}">
      <dsp:nvSpPr>
        <dsp:cNvPr id="0" name=""/>
        <dsp:cNvSpPr/>
      </dsp:nvSpPr>
      <dsp:spPr>
        <a:xfrm>
          <a:off x="2040228" y="467711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B9F4E-3E9A-489C-917D-000898369AC2}">
      <dsp:nvSpPr>
        <dsp:cNvPr id="0" name=""/>
        <dsp:cNvSpPr/>
      </dsp:nvSpPr>
      <dsp:spPr>
        <a:xfrm>
          <a:off x="2508228" y="93571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2C1AB-CD79-49D6-8421-E6D40E5E6684}">
      <dsp:nvSpPr>
        <dsp:cNvPr id="0" name=""/>
        <dsp:cNvSpPr/>
      </dsp:nvSpPr>
      <dsp:spPr>
        <a:xfrm>
          <a:off x="1338228" y="334771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400" kern="1200"/>
            <a:t>For teachers</a:t>
          </a:r>
        </a:p>
      </dsp:txBody>
      <dsp:txXfrm>
        <a:off x="1338228" y="3347712"/>
        <a:ext cx="3600000" cy="720000"/>
      </dsp:txXfrm>
    </dsp:sp>
    <dsp:sp modelId="{00B68760-3A17-4101-A619-1601399025E8}">
      <dsp:nvSpPr>
        <dsp:cNvPr id="0" name=""/>
        <dsp:cNvSpPr/>
      </dsp:nvSpPr>
      <dsp:spPr>
        <a:xfrm>
          <a:off x="6270228" y="467711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89F59-CBA7-4585-8BB1-A260CE572F79}">
      <dsp:nvSpPr>
        <dsp:cNvPr id="0" name=""/>
        <dsp:cNvSpPr/>
      </dsp:nvSpPr>
      <dsp:spPr>
        <a:xfrm>
          <a:off x="6738228" y="93571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35583-D480-467A-BEF8-00605826C3A7}">
      <dsp:nvSpPr>
        <dsp:cNvPr id="0" name=""/>
        <dsp:cNvSpPr/>
      </dsp:nvSpPr>
      <dsp:spPr>
        <a:xfrm>
          <a:off x="5568228" y="334771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4400" kern="1200"/>
            <a:t>For students</a:t>
          </a:r>
        </a:p>
      </dsp:txBody>
      <dsp:txXfrm>
        <a:off x="5568228" y="3347712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19106D-5691-1643-BAB2-43B3B94D0857}">
      <dsp:nvSpPr>
        <dsp:cNvPr id="0" name=""/>
        <dsp:cNvSpPr/>
      </dsp:nvSpPr>
      <dsp:spPr>
        <a:xfrm>
          <a:off x="0" y="436211"/>
          <a:ext cx="1050645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8370CB-AC85-1E44-939F-9739C32D68A3}">
      <dsp:nvSpPr>
        <dsp:cNvPr id="0" name=""/>
        <dsp:cNvSpPr/>
      </dsp:nvSpPr>
      <dsp:spPr>
        <a:xfrm>
          <a:off x="525322" y="67211"/>
          <a:ext cx="7354519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983" tIns="0" rIns="27798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Changing the Learning Culture </a:t>
          </a:r>
          <a:endParaRPr lang="en-US" sz="2500" kern="1200"/>
        </a:p>
      </dsp:txBody>
      <dsp:txXfrm>
        <a:off x="561348" y="103237"/>
        <a:ext cx="7282467" cy="665948"/>
      </dsp:txXfrm>
    </dsp:sp>
    <dsp:sp modelId="{02F49D13-271B-9E40-9312-D9E5267C2C2E}">
      <dsp:nvSpPr>
        <dsp:cNvPr id="0" name=""/>
        <dsp:cNvSpPr/>
      </dsp:nvSpPr>
      <dsp:spPr>
        <a:xfrm>
          <a:off x="0" y="1570211"/>
          <a:ext cx="1050645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A783E-C2FC-5F40-8930-D67E424A564C}">
      <dsp:nvSpPr>
        <dsp:cNvPr id="0" name=""/>
        <dsp:cNvSpPr/>
      </dsp:nvSpPr>
      <dsp:spPr>
        <a:xfrm>
          <a:off x="525322" y="1201211"/>
          <a:ext cx="7354519" cy="738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983" tIns="0" rIns="27798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Training of Teachers </a:t>
          </a:r>
          <a:endParaRPr lang="en-US" sz="2500" kern="1200"/>
        </a:p>
      </dsp:txBody>
      <dsp:txXfrm>
        <a:off x="561348" y="1237237"/>
        <a:ext cx="7282467" cy="665948"/>
      </dsp:txXfrm>
    </dsp:sp>
    <dsp:sp modelId="{42DEC38F-7BEC-5440-9027-54C1AAB9F5EF}">
      <dsp:nvSpPr>
        <dsp:cNvPr id="0" name=""/>
        <dsp:cNvSpPr/>
      </dsp:nvSpPr>
      <dsp:spPr>
        <a:xfrm>
          <a:off x="0" y="2704211"/>
          <a:ext cx="1050645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DF5078-69A8-A54A-8C7A-8623591304A4}">
      <dsp:nvSpPr>
        <dsp:cNvPr id="0" name=""/>
        <dsp:cNvSpPr/>
      </dsp:nvSpPr>
      <dsp:spPr>
        <a:xfrm>
          <a:off x="525322" y="2335211"/>
          <a:ext cx="7354519" cy="738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983" tIns="0" rIns="27798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Courseware/software Development </a:t>
          </a:r>
          <a:endParaRPr lang="en-US" sz="2500" kern="1200"/>
        </a:p>
      </dsp:txBody>
      <dsp:txXfrm>
        <a:off x="561348" y="2371237"/>
        <a:ext cx="7282467" cy="665948"/>
      </dsp:txXfrm>
    </dsp:sp>
    <dsp:sp modelId="{12069ED5-1883-1546-904A-6BCD8261E1D3}">
      <dsp:nvSpPr>
        <dsp:cNvPr id="0" name=""/>
        <dsp:cNvSpPr/>
      </dsp:nvSpPr>
      <dsp:spPr>
        <a:xfrm>
          <a:off x="0" y="3838212"/>
          <a:ext cx="10506456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0F4874-890D-644B-9AD4-0B80B2C5F5B0}">
      <dsp:nvSpPr>
        <dsp:cNvPr id="0" name=""/>
        <dsp:cNvSpPr/>
      </dsp:nvSpPr>
      <dsp:spPr>
        <a:xfrm>
          <a:off x="525322" y="3469212"/>
          <a:ext cx="7354519" cy="738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983" tIns="0" rIns="277983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Equal Access to Technology </a:t>
          </a:r>
          <a:endParaRPr lang="en-US" sz="2500" kern="1200"/>
        </a:p>
      </dsp:txBody>
      <dsp:txXfrm>
        <a:off x="561348" y="3505238"/>
        <a:ext cx="7282467" cy="6659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F5EBBD-26B0-9044-A472-855933F71237}">
      <dsp:nvSpPr>
        <dsp:cNvPr id="0" name=""/>
        <dsp:cNvSpPr/>
      </dsp:nvSpPr>
      <dsp:spPr>
        <a:xfrm>
          <a:off x="0" y="303676"/>
          <a:ext cx="1051560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C796B4-028A-A148-B9A5-1EE7E38A5746}">
      <dsp:nvSpPr>
        <dsp:cNvPr id="0" name=""/>
        <dsp:cNvSpPr/>
      </dsp:nvSpPr>
      <dsp:spPr>
        <a:xfrm>
          <a:off x="525780" y="37996"/>
          <a:ext cx="7360920" cy="5313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Google classrooms</a:t>
          </a:r>
        </a:p>
      </dsp:txBody>
      <dsp:txXfrm>
        <a:off x="551719" y="63935"/>
        <a:ext cx="7309042" cy="479482"/>
      </dsp:txXfrm>
    </dsp:sp>
    <dsp:sp modelId="{56F27189-99E7-274C-8798-4912AD6FA898}">
      <dsp:nvSpPr>
        <dsp:cNvPr id="0" name=""/>
        <dsp:cNvSpPr/>
      </dsp:nvSpPr>
      <dsp:spPr>
        <a:xfrm>
          <a:off x="0" y="1120156"/>
          <a:ext cx="1051560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8E40E-8D1D-9C47-B07F-E8DA4D592068}">
      <dsp:nvSpPr>
        <dsp:cNvPr id="0" name=""/>
        <dsp:cNvSpPr/>
      </dsp:nvSpPr>
      <dsp:spPr>
        <a:xfrm>
          <a:off x="525780" y="854476"/>
          <a:ext cx="7360920" cy="5313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Teams as a VLE</a:t>
          </a:r>
        </a:p>
      </dsp:txBody>
      <dsp:txXfrm>
        <a:off x="551719" y="880415"/>
        <a:ext cx="7309042" cy="479482"/>
      </dsp:txXfrm>
    </dsp:sp>
    <dsp:sp modelId="{711122DE-E700-CB43-B582-82B4F901E213}">
      <dsp:nvSpPr>
        <dsp:cNvPr id="0" name=""/>
        <dsp:cNvSpPr/>
      </dsp:nvSpPr>
      <dsp:spPr>
        <a:xfrm>
          <a:off x="0" y="1936636"/>
          <a:ext cx="1051560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DB8BDD-3A49-4D4F-A48E-6B91020B2175}">
      <dsp:nvSpPr>
        <dsp:cNvPr id="0" name=""/>
        <dsp:cNvSpPr/>
      </dsp:nvSpPr>
      <dsp:spPr>
        <a:xfrm>
          <a:off x="525780" y="1670956"/>
          <a:ext cx="7360920" cy="5313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Moodle</a:t>
          </a:r>
        </a:p>
      </dsp:txBody>
      <dsp:txXfrm>
        <a:off x="551719" y="1696895"/>
        <a:ext cx="7309042" cy="479482"/>
      </dsp:txXfrm>
    </dsp:sp>
    <dsp:sp modelId="{2B9FFF89-EAF4-904E-B52F-4C8D4B3ECD53}">
      <dsp:nvSpPr>
        <dsp:cNvPr id="0" name=""/>
        <dsp:cNvSpPr/>
      </dsp:nvSpPr>
      <dsp:spPr>
        <a:xfrm>
          <a:off x="0" y="2753116"/>
          <a:ext cx="1051560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E342CA-9930-114F-9165-FC4591CFE586}">
      <dsp:nvSpPr>
        <dsp:cNvPr id="0" name=""/>
        <dsp:cNvSpPr/>
      </dsp:nvSpPr>
      <dsp:spPr>
        <a:xfrm>
          <a:off x="525780" y="2487436"/>
          <a:ext cx="7360920" cy="5313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Blackboard</a:t>
          </a:r>
        </a:p>
      </dsp:txBody>
      <dsp:txXfrm>
        <a:off x="551719" y="2513375"/>
        <a:ext cx="7309042" cy="479482"/>
      </dsp:txXfrm>
    </dsp:sp>
    <dsp:sp modelId="{91A44CAE-6E1A-5D47-A7F4-81D97FABD7D1}">
      <dsp:nvSpPr>
        <dsp:cNvPr id="0" name=""/>
        <dsp:cNvSpPr/>
      </dsp:nvSpPr>
      <dsp:spPr>
        <a:xfrm>
          <a:off x="0" y="3569596"/>
          <a:ext cx="10515600" cy="453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16449-CD3C-D249-B340-2ED22F5A2FF7}">
      <dsp:nvSpPr>
        <dsp:cNvPr id="0" name=""/>
        <dsp:cNvSpPr/>
      </dsp:nvSpPr>
      <dsp:spPr>
        <a:xfrm>
          <a:off x="525780" y="3303916"/>
          <a:ext cx="7360920" cy="5313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Canvas</a:t>
          </a:r>
        </a:p>
      </dsp:txBody>
      <dsp:txXfrm>
        <a:off x="551719" y="3329855"/>
        <a:ext cx="7309042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9C1E40-7930-9E4B-BD7E-2EA92064990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7B7CAA-BE48-E744-A261-BE71DC4A49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137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Read </a:t>
            </a:r>
            <a:r>
              <a:rPr lang="en-US" err="1"/>
              <a:t>feedbacl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7B7CAA-BE48-E744-A261-BE71DC4A491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163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 groups What do we mean by each of these</a:t>
            </a:r>
          </a:p>
          <a:p>
            <a:endParaRPr lang="en-US"/>
          </a:p>
          <a:p>
            <a:r>
              <a:rPr lang="en-US"/>
              <a:t>Give examples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7B7CAA-BE48-E744-A261-BE71DC4A491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425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DA38E-FBB7-7F04-F49F-39963D88B4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849769-978F-7D7C-CE9B-810F71CDC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72BF0-BE58-5ABF-90D4-C542E838F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3CD7F-AC14-9AD2-A788-94A34DB8F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4B2F8-8027-A760-27E5-4DCBD428E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223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58025-9699-F7C7-17EA-48332ADAF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DF676-1BA6-D04F-2A2B-1302C1CEE7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F6956-EDBA-CDFA-50FC-65110CFD9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10DA01-619F-F25C-3B7F-07E4F1E92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3E10DD-2B10-599D-D75E-1CEEBBBF7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309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C76D2-A39F-81A4-C654-E051F3CE6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5DF2F-ECBB-CA93-373C-FD7B1A005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8C5AD-6B03-14C0-CE73-C23DAAEA5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2B8F4-0255-72D3-5C41-E429ADD66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8B563-AAAF-DB07-9666-5C83576B4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013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386BE-A709-F9AF-5F91-81E8D547A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EE8C7-587B-74A9-550B-D88601B62D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EC0347-5364-2869-B187-795842FB62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B0AF96-EFFC-89FA-4A64-ED8AFB4C1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18F8F4-06F9-BF9F-CD02-93122491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9231CC-7C49-3CC6-0802-8B28E10D2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72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3E322-6F66-BC25-7E1A-C1B8ABE9D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254B10-48A0-82C0-BFC0-A75E7E0F00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FFAFE5-236A-B3DE-5282-167B24BCB1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5A206F-C68B-4294-0F53-C8CB7C381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9D13E3-CDF4-9B26-B172-A872C1A9CF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F04EEB-B1AB-34BE-C78A-410EE2933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DA0A53-4BB9-D374-640F-9E4DBE953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B502CF-75FE-503F-BE74-B6E646F84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76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CDA7-95D5-2E90-BBDF-C7A995BEF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69240B-1913-5A7F-00FD-142E92357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8DFFD9-EAE9-A00C-3BBC-B721513F0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270B88-4A9A-AC1A-7221-8E74D0E3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405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1EA5E7-55A4-4ABB-FDEF-7207F575E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4F5485-B80A-8606-8C89-FE64243B3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5435BA-4704-5208-85AE-634B6C75A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4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BBB7A-4756-A429-17AC-9530BEAC0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1F388-8EB0-7601-1296-81DCDCBFB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AF0381-3A95-AAFC-55BA-6A4FE4B521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835186-A953-520C-231E-FDF4CF255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4BD9F2-1428-B70C-C72E-8864CAC0F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4DC67F-329C-4465-BB5C-DE7631C76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385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2E7A8-6E75-9919-731B-502ADEF70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2A89DB-514F-26A2-5EA8-AB184EEAAB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5302D5-5114-125C-D292-7EE542DCD1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36CBA8-229B-6B6F-491E-4867F2DE7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3736F2-DA86-8B5B-3DCD-6968409F8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195BA6-BEA3-98AA-3F44-E355FE1E2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82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31FCE-069D-999B-5B23-41BD8E68F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F40ECB-5A7D-D5F5-F7F5-E293B1CB3D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417B3D-4EE4-CF5B-A7AD-20BFE15BC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B01B7B-3367-27EB-93FF-D0EC6872B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B12AC-30B1-9217-3C08-7AF532E59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765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AF43FA-804A-40CC-2C54-AEA2C85D08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D0E535-D67E-7F6A-9582-8E934F76E6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9C691C-0CB3-C746-E9AE-CA21A949A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F420F-E36B-021E-874F-AB5829716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546A2-A611-450D-027E-E4809FAAF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328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DCB8C-D626-FE4E-A488-68B93FF596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DCA79A-D02F-0145-B21E-A5AC298A2E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5AD6-103B-CD47-9DD6-4952DF021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2B5D3-A9E8-F04C-8EE8-C644F0D52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5CBA1-9BB9-AB4F-B10C-9836FEAD1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2545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54B03-D9D6-7B4C-A9FE-2403E2E96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88025-D07D-3247-B287-1325C6C31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98D03-485F-1E4D-87A8-604B5A0F5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1BE81-50DF-1D40-AA02-218FE2795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5C3A2-C818-034B-B0E2-C412C433E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7266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9A43E-4D43-CF4F-A482-4F9187694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48B2A1-656D-A940-B855-8D055420D9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BBF8A-EC4D-784D-B307-07C9D4DF7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0B8BD-80CD-C743-9E11-E5BDACDCB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FB9EA-05C3-5C45-B835-BA74AE3E8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2202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E5454-3C0A-3145-9DE8-53CD0ECB2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474D7-4669-C246-AB07-9CFD388778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DFCF60-5430-4C4A-A6F0-C7F8E7B760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B36C80-F4DD-F84E-8681-70C73E667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EB9C64-ACD7-D549-843C-2889B443D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6F984-9CE2-B74C-8A33-C8A9A949B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942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3ABC5-E754-5741-A299-7E9CF8A4B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4A1E22-2ED8-574C-B773-3F48429A50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BBFCF-D250-AE4B-A27B-9EB6A6148B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BD0350-64AB-5D4B-AF27-8009B2D5B2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557E7E-B768-3D43-8772-42F5F1BC09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9BB556-193E-074B-9D16-941B56BB1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2F3087-3A57-5347-8B1A-6AA2BC2A55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F2CE34-99E8-1B45-B1DC-8B9C1B6B2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6964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2BCE7-E3C6-8844-BD71-9F00B2276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FCB737-05AE-F544-8622-483F0CFD9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73028B-C55C-AC43-AA63-49C5B4F59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86F606-0AE8-E94D-936D-091CDA591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028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E439AA-9A17-C142-A6E9-75DB0117A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6217D-FA5D-364A-A627-7B8226A1D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1353EF-FFA5-D34F-B031-CA6B66209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2758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F41FA-CAEC-864A-8CF9-FDAA7CFED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06D08-6FFC-3F48-99AA-CB7351E69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F15A52-756F-F44E-ABAC-9847824E88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638FBD-DC66-B848-BC75-CB242D2E5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D48413-19DD-B44D-B420-9EE89B185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3416DA-00BD-D347-B7C5-81364835E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84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12DE1-89A7-CD49-A45C-587CFA862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91A41E-FD79-6D4D-8732-70731AF662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92ECF-5D13-2B45-81BD-B0EC5393BB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3524B-FD86-E34F-8042-CC2633567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0466F5-8B35-EF42-A7C6-932651F8B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EE0CB1-4558-AF42-B8A7-028D78823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0401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BE2EC-A391-AE4E-B255-1A955131D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A6BF1-CBA2-9A4F-8091-CDF0CC2583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E117D-D882-5247-A66A-6B1502353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921F0E-B0EA-D147-8569-6B4369B44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3C9D2-B3A4-6748-A45F-C2DB36060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0945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0B34D9-BB85-B44A-93FF-365A7FE29E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3B5A53-959E-5548-A5DF-2574C90540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CD8AF-48A7-0546-BBFC-34F543B2A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E3083-6EF4-5D41-AEB9-F2441CECC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7A141-14F9-584B-AC9F-FFEFADDDC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182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33C3A8-6D44-7801-B95E-F8AB4F788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FF25D-FA3C-0A98-8203-04E5021249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F4B86-81EC-14B5-A284-3D4D8250F9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226E8-DE5B-FF4F-8B89-2D304132F829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CEA68-2289-13EE-4B1B-953FFF12AD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9220E-0D83-94F4-08DF-9BA079AD60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7306C8-B74B-2645-90CC-EDC37C57EA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932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1E8630-3A06-A444-809C-21190BB8A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5B51AC-8A84-2144-B5E5-AD1A654EBC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F9B77-6555-C64E-AC97-E2E1021CF9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07C2F-B001-B94D-8E1C-EB8F74A699BF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5A8F9-FBB1-6E44-BD22-B60BA27D51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70F72-8D18-274B-B2C5-9997D6F5D5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DDEEE-7EF3-9E44-8D38-D75A6CED6E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89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newswales.com/one-in-four-people-in-wales-lack-basic-digital-skill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45654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AjxGqzqQ54?feature=oembe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67A90-3438-0FB2-C1A4-4D4AF8A15B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chemeClr val="tx2"/>
                </a:solidFill>
                <a:cs typeface="Calibri Light"/>
              </a:rPr>
              <a:t>Digital Innovation and Professional Practice</a:t>
            </a:r>
            <a:endParaRPr lang="en-US" sz="40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F48A9D-3B3E-674B-5E87-9A21E4152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00235" y="5885472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Looking at some of the drivers for tech in education</a:t>
            </a:r>
            <a:endParaRPr lang="en-US" dirty="0"/>
          </a:p>
          <a:p>
            <a:pPr algn="l"/>
            <a:endParaRPr lang="en-US" sz="2000" dirty="0">
              <a:solidFill>
                <a:schemeClr val="tx2"/>
              </a:solidFill>
            </a:endParaRPr>
          </a:p>
        </p:txBody>
      </p:sp>
      <p:pic>
        <p:nvPicPr>
          <p:cNvPr id="7" name="Graphic 6" descr="Computer">
            <a:extLst>
              <a:ext uri="{FF2B5EF4-FFF2-40B4-BE49-F238E27FC236}">
                <a16:creationId xmlns:a16="http://schemas.microsoft.com/office/drawing/2014/main" id="{99DB2251-3E31-BB31-84E2-DAAFD77188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92894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2367F8-015B-B44A-72EB-C8A7F3F8E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US" sz="6600">
                <a:cs typeface="Calibri Light"/>
              </a:rPr>
              <a:t>Main Drivers</a:t>
            </a:r>
            <a:endParaRPr lang="en-US" sz="66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B7613-612E-4AC5-51FF-C3EB8D1D8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035553"/>
            <a:ext cx="4702848" cy="5195771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2100" dirty="0">
                <a:latin typeface="-apple-system"/>
                <a:cs typeface="Calibri" panose="020F0502020204030204"/>
              </a:rPr>
              <a:t>The need for making use of technology in the classroom has developed greatly in past years. In many ways this can be attributed to these factors: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>
                <a:latin typeface="-apple-system"/>
                <a:cs typeface="Calibri" panose="020F0502020204030204"/>
              </a:rPr>
              <a:t>Political and Societal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>
                <a:latin typeface="-apple-system"/>
                <a:cs typeface="Calibri" panose="020F0502020204030204"/>
              </a:rPr>
              <a:t>Learners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>
                <a:latin typeface="-apple-system"/>
                <a:cs typeface="Calibri" panose="020F0502020204030204"/>
              </a:rPr>
              <a:t>The advancement of technology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>
                <a:latin typeface="-apple-system"/>
                <a:cs typeface="Calibri" panose="020F0502020204030204"/>
              </a:rPr>
              <a:t>Changes in the educational/employment landscape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dirty="0">
                <a:latin typeface="-apple-system"/>
                <a:cs typeface="Calibri" panose="020F0502020204030204"/>
              </a:rPr>
              <a:t>Emergency implementation</a:t>
            </a:r>
          </a:p>
          <a:p>
            <a:endParaRPr lang="en-GB" sz="2000" dirty="0">
              <a:latin typeface="-apple-system"/>
            </a:endParaRPr>
          </a:p>
          <a:p>
            <a:pPr marL="0" indent="0">
              <a:buNone/>
            </a:pPr>
            <a:r>
              <a:rPr lang="en-GB" sz="2000" dirty="0">
                <a:latin typeface="-apple-system"/>
                <a:cs typeface="Calibri" panose="020F0502020204030204"/>
              </a:rPr>
              <a:t>In your groups, discuss and add a "summary statement" for each of the drivers explaining what you think each means</a:t>
            </a:r>
          </a:p>
          <a:p>
            <a:endParaRPr lang="en-US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34738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9A2E9-2D57-2197-EB44-5853D0B11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b="0" i="0">
                <a:solidFill>
                  <a:schemeClr val="bg1"/>
                </a:solidFill>
                <a:effectLst/>
                <a:latin typeface="-apple-system"/>
              </a:rPr>
              <a:t>Political and Societal</a:t>
            </a:r>
            <a:endParaRPr lang="en-US" sz="60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E57291-0E67-AE35-D86D-180FE05951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147408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2948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B5E81-AB87-5CD0-AE9A-324ACE609A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832" y="1888638"/>
            <a:ext cx="3505494" cy="3785419"/>
          </a:xfrm>
        </p:spPr>
        <p:txBody>
          <a:bodyPr>
            <a:normAutofit/>
          </a:bodyPr>
          <a:lstStyle/>
          <a:p>
            <a:r>
              <a:rPr lang="en-GB" sz="2000" b="0" i="0" dirty="0">
                <a:effectLst/>
                <a:latin typeface="-apple-system"/>
              </a:rPr>
              <a:t>Earlier reports found that "36% of people with low digital capability are concerned that their digital skills aren’t good enough" - meaning a huge correlation between general confidence, as opposed to the ability, which in some cases was particularly proficient</a:t>
            </a:r>
            <a:endParaRPr lang="en-US" sz="2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AF31058-1CC6-8637-835E-3DCD6AA181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862" y="906783"/>
            <a:ext cx="6019331" cy="504118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648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3C41B-D2B4-353C-1874-0B55A4856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Input into policy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8107A-0950-84C4-04DB-5D3AAA661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0" i="0" dirty="0">
                <a:effectLst/>
                <a:latin typeface="-apple-system"/>
              </a:rPr>
              <a:t>As time has gone on the importance of digital skills has become clearer, with some studies finding a direct correlation between the happiness of the citizens, the potential future developments of the country and the digital skills of its citizens</a:t>
            </a:r>
          </a:p>
          <a:p>
            <a:endParaRPr lang="en-GB" sz="2000" dirty="0">
              <a:latin typeface="-apple-system"/>
            </a:endParaRPr>
          </a:p>
          <a:p>
            <a:endParaRPr lang="en-GB" sz="2000" b="0" i="0" dirty="0">
              <a:effectLst/>
              <a:latin typeface="-apple-system"/>
            </a:endParaRPr>
          </a:p>
          <a:p>
            <a:r>
              <a:rPr lang="en-GB" sz="2000" b="0" i="0" dirty="0">
                <a:effectLst/>
                <a:latin typeface="-apple-system"/>
                <a:hlinkClick r:id="rId3"/>
              </a:rPr>
              <a:t>https://businessnewswales.com/one-in-four-people-in-wales-lack-basic-digital-skills/</a:t>
            </a:r>
            <a:endParaRPr lang="en-GB" sz="2000" dirty="0">
              <a:latin typeface="-apple-system"/>
            </a:endParaRPr>
          </a:p>
          <a:p>
            <a:endParaRPr lang="en-GB" sz="2000" b="0" i="0" dirty="0">
              <a:effectLst/>
              <a:latin typeface="-apple-system"/>
            </a:endParaRPr>
          </a:p>
          <a:p>
            <a:r>
              <a:rPr lang="en-GB" sz="2000" dirty="0">
                <a:latin typeface="-apple-system"/>
              </a:rPr>
              <a:t>Read the article "Basic Digital Skills" on MOODLE:</a:t>
            </a:r>
          </a:p>
          <a:p>
            <a:pPr lvl="1"/>
            <a:r>
              <a:rPr lang="en-GB" sz="2000" dirty="0">
                <a:latin typeface="-apple-system"/>
              </a:rPr>
              <a:t>What do you think of its findings?</a:t>
            </a:r>
          </a:p>
          <a:p>
            <a:pPr lvl="1"/>
            <a:r>
              <a:rPr lang="en-GB" sz="2000" dirty="0">
                <a:latin typeface="-apple-system"/>
                <a:cs typeface="Calibri" panose="020F0502020204030204"/>
              </a:rPr>
              <a:t>What is the role of education in fixing this issue?</a:t>
            </a:r>
          </a:p>
          <a:p>
            <a:pPr lvl="1"/>
            <a:r>
              <a:rPr lang="en-GB" sz="2000" dirty="0">
                <a:latin typeface="-apple-system"/>
                <a:cs typeface="Calibri" panose="020F0502020204030204"/>
              </a:rPr>
              <a:t>Should it be part of your remit as a further educator?</a:t>
            </a:r>
          </a:p>
          <a:p>
            <a:pPr lvl="1"/>
            <a:r>
              <a:rPr lang="en-GB" sz="2000" dirty="0">
                <a:ea typeface="+mn-lt"/>
                <a:cs typeface="+mn-lt"/>
              </a:rPr>
              <a:t>What does this mean for your own practice?</a:t>
            </a:r>
            <a:endParaRPr lang="en-GB" sz="2000" dirty="0">
              <a:latin typeface="-apple-system"/>
              <a:cs typeface="Calibri" panose="020F0502020204030204"/>
            </a:endParaRPr>
          </a:p>
          <a:p>
            <a:endParaRPr lang="en-GB" sz="2000" dirty="0">
              <a:latin typeface="-apple-system"/>
              <a:cs typeface="Calibri" panose="020F0502020204030204"/>
            </a:endParaRPr>
          </a:p>
          <a:p>
            <a:endParaRPr lang="en-US" sz="20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97484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7BFF1-87EC-7133-AC9D-E033F43AE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i="0">
                <a:solidFill>
                  <a:srgbClr val="373A3C"/>
                </a:solidFill>
                <a:effectLst/>
                <a:latin typeface="-apple-system"/>
              </a:rPr>
              <a:t>The Evolving Learner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AB6E2-5B18-ABCA-4753-D152E487A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It is hard for us to consider the nature of the developing learner in isolation of that of developing technologies.</a:t>
            </a:r>
          </a:p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The way that technology has become part of our landscape and has changed how communities operate, as well as how we access information and develop it for our own purposes.</a:t>
            </a:r>
          </a:p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As more technology is developed to suit our needs, we must consider that we are actively changing the nature of the world in which our children are developing.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201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64AFC-4597-4256-7B4F-6ABE5704A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0987"/>
            <a:ext cx="10515600" cy="515597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There are many ways that we can use technology to aid in our teaching specifically, but also in the wider context to help learners: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We can present information in different ways as well as make it accessible after it has been presented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We can make use of different modes of presentation such as video and sound as well as 3-D computer models to help reinforce concepts in teaching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We can make use of automated tools for assessment that we can use the feedback into our planning as well as identify concepts that students struggle with or have misconceptions with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We can make use of social media </a:t>
            </a:r>
            <a:r>
              <a:rPr lang="en-GB" b="0" i="0" u="none" strike="noStrike" dirty="0">
                <a:solidFill>
                  <a:srgbClr val="013E5B"/>
                </a:solidFill>
                <a:effectLst/>
                <a:latin typeface="-apple-system"/>
                <a:hlinkClick r:id="rId2" tooltip="Platforms"/>
              </a:rPr>
              <a:t>platforms</a:t>
            </a: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 or similar community-based environments in order to keep students and the wider community engaged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Wider use of technology means we can make content accessible for learners who may have additional learning needs require additional support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038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7CA7-1B05-6032-5D7A-087FA194A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>
                <a:solidFill>
                  <a:srgbClr val="373A3C"/>
                </a:solidFill>
                <a:effectLst/>
                <a:latin typeface="-apple-system"/>
              </a:rPr>
              <a:t>The Advancement of Technology</a:t>
            </a:r>
            <a:br>
              <a:rPr lang="en-GB" b="0" i="0">
                <a:solidFill>
                  <a:srgbClr val="373A3C"/>
                </a:solidFill>
                <a:effectLst/>
                <a:latin typeface="-apple-system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4682D-E09A-B29C-D1A7-47C1549E70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It is difficult to imagine a time where we didn't have technology so readily available to us as teachers and learners</a:t>
            </a:r>
          </a:p>
          <a:p>
            <a:endParaRPr lang="en-GB">
              <a:solidFill>
                <a:srgbClr val="373A3C"/>
              </a:solidFill>
              <a:latin typeface="-apple-system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Source Sans Pro"/>
              </a:rPr>
              <a:t>4 Emerging Education Technology Trends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Source Sans Pro"/>
              </a:rPr>
              <a:t>Mobile learning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Source Sans Pro"/>
              </a:rPr>
              <a:t>Mixed reality</a:t>
            </a:r>
            <a:endParaRPr lang="en-GB" b="1" i="0" dirty="0">
              <a:solidFill>
                <a:srgbClr val="373A3C"/>
              </a:solidFill>
              <a:effectLst/>
              <a:latin typeface="Source Sans Pro"/>
            </a:endParaRP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Source Sans Pro"/>
              </a:rPr>
              <a:t>Advanced analytics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Source Sans Pro"/>
              </a:rPr>
              <a:t>Artificial Intelligence</a:t>
            </a:r>
          </a:p>
          <a:p>
            <a:endParaRPr lang="en-GB" b="1" i="0" dirty="0">
              <a:solidFill>
                <a:srgbClr val="000000"/>
              </a:solidFill>
              <a:effectLst/>
              <a:latin typeface="Source Sans Pro" panose="020B0503030403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0000"/>
                </a:solidFill>
                <a:latin typeface="Source Sans Pro"/>
              </a:rPr>
              <a:t>What do we mean by these terms?</a:t>
            </a:r>
            <a:endParaRPr lang="en-GB" b="1" dirty="0">
              <a:solidFill>
                <a:srgbClr val="000000"/>
              </a:solidFill>
              <a:latin typeface="Source Sans Pro" panose="020B0503030403020204" pitchFamily="34" charset="0"/>
            </a:endParaRPr>
          </a:p>
          <a:p>
            <a:endParaRPr lang="en-GB" b="1">
              <a:solidFill>
                <a:srgbClr val="000000"/>
              </a:solidFill>
              <a:latin typeface="Source Sans Pro" panose="020B05030304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3431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92D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How Augmented Reality Will Change Education Completely | Florian Radke | TEDxGateway">
            <a:hlinkClick r:id="" action="ppaction://media"/>
            <a:extLst>
              <a:ext uri="{FF2B5EF4-FFF2-40B4-BE49-F238E27FC236}">
                <a16:creationId xmlns:a16="http://schemas.microsoft.com/office/drawing/2014/main" id="{9E5337CE-09A3-13B0-2635-64A935F085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81956" y="643467"/>
            <a:ext cx="742808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023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977EB-D3A3-548D-1FF3-3B691A80F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91631-C088-9E2C-1809-90B53E0E8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Discuss each point, and possible ways to counter any issues:</a:t>
            </a:r>
          </a:p>
          <a:p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Technology in the classroom causes more problems than it solves 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There is no room for digital technology in my subject/area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The people I am teaching know more about the technology than me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It will take too much time</a:t>
            </a:r>
            <a:endParaRPr lang="en-GB" dirty="0">
              <a:cs typeface="Calibri"/>
            </a:endParaRPr>
          </a:p>
          <a:p>
            <a:pPr lvl="1"/>
            <a:r>
              <a:rPr lang="en-GB" dirty="0">
                <a:ea typeface="+mn-lt"/>
                <a:cs typeface="+mn-lt"/>
              </a:rPr>
              <a:t>It'll go wrong! I know it will!</a:t>
            </a:r>
            <a:endParaRPr lang="en-GB" dirty="0">
              <a:cs typeface="Calibri"/>
            </a:endParaRPr>
          </a:p>
          <a:p>
            <a:pPr lvl="1"/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76853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FB946D7-1CA4-446E-8795-007CACFDE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92416F2-BC84-4D7C-80C6-6296C10C3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95338" y="981075"/>
            <a:ext cx="10601325" cy="4552949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0C378-85F0-CDD7-C194-199173D56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097" y="1428750"/>
            <a:ext cx="9117807" cy="2105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VLE's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330623A-AB89-4E04-AC9A-2BAFBF85A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52800" y="3771366"/>
            <a:ext cx="5486400" cy="0"/>
          </a:xfrm>
          <a:prstGeom prst="line">
            <a:avLst/>
          </a:prstGeom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9095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BEF4D-0502-2545-94EF-8EE2FB74B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What is a VLE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EB8EB5-DACC-4016-84FF-A44BA15282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665775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4675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297797-5C89-4791-8204-AB071FA1F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0E794-476A-8D43-95FA-8BCE384D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804064" cy="5571065"/>
          </a:xfrm>
        </p:spPr>
        <p:txBody>
          <a:bodyPr>
            <a:normAutofit/>
          </a:bodyPr>
          <a:lstStyle/>
          <a:p>
            <a:r>
              <a:rPr lang="en-US" sz="3600"/>
              <a:t>Some Features of VLE’s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25C64-BA0B-1642-90A8-F6E599689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998" y="643467"/>
            <a:ext cx="5457533" cy="5571065"/>
          </a:xfrm>
        </p:spPr>
        <p:txBody>
          <a:bodyPr anchor="ctr">
            <a:normAutofit/>
          </a:bodyPr>
          <a:lstStyle/>
          <a:p>
            <a:r>
              <a:rPr lang="en-GB" sz="2000"/>
              <a:t>A VLE is a social space . </a:t>
            </a:r>
          </a:p>
          <a:p>
            <a:r>
              <a:rPr lang="en-GB" sz="2000"/>
              <a:t>The VLE should provide students with access to a learning environment (not just a collection of resources!) </a:t>
            </a:r>
          </a:p>
          <a:p>
            <a:r>
              <a:rPr lang="en-GB" sz="2000"/>
              <a:t>The VLE provide students with access to the learning environment from any location, at any time, through a range of possible devices</a:t>
            </a:r>
          </a:p>
          <a:p>
            <a:r>
              <a:rPr lang="en-GB" sz="2000"/>
              <a:t>Can help with increasing independent learning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634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848BCC-4D77-5C4A-A04F-C2557BA5C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sz="3400"/>
              <a:t>What are some of the big opportunities and issues of VLE’s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897159-9757-48D9-BFCE-7CDD466C7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167866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50192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F7973-F0C2-114A-8CD4-DEF9A4831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sz="4000"/>
              <a:t>Considerations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929806-F14F-4AE5-8F70-B856C57324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2828466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1590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75129C-5177-48F8-87D7-0643EC69DD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497C9-DE9C-D740-AA48-129AF2734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400"/>
              <a:t>What are some things we need to consider before setting up the VLE?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D57EA-BE32-6E4E-A99E-ED1CFD56D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/>
              <a:t>What do we need it to do?</a:t>
            </a:r>
          </a:p>
          <a:p>
            <a:endParaRPr lang="en-US" sz="1700"/>
          </a:p>
          <a:p>
            <a:r>
              <a:rPr lang="en-US" sz="1700"/>
              <a:t>How will we present information?</a:t>
            </a:r>
          </a:p>
          <a:p>
            <a:endParaRPr lang="en-US" sz="1700"/>
          </a:p>
          <a:p>
            <a:r>
              <a:rPr lang="en-US" sz="1700"/>
              <a:t>How will we manage how students interact?</a:t>
            </a:r>
          </a:p>
          <a:p>
            <a:endParaRPr lang="en-US" sz="1700"/>
          </a:p>
          <a:p>
            <a:r>
              <a:rPr lang="en-US" sz="1700"/>
              <a:t>How do we maintain consistency?</a:t>
            </a:r>
          </a:p>
        </p:txBody>
      </p:sp>
    </p:spTree>
    <p:extLst>
      <p:ext uri="{BB962C8B-B14F-4D97-AF65-F5344CB8AC3E}">
        <p14:creationId xmlns:p14="http://schemas.microsoft.com/office/powerpoint/2010/main" val="5584267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CC6BB2-28F8-4405-829D-0562733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5C2E53F0-AD54-4A55-99A0-EC896CE3C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1899601"/>
          </a:xfrm>
          <a:custGeom>
            <a:avLst/>
            <a:gdLst>
              <a:gd name="connsiteX0" fmla="*/ 0 w 12188952"/>
              <a:gd name="connsiteY0" fmla="*/ 0 h 1899601"/>
              <a:gd name="connsiteX1" fmla="*/ 12188952 w 12188952"/>
              <a:gd name="connsiteY1" fmla="*/ 0 h 1899601"/>
              <a:gd name="connsiteX2" fmla="*/ 12188952 w 12188952"/>
              <a:gd name="connsiteY2" fmla="*/ 1635106 h 1899601"/>
              <a:gd name="connsiteX3" fmla="*/ 11356325 w 12188952"/>
              <a:gd name="connsiteY3" fmla="*/ 1707615 h 1899601"/>
              <a:gd name="connsiteX4" fmla="*/ 6096001 w 12188952"/>
              <a:gd name="connsiteY4" fmla="*/ 1899601 h 1899601"/>
              <a:gd name="connsiteX5" fmla="*/ 835678 w 12188952"/>
              <a:gd name="connsiteY5" fmla="*/ 1707615 h 1899601"/>
              <a:gd name="connsiteX6" fmla="*/ 0 w 12188952"/>
              <a:gd name="connsiteY6" fmla="*/ 1634841 h 1899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1899601">
                <a:moveTo>
                  <a:pt x="0" y="0"/>
                </a:moveTo>
                <a:lnTo>
                  <a:pt x="12188952" y="0"/>
                </a:lnTo>
                <a:lnTo>
                  <a:pt x="12188952" y="1635106"/>
                </a:lnTo>
                <a:lnTo>
                  <a:pt x="11356325" y="1707615"/>
                </a:lnTo>
                <a:cubicBezTo>
                  <a:pt x="9739512" y="1831240"/>
                  <a:pt x="7961919" y="1899601"/>
                  <a:pt x="6096001" y="1899601"/>
                </a:cubicBezTo>
                <a:cubicBezTo>
                  <a:pt x="4230084" y="1899601"/>
                  <a:pt x="2452490" y="1831240"/>
                  <a:pt x="835678" y="1707615"/>
                </a:cubicBezTo>
                <a:lnTo>
                  <a:pt x="0" y="1634841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15F19F8-85EE-477A-ACBA-4B6D06978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890722"/>
          </a:xfrm>
          <a:custGeom>
            <a:avLst/>
            <a:gdLst>
              <a:gd name="connsiteX0" fmla="*/ 0 w 12192000"/>
              <a:gd name="connsiteY0" fmla="*/ 0 h 1890722"/>
              <a:gd name="connsiteX1" fmla="*/ 12192000 w 12192000"/>
              <a:gd name="connsiteY1" fmla="*/ 0 h 1890722"/>
              <a:gd name="connsiteX2" fmla="*/ 12192000 w 12192000"/>
              <a:gd name="connsiteY2" fmla="*/ 1626227 h 1890722"/>
              <a:gd name="connsiteX3" fmla="*/ 11359165 w 12192000"/>
              <a:gd name="connsiteY3" fmla="*/ 1698736 h 1890722"/>
              <a:gd name="connsiteX4" fmla="*/ 6097526 w 12192000"/>
              <a:gd name="connsiteY4" fmla="*/ 1890722 h 1890722"/>
              <a:gd name="connsiteX5" fmla="*/ 835887 w 12192000"/>
              <a:gd name="connsiteY5" fmla="*/ 1698736 h 1890722"/>
              <a:gd name="connsiteX6" fmla="*/ 0 w 12192000"/>
              <a:gd name="connsiteY6" fmla="*/ 1625962 h 1890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890722">
                <a:moveTo>
                  <a:pt x="0" y="0"/>
                </a:moveTo>
                <a:lnTo>
                  <a:pt x="12192000" y="0"/>
                </a:lnTo>
                <a:lnTo>
                  <a:pt x="12192000" y="1626227"/>
                </a:lnTo>
                <a:lnTo>
                  <a:pt x="11359165" y="1698736"/>
                </a:lnTo>
                <a:cubicBezTo>
                  <a:pt x="9741947" y="1822361"/>
                  <a:pt x="7963910" y="1890722"/>
                  <a:pt x="6097526" y="1890722"/>
                </a:cubicBezTo>
                <a:cubicBezTo>
                  <a:pt x="4231142" y="1890722"/>
                  <a:pt x="2453104" y="1822361"/>
                  <a:pt x="835887" y="1698736"/>
                </a:cubicBezTo>
                <a:lnTo>
                  <a:pt x="0" y="1625962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7F502-3C83-7A47-805A-0DF5A5725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3397"/>
            <a:ext cx="10515600" cy="1273233"/>
          </a:xfrm>
        </p:spPr>
        <p:txBody>
          <a:bodyPr>
            <a:normAutofit/>
          </a:bodyPr>
          <a:lstStyle/>
          <a:p>
            <a:r>
              <a:rPr lang="en-US" sz="4000"/>
              <a:t>Which is the best to use?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3387C-D24F-4737-8A37-1DC5CFF09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7970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4029CE-19A2-4CE3-97FD-2E4E555421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6104705"/>
              </p:ext>
            </p:extLst>
          </p:nvPr>
        </p:nvGraphicFramePr>
        <p:xfrm>
          <a:off x="838200" y="2184158"/>
          <a:ext cx="10515600" cy="4061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87808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856</Words>
  <Application>Microsoft Office PowerPoint</Application>
  <PresentationFormat>Widescreen</PresentationFormat>
  <Paragraphs>93</Paragraphs>
  <Slides>17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-apple-system</vt:lpstr>
      <vt:lpstr>Arial</vt:lpstr>
      <vt:lpstr>Calibri</vt:lpstr>
      <vt:lpstr>Calibri Light</vt:lpstr>
      <vt:lpstr>Source Sans Pro</vt:lpstr>
      <vt:lpstr>Office Theme</vt:lpstr>
      <vt:lpstr>Office Theme</vt:lpstr>
      <vt:lpstr>Digital Innovation and Professional Practice</vt:lpstr>
      <vt:lpstr>Main Drivers</vt:lpstr>
      <vt:lpstr>Political and Societal</vt:lpstr>
      <vt:lpstr>PowerPoint Presentation</vt:lpstr>
      <vt:lpstr>Input into policy </vt:lpstr>
      <vt:lpstr>The Evolving Learner</vt:lpstr>
      <vt:lpstr>PowerPoint Presentation</vt:lpstr>
      <vt:lpstr>The Advancement of Technology </vt:lpstr>
      <vt:lpstr>PowerPoint Presentation</vt:lpstr>
      <vt:lpstr>Discussion</vt:lpstr>
      <vt:lpstr>VLE's</vt:lpstr>
      <vt:lpstr>What is a VLE</vt:lpstr>
      <vt:lpstr>Some Features of VLE’s</vt:lpstr>
      <vt:lpstr>What are some of the big opportunities and issues of VLE’s</vt:lpstr>
      <vt:lpstr>Considerations</vt:lpstr>
      <vt:lpstr>What are some things we need to consider before setting up the VLE?</vt:lpstr>
      <vt:lpstr>Which is the best to use?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Karl Jones</dc:creator>
  <cp:lastModifiedBy>Marion Phillips</cp:lastModifiedBy>
  <cp:revision>390</cp:revision>
  <dcterms:created xsi:type="dcterms:W3CDTF">2022-10-23T14:35:37Z</dcterms:created>
  <dcterms:modified xsi:type="dcterms:W3CDTF">2023-04-24T14:01:18Z</dcterms:modified>
</cp:coreProperties>
</file>