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4"/>
  </p:sldMasterIdLst>
  <p:notesMasterIdLst>
    <p:notesMasterId r:id="rId48"/>
  </p:notesMasterIdLst>
  <p:handoutMasterIdLst>
    <p:handoutMasterId r:id="rId49"/>
  </p:handoutMasterIdLst>
  <p:sldIdLst>
    <p:sldId id="325" r:id="rId5"/>
    <p:sldId id="385" r:id="rId6"/>
    <p:sldId id="326" r:id="rId7"/>
    <p:sldId id="256" r:id="rId8"/>
    <p:sldId id="364" r:id="rId9"/>
    <p:sldId id="376" r:id="rId10"/>
    <p:sldId id="358" r:id="rId11"/>
    <p:sldId id="264" r:id="rId12"/>
    <p:sldId id="368" r:id="rId13"/>
    <p:sldId id="359" r:id="rId14"/>
    <p:sldId id="361" r:id="rId15"/>
    <p:sldId id="260" r:id="rId16"/>
    <p:sldId id="372" r:id="rId17"/>
    <p:sldId id="374" r:id="rId18"/>
    <p:sldId id="366" r:id="rId19"/>
    <p:sldId id="388" r:id="rId20"/>
    <p:sldId id="386" r:id="rId21"/>
    <p:sldId id="379" r:id="rId22"/>
    <p:sldId id="380" r:id="rId23"/>
    <p:sldId id="387" r:id="rId24"/>
    <p:sldId id="381" r:id="rId25"/>
    <p:sldId id="362" r:id="rId26"/>
    <p:sldId id="363" r:id="rId27"/>
    <p:sldId id="261" r:id="rId28"/>
    <p:sldId id="259" r:id="rId29"/>
    <p:sldId id="270" r:id="rId30"/>
    <p:sldId id="291" r:id="rId31"/>
    <p:sldId id="266" r:id="rId32"/>
    <p:sldId id="267" r:id="rId33"/>
    <p:sldId id="263" r:id="rId34"/>
    <p:sldId id="262" r:id="rId35"/>
    <p:sldId id="355" r:id="rId36"/>
    <p:sldId id="354" r:id="rId37"/>
    <p:sldId id="382" r:id="rId38"/>
    <p:sldId id="327" r:id="rId39"/>
    <p:sldId id="377" r:id="rId40"/>
    <p:sldId id="328" r:id="rId41"/>
    <p:sldId id="329" r:id="rId42"/>
    <p:sldId id="331" r:id="rId43"/>
    <p:sldId id="333" r:id="rId44"/>
    <p:sldId id="334" r:id="rId45"/>
    <p:sldId id="332" r:id="rId46"/>
    <p:sldId id="373"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1EAEEB4-D225-44FA-953D-327D5214A7A7}">
          <p14:sldIdLst>
            <p14:sldId id="325"/>
            <p14:sldId id="385"/>
            <p14:sldId id="326"/>
            <p14:sldId id="256"/>
            <p14:sldId id="364"/>
            <p14:sldId id="376"/>
            <p14:sldId id="358"/>
            <p14:sldId id="264"/>
            <p14:sldId id="368"/>
            <p14:sldId id="359"/>
            <p14:sldId id="361"/>
            <p14:sldId id="260"/>
            <p14:sldId id="372"/>
            <p14:sldId id="374"/>
            <p14:sldId id="366"/>
            <p14:sldId id="388"/>
            <p14:sldId id="386"/>
            <p14:sldId id="379"/>
            <p14:sldId id="380"/>
            <p14:sldId id="387"/>
            <p14:sldId id="381"/>
            <p14:sldId id="362"/>
            <p14:sldId id="363"/>
            <p14:sldId id="261"/>
            <p14:sldId id="259"/>
            <p14:sldId id="270"/>
            <p14:sldId id="291"/>
            <p14:sldId id="266"/>
            <p14:sldId id="267"/>
            <p14:sldId id="263"/>
            <p14:sldId id="262"/>
            <p14:sldId id="355"/>
            <p14:sldId id="354"/>
            <p14:sldId id="382"/>
            <p14:sldId id="327"/>
            <p14:sldId id="377"/>
            <p14:sldId id="328"/>
            <p14:sldId id="329"/>
            <p14:sldId id="331"/>
            <p14:sldId id="333"/>
            <p14:sldId id="334"/>
            <p14:sldId id="332"/>
            <p14:sldId id="373"/>
          </p14:sldIdLst>
        </p14:section>
        <p14:section name="Untitled Section" id="{B18E974F-29EF-4FE4-9DE1-BB1AA1F7657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56"/>
    <p:restoredTop sz="94694"/>
  </p:normalViewPr>
  <p:slideViewPr>
    <p:cSldViewPr>
      <p:cViewPr varScale="1">
        <p:scale>
          <a:sx n="121" d="100"/>
          <a:sy n="121" d="100"/>
        </p:scale>
        <p:origin x="1760" y="176"/>
      </p:cViewPr>
      <p:guideLst>
        <p:guide orient="horz" pos="2160"/>
        <p:guide pos="2880"/>
      </p:guideLst>
    </p:cSldViewPr>
  </p:slideViewPr>
  <p:outlineViewPr>
    <p:cViewPr>
      <p:scale>
        <a:sx n="33" d="100"/>
        <a:sy n="33" d="100"/>
      </p:scale>
      <p:origin x="0" y="-4968"/>
    </p:cViewPr>
  </p:outlineViewPr>
  <p:notesTextViewPr>
    <p:cViewPr>
      <p:scale>
        <a:sx n="1" d="1"/>
        <a:sy n="1" d="1"/>
      </p:scale>
      <p:origin x="0" y="0"/>
    </p:cViewPr>
  </p:notesTextViewPr>
  <p:sorterViewPr>
    <p:cViewPr>
      <p:scale>
        <a:sx n="80" d="100"/>
        <a:sy n="80" d="100"/>
      </p:scale>
      <p:origin x="0" y="0"/>
    </p:cViewPr>
  </p:sorter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42D414-F9A2-BD4F-8ED9-7BCE0FA57479}" type="doc">
      <dgm:prSet loTypeId="urn:microsoft.com/office/officeart/2005/8/layout/cycle3" loCatId="" qsTypeId="urn:microsoft.com/office/officeart/2005/8/quickstyle/simple1" qsCatId="simple" csTypeId="urn:microsoft.com/office/officeart/2005/8/colors/accent0_3" csCatId="mainScheme" phldr="1"/>
      <dgm:spPr/>
      <dgm:t>
        <a:bodyPr/>
        <a:lstStyle/>
        <a:p>
          <a:endParaRPr lang="en-GB"/>
        </a:p>
      </dgm:t>
    </dgm:pt>
    <dgm:pt modelId="{DE76DE67-B79A-684E-AD7F-2098E86F8CC6}">
      <dgm:prSet phldrT="[Text]"/>
      <dgm:spPr/>
      <dgm:t>
        <a:bodyPr/>
        <a:lstStyle/>
        <a:p>
          <a:pPr>
            <a:buFont typeface="Wingdings" pitchFamily="2" charset="2"/>
            <a:buChar char="Ø"/>
          </a:pPr>
          <a:r>
            <a:rPr lang="en-US" dirty="0"/>
            <a:t>18.00</a:t>
          </a:r>
        </a:p>
        <a:p>
          <a:pPr>
            <a:buFont typeface="Wingdings" pitchFamily="2" charset="2"/>
            <a:buChar char="Ø"/>
          </a:pPr>
          <a:r>
            <a:rPr lang="en-US" dirty="0"/>
            <a:t>Teaching Cycle/Blooms Taxonomy </a:t>
          </a:r>
          <a:endParaRPr lang="en-GB" dirty="0"/>
        </a:p>
      </dgm:t>
    </dgm:pt>
    <dgm:pt modelId="{CAB94212-FF4E-574D-8888-57AB09230063}" type="parTrans" cxnId="{87110825-1BEB-2740-B291-1486A1FA5DC3}">
      <dgm:prSet/>
      <dgm:spPr/>
      <dgm:t>
        <a:bodyPr/>
        <a:lstStyle/>
        <a:p>
          <a:endParaRPr lang="en-GB"/>
        </a:p>
      </dgm:t>
    </dgm:pt>
    <dgm:pt modelId="{08B472FB-35C4-1440-9ED7-70E5D8E219EF}" type="sibTrans" cxnId="{87110825-1BEB-2740-B291-1486A1FA5DC3}">
      <dgm:prSet/>
      <dgm:spPr/>
      <dgm:t>
        <a:bodyPr/>
        <a:lstStyle/>
        <a:p>
          <a:endParaRPr lang="en-GB"/>
        </a:p>
      </dgm:t>
    </dgm:pt>
    <dgm:pt modelId="{C0A8DD4A-ED84-5C41-8150-8BAC49A187AA}">
      <dgm:prSet phldrT="[Text]"/>
      <dgm:spPr/>
      <dgm:t>
        <a:bodyPr/>
        <a:lstStyle/>
        <a:p>
          <a:pPr>
            <a:buFont typeface="Wingdings" pitchFamily="2" charset="2"/>
            <a:buChar char="q"/>
          </a:pPr>
          <a:r>
            <a:rPr lang="en-US" dirty="0"/>
            <a:t>18.45</a:t>
          </a:r>
        </a:p>
        <a:p>
          <a:pPr>
            <a:buFont typeface="Wingdings" pitchFamily="2" charset="2"/>
            <a:buChar char="q"/>
          </a:pPr>
          <a:r>
            <a:rPr lang="en-US" dirty="0"/>
            <a:t>Activity /Coffee break Group discussions </a:t>
          </a:r>
          <a:endParaRPr lang="en-GB" dirty="0"/>
        </a:p>
      </dgm:t>
    </dgm:pt>
    <dgm:pt modelId="{D37D0EEA-001B-C346-B97C-82B76D805159}" type="parTrans" cxnId="{82CAD13A-500B-3049-8097-441265108692}">
      <dgm:prSet/>
      <dgm:spPr/>
      <dgm:t>
        <a:bodyPr/>
        <a:lstStyle/>
        <a:p>
          <a:endParaRPr lang="en-GB"/>
        </a:p>
      </dgm:t>
    </dgm:pt>
    <dgm:pt modelId="{1ED8D365-569E-8E47-AD6E-A7D346F3AEC0}" type="sibTrans" cxnId="{82CAD13A-500B-3049-8097-441265108692}">
      <dgm:prSet/>
      <dgm:spPr/>
      <dgm:t>
        <a:bodyPr/>
        <a:lstStyle/>
        <a:p>
          <a:endParaRPr lang="en-GB"/>
        </a:p>
      </dgm:t>
    </dgm:pt>
    <dgm:pt modelId="{39453898-3D7E-BB41-8E8C-FF6A27E2BE5D}">
      <dgm:prSet/>
      <dgm:spPr/>
      <dgm:t>
        <a:bodyPr/>
        <a:lstStyle/>
        <a:p>
          <a:pPr>
            <a:buFont typeface="Wingdings" pitchFamily="2" charset="2"/>
            <a:buChar char="v"/>
          </a:pPr>
          <a:r>
            <a:rPr lang="en-US" dirty="0"/>
            <a:t>19.45</a:t>
          </a:r>
        </a:p>
        <a:p>
          <a:pPr>
            <a:buFont typeface="Wingdings" pitchFamily="2" charset="2"/>
            <a:buChar char="v"/>
          </a:pPr>
          <a:r>
            <a:rPr lang="en-US" dirty="0"/>
            <a:t>Assessment &amp; Reflective practice </a:t>
          </a:r>
        </a:p>
      </dgm:t>
    </dgm:pt>
    <dgm:pt modelId="{AD2C55CD-1DD0-FE4D-A2C3-CAE565F3B52A}" type="parTrans" cxnId="{DFC5F798-047D-9E40-B021-52E6BA6B0837}">
      <dgm:prSet/>
      <dgm:spPr/>
      <dgm:t>
        <a:bodyPr/>
        <a:lstStyle/>
        <a:p>
          <a:endParaRPr lang="en-GB"/>
        </a:p>
      </dgm:t>
    </dgm:pt>
    <dgm:pt modelId="{85418232-7F56-E34E-BE2F-C1B59D7C6C20}" type="sibTrans" cxnId="{DFC5F798-047D-9E40-B021-52E6BA6B0837}">
      <dgm:prSet/>
      <dgm:spPr/>
      <dgm:t>
        <a:bodyPr/>
        <a:lstStyle/>
        <a:p>
          <a:endParaRPr lang="en-GB"/>
        </a:p>
      </dgm:t>
    </dgm:pt>
    <dgm:pt modelId="{523262CF-345F-7E41-B5BF-CEE732253A7C}">
      <dgm:prSet/>
      <dgm:spPr/>
      <dgm:t>
        <a:bodyPr/>
        <a:lstStyle/>
        <a:p>
          <a:pPr>
            <a:buFont typeface="Wingdings" pitchFamily="2" charset="2"/>
            <a:buChar char="v"/>
          </a:pPr>
          <a:r>
            <a:rPr lang="en-US" dirty="0"/>
            <a:t>20.15 </a:t>
          </a:r>
        </a:p>
        <a:p>
          <a:pPr>
            <a:buFont typeface="Wingdings" pitchFamily="2" charset="2"/>
            <a:buChar char="v"/>
          </a:pPr>
          <a:r>
            <a:rPr lang="en-US" dirty="0"/>
            <a:t>Review &amp; Close</a:t>
          </a:r>
        </a:p>
      </dgm:t>
    </dgm:pt>
    <dgm:pt modelId="{7B4AB89C-9912-C44F-A4DF-5576F528E1D9}" type="parTrans" cxnId="{46B7FEEF-DBFB-6345-A049-4728AC2D7D02}">
      <dgm:prSet/>
      <dgm:spPr/>
      <dgm:t>
        <a:bodyPr/>
        <a:lstStyle/>
        <a:p>
          <a:endParaRPr lang="en-GB"/>
        </a:p>
      </dgm:t>
    </dgm:pt>
    <dgm:pt modelId="{F80B30CC-5A3B-9F4D-BF7B-662A09842BDF}" type="sibTrans" cxnId="{46B7FEEF-DBFB-6345-A049-4728AC2D7D02}">
      <dgm:prSet/>
      <dgm:spPr/>
      <dgm:t>
        <a:bodyPr/>
        <a:lstStyle/>
        <a:p>
          <a:endParaRPr lang="en-GB"/>
        </a:p>
      </dgm:t>
    </dgm:pt>
    <dgm:pt modelId="{923D9938-8749-D145-9B0B-3819E616CFDC}">
      <dgm:prSet phldrT="[Text]"/>
      <dgm:spPr/>
      <dgm:t>
        <a:bodyPr/>
        <a:lstStyle/>
        <a:p>
          <a:pPr>
            <a:buFont typeface="Wingdings" pitchFamily="2" charset="2"/>
            <a:buChar char="q"/>
          </a:pPr>
          <a:r>
            <a:rPr lang="en-US" dirty="0"/>
            <a:t>19.15</a:t>
          </a:r>
        </a:p>
        <a:p>
          <a:pPr>
            <a:buFont typeface="Wingdings" pitchFamily="2" charset="2"/>
            <a:buChar char="q"/>
          </a:pPr>
          <a:r>
            <a:rPr lang="en-US" dirty="0"/>
            <a:t>Plenary Discussion  </a:t>
          </a:r>
          <a:endParaRPr lang="en-GB" dirty="0"/>
        </a:p>
      </dgm:t>
    </dgm:pt>
    <dgm:pt modelId="{9E370DB2-72C9-E64E-A692-89B48133FCDD}" type="parTrans" cxnId="{B30FDE5E-86A9-4645-827F-63FD54A6CFB4}">
      <dgm:prSet/>
      <dgm:spPr/>
      <dgm:t>
        <a:bodyPr/>
        <a:lstStyle/>
        <a:p>
          <a:endParaRPr lang="en-GB"/>
        </a:p>
      </dgm:t>
    </dgm:pt>
    <dgm:pt modelId="{3069C51D-B01A-CF4B-A816-7B252BE00F1D}" type="sibTrans" cxnId="{B30FDE5E-86A9-4645-827F-63FD54A6CFB4}">
      <dgm:prSet/>
      <dgm:spPr/>
      <dgm:t>
        <a:bodyPr/>
        <a:lstStyle/>
        <a:p>
          <a:endParaRPr lang="en-GB"/>
        </a:p>
      </dgm:t>
    </dgm:pt>
    <dgm:pt modelId="{C0214D97-99D9-C946-B1E3-FDEDE1AA3872}" type="pres">
      <dgm:prSet presAssocID="{9842D414-F9A2-BD4F-8ED9-7BCE0FA57479}" presName="Name0" presStyleCnt="0">
        <dgm:presLayoutVars>
          <dgm:dir/>
          <dgm:resizeHandles val="exact"/>
        </dgm:presLayoutVars>
      </dgm:prSet>
      <dgm:spPr/>
    </dgm:pt>
    <dgm:pt modelId="{48DF33DC-254B-2B47-AA69-6D666C2A8A2D}" type="pres">
      <dgm:prSet presAssocID="{9842D414-F9A2-BD4F-8ED9-7BCE0FA57479}" presName="cycle" presStyleCnt="0"/>
      <dgm:spPr/>
    </dgm:pt>
    <dgm:pt modelId="{F0B13065-DA89-0043-B372-FC624643E99A}" type="pres">
      <dgm:prSet presAssocID="{DE76DE67-B79A-684E-AD7F-2098E86F8CC6}" presName="nodeFirstNode" presStyleLbl="node1" presStyleIdx="0" presStyleCnt="5">
        <dgm:presLayoutVars>
          <dgm:bulletEnabled val="1"/>
        </dgm:presLayoutVars>
      </dgm:prSet>
      <dgm:spPr/>
    </dgm:pt>
    <dgm:pt modelId="{4511879F-0EB6-2B43-B320-38F449F980A9}" type="pres">
      <dgm:prSet presAssocID="{08B472FB-35C4-1440-9ED7-70E5D8E219EF}" presName="sibTransFirstNode" presStyleLbl="bgShp" presStyleIdx="0" presStyleCnt="1"/>
      <dgm:spPr/>
    </dgm:pt>
    <dgm:pt modelId="{899A9782-2374-A248-933F-9C2038391085}" type="pres">
      <dgm:prSet presAssocID="{C0A8DD4A-ED84-5C41-8150-8BAC49A187AA}" presName="nodeFollowingNodes" presStyleLbl="node1" presStyleIdx="1" presStyleCnt="5">
        <dgm:presLayoutVars>
          <dgm:bulletEnabled val="1"/>
        </dgm:presLayoutVars>
      </dgm:prSet>
      <dgm:spPr/>
    </dgm:pt>
    <dgm:pt modelId="{9ECA4B30-94B9-1D48-917D-A03EA691993C}" type="pres">
      <dgm:prSet presAssocID="{923D9938-8749-D145-9B0B-3819E616CFDC}" presName="nodeFollowingNodes" presStyleLbl="node1" presStyleIdx="2" presStyleCnt="5">
        <dgm:presLayoutVars>
          <dgm:bulletEnabled val="1"/>
        </dgm:presLayoutVars>
      </dgm:prSet>
      <dgm:spPr/>
    </dgm:pt>
    <dgm:pt modelId="{ACA82BEB-9F13-6944-B294-87D1448F4C13}" type="pres">
      <dgm:prSet presAssocID="{39453898-3D7E-BB41-8E8C-FF6A27E2BE5D}" presName="nodeFollowingNodes" presStyleLbl="node1" presStyleIdx="3" presStyleCnt="5">
        <dgm:presLayoutVars>
          <dgm:bulletEnabled val="1"/>
        </dgm:presLayoutVars>
      </dgm:prSet>
      <dgm:spPr/>
    </dgm:pt>
    <dgm:pt modelId="{70650A7A-497B-9749-A0B8-56F33916E25B}" type="pres">
      <dgm:prSet presAssocID="{523262CF-345F-7E41-B5BF-CEE732253A7C}" presName="nodeFollowingNodes" presStyleLbl="node1" presStyleIdx="4" presStyleCnt="5">
        <dgm:presLayoutVars>
          <dgm:bulletEnabled val="1"/>
        </dgm:presLayoutVars>
      </dgm:prSet>
      <dgm:spPr/>
    </dgm:pt>
  </dgm:ptLst>
  <dgm:cxnLst>
    <dgm:cxn modelId="{99B65C12-9A35-7D40-83B2-8E4A9144B986}" type="presOf" srcId="{9842D414-F9A2-BD4F-8ED9-7BCE0FA57479}" destId="{C0214D97-99D9-C946-B1E3-FDEDE1AA3872}" srcOrd="0" destOrd="0" presId="urn:microsoft.com/office/officeart/2005/8/layout/cycle3"/>
    <dgm:cxn modelId="{87110825-1BEB-2740-B291-1486A1FA5DC3}" srcId="{9842D414-F9A2-BD4F-8ED9-7BCE0FA57479}" destId="{DE76DE67-B79A-684E-AD7F-2098E86F8CC6}" srcOrd="0" destOrd="0" parTransId="{CAB94212-FF4E-574D-8888-57AB09230063}" sibTransId="{08B472FB-35C4-1440-9ED7-70E5D8E219EF}"/>
    <dgm:cxn modelId="{8B2E8332-DBCC-0D4C-BC7D-1B3C66883028}" type="presOf" srcId="{DE76DE67-B79A-684E-AD7F-2098E86F8CC6}" destId="{F0B13065-DA89-0043-B372-FC624643E99A}" srcOrd="0" destOrd="0" presId="urn:microsoft.com/office/officeart/2005/8/layout/cycle3"/>
    <dgm:cxn modelId="{82CAD13A-500B-3049-8097-441265108692}" srcId="{9842D414-F9A2-BD4F-8ED9-7BCE0FA57479}" destId="{C0A8DD4A-ED84-5C41-8150-8BAC49A187AA}" srcOrd="1" destOrd="0" parTransId="{D37D0EEA-001B-C346-B97C-82B76D805159}" sibTransId="{1ED8D365-569E-8E47-AD6E-A7D346F3AEC0}"/>
    <dgm:cxn modelId="{DB3FF343-A007-5D42-A8E5-37379ECC84F0}" type="presOf" srcId="{39453898-3D7E-BB41-8E8C-FF6A27E2BE5D}" destId="{ACA82BEB-9F13-6944-B294-87D1448F4C13}" srcOrd="0" destOrd="0" presId="urn:microsoft.com/office/officeart/2005/8/layout/cycle3"/>
    <dgm:cxn modelId="{B30FDE5E-86A9-4645-827F-63FD54A6CFB4}" srcId="{9842D414-F9A2-BD4F-8ED9-7BCE0FA57479}" destId="{923D9938-8749-D145-9B0B-3819E616CFDC}" srcOrd="2" destOrd="0" parTransId="{9E370DB2-72C9-E64E-A692-89B48133FCDD}" sibTransId="{3069C51D-B01A-CF4B-A816-7B252BE00F1D}"/>
    <dgm:cxn modelId="{F17AC96C-0164-2B43-B618-EB3814BAA7CF}" type="presOf" srcId="{523262CF-345F-7E41-B5BF-CEE732253A7C}" destId="{70650A7A-497B-9749-A0B8-56F33916E25B}" srcOrd="0" destOrd="0" presId="urn:microsoft.com/office/officeart/2005/8/layout/cycle3"/>
    <dgm:cxn modelId="{86B02184-6964-5B4E-A599-40016786A403}" type="presOf" srcId="{923D9938-8749-D145-9B0B-3819E616CFDC}" destId="{9ECA4B30-94B9-1D48-917D-A03EA691993C}" srcOrd="0" destOrd="0" presId="urn:microsoft.com/office/officeart/2005/8/layout/cycle3"/>
    <dgm:cxn modelId="{DFC5F798-047D-9E40-B021-52E6BA6B0837}" srcId="{9842D414-F9A2-BD4F-8ED9-7BCE0FA57479}" destId="{39453898-3D7E-BB41-8E8C-FF6A27E2BE5D}" srcOrd="3" destOrd="0" parTransId="{AD2C55CD-1DD0-FE4D-A2C3-CAE565F3B52A}" sibTransId="{85418232-7F56-E34E-BE2F-C1B59D7C6C20}"/>
    <dgm:cxn modelId="{95AC02E3-8BEE-DC41-B072-88B94388441D}" type="presOf" srcId="{08B472FB-35C4-1440-9ED7-70E5D8E219EF}" destId="{4511879F-0EB6-2B43-B320-38F449F980A9}" srcOrd="0" destOrd="0" presId="urn:microsoft.com/office/officeart/2005/8/layout/cycle3"/>
    <dgm:cxn modelId="{46B7FEEF-DBFB-6345-A049-4728AC2D7D02}" srcId="{9842D414-F9A2-BD4F-8ED9-7BCE0FA57479}" destId="{523262CF-345F-7E41-B5BF-CEE732253A7C}" srcOrd="4" destOrd="0" parTransId="{7B4AB89C-9912-C44F-A4DF-5576F528E1D9}" sibTransId="{F80B30CC-5A3B-9F4D-BF7B-662A09842BDF}"/>
    <dgm:cxn modelId="{19CAD4FF-9122-8546-8080-3C9AA71C2884}" type="presOf" srcId="{C0A8DD4A-ED84-5C41-8150-8BAC49A187AA}" destId="{899A9782-2374-A248-933F-9C2038391085}" srcOrd="0" destOrd="0" presId="urn:microsoft.com/office/officeart/2005/8/layout/cycle3"/>
    <dgm:cxn modelId="{E20EB74F-D0A4-1C47-B82C-A42259A19F6B}" type="presParOf" srcId="{C0214D97-99D9-C946-B1E3-FDEDE1AA3872}" destId="{48DF33DC-254B-2B47-AA69-6D666C2A8A2D}" srcOrd="0" destOrd="0" presId="urn:microsoft.com/office/officeart/2005/8/layout/cycle3"/>
    <dgm:cxn modelId="{38AC2C5C-940A-D64B-9DF1-75EFC5CB2E0D}" type="presParOf" srcId="{48DF33DC-254B-2B47-AA69-6D666C2A8A2D}" destId="{F0B13065-DA89-0043-B372-FC624643E99A}" srcOrd="0" destOrd="0" presId="urn:microsoft.com/office/officeart/2005/8/layout/cycle3"/>
    <dgm:cxn modelId="{D5F87030-FFEE-9C42-9B5D-E6E5304A68B9}" type="presParOf" srcId="{48DF33DC-254B-2B47-AA69-6D666C2A8A2D}" destId="{4511879F-0EB6-2B43-B320-38F449F980A9}" srcOrd="1" destOrd="0" presId="urn:microsoft.com/office/officeart/2005/8/layout/cycle3"/>
    <dgm:cxn modelId="{622D6B4A-C985-614A-B535-F2189615CD87}" type="presParOf" srcId="{48DF33DC-254B-2B47-AA69-6D666C2A8A2D}" destId="{899A9782-2374-A248-933F-9C2038391085}" srcOrd="2" destOrd="0" presId="urn:microsoft.com/office/officeart/2005/8/layout/cycle3"/>
    <dgm:cxn modelId="{0ED99D99-E577-D448-AE21-7A925AA71986}" type="presParOf" srcId="{48DF33DC-254B-2B47-AA69-6D666C2A8A2D}" destId="{9ECA4B30-94B9-1D48-917D-A03EA691993C}" srcOrd="3" destOrd="0" presId="urn:microsoft.com/office/officeart/2005/8/layout/cycle3"/>
    <dgm:cxn modelId="{4E0B000D-E334-4441-880C-0E64C291E233}" type="presParOf" srcId="{48DF33DC-254B-2B47-AA69-6D666C2A8A2D}" destId="{ACA82BEB-9F13-6944-B294-87D1448F4C13}" srcOrd="4" destOrd="0" presId="urn:microsoft.com/office/officeart/2005/8/layout/cycle3"/>
    <dgm:cxn modelId="{5A4B5C13-768A-7644-BBD3-6992A883675F}" type="presParOf" srcId="{48DF33DC-254B-2B47-AA69-6D666C2A8A2D}" destId="{70650A7A-497B-9749-A0B8-56F33916E25B}"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C1FF13-5653-354E-A0FE-16FA93442AA0}" type="doc">
      <dgm:prSet loTypeId="urn:microsoft.com/office/officeart/2005/8/layout/cycle4" loCatId="" qsTypeId="urn:microsoft.com/office/officeart/2005/8/quickstyle/3d3" qsCatId="3D" csTypeId="urn:microsoft.com/office/officeart/2005/8/colors/accent1_4" csCatId="accent1" phldr="1"/>
      <dgm:spPr/>
      <dgm:t>
        <a:bodyPr/>
        <a:lstStyle/>
        <a:p>
          <a:endParaRPr lang="en-GB"/>
        </a:p>
      </dgm:t>
    </dgm:pt>
    <dgm:pt modelId="{544E3BAD-8783-EC4C-A164-9A84EC2152F9}">
      <dgm:prSet phldrT="[Text]" phldr="0"/>
      <dgm:spPr/>
      <dgm:t>
        <a:bodyPr/>
        <a:lstStyle/>
        <a:p>
          <a:r>
            <a:rPr lang="en-GB" dirty="0"/>
            <a:t>Assessment and Feedback </a:t>
          </a:r>
        </a:p>
      </dgm:t>
    </dgm:pt>
    <dgm:pt modelId="{EC961D1B-F86B-8C4A-A584-5BCBD5F08935}" type="parTrans" cxnId="{17CA04AB-9C54-C449-B0A7-3A40FD34F201}">
      <dgm:prSet/>
      <dgm:spPr/>
      <dgm:t>
        <a:bodyPr/>
        <a:lstStyle/>
        <a:p>
          <a:endParaRPr lang="en-GB"/>
        </a:p>
      </dgm:t>
    </dgm:pt>
    <dgm:pt modelId="{97F8E1BB-63BB-9C44-9220-92F364E91FE2}" type="sibTrans" cxnId="{17CA04AB-9C54-C449-B0A7-3A40FD34F201}">
      <dgm:prSet/>
      <dgm:spPr/>
      <dgm:t>
        <a:bodyPr/>
        <a:lstStyle/>
        <a:p>
          <a:endParaRPr lang="en-GB"/>
        </a:p>
      </dgm:t>
    </dgm:pt>
    <dgm:pt modelId="{EED3879D-2023-C743-B583-54834A9997A7}">
      <dgm:prSet phldrT="[Text]" phldr="0"/>
      <dgm:spPr/>
      <dgm:t>
        <a:bodyPr/>
        <a:lstStyle/>
        <a:p>
          <a:r>
            <a:rPr lang="en-GB" dirty="0"/>
            <a:t>Constructive feedback</a:t>
          </a:r>
        </a:p>
      </dgm:t>
    </dgm:pt>
    <dgm:pt modelId="{52774C76-3904-0C44-BADB-54F83E8CD969}" type="parTrans" cxnId="{88373D6D-0C60-574F-AF4A-B3C2581E06B8}">
      <dgm:prSet/>
      <dgm:spPr/>
      <dgm:t>
        <a:bodyPr/>
        <a:lstStyle/>
        <a:p>
          <a:endParaRPr lang="en-GB"/>
        </a:p>
      </dgm:t>
    </dgm:pt>
    <dgm:pt modelId="{01DF7012-560F-B34E-9599-62840DD41F7F}" type="sibTrans" cxnId="{88373D6D-0C60-574F-AF4A-B3C2581E06B8}">
      <dgm:prSet/>
      <dgm:spPr/>
      <dgm:t>
        <a:bodyPr/>
        <a:lstStyle/>
        <a:p>
          <a:endParaRPr lang="en-GB"/>
        </a:p>
      </dgm:t>
    </dgm:pt>
    <dgm:pt modelId="{C83EA5D9-139F-FB4D-B54E-F299887496AC}">
      <dgm:prSet phldrT="[Text]" phldr="0"/>
      <dgm:spPr/>
      <dgm:t>
        <a:bodyPr/>
        <a:lstStyle/>
        <a:p>
          <a:r>
            <a:rPr lang="en-GB" dirty="0"/>
            <a:t>Learning Needs Analysis </a:t>
          </a:r>
        </a:p>
      </dgm:t>
    </dgm:pt>
    <dgm:pt modelId="{B601305B-0947-B544-9BCE-D506D9FCBD41}" type="parTrans" cxnId="{127840AF-6015-444D-A92C-44F5BAEE5A41}">
      <dgm:prSet/>
      <dgm:spPr/>
      <dgm:t>
        <a:bodyPr/>
        <a:lstStyle/>
        <a:p>
          <a:endParaRPr lang="en-GB"/>
        </a:p>
      </dgm:t>
    </dgm:pt>
    <dgm:pt modelId="{79EE6771-69A8-B44A-9092-9351DC3E7C72}" type="sibTrans" cxnId="{127840AF-6015-444D-A92C-44F5BAEE5A41}">
      <dgm:prSet/>
      <dgm:spPr/>
      <dgm:t>
        <a:bodyPr/>
        <a:lstStyle/>
        <a:p>
          <a:endParaRPr lang="en-GB"/>
        </a:p>
      </dgm:t>
    </dgm:pt>
    <dgm:pt modelId="{996841EF-E633-D945-87F6-40B8D0B5B65F}">
      <dgm:prSet phldrT="[Text]" phldr="0"/>
      <dgm:spPr/>
      <dgm:t>
        <a:bodyPr/>
        <a:lstStyle/>
        <a:p>
          <a:r>
            <a:rPr lang="en-GB" dirty="0"/>
            <a:t>Learning outcomes </a:t>
          </a:r>
        </a:p>
      </dgm:t>
    </dgm:pt>
    <dgm:pt modelId="{65F852F0-2861-D945-B272-B28526884D15}" type="parTrans" cxnId="{B19C5ED9-9721-8244-A571-76A726C80FE5}">
      <dgm:prSet/>
      <dgm:spPr/>
      <dgm:t>
        <a:bodyPr/>
        <a:lstStyle/>
        <a:p>
          <a:endParaRPr lang="en-GB"/>
        </a:p>
      </dgm:t>
    </dgm:pt>
    <dgm:pt modelId="{D6947B0C-2C71-E240-B1A0-F6EF89060C67}" type="sibTrans" cxnId="{B19C5ED9-9721-8244-A571-76A726C80FE5}">
      <dgm:prSet/>
      <dgm:spPr/>
      <dgm:t>
        <a:bodyPr/>
        <a:lstStyle/>
        <a:p>
          <a:endParaRPr lang="en-GB"/>
        </a:p>
      </dgm:t>
    </dgm:pt>
    <dgm:pt modelId="{5A5C5394-14D0-FF4A-A0FB-41019FE6C094}">
      <dgm:prSet phldrT="[Text]" phldr="0"/>
      <dgm:spPr/>
      <dgm:t>
        <a:bodyPr/>
        <a:lstStyle/>
        <a:p>
          <a:r>
            <a:rPr lang="en-GB" dirty="0"/>
            <a:t>Design </a:t>
          </a:r>
        </a:p>
      </dgm:t>
    </dgm:pt>
    <dgm:pt modelId="{05980035-2789-1040-B875-CA2796F80EB2}" type="parTrans" cxnId="{3153A547-E1E8-4C4E-B47E-8CDCF6798781}">
      <dgm:prSet/>
      <dgm:spPr/>
      <dgm:t>
        <a:bodyPr/>
        <a:lstStyle/>
        <a:p>
          <a:endParaRPr lang="en-GB"/>
        </a:p>
      </dgm:t>
    </dgm:pt>
    <dgm:pt modelId="{92F432A1-A453-B74C-A259-9D95C615A4B9}" type="sibTrans" cxnId="{3153A547-E1E8-4C4E-B47E-8CDCF6798781}">
      <dgm:prSet/>
      <dgm:spPr/>
      <dgm:t>
        <a:bodyPr/>
        <a:lstStyle/>
        <a:p>
          <a:endParaRPr lang="en-GB"/>
        </a:p>
      </dgm:t>
    </dgm:pt>
    <dgm:pt modelId="{483CBE20-C297-2941-A3A6-166CEB2B391B}">
      <dgm:prSet phldrT="[Text]" phldr="0"/>
      <dgm:spPr/>
      <dgm:t>
        <a:bodyPr/>
        <a:lstStyle/>
        <a:p>
          <a:r>
            <a:rPr lang="en-GB" dirty="0"/>
            <a:t>Delivery</a:t>
          </a:r>
        </a:p>
      </dgm:t>
    </dgm:pt>
    <dgm:pt modelId="{DA4ACADE-E981-F14B-B51C-3F125377920D}" type="parTrans" cxnId="{5379DBF5-E464-6748-B2C3-E6EC5A7A4ED0}">
      <dgm:prSet/>
      <dgm:spPr/>
      <dgm:t>
        <a:bodyPr/>
        <a:lstStyle/>
        <a:p>
          <a:endParaRPr lang="en-GB"/>
        </a:p>
      </dgm:t>
    </dgm:pt>
    <dgm:pt modelId="{591885B4-CC1C-2644-8CBA-4E34FFEB7BA8}" type="sibTrans" cxnId="{5379DBF5-E464-6748-B2C3-E6EC5A7A4ED0}">
      <dgm:prSet/>
      <dgm:spPr/>
      <dgm:t>
        <a:bodyPr/>
        <a:lstStyle/>
        <a:p>
          <a:endParaRPr lang="en-GB"/>
        </a:p>
      </dgm:t>
    </dgm:pt>
    <dgm:pt modelId="{A11FD624-A0C1-BF40-AD5B-827E32E83B99}">
      <dgm:prSet phldrT="[Text]" phldr="0"/>
      <dgm:spPr/>
      <dgm:t>
        <a:bodyPr/>
        <a:lstStyle/>
        <a:p>
          <a:r>
            <a:rPr lang="en-GB" dirty="0"/>
            <a:t>Deliver engaging teaching </a:t>
          </a:r>
        </a:p>
      </dgm:t>
    </dgm:pt>
    <dgm:pt modelId="{B3F9B381-C811-A846-994E-1607454138B7}" type="parTrans" cxnId="{06551742-DDF8-E949-A6D4-592EA0D08F46}">
      <dgm:prSet/>
      <dgm:spPr/>
      <dgm:t>
        <a:bodyPr/>
        <a:lstStyle/>
        <a:p>
          <a:endParaRPr lang="en-GB"/>
        </a:p>
      </dgm:t>
    </dgm:pt>
    <dgm:pt modelId="{DB196233-BFB2-EA43-B9AD-8B8AB607783A}" type="sibTrans" cxnId="{06551742-DDF8-E949-A6D4-592EA0D08F46}">
      <dgm:prSet/>
      <dgm:spPr/>
      <dgm:t>
        <a:bodyPr/>
        <a:lstStyle/>
        <a:p>
          <a:endParaRPr lang="en-GB"/>
        </a:p>
      </dgm:t>
    </dgm:pt>
    <dgm:pt modelId="{1A6877C8-BE6D-BD42-A0DE-3F6F901FFF09}">
      <dgm:prSet phldrT="[Text]" phldr="0"/>
      <dgm:spPr/>
      <dgm:t>
        <a:bodyPr/>
        <a:lstStyle/>
        <a:p>
          <a:r>
            <a:rPr lang="en-GB" dirty="0"/>
            <a:t>Learner profile </a:t>
          </a:r>
        </a:p>
      </dgm:t>
    </dgm:pt>
    <dgm:pt modelId="{12BEB2F5-E3DB-2941-8130-5AB88B0E0B2D}" type="parTrans" cxnId="{98084152-5C56-FE4E-A276-8FB5AA4B55F3}">
      <dgm:prSet/>
      <dgm:spPr/>
      <dgm:t>
        <a:bodyPr/>
        <a:lstStyle/>
        <a:p>
          <a:endParaRPr lang="en-GB"/>
        </a:p>
      </dgm:t>
    </dgm:pt>
    <dgm:pt modelId="{F13FC5C3-8ABA-C245-B5BD-6E2F9A0567BC}" type="sibTrans" cxnId="{98084152-5C56-FE4E-A276-8FB5AA4B55F3}">
      <dgm:prSet/>
      <dgm:spPr/>
      <dgm:t>
        <a:bodyPr/>
        <a:lstStyle/>
        <a:p>
          <a:endParaRPr lang="en-GB"/>
        </a:p>
      </dgm:t>
    </dgm:pt>
    <dgm:pt modelId="{5A4E2002-34D9-3D48-9FE1-5FADA0E32898}">
      <dgm:prSet phldrT="[Text]" phldr="0"/>
      <dgm:spPr/>
      <dgm:t>
        <a:bodyPr/>
        <a:lstStyle/>
        <a:p>
          <a:r>
            <a:rPr lang="en-GB" dirty="0"/>
            <a:t>Teaching and Learning</a:t>
          </a:r>
        </a:p>
      </dgm:t>
    </dgm:pt>
    <dgm:pt modelId="{914B0E28-3FAE-E047-A844-987E742B1D29}" type="parTrans" cxnId="{FBB480EA-6838-FA4C-8810-56B4FDC07096}">
      <dgm:prSet/>
      <dgm:spPr/>
      <dgm:t>
        <a:bodyPr/>
        <a:lstStyle/>
        <a:p>
          <a:endParaRPr lang="en-GB"/>
        </a:p>
      </dgm:t>
    </dgm:pt>
    <dgm:pt modelId="{6F6871DE-CE97-3C49-89D1-4DC8BE4FBD31}" type="sibTrans" cxnId="{FBB480EA-6838-FA4C-8810-56B4FDC07096}">
      <dgm:prSet/>
      <dgm:spPr/>
      <dgm:t>
        <a:bodyPr/>
        <a:lstStyle/>
        <a:p>
          <a:endParaRPr lang="en-GB"/>
        </a:p>
      </dgm:t>
    </dgm:pt>
    <dgm:pt modelId="{B62EB67B-9DDA-BE44-B434-4610F73B78AA}">
      <dgm:prSet phldrT="[Text]" phldr="0"/>
      <dgm:spPr/>
      <dgm:t>
        <a:bodyPr/>
        <a:lstStyle/>
        <a:p>
          <a:r>
            <a:rPr lang="en-GB" dirty="0"/>
            <a:t>Subject specialism </a:t>
          </a:r>
        </a:p>
      </dgm:t>
    </dgm:pt>
    <dgm:pt modelId="{7640E2CC-C5C9-EA4E-ACD3-2FCB9F6466C7}" type="parTrans" cxnId="{51C7EB88-273F-2945-93A4-BB8C46B74AE6}">
      <dgm:prSet/>
      <dgm:spPr/>
      <dgm:t>
        <a:bodyPr/>
        <a:lstStyle/>
        <a:p>
          <a:endParaRPr lang="en-GB"/>
        </a:p>
      </dgm:t>
    </dgm:pt>
    <dgm:pt modelId="{2D99BF4C-772C-A840-AC30-0D9DD530E8A1}" type="sibTrans" cxnId="{51C7EB88-273F-2945-93A4-BB8C46B74AE6}">
      <dgm:prSet/>
      <dgm:spPr/>
      <dgm:t>
        <a:bodyPr/>
        <a:lstStyle/>
        <a:p>
          <a:endParaRPr lang="en-GB"/>
        </a:p>
      </dgm:t>
    </dgm:pt>
    <dgm:pt modelId="{765FD7CF-0C59-294F-A8D6-8EDDCA04226B}">
      <dgm:prSet phldrT="[Text]" phldr="0"/>
      <dgm:spPr/>
      <dgm:t>
        <a:bodyPr/>
        <a:lstStyle/>
        <a:p>
          <a:r>
            <a:rPr lang="en-GB" dirty="0"/>
            <a:t>Meet learner needs </a:t>
          </a:r>
        </a:p>
      </dgm:t>
    </dgm:pt>
    <dgm:pt modelId="{B78F39E8-6883-8746-A7F2-6C18E4CBC7B2}" type="parTrans" cxnId="{411C13AA-A9BF-7444-BA58-B6725B4FC505}">
      <dgm:prSet/>
      <dgm:spPr/>
      <dgm:t>
        <a:bodyPr/>
        <a:lstStyle/>
        <a:p>
          <a:endParaRPr lang="en-GB"/>
        </a:p>
      </dgm:t>
    </dgm:pt>
    <dgm:pt modelId="{D3A261A3-4230-024D-8A80-0A9B03963E2B}" type="sibTrans" cxnId="{411C13AA-A9BF-7444-BA58-B6725B4FC505}">
      <dgm:prSet/>
      <dgm:spPr/>
      <dgm:t>
        <a:bodyPr/>
        <a:lstStyle/>
        <a:p>
          <a:endParaRPr lang="en-GB"/>
        </a:p>
      </dgm:t>
    </dgm:pt>
    <dgm:pt modelId="{A8643164-55DB-4942-9CE7-D1B94A8E5EDB}">
      <dgm:prSet phldrT="[Text]" phldr="0"/>
      <dgm:spPr/>
      <dgm:t>
        <a:bodyPr/>
        <a:lstStyle/>
        <a:p>
          <a:r>
            <a:rPr lang="en-GB" dirty="0"/>
            <a:t>Teaching effectiveness </a:t>
          </a:r>
        </a:p>
      </dgm:t>
    </dgm:pt>
    <dgm:pt modelId="{D339A084-6381-204A-98DD-48660A610644}" type="parTrans" cxnId="{648B6D42-AB53-754B-A583-A15511BAA131}">
      <dgm:prSet/>
      <dgm:spPr/>
      <dgm:t>
        <a:bodyPr/>
        <a:lstStyle/>
        <a:p>
          <a:endParaRPr lang="en-GB"/>
        </a:p>
      </dgm:t>
    </dgm:pt>
    <dgm:pt modelId="{032B3D21-622A-DB43-91D6-6ED7EC4CC76B}" type="sibTrans" cxnId="{648B6D42-AB53-754B-A583-A15511BAA131}">
      <dgm:prSet/>
      <dgm:spPr/>
      <dgm:t>
        <a:bodyPr/>
        <a:lstStyle/>
        <a:p>
          <a:endParaRPr lang="en-GB"/>
        </a:p>
      </dgm:t>
    </dgm:pt>
    <dgm:pt modelId="{DC33D838-5ED9-B444-AB09-9B6C58F5782C}">
      <dgm:prSet phldrT="[Text]" phldr="0"/>
      <dgm:spPr/>
      <dgm:t>
        <a:bodyPr/>
        <a:lstStyle/>
        <a:p>
          <a:r>
            <a:rPr lang="en-GB" dirty="0"/>
            <a:t>Strategies and resources </a:t>
          </a:r>
        </a:p>
      </dgm:t>
    </dgm:pt>
    <dgm:pt modelId="{A6CFA2B2-2790-4B42-9865-1118FD5D71B7}" type="parTrans" cxnId="{A1F6E1C2-29E5-8E49-8CD9-29AB490AC1C4}">
      <dgm:prSet/>
      <dgm:spPr/>
      <dgm:t>
        <a:bodyPr/>
        <a:lstStyle/>
        <a:p>
          <a:endParaRPr lang="en-GB"/>
        </a:p>
      </dgm:t>
    </dgm:pt>
    <dgm:pt modelId="{20F616DB-78DE-CB41-B24E-22828986442F}" type="sibTrans" cxnId="{A1F6E1C2-29E5-8E49-8CD9-29AB490AC1C4}">
      <dgm:prSet/>
      <dgm:spPr/>
      <dgm:t>
        <a:bodyPr/>
        <a:lstStyle/>
        <a:p>
          <a:endParaRPr lang="en-GB"/>
        </a:p>
      </dgm:t>
    </dgm:pt>
    <dgm:pt modelId="{9C97F8BF-E032-5E48-9287-3A58387AFAFA}" type="pres">
      <dgm:prSet presAssocID="{D1C1FF13-5653-354E-A0FE-16FA93442AA0}" presName="cycleMatrixDiagram" presStyleCnt="0">
        <dgm:presLayoutVars>
          <dgm:chMax val="1"/>
          <dgm:dir/>
          <dgm:animLvl val="lvl"/>
          <dgm:resizeHandles val="exact"/>
        </dgm:presLayoutVars>
      </dgm:prSet>
      <dgm:spPr/>
    </dgm:pt>
    <dgm:pt modelId="{DBACD524-8D3B-0847-8C7D-34B90B07C400}" type="pres">
      <dgm:prSet presAssocID="{D1C1FF13-5653-354E-A0FE-16FA93442AA0}" presName="children" presStyleCnt="0"/>
      <dgm:spPr/>
    </dgm:pt>
    <dgm:pt modelId="{CADE01D8-9558-AF45-8207-4658EE476DBC}" type="pres">
      <dgm:prSet presAssocID="{D1C1FF13-5653-354E-A0FE-16FA93442AA0}" presName="child1group" presStyleCnt="0"/>
      <dgm:spPr/>
    </dgm:pt>
    <dgm:pt modelId="{77082F7A-5DB5-7C40-B064-54640AFB4F76}" type="pres">
      <dgm:prSet presAssocID="{D1C1FF13-5653-354E-A0FE-16FA93442AA0}" presName="child1" presStyleLbl="bgAcc1" presStyleIdx="0" presStyleCnt="4"/>
      <dgm:spPr/>
    </dgm:pt>
    <dgm:pt modelId="{9FD669F2-6ECF-DC4A-A1DF-68D71D3EB7DA}" type="pres">
      <dgm:prSet presAssocID="{D1C1FF13-5653-354E-A0FE-16FA93442AA0}" presName="child1Text" presStyleLbl="bgAcc1" presStyleIdx="0" presStyleCnt="4">
        <dgm:presLayoutVars>
          <dgm:bulletEnabled val="1"/>
        </dgm:presLayoutVars>
      </dgm:prSet>
      <dgm:spPr/>
    </dgm:pt>
    <dgm:pt modelId="{BA3B3220-4547-2D45-987E-E59B160796ED}" type="pres">
      <dgm:prSet presAssocID="{D1C1FF13-5653-354E-A0FE-16FA93442AA0}" presName="child2group" presStyleCnt="0"/>
      <dgm:spPr/>
    </dgm:pt>
    <dgm:pt modelId="{CA74ABF8-1325-634D-A558-8EB203E7105E}" type="pres">
      <dgm:prSet presAssocID="{D1C1FF13-5653-354E-A0FE-16FA93442AA0}" presName="child2" presStyleLbl="bgAcc1" presStyleIdx="1" presStyleCnt="4"/>
      <dgm:spPr/>
    </dgm:pt>
    <dgm:pt modelId="{A1C3369F-A2B5-6C49-A538-2C4A53BC164D}" type="pres">
      <dgm:prSet presAssocID="{D1C1FF13-5653-354E-A0FE-16FA93442AA0}" presName="child2Text" presStyleLbl="bgAcc1" presStyleIdx="1" presStyleCnt="4">
        <dgm:presLayoutVars>
          <dgm:bulletEnabled val="1"/>
        </dgm:presLayoutVars>
      </dgm:prSet>
      <dgm:spPr/>
    </dgm:pt>
    <dgm:pt modelId="{9BDB0FAE-490A-0143-BE13-1FA881CCEDCD}" type="pres">
      <dgm:prSet presAssocID="{D1C1FF13-5653-354E-A0FE-16FA93442AA0}" presName="child3group" presStyleCnt="0"/>
      <dgm:spPr/>
    </dgm:pt>
    <dgm:pt modelId="{68E4D0E6-1062-8049-917D-8AD2CC68B171}" type="pres">
      <dgm:prSet presAssocID="{D1C1FF13-5653-354E-A0FE-16FA93442AA0}" presName="child3" presStyleLbl="bgAcc1" presStyleIdx="2" presStyleCnt="4" custLinFactNeighborX="9363" custLinFactNeighborY="2375"/>
      <dgm:spPr/>
    </dgm:pt>
    <dgm:pt modelId="{139CB658-350C-A24E-97FB-490160CBD3AA}" type="pres">
      <dgm:prSet presAssocID="{D1C1FF13-5653-354E-A0FE-16FA93442AA0}" presName="child3Text" presStyleLbl="bgAcc1" presStyleIdx="2" presStyleCnt="4">
        <dgm:presLayoutVars>
          <dgm:bulletEnabled val="1"/>
        </dgm:presLayoutVars>
      </dgm:prSet>
      <dgm:spPr/>
    </dgm:pt>
    <dgm:pt modelId="{79B9EA16-27D1-1642-93BE-7FF271FBF20F}" type="pres">
      <dgm:prSet presAssocID="{D1C1FF13-5653-354E-A0FE-16FA93442AA0}" presName="child4group" presStyleCnt="0"/>
      <dgm:spPr/>
    </dgm:pt>
    <dgm:pt modelId="{36C31B3B-12FA-BA4E-AFAD-B1165657F9CA}" type="pres">
      <dgm:prSet presAssocID="{D1C1FF13-5653-354E-A0FE-16FA93442AA0}" presName="child4" presStyleLbl="bgAcc1" presStyleIdx="3" presStyleCnt="4"/>
      <dgm:spPr/>
    </dgm:pt>
    <dgm:pt modelId="{F2E30083-9C8A-E845-80D4-9E1D289298E7}" type="pres">
      <dgm:prSet presAssocID="{D1C1FF13-5653-354E-A0FE-16FA93442AA0}" presName="child4Text" presStyleLbl="bgAcc1" presStyleIdx="3" presStyleCnt="4">
        <dgm:presLayoutVars>
          <dgm:bulletEnabled val="1"/>
        </dgm:presLayoutVars>
      </dgm:prSet>
      <dgm:spPr/>
    </dgm:pt>
    <dgm:pt modelId="{BDB163C1-34B6-EE48-AB0A-47687A81A82F}" type="pres">
      <dgm:prSet presAssocID="{D1C1FF13-5653-354E-A0FE-16FA93442AA0}" presName="childPlaceholder" presStyleCnt="0"/>
      <dgm:spPr/>
    </dgm:pt>
    <dgm:pt modelId="{C0618F0F-DB26-8943-8493-DA2424EE7D33}" type="pres">
      <dgm:prSet presAssocID="{D1C1FF13-5653-354E-A0FE-16FA93442AA0}" presName="circle" presStyleCnt="0"/>
      <dgm:spPr/>
    </dgm:pt>
    <dgm:pt modelId="{138A4CF0-5978-F04E-9438-D5DA7C603876}" type="pres">
      <dgm:prSet presAssocID="{D1C1FF13-5653-354E-A0FE-16FA93442AA0}" presName="quadrant1" presStyleLbl="node1" presStyleIdx="0" presStyleCnt="4">
        <dgm:presLayoutVars>
          <dgm:chMax val="1"/>
          <dgm:bulletEnabled val="1"/>
        </dgm:presLayoutVars>
      </dgm:prSet>
      <dgm:spPr/>
    </dgm:pt>
    <dgm:pt modelId="{6187E514-272D-384E-A966-26CAED04AD3F}" type="pres">
      <dgm:prSet presAssocID="{D1C1FF13-5653-354E-A0FE-16FA93442AA0}" presName="quadrant2" presStyleLbl="node1" presStyleIdx="1" presStyleCnt="4">
        <dgm:presLayoutVars>
          <dgm:chMax val="1"/>
          <dgm:bulletEnabled val="1"/>
        </dgm:presLayoutVars>
      </dgm:prSet>
      <dgm:spPr/>
    </dgm:pt>
    <dgm:pt modelId="{D8474F36-755A-EB45-BE38-894053F0D943}" type="pres">
      <dgm:prSet presAssocID="{D1C1FF13-5653-354E-A0FE-16FA93442AA0}" presName="quadrant3" presStyleLbl="node1" presStyleIdx="2" presStyleCnt="4">
        <dgm:presLayoutVars>
          <dgm:chMax val="1"/>
          <dgm:bulletEnabled val="1"/>
        </dgm:presLayoutVars>
      </dgm:prSet>
      <dgm:spPr/>
    </dgm:pt>
    <dgm:pt modelId="{C3A1DB7B-96C2-134D-80E5-3AA986A8B291}" type="pres">
      <dgm:prSet presAssocID="{D1C1FF13-5653-354E-A0FE-16FA93442AA0}" presName="quadrant4" presStyleLbl="node1" presStyleIdx="3" presStyleCnt="4">
        <dgm:presLayoutVars>
          <dgm:chMax val="1"/>
          <dgm:bulletEnabled val="1"/>
        </dgm:presLayoutVars>
      </dgm:prSet>
      <dgm:spPr/>
    </dgm:pt>
    <dgm:pt modelId="{6D38E93A-D320-0C47-A57A-414E07A3171E}" type="pres">
      <dgm:prSet presAssocID="{D1C1FF13-5653-354E-A0FE-16FA93442AA0}" presName="quadrantPlaceholder" presStyleCnt="0"/>
      <dgm:spPr/>
    </dgm:pt>
    <dgm:pt modelId="{FCD60877-0CEF-0442-9D3F-A990ADD03396}" type="pres">
      <dgm:prSet presAssocID="{D1C1FF13-5653-354E-A0FE-16FA93442AA0}" presName="center1" presStyleLbl="fgShp" presStyleIdx="0" presStyleCnt="2"/>
      <dgm:spPr/>
    </dgm:pt>
    <dgm:pt modelId="{B2AACE48-1B05-4C4D-8CB5-572848E7F7C3}" type="pres">
      <dgm:prSet presAssocID="{D1C1FF13-5653-354E-A0FE-16FA93442AA0}" presName="center2" presStyleLbl="fgShp" presStyleIdx="1" presStyleCnt="2"/>
      <dgm:spPr/>
    </dgm:pt>
  </dgm:ptLst>
  <dgm:cxnLst>
    <dgm:cxn modelId="{9B822608-63E8-D146-9B7C-F934974F1B93}" type="presOf" srcId="{5A4E2002-34D9-3D48-9FE1-5FADA0E32898}" destId="{68E4D0E6-1062-8049-917D-8AD2CC68B171}" srcOrd="0" destOrd="0" presId="urn:microsoft.com/office/officeart/2005/8/layout/cycle4"/>
    <dgm:cxn modelId="{95B55D12-DB87-0A4C-887B-6715D8D7EF54}" type="presOf" srcId="{EED3879D-2023-C743-B583-54834A9997A7}" destId="{9FD669F2-6ECF-DC4A-A1DF-68D71D3EB7DA}" srcOrd="1" destOrd="0" presId="urn:microsoft.com/office/officeart/2005/8/layout/cycle4"/>
    <dgm:cxn modelId="{7D07501C-24F5-0646-AEEB-27241C054519}" type="presOf" srcId="{D1C1FF13-5653-354E-A0FE-16FA93442AA0}" destId="{9C97F8BF-E032-5E48-9287-3A58387AFAFA}" srcOrd="0" destOrd="0" presId="urn:microsoft.com/office/officeart/2005/8/layout/cycle4"/>
    <dgm:cxn modelId="{3232522A-2593-4947-A820-95FC73E7EA86}" type="presOf" srcId="{996841EF-E633-D945-87F6-40B8D0B5B65F}" destId="{A1C3369F-A2B5-6C49-A538-2C4A53BC164D}" srcOrd="1" destOrd="0" presId="urn:microsoft.com/office/officeart/2005/8/layout/cycle4"/>
    <dgm:cxn modelId="{40233D2F-95C0-3E4A-BFD3-5F6DAC82FCEB}" type="presOf" srcId="{483CBE20-C297-2941-A3A6-166CEB2B391B}" destId="{C3A1DB7B-96C2-134D-80E5-3AA986A8B291}" srcOrd="0" destOrd="0" presId="urn:microsoft.com/office/officeart/2005/8/layout/cycle4"/>
    <dgm:cxn modelId="{A9654235-DA2E-E041-A769-F87CCABF9DA7}" type="presOf" srcId="{A11FD624-A0C1-BF40-AD5B-827E32E83B99}" destId="{36C31B3B-12FA-BA4E-AFAD-B1165657F9CA}" srcOrd="0" destOrd="0" presId="urn:microsoft.com/office/officeart/2005/8/layout/cycle4"/>
    <dgm:cxn modelId="{2C374037-E259-4B47-9D5B-525670BBE766}" type="presOf" srcId="{5A5C5394-14D0-FF4A-A0FB-41019FE6C094}" destId="{D8474F36-755A-EB45-BE38-894053F0D943}" srcOrd="0" destOrd="0" presId="urn:microsoft.com/office/officeart/2005/8/layout/cycle4"/>
    <dgm:cxn modelId="{0029AA3A-871B-4F48-8524-E9AFC5D1CD2E}" type="presOf" srcId="{1A6877C8-BE6D-BD42-A0DE-3F6F901FFF09}" destId="{CA74ABF8-1325-634D-A558-8EB203E7105E}" srcOrd="0" destOrd="1" presId="urn:microsoft.com/office/officeart/2005/8/layout/cycle4"/>
    <dgm:cxn modelId="{B22F073E-69A5-3545-A0A4-BD304509A8B3}" type="presOf" srcId="{B62EB67B-9DDA-BE44-B434-4610F73B78AA}" destId="{68E4D0E6-1062-8049-917D-8AD2CC68B171}" srcOrd="0" destOrd="2" presId="urn:microsoft.com/office/officeart/2005/8/layout/cycle4"/>
    <dgm:cxn modelId="{06551742-DDF8-E949-A6D4-592EA0D08F46}" srcId="{483CBE20-C297-2941-A3A6-166CEB2B391B}" destId="{A11FD624-A0C1-BF40-AD5B-827E32E83B99}" srcOrd="0" destOrd="0" parTransId="{B3F9B381-C811-A846-994E-1607454138B7}" sibTransId="{DB196233-BFB2-EA43-B9AD-8B8AB607783A}"/>
    <dgm:cxn modelId="{648B6D42-AB53-754B-A583-A15511BAA131}" srcId="{544E3BAD-8783-EC4C-A164-9A84EC2152F9}" destId="{A8643164-55DB-4942-9CE7-D1B94A8E5EDB}" srcOrd="1" destOrd="0" parTransId="{D339A084-6381-204A-98DD-48660A610644}" sibTransId="{032B3D21-622A-DB43-91D6-6ED7EC4CC76B}"/>
    <dgm:cxn modelId="{D2321644-4F9F-6847-A2B6-3AF2B3E8B6E2}" type="presOf" srcId="{B62EB67B-9DDA-BE44-B434-4610F73B78AA}" destId="{139CB658-350C-A24E-97FB-490160CBD3AA}" srcOrd="1" destOrd="2" presId="urn:microsoft.com/office/officeart/2005/8/layout/cycle4"/>
    <dgm:cxn modelId="{3153A547-E1E8-4C4E-B47E-8CDCF6798781}" srcId="{D1C1FF13-5653-354E-A0FE-16FA93442AA0}" destId="{5A5C5394-14D0-FF4A-A0FB-41019FE6C094}" srcOrd="2" destOrd="0" parTransId="{05980035-2789-1040-B875-CA2796F80EB2}" sibTransId="{92F432A1-A453-B74C-A259-9D95C615A4B9}"/>
    <dgm:cxn modelId="{98084152-5C56-FE4E-A276-8FB5AA4B55F3}" srcId="{C83EA5D9-139F-FB4D-B54E-F299887496AC}" destId="{1A6877C8-BE6D-BD42-A0DE-3F6F901FFF09}" srcOrd="1" destOrd="0" parTransId="{12BEB2F5-E3DB-2941-8130-5AB88B0E0B2D}" sibTransId="{F13FC5C3-8ABA-C245-B5BD-6E2F9A0567BC}"/>
    <dgm:cxn modelId="{5D32EC57-8DD2-1E40-A805-3BE4ADED22C8}" type="presOf" srcId="{765FD7CF-0C59-294F-A8D6-8EDDCA04226B}" destId="{36C31B3B-12FA-BA4E-AFAD-B1165657F9CA}" srcOrd="0" destOrd="1" presId="urn:microsoft.com/office/officeart/2005/8/layout/cycle4"/>
    <dgm:cxn modelId="{88373D6D-0C60-574F-AF4A-B3C2581E06B8}" srcId="{544E3BAD-8783-EC4C-A164-9A84EC2152F9}" destId="{EED3879D-2023-C743-B583-54834A9997A7}" srcOrd="0" destOrd="0" parTransId="{52774C76-3904-0C44-BADB-54F83E8CD969}" sibTransId="{01DF7012-560F-B34E-9599-62840DD41F7F}"/>
    <dgm:cxn modelId="{51C7EB88-273F-2945-93A4-BB8C46B74AE6}" srcId="{5A5C5394-14D0-FF4A-A0FB-41019FE6C094}" destId="{B62EB67B-9DDA-BE44-B434-4610F73B78AA}" srcOrd="2" destOrd="0" parTransId="{7640E2CC-C5C9-EA4E-ACD3-2FCB9F6466C7}" sibTransId="{2D99BF4C-772C-A840-AC30-0D9DD530E8A1}"/>
    <dgm:cxn modelId="{B0C5428E-B87B-0145-ACCC-014688A9490F}" type="presOf" srcId="{544E3BAD-8783-EC4C-A164-9A84EC2152F9}" destId="{138A4CF0-5978-F04E-9438-D5DA7C603876}" srcOrd="0" destOrd="0" presId="urn:microsoft.com/office/officeart/2005/8/layout/cycle4"/>
    <dgm:cxn modelId="{BA987497-3676-D94D-8218-48805A72FE65}" type="presOf" srcId="{EED3879D-2023-C743-B583-54834A9997A7}" destId="{77082F7A-5DB5-7C40-B064-54640AFB4F76}" srcOrd="0" destOrd="0" presId="urn:microsoft.com/office/officeart/2005/8/layout/cycle4"/>
    <dgm:cxn modelId="{2CA2799D-AB70-AE4D-A545-23B5A92AF8C6}" type="presOf" srcId="{765FD7CF-0C59-294F-A8D6-8EDDCA04226B}" destId="{F2E30083-9C8A-E845-80D4-9E1D289298E7}" srcOrd="1" destOrd="1" presId="urn:microsoft.com/office/officeart/2005/8/layout/cycle4"/>
    <dgm:cxn modelId="{13F571A5-2993-C44F-89C1-576E480E6419}" type="presOf" srcId="{996841EF-E633-D945-87F6-40B8D0B5B65F}" destId="{CA74ABF8-1325-634D-A558-8EB203E7105E}" srcOrd="0" destOrd="0" presId="urn:microsoft.com/office/officeart/2005/8/layout/cycle4"/>
    <dgm:cxn modelId="{79D33AA7-F9C7-9947-80B5-3F52335DA5FD}" type="presOf" srcId="{DC33D838-5ED9-B444-AB09-9B6C58F5782C}" destId="{68E4D0E6-1062-8049-917D-8AD2CC68B171}" srcOrd="0" destOrd="1" presId="urn:microsoft.com/office/officeart/2005/8/layout/cycle4"/>
    <dgm:cxn modelId="{E48687A9-7F78-AF4F-BF3A-40B34F2AAF38}" type="presOf" srcId="{A11FD624-A0C1-BF40-AD5B-827E32E83B99}" destId="{F2E30083-9C8A-E845-80D4-9E1D289298E7}" srcOrd="1" destOrd="0" presId="urn:microsoft.com/office/officeart/2005/8/layout/cycle4"/>
    <dgm:cxn modelId="{411C13AA-A9BF-7444-BA58-B6725B4FC505}" srcId="{483CBE20-C297-2941-A3A6-166CEB2B391B}" destId="{765FD7CF-0C59-294F-A8D6-8EDDCA04226B}" srcOrd="1" destOrd="0" parTransId="{B78F39E8-6883-8746-A7F2-6C18E4CBC7B2}" sibTransId="{D3A261A3-4230-024D-8A80-0A9B03963E2B}"/>
    <dgm:cxn modelId="{17CA04AB-9C54-C449-B0A7-3A40FD34F201}" srcId="{D1C1FF13-5653-354E-A0FE-16FA93442AA0}" destId="{544E3BAD-8783-EC4C-A164-9A84EC2152F9}" srcOrd="0" destOrd="0" parTransId="{EC961D1B-F86B-8C4A-A584-5BCBD5F08935}" sibTransId="{97F8E1BB-63BB-9C44-9220-92F364E91FE2}"/>
    <dgm:cxn modelId="{127840AF-6015-444D-A92C-44F5BAEE5A41}" srcId="{D1C1FF13-5653-354E-A0FE-16FA93442AA0}" destId="{C83EA5D9-139F-FB4D-B54E-F299887496AC}" srcOrd="1" destOrd="0" parTransId="{B601305B-0947-B544-9BCE-D506D9FCBD41}" sibTransId="{79EE6771-69A8-B44A-9092-9351DC3E7C72}"/>
    <dgm:cxn modelId="{0DB53DB7-1C66-5A45-8D39-B5F24A669050}" type="presOf" srcId="{DC33D838-5ED9-B444-AB09-9B6C58F5782C}" destId="{139CB658-350C-A24E-97FB-490160CBD3AA}" srcOrd="1" destOrd="1" presId="urn:microsoft.com/office/officeart/2005/8/layout/cycle4"/>
    <dgm:cxn modelId="{A1F6E1C2-29E5-8E49-8CD9-29AB490AC1C4}" srcId="{5A5C5394-14D0-FF4A-A0FB-41019FE6C094}" destId="{DC33D838-5ED9-B444-AB09-9B6C58F5782C}" srcOrd="1" destOrd="0" parTransId="{A6CFA2B2-2790-4B42-9865-1118FD5D71B7}" sibTransId="{20F616DB-78DE-CB41-B24E-22828986442F}"/>
    <dgm:cxn modelId="{2A4584C8-41D9-3F46-B9FE-53C2EACED809}" type="presOf" srcId="{C83EA5D9-139F-FB4D-B54E-F299887496AC}" destId="{6187E514-272D-384E-A966-26CAED04AD3F}" srcOrd="0" destOrd="0" presId="urn:microsoft.com/office/officeart/2005/8/layout/cycle4"/>
    <dgm:cxn modelId="{FF8C33C9-15C1-4048-ADF8-2C39E9AC8C8C}" type="presOf" srcId="{1A6877C8-BE6D-BD42-A0DE-3F6F901FFF09}" destId="{A1C3369F-A2B5-6C49-A538-2C4A53BC164D}" srcOrd="1" destOrd="1" presId="urn:microsoft.com/office/officeart/2005/8/layout/cycle4"/>
    <dgm:cxn modelId="{B19C5ED9-9721-8244-A571-76A726C80FE5}" srcId="{C83EA5D9-139F-FB4D-B54E-F299887496AC}" destId="{996841EF-E633-D945-87F6-40B8D0B5B65F}" srcOrd="0" destOrd="0" parTransId="{65F852F0-2861-D945-B272-B28526884D15}" sibTransId="{D6947B0C-2C71-E240-B1A0-F6EF89060C67}"/>
    <dgm:cxn modelId="{B25FD9E0-7F49-F045-9D5C-AE38F598EA32}" type="presOf" srcId="{A8643164-55DB-4942-9CE7-D1B94A8E5EDB}" destId="{9FD669F2-6ECF-DC4A-A1DF-68D71D3EB7DA}" srcOrd="1" destOrd="1" presId="urn:microsoft.com/office/officeart/2005/8/layout/cycle4"/>
    <dgm:cxn modelId="{4D73A1E5-FE89-B14B-95F2-88DD6D592AD6}" type="presOf" srcId="{5A4E2002-34D9-3D48-9FE1-5FADA0E32898}" destId="{139CB658-350C-A24E-97FB-490160CBD3AA}" srcOrd="1" destOrd="0" presId="urn:microsoft.com/office/officeart/2005/8/layout/cycle4"/>
    <dgm:cxn modelId="{FBB480EA-6838-FA4C-8810-56B4FDC07096}" srcId="{5A5C5394-14D0-FF4A-A0FB-41019FE6C094}" destId="{5A4E2002-34D9-3D48-9FE1-5FADA0E32898}" srcOrd="0" destOrd="0" parTransId="{914B0E28-3FAE-E047-A844-987E742B1D29}" sibTransId="{6F6871DE-CE97-3C49-89D1-4DC8BE4FBD31}"/>
    <dgm:cxn modelId="{30927CF2-0D4C-244C-909A-F27290BB60F1}" type="presOf" srcId="{A8643164-55DB-4942-9CE7-D1B94A8E5EDB}" destId="{77082F7A-5DB5-7C40-B064-54640AFB4F76}" srcOrd="0" destOrd="1" presId="urn:microsoft.com/office/officeart/2005/8/layout/cycle4"/>
    <dgm:cxn modelId="{5379DBF5-E464-6748-B2C3-E6EC5A7A4ED0}" srcId="{D1C1FF13-5653-354E-A0FE-16FA93442AA0}" destId="{483CBE20-C297-2941-A3A6-166CEB2B391B}" srcOrd="3" destOrd="0" parTransId="{DA4ACADE-E981-F14B-B51C-3F125377920D}" sibTransId="{591885B4-CC1C-2644-8CBA-4E34FFEB7BA8}"/>
    <dgm:cxn modelId="{BABA25FD-4648-BD42-888B-A6869F5545C0}" type="presParOf" srcId="{9C97F8BF-E032-5E48-9287-3A58387AFAFA}" destId="{DBACD524-8D3B-0847-8C7D-34B90B07C400}" srcOrd="0" destOrd="0" presId="urn:microsoft.com/office/officeart/2005/8/layout/cycle4"/>
    <dgm:cxn modelId="{7512D6A9-6218-3B46-9138-DC8E08F87963}" type="presParOf" srcId="{DBACD524-8D3B-0847-8C7D-34B90B07C400}" destId="{CADE01D8-9558-AF45-8207-4658EE476DBC}" srcOrd="0" destOrd="0" presId="urn:microsoft.com/office/officeart/2005/8/layout/cycle4"/>
    <dgm:cxn modelId="{B91E4AC9-4A37-F440-BA9C-9A25DC70438C}" type="presParOf" srcId="{CADE01D8-9558-AF45-8207-4658EE476DBC}" destId="{77082F7A-5DB5-7C40-B064-54640AFB4F76}" srcOrd="0" destOrd="0" presId="urn:microsoft.com/office/officeart/2005/8/layout/cycle4"/>
    <dgm:cxn modelId="{4AF39F02-A230-EB4C-B690-5294FD18990A}" type="presParOf" srcId="{CADE01D8-9558-AF45-8207-4658EE476DBC}" destId="{9FD669F2-6ECF-DC4A-A1DF-68D71D3EB7DA}" srcOrd="1" destOrd="0" presId="urn:microsoft.com/office/officeart/2005/8/layout/cycle4"/>
    <dgm:cxn modelId="{A93D2F2E-FEF2-1E44-9E5B-5FFE44A03B1E}" type="presParOf" srcId="{DBACD524-8D3B-0847-8C7D-34B90B07C400}" destId="{BA3B3220-4547-2D45-987E-E59B160796ED}" srcOrd="1" destOrd="0" presId="urn:microsoft.com/office/officeart/2005/8/layout/cycle4"/>
    <dgm:cxn modelId="{430001B7-FD30-9D47-B9B7-EDFF6226C394}" type="presParOf" srcId="{BA3B3220-4547-2D45-987E-E59B160796ED}" destId="{CA74ABF8-1325-634D-A558-8EB203E7105E}" srcOrd="0" destOrd="0" presId="urn:microsoft.com/office/officeart/2005/8/layout/cycle4"/>
    <dgm:cxn modelId="{10482894-51F1-CB4B-8193-A3B10B5DD5F7}" type="presParOf" srcId="{BA3B3220-4547-2D45-987E-E59B160796ED}" destId="{A1C3369F-A2B5-6C49-A538-2C4A53BC164D}" srcOrd="1" destOrd="0" presId="urn:microsoft.com/office/officeart/2005/8/layout/cycle4"/>
    <dgm:cxn modelId="{4EB00F24-317E-6443-8466-7066F25FE4E4}" type="presParOf" srcId="{DBACD524-8D3B-0847-8C7D-34B90B07C400}" destId="{9BDB0FAE-490A-0143-BE13-1FA881CCEDCD}" srcOrd="2" destOrd="0" presId="urn:microsoft.com/office/officeart/2005/8/layout/cycle4"/>
    <dgm:cxn modelId="{4A11F09D-8670-2640-A321-4DC2E184134F}" type="presParOf" srcId="{9BDB0FAE-490A-0143-BE13-1FA881CCEDCD}" destId="{68E4D0E6-1062-8049-917D-8AD2CC68B171}" srcOrd="0" destOrd="0" presId="urn:microsoft.com/office/officeart/2005/8/layout/cycle4"/>
    <dgm:cxn modelId="{A2CEA43A-0BB9-E447-A6F4-B60AABA4894C}" type="presParOf" srcId="{9BDB0FAE-490A-0143-BE13-1FA881CCEDCD}" destId="{139CB658-350C-A24E-97FB-490160CBD3AA}" srcOrd="1" destOrd="0" presId="urn:microsoft.com/office/officeart/2005/8/layout/cycle4"/>
    <dgm:cxn modelId="{B7B48A24-B2D0-E546-BE8B-79C8056A80B7}" type="presParOf" srcId="{DBACD524-8D3B-0847-8C7D-34B90B07C400}" destId="{79B9EA16-27D1-1642-93BE-7FF271FBF20F}" srcOrd="3" destOrd="0" presId="urn:microsoft.com/office/officeart/2005/8/layout/cycle4"/>
    <dgm:cxn modelId="{AAEB59FE-4892-AB4F-903C-1AEA7A8609AC}" type="presParOf" srcId="{79B9EA16-27D1-1642-93BE-7FF271FBF20F}" destId="{36C31B3B-12FA-BA4E-AFAD-B1165657F9CA}" srcOrd="0" destOrd="0" presId="urn:microsoft.com/office/officeart/2005/8/layout/cycle4"/>
    <dgm:cxn modelId="{31B0B987-990A-4A4E-9091-5241C10091AB}" type="presParOf" srcId="{79B9EA16-27D1-1642-93BE-7FF271FBF20F}" destId="{F2E30083-9C8A-E845-80D4-9E1D289298E7}" srcOrd="1" destOrd="0" presId="urn:microsoft.com/office/officeart/2005/8/layout/cycle4"/>
    <dgm:cxn modelId="{49F566CD-6BD5-F549-A26B-B65AC742799D}" type="presParOf" srcId="{DBACD524-8D3B-0847-8C7D-34B90B07C400}" destId="{BDB163C1-34B6-EE48-AB0A-47687A81A82F}" srcOrd="4" destOrd="0" presId="urn:microsoft.com/office/officeart/2005/8/layout/cycle4"/>
    <dgm:cxn modelId="{53407965-50E3-9549-A50F-86821B4E3F7D}" type="presParOf" srcId="{9C97F8BF-E032-5E48-9287-3A58387AFAFA}" destId="{C0618F0F-DB26-8943-8493-DA2424EE7D33}" srcOrd="1" destOrd="0" presId="urn:microsoft.com/office/officeart/2005/8/layout/cycle4"/>
    <dgm:cxn modelId="{455FB12F-BA1F-2842-9F3C-3AA41BDC4942}" type="presParOf" srcId="{C0618F0F-DB26-8943-8493-DA2424EE7D33}" destId="{138A4CF0-5978-F04E-9438-D5DA7C603876}" srcOrd="0" destOrd="0" presId="urn:microsoft.com/office/officeart/2005/8/layout/cycle4"/>
    <dgm:cxn modelId="{F8D1B3BE-E084-7F4B-BB06-CF912CC20887}" type="presParOf" srcId="{C0618F0F-DB26-8943-8493-DA2424EE7D33}" destId="{6187E514-272D-384E-A966-26CAED04AD3F}" srcOrd="1" destOrd="0" presId="urn:microsoft.com/office/officeart/2005/8/layout/cycle4"/>
    <dgm:cxn modelId="{C57854C9-B912-AC4D-B72D-F2AF9B8BC3B0}" type="presParOf" srcId="{C0618F0F-DB26-8943-8493-DA2424EE7D33}" destId="{D8474F36-755A-EB45-BE38-894053F0D943}" srcOrd="2" destOrd="0" presId="urn:microsoft.com/office/officeart/2005/8/layout/cycle4"/>
    <dgm:cxn modelId="{47E456CA-CD47-F042-B2D3-958F75513BC9}" type="presParOf" srcId="{C0618F0F-DB26-8943-8493-DA2424EE7D33}" destId="{C3A1DB7B-96C2-134D-80E5-3AA986A8B291}" srcOrd="3" destOrd="0" presId="urn:microsoft.com/office/officeart/2005/8/layout/cycle4"/>
    <dgm:cxn modelId="{2E541B83-9D87-BA4F-B8C9-48A6B49CD82B}" type="presParOf" srcId="{C0618F0F-DB26-8943-8493-DA2424EE7D33}" destId="{6D38E93A-D320-0C47-A57A-414E07A3171E}" srcOrd="4" destOrd="0" presId="urn:microsoft.com/office/officeart/2005/8/layout/cycle4"/>
    <dgm:cxn modelId="{9528E06B-B0DE-0949-A4F8-50990CC4DA32}" type="presParOf" srcId="{9C97F8BF-E032-5E48-9287-3A58387AFAFA}" destId="{FCD60877-0CEF-0442-9D3F-A990ADD03396}" srcOrd="2" destOrd="0" presId="urn:microsoft.com/office/officeart/2005/8/layout/cycle4"/>
    <dgm:cxn modelId="{E44BFFB0-43B0-7049-818B-F7AD17DFDFE1}" type="presParOf" srcId="{9C97F8BF-E032-5E48-9287-3A58387AFAFA}" destId="{B2AACE48-1B05-4C4D-8CB5-572848E7F7C3}"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C1FF13-5653-354E-A0FE-16FA93442AA0}" type="doc">
      <dgm:prSet loTypeId="urn:microsoft.com/office/officeart/2005/8/layout/cycle4" loCatId="" qsTypeId="urn:microsoft.com/office/officeart/2005/8/quickstyle/3d3" qsCatId="3D" csTypeId="urn:microsoft.com/office/officeart/2005/8/colors/accent1_4" csCatId="accent1" phldr="1"/>
      <dgm:spPr/>
      <dgm:t>
        <a:bodyPr/>
        <a:lstStyle/>
        <a:p>
          <a:endParaRPr lang="en-GB"/>
        </a:p>
      </dgm:t>
    </dgm:pt>
    <dgm:pt modelId="{544E3BAD-8783-EC4C-A164-9A84EC2152F9}">
      <dgm:prSet phldrT="[Text]" phldr="0"/>
      <dgm:spPr/>
      <dgm:t>
        <a:bodyPr/>
        <a:lstStyle/>
        <a:p>
          <a:r>
            <a:rPr lang="en-GB" dirty="0"/>
            <a:t>Assessment and Feedback </a:t>
          </a:r>
        </a:p>
      </dgm:t>
    </dgm:pt>
    <dgm:pt modelId="{EC961D1B-F86B-8C4A-A584-5BCBD5F08935}" type="parTrans" cxnId="{17CA04AB-9C54-C449-B0A7-3A40FD34F201}">
      <dgm:prSet/>
      <dgm:spPr/>
      <dgm:t>
        <a:bodyPr/>
        <a:lstStyle/>
        <a:p>
          <a:endParaRPr lang="en-GB"/>
        </a:p>
      </dgm:t>
    </dgm:pt>
    <dgm:pt modelId="{97F8E1BB-63BB-9C44-9220-92F364E91FE2}" type="sibTrans" cxnId="{17CA04AB-9C54-C449-B0A7-3A40FD34F201}">
      <dgm:prSet/>
      <dgm:spPr/>
      <dgm:t>
        <a:bodyPr/>
        <a:lstStyle/>
        <a:p>
          <a:endParaRPr lang="en-GB"/>
        </a:p>
      </dgm:t>
    </dgm:pt>
    <dgm:pt modelId="{EED3879D-2023-C743-B583-54834A9997A7}">
      <dgm:prSet phldrT="[Text]" phldr="0"/>
      <dgm:spPr/>
      <dgm:t>
        <a:bodyPr/>
        <a:lstStyle/>
        <a:p>
          <a:r>
            <a:rPr lang="en-GB" dirty="0"/>
            <a:t>Constructive feedback</a:t>
          </a:r>
        </a:p>
      </dgm:t>
    </dgm:pt>
    <dgm:pt modelId="{52774C76-3904-0C44-BADB-54F83E8CD969}" type="parTrans" cxnId="{88373D6D-0C60-574F-AF4A-B3C2581E06B8}">
      <dgm:prSet/>
      <dgm:spPr/>
      <dgm:t>
        <a:bodyPr/>
        <a:lstStyle/>
        <a:p>
          <a:endParaRPr lang="en-GB"/>
        </a:p>
      </dgm:t>
    </dgm:pt>
    <dgm:pt modelId="{01DF7012-560F-B34E-9599-62840DD41F7F}" type="sibTrans" cxnId="{88373D6D-0C60-574F-AF4A-B3C2581E06B8}">
      <dgm:prSet/>
      <dgm:spPr/>
      <dgm:t>
        <a:bodyPr/>
        <a:lstStyle/>
        <a:p>
          <a:endParaRPr lang="en-GB"/>
        </a:p>
      </dgm:t>
    </dgm:pt>
    <dgm:pt modelId="{5A5C5394-14D0-FF4A-A0FB-41019FE6C094}">
      <dgm:prSet phldrT="[Text]" phldr="0"/>
      <dgm:spPr/>
      <dgm:t>
        <a:bodyPr/>
        <a:lstStyle/>
        <a:p>
          <a:r>
            <a:rPr lang="en-GB" dirty="0"/>
            <a:t>Design </a:t>
          </a:r>
        </a:p>
      </dgm:t>
    </dgm:pt>
    <dgm:pt modelId="{05980035-2789-1040-B875-CA2796F80EB2}" type="parTrans" cxnId="{3153A547-E1E8-4C4E-B47E-8CDCF6798781}">
      <dgm:prSet/>
      <dgm:spPr/>
      <dgm:t>
        <a:bodyPr/>
        <a:lstStyle/>
        <a:p>
          <a:endParaRPr lang="en-GB"/>
        </a:p>
      </dgm:t>
    </dgm:pt>
    <dgm:pt modelId="{92F432A1-A453-B74C-A259-9D95C615A4B9}" type="sibTrans" cxnId="{3153A547-E1E8-4C4E-B47E-8CDCF6798781}">
      <dgm:prSet/>
      <dgm:spPr/>
      <dgm:t>
        <a:bodyPr/>
        <a:lstStyle/>
        <a:p>
          <a:endParaRPr lang="en-GB"/>
        </a:p>
      </dgm:t>
    </dgm:pt>
    <dgm:pt modelId="{5A4E2002-34D9-3D48-9FE1-5FADA0E32898}">
      <dgm:prSet phldrT="[Text]" phldr="0"/>
      <dgm:spPr/>
      <dgm:t>
        <a:bodyPr/>
        <a:lstStyle/>
        <a:p>
          <a:r>
            <a:rPr lang="en-GB" dirty="0"/>
            <a:t>Teaching and Learning</a:t>
          </a:r>
        </a:p>
      </dgm:t>
    </dgm:pt>
    <dgm:pt modelId="{914B0E28-3FAE-E047-A844-987E742B1D29}" type="parTrans" cxnId="{FBB480EA-6838-FA4C-8810-56B4FDC07096}">
      <dgm:prSet/>
      <dgm:spPr/>
      <dgm:t>
        <a:bodyPr/>
        <a:lstStyle/>
        <a:p>
          <a:endParaRPr lang="en-GB"/>
        </a:p>
      </dgm:t>
    </dgm:pt>
    <dgm:pt modelId="{6F6871DE-CE97-3C49-89D1-4DC8BE4FBD31}" type="sibTrans" cxnId="{FBB480EA-6838-FA4C-8810-56B4FDC07096}">
      <dgm:prSet/>
      <dgm:spPr/>
      <dgm:t>
        <a:bodyPr/>
        <a:lstStyle/>
        <a:p>
          <a:endParaRPr lang="en-GB"/>
        </a:p>
      </dgm:t>
    </dgm:pt>
    <dgm:pt modelId="{B62EB67B-9DDA-BE44-B434-4610F73B78AA}">
      <dgm:prSet phldrT="[Text]" phldr="0"/>
      <dgm:spPr/>
      <dgm:t>
        <a:bodyPr/>
        <a:lstStyle/>
        <a:p>
          <a:r>
            <a:rPr lang="en-GB" dirty="0"/>
            <a:t>Subject specialism </a:t>
          </a:r>
        </a:p>
      </dgm:t>
    </dgm:pt>
    <dgm:pt modelId="{7640E2CC-C5C9-EA4E-ACD3-2FCB9F6466C7}" type="parTrans" cxnId="{51C7EB88-273F-2945-93A4-BB8C46B74AE6}">
      <dgm:prSet/>
      <dgm:spPr/>
      <dgm:t>
        <a:bodyPr/>
        <a:lstStyle/>
        <a:p>
          <a:endParaRPr lang="en-GB"/>
        </a:p>
      </dgm:t>
    </dgm:pt>
    <dgm:pt modelId="{2D99BF4C-772C-A840-AC30-0D9DD530E8A1}" type="sibTrans" cxnId="{51C7EB88-273F-2945-93A4-BB8C46B74AE6}">
      <dgm:prSet/>
      <dgm:spPr/>
      <dgm:t>
        <a:bodyPr/>
        <a:lstStyle/>
        <a:p>
          <a:endParaRPr lang="en-GB"/>
        </a:p>
      </dgm:t>
    </dgm:pt>
    <dgm:pt modelId="{A8643164-55DB-4942-9CE7-D1B94A8E5EDB}">
      <dgm:prSet phldrT="[Text]" phldr="0"/>
      <dgm:spPr/>
      <dgm:t>
        <a:bodyPr/>
        <a:lstStyle/>
        <a:p>
          <a:r>
            <a:rPr lang="en-GB" dirty="0"/>
            <a:t>Teaching effectiveness </a:t>
          </a:r>
        </a:p>
      </dgm:t>
    </dgm:pt>
    <dgm:pt modelId="{D339A084-6381-204A-98DD-48660A610644}" type="parTrans" cxnId="{648B6D42-AB53-754B-A583-A15511BAA131}">
      <dgm:prSet/>
      <dgm:spPr/>
      <dgm:t>
        <a:bodyPr/>
        <a:lstStyle/>
        <a:p>
          <a:endParaRPr lang="en-GB"/>
        </a:p>
      </dgm:t>
    </dgm:pt>
    <dgm:pt modelId="{032B3D21-622A-DB43-91D6-6ED7EC4CC76B}" type="sibTrans" cxnId="{648B6D42-AB53-754B-A583-A15511BAA131}">
      <dgm:prSet/>
      <dgm:spPr/>
      <dgm:t>
        <a:bodyPr/>
        <a:lstStyle/>
        <a:p>
          <a:endParaRPr lang="en-GB"/>
        </a:p>
      </dgm:t>
    </dgm:pt>
    <dgm:pt modelId="{DC33D838-5ED9-B444-AB09-9B6C58F5782C}">
      <dgm:prSet phldrT="[Text]" phldr="0"/>
      <dgm:spPr/>
      <dgm:t>
        <a:bodyPr/>
        <a:lstStyle/>
        <a:p>
          <a:r>
            <a:rPr lang="en-GB" dirty="0"/>
            <a:t>Strategies and resources </a:t>
          </a:r>
        </a:p>
      </dgm:t>
    </dgm:pt>
    <dgm:pt modelId="{A6CFA2B2-2790-4B42-9865-1118FD5D71B7}" type="parTrans" cxnId="{A1F6E1C2-29E5-8E49-8CD9-29AB490AC1C4}">
      <dgm:prSet/>
      <dgm:spPr/>
      <dgm:t>
        <a:bodyPr/>
        <a:lstStyle/>
        <a:p>
          <a:endParaRPr lang="en-GB"/>
        </a:p>
      </dgm:t>
    </dgm:pt>
    <dgm:pt modelId="{20F616DB-78DE-CB41-B24E-22828986442F}" type="sibTrans" cxnId="{A1F6E1C2-29E5-8E49-8CD9-29AB490AC1C4}">
      <dgm:prSet/>
      <dgm:spPr/>
      <dgm:t>
        <a:bodyPr/>
        <a:lstStyle/>
        <a:p>
          <a:endParaRPr lang="en-GB"/>
        </a:p>
      </dgm:t>
    </dgm:pt>
    <dgm:pt modelId="{23B151ED-B4C2-2C42-97C5-BE2E4E70373D}">
      <dgm:prSet phldrT="[Text]" phldr="0"/>
      <dgm:spPr/>
      <dgm:t>
        <a:bodyPr/>
        <a:lstStyle/>
        <a:p>
          <a:endParaRPr lang="en-GB" dirty="0"/>
        </a:p>
      </dgm:t>
    </dgm:pt>
    <dgm:pt modelId="{F0F92455-2F86-0549-8141-D32D15382AC7}" type="parTrans" cxnId="{B956079D-1654-FF44-BD24-3F931A539A2F}">
      <dgm:prSet/>
      <dgm:spPr/>
      <dgm:t>
        <a:bodyPr/>
        <a:lstStyle/>
        <a:p>
          <a:endParaRPr lang="en-GB"/>
        </a:p>
      </dgm:t>
    </dgm:pt>
    <dgm:pt modelId="{C4FD71E9-E3E7-D341-BEB9-05CE42496679}" type="sibTrans" cxnId="{B956079D-1654-FF44-BD24-3F931A539A2F}">
      <dgm:prSet/>
      <dgm:spPr/>
      <dgm:t>
        <a:bodyPr/>
        <a:lstStyle/>
        <a:p>
          <a:endParaRPr lang="en-GB"/>
        </a:p>
      </dgm:t>
    </dgm:pt>
    <dgm:pt modelId="{9C97F8BF-E032-5E48-9287-3A58387AFAFA}" type="pres">
      <dgm:prSet presAssocID="{D1C1FF13-5653-354E-A0FE-16FA93442AA0}" presName="cycleMatrixDiagram" presStyleCnt="0">
        <dgm:presLayoutVars>
          <dgm:chMax val="1"/>
          <dgm:dir/>
          <dgm:animLvl val="lvl"/>
          <dgm:resizeHandles val="exact"/>
        </dgm:presLayoutVars>
      </dgm:prSet>
      <dgm:spPr/>
    </dgm:pt>
    <dgm:pt modelId="{DBACD524-8D3B-0847-8C7D-34B90B07C400}" type="pres">
      <dgm:prSet presAssocID="{D1C1FF13-5653-354E-A0FE-16FA93442AA0}" presName="children" presStyleCnt="0"/>
      <dgm:spPr/>
    </dgm:pt>
    <dgm:pt modelId="{CADE01D8-9558-AF45-8207-4658EE476DBC}" type="pres">
      <dgm:prSet presAssocID="{D1C1FF13-5653-354E-A0FE-16FA93442AA0}" presName="child1group" presStyleCnt="0"/>
      <dgm:spPr/>
    </dgm:pt>
    <dgm:pt modelId="{77082F7A-5DB5-7C40-B064-54640AFB4F76}" type="pres">
      <dgm:prSet presAssocID="{D1C1FF13-5653-354E-A0FE-16FA93442AA0}" presName="child1" presStyleLbl="bgAcc1" presStyleIdx="0" presStyleCnt="2"/>
      <dgm:spPr/>
    </dgm:pt>
    <dgm:pt modelId="{9FD669F2-6ECF-DC4A-A1DF-68D71D3EB7DA}" type="pres">
      <dgm:prSet presAssocID="{D1C1FF13-5653-354E-A0FE-16FA93442AA0}" presName="child1Text" presStyleLbl="bgAcc1" presStyleIdx="0" presStyleCnt="2">
        <dgm:presLayoutVars>
          <dgm:bulletEnabled val="1"/>
        </dgm:presLayoutVars>
      </dgm:prSet>
      <dgm:spPr/>
    </dgm:pt>
    <dgm:pt modelId="{5A1A0B4E-93C5-5549-A264-19B6CC595D60}" type="pres">
      <dgm:prSet presAssocID="{D1C1FF13-5653-354E-A0FE-16FA93442AA0}" presName="child3group" presStyleCnt="0"/>
      <dgm:spPr/>
    </dgm:pt>
    <dgm:pt modelId="{07248049-F63B-F847-B679-A87913074A92}" type="pres">
      <dgm:prSet presAssocID="{D1C1FF13-5653-354E-A0FE-16FA93442AA0}" presName="child3" presStyleLbl="bgAcc1" presStyleIdx="1" presStyleCnt="2"/>
      <dgm:spPr/>
    </dgm:pt>
    <dgm:pt modelId="{3893558D-60AC-1645-A358-5FA2D22DD832}" type="pres">
      <dgm:prSet presAssocID="{D1C1FF13-5653-354E-A0FE-16FA93442AA0}" presName="child3Text" presStyleLbl="bgAcc1" presStyleIdx="1" presStyleCnt="2">
        <dgm:presLayoutVars>
          <dgm:bulletEnabled val="1"/>
        </dgm:presLayoutVars>
      </dgm:prSet>
      <dgm:spPr/>
    </dgm:pt>
    <dgm:pt modelId="{BDB163C1-34B6-EE48-AB0A-47687A81A82F}" type="pres">
      <dgm:prSet presAssocID="{D1C1FF13-5653-354E-A0FE-16FA93442AA0}" presName="childPlaceholder" presStyleCnt="0"/>
      <dgm:spPr/>
    </dgm:pt>
    <dgm:pt modelId="{C0618F0F-DB26-8943-8493-DA2424EE7D33}" type="pres">
      <dgm:prSet presAssocID="{D1C1FF13-5653-354E-A0FE-16FA93442AA0}" presName="circle" presStyleCnt="0"/>
      <dgm:spPr/>
    </dgm:pt>
    <dgm:pt modelId="{138A4CF0-5978-F04E-9438-D5DA7C603876}" type="pres">
      <dgm:prSet presAssocID="{D1C1FF13-5653-354E-A0FE-16FA93442AA0}" presName="quadrant1" presStyleLbl="node1" presStyleIdx="0" presStyleCnt="4">
        <dgm:presLayoutVars>
          <dgm:chMax val="1"/>
          <dgm:bulletEnabled val="1"/>
        </dgm:presLayoutVars>
      </dgm:prSet>
      <dgm:spPr/>
    </dgm:pt>
    <dgm:pt modelId="{6187E514-272D-384E-A966-26CAED04AD3F}" type="pres">
      <dgm:prSet presAssocID="{D1C1FF13-5653-354E-A0FE-16FA93442AA0}" presName="quadrant2" presStyleLbl="node1" presStyleIdx="1" presStyleCnt="4">
        <dgm:presLayoutVars>
          <dgm:chMax val="1"/>
          <dgm:bulletEnabled val="1"/>
        </dgm:presLayoutVars>
      </dgm:prSet>
      <dgm:spPr/>
    </dgm:pt>
    <dgm:pt modelId="{D8474F36-755A-EB45-BE38-894053F0D943}" type="pres">
      <dgm:prSet presAssocID="{D1C1FF13-5653-354E-A0FE-16FA93442AA0}" presName="quadrant3" presStyleLbl="node1" presStyleIdx="2" presStyleCnt="4">
        <dgm:presLayoutVars>
          <dgm:chMax val="1"/>
          <dgm:bulletEnabled val="1"/>
        </dgm:presLayoutVars>
      </dgm:prSet>
      <dgm:spPr/>
    </dgm:pt>
    <dgm:pt modelId="{C3A1DB7B-96C2-134D-80E5-3AA986A8B291}" type="pres">
      <dgm:prSet presAssocID="{D1C1FF13-5653-354E-A0FE-16FA93442AA0}" presName="quadrant4" presStyleLbl="node1" presStyleIdx="3" presStyleCnt="4">
        <dgm:presLayoutVars>
          <dgm:chMax val="1"/>
          <dgm:bulletEnabled val="1"/>
        </dgm:presLayoutVars>
      </dgm:prSet>
      <dgm:spPr/>
    </dgm:pt>
    <dgm:pt modelId="{6D38E93A-D320-0C47-A57A-414E07A3171E}" type="pres">
      <dgm:prSet presAssocID="{D1C1FF13-5653-354E-A0FE-16FA93442AA0}" presName="quadrantPlaceholder" presStyleCnt="0"/>
      <dgm:spPr/>
    </dgm:pt>
    <dgm:pt modelId="{FCD60877-0CEF-0442-9D3F-A990ADD03396}" type="pres">
      <dgm:prSet presAssocID="{D1C1FF13-5653-354E-A0FE-16FA93442AA0}" presName="center1" presStyleLbl="fgShp" presStyleIdx="0" presStyleCnt="2"/>
      <dgm:spPr/>
    </dgm:pt>
    <dgm:pt modelId="{B2AACE48-1B05-4C4D-8CB5-572848E7F7C3}" type="pres">
      <dgm:prSet presAssocID="{D1C1FF13-5653-354E-A0FE-16FA93442AA0}" presName="center2" presStyleLbl="fgShp" presStyleIdx="1" presStyleCnt="2"/>
      <dgm:spPr/>
    </dgm:pt>
  </dgm:ptLst>
  <dgm:cxnLst>
    <dgm:cxn modelId="{04437F07-6BE1-724D-B011-C4FF1CE4E0CE}" type="presOf" srcId="{B62EB67B-9DDA-BE44-B434-4610F73B78AA}" destId="{07248049-F63B-F847-B679-A87913074A92}" srcOrd="0" destOrd="2" presId="urn:microsoft.com/office/officeart/2005/8/layout/cycle4"/>
    <dgm:cxn modelId="{7D07501C-24F5-0646-AEEB-27241C054519}" type="presOf" srcId="{D1C1FF13-5653-354E-A0FE-16FA93442AA0}" destId="{9C97F8BF-E032-5E48-9287-3A58387AFAFA}" srcOrd="0" destOrd="0" presId="urn:microsoft.com/office/officeart/2005/8/layout/cycle4"/>
    <dgm:cxn modelId="{063AAD23-1BCB-AC4D-BCC6-26AD6787AC1B}" type="presOf" srcId="{DC33D838-5ED9-B444-AB09-9B6C58F5782C}" destId="{07248049-F63B-F847-B679-A87913074A92}" srcOrd="0" destOrd="1" presId="urn:microsoft.com/office/officeart/2005/8/layout/cycle4"/>
    <dgm:cxn modelId="{C7F23E3F-A58A-2C42-8207-97D2B9046518}" type="presOf" srcId="{5A4E2002-34D9-3D48-9FE1-5FADA0E32898}" destId="{07248049-F63B-F847-B679-A87913074A92}" srcOrd="0" destOrd="0" presId="urn:microsoft.com/office/officeart/2005/8/layout/cycle4"/>
    <dgm:cxn modelId="{F50A1242-4D20-DC4A-A7D0-F5FBD97D138B}" type="presOf" srcId="{5A5C5394-14D0-FF4A-A0FB-41019FE6C094}" destId="{D8474F36-755A-EB45-BE38-894053F0D943}" srcOrd="0" destOrd="0" presId="urn:microsoft.com/office/officeart/2005/8/layout/cycle4"/>
    <dgm:cxn modelId="{648B6D42-AB53-754B-A583-A15511BAA131}" srcId="{544E3BAD-8783-EC4C-A164-9A84EC2152F9}" destId="{A8643164-55DB-4942-9CE7-D1B94A8E5EDB}" srcOrd="1" destOrd="0" parTransId="{D339A084-6381-204A-98DD-48660A610644}" sibTransId="{032B3D21-622A-DB43-91D6-6ED7EC4CC76B}"/>
    <dgm:cxn modelId="{3153A547-E1E8-4C4E-B47E-8CDCF6798781}" srcId="{D1C1FF13-5653-354E-A0FE-16FA93442AA0}" destId="{5A5C5394-14D0-FF4A-A0FB-41019FE6C094}" srcOrd="2" destOrd="0" parTransId="{05980035-2789-1040-B875-CA2796F80EB2}" sibTransId="{92F432A1-A453-B74C-A259-9D95C615A4B9}"/>
    <dgm:cxn modelId="{474A094F-4E86-B949-94E3-72FCDB73E45D}" type="presOf" srcId="{EED3879D-2023-C743-B583-54834A9997A7}" destId="{9FD669F2-6ECF-DC4A-A1DF-68D71D3EB7DA}" srcOrd="1" destOrd="0" presId="urn:microsoft.com/office/officeart/2005/8/layout/cycle4"/>
    <dgm:cxn modelId="{7E0FAA52-F5C2-C447-933A-20C6361F1CE5}" type="presOf" srcId="{B62EB67B-9DDA-BE44-B434-4610F73B78AA}" destId="{3893558D-60AC-1645-A358-5FA2D22DD832}" srcOrd="1" destOrd="2" presId="urn:microsoft.com/office/officeart/2005/8/layout/cycle4"/>
    <dgm:cxn modelId="{F5374B61-9AD5-FA4B-90A1-8C03BB48C39D}" type="presOf" srcId="{23B151ED-B4C2-2C42-97C5-BE2E4E70373D}" destId="{6187E514-272D-384E-A966-26CAED04AD3F}" srcOrd="0" destOrd="0" presId="urn:microsoft.com/office/officeart/2005/8/layout/cycle4"/>
    <dgm:cxn modelId="{88373D6D-0C60-574F-AF4A-B3C2581E06B8}" srcId="{544E3BAD-8783-EC4C-A164-9A84EC2152F9}" destId="{EED3879D-2023-C743-B583-54834A9997A7}" srcOrd="0" destOrd="0" parTransId="{52774C76-3904-0C44-BADB-54F83E8CD969}" sibTransId="{01DF7012-560F-B34E-9599-62840DD41F7F}"/>
    <dgm:cxn modelId="{51C7EB88-273F-2945-93A4-BB8C46B74AE6}" srcId="{5A5C5394-14D0-FF4A-A0FB-41019FE6C094}" destId="{B62EB67B-9DDA-BE44-B434-4610F73B78AA}" srcOrd="2" destOrd="0" parTransId="{7640E2CC-C5C9-EA4E-ACD3-2FCB9F6466C7}" sibTransId="{2D99BF4C-772C-A840-AC30-0D9DD530E8A1}"/>
    <dgm:cxn modelId="{72101B8B-9456-244D-9419-356AB79AD001}" type="presOf" srcId="{5A4E2002-34D9-3D48-9FE1-5FADA0E32898}" destId="{3893558D-60AC-1645-A358-5FA2D22DD832}" srcOrd="1" destOrd="0" presId="urn:microsoft.com/office/officeart/2005/8/layout/cycle4"/>
    <dgm:cxn modelId="{4BA29495-844B-4F4F-BE68-60D8A12E2F09}" type="presOf" srcId="{DC33D838-5ED9-B444-AB09-9B6C58F5782C}" destId="{3893558D-60AC-1645-A358-5FA2D22DD832}" srcOrd="1" destOrd="1" presId="urn:microsoft.com/office/officeart/2005/8/layout/cycle4"/>
    <dgm:cxn modelId="{EEB4C295-6D10-FA41-90C9-F7885290274B}" type="presOf" srcId="{A8643164-55DB-4942-9CE7-D1B94A8E5EDB}" destId="{77082F7A-5DB5-7C40-B064-54640AFB4F76}" srcOrd="0" destOrd="1" presId="urn:microsoft.com/office/officeart/2005/8/layout/cycle4"/>
    <dgm:cxn modelId="{B956079D-1654-FF44-BD24-3F931A539A2F}" srcId="{D1C1FF13-5653-354E-A0FE-16FA93442AA0}" destId="{23B151ED-B4C2-2C42-97C5-BE2E4E70373D}" srcOrd="1" destOrd="0" parTransId="{F0F92455-2F86-0549-8141-D32D15382AC7}" sibTransId="{C4FD71E9-E3E7-D341-BEB9-05CE42496679}"/>
    <dgm:cxn modelId="{EB210E9F-0C28-3848-9157-83305D366368}" type="presOf" srcId="{A8643164-55DB-4942-9CE7-D1B94A8E5EDB}" destId="{9FD669F2-6ECF-DC4A-A1DF-68D71D3EB7DA}" srcOrd="1" destOrd="1" presId="urn:microsoft.com/office/officeart/2005/8/layout/cycle4"/>
    <dgm:cxn modelId="{2DF00CA2-142E-2E4C-8B79-1D98217723AD}" type="presOf" srcId="{EED3879D-2023-C743-B583-54834A9997A7}" destId="{77082F7A-5DB5-7C40-B064-54640AFB4F76}" srcOrd="0" destOrd="0" presId="urn:microsoft.com/office/officeart/2005/8/layout/cycle4"/>
    <dgm:cxn modelId="{17CA04AB-9C54-C449-B0A7-3A40FD34F201}" srcId="{D1C1FF13-5653-354E-A0FE-16FA93442AA0}" destId="{544E3BAD-8783-EC4C-A164-9A84EC2152F9}" srcOrd="0" destOrd="0" parTransId="{EC961D1B-F86B-8C4A-A584-5BCBD5F08935}" sibTransId="{97F8E1BB-63BB-9C44-9220-92F364E91FE2}"/>
    <dgm:cxn modelId="{A1F6E1C2-29E5-8E49-8CD9-29AB490AC1C4}" srcId="{5A5C5394-14D0-FF4A-A0FB-41019FE6C094}" destId="{DC33D838-5ED9-B444-AB09-9B6C58F5782C}" srcOrd="1" destOrd="0" parTransId="{A6CFA2B2-2790-4B42-9865-1118FD5D71B7}" sibTransId="{20F616DB-78DE-CB41-B24E-22828986442F}"/>
    <dgm:cxn modelId="{FBB480EA-6838-FA4C-8810-56B4FDC07096}" srcId="{5A5C5394-14D0-FF4A-A0FB-41019FE6C094}" destId="{5A4E2002-34D9-3D48-9FE1-5FADA0E32898}" srcOrd="0" destOrd="0" parTransId="{914B0E28-3FAE-E047-A844-987E742B1D29}" sibTransId="{6F6871DE-CE97-3C49-89D1-4DC8BE4FBD31}"/>
    <dgm:cxn modelId="{CDB3A7FC-9A17-EF44-87D9-E55CE0E31CC1}" type="presOf" srcId="{544E3BAD-8783-EC4C-A164-9A84EC2152F9}" destId="{138A4CF0-5978-F04E-9438-D5DA7C603876}" srcOrd="0" destOrd="0" presId="urn:microsoft.com/office/officeart/2005/8/layout/cycle4"/>
    <dgm:cxn modelId="{3DFBCC4C-BD63-7D40-9487-6947D11B1979}" type="presParOf" srcId="{9C97F8BF-E032-5E48-9287-3A58387AFAFA}" destId="{DBACD524-8D3B-0847-8C7D-34B90B07C400}" srcOrd="0" destOrd="0" presId="urn:microsoft.com/office/officeart/2005/8/layout/cycle4"/>
    <dgm:cxn modelId="{A3181A68-EDDB-3341-9710-74CC156BB327}" type="presParOf" srcId="{DBACD524-8D3B-0847-8C7D-34B90B07C400}" destId="{CADE01D8-9558-AF45-8207-4658EE476DBC}" srcOrd="0" destOrd="0" presId="urn:microsoft.com/office/officeart/2005/8/layout/cycle4"/>
    <dgm:cxn modelId="{64820013-8F33-5646-881D-73C0E2064F79}" type="presParOf" srcId="{CADE01D8-9558-AF45-8207-4658EE476DBC}" destId="{77082F7A-5DB5-7C40-B064-54640AFB4F76}" srcOrd="0" destOrd="0" presId="urn:microsoft.com/office/officeart/2005/8/layout/cycle4"/>
    <dgm:cxn modelId="{B5652F16-7675-0446-98B2-2ABE2C91AF4E}" type="presParOf" srcId="{CADE01D8-9558-AF45-8207-4658EE476DBC}" destId="{9FD669F2-6ECF-DC4A-A1DF-68D71D3EB7DA}" srcOrd="1" destOrd="0" presId="urn:microsoft.com/office/officeart/2005/8/layout/cycle4"/>
    <dgm:cxn modelId="{303204F3-B037-0F43-B59C-A5CD2D93B406}" type="presParOf" srcId="{DBACD524-8D3B-0847-8C7D-34B90B07C400}" destId="{5A1A0B4E-93C5-5549-A264-19B6CC595D60}" srcOrd="1" destOrd="0" presId="urn:microsoft.com/office/officeart/2005/8/layout/cycle4"/>
    <dgm:cxn modelId="{3F1352D5-1A44-E641-9FDA-99CCE24C43DF}" type="presParOf" srcId="{5A1A0B4E-93C5-5549-A264-19B6CC595D60}" destId="{07248049-F63B-F847-B679-A87913074A92}" srcOrd="0" destOrd="0" presId="urn:microsoft.com/office/officeart/2005/8/layout/cycle4"/>
    <dgm:cxn modelId="{85736CC3-8872-E04F-9D3C-91629148390F}" type="presParOf" srcId="{5A1A0B4E-93C5-5549-A264-19B6CC595D60}" destId="{3893558D-60AC-1645-A358-5FA2D22DD832}" srcOrd="1" destOrd="0" presId="urn:microsoft.com/office/officeart/2005/8/layout/cycle4"/>
    <dgm:cxn modelId="{E57C16E6-942C-9347-8080-7F187F84E077}" type="presParOf" srcId="{DBACD524-8D3B-0847-8C7D-34B90B07C400}" destId="{BDB163C1-34B6-EE48-AB0A-47687A81A82F}" srcOrd="2" destOrd="0" presId="urn:microsoft.com/office/officeart/2005/8/layout/cycle4"/>
    <dgm:cxn modelId="{300495B3-AA17-C441-9743-9203E97024B7}" type="presParOf" srcId="{9C97F8BF-E032-5E48-9287-3A58387AFAFA}" destId="{C0618F0F-DB26-8943-8493-DA2424EE7D33}" srcOrd="1" destOrd="0" presId="urn:microsoft.com/office/officeart/2005/8/layout/cycle4"/>
    <dgm:cxn modelId="{157CA76C-828B-4E46-9E95-AAC4006F7292}" type="presParOf" srcId="{C0618F0F-DB26-8943-8493-DA2424EE7D33}" destId="{138A4CF0-5978-F04E-9438-D5DA7C603876}" srcOrd="0" destOrd="0" presId="urn:microsoft.com/office/officeart/2005/8/layout/cycle4"/>
    <dgm:cxn modelId="{A5A7BD20-C2CC-284F-84A2-E24F3259B822}" type="presParOf" srcId="{C0618F0F-DB26-8943-8493-DA2424EE7D33}" destId="{6187E514-272D-384E-A966-26CAED04AD3F}" srcOrd="1" destOrd="0" presId="urn:microsoft.com/office/officeart/2005/8/layout/cycle4"/>
    <dgm:cxn modelId="{30A430D8-B348-5841-A190-326B4F71A5D0}" type="presParOf" srcId="{C0618F0F-DB26-8943-8493-DA2424EE7D33}" destId="{D8474F36-755A-EB45-BE38-894053F0D943}" srcOrd="2" destOrd="0" presId="urn:microsoft.com/office/officeart/2005/8/layout/cycle4"/>
    <dgm:cxn modelId="{194295A9-FB52-F44E-A10C-4C6DEEBDECCD}" type="presParOf" srcId="{C0618F0F-DB26-8943-8493-DA2424EE7D33}" destId="{C3A1DB7B-96C2-134D-80E5-3AA986A8B291}" srcOrd="3" destOrd="0" presId="urn:microsoft.com/office/officeart/2005/8/layout/cycle4"/>
    <dgm:cxn modelId="{1115C386-B874-634E-BE2B-F64DE3168D7C}" type="presParOf" srcId="{C0618F0F-DB26-8943-8493-DA2424EE7D33}" destId="{6D38E93A-D320-0C47-A57A-414E07A3171E}" srcOrd="4" destOrd="0" presId="urn:microsoft.com/office/officeart/2005/8/layout/cycle4"/>
    <dgm:cxn modelId="{5CF813C8-0D60-F542-A508-40D843EE4325}" type="presParOf" srcId="{9C97F8BF-E032-5E48-9287-3A58387AFAFA}" destId="{FCD60877-0CEF-0442-9D3F-A990ADD03396}" srcOrd="2" destOrd="0" presId="urn:microsoft.com/office/officeart/2005/8/layout/cycle4"/>
    <dgm:cxn modelId="{9B9B623A-FC92-F747-A0F1-06D89F32C800}" type="presParOf" srcId="{9C97F8BF-E032-5E48-9287-3A58387AFAFA}" destId="{B2AACE48-1B05-4C4D-8CB5-572848E7F7C3}"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C1FF13-5653-354E-A0FE-16FA93442AA0}" type="doc">
      <dgm:prSet loTypeId="urn:microsoft.com/office/officeart/2005/8/layout/cycle4" loCatId="" qsTypeId="urn:microsoft.com/office/officeart/2005/8/quickstyle/3d3" qsCatId="3D" csTypeId="urn:microsoft.com/office/officeart/2005/8/colors/accent1_4" csCatId="accent1" phldr="1"/>
      <dgm:spPr/>
      <dgm:t>
        <a:bodyPr/>
        <a:lstStyle/>
        <a:p>
          <a:endParaRPr lang="en-GB"/>
        </a:p>
      </dgm:t>
    </dgm:pt>
    <dgm:pt modelId="{5A5C5394-14D0-FF4A-A0FB-41019FE6C094}">
      <dgm:prSet phldrT="[Text]" phldr="0"/>
      <dgm:spPr/>
      <dgm:t>
        <a:bodyPr/>
        <a:lstStyle/>
        <a:p>
          <a:r>
            <a:rPr lang="en-GB" dirty="0"/>
            <a:t>Design </a:t>
          </a:r>
        </a:p>
      </dgm:t>
    </dgm:pt>
    <dgm:pt modelId="{05980035-2789-1040-B875-CA2796F80EB2}" type="parTrans" cxnId="{3153A547-E1E8-4C4E-B47E-8CDCF6798781}">
      <dgm:prSet/>
      <dgm:spPr/>
      <dgm:t>
        <a:bodyPr/>
        <a:lstStyle/>
        <a:p>
          <a:endParaRPr lang="en-GB"/>
        </a:p>
      </dgm:t>
    </dgm:pt>
    <dgm:pt modelId="{92F432A1-A453-B74C-A259-9D95C615A4B9}" type="sibTrans" cxnId="{3153A547-E1E8-4C4E-B47E-8CDCF6798781}">
      <dgm:prSet/>
      <dgm:spPr/>
      <dgm:t>
        <a:bodyPr/>
        <a:lstStyle/>
        <a:p>
          <a:endParaRPr lang="en-GB"/>
        </a:p>
      </dgm:t>
    </dgm:pt>
    <dgm:pt modelId="{5A4E2002-34D9-3D48-9FE1-5FADA0E32898}">
      <dgm:prSet phldrT="[Text]" phldr="0"/>
      <dgm:spPr/>
      <dgm:t>
        <a:bodyPr/>
        <a:lstStyle/>
        <a:p>
          <a:r>
            <a:rPr lang="en-GB" dirty="0"/>
            <a:t>Teaching and Learning</a:t>
          </a:r>
        </a:p>
      </dgm:t>
    </dgm:pt>
    <dgm:pt modelId="{914B0E28-3FAE-E047-A844-987E742B1D29}" type="parTrans" cxnId="{FBB480EA-6838-FA4C-8810-56B4FDC07096}">
      <dgm:prSet/>
      <dgm:spPr/>
      <dgm:t>
        <a:bodyPr/>
        <a:lstStyle/>
        <a:p>
          <a:endParaRPr lang="en-GB"/>
        </a:p>
      </dgm:t>
    </dgm:pt>
    <dgm:pt modelId="{6F6871DE-CE97-3C49-89D1-4DC8BE4FBD31}" type="sibTrans" cxnId="{FBB480EA-6838-FA4C-8810-56B4FDC07096}">
      <dgm:prSet/>
      <dgm:spPr/>
      <dgm:t>
        <a:bodyPr/>
        <a:lstStyle/>
        <a:p>
          <a:endParaRPr lang="en-GB"/>
        </a:p>
      </dgm:t>
    </dgm:pt>
    <dgm:pt modelId="{B62EB67B-9DDA-BE44-B434-4610F73B78AA}">
      <dgm:prSet phldrT="[Text]" phldr="0"/>
      <dgm:spPr/>
      <dgm:t>
        <a:bodyPr/>
        <a:lstStyle/>
        <a:p>
          <a:r>
            <a:rPr lang="en-GB" dirty="0"/>
            <a:t>Subject specialism </a:t>
          </a:r>
        </a:p>
      </dgm:t>
    </dgm:pt>
    <dgm:pt modelId="{7640E2CC-C5C9-EA4E-ACD3-2FCB9F6466C7}" type="parTrans" cxnId="{51C7EB88-273F-2945-93A4-BB8C46B74AE6}">
      <dgm:prSet/>
      <dgm:spPr/>
      <dgm:t>
        <a:bodyPr/>
        <a:lstStyle/>
        <a:p>
          <a:endParaRPr lang="en-GB"/>
        </a:p>
      </dgm:t>
    </dgm:pt>
    <dgm:pt modelId="{2D99BF4C-772C-A840-AC30-0D9DD530E8A1}" type="sibTrans" cxnId="{51C7EB88-273F-2945-93A4-BB8C46B74AE6}">
      <dgm:prSet/>
      <dgm:spPr/>
      <dgm:t>
        <a:bodyPr/>
        <a:lstStyle/>
        <a:p>
          <a:endParaRPr lang="en-GB"/>
        </a:p>
      </dgm:t>
    </dgm:pt>
    <dgm:pt modelId="{DC33D838-5ED9-B444-AB09-9B6C58F5782C}">
      <dgm:prSet phldrT="[Text]" phldr="0"/>
      <dgm:spPr/>
      <dgm:t>
        <a:bodyPr/>
        <a:lstStyle/>
        <a:p>
          <a:r>
            <a:rPr lang="en-GB" dirty="0"/>
            <a:t>Strategies and resources </a:t>
          </a:r>
        </a:p>
      </dgm:t>
    </dgm:pt>
    <dgm:pt modelId="{A6CFA2B2-2790-4B42-9865-1118FD5D71B7}" type="parTrans" cxnId="{A1F6E1C2-29E5-8E49-8CD9-29AB490AC1C4}">
      <dgm:prSet/>
      <dgm:spPr/>
      <dgm:t>
        <a:bodyPr/>
        <a:lstStyle/>
        <a:p>
          <a:endParaRPr lang="en-GB"/>
        </a:p>
      </dgm:t>
    </dgm:pt>
    <dgm:pt modelId="{20F616DB-78DE-CB41-B24E-22828986442F}" type="sibTrans" cxnId="{A1F6E1C2-29E5-8E49-8CD9-29AB490AC1C4}">
      <dgm:prSet/>
      <dgm:spPr/>
      <dgm:t>
        <a:bodyPr/>
        <a:lstStyle/>
        <a:p>
          <a:endParaRPr lang="en-GB"/>
        </a:p>
      </dgm:t>
    </dgm:pt>
    <dgm:pt modelId="{23B151ED-B4C2-2C42-97C5-BE2E4E70373D}">
      <dgm:prSet phldrT="[Text]" phldr="0"/>
      <dgm:spPr/>
      <dgm:t>
        <a:bodyPr/>
        <a:lstStyle/>
        <a:p>
          <a:endParaRPr lang="en-GB" dirty="0"/>
        </a:p>
      </dgm:t>
    </dgm:pt>
    <dgm:pt modelId="{F0F92455-2F86-0549-8141-D32D15382AC7}" type="parTrans" cxnId="{B956079D-1654-FF44-BD24-3F931A539A2F}">
      <dgm:prSet/>
      <dgm:spPr/>
      <dgm:t>
        <a:bodyPr/>
        <a:lstStyle/>
        <a:p>
          <a:endParaRPr lang="en-GB"/>
        </a:p>
      </dgm:t>
    </dgm:pt>
    <dgm:pt modelId="{C4FD71E9-E3E7-D341-BEB9-05CE42496679}" type="sibTrans" cxnId="{B956079D-1654-FF44-BD24-3F931A539A2F}">
      <dgm:prSet/>
      <dgm:spPr/>
      <dgm:t>
        <a:bodyPr/>
        <a:lstStyle/>
        <a:p>
          <a:endParaRPr lang="en-GB"/>
        </a:p>
      </dgm:t>
    </dgm:pt>
    <dgm:pt modelId="{94CE15D4-6F4E-2A4A-B409-445AF840D8B4}">
      <dgm:prSet/>
      <dgm:spPr/>
      <dgm:t>
        <a:bodyPr/>
        <a:lstStyle/>
        <a:p>
          <a:endParaRPr lang="en-GB"/>
        </a:p>
      </dgm:t>
    </dgm:pt>
    <dgm:pt modelId="{F4F1EE3C-C86E-D14C-BE5A-5839B328F356}" type="parTrans" cxnId="{9558B9ED-E607-A243-A0E6-FFD15EBF49D0}">
      <dgm:prSet/>
      <dgm:spPr/>
    </dgm:pt>
    <dgm:pt modelId="{F0C37EA7-872C-2A40-9A35-2C61AE6D9002}" type="sibTrans" cxnId="{9558B9ED-E607-A243-A0E6-FFD15EBF49D0}">
      <dgm:prSet/>
      <dgm:spPr/>
    </dgm:pt>
    <dgm:pt modelId="{9C97F8BF-E032-5E48-9287-3A58387AFAFA}" type="pres">
      <dgm:prSet presAssocID="{D1C1FF13-5653-354E-A0FE-16FA93442AA0}" presName="cycleMatrixDiagram" presStyleCnt="0">
        <dgm:presLayoutVars>
          <dgm:chMax val="1"/>
          <dgm:dir/>
          <dgm:animLvl val="lvl"/>
          <dgm:resizeHandles val="exact"/>
        </dgm:presLayoutVars>
      </dgm:prSet>
      <dgm:spPr/>
    </dgm:pt>
    <dgm:pt modelId="{DBACD524-8D3B-0847-8C7D-34B90B07C400}" type="pres">
      <dgm:prSet presAssocID="{D1C1FF13-5653-354E-A0FE-16FA93442AA0}" presName="children" presStyleCnt="0"/>
      <dgm:spPr/>
    </dgm:pt>
    <dgm:pt modelId="{D632097F-A3A5-614F-B15F-566186002B36}" type="pres">
      <dgm:prSet presAssocID="{D1C1FF13-5653-354E-A0FE-16FA93442AA0}" presName="child3group" presStyleCnt="0"/>
      <dgm:spPr/>
    </dgm:pt>
    <dgm:pt modelId="{A59448A7-67E7-424A-AB1F-2A4BD0C62FE1}" type="pres">
      <dgm:prSet presAssocID="{D1C1FF13-5653-354E-A0FE-16FA93442AA0}" presName="child3" presStyleLbl="bgAcc1" presStyleIdx="0" presStyleCnt="1"/>
      <dgm:spPr/>
    </dgm:pt>
    <dgm:pt modelId="{99B7950C-695C-7D4C-9C2D-819E4AFB1BFF}" type="pres">
      <dgm:prSet presAssocID="{D1C1FF13-5653-354E-A0FE-16FA93442AA0}" presName="child3Text" presStyleLbl="bgAcc1" presStyleIdx="0" presStyleCnt="1">
        <dgm:presLayoutVars>
          <dgm:bulletEnabled val="1"/>
        </dgm:presLayoutVars>
      </dgm:prSet>
      <dgm:spPr/>
    </dgm:pt>
    <dgm:pt modelId="{BDB163C1-34B6-EE48-AB0A-47687A81A82F}" type="pres">
      <dgm:prSet presAssocID="{D1C1FF13-5653-354E-A0FE-16FA93442AA0}" presName="childPlaceholder" presStyleCnt="0"/>
      <dgm:spPr/>
    </dgm:pt>
    <dgm:pt modelId="{C0618F0F-DB26-8943-8493-DA2424EE7D33}" type="pres">
      <dgm:prSet presAssocID="{D1C1FF13-5653-354E-A0FE-16FA93442AA0}" presName="circle" presStyleCnt="0"/>
      <dgm:spPr/>
    </dgm:pt>
    <dgm:pt modelId="{138A4CF0-5978-F04E-9438-D5DA7C603876}" type="pres">
      <dgm:prSet presAssocID="{D1C1FF13-5653-354E-A0FE-16FA93442AA0}" presName="quadrant1" presStyleLbl="node1" presStyleIdx="0" presStyleCnt="4">
        <dgm:presLayoutVars>
          <dgm:chMax val="1"/>
          <dgm:bulletEnabled val="1"/>
        </dgm:presLayoutVars>
      </dgm:prSet>
      <dgm:spPr/>
    </dgm:pt>
    <dgm:pt modelId="{6187E514-272D-384E-A966-26CAED04AD3F}" type="pres">
      <dgm:prSet presAssocID="{D1C1FF13-5653-354E-A0FE-16FA93442AA0}" presName="quadrant2" presStyleLbl="node1" presStyleIdx="1" presStyleCnt="4">
        <dgm:presLayoutVars>
          <dgm:chMax val="1"/>
          <dgm:bulletEnabled val="1"/>
        </dgm:presLayoutVars>
      </dgm:prSet>
      <dgm:spPr/>
    </dgm:pt>
    <dgm:pt modelId="{D8474F36-755A-EB45-BE38-894053F0D943}" type="pres">
      <dgm:prSet presAssocID="{D1C1FF13-5653-354E-A0FE-16FA93442AA0}" presName="quadrant3" presStyleLbl="node1" presStyleIdx="2" presStyleCnt="4">
        <dgm:presLayoutVars>
          <dgm:chMax val="1"/>
          <dgm:bulletEnabled val="1"/>
        </dgm:presLayoutVars>
      </dgm:prSet>
      <dgm:spPr/>
    </dgm:pt>
    <dgm:pt modelId="{C3A1DB7B-96C2-134D-80E5-3AA986A8B291}" type="pres">
      <dgm:prSet presAssocID="{D1C1FF13-5653-354E-A0FE-16FA93442AA0}" presName="quadrant4" presStyleLbl="node1" presStyleIdx="3" presStyleCnt="4">
        <dgm:presLayoutVars>
          <dgm:chMax val="1"/>
          <dgm:bulletEnabled val="1"/>
        </dgm:presLayoutVars>
      </dgm:prSet>
      <dgm:spPr/>
    </dgm:pt>
    <dgm:pt modelId="{6D38E93A-D320-0C47-A57A-414E07A3171E}" type="pres">
      <dgm:prSet presAssocID="{D1C1FF13-5653-354E-A0FE-16FA93442AA0}" presName="quadrantPlaceholder" presStyleCnt="0"/>
      <dgm:spPr/>
    </dgm:pt>
    <dgm:pt modelId="{FCD60877-0CEF-0442-9D3F-A990ADD03396}" type="pres">
      <dgm:prSet presAssocID="{D1C1FF13-5653-354E-A0FE-16FA93442AA0}" presName="center1" presStyleLbl="fgShp" presStyleIdx="0" presStyleCnt="2"/>
      <dgm:spPr/>
    </dgm:pt>
    <dgm:pt modelId="{B2AACE48-1B05-4C4D-8CB5-572848E7F7C3}" type="pres">
      <dgm:prSet presAssocID="{D1C1FF13-5653-354E-A0FE-16FA93442AA0}" presName="center2" presStyleLbl="fgShp" presStyleIdx="1" presStyleCnt="2"/>
      <dgm:spPr/>
    </dgm:pt>
  </dgm:ptLst>
  <dgm:cxnLst>
    <dgm:cxn modelId="{7D07501C-24F5-0646-AEEB-27241C054519}" type="presOf" srcId="{D1C1FF13-5653-354E-A0FE-16FA93442AA0}" destId="{9C97F8BF-E032-5E48-9287-3A58387AFAFA}" srcOrd="0" destOrd="0" presId="urn:microsoft.com/office/officeart/2005/8/layout/cycle4"/>
    <dgm:cxn modelId="{69F1FF3B-8898-B444-BB88-B8186585C89E}" type="presOf" srcId="{5A5C5394-14D0-FF4A-A0FB-41019FE6C094}" destId="{D8474F36-755A-EB45-BE38-894053F0D943}" srcOrd="0" destOrd="0" presId="urn:microsoft.com/office/officeart/2005/8/layout/cycle4"/>
    <dgm:cxn modelId="{53D81646-2232-1D42-A2D3-A061094E4415}" type="presOf" srcId="{23B151ED-B4C2-2C42-97C5-BE2E4E70373D}" destId="{138A4CF0-5978-F04E-9438-D5DA7C603876}" srcOrd="0" destOrd="0" presId="urn:microsoft.com/office/officeart/2005/8/layout/cycle4"/>
    <dgm:cxn modelId="{3153A547-E1E8-4C4E-B47E-8CDCF6798781}" srcId="{D1C1FF13-5653-354E-A0FE-16FA93442AA0}" destId="{5A5C5394-14D0-FF4A-A0FB-41019FE6C094}" srcOrd="2" destOrd="0" parTransId="{05980035-2789-1040-B875-CA2796F80EB2}" sibTransId="{92F432A1-A453-B74C-A259-9D95C615A4B9}"/>
    <dgm:cxn modelId="{57209E59-84D7-5B4B-927B-D12DA92C87D3}" type="presOf" srcId="{94CE15D4-6F4E-2A4A-B409-445AF840D8B4}" destId="{6187E514-272D-384E-A966-26CAED04AD3F}" srcOrd="0" destOrd="0" presId="urn:microsoft.com/office/officeart/2005/8/layout/cycle4"/>
    <dgm:cxn modelId="{EA16E863-5AFD-7F45-8B03-761A05A441BE}" type="presOf" srcId="{DC33D838-5ED9-B444-AB09-9B6C58F5782C}" destId="{A59448A7-67E7-424A-AB1F-2A4BD0C62FE1}" srcOrd="0" destOrd="1" presId="urn:microsoft.com/office/officeart/2005/8/layout/cycle4"/>
    <dgm:cxn modelId="{D2FD3868-3E0E-6C40-A9AF-11165E0A7A39}" type="presOf" srcId="{DC33D838-5ED9-B444-AB09-9B6C58F5782C}" destId="{99B7950C-695C-7D4C-9C2D-819E4AFB1BFF}" srcOrd="1" destOrd="1" presId="urn:microsoft.com/office/officeart/2005/8/layout/cycle4"/>
    <dgm:cxn modelId="{80BE4B86-C3FD-624B-8150-3CD1824FE638}" type="presOf" srcId="{B62EB67B-9DDA-BE44-B434-4610F73B78AA}" destId="{99B7950C-695C-7D4C-9C2D-819E4AFB1BFF}" srcOrd="1" destOrd="2" presId="urn:microsoft.com/office/officeart/2005/8/layout/cycle4"/>
    <dgm:cxn modelId="{51C7EB88-273F-2945-93A4-BB8C46B74AE6}" srcId="{5A5C5394-14D0-FF4A-A0FB-41019FE6C094}" destId="{B62EB67B-9DDA-BE44-B434-4610F73B78AA}" srcOrd="2" destOrd="0" parTransId="{7640E2CC-C5C9-EA4E-ACD3-2FCB9F6466C7}" sibTransId="{2D99BF4C-772C-A840-AC30-0D9DD530E8A1}"/>
    <dgm:cxn modelId="{2BB0578A-E2F6-E44C-8814-1250CA38BA04}" type="presOf" srcId="{5A4E2002-34D9-3D48-9FE1-5FADA0E32898}" destId="{99B7950C-695C-7D4C-9C2D-819E4AFB1BFF}" srcOrd="1" destOrd="0" presId="urn:microsoft.com/office/officeart/2005/8/layout/cycle4"/>
    <dgm:cxn modelId="{7CE89397-07FD-CD41-A848-B6B74691D3E1}" type="presOf" srcId="{B62EB67B-9DDA-BE44-B434-4610F73B78AA}" destId="{A59448A7-67E7-424A-AB1F-2A4BD0C62FE1}" srcOrd="0" destOrd="2" presId="urn:microsoft.com/office/officeart/2005/8/layout/cycle4"/>
    <dgm:cxn modelId="{B956079D-1654-FF44-BD24-3F931A539A2F}" srcId="{D1C1FF13-5653-354E-A0FE-16FA93442AA0}" destId="{23B151ED-B4C2-2C42-97C5-BE2E4E70373D}" srcOrd="0" destOrd="0" parTransId="{F0F92455-2F86-0549-8141-D32D15382AC7}" sibTransId="{C4FD71E9-E3E7-D341-BEB9-05CE42496679}"/>
    <dgm:cxn modelId="{27AF9ABE-8061-5E4E-B06E-86E8C1EDD914}" type="presOf" srcId="{5A4E2002-34D9-3D48-9FE1-5FADA0E32898}" destId="{A59448A7-67E7-424A-AB1F-2A4BD0C62FE1}" srcOrd="0" destOrd="0" presId="urn:microsoft.com/office/officeart/2005/8/layout/cycle4"/>
    <dgm:cxn modelId="{A1F6E1C2-29E5-8E49-8CD9-29AB490AC1C4}" srcId="{5A5C5394-14D0-FF4A-A0FB-41019FE6C094}" destId="{DC33D838-5ED9-B444-AB09-9B6C58F5782C}" srcOrd="1" destOrd="0" parTransId="{A6CFA2B2-2790-4B42-9865-1118FD5D71B7}" sibTransId="{20F616DB-78DE-CB41-B24E-22828986442F}"/>
    <dgm:cxn modelId="{FBB480EA-6838-FA4C-8810-56B4FDC07096}" srcId="{5A5C5394-14D0-FF4A-A0FB-41019FE6C094}" destId="{5A4E2002-34D9-3D48-9FE1-5FADA0E32898}" srcOrd="0" destOrd="0" parTransId="{914B0E28-3FAE-E047-A844-987E742B1D29}" sibTransId="{6F6871DE-CE97-3C49-89D1-4DC8BE4FBD31}"/>
    <dgm:cxn modelId="{9558B9ED-E607-A243-A0E6-FFD15EBF49D0}" srcId="{D1C1FF13-5653-354E-A0FE-16FA93442AA0}" destId="{94CE15D4-6F4E-2A4A-B409-445AF840D8B4}" srcOrd="1" destOrd="0" parTransId="{F4F1EE3C-C86E-D14C-BE5A-5839B328F356}" sibTransId="{F0C37EA7-872C-2A40-9A35-2C61AE6D9002}"/>
    <dgm:cxn modelId="{3DFBCC4C-BD63-7D40-9487-6947D11B1979}" type="presParOf" srcId="{9C97F8BF-E032-5E48-9287-3A58387AFAFA}" destId="{DBACD524-8D3B-0847-8C7D-34B90B07C400}" srcOrd="0" destOrd="0" presId="urn:microsoft.com/office/officeart/2005/8/layout/cycle4"/>
    <dgm:cxn modelId="{54C3F300-71CF-CA40-A378-EFE45B68106A}" type="presParOf" srcId="{DBACD524-8D3B-0847-8C7D-34B90B07C400}" destId="{D632097F-A3A5-614F-B15F-566186002B36}" srcOrd="0" destOrd="0" presId="urn:microsoft.com/office/officeart/2005/8/layout/cycle4"/>
    <dgm:cxn modelId="{F7435FE9-DB23-884C-99BB-15A631DB2AC5}" type="presParOf" srcId="{D632097F-A3A5-614F-B15F-566186002B36}" destId="{A59448A7-67E7-424A-AB1F-2A4BD0C62FE1}" srcOrd="0" destOrd="0" presId="urn:microsoft.com/office/officeart/2005/8/layout/cycle4"/>
    <dgm:cxn modelId="{36D76C96-26A7-DF4C-A4CA-4BF35FAF982B}" type="presParOf" srcId="{D632097F-A3A5-614F-B15F-566186002B36}" destId="{99B7950C-695C-7D4C-9C2D-819E4AFB1BFF}" srcOrd="1" destOrd="0" presId="urn:microsoft.com/office/officeart/2005/8/layout/cycle4"/>
    <dgm:cxn modelId="{5CEFD3D0-81D8-7746-8227-267F66D666F9}" type="presParOf" srcId="{DBACD524-8D3B-0847-8C7D-34B90B07C400}" destId="{BDB163C1-34B6-EE48-AB0A-47687A81A82F}" srcOrd="1" destOrd="0" presId="urn:microsoft.com/office/officeart/2005/8/layout/cycle4"/>
    <dgm:cxn modelId="{300495B3-AA17-C441-9743-9203E97024B7}" type="presParOf" srcId="{9C97F8BF-E032-5E48-9287-3A58387AFAFA}" destId="{C0618F0F-DB26-8943-8493-DA2424EE7D33}" srcOrd="1" destOrd="0" presId="urn:microsoft.com/office/officeart/2005/8/layout/cycle4"/>
    <dgm:cxn modelId="{B7A5B139-14F8-F341-B674-FF894CD23F5F}" type="presParOf" srcId="{C0618F0F-DB26-8943-8493-DA2424EE7D33}" destId="{138A4CF0-5978-F04E-9438-D5DA7C603876}" srcOrd="0" destOrd="0" presId="urn:microsoft.com/office/officeart/2005/8/layout/cycle4"/>
    <dgm:cxn modelId="{4B453BBD-B9A3-5D43-A683-9AE9EB190209}" type="presParOf" srcId="{C0618F0F-DB26-8943-8493-DA2424EE7D33}" destId="{6187E514-272D-384E-A966-26CAED04AD3F}" srcOrd="1" destOrd="0" presId="urn:microsoft.com/office/officeart/2005/8/layout/cycle4"/>
    <dgm:cxn modelId="{68DB2CDE-E509-EE4C-92F6-0FB4F019E6BA}" type="presParOf" srcId="{C0618F0F-DB26-8943-8493-DA2424EE7D33}" destId="{D8474F36-755A-EB45-BE38-894053F0D943}" srcOrd="2" destOrd="0" presId="urn:microsoft.com/office/officeart/2005/8/layout/cycle4"/>
    <dgm:cxn modelId="{1DD1B95A-A892-C64E-8E25-7A7D412777E6}" type="presParOf" srcId="{C0618F0F-DB26-8943-8493-DA2424EE7D33}" destId="{C3A1DB7B-96C2-134D-80E5-3AA986A8B291}" srcOrd="3" destOrd="0" presId="urn:microsoft.com/office/officeart/2005/8/layout/cycle4"/>
    <dgm:cxn modelId="{9A6D3F78-7E46-4848-ABFA-66263EBC484D}" type="presParOf" srcId="{C0618F0F-DB26-8943-8493-DA2424EE7D33}" destId="{6D38E93A-D320-0C47-A57A-414E07A3171E}" srcOrd="4" destOrd="0" presId="urn:microsoft.com/office/officeart/2005/8/layout/cycle4"/>
    <dgm:cxn modelId="{5CF813C8-0D60-F542-A508-40D843EE4325}" type="presParOf" srcId="{9C97F8BF-E032-5E48-9287-3A58387AFAFA}" destId="{FCD60877-0CEF-0442-9D3F-A990ADD03396}" srcOrd="2" destOrd="0" presId="urn:microsoft.com/office/officeart/2005/8/layout/cycle4"/>
    <dgm:cxn modelId="{9B9B623A-FC92-F747-A0F1-06D89F32C800}" type="presParOf" srcId="{9C97F8BF-E032-5E48-9287-3A58387AFAFA}" destId="{B2AACE48-1B05-4C4D-8CB5-572848E7F7C3}" srcOrd="3" destOrd="0" presId="urn:microsoft.com/office/officeart/2005/8/layout/cycle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354CF2-B088-1D40-9A8B-FE1FFC8A0316}" type="doc">
      <dgm:prSet loTypeId="urn:microsoft.com/office/officeart/2005/8/layout/venn1" loCatId="" qsTypeId="urn:microsoft.com/office/officeart/2005/8/quickstyle/simple1" qsCatId="simple" csTypeId="urn:microsoft.com/office/officeart/2005/8/colors/colorful2" csCatId="colorful" phldr="1"/>
      <dgm:spPr/>
      <dgm:t>
        <a:bodyPr/>
        <a:lstStyle/>
        <a:p>
          <a:endParaRPr lang="en-GB"/>
        </a:p>
      </dgm:t>
    </dgm:pt>
    <dgm:pt modelId="{8919FEA5-A6ED-8A42-B93A-557533703A92}">
      <dgm:prSet phldrT="[Text]" phldr="0"/>
      <dgm:spPr/>
      <dgm:t>
        <a:bodyPr/>
        <a:lstStyle/>
        <a:p>
          <a:r>
            <a:rPr lang="en-GB"/>
            <a:t>Knowledge </a:t>
          </a:r>
        </a:p>
        <a:p>
          <a:r>
            <a:rPr lang="en-GB" i="1"/>
            <a:t>Cognitive</a:t>
          </a:r>
        </a:p>
      </dgm:t>
    </dgm:pt>
    <dgm:pt modelId="{55D47CA1-D561-D644-81A5-F0BEA9C496BA}" type="parTrans" cxnId="{362CE8EE-6758-004B-97D5-F97C655AED81}">
      <dgm:prSet/>
      <dgm:spPr/>
      <dgm:t>
        <a:bodyPr/>
        <a:lstStyle/>
        <a:p>
          <a:endParaRPr lang="en-GB"/>
        </a:p>
      </dgm:t>
    </dgm:pt>
    <dgm:pt modelId="{57AC7236-F000-A348-81C4-C088690D69D9}" type="sibTrans" cxnId="{362CE8EE-6758-004B-97D5-F97C655AED81}">
      <dgm:prSet/>
      <dgm:spPr/>
      <dgm:t>
        <a:bodyPr/>
        <a:lstStyle/>
        <a:p>
          <a:endParaRPr lang="en-GB"/>
        </a:p>
      </dgm:t>
    </dgm:pt>
    <dgm:pt modelId="{7890EE64-81EA-8A4D-8974-F38FDB63C02E}">
      <dgm:prSet phldrT="[Text]" phldr="0"/>
      <dgm:spPr/>
      <dgm:t>
        <a:bodyPr/>
        <a:lstStyle/>
        <a:p>
          <a:r>
            <a:rPr lang="en-GB"/>
            <a:t>One self </a:t>
          </a:r>
        </a:p>
        <a:p>
          <a:r>
            <a:rPr lang="en-GB" i="1"/>
            <a:t>Affective </a:t>
          </a:r>
        </a:p>
      </dgm:t>
    </dgm:pt>
    <dgm:pt modelId="{46367CDC-9EA0-9346-85BC-CF21E62E23B3}" type="parTrans" cxnId="{68C25BDD-DEA9-3E4C-A2F6-C4F47C4B6907}">
      <dgm:prSet/>
      <dgm:spPr/>
      <dgm:t>
        <a:bodyPr/>
        <a:lstStyle/>
        <a:p>
          <a:endParaRPr lang="en-GB"/>
        </a:p>
      </dgm:t>
    </dgm:pt>
    <dgm:pt modelId="{EC91B403-8366-E644-BBDC-043E905D684E}" type="sibTrans" cxnId="{68C25BDD-DEA9-3E4C-A2F6-C4F47C4B6907}">
      <dgm:prSet/>
      <dgm:spPr/>
      <dgm:t>
        <a:bodyPr/>
        <a:lstStyle/>
        <a:p>
          <a:endParaRPr lang="en-GB"/>
        </a:p>
      </dgm:t>
    </dgm:pt>
    <dgm:pt modelId="{B5AD1C89-4860-1444-A777-05F32CB01938}">
      <dgm:prSet phldrT="[Text]" phldr="0"/>
      <dgm:spPr/>
      <dgm:t>
        <a:bodyPr/>
        <a:lstStyle/>
        <a:p>
          <a:r>
            <a:rPr lang="en-GB"/>
            <a:t>Doing </a:t>
          </a:r>
        </a:p>
        <a:p>
          <a:r>
            <a:rPr lang="en-GB" i="1"/>
            <a:t>Psychomotor</a:t>
          </a:r>
          <a:r>
            <a:rPr lang="en-GB"/>
            <a:t> </a:t>
          </a:r>
        </a:p>
      </dgm:t>
    </dgm:pt>
    <dgm:pt modelId="{52C690DA-A000-5B46-A754-E6D3B0712100}" type="parTrans" cxnId="{75437D85-ED18-3443-A7C3-48C4B4094203}">
      <dgm:prSet/>
      <dgm:spPr/>
      <dgm:t>
        <a:bodyPr/>
        <a:lstStyle/>
        <a:p>
          <a:endParaRPr lang="en-GB"/>
        </a:p>
      </dgm:t>
    </dgm:pt>
    <dgm:pt modelId="{275BEBCB-110E-804A-92E6-3D24F1999094}" type="sibTrans" cxnId="{75437D85-ED18-3443-A7C3-48C4B4094203}">
      <dgm:prSet/>
      <dgm:spPr/>
      <dgm:t>
        <a:bodyPr/>
        <a:lstStyle/>
        <a:p>
          <a:endParaRPr lang="en-GB"/>
        </a:p>
      </dgm:t>
    </dgm:pt>
    <dgm:pt modelId="{8FA54877-0ED6-DC41-9009-26296860E508}" type="pres">
      <dgm:prSet presAssocID="{C4354CF2-B088-1D40-9A8B-FE1FFC8A0316}" presName="compositeShape" presStyleCnt="0">
        <dgm:presLayoutVars>
          <dgm:chMax val="7"/>
          <dgm:dir/>
          <dgm:resizeHandles val="exact"/>
        </dgm:presLayoutVars>
      </dgm:prSet>
      <dgm:spPr/>
    </dgm:pt>
    <dgm:pt modelId="{99D3C32C-3506-4344-B183-A4D89739A651}" type="pres">
      <dgm:prSet presAssocID="{8919FEA5-A6ED-8A42-B93A-557533703A92}" presName="circ1" presStyleLbl="vennNode1" presStyleIdx="0" presStyleCnt="3"/>
      <dgm:spPr/>
    </dgm:pt>
    <dgm:pt modelId="{54979A6E-7A28-414A-B403-F30B86855081}" type="pres">
      <dgm:prSet presAssocID="{8919FEA5-A6ED-8A42-B93A-557533703A92}" presName="circ1Tx" presStyleLbl="revTx" presStyleIdx="0" presStyleCnt="0">
        <dgm:presLayoutVars>
          <dgm:chMax val="0"/>
          <dgm:chPref val="0"/>
          <dgm:bulletEnabled val="1"/>
        </dgm:presLayoutVars>
      </dgm:prSet>
      <dgm:spPr/>
    </dgm:pt>
    <dgm:pt modelId="{E4AB2E82-4A71-244F-B9C3-FF2D2B9C833C}" type="pres">
      <dgm:prSet presAssocID="{7890EE64-81EA-8A4D-8974-F38FDB63C02E}" presName="circ2" presStyleLbl="vennNode1" presStyleIdx="1" presStyleCnt="3"/>
      <dgm:spPr/>
    </dgm:pt>
    <dgm:pt modelId="{FC450E2A-9E53-664E-9A5D-F944469A9F65}" type="pres">
      <dgm:prSet presAssocID="{7890EE64-81EA-8A4D-8974-F38FDB63C02E}" presName="circ2Tx" presStyleLbl="revTx" presStyleIdx="0" presStyleCnt="0">
        <dgm:presLayoutVars>
          <dgm:chMax val="0"/>
          <dgm:chPref val="0"/>
          <dgm:bulletEnabled val="1"/>
        </dgm:presLayoutVars>
      </dgm:prSet>
      <dgm:spPr/>
    </dgm:pt>
    <dgm:pt modelId="{6A030C3D-07DB-1A4E-B51E-D99A9D0BB5D0}" type="pres">
      <dgm:prSet presAssocID="{B5AD1C89-4860-1444-A777-05F32CB01938}" presName="circ3" presStyleLbl="vennNode1" presStyleIdx="2" presStyleCnt="3"/>
      <dgm:spPr/>
    </dgm:pt>
    <dgm:pt modelId="{7C611B38-2112-A24D-8CC8-6AF39B8AEE24}" type="pres">
      <dgm:prSet presAssocID="{B5AD1C89-4860-1444-A777-05F32CB01938}" presName="circ3Tx" presStyleLbl="revTx" presStyleIdx="0" presStyleCnt="0">
        <dgm:presLayoutVars>
          <dgm:chMax val="0"/>
          <dgm:chPref val="0"/>
          <dgm:bulletEnabled val="1"/>
        </dgm:presLayoutVars>
      </dgm:prSet>
      <dgm:spPr/>
    </dgm:pt>
  </dgm:ptLst>
  <dgm:cxnLst>
    <dgm:cxn modelId="{2BE4002D-9A97-8D48-AE06-A005529BFABC}" type="presOf" srcId="{B5AD1C89-4860-1444-A777-05F32CB01938}" destId="{6A030C3D-07DB-1A4E-B51E-D99A9D0BB5D0}" srcOrd="0" destOrd="0" presId="urn:microsoft.com/office/officeart/2005/8/layout/venn1"/>
    <dgm:cxn modelId="{0B7D5F31-8872-7348-AAB7-3CC34F609BF4}" type="presOf" srcId="{B5AD1C89-4860-1444-A777-05F32CB01938}" destId="{7C611B38-2112-A24D-8CC8-6AF39B8AEE24}" srcOrd="1" destOrd="0" presId="urn:microsoft.com/office/officeart/2005/8/layout/venn1"/>
    <dgm:cxn modelId="{6DDD9638-B76C-D74D-8910-ED8CBE0E4093}" type="presOf" srcId="{8919FEA5-A6ED-8A42-B93A-557533703A92}" destId="{99D3C32C-3506-4344-B183-A4D89739A651}" srcOrd="0" destOrd="0" presId="urn:microsoft.com/office/officeart/2005/8/layout/venn1"/>
    <dgm:cxn modelId="{75437D85-ED18-3443-A7C3-48C4B4094203}" srcId="{C4354CF2-B088-1D40-9A8B-FE1FFC8A0316}" destId="{B5AD1C89-4860-1444-A777-05F32CB01938}" srcOrd="2" destOrd="0" parTransId="{52C690DA-A000-5B46-A754-E6D3B0712100}" sibTransId="{275BEBCB-110E-804A-92E6-3D24F1999094}"/>
    <dgm:cxn modelId="{AE9C468D-5671-1E44-BF1A-1AFC6AE63E39}" type="presOf" srcId="{7890EE64-81EA-8A4D-8974-F38FDB63C02E}" destId="{E4AB2E82-4A71-244F-B9C3-FF2D2B9C833C}" srcOrd="0" destOrd="0" presId="urn:microsoft.com/office/officeart/2005/8/layout/venn1"/>
    <dgm:cxn modelId="{4625DFA7-B7FD-064D-A90E-385EC8274B5A}" type="presOf" srcId="{C4354CF2-B088-1D40-9A8B-FE1FFC8A0316}" destId="{8FA54877-0ED6-DC41-9009-26296860E508}" srcOrd="0" destOrd="0" presId="urn:microsoft.com/office/officeart/2005/8/layout/venn1"/>
    <dgm:cxn modelId="{34E1DBDC-F953-9040-854E-1F52878ED74B}" type="presOf" srcId="{7890EE64-81EA-8A4D-8974-F38FDB63C02E}" destId="{FC450E2A-9E53-664E-9A5D-F944469A9F65}" srcOrd="1" destOrd="0" presId="urn:microsoft.com/office/officeart/2005/8/layout/venn1"/>
    <dgm:cxn modelId="{68C25BDD-DEA9-3E4C-A2F6-C4F47C4B6907}" srcId="{C4354CF2-B088-1D40-9A8B-FE1FFC8A0316}" destId="{7890EE64-81EA-8A4D-8974-F38FDB63C02E}" srcOrd="1" destOrd="0" parTransId="{46367CDC-9EA0-9346-85BC-CF21E62E23B3}" sibTransId="{EC91B403-8366-E644-BBDC-043E905D684E}"/>
    <dgm:cxn modelId="{362CE8EE-6758-004B-97D5-F97C655AED81}" srcId="{C4354CF2-B088-1D40-9A8B-FE1FFC8A0316}" destId="{8919FEA5-A6ED-8A42-B93A-557533703A92}" srcOrd="0" destOrd="0" parTransId="{55D47CA1-D561-D644-81A5-F0BEA9C496BA}" sibTransId="{57AC7236-F000-A348-81C4-C088690D69D9}"/>
    <dgm:cxn modelId="{C91C66FC-B5C0-084D-9DE5-DC70D341E8F3}" type="presOf" srcId="{8919FEA5-A6ED-8A42-B93A-557533703A92}" destId="{54979A6E-7A28-414A-B403-F30B86855081}" srcOrd="1" destOrd="0" presId="urn:microsoft.com/office/officeart/2005/8/layout/venn1"/>
    <dgm:cxn modelId="{6A7A0E42-4481-644C-BFA6-CBC4A835EB0D}" type="presParOf" srcId="{8FA54877-0ED6-DC41-9009-26296860E508}" destId="{99D3C32C-3506-4344-B183-A4D89739A651}" srcOrd="0" destOrd="0" presId="urn:microsoft.com/office/officeart/2005/8/layout/venn1"/>
    <dgm:cxn modelId="{B24E67D3-0EDB-374C-A0F3-3035D1E64B9F}" type="presParOf" srcId="{8FA54877-0ED6-DC41-9009-26296860E508}" destId="{54979A6E-7A28-414A-B403-F30B86855081}" srcOrd="1" destOrd="0" presId="urn:microsoft.com/office/officeart/2005/8/layout/venn1"/>
    <dgm:cxn modelId="{606D6CD7-D0AF-EC4C-B7DB-4A2D3CA654E6}" type="presParOf" srcId="{8FA54877-0ED6-DC41-9009-26296860E508}" destId="{E4AB2E82-4A71-244F-B9C3-FF2D2B9C833C}" srcOrd="2" destOrd="0" presId="urn:microsoft.com/office/officeart/2005/8/layout/venn1"/>
    <dgm:cxn modelId="{22AE3CF4-C10A-714C-89F9-E8EA30CE970C}" type="presParOf" srcId="{8FA54877-0ED6-DC41-9009-26296860E508}" destId="{FC450E2A-9E53-664E-9A5D-F944469A9F65}" srcOrd="3" destOrd="0" presId="urn:microsoft.com/office/officeart/2005/8/layout/venn1"/>
    <dgm:cxn modelId="{649ABF9B-CB89-2A41-ACF8-7CB8E9F35BAF}" type="presParOf" srcId="{8FA54877-0ED6-DC41-9009-26296860E508}" destId="{6A030C3D-07DB-1A4E-B51E-D99A9D0BB5D0}" srcOrd="4" destOrd="0" presId="urn:microsoft.com/office/officeart/2005/8/layout/venn1"/>
    <dgm:cxn modelId="{9AB7BC9F-5638-F04D-BA1E-1261E89791A2}" type="presParOf" srcId="{8FA54877-0ED6-DC41-9009-26296860E508}" destId="{7C611B38-2112-A24D-8CC8-6AF39B8AEE24}"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C65DAD4-BD5E-4854-A5F3-67CE95E1186E}" type="doc">
      <dgm:prSet loTypeId="urn:microsoft.com/office/officeart/2008/layout/LinedList" loCatId="list" qsTypeId="urn:microsoft.com/office/officeart/2005/8/quickstyle/simple1" qsCatId="simple" csTypeId="urn:microsoft.com/office/officeart/2005/8/colors/accent5_2" csCatId="accent5"/>
      <dgm:spPr/>
      <dgm:t>
        <a:bodyPr/>
        <a:lstStyle/>
        <a:p>
          <a:endParaRPr lang="en-US"/>
        </a:p>
      </dgm:t>
    </dgm:pt>
    <dgm:pt modelId="{3430BC03-81CD-48AF-8FD7-47EBB0656745}">
      <dgm:prSet/>
      <dgm:spPr/>
      <dgm:t>
        <a:bodyPr/>
        <a:lstStyle/>
        <a:p>
          <a:r>
            <a:rPr lang="en-US" dirty="0"/>
            <a:t>List the three domains of learning as identified in Blooms Taxonomy</a:t>
          </a:r>
        </a:p>
      </dgm:t>
    </dgm:pt>
    <dgm:pt modelId="{7EDE04E6-0916-4FC0-BC50-FCC20C55DB9C}" type="parTrans" cxnId="{A2119E03-9C4C-4A2A-9C5F-5E906F810BC6}">
      <dgm:prSet/>
      <dgm:spPr/>
      <dgm:t>
        <a:bodyPr/>
        <a:lstStyle/>
        <a:p>
          <a:endParaRPr lang="en-US"/>
        </a:p>
      </dgm:t>
    </dgm:pt>
    <dgm:pt modelId="{6D0D9B0F-E60E-4F72-8C80-6B1C8E7C5965}" type="sibTrans" cxnId="{A2119E03-9C4C-4A2A-9C5F-5E906F810BC6}">
      <dgm:prSet/>
      <dgm:spPr/>
      <dgm:t>
        <a:bodyPr/>
        <a:lstStyle/>
        <a:p>
          <a:endParaRPr lang="en-US"/>
        </a:p>
      </dgm:t>
    </dgm:pt>
    <dgm:pt modelId="{658B10D5-4A12-44FF-B2A7-CD00E1A27574}">
      <dgm:prSet/>
      <dgm:spPr/>
      <dgm:t>
        <a:bodyPr/>
        <a:lstStyle/>
        <a:p>
          <a:r>
            <a:rPr lang="en-US" dirty="0"/>
            <a:t>Identify the key verbs that constitute Blooms Taxonomy </a:t>
          </a:r>
        </a:p>
      </dgm:t>
    </dgm:pt>
    <dgm:pt modelId="{CE5A4E2D-8651-4F3B-8F00-F3BCB629FA92}" type="parTrans" cxnId="{E69D985A-D75C-400F-9E2F-578ADDA101AB}">
      <dgm:prSet/>
      <dgm:spPr/>
      <dgm:t>
        <a:bodyPr/>
        <a:lstStyle/>
        <a:p>
          <a:endParaRPr lang="en-US"/>
        </a:p>
      </dgm:t>
    </dgm:pt>
    <dgm:pt modelId="{579AC88D-BD73-411A-BBBF-8838351859D6}" type="sibTrans" cxnId="{E69D985A-D75C-400F-9E2F-578ADDA101AB}">
      <dgm:prSet/>
      <dgm:spPr/>
      <dgm:t>
        <a:bodyPr/>
        <a:lstStyle/>
        <a:p>
          <a:endParaRPr lang="en-US"/>
        </a:p>
      </dgm:t>
    </dgm:pt>
    <dgm:pt modelId="{2D814B83-8145-B342-9CA0-0B54824C3D9C}" type="pres">
      <dgm:prSet presAssocID="{CC65DAD4-BD5E-4854-A5F3-67CE95E1186E}" presName="vert0" presStyleCnt="0">
        <dgm:presLayoutVars>
          <dgm:dir/>
          <dgm:animOne val="branch"/>
          <dgm:animLvl val="lvl"/>
        </dgm:presLayoutVars>
      </dgm:prSet>
      <dgm:spPr/>
    </dgm:pt>
    <dgm:pt modelId="{5CC1A9D5-35E5-904D-BC2D-B8AE8B2A9FB3}" type="pres">
      <dgm:prSet presAssocID="{3430BC03-81CD-48AF-8FD7-47EBB0656745}" presName="thickLine" presStyleLbl="alignNode1" presStyleIdx="0" presStyleCnt="2"/>
      <dgm:spPr/>
    </dgm:pt>
    <dgm:pt modelId="{0281C710-0AFE-9848-A121-4E34C32BF316}" type="pres">
      <dgm:prSet presAssocID="{3430BC03-81CD-48AF-8FD7-47EBB0656745}" presName="horz1" presStyleCnt="0"/>
      <dgm:spPr/>
    </dgm:pt>
    <dgm:pt modelId="{F242F16C-0951-F849-BAB6-C0D1E829DFB7}" type="pres">
      <dgm:prSet presAssocID="{3430BC03-81CD-48AF-8FD7-47EBB0656745}" presName="tx1" presStyleLbl="revTx" presStyleIdx="0" presStyleCnt="2"/>
      <dgm:spPr/>
    </dgm:pt>
    <dgm:pt modelId="{4842E72A-1CD4-4A44-8779-695734184437}" type="pres">
      <dgm:prSet presAssocID="{3430BC03-81CD-48AF-8FD7-47EBB0656745}" presName="vert1" presStyleCnt="0"/>
      <dgm:spPr/>
    </dgm:pt>
    <dgm:pt modelId="{32BD6CF7-3A27-DA45-A0F3-FDF7216AC44B}" type="pres">
      <dgm:prSet presAssocID="{658B10D5-4A12-44FF-B2A7-CD00E1A27574}" presName="thickLine" presStyleLbl="alignNode1" presStyleIdx="1" presStyleCnt="2"/>
      <dgm:spPr/>
    </dgm:pt>
    <dgm:pt modelId="{9415CF58-9AA7-DF46-B17A-B2A4ADF8EA2A}" type="pres">
      <dgm:prSet presAssocID="{658B10D5-4A12-44FF-B2A7-CD00E1A27574}" presName="horz1" presStyleCnt="0"/>
      <dgm:spPr/>
    </dgm:pt>
    <dgm:pt modelId="{C852F6D0-B913-E242-9355-E842FBA960CE}" type="pres">
      <dgm:prSet presAssocID="{658B10D5-4A12-44FF-B2A7-CD00E1A27574}" presName="tx1" presStyleLbl="revTx" presStyleIdx="1" presStyleCnt="2"/>
      <dgm:spPr/>
    </dgm:pt>
    <dgm:pt modelId="{BFB7102F-CF66-3143-BA05-8EEF6DEF0053}" type="pres">
      <dgm:prSet presAssocID="{658B10D5-4A12-44FF-B2A7-CD00E1A27574}" presName="vert1" presStyleCnt="0"/>
      <dgm:spPr/>
    </dgm:pt>
  </dgm:ptLst>
  <dgm:cxnLst>
    <dgm:cxn modelId="{A2119E03-9C4C-4A2A-9C5F-5E906F810BC6}" srcId="{CC65DAD4-BD5E-4854-A5F3-67CE95E1186E}" destId="{3430BC03-81CD-48AF-8FD7-47EBB0656745}" srcOrd="0" destOrd="0" parTransId="{7EDE04E6-0916-4FC0-BC50-FCC20C55DB9C}" sibTransId="{6D0D9B0F-E60E-4F72-8C80-6B1C8E7C5965}"/>
    <dgm:cxn modelId="{5B0F4528-6710-5A41-BF73-793938E74169}" type="presOf" srcId="{658B10D5-4A12-44FF-B2A7-CD00E1A27574}" destId="{C852F6D0-B913-E242-9355-E842FBA960CE}" srcOrd="0" destOrd="0" presId="urn:microsoft.com/office/officeart/2008/layout/LinedList"/>
    <dgm:cxn modelId="{5E98BC2E-771E-684E-A4A0-6985CA0A48CC}" type="presOf" srcId="{3430BC03-81CD-48AF-8FD7-47EBB0656745}" destId="{F242F16C-0951-F849-BAB6-C0D1E829DFB7}" srcOrd="0" destOrd="0" presId="urn:microsoft.com/office/officeart/2008/layout/LinedList"/>
    <dgm:cxn modelId="{E69D985A-D75C-400F-9E2F-578ADDA101AB}" srcId="{CC65DAD4-BD5E-4854-A5F3-67CE95E1186E}" destId="{658B10D5-4A12-44FF-B2A7-CD00E1A27574}" srcOrd="1" destOrd="0" parTransId="{CE5A4E2D-8651-4F3B-8F00-F3BCB629FA92}" sibTransId="{579AC88D-BD73-411A-BBBF-8838351859D6}"/>
    <dgm:cxn modelId="{006CBD68-21D1-0346-AE42-BCA311419CCD}" type="presOf" srcId="{CC65DAD4-BD5E-4854-A5F3-67CE95E1186E}" destId="{2D814B83-8145-B342-9CA0-0B54824C3D9C}" srcOrd="0" destOrd="0" presId="urn:microsoft.com/office/officeart/2008/layout/LinedList"/>
    <dgm:cxn modelId="{BCB1872A-BB36-C846-8011-8882D2AB76D5}" type="presParOf" srcId="{2D814B83-8145-B342-9CA0-0B54824C3D9C}" destId="{5CC1A9D5-35E5-904D-BC2D-B8AE8B2A9FB3}" srcOrd="0" destOrd="0" presId="urn:microsoft.com/office/officeart/2008/layout/LinedList"/>
    <dgm:cxn modelId="{148CD9C7-0CBE-5B40-9AE0-4B90E770158A}" type="presParOf" srcId="{2D814B83-8145-B342-9CA0-0B54824C3D9C}" destId="{0281C710-0AFE-9848-A121-4E34C32BF316}" srcOrd="1" destOrd="0" presId="urn:microsoft.com/office/officeart/2008/layout/LinedList"/>
    <dgm:cxn modelId="{A71D5CC5-E13E-EE4A-9CB1-CEF497D763DB}" type="presParOf" srcId="{0281C710-0AFE-9848-A121-4E34C32BF316}" destId="{F242F16C-0951-F849-BAB6-C0D1E829DFB7}" srcOrd="0" destOrd="0" presId="urn:microsoft.com/office/officeart/2008/layout/LinedList"/>
    <dgm:cxn modelId="{A49FD56F-3404-AB44-A4E0-C4014C259FED}" type="presParOf" srcId="{0281C710-0AFE-9848-A121-4E34C32BF316}" destId="{4842E72A-1CD4-4A44-8779-695734184437}" srcOrd="1" destOrd="0" presId="urn:microsoft.com/office/officeart/2008/layout/LinedList"/>
    <dgm:cxn modelId="{FD899101-20C3-9E48-8287-D0AA494DB6D0}" type="presParOf" srcId="{2D814B83-8145-B342-9CA0-0B54824C3D9C}" destId="{32BD6CF7-3A27-DA45-A0F3-FDF7216AC44B}" srcOrd="2" destOrd="0" presId="urn:microsoft.com/office/officeart/2008/layout/LinedList"/>
    <dgm:cxn modelId="{1A3B1070-A083-6649-AA1F-A4289B39FC73}" type="presParOf" srcId="{2D814B83-8145-B342-9CA0-0B54824C3D9C}" destId="{9415CF58-9AA7-DF46-B17A-B2A4ADF8EA2A}" srcOrd="3" destOrd="0" presId="urn:microsoft.com/office/officeart/2008/layout/LinedList"/>
    <dgm:cxn modelId="{CD27C457-BB77-0B45-B11B-0ADC6D1E58FA}" type="presParOf" srcId="{9415CF58-9AA7-DF46-B17A-B2A4ADF8EA2A}" destId="{C852F6D0-B913-E242-9355-E842FBA960CE}" srcOrd="0" destOrd="0" presId="urn:microsoft.com/office/officeart/2008/layout/LinedList"/>
    <dgm:cxn modelId="{8F8CD0E7-90BF-3C42-9A99-CBB7FFFF0DB6}" type="presParOf" srcId="{9415CF58-9AA7-DF46-B17A-B2A4ADF8EA2A}" destId="{BFB7102F-CF66-3143-BA05-8EEF6DEF005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ECBF6B2-9CE5-4C07-A93A-71DD1E4B1015}"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FA68CCE8-AFC7-4B46-8037-D0E14F0D604C}">
      <dgm:prSet phldrT="[Text]"/>
      <dgm:spPr>
        <a:solidFill>
          <a:srgbClr val="0070C0"/>
        </a:solidFill>
      </dgm:spPr>
      <dgm:t>
        <a:bodyPr/>
        <a:lstStyle/>
        <a:p>
          <a:r>
            <a:rPr lang="en-GB" dirty="0"/>
            <a:t>Learning Objectives</a:t>
          </a:r>
        </a:p>
      </dgm:t>
    </dgm:pt>
    <dgm:pt modelId="{204B4729-BD79-460A-8F4B-DEF2F32A27E7}" type="parTrans" cxnId="{FDA61652-67AD-476F-BEF2-92EEE6FA9EEF}">
      <dgm:prSet/>
      <dgm:spPr/>
      <dgm:t>
        <a:bodyPr/>
        <a:lstStyle/>
        <a:p>
          <a:endParaRPr lang="en-GB"/>
        </a:p>
      </dgm:t>
    </dgm:pt>
    <dgm:pt modelId="{EB0750D2-5FD5-4896-91B8-B9A50FF7D47D}" type="sibTrans" cxnId="{FDA61652-67AD-476F-BEF2-92EEE6FA9EEF}">
      <dgm:prSet/>
      <dgm:spPr/>
      <dgm:t>
        <a:bodyPr/>
        <a:lstStyle/>
        <a:p>
          <a:endParaRPr lang="en-GB"/>
        </a:p>
      </dgm:t>
    </dgm:pt>
    <dgm:pt modelId="{A5553ED3-DF4F-495B-8E8D-64929D62018E}">
      <dgm:prSet phldrT="[Text]"/>
      <dgm:spPr>
        <a:solidFill>
          <a:srgbClr val="0070C0"/>
        </a:solidFill>
      </dgm:spPr>
      <dgm:t>
        <a:bodyPr/>
        <a:lstStyle/>
        <a:p>
          <a:r>
            <a:rPr lang="en-GB" dirty="0"/>
            <a:t>Learning Outcomes</a:t>
          </a:r>
        </a:p>
      </dgm:t>
    </dgm:pt>
    <dgm:pt modelId="{003A231A-8ACF-4A7E-B233-E53C8C4A6A29}" type="parTrans" cxnId="{0A8DD546-4B13-49DA-AB07-846C092D9920}">
      <dgm:prSet/>
      <dgm:spPr/>
      <dgm:t>
        <a:bodyPr/>
        <a:lstStyle/>
        <a:p>
          <a:endParaRPr lang="en-GB"/>
        </a:p>
      </dgm:t>
    </dgm:pt>
    <dgm:pt modelId="{FBB730BB-1CF9-4053-B828-C9D9764C3E4F}" type="sibTrans" cxnId="{0A8DD546-4B13-49DA-AB07-846C092D9920}">
      <dgm:prSet/>
      <dgm:spPr/>
      <dgm:t>
        <a:bodyPr/>
        <a:lstStyle/>
        <a:p>
          <a:endParaRPr lang="en-GB"/>
        </a:p>
      </dgm:t>
    </dgm:pt>
    <dgm:pt modelId="{C550E7A4-6FE3-4C96-BA95-CFFBD24A18C1}">
      <dgm:prSet phldrT="[Text]"/>
      <dgm:spPr>
        <a:solidFill>
          <a:srgbClr val="0070C0"/>
        </a:solidFill>
      </dgm:spPr>
      <dgm:t>
        <a:bodyPr/>
        <a:lstStyle/>
        <a:p>
          <a:r>
            <a:rPr lang="en-GB" dirty="0"/>
            <a:t>Assessment Criteria</a:t>
          </a:r>
        </a:p>
      </dgm:t>
    </dgm:pt>
    <dgm:pt modelId="{D381D2DD-C152-46AC-8B9D-E74725254C93}" type="parTrans" cxnId="{94C973F3-7B2F-49F7-BAE6-85AE1D0D9B61}">
      <dgm:prSet/>
      <dgm:spPr/>
      <dgm:t>
        <a:bodyPr/>
        <a:lstStyle/>
        <a:p>
          <a:endParaRPr lang="en-GB"/>
        </a:p>
      </dgm:t>
    </dgm:pt>
    <dgm:pt modelId="{4A725B88-9328-45F3-9AA2-2801C7507BF3}" type="sibTrans" cxnId="{94C973F3-7B2F-49F7-BAE6-85AE1D0D9B61}">
      <dgm:prSet/>
      <dgm:spPr/>
      <dgm:t>
        <a:bodyPr/>
        <a:lstStyle/>
        <a:p>
          <a:endParaRPr lang="en-GB"/>
        </a:p>
      </dgm:t>
    </dgm:pt>
    <dgm:pt modelId="{DD0932BE-8222-41CF-B757-6468CD79D8BE}">
      <dgm:prSet phldrT="[Text]"/>
      <dgm:spPr>
        <a:solidFill>
          <a:srgbClr val="0070C0"/>
        </a:solidFill>
      </dgm:spPr>
      <dgm:t>
        <a:bodyPr/>
        <a:lstStyle/>
        <a:p>
          <a:r>
            <a:rPr lang="en-GB" dirty="0"/>
            <a:t>Assessment Methods</a:t>
          </a:r>
        </a:p>
      </dgm:t>
    </dgm:pt>
    <dgm:pt modelId="{8B9BD266-033C-4E64-B369-E101541734BA}" type="parTrans" cxnId="{39482202-951A-46D0-AFA9-86498659DA70}">
      <dgm:prSet/>
      <dgm:spPr/>
      <dgm:t>
        <a:bodyPr/>
        <a:lstStyle/>
        <a:p>
          <a:endParaRPr lang="en-GB"/>
        </a:p>
      </dgm:t>
    </dgm:pt>
    <dgm:pt modelId="{3AB55D3B-DDFC-4441-BA3F-220933B83CCF}" type="sibTrans" cxnId="{39482202-951A-46D0-AFA9-86498659DA70}">
      <dgm:prSet/>
      <dgm:spPr/>
      <dgm:t>
        <a:bodyPr/>
        <a:lstStyle/>
        <a:p>
          <a:endParaRPr lang="en-GB"/>
        </a:p>
      </dgm:t>
    </dgm:pt>
    <dgm:pt modelId="{D22D4C6E-3F60-4975-A0DC-B6B77DADB22B}" type="pres">
      <dgm:prSet presAssocID="{EECBF6B2-9CE5-4C07-A93A-71DD1E4B1015}" presName="outerComposite" presStyleCnt="0">
        <dgm:presLayoutVars>
          <dgm:chMax val="5"/>
          <dgm:dir/>
          <dgm:resizeHandles val="exact"/>
        </dgm:presLayoutVars>
      </dgm:prSet>
      <dgm:spPr/>
    </dgm:pt>
    <dgm:pt modelId="{8D482AC4-E8CA-47D7-A9BA-227FF3820889}" type="pres">
      <dgm:prSet presAssocID="{EECBF6B2-9CE5-4C07-A93A-71DD1E4B1015}" presName="dummyMaxCanvas" presStyleCnt="0">
        <dgm:presLayoutVars/>
      </dgm:prSet>
      <dgm:spPr/>
    </dgm:pt>
    <dgm:pt modelId="{F7EAB751-EB4C-4C16-8ABE-67280F530BA1}" type="pres">
      <dgm:prSet presAssocID="{EECBF6B2-9CE5-4C07-A93A-71DD1E4B1015}" presName="FourNodes_1" presStyleLbl="node1" presStyleIdx="0" presStyleCnt="4">
        <dgm:presLayoutVars>
          <dgm:bulletEnabled val="1"/>
        </dgm:presLayoutVars>
      </dgm:prSet>
      <dgm:spPr/>
    </dgm:pt>
    <dgm:pt modelId="{9CD484BB-DCD1-4CFC-A986-9FE874AA6740}" type="pres">
      <dgm:prSet presAssocID="{EECBF6B2-9CE5-4C07-A93A-71DD1E4B1015}" presName="FourNodes_2" presStyleLbl="node1" presStyleIdx="1" presStyleCnt="4">
        <dgm:presLayoutVars>
          <dgm:bulletEnabled val="1"/>
        </dgm:presLayoutVars>
      </dgm:prSet>
      <dgm:spPr/>
    </dgm:pt>
    <dgm:pt modelId="{CE4CAFBE-4A23-4D0D-939B-E4361A698BF7}" type="pres">
      <dgm:prSet presAssocID="{EECBF6B2-9CE5-4C07-A93A-71DD1E4B1015}" presName="FourNodes_3" presStyleLbl="node1" presStyleIdx="2" presStyleCnt="4">
        <dgm:presLayoutVars>
          <dgm:bulletEnabled val="1"/>
        </dgm:presLayoutVars>
      </dgm:prSet>
      <dgm:spPr/>
    </dgm:pt>
    <dgm:pt modelId="{EF193C17-6515-4AAE-AF7A-1D8DE9286615}" type="pres">
      <dgm:prSet presAssocID="{EECBF6B2-9CE5-4C07-A93A-71DD1E4B1015}" presName="FourNodes_4" presStyleLbl="node1" presStyleIdx="3" presStyleCnt="4">
        <dgm:presLayoutVars>
          <dgm:bulletEnabled val="1"/>
        </dgm:presLayoutVars>
      </dgm:prSet>
      <dgm:spPr/>
    </dgm:pt>
    <dgm:pt modelId="{B3CA4595-A04F-4F5F-9518-086B74B5282B}" type="pres">
      <dgm:prSet presAssocID="{EECBF6B2-9CE5-4C07-A93A-71DD1E4B1015}" presName="FourConn_1-2" presStyleLbl="fgAccFollowNode1" presStyleIdx="0" presStyleCnt="3">
        <dgm:presLayoutVars>
          <dgm:bulletEnabled val="1"/>
        </dgm:presLayoutVars>
      </dgm:prSet>
      <dgm:spPr/>
    </dgm:pt>
    <dgm:pt modelId="{499D2651-9B80-42F7-AF9B-C9E774AC59C5}" type="pres">
      <dgm:prSet presAssocID="{EECBF6B2-9CE5-4C07-A93A-71DD1E4B1015}" presName="FourConn_2-3" presStyleLbl="fgAccFollowNode1" presStyleIdx="1" presStyleCnt="3">
        <dgm:presLayoutVars>
          <dgm:bulletEnabled val="1"/>
        </dgm:presLayoutVars>
      </dgm:prSet>
      <dgm:spPr/>
    </dgm:pt>
    <dgm:pt modelId="{7C034E83-DC31-4CA9-A3AE-D4C21E137B02}" type="pres">
      <dgm:prSet presAssocID="{EECBF6B2-9CE5-4C07-A93A-71DD1E4B1015}" presName="FourConn_3-4" presStyleLbl="fgAccFollowNode1" presStyleIdx="2" presStyleCnt="3">
        <dgm:presLayoutVars>
          <dgm:bulletEnabled val="1"/>
        </dgm:presLayoutVars>
      </dgm:prSet>
      <dgm:spPr/>
    </dgm:pt>
    <dgm:pt modelId="{6753B973-E7AD-438E-A55B-78A558786076}" type="pres">
      <dgm:prSet presAssocID="{EECBF6B2-9CE5-4C07-A93A-71DD1E4B1015}" presName="FourNodes_1_text" presStyleLbl="node1" presStyleIdx="3" presStyleCnt="4">
        <dgm:presLayoutVars>
          <dgm:bulletEnabled val="1"/>
        </dgm:presLayoutVars>
      </dgm:prSet>
      <dgm:spPr/>
    </dgm:pt>
    <dgm:pt modelId="{371F35A6-0820-40A6-A308-E45762FAD4FD}" type="pres">
      <dgm:prSet presAssocID="{EECBF6B2-9CE5-4C07-A93A-71DD1E4B1015}" presName="FourNodes_2_text" presStyleLbl="node1" presStyleIdx="3" presStyleCnt="4">
        <dgm:presLayoutVars>
          <dgm:bulletEnabled val="1"/>
        </dgm:presLayoutVars>
      </dgm:prSet>
      <dgm:spPr/>
    </dgm:pt>
    <dgm:pt modelId="{5D0401CF-0FB6-448B-810E-339CD818DD6F}" type="pres">
      <dgm:prSet presAssocID="{EECBF6B2-9CE5-4C07-A93A-71DD1E4B1015}" presName="FourNodes_3_text" presStyleLbl="node1" presStyleIdx="3" presStyleCnt="4">
        <dgm:presLayoutVars>
          <dgm:bulletEnabled val="1"/>
        </dgm:presLayoutVars>
      </dgm:prSet>
      <dgm:spPr/>
    </dgm:pt>
    <dgm:pt modelId="{5C5AAF1E-D24B-456B-B10D-628C534672F2}" type="pres">
      <dgm:prSet presAssocID="{EECBF6B2-9CE5-4C07-A93A-71DD1E4B1015}" presName="FourNodes_4_text" presStyleLbl="node1" presStyleIdx="3" presStyleCnt="4">
        <dgm:presLayoutVars>
          <dgm:bulletEnabled val="1"/>
        </dgm:presLayoutVars>
      </dgm:prSet>
      <dgm:spPr/>
    </dgm:pt>
  </dgm:ptLst>
  <dgm:cxnLst>
    <dgm:cxn modelId="{39482202-951A-46D0-AFA9-86498659DA70}" srcId="{EECBF6B2-9CE5-4C07-A93A-71DD1E4B1015}" destId="{DD0932BE-8222-41CF-B757-6468CD79D8BE}" srcOrd="3" destOrd="0" parTransId="{8B9BD266-033C-4E64-B369-E101541734BA}" sibTransId="{3AB55D3B-DDFC-4441-BA3F-220933B83CCF}"/>
    <dgm:cxn modelId="{E2FA9A02-CE52-435A-98DC-B8F71CA60305}" type="presOf" srcId="{C550E7A4-6FE3-4C96-BA95-CFFBD24A18C1}" destId="{CE4CAFBE-4A23-4D0D-939B-E4361A698BF7}" srcOrd="0" destOrd="0" presId="urn:microsoft.com/office/officeart/2005/8/layout/vProcess5"/>
    <dgm:cxn modelId="{B14EFD09-64D2-49F3-A565-F4A55FE13D1D}" type="presOf" srcId="{EECBF6B2-9CE5-4C07-A93A-71DD1E4B1015}" destId="{D22D4C6E-3F60-4975-A0DC-B6B77DADB22B}" srcOrd="0" destOrd="0" presId="urn:microsoft.com/office/officeart/2005/8/layout/vProcess5"/>
    <dgm:cxn modelId="{D7481414-134D-4AF9-BD50-66090FB51CD7}" type="presOf" srcId="{FA68CCE8-AFC7-4B46-8037-D0E14F0D604C}" destId="{6753B973-E7AD-438E-A55B-78A558786076}" srcOrd="1" destOrd="0" presId="urn:microsoft.com/office/officeart/2005/8/layout/vProcess5"/>
    <dgm:cxn modelId="{DCC1D422-E0CE-4687-8864-4C1FA9CDF948}" type="presOf" srcId="{4A725B88-9328-45F3-9AA2-2801C7507BF3}" destId="{7C034E83-DC31-4CA9-A3AE-D4C21E137B02}" srcOrd="0" destOrd="0" presId="urn:microsoft.com/office/officeart/2005/8/layout/vProcess5"/>
    <dgm:cxn modelId="{E377BC37-6B65-495D-BD36-EFC14EB8625E}" type="presOf" srcId="{FBB730BB-1CF9-4053-B828-C9D9764C3E4F}" destId="{499D2651-9B80-42F7-AF9B-C9E774AC59C5}" srcOrd="0" destOrd="0" presId="urn:microsoft.com/office/officeart/2005/8/layout/vProcess5"/>
    <dgm:cxn modelId="{0A8DD546-4B13-49DA-AB07-846C092D9920}" srcId="{EECBF6B2-9CE5-4C07-A93A-71DD1E4B1015}" destId="{A5553ED3-DF4F-495B-8E8D-64929D62018E}" srcOrd="1" destOrd="0" parTransId="{003A231A-8ACF-4A7E-B233-E53C8C4A6A29}" sibTransId="{FBB730BB-1CF9-4053-B828-C9D9764C3E4F}"/>
    <dgm:cxn modelId="{889B424C-1573-4EB8-B0D1-26E7400BE05E}" type="presOf" srcId="{A5553ED3-DF4F-495B-8E8D-64929D62018E}" destId="{9CD484BB-DCD1-4CFC-A986-9FE874AA6740}" srcOrd="0" destOrd="0" presId="urn:microsoft.com/office/officeart/2005/8/layout/vProcess5"/>
    <dgm:cxn modelId="{FDA61652-67AD-476F-BEF2-92EEE6FA9EEF}" srcId="{EECBF6B2-9CE5-4C07-A93A-71DD1E4B1015}" destId="{FA68CCE8-AFC7-4B46-8037-D0E14F0D604C}" srcOrd="0" destOrd="0" parTransId="{204B4729-BD79-460A-8F4B-DEF2F32A27E7}" sibTransId="{EB0750D2-5FD5-4896-91B8-B9A50FF7D47D}"/>
    <dgm:cxn modelId="{E8A65C92-4B97-4C6A-AC9B-668384DB6279}" type="presOf" srcId="{DD0932BE-8222-41CF-B757-6468CD79D8BE}" destId="{5C5AAF1E-D24B-456B-B10D-628C534672F2}" srcOrd="1" destOrd="0" presId="urn:microsoft.com/office/officeart/2005/8/layout/vProcess5"/>
    <dgm:cxn modelId="{D487AA96-DE64-4567-A3CB-431F84DFAF61}" type="presOf" srcId="{A5553ED3-DF4F-495B-8E8D-64929D62018E}" destId="{371F35A6-0820-40A6-A308-E45762FAD4FD}" srcOrd="1" destOrd="0" presId="urn:microsoft.com/office/officeart/2005/8/layout/vProcess5"/>
    <dgm:cxn modelId="{6F9E61A6-6971-44F9-8895-EF944FD7D2D5}" type="presOf" srcId="{DD0932BE-8222-41CF-B757-6468CD79D8BE}" destId="{EF193C17-6515-4AAE-AF7A-1D8DE9286615}" srcOrd="0" destOrd="0" presId="urn:microsoft.com/office/officeart/2005/8/layout/vProcess5"/>
    <dgm:cxn modelId="{62F099CB-3832-4380-AC1B-160FB83A5472}" type="presOf" srcId="{FA68CCE8-AFC7-4B46-8037-D0E14F0D604C}" destId="{F7EAB751-EB4C-4C16-8ABE-67280F530BA1}" srcOrd="0" destOrd="0" presId="urn:microsoft.com/office/officeart/2005/8/layout/vProcess5"/>
    <dgm:cxn modelId="{D7C40FD1-AD44-4EEB-951A-0A5444A69BC0}" type="presOf" srcId="{EB0750D2-5FD5-4896-91B8-B9A50FF7D47D}" destId="{B3CA4595-A04F-4F5F-9518-086B74B5282B}" srcOrd="0" destOrd="0" presId="urn:microsoft.com/office/officeart/2005/8/layout/vProcess5"/>
    <dgm:cxn modelId="{727EE5E1-FC32-400B-B689-31850BE3FB29}" type="presOf" srcId="{C550E7A4-6FE3-4C96-BA95-CFFBD24A18C1}" destId="{5D0401CF-0FB6-448B-810E-339CD818DD6F}" srcOrd="1" destOrd="0" presId="urn:microsoft.com/office/officeart/2005/8/layout/vProcess5"/>
    <dgm:cxn modelId="{94C973F3-7B2F-49F7-BAE6-85AE1D0D9B61}" srcId="{EECBF6B2-9CE5-4C07-A93A-71DD1E4B1015}" destId="{C550E7A4-6FE3-4C96-BA95-CFFBD24A18C1}" srcOrd="2" destOrd="0" parTransId="{D381D2DD-C152-46AC-8B9D-E74725254C93}" sibTransId="{4A725B88-9328-45F3-9AA2-2801C7507BF3}"/>
    <dgm:cxn modelId="{D36CB169-06D2-4DA6-9B9D-89DA87BC52D4}" type="presParOf" srcId="{D22D4C6E-3F60-4975-A0DC-B6B77DADB22B}" destId="{8D482AC4-E8CA-47D7-A9BA-227FF3820889}" srcOrd="0" destOrd="0" presId="urn:microsoft.com/office/officeart/2005/8/layout/vProcess5"/>
    <dgm:cxn modelId="{31A0EDFA-4563-41F0-AF9E-61AF27A914D1}" type="presParOf" srcId="{D22D4C6E-3F60-4975-A0DC-B6B77DADB22B}" destId="{F7EAB751-EB4C-4C16-8ABE-67280F530BA1}" srcOrd="1" destOrd="0" presId="urn:microsoft.com/office/officeart/2005/8/layout/vProcess5"/>
    <dgm:cxn modelId="{F6DA4FFC-A352-48B3-927D-56DD88A8BB0E}" type="presParOf" srcId="{D22D4C6E-3F60-4975-A0DC-B6B77DADB22B}" destId="{9CD484BB-DCD1-4CFC-A986-9FE874AA6740}" srcOrd="2" destOrd="0" presId="urn:microsoft.com/office/officeart/2005/8/layout/vProcess5"/>
    <dgm:cxn modelId="{C85F9AF7-60A9-46AB-AC18-D96C098EEEB4}" type="presParOf" srcId="{D22D4C6E-3F60-4975-A0DC-B6B77DADB22B}" destId="{CE4CAFBE-4A23-4D0D-939B-E4361A698BF7}" srcOrd="3" destOrd="0" presId="urn:microsoft.com/office/officeart/2005/8/layout/vProcess5"/>
    <dgm:cxn modelId="{3ACBD086-2B73-423A-A75E-F85D37EE7668}" type="presParOf" srcId="{D22D4C6E-3F60-4975-A0DC-B6B77DADB22B}" destId="{EF193C17-6515-4AAE-AF7A-1D8DE9286615}" srcOrd="4" destOrd="0" presId="urn:microsoft.com/office/officeart/2005/8/layout/vProcess5"/>
    <dgm:cxn modelId="{B325A7DE-8329-4FA1-91FB-60A9143F90D4}" type="presParOf" srcId="{D22D4C6E-3F60-4975-A0DC-B6B77DADB22B}" destId="{B3CA4595-A04F-4F5F-9518-086B74B5282B}" srcOrd="5" destOrd="0" presId="urn:microsoft.com/office/officeart/2005/8/layout/vProcess5"/>
    <dgm:cxn modelId="{FC7F1635-6DF9-4E68-9796-B1B9E568881C}" type="presParOf" srcId="{D22D4C6E-3F60-4975-A0DC-B6B77DADB22B}" destId="{499D2651-9B80-42F7-AF9B-C9E774AC59C5}" srcOrd="6" destOrd="0" presId="urn:microsoft.com/office/officeart/2005/8/layout/vProcess5"/>
    <dgm:cxn modelId="{2707E575-0A47-4A89-B4F1-69EBD79407D6}" type="presParOf" srcId="{D22D4C6E-3F60-4975-A0DC-B6B77DADB22B}" destId="{7C034E83-DC31-4CA9-A3AE-D4C21E137B02}" srcOrd="7" destOrd="0" presId="urn:microsoft.com/office/officeart/2005/8/layout/vProcess5"/>
    <dgm:cxn modelId="{0A186F1E-F996-4217-9A5A-D8F202D539F8}" type="presParOf" srcId="{D22D4C6E-3F60-4975-A0DC-B6B77DADB22B}" destId="{6753B973-E7AD-438E-A55B-78A558786076}" srcOrd="8" destOrd="0" presId="urn:microsoft.com/office/officeart/2005/8/layout/vProcess5"/>
    <dgm:cxn modelId="{798F1401-8E2E-4E5E-AF78-B2F9EF0208C3}" type="presParOf" srcId="{D22D4C6E-3F60-4975-A0DC-B6B77DADB22B}" destId="{371F35A6-0820-40A6-A308-E45762FAD4FD}" srcOrd="9" destOrd="0" presId="urn:microsoft.com/office/officeart/2005/8/layout/vProcess5"/>
    <dgm:cxn modelId="{7504ACE8-D8EC-4294-AC27-E80B137BCB90}" type="presParOf" srcId="{D22D4C6E-3F60-4975-A0DC-B6B77DADB22B}" destId="{5D0401CF-0FB6-448B-810E-339CD818DD6F}" srcOrd="10" destOrd="0" presId="urn:microsoft.com/office/officeart/2005/8/layout/vProcess5"/>
    <dgm:cxn modelId="{5A256FCA-E66A-4994-BE5D-EBFB46ADDB9F}" type="presParOf" srcId="{D22D4C6E-3F60-4975-A0DC-B6B77DADB22B}" destId="{5C5AAF1E-D24B-456B-B10D-628C534672F2}"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4BF0575-71CE-D441-80F7-CE30483099CD}" type="doc">
      <dgm:prSet loTypeId="urn:microsoft.com/office/officeart/2005/8/layout/cycle3" loCatId="" qsTypeId="urn:microsoft.com/office/officeart/2005/8/quickstyle/simple2" qsCatId="simple" csTypeId="urn:microsoft.com/office/officeart/2005/8/colors/accent1_2" csCatId="accent1" phldr="1"/>
      <dgm:spPr/>
      <dgm:t>
        <a:bodyPr/>
        <a:lstStyle/>
        <a:p>
          <a:endParaRPr lang="en-US"/>
        </a:p>
      </dgm:t>
    </dgm:pt>
    <dgm:pt modelId="{ACBD7FA1-AB78-1A49-9FCB-FA4F21C08565}">
      <dgm:prSet phldrT="[Text]"/>
      <dgm:spPr/>
      <dgm:t>
        <a:bodyPr/>
        <a:lstStyle/>
        <a:p>
          <a:r>
            <a:rPr lang="en-US" dirty="0"/>
            <a:t>Use effective learning and revision strategies</a:t>
          </a:r>
        </a:p>
      </dgm:t>
    </dgm:pt>
    <dgm:pt modelId="{094E655C-18FF-B143-8CAE-FDD5A86CB175}" type="parTrans" cxnId="{FFFFABCC-ABEB-6E47-98B4-1B7D7CFEF84F}">
      <dgm:prSet/>
      <dgm:spPr/>
      <dgm:t>
        <a:bodyPr/>
        <a:lstStyle/>
        <a:p>
          <a:endParaRPr lang="en-US"/>
        </a:p>
      </dgm:t>
    </dgm:pt>
    <dgm:pt modelId="{86325F3E-FB8F-EC4F-9B52-CEFE2A4D278D}" type="sibTrans" cxnId="{FFFFABCC-ABEB-6E47-98B4-1B7D7CFEF84F}">
      <dgm:prSet/>
      <dgm:spPr/>
      <dgm:t>
        <a:bodyPr/>
        <a:lstStyle/>
        <a:p>
          <a:endParaRPr lang="en-US"/>
        </a:p>
      </dgm:t>
    </dgm:pt>
    <dgm:pt modelId="{7C75545A-607A-D741-BDF2-F6FCA372B737}">
      <dgm:prSet phldrT="[Text]"/>
      <dgm:spPr/>
      <dgm:t>
        <a:bodyPr/>
        <a:lstStyle/>
        <a:p>
          <a:r>
            <a:rPr lang="en-US" dirty="0"/>
            <a:t>Effective strategies develop metacognitive  knowledge</a:t>
          </a:r>
        </a:p>
      </dgm:t>
    </dgm:pt>
    <dgm:pt modelId="{B106630E-26D6-734A-BB0E-AA221EE01E84}" type="parTrans" cxnId="{4C387F06-5997-F347-B4E0-7D0F7D35639A}">
      <dgm:prSet/>
      <dgm:spPr/>
      <dgm:t>
        <a:bodyPr/>
        <a:lstStyle/>
        <a:p>
          <a:endParaRPr lang="en-US"/>
        </a:p>
      </dgm:t>
    </dgm:pt>
    <dgm:pt modelId="{0F614ADD-7440-3445-9A35-2D75AA23BBAF}" type="sibTrans" cxnId="{4C387F06-5997-F347-B4E0-7D0F7D35639A}">
      <dgm:prSet/>
      <dgm:spPr/>
      <dgm:t>
        <a:bodyPr/>
        <a:lstStyle/>
        <a:p>
          <a:endParaRPr lang="en-US"/>
        </a:p>
      </dgm:t>
    </dgm:pt>
    <dgm:pt modelId="{4E79D488-2F7D-124F-8FA7-E6B9EB9E1431}">
      <dgm:prSet phldrT="[Text]"/>
      <dgm:spPr/>
      <dgm:t>
        <a:bodyPr/>
        <a:lstStyle/>
        <a:p>
          <a:r>
            <a:rPr lang="en-US" dirty="0"/>
            <a:t>More effective learning from assessment</a:t>
          </a:r>
        </a:p>
      </dgm:t>
    </dgm:pt>
    <dgm:pt modelId="{71F4ABAD-528C-9B4A-927E-C07A33E4D52E}" type="parTrans" cxnId="{5E1D9419-FEDD-184B-B7E2-000FAC05F4A6}">
      <dgm:prSet/>
      <dgm:spPr/>
      <dgm:t>
        <a:bodyPr/>
        <a:lstStyle/>
        <a:p>
          <a:endParaRPr lang="en-US"/>
        </a:p>
      </dgm:t>
    </dgm:pt>
    <dgm:pt modelId="{7BA50AE7-F3D1-AE49-8093-6AAE9CE6EE87}" type="sibTrans" cxnId="{5E1D9419-FEDD-184B-B7E2-000FAC05F4A6}">
      <dgm:prSet/>
      <dgm:spPr/>
      <dgm:t>
        <a:bodyPr/>
        <a:lstStyle/>
        <a:p>
          <a:endParaRPr lang="en-US"/>
        </a:p>
      </dgm:t>
    </dgm:pt>
    <dgm:pt modelId="{1A38740C-F171-9C48-8E21-AFE7E046513B}">
      <dgm:prSet phldrT="[Text]"/>
      <dgm:spPr/>
      <dgm:t>
        <a:bodyPr/>
        <a:lstStyle/>
        <a:p>
          <a:r>
            <a:rPr lang="en-US" dirty="0"/>
            <a:t>Improve self efficacy</a:t>
          </a:r>
        </a:p>
      </dgm:t>
    </dgm:pt>
    <dgm:pt modelId="{87D25444-F8E4-E744-A29A-97744282DC51}" type="parTrans" cxnId="{8A23477D-CFAE-8140-9D14-6993E43304F8}">
      <dgm:prSet/>
      <dgm:spPr/>
      <dgm:t>
        <a:bodyPr/>
        <a:lstStyle/>
        <a:p>
          <a:endParaRPr lang="en-US"/>
        </a:p>
      </dgm:t>
    </dgm:pt>
    <dgm:pt modelId="{114B1E18-1C1F-0F4F-B157-31CDFA010FD4}" type="sibTrans" cxnId="{8A23477D-CFAE-8140-9D14-6993E43304F8}">
      <dgm:prSet/>
      <dgm:spPr/>
      <dgm:t>
        <a:bodyPr/>
        <a:lstStyle/>
        <a:p>
          <a:endParaRPr lang="en-US"/>
        </a:p>
      </dgm:t>
    </dgm:pt>
    <dgm:pt modelId="{5B9D0DC8-8855-C148-B535-8F31A0BAFB37}">
      <dgm:prSet phldrT="[Text]"/>
      <dgm:spPr/>
      <dgm:t>
        <a:bodyPr/>
        <a:lstStyle/>
        <a:p>
          <a:r>
            <a:rPr lang="en-US" dirty="0"/>
            <a:t>Students believe that ability is not fixed</a:t>
          </a:r>
        </a:p>
      </dgm:t>
    </dgm:pt>
    <dgm:pt modelId="{70A2E48C-1B29-7D46-86EA-41355D552785}" type="parTrans" cxnId="{8916467D-501A-6E42-B6AA-D16CA341D570}">
      <dgm:prSet/>
      <dgm:spPr/>
      <dgm:t>
        <a:bodyPr/>
        <a:lstStyle/>
        <a:p>
          <a:endParaRPr lang="en-US"/>
        </a:p>
      </dgm:t>
    </dgm:pt>
    <dgm:pt modelId="{6C528502-1252-0A45-929B-89CBC96104AC}" type="sibTrans" cxnId="{8916467D-501A-6E42-B6AA-D16CA341D570}">
      <dgm:prSet/>
      <dgm:spPr/>
      <dgm:t>
        <a:bodyPr/>
        <a:lstStyle/>
        <a:p>
          <a:endParaRPr lang="en-US"/>
        </a:p>
      </dgm:t>
    </dgm:pt>
    <dgm:pt modelId="{436E8E19-A45D-0345-BDF7-406F22FD211F}" type="pres">
      <dgm:prSet presAssocID="{84BF0575-71CE-D441-80F7-CE30483099CD}" presName="Name0" presStyleCnt="0">
        <dgm:presLayoutVars>
          <dgm:dir/>
          <dgm:resizeHandles val="exact"/>
        </dgm:presLayoutVars>
      </dgm:prSet>
      <dgm:spPr/>
    </dgm:pt>
    <dgm:pt modelId="{B423FA4E-1E52-B44A-9D63-CB046E257CEF}" type="pres">
      <dgm:prSet presAssocID="{84BF0575-71CE-D441-80F7-CE30483099CD}" presName="cycle" presStyleCnt="0"/>
      <dgm:spPr/>
    </dgm:pt>
    <dgm:pt modelId="{A27DEA08-B305-054F-896D-A46F4CA2A28C}" type="pres">
      <dgm:prSet presAssocID="{ACBD7FA1-AB78-1A49-9FCB-FA4F21C08565}" presName="nodeFirstNode" presStyleLbl="node1" presStyleIdx="0" presStyleCnt="5">
        <dgm:presLayoutVars>
          <dgm:bulletEnabled val="1"/>
        </dgm:presLayoutVars>
      </dgm:prSet>
      <dgm:spPr/>
    </dgm:pt>
    <dgm:pt modelId="{E6BDAB71-4E0C-BD4D-A90A-ABE64165FEC3}" type="pres">
      <dgm:prSet presAssocID="{86325F3E-FB8F-EC4F-9B52-CEFE2A4D278D}" presName="sibTransFirstNode" presStyleLbl="bgShp" presStyleIdx="0" presStyleCnt="1"/>
      <dgm:spPr/>
    </dgm:pt>
    <dgm:pt modelId="{D3362864-00F4-0B49-9EC1-B4C42CD0604B}" type="pres">
      <dgm:prSet presAssocID="{7C75545A-607A-D741-BDF2-F6FCA372B737}" presName="nodeFollowingNodes" presStyleLbl="node1" presStyleIdx="1" presStyleCnt="5">
        <dgm:presLayoutVars>
          <dgm:bulletEnabled val="1"/>
        </dgm:presLayoutVars>
      </dgm:prSet>
      <dgm:spPr/>
    </dgm:pt>
    <dgm:pt modelId="{A57CC310-BB80-D446-8129-C2C8B83337DF}" type="pres">
      <dgm:prSet presAssocID="{4E79D488-2F7D-124F-8FA7-E6B9EB9E1431}" presName="nodeFollowingNodes" presStyleLbl="node1" presStyleIdx="2" presStyleCnt="5">
        <dgm:presLayoutVars>
          <dgm:bulletEnabled val="1"/>
        </dgm:presLayoutVars>
      </dgm:prSet>
      <dgm:spPr/>
    </dgm:pt>
    <dgm:pt modelId="{02EFF2E1-E1C2-4C4E-87B5-24A3C840EE44}" type="pres">
      <dgm:prSet presAssocID="{1A38740C-F171-9C48-8E21-AFE7E046513B}" presName="nodeFollowingNodes" presStyleLbl="node1" presStyleIdx="3" presStyleCnt="5">
        <dgm:presLayoutVars>
          <dgm:bulletEnabled val="1"/>
        </dgm:presLayoutVars>
      </dgm:prSet>
      <dgm:spPr/>
    </dgm:pt>
    <dgm:pt modelId="{9ECF8B63-EF03-9743-879B-45CA62DEFF3A}" type="pres">
      <dgm:prSet presAssocID="{5B9D0DC8-8855-C148-B535-8F31A0BAFB37}" presName="nodeFollowingNodes" presStyleLbl="node1" presStyleIdx="4" presStyleCnt="5">
        <dgm:presLayoutVars>
          <dgm:bulletEnabled val="1"/>
        </dgm:presLayoutVars>
      </dgm:prSet>
      <dgm:spPr/>
    </dgm:pt>
  </dgm:ptLst>
  <dgm:cxnLst>
    <dgm:cxn modelId="{35108A04-5D43-3C4F-98AC-8BC3536947E1}" type="presOf" srcId="{86325F3E-FB8F-EC4F-9B52-CEFE2A4D278D}" destId="{E6BDAB71-4E0C-BD4D-A90A-ABE64165FEC3}" srcOrd="0" destOrd="0" presId="urn:microsoft.com/office/officeart/2005/8/layout/cycle3"/>
    <dgm:cxn modelId="{4C387F06-5997-F347-B4E0-7D0F7D35639A}" srcId="{84BF0575-71CE-D441-80F7-CE30483099CD}" destId="{7C75545A-607A-D741-BDF2-F6FCA372B737}" srcOrd="1" destOrd="0" parTransId="{B106630E-26D6-734A-BB0E-AA221EE01E84}" sibTransId="{0F614ADD-7440-3445-9A35-2D75AA23BBAF}"/>
    <dgm:cxn modelId="{5E1D9419-FEDD-184B-B7E2-000FAC05F4A6}" srcId="{84BF0575-71CE-D441-80F7-CE30483099CD}" destId="{4E79D488-2F7D-124F-8FA7-E6B9EB9E1431}" srcOrd="2" destOrd="0" parTransId="{71F4ABAD-528C-9B4A-927E-C07A33E4D52E}" sibTransId="{7BA50AE7-F3D1-AE49-8093-6AAE9CE6EE87}"/>
    <dgm:cxn modelId="{4DC76230-3A02-B64A-9D5E-D6C467DF53C4}" type="presOf" srcId="{4E79D488-2F7D-124F-8FA7-E6B9EB9E1431}" destId="{A57CC310-BB80-D446-8129-C2C8B83337DF}" srcOrd="0" destOrd="0" presId="urn:microsoft.com/office/officeart/2005/8/layout/cycle3"/>
    <dgm:cxn modelId="{C1DA4369-5FB8-F346-80B4-4D362EBA307D}" type="presOf" srcId="{5B9D0DC8-8855-C148-B535-8F31A0BAFB37}" destId="{9ECF8B63-EF03-9743-879B-45CA62DEFF3A}" srcOrd="0" destOrd="0" presId="urn:microsoft.com/office/officeart/2005/8/layout/cycle3"/>
    <dgm:cxn modelId="{4B88FE73-DFEA-DC44-BA35-0EA749F3660E}" type="presOf" srcId="{ACBD7FA1-AB78-1A49-9FCB-FA4F21C08565}" destId="{A27DEA08-B305-054F-896D-A46F4CA2A28C}" srcOrd="0" destOrd="0" presId="urn:microsoft.com/office/officeart/2005/8/layout/cycle3"/>
    <dgm:cxn modelId="{8916467D-501A-6E42-B6AA-D16CA341D570}" srcId="{84BF0575-71CE-D441-80F7-CE30483099CD}" destId="{5B9D0DC8-8855-C148-B535-8F31A0BAFB37}" srcOrd="4" destOrd="0" parTransId="{70A2E48C-1B29-7D46-86EA-41355D552785}" sibTransId="{6C528502-1252-0A45-929B-89CBC96104AC}"/>
    <dgm:cxn modelId="{8A23477D-CFAE-8140-9D14-6993E43304F8}" srcId="{84BF0575-71CE-D441-80F7-CE30483099CD}" destId="{1A38740C-F171-9C48-8E21-AFE7E046513B}" srcOrd="3" destOrd="0" parTransId="{87D25444-F8E4-E744-A29A-97744282DC51}" sibTransId="{114B1E18-1C1F-0F4F-B157-31CDFA010FD4}"/>
    <dgm:cxn modelId="{F4765CC6-A9B2-1D46-BBC8-58410C13B3B7}" type="presOf" srcId="{7C75545A-607A-D741-BDF2-F6FCA372B737}" destId="{D3362864-00F4-0B49-9EC1-B4C42CD0604B}" srcOrd="0" destOrd="0" presId="urn:microsoft.com/office/officeart/2005/8/layout/cycle3"/>
    <dgm:cxn modelId="{FFFFABCC-ABEB-6E47-98B4-1B7D7CFEF84F}" srcId="{84BF0575-71CE-D441-80F7-CE30483099CD}" destId="{ACBD7FA1-AB78-1A49-9FCB-FA4F21C08565}" srcOrd="0" destOrd="0" parTransId="{094E655C-18FF-B143-8CAE-FDD5A86CB175}" sibTransId="{86325F3E-FB8F-EC4F-9B52-CEFE2A4D278D}"/>
    <dgm:cxn modelId="{6AB8B8DF-F676-4B4C-A3B0-18491CFF3588}" type="presOf" srcId="{84BF0575-71CE-D441-80F7-CE30483099CD}" destId="{436E8E19-A45D-0345-BDF7-406F22FD211F}" srcOrd="0" destOrd="0" presId="urn:microsoft.com/office/officeart/2005/8/layout/cycle3"/>
    <dgm:cxn modelId="{DDB7D0E4-021A-504F-B3E2-B587BAF4D65C}" type="presOf" srcId="{1A38740C-F171-9C48-8E21-AFE7E046513B}" destId="{02EFF2E1-E1C2-4C4E-87B5-24A3C840EE44}" srcOrd="0" destOrd="0" presId="urn:microsoft.com/office/officeart/2005/8/layout/cycle3"/>
    <dgm:cxn modelId="{E8E0AA91-299D-1A41-82C6-FE1932232359}" type="presParOf" srcId="{436E8E19-A45D-0345-BDF7-406F22FD211F}" destId="{B423FA4E-1E52-B44A-9D63-CB046E257CEF}" srcOrd="0" destOrd="0" presId="urn:microsoft.com/office/officeart/2005/8/layout/cycle3"/>
    <dgm:cxn modelId="{D3EDC8EF-CFBF-894B-A8DD-959974083C9E}" type="presParOf" srcId="{B423FA4E-1E52-B44A-9D63-CB046E257CEF}" destId="{A27DEA08-B305-054F-896D-A46F4CA2A28C}" srcOrd="0" destOrd="0" presId="urn:microsoft.com/office/officeart/2005/8/layout/cycle3"/>
    <dgm:cxn modelId="{65E4B01C-1137-5A46-B3B9-D7401B876E39}" type="presParOf" srcId="{B423FA4E-1E52-B44A-9D63-CB046E257CEF}" destId="{E6BDAB71-4E0C-BD4D-A90A-ABE64165FEC3}" srcOrd="1" destOrd="0" presId="urn:microsoft.com/office/officeart/2005/8/layout/cycle3"/>
    <dgm:cxn modelId="{ABB27B73-13EC-5F47-8956-BC108E923FFE}" type="presParOf" srcId="{B423FA4E-1E52-B44A-9D63-CB046E257CEF}" destId="{D3362864-00F4-0B49-9EC1-B4C42CD0604B}" srcOrd="2" destOrd="0" presId="urn:microsoft.com/office/officeart/2005/8/layout/cycle3"/>
    <dgm:cxn modelId="{56761ECD-1093-7B4E-B6B3-CF699333CADE}" type="presParOf" srcId="{B423FA4E-1E52-B44A-9D63-CB046E257CEF}" destId="{A57CC310-BB80-D446-8129-C2C8B83337DF}" srcOrd="3" destOrd="0" presId="urn:microsoft.com/office/officeart/2005/8/layout/cycle3"/>
    <dgm:cxn modelId="{AFB2E60C-9F7D-3744-A4EA-A0B92F29ED79}" type="presParOf" srcId="{B423FA4E-1E52-B44A-9D63-CB046E257CEF}" destId="{02EFF2E1-E1C2-4C4E-87B5-24A3C840EE44}" srcOrd="4" destOrd="0" presId="urn:microsoft.com/office/officeart/2005/8/layout/cycle3"/>
    <dgm:cxn modelId="{038611BF-EA54-0645-AD1F-A5057B8E2F5A}" type="presParOf" srcId="{B423FA4E-1E52-B44A-9D63-CB046E257CEF}" destId="{9ECF8B63-EF03-9743-879B-45CA62DEFF3A}"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D05DED3-7443-450E-AA90-0C84E04289E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1F44F4D-7CEB-4B32-BFB5-04AE1435C7DA}">
      <dgm:prSet/>
      <dgm:spPr/>
      <dgm:t>
        <a:bodyPr/>
        <a:lstStyle/>
        <a:p>
          <a:r>
            <a:rPr lang="en-US"/>
            <a:t>List the three domains of learning as identified in Blooms Taxonomy</a:t>
          </a:r>
        </a:p>
      </dgm:t>
    </dgm:pt>
    <dgm:pt modelId="{07188358-F284-494A-B3E2-6340A1DD29AF}" type="parTrans" cxnId="{14D70825-286D-44B7-BBE4-B6276D0FED30}">
      <dgm:prSet/>
      <dgm:spPr/>
      <dgm:t>
        <a:bodyPr/>
        <a:lstStyle/>
        <a:p>
          <a:endParaRPr lang="en-US"/>
        </a:p>
      </dgm:t>
    </dgm:pt>
    <dgm:pt modelId="{FF5B7DBF-0382-47D6-8BA6-C72278D2D14A}" type="sibTrans" cxnId="{14D70825-286D-44B7-BBE4-B6276D0FED30}">
      <dgm:prSet/>
      <dgm:spPr/>
      <dgm:t>
        <a:bodyPr/>
        <a:lstStyle/>
        <a:p>
          <a:endParaRPr lang="en-US"/>
        </a:p>
      </dgm:t>
    </dgm:pt>
    <dgm:pt modelId="{DA34A6AF-1EC1-4FC6-8101-E77E9183D72F}">
      <dgm:prSet/>
      <dgm:spPr/>
      <dgm:t>
        <a:bodyPr/>
        <a:lstStyle/>
        <a:p>
          <a:r>
            <a:rPr lang="en-US"/>
            <a:t>Identify the key verbs that constitute Blooms Taxonomy </a:t>
          </a:r>
        </a:p>
      </dgm:t>
    </dgm:pt>
    <dgm:pt modelId="{17E978BD-CBD0-4806-83B6-27704F396DC3}" type="parTrans" cxnId="{89CB8207-9ED7-4D84-A04C-5A47B60D72E9}">
      <dgm:prSet/>
      <dgm:spPr/>
      <dgm:t>
        <a:bodyPr/>
        <a:lstStyle/>
        <a:p>
          <a:endParaRPr lang="en-US"/>
        </a:p>
      </dgm:t>
    </dgm:pt>
    <dgm:pt modelId="{21900AE8-7A78-4227-93BE-9FD04C7C815C}" type="sibTrans" cxnId="{89CB8207-9ED7-4D84-A04C-5A47B60D72E9}">
      <dgm:prSet/>
      <dgm:spPr/>
      <dgm:t>
        <a:bodyPr/>
        <a:lstStyle/>
        <a:p>
          <a:endParaRPr lang="en-US"/>
        </a:p>
      </dgm:t>
    </dgm:pt>
    <dgm:pt modelId="{9A1B1CA8-B1F4-414D-A9F0-E2A096715F75}" type="pres">
      <dgm:prSet presAssocID="{9D05DED3-7443-450E-AA90-0C84E04289EF}" presName="linear" presStyleCnt="0">
        <dgm:presLayoutVars>
          <dgm:animLvl val="lvl"/>
          <dgm:resizeHandles val="exact"/>
        </dgm:presLayoutVars>
      </dgm:prSet>
      <dgm:spPr/>
    </dgm:pt>
    <dgm:pt modelId="{231F6759-6DAF-8143-968F-6CBC219D851B}" type="pres">
      <dgm:prSet presAssocID="{21F44F4D-7CEB-4B32-BFB5-04AE1435C7DA}" presName="parentText" presStyleLbl="node1" presStyleIdx="0" presStyleCnt="2">
        <dgm:presLayoutVars>
          <dgm:chMax val="0"/>
          <dgm:bulletEnabled val="1"/>
        </dgm:presLayoutVars>
      </dgm:prSet>
      <dgm:spPr/>
    </dgm:pt>
    <dgm:pt modelId="{209C1E84-A057-6044-A6EE-BDD4CEE8871C}" type="pres">
      <dgm:prSet presAssocID="{FF5B7DBF-0382-47D6-8BA6-C72278D2D14A}" presName="spacer" presStyleCnt="0"/>
      <dgm:spPr/>
    </dgm:pt>
    <dgm:pt modelId="{4761CF05-4642-524D-9952-51D431C1BF65}" type="pres">
      <dgm:prSet presAssocID="{DA34A6AF-1EC1-4FC6-8101-E77E9183D72F}" presName="parentText" presStyleLbl="node1" presStyleIdx="1" presStyleCnt="2">
        <dgm:presLayoutVars>
          <dgm:chMax val="0"/>
          <dgm:bulletEnabled val="1"/>
        </dgm:presLayoutVars>
      </dgm:prSet>
      <dgm:spPr/>
    </dgm:pt>
  </dgm:ptLst>
  <dgm:cxnLst>
    <dgm:cxn modelId="{89CB8207-9ED7-4D84-A04C-5A47B60D72E9}" srcId="{9D05DED3-7443-450E-AA90-0C84E04289EF}" destId="{DA34A6AF-1EC1-4FC6-8101-E77E9183D72F}" srcOrd="1" destOrd="0" parTransId="{17E978BD-CBD0-4806-83B6-27704F396DC3}" sibTransId="{21900AE8-7A78-4227-93BE-9FD04C7C815C}"/>
    <dgm:cxn modelId="{14D70825-286D-44B7-BBE4-B6276D0FED30}" srcId="{9D05DED3-7443-450E-AA90-0C84E04289EF}" destId="{21F44F4D-7CEB-4B32-BFB5-04AE1435C7DA}" srcOrd="0" destOrd="0" parTransId="{07188358-F284-494A-B3E2-6340A1DD29AF}" sibTransId="{FF5B7DBF-0382-47D6-8BA6-C72278D2D14A}"/>
    <dgm:cxn modelId="{47757D52-9265-F84A-8F41-A945C744FE4A}" type="presOf" srcId="{DA34A6AF-1EC1-4FC6-8101-E77E9183D72F}" destId="{4761CF05-4642-524D-9952-51D431C1BF65}" srcOrd="0" destOrd="0" presId="urn:microsoft.com/office/officeart/2005/8/layout/vList2"/>
    <dgm:cxn modelId="{EA6B6565-9EDC-3845-B438-591BAD9599EE}" type="presOf" srcId="{21F44F4D-7CEB-4B32-BFB5-04AE1435C7DA}" destId="{231F6759-6DAF-8143-968F-6CBC219D851B}" srcOrd="0" destOrd="0" presId="urn:microsoft.com/office/officeart/2005/8/layout/vList2"/>
    <dgm:cxn modelId="{6E8BBAC1-088C-284D-A1F4-090C19D13278}" type="presOf" srcId="{9D05DED3-7443-450E-AA90-0C84E04289EF}" destId="{9A1B1CA8-B1F4-414D-A9F0-E2A096715F75}" srcOrd="0" destOrd="0" presId="urn:microsoft.com/office/officeart/2005/8/layout/vList2"/>
    <dgm:cxn modelId="{2CBB7DB6-6811-904C-8EA2-292AA9DB61D1}" type="presParOf" srcId="{9A1B1CA8-B1F4-414D-A9F0-E2A096715F75}" destId="{231F6759-6DAF-8143-968F-6CBC219D851B}" srcOrd="0" destOrd="0" presId="urn:microsoft.com/office/officeart/2005/8/layout/vList2"/>
    <dgm:cxn modelId="{5CF0CFB4-A181-B245-9646-2927262CCE4D}" type="presParOf" srcId="{9A1B1CA8-B1F4-414D-A9F0-E2A096715F75}" destId="{209C1E84-A057-6044-A6EE-BDD4CEE8871C}" srcOrd="1" destOrd="0" presId="urn:microsoft.com/office/officeart/2005/8/layout/vList2"/>
    <dgm:cxn modelId="{1418EDD1-B014-AA48-A051-57E3D85A633B}" type="presParOf" srcId="{9A1B1CA8-B1F4-414D-A9F0-E2A096715F75}" destId="{4761CF05-4642-524D-9952-51D431C1BF6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11879F-0EB6-2B43-B320-38F449F980A9}">
      <dsp:nvSpPr>
        <dsp:cNvPr id="0" name=""/>
        <dsp:cNvSpPr/>
      </dsp:nvSpPr>
      <dsp:spPr>
        <a:xfrm>
          <a:off x="1072908" y="-34016"/>
          <a:ext cx="5740882" cy="5740882"/>
        </a:xfrm>
        <a:prstGeom prst="circularArrow">
          <a:avLst>
            <a:gd name="adj1" fmla="val 5544"/>
            <a:gd name="adj2" fmla="val 330680"/>
            <a:gd name="adj3" fmla="val 13776181"/>
            <a:gd name="adj4" fmla="val 17385808"/>
            <a:gd name="adj5" fmla="val 5757"/>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B13065-DA89-0043-B372-FC624643E99A}">
      <dsp:nvSpPr>
        <dsp:cNvPr id="0" name=""/>
        <dsp:cNvSpPr/>
      </dsp:nvSpPr>
      <dsp:spPr>
        <a:xfrm>
          <a:off x="2599376" y="1991"/>
          <a:ext cx="2687947" cy="1343973"/>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Wingdings" pitchFamily="2" charset="2"/>
            <a:buNone/>
          </a:pPr>
          <a:r>
            <a:rPr lang="en-US" sz="2000" kern="1200" dirty="0"/>
            <a:t>18.00</a:t>
          </a:r>
        </a:p>
        <a:p>
          <a:pPr marL="0" lvl="0" indent="0" algn="ctr" defTabSz="889000">
            <a:lnSpc>
              <a:spcPct val="90000"/>
            </a:lnSpc>
            <a:spcBef>
              <a:spcPct val="0"/>
            </a:spcBef>
            <a:spcAft>
              <a:spcPct val="35000"/>
            </a:spcAft>
            <a:buFont typeface="Wingdings" pitchFamily="2" charset="2"/>
            <a:buNone/>
          </a:pPr>
          <a:r>
            <a:rPr lang="en-US" sz="2000" kern="1200" dirty="0"/>
            <a:t>Teaching Cycle/Blooms Taxonomy </a:t>
          </a:r>
          <a:endParaRPr lang="en-GB" sz="2000" kern="1200" dirty="0"/>
        </a:p>
      </dsp:txBody>
      <dsp:txXfrm>
        <a:off x="2664983" y="67598"/>
        <a:ext cx="2556733" cy="1212759"/>
      </dsp:txXfrm>
    </dsp:sp>
    <dsp:sp modelId="{899A9782-2374-A248-933F-9C2038391085}">
      <dsp:nvSpPr>
        <dsp:cNvPr id="0" name=""/>
        <dsp:cNvSpPr/>
      </dsp:nvSpPr>
      <dsp:spPr>
        <a:xfrm>
          <a:off x="4927693" y="1693613"/>
          <a:ext cx="2687947" cy="1343973"/>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Wingdings" pitchFamily="2" charset="2"/>
            <a:buNone/>
          </a:pPr>
          <a:r>
            <a:rPr lang="en-US" sz="2000" kern="1200" dirty="0"/>
            <a:t>18.45</a:t>
          </a:r>
        </a:p>
        <a:p>
          <a:pPr marL="0" lvl="0" indent="0" algn="ctr" defTabSz="889000">
            <a:lnSpc>
              <a:spcPct val="90000"/>
            </a:lnSpc>
            <a:spcBef>
              <a:spcPct val="0"/>
            </a:spcBef>
            <a:spcAft>
              <a:spcPct val="35000"/>
            </a:spcAft>
            <a:buFont typeface="Wingdings" pitchFamily="2" charset="2"/>
            <a:buNone/>
          </a:pPr>
          <a:r>
            <a:rPr lang="en-US" sz="2000" kern="1200" dirty="0"/>
            <a:t>Activity /Coffee break Group discussions </a:t>
          </a:r>
          <a:endParaRPr lang="en-GB" sz="2000" kern="1200" dirty="0"/>
        </a:p>
      </dsp:txBody>
      <dsp:txXfrm>
        <a:off x="4993300" y="1759220"/>
        <a:ext cx="2556733" cy="1212759"/>
      </dsp:txXfrm>
    </dsp:sp>
    <dsp:sp modelId="{9ECA4B30-94B9-1D48-917D-A03EA691993C}">
      <dsp:nvSpPr>
        <dsp:cNvPr id="0" name=""/>
        <dsp:cNvSpPr/>
      </dsp:nvSpPr>
      <dsp:spPr>
        <a:xfrm>
          <a:off x="4038355" y="4430714"/>
          <a:ext cx="2687947" cy="1343973"/>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Wingdings" pitchFamily="2" charset="2"/>
            <a:buNone/>
          </a:pPr>
          <a:r>
            <a:rPr lang="en-US" sz="2000" kern="1200" dirty="0"/>
            <a:t>19.15</a:t>
          </a:r>
        </a:p>
        <a:p>
          <a:pPr marL="0" lvl="0" indent="0" algn="ctr" defTabSz="889000">
            <a:lnSpc>
              <a:spcPct val="90000"/>
            </a:lnSpc>
            <a:spcBef>
              <a:spcPct val="0"/>
            </a:spcBef>
            <a:spcAft>
              <a:spcPct val="35000"/>
            </a:spcAft>
            <a:buFont typeface="Wingdings" pitchFamily="2" charset="2"/>
            <a:buNone/>
          </a:pPr>
          <a:r>
            <a:rPr lang="en-US" sz="2000" kern="1200" dirty="0"/>
            <a:t>Plenary Discussion  </a:t>
          </a:r>
          <a:endParaRPr lang="en-GB" sz="2000" kern="1200" dirty="0"/>
        </a:p>
      </dsp:txBody>
      <dsp:txXfrm>
        <a:off x="4103962" y="4496321"/>
        <a:ext cx="2556733" cy="1212759"/>
      </dsp:txXfrm>
    </dsp:sp>
    <dsp:sp modelId="{ACA82BEB-9F13-6944-B294-87D1448F4C13}">
      <dsp:nvSpPr>
        <dsp:cNvPr id="0" name=""/>
        <dsp:cNvSpPr/>
      </dsp:nvSpPr>
      <dsp:spPr>
        <a:xfrm>
          <a:off x="1160397" y="4430714"/>
          <a:ext cx="2687947" cy="1343973"/>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Wingdings" pitchFamily="2" charset="2"/>
            <a:buNone/>
          </a:pPr>
          <a:r>
            <a:rPr lang="en-US" sz="2000" kern="1200" dirty="0"/>
            <a:t>19.45</a:t>
          </a:r>
        </a:p>
        <a:p>
          <a:pPr marL="0" lvl="0" indent="0" algn="ctr" defTabSz="889000">
            <a:lnSpc>
              <a:spcPct val="90000"/>
            </a:lnSpc>
            <a:spcBef>
              <a:spcPct val="0"/>
            </a:spcBef>
            <a:spcAft>
              <a:spcPct val="35000"/>
            </a:spcAft>
            <a:buFont typeface="Wingdings" pitchFamily="2" charset="2"/>
            <a:buNone/>
          </a:pPr>
          <a:r>
            <a:rPr lang="en-US" sz="2000" kern="1200" dirty="0"/>
            <a:t>Assessment &amp; Reflective practice </a:t>
          </a:r>
        </a:p>
      </dsp:txBody>
      <dsp:txXfrm>
        <a:off x="1226004" y="4496321"/>
        <a:ext cx="2556733" cy="1212759"/>
      </dsp:txXfrm>
    </dsp:sp>
    <dsp:sp modelId="{70650A7A-497B-9749-A0B8-56F33916E25B}">
      <dsp:nvSpPr>
        <dsp:cNvPr id="0" name=""/>
        <dsp:cNvSpPr/>
      </dsp:nvSpPr>
      <dsp:spPr>
        <a:xfrm>
          <a:off x="271059" y="1693613"/>
          <a:ext cx="2687947" cy="1343973"/>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Wingdings" pitchFamily="2" charset="2"/>
            <a:buNone/>
          </a:pPr>
          <a:r>
            <a:rPr lang="en-US" sz="2000" kern="1200" dirty="0"/>
            <a:t>20.15 </a:t>
          </a:r>
        </a:p>
        <a:p>
          <a:pPr marL="0" lvl="0" indent="0" algn="ctr" defTabSz="889000">
            <a:lnSpc>
              <a:spcPct val="90000"/>
            </a:lnSpc>
            <a:spcBef>
              <a:spcPct val="0"/>
            </a:spcBef>
            <a:spcAft>
              <a:spcPct val="35000"/>
            </a:spcAft>
            <a:buFont typeface="Wingdings" pitchFamily="2" charset="2"/>
            <a:buNone/>
          </a:pPr>
          <a:r>
            <a:rPr lang="en-US" sz="2000" kern="1200" dirty="0"/>
            <a:t>Review &amp; Close</a:t>
          </a:r>
        </a:p>
      </dsp:txBody>
      <dsp:txXfrm>
        <a:off x="336666" y="1759220"/>
        <a:ext cx="2556733" cy="12127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E4D0E6-1062-8049-917D-8AD2CC68B171}">
      <dsp:nvSpPr>
        <dsp:cNvPr id="0" name=""/>
        <dsp:cNvSpPr/>
      </dsp:nvSpPr>
      <dsp:spPr>
        <a:xfrm>
          <a:off x="4823422" y="2958909"/>
          <a:ext cx="2149560" cy="1392428"/>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57150" lvl="1" indent="-57150" algn="l" defTabSz="488950">
            <a:lnSpc>
              <a:spcPct val="90000"/>
            </a:lnSpc>
            <a:spcBef>
              <a:spcPct val="0"/>
            </a:spcBef>
            <a:spcAft>
              <a:spcPct val="15000"/>
            </a:spcAft>
            <a:buChar char="•"/>
          </a:pPr>
          <a:r>
            <a:rPr lang="en-GB" sz="1100" kern="1200" dirty="0"/>
            <a:t>Teaching and Learning</a:t>
          </a:r>
        </a:p>
        <a:p>
          <a:pPr marL="57150" lvl="1" indent="-57150" algn="l" defTabSz="488950">
            <a:lnSpc>
              <a:spcPct val="90000"/>
            </a:lnSpc>
            <a:spcBef>
              <a:spcPct val="0"/>
            </a:spcBef>
            <a:spcAft>
              <a:spcPct val="15000"/>
            </a:spcAft>
            <a:buChar char="•"/>
          </a:pPr>
          <a:r>
            <a:rPr lang="en-GB" sz="1100" kern="1200" dirty="0"/>
            <a:t>Strategies and resources </a:t>
          </a:r>
        </a:p>
        <a:p>
          <a:pPr marL="57150" lvl="1" indent="-57150" algn="l" defTabSz="488950">
            <a:lnSpc>
              <a:spcPct val="90000"/>
            </a:lnSpc>
            <a:spcBef>
              <a:spcPct val="0"/>
            </a:spcBef>
            <a:spcAft>
              <a:spcPct val="15000"/>
            </a:spcAft>
            <a:buChar char="•"/>
          </a:pPr>
          <a:r>
            <a:rPr lang="en-GB" sz="1100" kern="1200" dirty="0"/>
            <a:t>Subject specialism </a:t>
          </a:r>
        </a:p>
      </dsp:txBody>
      <dsp:txXfrm>
        <a:off x="5498877" y="3337603"/>
        <a:ext cx="1443518" cy="983147"/>
      </dsp:txXfrm>
    </dsp:sp>
    <dsp:sp modelId="{36C31B3B-12FA-BA4E-AFAD-B1165657F9CA}">
      <dsp:nvSpPr>
        <dsp:cNvPr id="0" name=""/>
        <dsp:cNvSpPr/>
      </dsp:nvSpPr>
      <dsp:spPr>
        <a:xfrm>
          <a:off x="1114980" y="2958909"/>
          <a:ext cx="2149560" cy="1392428"/>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57150" lvl="1" indent="-57150" algn="l" defTabSz="488950">
            <a:lnSpc>
              <a:spcPct val="90000"/>
            </a:lnSpc>
            <a:spcBef>
              <a:spcPct val="0"/>
            </a:spcBef>
            <a:spcAft>
              <a:spcPct val="15000"/>
            </a:spcAft>
            <a:buChar char="•"/>
          </a:pPr>
          <a:r>
            <a:rPr lang="en-GB" sz="1100" kern="1200" dirty="0"/>
            <a:t>Deliver engaging teaching </a:t>
          </a:r>
        </a:p>
        <a:p>
          <a:pPr marL="57150" lvl="1" indent="-57150" algn="l" defTabSz="488950">
            <a:lnSpc>
              <a:spcPct val="90000"/>
            </a:lnSpc>
            <a:spcBef>
              <a:spcPct val="0"/>
            </a:spcBef>
            <a:spcAft>
              <a:spcPct val="15000"/>
            </a:spcAft>
            <a:buChar char="•"/>
          </a:pPr>
          <a:r>
            <a:rPr lang="en-GB" sz="1100" kern="1200" dirty="0"/>
            <a:t>Meet learner needs </a:t>
          </a:r>
        </a:p>
      </dsp:txBody>
      <dsp:txXfrm>
        <a:off x="1145567" y="3337603"/>
        <a:ext cx="1443518" cy="983147"/>
      </dsp:txXfrm>
    </dsp:sp>
    <dsp:sp modelId="{CA74ABF8-1325-634D-A558-8EB203E7105E}">
      <dsp:nvSpPr>
        <dsp:cNvPr id="0" name=""/>
        <dsp:cNvSpPr/>
      </dsp:nvSpPr>
      <dsp:spPr>
        <a:xfrm>
          <a:off x="4622158" y="0"/>
          <a:ext cx="2149560" cy="1392428"/>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57150" lvl="1" indent="-57150" algn="l" defTabSz="488950">
            <a:lnSpc>
              <a:spcPct val="90000"/>
            </a:lnSpc>
            <a:spcBef>
              <a:spcPct val="0"/>
            </a:spcBef>
            <a:spcAft>
              <a:spcPct val="15000"/>
            </a:spcAft>
            <a:buChar char="•"/>
          </a:pPr>
          <a:r>
            <a:rPr lang="en-GB" sz="1100" kern="1200" dirty="0"/>
            <a:t>Learning outcomes </a:t>
          </a:r>
        </a:p>
        <a:p>
          <a:pPr marL="57150" lvl="1" indent="-57150" algn="l" defTabSz="488950">
            <a:lnSpc>
              <a:spcPct val="90000"/>
            </a:lnSpc>
            <a:spcBef>
              <a:spcPct val="0"/>
            </a:spcBef>
            <a:spcAft>
              <a:spcPct val="15000"/>
            </a:spcAft>
            <a:buChar char="•"/>
          </a:pPr>
          <a:r>
            <a:rPr lang="en-GB" sz="1100" kern="1200" dirty="0"/>
            <a:t>Learner profile </a:t>
          </a:r>
        </a:p>
      </dsp:txBody>
      <dsp:txXfrm>
        <a:off x="5297614" y="30587"/>
        <a:ext cx="1443518" cy="983147"/>
      </dsp:txXfrm>
    </dsp:sp>
    <dsp:sp modelId="{77082F7A-5DB5-7C40-B064-54640AFB4F76}">
      <dsp:nvSpPr>
        <dsp:cNvPr id="0" name=""/>
        <dsp:cNvSpPr/>
      </dsp:nvSpPr>
      <dsp:spPr>
        <a:xfrm>
          <a:off x="1114980" y="0"/>
          <a:ext cx="2149560" cy="1392428"/>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57150" lvl="1" indent="-57150" algn="l" defTabSz="488950">
            <a:lnSpc>
              <a:spcPct val="90000"/>
            </a:lnSpc>
            <a:spcBef>
              <a:spcPct val="0"/>
            </a:spcBef>
            <a:spcAft>
              <a:spcPct val="15000"/>
            </a:spcAft>
            <a:buChar char="•"/>
          </a:pPr>
          <a:r>
            <a:rPr lang="en-GB" sz="1100" kern="1200" dirty="0"/>
            <a:t>Constructive feedback</a:t>
          </a:r>
        </a:p>
        <a:p>
          <a:pPr marL="57150" lvl="1" indent="-57150" algn="l" defTabSz="488950">
            <a:lnSpc>
              <a:spcPct val="90000"/>
            </a:lnSpc>
            <a:spcBef>
              <a:spcPct val="0"/>
            </a:spcBef>
            <a:spcAft>
              <a:spcPct val="15000"/>
            </a:spcAft>
            <a:buChar char="•"/>
          </a:pPr>
          <a:r>
            <a:rPr lang="en-GB" sz="1100" kern="1200" dirty="0"/>
            <a:t>Teaching effectiveness </a:t>
          </a:r>
        </a:p>
      </dsp:txBody>
      <dsp:txXfrm>
        <a:off x="1145567" y="30587"/>
        <a:ext cx="1443518" cy="983147"/>
      </dsp:txXfrm>
    </dsp:sp>
    <dsp:sp modelId="{138A4CF0-5978-F04E-9438-D5DA7C603876}">
      <dsp:nvSpPr>
        <dsp:cNvPr id="0" name=""/>
        <dsp:cNvSpPr/>
      </dsp:nvSpPr>
      <dsp:spPr>
        <a:xfrm>
          <a:off x="2015707" y="248026"/>
          <a:ext cx="1884129" cy="1884129"/>
        </a:xfrm>
        <a:prstGeom prst="pieWedge">
          <a:avLst/>
        </a:prstGeom>
        <a:solidFill>
          <a:schemeClr val="accent1">
            <a:shade val="5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t>Assessment and Feedback </a:t>
          </a:r>
        </a:p>
      </dsp:txBody>
      <dsp:txXfrm>
        <a:off x="2567556" y="799875"/>
        <a:ext cx="1332280" cy="1332280"/>
      </dsp:txXfrm>
    </dsp:sp>
    <dsp:sp modelId="{6187E514-272D-384E-A966-26CAED04AD3F}">
      <dsp:nvSpPr>
        <dsp:cNvPr id="0" name=""/>
        <dsp:cNvSpPr/>
      </dsp:nvSpPr>
      <dsp:spPr>
        <a:xfrm rot="5400000">
          <a:off x="3986863" y="248026"/>
          <a:ext cx="1884129" cy="1884129"/>
        </a:xfrm>
        <a:prstGeom prst="pieWedge">
          <a:avLst/>
        </a:prstGeom>
        <a:solidFill>
          <a:schemeClr val="accent1">
            <a:shade val="50000"/>
            <a:hueOff val="201247"/>
            <a:satOff val="-4901"/>
            <a:lumOff val="2144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t>Learning Needs Analysis </a:t>
          </a:r>
        </a:p>
      </dsp:txBody>
      <dsp:txXfrm rot="-5400000">
        <a:off x="3986863" y="799875"/>
        <a:ext cx="1332280" cy="1332280"/>
      </dsp:txXfrm>
    </dsp:sp>
    <dsp:sp modelId="{D8474F36-755A-EB45-BE38-894053F0D943}">
      <dsp:nvSpPr>
        <dsp:cNvPr id="0" name=""/>
        <dsp:cNvSpPr/>
      </dsp:nvSpPr>
      <dsp:spPr>
        <a:xfrm rot="10800000">
          <a:off x="3986863" y="2219182"/>
          <a:ext cx="1884129" cy="1884129"/>
        </a:xfrm>
        <a:prstGeom prst="pieWedge">
          <a:avLst/>
        </a:prstGeom>
        <a:solidFill>
          <a:schemeClr val="accent1">
            <a:shade val="50000"/>
            <a:hueOff val="402493"/>
            <a:satOff val="-9802"/>
            <a:lumOff val="4289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t>Design </a:t>
          </a:r>
        </a:p>
      </dsp:txBody>
      <dsp:txXfrm rot="10800000">
        <a:off x="3986863" y="2219182"/>
        <a:ext cx="1332280" cy="1332280"/>
      </dsp:txXfrm>
    </dsp:sp>
    <dsp:sp modelId="{C3A1DB7B-96C2-134D-80E5-3AA986A8B291}">
      <dsp:nvSpPr>
        <dsp:cNvPr id="0" name=""/>
        <dsp:cNvSpPr/>
      </dsp:nvSpPr>
      <dsp:spPr>
        <a:xfrm rot="16200000">
          <a:off x="2015707" y="2219182"/>
          <a:ext cx="1884129" cy="1884129"/>
        </a:xfrm>
        <a:prstGeom prst="pieWedge">
          <a:avLst/>
        </a:prstGeom>
        <a:solidFill>
          <a:schemeClr val="accent1">
            <a:shade val="50000"/>
            <a:hueOff val="201247"/>
            <a:satOff val="-4901"/>
            <a:lumOff val="2144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t>Delivery</a:t>
          </a:r>
        </a:p>
      </dsp:txBody>
      <dsp:txXfrm rot="5400000">
        <a:off x="2567556" y="2219182"/>
        <a:ext cx="1332280" cy="1332280"/>
      </dsp:txXfrm>
    </dsp:sp>
    <dsp:sp modelId="{FCD60877-0CEF-0442-9D3F-A990ADD03396}">
      <dsp:nvSpPr>
        <dsp:cNvPr id="0" name=""/>
        <dsp:cNvSpPr/>
      </dsp:nvSpPr>
      <dsp:spPr>
        <a:xfrm>
          <a:off x="3618087" y="1784048"/>
          <a:ext cx="650525" cy="565673"/>
        </a:xfrm>
        <a:prstGeom prst="circularArrow">
          <a:avLst/>
        </a:prstGeom>
        <a:solidFill>
          <a:schemeClr val="accent1">
            <a:tint val="55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B2AACE48-1B05-4C4D-8CB5-572848E7F7C3}">
      <dsp:nvSpPr>
        <dsp:cNvPr id="0" name=""/>
        <dsp:cNvSpPr/>
      </dsp:nvSpPr>
      <dsp:spPr>
        <a:xfrm rot="10800000">
          <a:off x="3618087" y="2001615"/>
          <a:ext cx="650525" cy="565673"/>
        </a:xfrm>
        <a:prstGeom prst="circularArrow">
          <a:avLst/>
        </a:prstGeom>
        <a:solidFill>
          <a:schemeClr val="accent1">
            <a:tint val="55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48049-F63B-F847-B679-A87913074A92}">
      <dsp:nvSpPr>
        <dsp:cNvPr id="0" name=""/>
        <dsp:cNvSpPr/>
      </dsp:nvSpPr>
      <dsp:spPr>
        <a:xfrm>
          <a:off x="2539364" y="2161300"/>
          <a:ext cx="1556385" cy="1008184"/>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57150" lvl="1" indent="-57150" algn="l" defTabSz="355600">
            <a:lnSpc>
              <a:spcPct val="90000"/>
            </a:lnSpc>
            <a:spcBef>
              <a:spcPct val="0"/>
            </a:spcBef>
            <a:spcAft>
              <a:spcPct val="15000"/>
            </a:spcAft>
            <a:buChar char="•"/>
          </a:pPr>
          <a:r>
            <a:rPr lang="en-GB" sz="800" kern="1200" dirty="0"/>
            <a:t>Teaching and Learning</a:t>
          </a:r>
        </a:p>
        <a:p>
          <a:pPr marL="57150" lvl="1" indent="-57150" algn="l" defTabSz="355600">
            <a:lnSpc>
              <a:spcPct val="90000"/>
            </a:lnSpc>
            <a:spcBef>
              <a:spcPct val="0"/>
            </a:spcBef>
            <a:spcAft>
              <a:spcPct val="15000"/>
            </a:spcAft>
            <a:buChar char="•"/>
          </a:pPr>
          <a:r>
            <a:rPr lang="en-GB" sz="800" kern="1200" dirty="0"/>
            <a:t>Strategies and resources </a:t>
          </a:r>
        </a:p>
        <a:p>
          <a:pPr marL="57150" lvl="1" indent="-57150" algn="l" defTabSz="355600">
            <a:lnSpc>
              <a:spcPct val="90000"/>
            </a:lnSpc>
            <a:spcBef>
              <a:spcPct val="0"/>
            </a:spcBef>
            <a:spcAft>
              <a:spcPct val="15000"/>
            </a:spcAft>
            <a:buChar char="•"/>
          </a:pPr>
          <a:r>
            <a:rPr lang="en-GB" sz="800" kern="1200" dirty="0"/>
            <a:t>Subject specialism </a:t>
          </a:r>
        </a:p>
      </dsp:txBody>
      <dsp:txXfrm>
        <a:off x="3028427" y="2435494"/>
        <a:ext cx="1045175" cy="711844"/>
      </dsp:txXfrm>
    </dsp:sp>
    <dsp:sp modelId="{77082F7A-5DB5-7C40-B064-54640AFB4F76}">
      <dsp:nvSpPr>
        <dsp:cNvPr id="0" name=""/>
        <dsp:cNvSpPr/>
      </dsp:nvSpPr>
      <dsp:spPr>
        <a:xfrm>
          <a:off x="0" y="18908"/>
          <a:ext cx="1556385" cy="1008184"/>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57150" lvl="1" indent="-57150" algn="l" defTabSz="355600">
            <a:lnSpc>
              <a:spcPct val="90000"/>
            </a:lnSpc>
            <a:spcBef>
              <a:spcPct val="0"/>
            </a:spcBef>
            <a:spcAft>
              <a:spcPct val="15000"/>
            </a:spcAft>
            <a:buChar char="•"/>
          </a:pPr>
          <a:r>
            <a:rPr lang="en-GB" sz="800" kern="1200" dirty="0"/>
            <a:t>Constructive feedback</a:t>
          </a:r>
        </a:p>
        <a:p>
          <a:pPr marL="57150" lvl="1" indent="-57150" algn="l" defTabSz="355600">
            <a:lnSpc>
              <a:spcPct val="90000"/>
            </a:lnSpc>
            <a:spcBef>
              <a:spcPct val="0"/>
            </a:spcBef>
            <a:spcAft>
              <a:spcPct val="15000"/>
            </a:spcAft>
            <a:buChar char="•"/>
          </a:pPr>
          <a:r>
            <a:rPr lang="en-GB" sz="800" kern="1200" dirty="0"/>
            <a:t>Teaching effectiveness </a:t>
          </a:r>
        </a:p>
      </dsp:txBody>
      <dsp:txXfrm>
        <a:off x="22147" y="41055"/>
        <a:ext cx="1045175" cy="711844"/>
      </dsp:txXfrm>
    </dsp:sp>
    <dsp:sp modelId="{138A4CF0-5978-F04E-9438-D5DA7C603876}">
      <dsp:nvSpPr>
        <dsp:cNvPr id="0" name=""/>
        <dsp:cNvSpPr/>
      </dsp:nvSpPr>
      <dsp:spPr>
        <a:xfrm>
          <a:off x="652169" y="198491"/>
          <a:ext cx="1364199" cy="1364199"/>
        </a:xfrm>
        <a:prstGeom prst="pieWedge">
          <a:avLst/>
        </a:prstGeom>
        <a:solidFill>
          <a:schemeClr val="accent1">
            <a:shade val="5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t>Assessment and Feedback </a:t>
          </a:r>
        </a:p>
      </dsp:txBody>
      <dsp:txXfrm>
        <a:off x="1051734" y="598056"/>
        <a:ext cx="964634" cy="964634"/>
      </dsp:txXfrm>
    </dsp:sp>
    <dsp:sp modelId="{6187E514-272D-384E-A966-26CAED04AD3F}">
      <dsp:nvSpPr>
        <dsp:cNvPr id="0" name=""/>
        <dsp:cNvSpPr/>
      </dsp:nvSpPr>
      <dsp:spPr>
        <a:xfrm rot="5400000">
          <a:off x="2079380" y="198491"/>
          <a:ext cx="1364199" cy="1364199"/>
        </a:xfrm>
        <a:prstGeom prst="pieWedge">
          <a:avLst/>
        </a:prstGeom>
        <a:solidFill>
          <a:schemeClr val="accent1">
            <a:shade val="50000"/>
            <a:hueOff val="201247"/>
            <a:satOff val="-4901"/>
            <a:lumOff val="2144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endParaRPr lang="en-GB" sz="1200" kern="1200" dirty="0"/>
        </a:p>
      </dsp:txBody>
      <dsp:txXfrm rot="-5400000">
        <a:off x="2079380" y="598056"/>
        <a:ext cx="964634" cy="964634"/>
      </dsp:txXfrm>
    </dsp:sp>
    <dsp:sp modelId="{D8474F36-755A-EB45-BE38-894053F0D943}">
      <dsp:nvSpPr>
        <dsp:cNvPr id="0" name=""/>
        <dsp:cNvSpPr/>
      </dsp:nvSpPr>
      <dsp:spPr>
        <a:xfrm rot="10800000">
          <a:off x="2079380" y="1625702"/>
          <a:ext cx="1364199" cy="1364199"/>
        </a:xfrm>
        <a:prstGeom prst="pieWedge">
          <a:avLst/>
        </a:prstGeom>
        <a:solidFill>
          <a:schemeClr val="accent1">
            <a:shade val="50000"/>
            <a:hueOff val="402493"/>
            <a:satOff val="-9802"/>
            <a:lumOff val="4289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t>Design </a:t>
          </a:r>
        </a:p>
      </dsp:txBody>
      <dsp:txXfrm rot="10800000">
        <a:off x="2079380" y="1625702"/>
        <a:ext cx="964634" cy="964634"/>
      </dsp:txXfrm>
    </dsp:sp>
    <dsp:sp modelId="{C3A1DB7B-96C2-134D-80E5-3AA986A8B291}">
      <dsp:nvSpPr>
        <dsp:cNvPr id="0" name=""/>
        <dsp:cNvSpPr/>
      </dsp:nvSpPr>
      <dsp:spPr>
        <a:xfrm rot="16200000">
          <a:off x="652169" y="1625702"/>
          <a:ext cx="1364199" cy="1364199"/>
        </a:xfrm>
        <a:prstGeom prst="pieWedge">
          <a:avLst/>
        </a:prstGeom>
        <a:solidFill>
          <a:schemeClr val="accent1">
            <a:shade val="50000"/>
            <a:hueOff val="201247"/>
            <a:satOff val="-4901"/>
            <a:lumOff val="2144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CD60877-0CEF-0442-9D3F-A990ADD03396}">
      <dsp:nvSpPr>
        <dsp:cNvPr id="0" name=""/>
        <dsp:cNvSpPr/>
      </dsp:nvSpPr>
      <dsp:spPr>
        <a:xfrm>
          <a:off x="1812369" y="1310645"/>
          <a:ext cx="471011" cy="409575"/>
        </a:xfrm>
        <a:prstGeom prst="circularArrow">
          <a:avLst/>
        </a:prstGeom>
        <a:solidFill>
          <a:schemeClr val="accent1">
            <a:tint val="55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B2AACE48-1B05-4C4D-8CB5-572848E7F7C3}">
      <dsp:nvSpPr>
        <dsp:cNvPr id="0" name=""/>
        <dsp:cNvSpPr/>
      </dsp:nvSpPr>
      <dsp:spPr>
        <a:xfrm rot="10800000">
          <a:off x="1812369" y="1468173"/>
          <a:ext cx="471011" cy="409575"/>
        </a:xfrm>
        <a:prstGeom prst="circularArrow">
          <a:avLst/>
        </a:prstGeom>
        <a:solidFill>
          <a:schemeClr val="accent1">
            <a:tint val="55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9448A7-67E7-424A-AB1F-2A4BD0C62FE1}">
      <dsp:nvSpPr>
        <dsp:cNvPr id="0" name=""/>
        <dsp:cNvSpPr/>
      </dsp:nvSpPr>
      <dsp:spPr>
        <a:xfrm>
          <a:off x="2539364" y="2161300"/>
          <a:ext cx="1556385" cy="1008184"/>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57150" lvl="1" indent="-57150" algn="l" defTabSz="355600">
            <a:lnSpc>
              <a:spcPct val="90000"/>
            </a:lnSpc>
            <a:spcBef>
              <a:spcPct val="0"/>
            </a:spcBef>
            <a:spcAft>
              <a:spcPct val="15000"/>
            </a:spcAft>
            <a:buChar char="•"/>
          </a:pPr>
          <a:r>
            <a:rPr lang="en-GB" sz="800" kern="1200" dirty="0"/>
            <a:t>Teaching and Learning</a:t>
          </a:r>
        </a:p>
        <a:p>
          <a:pPr marL="57150" lvl="1" indent="-57150" algn="l" defTabSz="355600">
            <a:lnSpc>
              <a:spcPct val="90000"/>
            </a:lnSpc>
            <a:spcBef>
              <a:spcPct val="0"/>
            </a:spcBef>
            <a:spcAft>
              <a:spcPct val="15000"/>
            </a:spcAft>
            <a:buChar char="•"/>
          </a:pPr>
          <a:r>
            <a:rPr lang="en-GB" sz="800" kern="1200" dirty="0"/>
            <a:t>Strategies and resources </a:t>
          </a:r>
        </a:p>
        <a:p>
          <a:pPr marL="57150" lvl="1" indent="-57150" algn="l" defTabSz="355600">
            <a:lnSpc>
              <a:spcPct val="90000"/>
            </a:lnSpc>
            <a:spcBef>
              <a:spcPct val="0"/>
            </a:spcBef>
            <a:spcAft>
              <a:spcPct val="15000"/>
            </a:spcAft>
            <a:buChar char="•"/>
          </a:pPr>
          <a:r>
            <a:rPr lang="en-GB" sz="800" kern="1200" dirty="0"/>
            <a:t>Subject specialism </a:t>
          </a:r>
        </a:p>
      </dsp:txBody>
      <dsp:txXfrm>
        <a:off x="3028427" y="2435494"/>
        <a:ext cx="1045175" cy="711844"/>
      </dsp:txXfrm>
    </dsp:sp>
    <dsp:sp modelId="{138A4CF0-5978-F04E-9438-D5DA7C603876}">
      <dsp:nvSpPr>
        <dsp:cNvPr id="0" name=""/>
        <dsp:cNvSpPr/>
      </dsp:nvSpPr>
      <dsp:spPr>
        <a:xfrm>
          <a:off x="652169" y="198491"/>
          <a:ext cx="1364199" cy="1364199"/>
        </a:xfrm>
        <a:prstGeom prst="pieWedge">
          <a:avLst/>
        </a:prstGeom>
        <a:solidFill>
          <a:schemeClr val="accent1">
            <a:shade val="5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endParaRPr lang="en-GB" sz="1900" kern="1200" dirty="0"/>
        </a:p>
      </dsp:txBody>
      <dsp:txXfrm>
        <a:off x="1051734" y="598056"/>
        <a:ext cx="964634" cy="964634"/>
      </dsp:txXfrm>
    </dsp:sp>
    <dsp:sp modelId="{6187E514-272D-384E-A966-26CAED04AD3F}">
      <dsp:nvSpPr>
        <dsp:cNvPr id="0" name=""/>
        <dsp:cNvSpPr/>
      </dsp:nvSpPr>
      <dsp:spPr>
        <a:xfrm rot="5400000">
          <a:off x="2079380" y="198491"/>
          <a:ext cx="1364199" cy="1364199"/>
        </a:xfrm>
        <a:prstGeom prst="pieWedge">
          <a:avLst/>
        </a:prstGeom>
        <a:solidFill>
          <a:schemeClr val="accent1">
            <a:shade val="50000"/>
            <a:hueOff val="201247"/>
            <a:satOff val="-4901"/>
            <a:lumOff val="2144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rot="-5400000">
        <a:off x="2079380" y="598056"/>
        <a:ext cx="964634" cy="964634"/>
      </dsp:txXfrm>
    </dsp:sp>
    <dsp:sp modelId="{D8474F36-755A-EB45-BE38-894053F0D943}">
      <dsp:nvSpPr>
        <dsp:cNvPr id="0" name=""/>
        <dsp:cNvSpPr/>
      </dsp:nvSpPr>
      <dsp:spPr>
        <a:xfrm rot="10800000">
          <a:off x="2079380" y="1625702"/>
          <a:ext cx="1364199" cy="1364199"/>
        </a:xfrm>
        <a:prstGeom prst="pieWedge">
          <a:avLst/>
        </a:prstGeom>
        <a:solidFill>
          <a:schemeClr val="accent1">
            <a:shade val="50000"/>
            <a:hueOff val="402493"/>
            <a:satOff val="-9802"/>
            <a:lumOff val="4289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dirty="0"/>
            <a:t>Design </a:t>
          </a:r>
        </a:p>
      </dsp:txBody>
      <dsp:txXfrm rot="10800000">
        <a:off x="2079380" y="1625702"/>
        <a:ext cx="964634" cy="964634"/>
      </dsp:txXfrm>
    </dsp:sp>
    <dsp:sp modelId="{C3A1DB7B-96C2-134D-80E5-3AA986A8B291}">
      <dsp:nvSpPr>
        <dsp:cNvPr id="0" name=""/>
        <dsp:cNvSpPr/>
      </dsp:nvSpPr>
      <dsp:spPr>
        <a:xfrm rot="16200000">
          <a:off x="652169" y="1625702"/>
          <a:ext cx="1364199" cy="1364199"/>
        </a:xfrm>
        <a:prstGeom prst="pieWedge">
          <a:avLst/>
        </a:prstGeom>
        <a:solidFill>
          <a:schemeClr val="accent1">
            <a:shade val="50000"/>
            <a:hueOff val="201247"/>
            <a:satOff val="-4901"/>
            <a:lumOff val="2144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CD60877-0CEF-0442-9D3F-A990ADD03396}">
      <dsp:nvSpPr>
        <dsp:cNvPr id="0" name=""/>
        <dsp:cNvSpPr/>
      </dsp:nvSpPr>
      <dsp:spPr>
        <a:xfrm>
          <a:off x="1812369" y="1310645"/>
          <a:ext cx="471011" cy="409575"/>
        </a:xfrm>
        <a:prstGeom prst="circularArrow">
          <a:avLst/>
        </a:prstGeom>
        <a:solidFill>
          <a:schemeClr val="accent1">
            <a:tint val="55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B2AACE48-1B05-4C4D-8CB5-572848E7F7C3}">
      <dsp:nvSpPr>
        <dsp:cNvPr id="0" name=""/>
        <dsp:cNvSpPr/>
      </dsp:nvSpPr>
      <dsp:spPr>
        <a:xfrm rot="10800000">
          <a:off x="1812369" y="1468173"/>
          <a:ext cx="471011" cy="409575"/>
        </a:xfrm>
        <a:prstGeom prst="circularArrow">
          <a:avLst/>
        </a:prstGeom>
        <a:solidFill>
          <a:schemeClr val="accent1">
            <a:tint val="55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D3C32C-3506-4344-B183-A4D89739A651}">
      <dsp:nvSpPr>
        <dsp:cNvPr id="0" name=""/>
        <dsp:cNvSpPr/>
      </dsp:nvSpPr>
      <dsp:spPr>
        <a:xfrm>
          <a:off x="2637586" y="54406"/>
          <a:ext cx="2611526" cy="2611526"/>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Knowledge </a:t>
          </a:r>
        </a:p>
        <a:p>
          <a:pPr marL="0" lvl="0" indent="0" algn="ctr" defTabSz="1022350">
            <a:lnSpc>
              <a:spcPct val="90000"/>
            </a:lnSpc>
            <a:spcBef>
              <a:spcPct val="0"/>
            </a:spcBef>
            <a:spcAft>
              <a:spcPct val="35000"/>
            </a:spcAft>
            <a:buNone/>
          </a:pPr>
          <a:r>
            <a:rPr lang="en-GB" sz="2300" i="1" kern="1200"/>
            <a:t>Cognitive</a:t>
          </a:r>
        </a:p>
      </dsp:txBody>
      <dsp:txXfrm>
        <a:off x="2985790" y="511423"/>
        <a:ext cx="1915119" cy="1175186"/>
      </dsp:txXfrm>
    </dsp:sp>
    <dsp:sp modelId="{E4AB2E82-4A71-244F-B9C3-FF2D2B9C833C}">
      <dsp:nvSpPr>
        <dsp:cNvPr id="0" name=""/>
        <dsp:cNvSpPr/>
      </dsp:nvSpPr>
      <dsp:spPr>
        <a:xfrm>
          <a:off x="3579912" y="1686610"/>
          <a:ext cx="2611526" cy="2611526"/>
        </a:xfrm>
        <a:prstGeom prst="ellipse">
          <a:avLst/>
        </a:prstGeom>
        <a:solidFill>
          <a:schemeClr val="accent2">
            <a:alpha val="50000"/>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One self </a:t>
          </a:r>
        </a:p>
        <a:p>
          <a:pPr marL="0" lvl="0" indent="0" algn="ctr" defTabSz="1022350">
            <a:lnSpc>
              <a:spcPct val="90000"/>
            </a:lnSpc>
            <a:spcBef>
              <a:spcPct val="0"/>
            </a:spcBef>
            <a:spcAft>
              <a:spcPct val="35000"/>
            </a:spcAft>
            <a:buNone/>
          </a:pPr>
          <a:r>
            <a:rPr lang="en-GB" sz="2300" i="1" kern="1200"/>
            <a:t>Affective </a:t>
          </a:r>
        </a:p>
      </dsp:txBody>
      <dsp:txXfrm>
        <a:off x="4378604" y="2361255"/>
        <a:ext cx="1566915" cy="1436339"/>
      </dsp:txXfrm>
    </dsp:sp>
    <dsp:sp modelId="{6A030C3D-07DB-1A4E-B51E-D99A9D0BB5D0}">
      <dsp:nvSpPr>
        <dsp:cNvPr id="0" name=""/>
        <dsp:cNvSpPr/>
      </dsp:nvSpPr>
      <dsp:spPr>
        <a:xfrm>
          <a:off x="1695261" y="1686610"/>
          <a:ext cx="2611526" cy="2611526"/>
        </a:xfrm>
        <a:prstGeom prst="ellipse">
          <a:avLst/>
        </a:prstGeom>
        <a:solidFill>
          <a:schemeClr val="accent2">
            <a:alpha val="50000"/>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GB" sz="2300" kern="1200"/>
            <a:t>Doing </a:t>
          </a:r>
        </a:p>
        <a:p>
          <a:pPr marL="0" lvl="0" indent="0" algn="ctr" defTabSz="1022350">
            <a:lnSpc>
              <a:spcPct val="90000"/>
            </a:lnSpc>
            <a:spcBef>
              <a:spcPct val="0"/>
            </a:spcBef>
            <a:spcAft>
              <a:spcPct val="35000"/>
            </a:spcAft>
            <a:buNone/>
          </a:pPr>
          <a:r>
            <a:rPr lang="en-GB" sz="2300" i="1" kern="1200"/>
            <a:t>Psychomotor</a:t>
          </a:r>
          <a:r>
            <a:rPr lang="en-GB" sz="2300" kern="1200"/>
            <a:t> </a:t>
          </a:r>
        </a:p>
      </dsp:txBody>
      <dsp:txXfrm>
        <a:off x="1941179" y="2361255"/>
        <a:ext cx="1566915" cy="14363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C1A9D5-35E5-904D-BC2D-B8AE8B2A9FB3}">
      <dsp:nvSpPr>
        <dsp:cNvPr id="0" name=""/>
        <dsp:cNvSpPr/>
      </dsp:nvSpPr>
      <dsp:spPr>
        <a:xfrm>
          <a:off x="0" y="0"/>
          <a:ext cx="78867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42F16C-0951-F849-BAB6-C0D1E829DFB7}">
      <dsp:nvSpPr>
        <dsp:cNvPr id="0" name=""/>
        <dsp:cNvSpPr/>
      </dsp:nvSpPr>
      <dsp:spPr>
        <a:xfrm>
          <a:off x="0" y="0"/>
          <a:ext cx="78867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US" sz="4300" kern="1200" dirty="0"/>
            <a:t>List the three domains of learning as identified in Blooms Taxonomy</a:t>
          </a:r>
        </a:p>
      </dsp:txBody>
      <dsp:txXfrm>
        <a:off x="0" y="0"/>
        <a:ext cx="7886700" cy="2175669"/>
      </dsp:txXfrm>
    </dsp:sp>
    <dsp:sp modelId="{32BD6CF7-3A27-DA45-A0F3-FDF7216AC44B}">
      <dsp:nvSpPr>
        <dsp:cNvPr id="0" name=""/>
        <dsp:cNvSpPr/>
      </dsp:nvSpPr>
      <dsp:spPr>
        <a:xfrm>
          <a:off x="0" y="2175669"/>
          <a:ext cx="78867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2F6D0-B913-E242-9355-E842FBA960CE}">
      <dsp:nvSpPr>
        <dsp:cNvPr id="0" name=""/>
        <dsp:cNvSpPr/>
      </dsp:nvSpPr>
      <dsp:spPr>
        <a:xfrm>
          <a:off x="0" y="2175669"/>
          <a:ext cx="78867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US" sz="4300" kern="1200" dirty="0"/>
            <a:t>Identify the key verbs that constitute Blooms Taxonomy </a:t>
          </a:r>
        </a:p>
      </dsp:txBody>
      <dsp:txXfrm>
        <a:off x="0" y="2175669"/>
        <a:ext cx="7886700" cy="217566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EAB751-EB4C-4C16-8ABE-67280F530BA1}">
      <dsp:nvSpPr>
        <dsp:cNvPr id="0" name=""/>
        <dsp:cNvSpPr/>
      </dsp:nvSpPr>
      <dsp:spPr>
        <a:xfrm>
          <a:off x="0" y="0"/>
          <a:ext cx="5270579" cy="819127"/>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Learning Objectives</a:t>
          </a:r>
        </a:p>
      </dsp:txBody>
      <dsp:txXfrm>
        <a:off x="23991" y="23991"/>
        <a:ext cx="4317461" cy="771145"/>
      </dsp:txXfrm>
    </dsp:sp>
    <dsp:sp modelId="{9CD484BB-DCD1-4CFC-A986-9FE874AA6740}">
      <dsp:nvSpPr>
        <dsp:cNvPr id="0" name=""/>
        <dsp:cNvSpPr/>
      </dsp:nvSpPr>
      <dsp:spPr>
        <a:xfrm>
          <a:off x="441411" y="968060"/>
          <a:ext cx="5270579" cy="819127"/>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Learning Outcomes</a:t>
          </a:r>
        </a:p>
      </dsp:txBody>
      <dsp:txXfrm>
        <a:off x="465402" y="992051"/>
        <a:ext cx="4248753" cy="771145"/>
      </dsp:txXfrm>
    </dsp:sp>
    <dsp:sp modelId="{CE4CAFBE-4A23-4D0D-939B-E4361A698BF7}">
      <dsp:nvSpPr>
        <dsp:cNvPr id="0" name=""/>
        <dsp:cNvSpPr/>
      </dsp:nvSpPr>
      <dsp:spPr>
        <a:xfrm>
          <a:off x="876233" y="1936120"/>
          <a:ext cx="5270579" cy="819127"/>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Assessment Criteria</a:t>
          </a:r>
        </a:p>
      </dsp:txBody>
      <dsp:txXfrm>
        <a:off x="900224" y="1960111"/>
        <a:ext cx="4255341" cy="771145"/>
      </dsp:txXfrm>
    </dsp:sp>
    <dsp:sp modelId="{EF193C17-6515-4AAE-AF7A-1D8DE9286615}">
      <dsp:nvSpPr>
        <dsp:cNvPr id="0" name=""/>
        <dsp:cNvSpPr/>
      </dsp:nvSpPr>
      <dsp:spPr>
        <a:xfrm>
          <a:off x="1317644" y="2904180"/>
          <a:ext cx="5270579" cy="819127"/>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Assessment Methods</a:t>
          </a:r>
        </a:p>
      </dsp:txBody>
      <dsp:txXfrm>
        <a:off x="1341635" y="2928171"/>
        <a:ext cx="4248753" cy="771145"/>
      </dsp:txXfrm>
    </dsp:sp>
    <dsp:sp modelId="{B3CA4595-A04F-4F5F-9518-086B74B5282B}">
      <dsp:nvSpPr>
        <dsp:cNvPr id="0" name=""/>
        <dsp:cNvSpPr/>
      </dsp:nvSpPr>
      <dsp:spPr>
        <a:xfrm>
          <a:off x="4738146" y="627377"/>
          <a:ext cx="532433" cy="53243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a:off x="4857943" y="627377"/>
        <a:ext cx="292839" cy="400656"/>
      </dsp:txXfrm>
    </dsp:sp>
    <dsp:sp modelId="{499D2651-9B80-42F7-AF9B-C9E774AC59C5}">
      <dsp:nvSpPr>
        <dsp:cNvPr id="0" name=""/>
        <dsp:cNvSpPr/>
      </dsp:nvSpPr>
      <dsp:spPr>
        <a:xfrm>
          <a:off x="5179557" y="1595437"/>
          <a:ext cx="532433" cy="53243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a:off x="5299354" y="1595437"/>
        <a:ext cx="292839" cy="400656"/>
      </dsp:txXfrm>
    </dsp:sp>
    <dsp:sp modelId="{7C034E83-DC31-4CA9-A3AE-D4C21E137B02}">
      <dsp:nvSpPr>
        <dsp:cNvPr id="0" name=""/>
        <dsp:cNvSpPr/>
      </dsp:nvSpPr>
      <dsp:spPr>
        <a:xfrm>
          <a:off x="5614379" y="2563497"/>
          <a:ext cx="532433" cy="532433"/>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a:off x="5734176" y="2563497"/>
        <a:ext cx="292839" cy="4006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BDAB71-4E0C-BD4D-A90A-ABE64165FEC3}">
      <dsp:nvSpPr>
        <dsp:cNvPr id="0" name=""/>
        <dsp:cNvSpPr/>
      </dsp:nvSpPr>
      <dsp:spPr>
        <a:xfrm>
          <a:off x="1311398" y="-24166"/>
          <a:ext cx="4162253" cy="4162253"/>
        </a:xfrm>
        <a:prstGeom prst="circularArrow">
          <a:avLst>
            <a:gd name="adj1" fmla="val 5544"/>
            <a:gd name="adj2" fmla="val 330680"/>
            <a:gd name="adj3" fmla="val 13800688"/>
            <a:gd name="adj4" fmla="val 17370912"/>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7DEA08-B305-054F-896D-A46F4CA2A28C}">
      <dsp:nvSpPr>
        <dsp:cNvPr id="0" name=""/>
        <dsp:cNvSpPr/>
      </dsp:nvSpPr>
      <dsp:spPr>
        <a:xfrm>
          <a:off x="2428438" y="733"/>
          <a:ext cx="1928173" cy="96408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Use effective learning and revision strategies</a:t>
          </a:r>
        </a:p>
      </dsp:txBody>
      <dsp:txXfrm>
        <a:off x="2475501" y="47796"/>
        <a:ext cx="1834047" cy="869960"/>
      </dsp:txXfrm>
    </dsp:sp>
    <dsp:sp modelId="{D3362864-00F4-0B49-9EC1-B4C42CD0604B}">
      <dsp:nvSpPr>
        <dsp:cNvPr id="0" name=""/>
        <dsp:cNvSpPr/>
      </dsp:nvSpPr>
      <dsp:spPr>
        <a:xfrm>
          <a:off x="4116514" y="1227192"/>
          <a:ext cx="1928173" cy="96408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Effective strategies develop metacognitive  knowledge</a:t>
          </a:r>
        </a:p>
      </dsp:txBody>
      <dsp:txXfrm>
        <a:off x="4163577" y="1274255"/>
        <a:ext cx="1834047" cy="869960"/>
      </dsp:txXfrm>
    </dsp:sp>
    <dsp:sp modelId="{A57CC310-BB80-D446-8129-C2C8B83337DF}">
      <dsp:nvSpPr>
        <dsp:cNvPr id="0" name=""/>
        <dsp:cNvSpPr/>
      </dsp:nvSpPr>
      <dsp:spPr>
        <a:xfrm>
          <a:off x="3471726" y="3211644"/>
          <a:ext cx="1928173" cy="96408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More effective learning from assessment</a:t>
          </a:r>
        </a:p>
      </dsp:txBody>
      <dsp:txXfrm>
        <a:off x="3518789" y="3258707"/>
        <a:ext cx="1834047" cy="869960"/>
      </dsp:txXfrm>
    </dsp:sp>
    <dsp:sp modelId="{02EFF2E1-E1C2-4C4E-87B5-24A3C840EE44}">
      <dsp:nvSpPr>
        <dsp:cNvPr id="0" name=""/>
        <dsp:cNvSpPr/>
      </dsp:nvSpPr>
      <dsp:spPr>
        <a:xfrm>
          <a:off x="1385150" y="3211644"/>
          <a:ext cx="1928173" cy="96408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Improve self efficacy</a:t>
          </a:r>
        </a:p>
      </dsp:txBody>
      <dsp:txXfrm>
        <a:off x="1432213" y="3258707"/>
        <a:ext cx="1834047" cy="869960"/>
      </dsp:txXfrm>
    </dsp:sp>
    <dsp:sp modelId="{9ECF8B63-EF03-9743-879B-45CA62DEFF3A}">
      <dsp:nvSpPr>
        <dsp:cNvPr id="0" name=""/>
        <dsp:cNvSpPr/>
      </dsp:nvSpPr>
      <dsp:spPr>
        <a:xfrm>
          <a:off x="740362" y="1227192"/>
          <a:ext cx="1928173" cy="96408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Students believe that ability is not fixed</a:t>
          </a:r>
        </a:p>
      </dsp:txBody>
      <dsp:txXfrm>
        <a:off x="787425" y="1274255"/>
        <a:ext cx="1834047" cy="8699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1F6759-6DAF-8143-968F-6CBC219D851B}">
      <dsp:nvSpPr>
        <dsp:cNvPr id="0" name=""/>
        <dsp:cNvSpPr/>
      </dsp:nvSpPr>
      <dsp:spPr>
        <a:xfrm>
          <a:off x="0" y="349613"/>
          <a:ext cx="3943350" cy="235521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List the three domains of learning as identified in Blooms Taxonomy</a:t>
          </a:r>
        </a:p>
      </dsp:txBody>
      <dsp:txXfrm>
        <a:off x="114972" y="464585"/>
        <a:ext cx="3713406" cy="2125266"/>
      </dsp:txXfrm>
    </dsp:sp>
    <dsp:sp modelId="{4761CF05-4642-524D-9952-51D431C1BF65}">
      <dsp:nvSpPr>
        <dsp:cNvPr id="0" name=""/>
        <dsp:cNvSpPr/>
      </dsp:nvSpPr>
      <dsp:spPr>
        <a:xfrm>
          <a:off x="0" y="2799863"/>
          <a:ext cx="3943350" cy="235521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Identify the key verbs that constitute Blooms Taxonomy </a:t>
          </a:r>
        </a:p>
      </dsp:txBody>
      <dsp:txXfrm>
        <a:off x="114972" y="2914835"/>
        <a:ext cx="3713406" cy="2125266"/>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3.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4.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13/10/2020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328D4B-BFBA-4B91-BACE-929632A9B7D3}" type="datetimeFigureOut">
              <a:rPr lang="en-GB" smtClean="0"/>
              <a:pPr/>
              <a:t>13/10/2020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91A15F-44D6-4142-99A7-09B6A328C9CF}" type="slidenum">
              <a:rPr lang="en-GB" smtClean="0"/>
              <a:pPr/>
              <a:t>‹#›</a:t>
            </a:fld>
            <a:endParaRPr lang="en-GB"/>
          </a:p>
        </p:txBody>
      </p:sp>
    </p:spTree>
    <p:extLst>
      <p:ext uri="{BB962C8B-B14F-4D97-AF65-F5344CB8AC3E}">
        <p14:creationId xmlns:p14="http://schemas.microsoft.com/office/powerpoint/2010/main" val="1234309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idea how to start. </a:t>
            </a:r>
          </a:p>
        </p:txBody>
      </p:sp>
      <p:sp>
        <p:nvSpPr>
          <p:cNvPr id="4" name="Slide Number Placeholder 3"/>
          <p:cNvSpPr>
            <a:spLocks noGrp="1"/>
          </p:cNvSpPr>
          <p:nvPr>
            <p:ph type="sldNum" sz="quarter" idx="10"/>
          </p:nvPr>
        </p:nvSpPr>
        <p:spPr/>
        <p:txBody>
          <a:bodyPr/>
          <a:lstStyle/>
          <a:p>
            <a:fld id="{9C91A15F-44D6-4142-99A7-09B6A328C9CF}" type="slidenum">
              <a:rPr lang="en-GB" smtClean="0"/>
              <a:pPr/>
              <a:t>1</a:t>
            </a:fld>
            <a:endParaRPr lang="en-GB"/>
          </a:p>
        </p:txBody>
      </p:sp>
    </p:spTree>
    <p:extLst>
      <p:ext uri="{BB962C8B-B14F-4D97-AF65-F5344CB8AC3E}">
        <p14:creationId xmlns:p14="http://schemas.microsoft.com/office/powerpoint/2010/main" val="3245989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C91A15F-44D6-4142-99A7-09B6A328C9CF}" type="slidenum">
              <a:rPr lang="en-GB" smtClean="0"/>
              <a:pPr/>
              <a:t>7</a:t>
            </a:fld>
            <a:endParaRPr lang="en-GB"/>
          </a:p>
        </p:txBody>
      </p:sp>
    </p:spTree>
    <p:extLst>
      <p:ext uri="{BB962C8B-B14F-4D97-AF65-F5344CB8AC3E}">
        <p14:creationId xmlns:p14="http://schemas.microsoft.com/office/powerpoint/2010/main" val="387451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Slide Image Placeholder 1">
            <a:extLst>
              <a:ext uri="{FF2B5EF4-FFF2-40B4-BE49-F238E27FC236}">
                <a16:creationId xmlns:a16="http://schemas.microsoft.com/office/drawing/2014/main" id="{B69B6457-75C6-AF4B-8198-B662D35F2301}"/>
              </a:ext>
            </a:extLst>
          </p:cNvPr>
          <p:cNvSpPr>
            <a:spLocks noGrp="1" noRot="1" noChangeAspect="1" noChangeArrowheads="1" noTextEdit="1"/>
          </p:cNvSpPr>
          <p:nvPr>
            <p:ph type="sldImg"/>
          </p:nvPr>
        </p:nvSpPr>
        <p:spPr>
          <a:ln/>
        </p:spPr>
      </p:sp>
      <p:sp>
        <p:nvSpPr>
          <p:cNvPr id="9218" name="Notes Placeholder 2">
            <a:extLst>
              <a:ext uri="{FF2B5EF4-FFF2-40B4-BE49-F238E27FC236}">
                <a16:creationId xmlns:a16="http://schemas.microsoft.com/office/drawing/2014/main" id="{B2693DC6-C851-1840-A922-B7EAE811B2A3}"/>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Clapping Game Activity </a:t>
            </a:r>
          </a:p>
          <a:p>
            <a:endParaRPr lang="en-GB" altLang="en-US"/>
          </a:p>
          <a:p>
            <a:r>
              <a:rPr lang="en-GB" altLang="en-US"/>
              <a:t>Interesting Questions</a:t>
            </a:r>
          </a:p>
          <a:p>
            <a:r>
              <a:rPr lang="en-GB" altLang="en-US"/>
              <a:t>How does it feel to assess/be assessed without criteria?  What are the implications of this?</a:t>
            </a:r>
          </a:p>
          <a:p>
            <a:r>
              <a:rPr lang="en-GB" altLang="en-US"/>
              <a:t>What are the positive and negative implications of published criteria?</a:t>
            </a:r>
          </a:p>
          <a:p>
            <a:r>
              <a:rPr lang="en-GB" altLang="en-US"/>
              <a:t>What is feedback?</a:t>
            </a:r>
          </a:p>
          <a:p>
            <a:r>
              <a:rPr lang="en-GB" altLang="en-US"/>
              <a:t>What is feedforward?</a:t>
            </a:r>
          </a:p>
          <a:p>
            <a:r>
              <a:rPr lang="en-GB" altLang="en-US"/>
              <a:t>What is the ‘backwash’ effect of assessment?</a:t>
            </a:r>
          </a:p>
        </p:txBody>
      </p:sp>
    </p:spTree>
    <p:extLst>
      <p:ext uri="{BB962C8B-B14F-4D97-AF65-F5344CB8AC3E}">
        <p14:creationId xmlns:p14="http://schemas.microsoft.com/office/powerpoint/2010/main" val="1118037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C91A15F-44D6-4142-99A7-09B6A328C9CF}" type="slidenum">
              <a:rPr lang="en-GB" smtClean="0"/>
              <a:pPr/>
              <a:t>27</a:t>
            </a:fld>
            <a:endParaRPr lang="en-GB"/>
          </a:p>
        </p:txBody>
      </p:sp>
    </p:spTree>
    <p:extLst>
      <p:ext uri="{BB962C8B-B14F-4D97-AF65-F5344CB8AC3E}">
        <p14:creationId xmlns:p14="http://schemas.microsoft.com/office/powerpoint/2010/main" val="798947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Slide Image Placeholder 1">
            <a:extLst>
              <a:ext uri="{FF2B5EF4-FFF2-40B4-BE49-F238E27FC236}">
                <a16:creationId xmlns:a16="http://schemas.microsoft.com/office/drawing/2014/main" id="{646AA369-85C8-8745-84E3-06B4CC89F0E7}"/>
              </a:ext>
            </a:extLst>
          </p:cNvPr>
          <p:cNvSpPr>
            <a:spLocks noGrp="1" noRot="1" noChangeAspect="1" noChangeArrowheads="1" noTextEdit="1"/>
          </p:cNvSpPr>
          <p:nvPr>
            <p:ph type="sldImg"/>
          </p:nvPr>
        </p:nvSpPr>
        <p:spPr>
          <a:ln/>
        </p:spPr>
      </p:sp>
      <p:sp>
        <p:nvSpPr>
          <p:cNvPr id="13314" name="Notes Placeholder 2">
            <a:extLst>
              <a:ext uri="{FF2B5EF4-FFF2-40B4-BE49-F238E27FC236}">
                <a16:creationId xmlns:a16="http://schemas.microsoft.com/office/drawing/2014/main" id="{ECB7C421-1789-D146-A1F7-62520D4E00F9}"/>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577522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C91A15F-44D6-4142-99A7-09B6A328C9CF}" type="slidenum">
              <a:rPr lang="en-GB" smtClean="0"/>
              <a:pPr/>
              <a:t>30</a:t>
            </a:fld>
            <a:endParaRPr lang="en-GB"/>
          </a:p>
        </p:txBody>
      </p:sp>
    </p:spTree>
    <p:extLst>
      <p:ext uri="{BB962C8B-B14F-4D97-AF65-F5344CB8AC3E}">
        <p14:creationId xmlns:p14="http://schemas.microsoft.com/office/powerpoint/2010/main" val="2517949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405D1-2AFC-F447-A874-24F08B01D55F}"/>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54098DDB-5F02-0B4F-9F40-15F15ACA3B1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D76F3B4-E7EC-9940-8421-3A626B868420}"/>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5" name="Footer Placeholder 4">
            <a:extLst>
              <a:ext uri="{FF2B5EF4-FFF2-40B4-BE49-F238E27FC236}">
                <a16:creationId xmlns:a16="http://schemas.microsoft.com/office/drawing/2014/main" id="{39464870-8608-FC40-941D-7689C293ED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17E3C2-DA47-8748-BBCF-BB0FA9C0F681}"/>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1414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B265B-A283-5240-800D-47328D81F28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58333FF-68CB-404D-A434-E2DC0B7FF4F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E553D4D-874E-E648-9329-3C95507D8B97}"/>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5" name="Footer Placeholder 4">
            <a:extLst>
              <a:ext uri="{FF2B5EF4-FFF2-40B4-BE49-F238E27FC236}">
                <a16:creationId xmlns:a16="http://schemas.microsoft.com/office/drawing/2014/main" id="{43DCC073-1940-8F4A-8B0A-BFF49AD09B1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E47CBA7-7B9F-FC49-BCCA-C44852E33C20}"/>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845777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D28D7-4F9F-1845-A577-4985ACC6B167}"/>
              </a:ext>
            </a:extLst>
          </p:cNvPr>
          <p:cNvSpPr>
            <a:spLocks noGrp="1"/>
          </p:cNvSpPr>
          <p:nvPr>
            <p:ph type="title"/>
          </p:nvPr>
        </p:nvSpPr>
        <p:spPr>
          <a:xfrm>
            <a:off x="623888" y="1709739"/>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0E999042-1161-6D47-ABEF-60ACD5B77860}"/>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3740FC-DB62-2D4B-9380-18E79212B156}"/>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5" name="Footer Placeholder 4">
            <a:extLst>
              <a:ext uri="{FF2B5EF4-FFF2-40B4-BE49-F238E27FC236}">
                <a16:creationId xmlns:a16="http://schemas.microsoft.com/office/drawing/2014/main" id="{57516A93-5D13-D64D-A40E-355679B878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2A06CB-6A30-DA4A-A9A7-135B6B039914}"/>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511850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F58C2-C13D-4B4B-854C-442FA1F28CF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B6CDC50-88AD-1543-A8CA-39276430FC35}"/>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EE14401-8DA9-3D4D-AE70-49589E59D979}"/>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B2C23EF-0773-1845-BECA-E997E0A6A342}"/>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6" name="Footer Placeholder 5">
            <a:extLst>
              <a:ext uri="{FF2B5EF4-FFF2-40B4-BE49-F238E27FC236}">
                <a16:creationId xmlns:a16="http://schemas.microsoft.com/office/drawing/2014/main" id="{1D92C4D9-AD5C-3C40-BC58-4B0282FA2B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65DDC6-7619-A748-8D60-C64BEA2C9AA2}"/>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651704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B4290-2FD6-3448-ADE2-71B20F977BE9}"/>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2BAE26E-FF18-EF4C-A474-743B087B5E2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51FAF321-B26A-6942-9BBC-9E526DB8E200}"/>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A13955A-8961-7C43-B6B3-675ED1095220}"/>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4641D78C-6CDD-4C42-8781-043AFD94B371}"/>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4631C29-643C-9247-A456-45B6A6D78A74}"/>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8" name="Footer Placeholder 7">
            <a:extLst>
              <a:ext uri="{FF2B5EF4-FFF2-40B4-BE49-F238E27FC236}">
                <a16:creationId xmlns:a16="http://schemas.microsoft.com/office/drawing/2014/main" id="{68AAEF99-106B-D643-9E18-FD5766FEA1E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E5D626C-0891-554D-911C-C531461D39C6}"/>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000464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6AF5F-9FE8-B541-9291-96F55478850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29FD0E8-16F2-FA4C-BDEF-5CF190B7986F}"/>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4" name="Footer Placeholder 3">
            <a:extLst>
              <a:ext uri="{FF2B5EF4-FFF2-40B4-BE49-F238E27FC236}">
                <a16:creationId xmlns:a16="http://schemas.microsoft.com/office/drawing/2014/main" id="{69AB355E-65C2-C74A-919E-33B4CE76E5A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20F7E11-48A9-2845-B133-B81B1ABEEC55}"/>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22228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FDD479-6A4B-9B46-95B0-C8F88994F50D}"/>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3" name="Footer Placeholder 2">
            <a:extLst>
              <a:ext uri="{FF2B5EF4-FFF2-40B4-BE49-F238E27FC236}">
                <a16:creationId xmlns:a16="http://schemas.microsoft.com/office/drawing/2014/main" id="{B67D1471-A386-2F42-83AF-36AC9376BB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D737C9F-5890-0048-811A-452C26CA0DA5}"/>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2969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A8E24-0A09-384B-9649-D194E19F933C}"/>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24E679B-CD1F-654C-A4D1-CDCABE26E87A}"/>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02D48E4-5A5A-CF44-BFAB-6E1A6A26F8B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734CCAD-B71D-DC49-8FA2-11696CCA087C}"/>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6" name="Footer Placeholder 5">
            <a:extLst>
              <a:ext uri="{FF2B5EF4-FFF2-40B4-BE49-F238E27FC236}">
                <a16:creationId xmlns:a16="http://schemas.microsoft.com/office/drawing/2014/main" id="{B1EDD5AB-3BC7-EC4E-BB39-4291E1E93F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043645-EA3C-5C49-AFB1-B901592EBE27}"/>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84788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F7A91-6271-3F40-84CC-7BF07C193970}"/>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91C7785-4F02-3149-B4E2-6AEE54A99F0B}"/>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33EBB548-B4D4-8344-80ED-3E08CB5D099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ABE08342-55CA-FA48-991A-92E70342CEBB}"/>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6" name="Footer Placeholder 5">
            <a:extLst>
              <a:ext uri="{FF2B5EF4-FFF2-40B4-BE49-F238E27FC236}">
                <a16:creationId xmlns:a16="http://schemas.microsoft.com/office/drawing/2014/main" id="{F12FC750-D8D6-0340-98E1-9E5CD25EA1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A98B1B-412E-C445-9A0E-221C40C0CE2A}"/>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460784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1D0B5-0745-8941-ADC0-9901AA7C0CF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5A37E14-896B-5F4C-9E64-D9940665EE2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ECEA18-014E-9944-9D52-BD9C71B77F8D}"/>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5" name="Footer Placeholder 4">
            <a:extLst>
              <a:ext uri="{FF2B5EF4-FFF2-40B4-BE49-F238E27FC236}">
                <a16:creationId xmlns:a16="http://schemas.microsoft.com/office/drawing/2014/main" id="{4E45BDCA-A3FF-5745-965E-ADA9BD1131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109A1B-2A4F-D144-8CF1-D7EE5489A23C}"/>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26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923BD2-3573-F24B-ADE2-993E57051DF9}"/>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466AC2D-F878-9E43-A7EB-24D0EEE594CF}"/>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9176BBB-651E-0D41-8367-6A7D363422F1}"/>
              </a:ext>
            </a:extLst>
          </p:cNvPr>
          <p:cNvSpPr>
            <a:spLocks noGrp="1"/>
          </p:cNvSpPr>
          <p:nvPr>
            <p:ph type="dt" sz="half" idx="10"/>
          </p:nvPr>
        </p:nvSpPr>
        <p:spPr/>
        <p:txBody>
          <a:bodyPr/>
          <a:lstStyle/>
          <a:p>
            <a:fld id="{9C64F3F4-CE19-49F8-9EF4-FF4EE52031C2}" type="datetimeFigureOut">
              <a:rPr lang="en-GB" smtClean="0"/>
              <a:pPr/>
              <a:t>13/10/2020</a:t>
            </a:fld>
            <a:endParaRPr lang="en-GB"/>
          </a:p>
        </p:txBody>
      </p:sp>
      <p:sp>
        <p:nvSpPr>
          <p:cNvPr id="5" name="Footer Placeholder 4">
            <a:extLst>
              <a:ext uri="{FF2B5EF4-FFF2-40B4-BE49-F238E27FC236}">
                <a16:creationId xmlns:a16="http://schemas.microsoft.com/office/drawing/2014/main" id="{D119AEF5-A43A-EA45-98AA-FA09F54884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92B916-7691-9C44-AD41-4C9B9449AC5E}"/>
              </a:ext>
            </a:extLst>
          </p:cNvPr>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35749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247650"/>
            <a:ext cx="7772400" cy="1143000"/>
          </a:xfrm>
        </p:spPr>
        <p:txBody>
          <a:bodyPr/>
          <a:lstStyle/>
          <a:p>
            <a:r>
              <a:rPr lang="en-US"/>
              <a:t>Click to edit Master title style</a:t>
            </a:r>
            <a:endParaRPr lang="en-GB"/>
          </a:p>
        </p:txBody>
      </p:sp>
      <p:sp>
        <p:nvSpPr>
          <p:cNvPr id="3" name="SmartArt Placeholder 2"/>
          <p:cNvSpPr>
            <a:spLocks noGrp="1"/>
          </p:cNvSpPr>
          <p:nvPr>
            <p:ph type="dgm" idx="1"/>
          </p:nvPr>
        </p:nvSpPr>
        <p:spPr>
          <a:xfrm>
            <a:off x="685800" y="1828800"/>
            <a:ext cx="7772400" cy="4114800"/>
          </a:xfrm>
        </p:spPr>
        <p:txBody>
          <a:bodyPr rtlCol="0">
            <a:normAutofit/>
          </a:bodyPr>
          <a:lstStyle/>
          <a:p>
            <a:pPr lvl="0"/>
            <a:endParaRPr lang="en-GB" noProof="0"/>
          </a:p>
        </p:txBody>
      </p:sp>
    </p:spTree>
    <p:extLst>
      <p:ext uri="{BB962C8B-B14F-4D97-AF65-F5344CB8AC3E}">
        <p14:creationId xmlns:p14="http://schemas.microsoft.com/office/powerpoint/2010/main" val="1934312967"/>
      </p:ext>
    </p:extLst>
  </p:cSld>
  <p:clrMapOvr>
    <a:masterClrMapping/>
  </p:clrMapOvr>
  <p:transition>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24765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8288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828800"/>
            <a:ext cx="3810000" cy="4114800"/>
          </a:xfrm>
        </p:spPr>
        <p:txBody>
          <a:bodyPr rtlCol="0">
            <a:normAutofit/>
          </a:bodyPr>
          <a:lstStyle/>
          <a:p>
            <a:pPr lvl="0"/>
            <a:endParaRPr lang="en-GB" noProof="0"/>
          </a:p>
        </p:txBody>
      </p:sp>
    </p:spTree>
    <p:extLst>
      <p:ext uri="{BB962C8B-B14F-4D97-AF65-F5344CB8AC3E}">
        <p14:creationId xmlns:p14="http://schemas.microsoft.com/office/powerpoint/2010/main" val="2244977748"/>
      </p:ext>
    </p:extLst>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66AE25-5496-6343-B111-39223C6F6E69}"/>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FBB574F-8ADE-9C4E-8BB9-2A8B979E46BE}"/>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254B83E-88C4-9446-AD11-FDCB0B8D34A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C64F3F4-CE19-49F8-9EF4-FF4EE52031C2}" type="datetimeFigureOut">
              <a:rPr lang="en-GB" smtClean="0"/>
              <a:pPr/>
              <a:t>13/10/2020</a:t>
            </a:fld>
            <a:endParaRPr lang="en-GB" dirty="0"/>
          </a:p>
        </p:txBody>
      </p:sp>
      <p:sp>
        <p:nvSpPr>
          <p:cNvPr id="5" name="Footer Placeholder 4">
            <a:extLst>
              <a:ext uri="{FF2B5EF4-FFF2-40B4-BE49-F238E27FC236}">
                <a16:creationId xmlns:a16="http://schemas.microsoft.com/office/drawing/2014/main" id="{91D6DEED-A1F2-F14F-BC33-910B86840227}"/>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AF703C2-BA97-FF43-AB0A-86AF00A1E525}"/>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135260625"/>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hyperlink" Target="http://steve-wheeler.blogspot.com/2011/11/thousand-conversations.html"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hyperlink" Target="http://commons.wikimedia.org/wiki/File:GM_Fairfax_Assembly_Plant.jpg"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natalialzam.wordpress.com/2018/03/05/gender-stereotypes-in-education-edpuzzle-and-blooms-taxonomy/" TargetMode="External"/><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rachelmarsdenwords.wordpress.com/2014/11/09/cpd-supervising-undergraduate-research-session-1/" TargetMode="External"/><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hyperlink" Target="https://creativecommons.org/licenses/by-nc-nd/3.0/"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ashleytan.wordpress.com/2016/10/19/novice-teaching-mistakes-part-2/"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svg"/></Relationships>
</file>

<file path=ppt/slides/_rels/slide17.xml.rels><?xml version="1.0" encoding="UTF-8" standalone="yes"?>
<Relationships xmlns="http://schemas.openxmlformats.org/package/2006/relationships"><Relationship Id="rId3" Type="http://schemas.openxmlformats.org/officeDocument/2006/relationships/hyperlink" Target="https://www.soccerbible.com/lifestyle/clothing/2020/09/adidas-spezial-and-new-order-drop-aw20-collection/"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natalialzam.wordpress.com/2018/03/05/gender-stereotypes-in-education-edpuzzle-and-blooms-taxonomy/" TargetMode="External"/><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21.emf"/><Relationship Id="rId5" Type="http://schemas.openxmlformats.org/officeDocument/2006/relationships/oleObject" Target="../embeddings/oleObject1.bin"/><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3.xml"/><Relationship Id="rId5" Type="http://schemas.openxmlformats.org/officeDocument/2006/relationships/hyperlink" Target="https://creativecommons.org/licenses/by-sa/3.0/" TargetMode="External"/><Relationship Id="rId4" Type="http://schemas.openxmlformats.org/officeDocument/2006/relationships/hyperlink" Target="https://en.wiktionary.org/wiki/scales"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http://gameswofrontiers.blogspot.com/2014/02/learning-key-concepts-in-game-based-de.html" TargetMode="External"/><Relationship Id="rId2" Type="http://schemas.openxmlformats.org/officeDocument/2006/relationships/image" Target="../media/image29.gif"/><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rudai23.blogspot.co.uk/p/thing-6-reflective-practice.html" TargetMode="External"/><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www.socrative.com/" TargetMode="External"/><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1000"/>
            <a:lum/>
          </a:blip>
          <a:srcRect/>
          <a:stretch>
            <a:fillRect/>
          </a:stretch>
        </a:blipFill>
        <a:effectLst/>
      </p:bgPr>
    </p:bg>
    <p:spTree>
      <p:nvGrpSpPr>
        <p:cNvPr id="1" name=""/>
        <p:cNvGrpSpPr/>
        <p:nvPr/>
      </p:nvGrpSpPr>
      <p:grpSpPr>
        <a:xfrm>
          <a:off x="0" y="0"/>
          <a:ext cx="0" cy="0"/>
          <a:chOff x="0" y="0"/>
          <a:chExt cx="0" cy="0"/>
        </a:xfrm>
      </p:grpSpPr>
      <p:sp>
        <p:nvSpPr>
          <p:cNvPr id="2050" name="Title 5"/>
          <p:cNvSpPr>
            <a:spLocks noGrp="1"/>
          </p:cNvSpPr>
          <p:nvPr>
            <p:ph type="ctrTitle"/>
          </p:nvPr>
        </p:nvSpPr>
        <p:spPr>
          <a:xfrm>
            <a:off x="1043608" y="908720"/>
            <a:ext cx="7056784" cy="3482975"/>
          </a:xfrm>
        </p:spPr>
        <p:txBody>
          <a:bodyPr>
            <a:normAutofit/>
          </a:bodyPr>
          <a:lstStyle/>
          <a:p>
            <a:r>
              <a:rPr lang="en-US" altLang="en-US" sz="3200" dirty="0">
                <a:ea typeface="ＭＳ Ｐゴシック" panose="020B0600070205080204" pitchFamily="34" charset="-128"/>
              </a:rPr>
              <a:t>Teaching Toolkit 1</a:t>
            </a:r>
            <a:br>
              <a:rPr lang="en-US" altLang="en-US" sz="3200" dirty="0">
                <a:ea typeface="ＭＳ Ｐゴシック" panose="020B0600070205080204" pitchFamily="34" charset="-128"/>
              </a:rPr>
            </a:br>
            <a:r>
              <a:rPr lang="en-US" altLang="en-US" sz="3200" dirty="0">
                <a:ea typeface="ＭＳ Ｐゴシック" panose="020B0600070205080204" pitchFamily="34" charset="-128"/>
              </a:rPr>
              <a:t>Key Teaching Strategies</a:t>
            </a:r>
            <a:br>
              <a:rPr lang="en-US" altLang="en-US" sz="3200" dirty="0">
                <a:ea typeface="ＭＳ Ｐゴシック" panose="020B0600070205080204" pitchFamily="34" charset="-128"/>
              </a:rPr>
            </a:br>
            <a:br>
              <a:rPr lang="en-US" altLang="en-US" sz="3200" dirty="0">
                <a:ea typeface="ＭＳ Ｐゴシック" panose="020B0600070205080204" pitchFamily="34" charset="-128"/>
              </a:rPr>
            </a:br>
            <a:r>
              <a:rPr lang="en-US" altLang="en-US" sz="2000" dirty="0">
                <a:ea typeface="ＭＳ Ｐゴシック" panose="020B0600070205080204" pitchFamily="34" charset="-128"/>
              </a:rPr>
              <a:t>Part Time</a:t>
            </a:r>
            <a:br>
              <a:rPr lang="en-US" altLang="en-US" sz="2000" dirty="0">
                <a:ea typeface="ＭＳ Ｐゴシック" panose="020B0600070205080204" pitchFamily="34" charset="-128"/>
              </a:rPr>
            </a:br>
            <a:r>
              <a:rPr lang="en-US" altLang="en-US" sz="2000" dirty="0">
                <a:ea typeface="ＭＳ Ｐゴシック" panose="020B0600070205080204" pitchFamily="34" charset="-128"/>
              </a:rPr>
              <a:t> Year One</a:t>
            </a:r>
            <a:br>
              <a:rPr lang="en-US" altLang="en-US" sz="2000" dirty="0">
                <a:ea typeface="ＭＳ Ｐゴシック" panose="020B0600070205080204" pitchFamily="34" charset="-128"/>
              </a:rPr>
            </a:br>
            <a:r>
              <a:rPr lang="en-US" altLang="en-US" sz="2000" dirty="0">
                <a:ea typeface="ＭＳ Ｐゴシック" panose="020B0600070205080204" pitchFamily="34" charset="-128"/>
              </a:rPr>
              <a:t>Post Compulsory Education and Training </a:t>
            </a:r>
            <a:br>
              <a:rPr lang="en-US" altLang="en-US" sz="2000" dirty="0">
                <a:ea typeface="ＭＳ Ｐゴシック" panose="020B0600070205080204" pitchFamily="34" charset="-128"/>
              </a:rPr>
            </a:br>
            <a:endParaRPr lang="en-US" altLang="en-US" sz="2800" dirty="0">
              <a:ea typeface="ＭＳ Ｐゴシック" panose="020B0600070205080204" pitchFamily="34" charset="-128"/>
            </a:endParaRPr>
          </a:p>
        </p:txBody>
      </p:sp>
    </p:spTree>
    <p:extLst>
      <p:ext uri="{BB962C8B-B14F-4D97-AF65-F5344CB8AC3E}">
        <p14:creationId xmlns:p14="http://schemas.microsoft.com/office/powerpoint/2010/main" val="12964836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4F57823F-5974-C448-BAE0-0A1B0A46E870}"/>
              </a:ext>
            </a:extLst>
          </p:cNvPr>
          <p:cNvGraphicFramePr>
            <a:graphicFrameLocks noGrp="1"/>
          </p:cNvGraphicFramePr>
          <p:nvPr>
            <p:ph idx="4294967295"/>
            <p:extLst>
              <p:ext uri="{D42A27DB-BD31-4B8C-83A1-F6EECF244321}">
                <p14:modId xmlns:p14="http://schemas.microsoft.com/office/powerpoint/2010/main" val="1137170736"/>
              </p:ext>
            </p:extLst>
          </p:nvPr>
        </p:nvGraphicFramePr>
        <p:xfrm>
          <a:off x="628650" y="404664"/>
          <a:ext cx="7886700" cy="5776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676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1000"/>
            <a:lum/>
          </a:blip>
          <a:srcRect/>
          <a:stretch>
            <a:fillRect l="-25000" r="-2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BC9EE-0F0F-F543-BCE6-2F721E4C5B61}"/>
              </a:ext>
            </a:extLst>
          </p:cNvPr>
          <p:cNvSpPr>
            <a:spLocks noGrp="1"/>
          </p:cNvSpPr>
          <p:nvPr>
            <p:ph type="title"/>
          </p:nvPr>
        </p:nvSpPr>
        <p:spPr>
          <a:xfrm>
            <a:off x="457200" y="332656"/>
            <a:ext cx="8229600" cy="1143000"/>
          </a:xfrm>
          <a:solidFill>
            <a:schemeClr val="accent3">
              <a:lumMod val="20000"/>
              <a:lumOff val="80000"/>
            </a:schemeClr>
          </a:solidFill>
        </p:spPr>
        <p:txBody>
          <a:bodyPr/>
          <a:lstStyle/>
          <a:p>
            <a:r>
              <a:rPr lang="en-US" dirty="0"/>
              <a:t>Learning outcomes  </a:t>
            </a:r>
          </a:p>
        </p:txBody>
      </p:sp>
      <p:sp>
        <p:nvSpPr>
          <p:cNvPr id="3" name="Content Placeholder 2">
            <a:extLst>
              <a:ext uri="{FF2B5EF4-FFF2-40B4-BE49-F238E27FC236}">
                <a16:creationId xmlns:a16="http://schemas.microsoft.com/office/drawing/2014/main" id="{EC67E22B-90EE-AC4C-B353-4F82ABF0350C}"/>
              </a:ext>
            </a:extLst>
          </p:cNvPr>
          <p:cNvSpPr>
            <a:spLocks noGrp="1"/>
          </p:cNvSpPr>
          <p:nvPr>
            <p:ph idx="1"/>
          </p:nvPr>
        </p:nvSpPr>
        <p:spPr>
          <a:solidFill>
            <a:schemeClr val="accent3">
              <a:lumMod val="20000"/>
              <a:lumOff val="80000"/>
            </a:schemeClr>
          </a:solidFill>
        </p:spPr>
        <p:txBody>
          <a:bodyPr>
            <a:normAutofit/>
          </a:bodyPr>
          <a:lstStyle/>
          <a:p>
            <a:pPr>
              <a:lnSpc>
                <a:spcPct val="150000"/>
              </a:lnSpc>
            </a:pPr>
            <a:r>
              <a:rPr lang="en-US" sz="2800" dirty="0"/>
              <a:t>Explore the four stages of the </a:t>
            </a:r>
            <a:r>
              <a:rPr lang="en-US" sz="2800" i="1" dirty="0">
                <a:solidFill>
                  <a:srgbClr val="0070C0"/>
                </a:solidFill>
              </a:rPr>
              <a:t>Teaching Cycle</a:t>
            </a:r>
          </a:p>
          <a:p>
            <a:pPr>
              <a:lnSpc>
                <a:spcPct val="150000"/>
              </a:lnSpc>
            </a:pPr>
            <a:r>
              <a:rPr lang="en-US" sz="2800" dirty="0"/>
              <a:t>Examine how </a:t>
            </a:r>
            <a:r>
              <a:rPr lang="en-US" sz="2800" i="1" dirty="0">
                <a:solidFill>
                  <a:srgbClr val="0070C0"/>
                </a:solidFill>
              </a:rPr>
              <a:t>Bloom’s Taxonomy </a:t>
            </a:r>
            <a:r>
              <a:rPr lang="en-US" sz="2800" dirty="0"/>
              <a:t>helps set learning objectives </a:t>
            </a:r>
          </a:p>
          <a:p>
            <a:pPr>
              <a:lnSpc>
                <a:spcPct val="150000"/>
              </a:lnSpc>
            </a:pPr>
            <a:r>
              <a:rPr lang="en-US" sz="2800" dirty="0"/>
              <a:t>Review how </a:t>
            </a:r>
            <a:r>
              <a:rPr lang="en-US" sz="2800" i="1" dirty="0">
                <a:solidFill>
                  <a:srgbClr val="0070C0"/>
                </a:solidFill>
              </a:rPr>
              <a:t>learning outcomes </a:t>
            </a:r>
            <a:r>
              <a:rPr lang="en-US" sz="2800" dirty="0"/>
              <a:t>may be assessed </a:t>
            </a:r>
          </a:p>
          <a:p>
            <a:pPr>
              <a:lnSpc>
                <a:spcPct val="150000"/>
              </a:lnSpc>
            </a:pPr>
            <a:r>
              <a:rPr lang="en-US" sz="2800" dirty="0"/>
              <a:t>Familiarization with a model of the </a:t>
            </a:r>
            <a:r>
              <a:rPr lang="en-US" sz="2800" i="1" dirty="0">
                <a:solidFill>
                  <a:srgbClr val="0070C0"/>
                </a:solidFill>
              </a:rPr>
              <a:t>Reflective cycle</a:t>
            </a:r>
          </a:p>
        </p:txBody>
      </p:sp>
    </p:spTree>
    <p:extLst>
      <p:ext uri="{BB962C8B-B14F-4D97-AF65-F5344CB8AC3E}">
        <p14:creationId xmlns:p14="http://schemas.microsoft.com/office/powerpoint/2010/main" val="2384890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3083" name="Rectangle 70">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84" name="Rectangle 72">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6571" y="1247775"/>
            <a:ext cx="6858000" cy="3007447"/>
          </a:xfrm>
          <a:prstGeom prst="rect">
            <a:avLst/>
          </a:prstGeom>
          <a:solidFill>
            <a:schemeClr val="bg1"/>
          </a:solidFill>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74" name="Rectangle 2">
            <a:extLst>
              <a:ext uri="{FF2B5EF4-FFF2-40B4-BE49-F238E27FC236}">
                <a16:creationId xmlns:a16="http://schemas.microsoft.com/office/drawing/2014/main" id="{5121B7F3-3E95-0542-B191-34EDC260A77A}"/>
              </a:ext>
            </a:extLst>
          </p:cNvPr>
          <p:cNvSpPr>
            <a:spLocks noGrp="1" noChangeArrowheads="1"/>
          </p:cNvSpPr>
          <p:nvPr>
            <p:ph type="title"/>
          </p:nvPr>
        </p:nvSpPr>
        <p:spPr>
          <a:xfrm>
            <a:off x="1353741" y="1442172"/>
            <a:ext cx="6436518" cy="2177328"/>
          </a:xfrm>
        </p:spPr>
        <p:txBody>
          <a:bodyPr vert="horz" lIns="91440" tIns="45720" rIns="91440" bIns="45720" rtlCol="0" anchor="ctr">
            <a:normAutofit/>
          </a:bodyPr>
          <a:lstStyle/>
          <a:p>
            <a:pPr algn="ctr" defTabSz="914400"/>
            <a:r>
              <a:rPr lang="en-US" sz="5700" kern="1200" dirty="0">
                <a:solidFill>
                  <a:schemeClr val="tx1"/>
                </a:solidFill>
                <a:latin typeface="+mj-lt"/>
                <a:ea typeface="+mj-ea"/>
                <a:cs typeface="+mj-cs"/>
              </a:rPr>
              <a:t>The four stages of the </a:t>
            </a:r>
            <a:r>
              <a:rPr lang="en-US" sz="5700" i="1" kern="1200" dirty="0">
                <a:solidFill>
                  <a:schemeClr val="tx1"/>
                </a:solidFill>
                <a:latin typeface="+mj-lt"/>
                <a:ea typeface="+mj-ea"/>
                <a:cs typeface="+mj-cs"/>
              </a:rPr>
              <a:t>Teaching Cycle</a:t>
            </a:r>
          </a:p>
        </p:txBody>
      </p:sp>
      <p:sp>
        <p:nvSpPr>
          <p:cNvPr id="3085" name="Rectangle: Rounded Corners 74">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5904" y="3912322"/>
            <a:ext cx="5419335"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29162944-89C1-D842-92E1-8149A6126666}"/>
              </a:ext>
            </a:extLst>
          </p:cNvPr>
          <p:cNvSpPr>
            <a:spLocks noGrp="1"/>
          </p:cNvSpPr>
          <p:nvPr>
            <p:ph type="body" idx="1"/>
          </p:nvPr>
        </p:nvSpPr>
        <p:spPr>
          <a:xfrm>
            <a:off x="1925241" y="3962400"/>
            <a:ext cx="5293518" cy="581025"/>
          </a:xfrm>
        </p:spPr>
        <p:txBody>
          <a:bodyPr vert="horz" lIns="91440" tIns="45720" rIns="91440" bIns="45720" rtlCol="0" anchor="ctr">
            <a:normAutofit/>
          </a:bodyPr>
          <a:lstStyle/>
          <a:p>
            <a:pPr algn="ctr" defTabSz="914400">
              <a:spcBef>
                <a:spcPts val="1000"/>
              </a:spcBef>
            </a:pPr>
            <a:r>
              <a:rPr lang="en-US" sz="2400" kern="1200">
                <a:solidFill>
                  <a:srgbClr val="FFFFFF"/>
                </a:solidFill>
                <a:latin typeface="+mn-lt"/>
                <a:ea typeface="+mn-ea"/>
                <a:cs typeface="+mn-cs"/>
              </a:rPr>
              <a:t>Part one  </a:t>
            </a:r>
          </a:p>
        </p:txBody>
      </p:sp>
    </p:spTree>
    <p:extLst>
      <p:ext uri="{BB962C8B-B14F-4D97-AF65-F5344CB8AC3E}">
        <p14:creationId xmlns:p14="http://schemas.microsoft.com/office/powerpoint/2010/main" val="3093425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8B658-A96B-4545-8FB2-365188E047EF}"/>
              </a:ext>
            </a:extLst>
          </p:cNvPr>
          <p:cNvSpPr>
            <a:spLocks noGrp="1"/>
          </p:cNvSpPr>
          <p:nvPr>
            <p:ph type="title"/>
          </p:nvPr>
        </p:nvSpPr>
        <p:spPr>
          <a:solidFill>
            <a:schemeClr val="accent3">
              <a:lumMod val="20000"/>
              <a:lumOff val="80000"/>
            </a:schemeClr>
          </a:solidFill>
        </p:spPr>
        <p:txBody>
          <a:bodyPr>
            <a:normAutofit/>
          </a:bodyPr>
          <a:lstStyle/>
          <a:p>
            <a:r>
              <a:rPr lang="en-GB" altLang="en-US" sz="3200" dirty="0"/>
              <a:t>The Teaching and Learning Process</a:t>
            </a:r>
            <a:endParaRPr lang="en-US" sz="3200" dirty="0"/>
          </a:p>
        </p:txBody>
      </p:sp>
      <p:graphicFrame>
        <p:nvGraphicFramePr>
          <p:cNvPr id="4" name="Content Placeholder 3">
            <a:extLst>
              <a:ext uri="{FF2B5EF4-FFF2-40B4-BE49-F238E27FC236}">
                <a16:creationId xmlns:a16="http://schemas.microsoft.com/office/drawing/2014/main" id="{6D45E41A-1ED9-8A48-8289-4168A6DDB77C}"/>
              </a:ext>
            </a:extLst>
          </p:cNvPr>
          <p:cNvGraphicFramePr>
            <a:graphicFrameLocks noGrp="1"/>
          </p:cNvGraphicFramePr>
          <p:nvPr>
            <p:ph idx="1"/>
            <p:extLst>
              <p:ext uri="{D42A27DB-BD31-4B8C-83A1-F6EECF244321}">
                <p14:modId xmlns:p14="http://schemas.microsoft.com/office/powerpoint/2010/main" val="2878087831"/>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0977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150A5-C6E2-AA47-8BCA-14FBDD58A3E9}"/>
              </a:ext>
            </a:extLst>
          </p:cNvPr>
          <p:cNvSpPr>
            <a:spLocks noGrp="1"/>
          </p:cNvSpPr>
          <p:nvPr>
            <p:ph type="title"/>
          </p:nvPr>
        </p:nvSpPr>
        <p:spPr/>
        <p:txBody>
          <a:bodyPr/>
          <a:lstStyle/>
          <a:p>
            <a:r>
              <a:rPr lang="en-US" dirty="0"/>
              <a:t>Our focus in part 1 </a:t>
            </a:r>
          </a:p>
        </p:txBody>
      </p:sp>
      <p:sp>
        <p:nvSpPr>
          <p:cNvPr id="3" name="Content Placeholder 2">
            <a:extLst>
              <a:ext uri="{FF2B5EF4-FFF2-40B4-BE49-F238E27FC236}">
                <a16:creationId xmlns:a16="http://schemas.microsoft.com/office/drawing/2014/main" id="{B45ED399-FF30-4949-A493-A6F9426851F2}"/>
              </a:ext>
            </a:extLst>
          </p:cNvPr>
          <p:cNvSpPr>
            <a:spLocks noGrp="1"/>
          </p:cNvSpPr>
          <p:nvPr>
            <p:ph idx="1"/>
          </p:nvPr>
        </p:nvSpPr>
        <p:spPr/>
        <p:txBody>
          <a:bodyPr/>
          <a:lstStyle/>
          <a:p>
            <a:pPr marL="0" indent="0">
              <a:buNone/>
            </a:pPr>
            <a:r>
              <a:rPr lang="en-US" dirty="0"/>
              <a:t>We will examine the way in which we can write learning objectives</a:t>
            </a:r>
          </a:p>
          <a:p>
            <a:pPr marL="0" indent="0">
              <a:buNone/>
            </a:pPr>
            <a:r>
              <a:rPr lang="en-US" dirty="0"/>
              <a:t>and </a:t>
            </a:r>
            <a:r>
              <a:rPr lang="en-US" dirty="0" err="1"/>
              <a:t>nd</a:t>
            </a:r>
            <a:r>
              <a:rPr lang="en-US" dirty="0"/>
              <a:t> the assessment of those objectives  </a:t>
            </a:r>
          </a:p>
          <a:p>
            <a:endParaRPr lang="en-US" dirty="0"/>
          </a:p>
          <a:p>
            <a:pPr marL="0" indent="0">
              <a:buNone/>
            </a:pPr>
            <a:r>
              <a:rPr lang="en-US" dirty="0"/>
              <a:t>Stage 2: Delivery </a:t>
            </a:r>
          </a:p>
          <a:p>
            <a:pPr marL="0" indent="0">
              <a:buNone/>
            </a:pPr>
            <a:r>
              <a:rPr lang="en-US" dirty="0"/>
              <a:t>Stage 3: Assessment </a:t>
            </a:r>
          </a:p>
          <a:p>
            <a:pPr marL="0" indent="0">
              <a:buNone/>
            </a:pPr>
            <a:endParaRPr lang="en-US" dirty="0"/>
          </a:p>
        </p:txBody>
      </p:sp>
      <p:graphicFrame>
        <p:nvGraphicFramePr>
          <p:cNvPr id="4" name="Content Placeholder 3">
            <a:extLst>
              <a:ext uri="{FF2B5EF4-FFF2-40B4-BE49-F238E27FC236}">
                <a16:creationId xmlns:a16="http://schemas.microsoft.com/office/drawing/2014/main" id="{6AE0F4EB-ACDC-A445-B8C7-E719E5FF19D1}"/>
              </a:ext>
            </a:extLst>
          </p:cNvPr>
          <p:cNvGraphicFramePr>
            <a:graphicFrameLocks/>
          </p:cNvGraphicFramePr>
          <p:nvPr>
            <p:extLst>
              <p:ext uri="{D42A27DB-BD31-4B8C-83A1-F6EECF244321}">
                <p14:modId xmlns:p14="http://schemas.microsoft.com/office/powerpoint/2010/main" val="1695814101"/>
              </p:ext>
            </p:extLst>
          </p:nvPr>
        </p:nvGraphicFramePr>
        <p:xfrm>
          <a:off x="4572000" y="3140969"/>
          <a:ext cx="4095750" cy="31883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886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1000"/>
            <a:lum/>
          </a:blip>
          <a:srcRect/>
          <a:stretch>
            <a:fillRect l="-4000" r="-4000"/>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623888" y="1709739"/>
            <a:ext cx="7886700" cy="4239541"/>
          </a:xfrm>
        </p:spPr>
        <p:txBody>
          <a:bodyPr>
            <a:normAutofit/>
          </a:bodyPr>
          <a:lstStyle/>
          <a:p>
            <a:r>
              <a:rPr lang="en-US" sz="2800" i="1" dirty="0">
                <a:solidFill>
                  <a:srgbClr val="0070C0"/>
                </a:solidFill>
              </a:rPr>
              <a:t>Bloom’s Taxonomy </a:t>
            </a:r>
            <a:r>
              <a:rPr lang="en-US" sz="2800" i="1" dirty="0"/>
              <a:t>and learning objectives </a:t>
            </a:r>
            <a:br>
              <a:rPr lang="en-US" sz="5400" dirty="0"/>
            </a:br>
            <a:br>
              <a:rPr lang="en-GB" sz="5400" dirty="0">
                <a:solidFill>
                  <a:schemeClr val="tx1"/>
                </a:solidFill>
              </a:rPr>
            </a:br>
            <a:endParaRPr lang="en-GB" sz="5400" dirty="0">
              <a:solidFill>
                <a:schemeClr val="tx1"/>
              </a:solidFill>
            </a:endParaRPr>
          </a:p>
        </p:txBody>
      </p:sp>
      <p:sp>
        <p:nvSpPr>
          <p:cNvPr id="2" name="Text Placeholder 1">
            <a:extLst>
              <a:ext uri="{FF2B5EF4-FFF2-40B4-BE49-F238E27FC236}">
                <a16:creationId xmlns:a16="http://schemas.microsoft.com/office/drawing/2014/main" id="{7BEC94B0-05EE-594E-B1F6-6635E9BBC237}"/>
              </a:ext>
            </a:extLst>
          </p:cNvPr>
          <p:cNvSpPr>
            <a:spLocks noGrp="1"/>
          </p:cNvSpPr>
          <p:nvPr>
            <p:ph type="body" idx="1"/>
          </p:nvPr>
        </p:nvSpPr>
        <p:spPr/>
        <p:txBody>
          <a:bodyPr>
            <a:normAutofit/>
          </a:bodyPr>
          <a:lstStyle/>
          <a:p>
            <a:r>
              <a:rPr lang="en-US" sz="2400" dirty="0"/>
              <a:t>Design </a:t>
            </a:r>
          </a:p>
        </p:txBody>
      </p:sp>
      <p:graphicFrame>
        <p:nvGraphicFramePr>
          <p:cNvPr id="5" name="Content Placeholder 3">
            <a:extLst>
              <a:ext uri="{FF2B5EF4-FFF2-40B4-BE49-F238E27FC236}">
                <a16:creationId xmlns:a16="http://schemas.microsoft.com/office/drawing/2014/main" id="{A7FFFD53-ACE0-E74C-8474-2F96F753D15A}"/>
              </a:ext>
            </a:extLst>
          </p:cNvPr>
          <p:cNvGraphicFramePr>
            <a:graphicFrameLocks/>
          </p:cNvGraphicFramePr>
          <p:nvPr>
            <p:extLst>
              <p:ext uri="{D42A27DB-BD31-4B8C-83A1-F6EECF244321}">
                <p14:modId xmlns:p14="http://schemas.microsoft.com/office/powerpoint/2010/main" val="4043851062"/>
              </p:ext>
            </p:extLst>
          </p:nvPr>
        </p:nvGraphicFramePr>
        <p:xfrm>
          <a:off x="4537074" y="674339"/>
          <a:ext cx="4095750" cy="31883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40088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1000"/>
            <a:lum/>
          </a:blip>
          <a:srcRect/>
          <a:stretch>
            <a:fillRect l="-3000" r="-3000"/>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214282" y="857232"/>
            <a:ext cx="8715436" cy="5150059"/>
          </a:xfrm>
          <a:solidFill>
            <a:schemeClr val="accent3">
              <a:lumMod val="20000"/>
              <a:lumOff val="80000"/>
            </a:schemeClr>
          </a:solidFill>
        </p:spPr>
        <p:txBody>
          <a:bodyPr>
            <a:normAutofit/>
          </a:bodyPr>
          <a:lstStyle/>
          <a:p>
            <a:pPr marL="109728" lvl="1" indent="0">
              <a:spcBef>
                <a:spcPts val="400"/>
              </a:spcBef>
              <a:buSzPct val="68000"/>
              <a:buNone/>
            </a:pPr>
            <a:r>
              <a:rPr lang="en-GB" sz="2400" dirty="0"/>
              <a:t>In 1956, Benjamin </a:t>
            </a:r>
            <a:r>
              <a:rPr lang="en-GB" sz="2400" b="1" dirty="0"/>
              <a:t>Bloom</a:t>
            </a:r>
            <a:r>
              <a:rPr lang="en-GB" sz="2400" dirty="0"/>
              <a:t> headed a group of educational psychologists who identified three domains of educational activities:</a:t>
            </a:r>
          </a:p>
          <a:p>
            <a:pPr marL="365760" lvl="1" indent="-256032">
              <a:spcBef>
                <a:spcPts val="400"/>
              </a:spcBef>
              <a:buSzPct val="68000"/>
              <a:buFont typeface="Wingdings 3"/>
              <a:buChar char=""/>
            </a:pPr>
            <a:endParaRPr lang="en-GB" sz="1100" dirty="0"/>
          </a:p>
          <a:p>
            <a:pPr marL="603504" lvl="2" indent="-256032">
              <a:spcBef>
                <a:spcPts val="400"/>
              </a:spcBef>
              <a:buSzPct val="68000"/>
              <a:buFont typeface="Wingdings 3"/>
              <a:buChar char=""/>
            </a:pPr>
            <a:r>
              <a:rPr lang="en-GB" sz="2800" b="1" dirty="0"/>
              <a:t>Cognitive</a:t>
            </a:r>
            <a:r>
              <a:rPr lang="en-GB" sz="2800" dirty="0"/>
              <a:t> – mental skills (</a:t>
            </a:r>
            <a:r>
              <a:rPr lang="en-GB" sz="2800" i="1" dirty="0"/>
              <a:t>Knowledge</a:t>
            </a:r>
            <a:r>
              <a:rPr lang="en-GB" sz="2800" dirty="0"/>
              <a:t>)</a:t>
            </a:r>
          </a:p>
          <a:p>
            <a:pPr marL="603504" lvl="2" indent="-256032">
              <a:spcBef>
                <a:spcPts val="400"/>
              </a:spcBef>
              <a:buSzPct val="68000"/>
              <a:buNone/>
            </a:pPr>
            <a:endParaRPr lang="en-GB" sz="2000" dirty="0"/>
          </a:p>
          <a:p>
            <a:pPr marL="603504" lvl="2" indent="-256032">
              <a:spcBef>
                <a:spcPts val="400"/>
              </a:spcBef>
              <a:buSzPct val="68000"/>
              <a:buFont typeface="Wingdings 3"/>
              <a:buChar char=""/>
            </a:pPr>
            <a:r>
              <a:rPr lang="en-GB" sz="2800" b="1" dirty="0"/>
              <a:t>Affective</a:t>
            </a:r>
            <a:r>
              <a:rPr lang="en-GB" sz="2800" dirty="0"/>
              <a:t> – growth in feelings or emotional areas (</a:t>
            </a:r>
            <a:r>
              <a:rPr lang="en-GB" sz="2800" i="1" dirty="0"/>
              <a:t>Attitude</a:t>
            </a:r>
            <a:r>
              <a:rPr lang="en-GB" sz="2800" dirty="0"/>
              <a:t>)</a:t>
            </a:r>
          </a:p>
          <a:p>
            <a:pPr marL="603504" lvl="2" indent="-256032">
              <a:spcBef>
                <a:spcPts val="400"/>
              </a:spcBef>
              <a:buSzPct val="68000"/>
              <a:buNone/>
            </a:pPr>
            <a:endParaRPr lang="en-GB" sz="2000" dirty="0"/>
          </a:p>
          <a:p>
            <a:pPr marL="603504" lvl="2" indent="-256032">
              <a:spcBef>
                <a:spcPts val="400"/>
              </a:spcBef>
              <a:buSzPct val="68000"/>
              <a:buFont typeface="Wingdings 3"/>
              <a:buChar char=""/>
            </a:pPr>
            <a:r>
              <a:rPr lang="en-GB" sz="2800" b="1" dirty="0"/>
              <a:t>Psychomotor</a:t>
            </a:r>
            <a:r>
              <a:rPr lang="en-GB" sz="2800" dirty="0"/>
              <a:t> – manual or physical skills (</a:t>
            </a:r>
            <a:r>
              <a:rPr lang="en-GB" sz="2800" i="1" dirty="0"/>
              <a:t>Skills</a:t>
            </a:r>
            <a:r>
              <a:rPr lang="en-GB" sz="2800" dirty="0"/>
              <a:t>) </a:t>
            </a:r>
          </a:p>
          <a:p>
            <a:endParaRPr lang="en-GB" dirty="0"/>
          </a:p>
        </p:txBody>
      </p:sp>
    </p:spTree>
    <p:extLst>
      <p:ext uri="{BB962C8B-B14F-4D97-AF65-F5344CB8AC3E}">
        <p14:creationId xmlns:p14="http://schemas.microsoft.com/office/powerpoint/2010/main" val="2791255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9F6897-89B5-EF49-807E-22664487BE3A}"/>
              </a:ext>
            </a:extLst>
          </p:cNvPr>
          <p:cNvSpPr>
            <a:spLocks noGrp="1"/>
          </p:cNvSpPr>
          <p:nvPr>
            <p:ph type="title"/>
          </p:nvPr>
        </p:nvSpPr>
        <p:spPr>
          <a:xfrm>
            <a:off x="628650" y="557188"/>
            <a:ext cx="7886700" cy="1133499"/>
          </a:xfrm>
        </p:spPr>
        <p:txBody>
          <a:bodyPr>
            <a:normAutofit/>
          </a:bodyPr>
          <a:lstStyle/>
          <a:p>
            <a:pPr algn="ctr"/>
            <a:r>
              <a:rPr lang="en-US" sz="4500"/>
              <a:t>Bloom’s Domains of Learning </a:t>
            </a:r>
          </a:p>
        </p:txBody>
      </p:sp>
      <p:sp>
        <p:nvSpPr>
          <p:cNvPr id="5" name="Rectangle 4">
            <a:extLst>
              <a:ext uri="{FF2B5EF4-FFF2-40B4-BE49-F238E27FC236}">
                <a16:creationId xmlns:a16="http://schemas.microsoft.com/office/drawing/2014/main" id="{B32E38CC-6769-D445-846C-B84B5FBAF6D9}"/>
              </a:ext>
            </a:extLst>
          </p:cNvPr>
          <p:cNvSpPr/>
          <p:nvPr/>
        </p:nvSpPr>
        <p:spPr>
          <a:xfrm>
            <a:off x="6876256" y="5073134"/>
            <a:ext cx="1268296" cy="261610"/>
          </a:xfrm>
          <a:prstGeom prst="rect">
            <a:avLst/>
          </a:prstGeom>
        </p:spPr>
        <p:txBody>
          <a:bodyPr wrap="none">
            <a:spAutoFit/>
          </a:bodyPr>
          <a:lstStyle/>
          <a:p>
            <a:pPr>
              <a:spcAft>
                <a:spcPts val="600"/>
              </a:spcAft>
            </a:pPr>
            <a:r>
              <a:rPr lang="en-GB" sz="1100" dirty="0">
                <a:solidFill>
                  <a:schemeClr val="bg1"/>
                </a:solidFill>
              </a:rPr>
              <a:t>Bloom et al.( 1956)</a:t>
            </a:r>
            <a:endParaRPr lang="en-US">
              <a:solidFill>
                <a:schemeClr val="bg1"/>
              </a:solidFill>
            </a:endParaRPr>
          </a:p>
        </p:txBody>
      </p:sp>
      <p:graphicFrame>
        <p:nvGraphicFramePr>
          <p:cNvPr id="4" name="Content Placeholder 3">
            <a:extLst>
              <a:ext uri="{FF2B5EF4-FFF2-40B4-BE49-F238E27FC236}">
                <a16:creationId xmlns:a16="http://schemas.microsoft.com/office/drawing/2014/main" id="{5F016452-AE6C-FD4C-BB33-1A44EE0CDFF6}"/>
              </a:ext>
            </a:extLst>
          </p:cNvPr>
          <p:cNvGraphicFramePr>
            <a:graphicFrameLocks noGrp="1"/>
          </p:cNvGraphicFramePr>
          <p:nvPr>
            <p:ph idx="1"/>
            <p:extLst>
              <p:ext uri="{D42A27DB-BD31-4B8C-83A1-F6EECF244321}">
                <p14:modId xmlns:p14="http://schemas.microsoft.com/office/powerpoint/2010/main" val="1268418237"/>
              </p:ext>
            </p:extLst>
          </p:nvPr>
        </p:nvGraphicFramePr>
        <p:xfrm>
          <a:off x="628650" y="1828800"/>
          <a:ext cx="78867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7933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l="-7000" r="-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01080" cy="1143000"/>
          </a:xfrm>
        </p:spPr>
        <p:txBody>
          <a:bodyPr>
            <a:normAutofit/>
          </a:bodyPr>
          <a:lstStyle/>
          <a:p>
            <a:r>
              <a:rPr lang="en-GB" sz="4000" dirty="0">
                <a:solidFill>
                  <a:schemeClr val="tx1"/>
                </a:solidFill>
              </a:rPr>
              <a:t>Cognitive Domain;</a:t>
            </a:r>
            <a:endParaRPr lang="en-GB" sz="3100" dirty="0">
              <a:solidFill>
                <a:schemeClr val="tx1"/>
              </a:solidFill>
            </a:endParaRPr>
          </a:p>
        </p:txBody>
      </p:sp>
      <p:sp>
        <p:nvSpPr>
          <p:cNvPr id="3" name="Content Placeholder 2"/>
          <p:cNvSpPr>
            <a:spLocks noGrp="1"/>
          </p:cNvSpPr>
          <p:nvPr>
            <p:ph idx="1"/>
          </p:nvPr>
        </p:nvSpPr>
        <p:spPr>
          <a:xfrm>
            <a:off x="1552005" y="1340768"/>
            <a:ext cx="5184576" cy="4752527"/>
          </a:xfrm>
        </p:spPr>
        <p:txBody>
          <a:bodyPr>
            <a:normAutofit lnSpcReduction="10000"/>
          </a:bodyPr>
          <a:lstStyle/>
          <a:p>
            <a:pPr marL="0" indent="0" algn="ctr">
              <a:lnSpc>
                <a:spcPct val="200000"/>
              </a:lnSpc>
              <a:buNone/>
            </a:pPr>
            <a:r>
              <a:rPr lang="en-GB" sz="2400" dirty="0"/>
              <a:t>Knowledge</a:t>
            </a:r>
          </a:p>
          <a:p>
            <a:pPr marL="0" indent="0" algn="ctr">
              <a:lnSpc>
                <a:spcPct val="200000"/>
              </a:lnSpc>
              <a:buNone/>
            </a:pPr>
            <a:r>
              <a:rPr lang="en-GB" sz="2400" dirty="0"/>
              <a:t>Comprehension</a:t>
            </a:r>
          </a:p>
          <a:p>
            <a:pPr marL="0" indent="0" algn="ctr">
              <a:lnSpc>
                <a:spcPct val="200000"/>
              </a:lnSpc>
              <a:buNone/>
            </a:pPr>
            <a:r>
              <a:rPr lang="en-GB" sz="2400" dirty="0"/>
              <a:t>Application</a:t>
            </a:r>
          </a:p>
          <a:p>
            <a:pPr marL="0" indent="0" algn="ctr">
              <a:lnSpc>
                <a:spcPct val="200000"/>
              </a:lnSpc>
              <a:buNone/>
            </a:pPr>
            <a:r>
              <a:rPr lang="en-GB" sz="2400" dirty="0"/>
              <a:t>Analysis</a:t>
            </a:r>
          </a:p>
          <a:p>
            <a:pPr marL="0" indent="0" algn="ctr">
              <a:lnSpc>
                <a:spcPct val="200000"/>
              </a:lnSpc>
              <a:buNone/>
            </a:pPr>
            <a:r>
              <a:rPr lang="en-GB" sz="2400" dirty="0"/>
              <a:t>Synthesis</a:t>
            </a:r>
          </a:p>
          <a:p>
            <a:pPr marL="0" indent="0" algn="ctr">
              <a:lnSpc>
                <a:spcPct val="200000"/>
              </a:lnSpc>
              <a:buNone/>
            </a:pPr>
            <a:r>
              <a:rPr lang="en-GB" sz="2400" dirty="0"/>
              <a:t>Evaluation</a:t>
            </a:r>
          </a:p>
        </p:txBody>
      </p:sp>
      <p:pic>
        <p:nvPicPr>
          <p:cNvPr id="4" name="Picture 3" descr="learner thinking - cognitive domain"/>
          <p:cNvPicPr/>
          <p:nvPr/>
        </p:nvPicPr>
        <p:blipFill>
          <a:blip r:embed="rId3" cstate="print"/>
          <a:srcRect/>
          <a:stretch>
            <a:fillRect/>
          </a:stretch>
        </p:blipFill>
        <p:spPr bwMode="auto">
          <a:xfrm>
            <a:off x="6886600" y="553542"/>
            <a:ext cx="1800200" cy="1728192"/>
          </a:xfrm>
          <a:prstGeom prst="rect">
            <a:avLst/>
          </a:prstGeom>
          <a:noFill/>
          <a:ln w="9525">
            <a:noFill/>
            <a:miter lim="800000"/>
            <a:headEnd/>
            <a:tailEnd/>
          </a:ln>
        </p:spPr>
      </p:pic>
    </p:spTree>
    <p:extLst>
      <p:ext uri="{BB962C8B-B14F-4D97-AF65-F5344CB8AC3E}">
        <p14:creationId xmlns:p14="http://schemas.microsoft.com/office/powerpoint/2010/main" val="12081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l="-9000" r="-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5720" y="274638"/>
            <a:ext cx="8401080" cy="1143000"/>
          </a:xfrm>
        </p:spPr>
        <p:txBody>
          <a:bodyPr>
            <a:normAutofit/>
          </a:bodyPr>
          <a:lstStyle/>
          <a:p>
            <a:r>
              <a:rPr lang="en-GB" sz="4000" dirty="0">
                <a:solidFill>
                  <a:schemeClr val="tx1"/>
                </a:solidFill>
                <a:effectLst/>
              </a:rPr>
              <a:t>Affective Domain;</a:t>
            </a:r>
            <a:endParaRPr lang="en-GB" sz="3100" dirty="0">
              <a:solidFill>
                <a:schemeClr val="tx1"/>
              </a:solidFill>
              <a:effectLst/>
            </a:endParaRPr>
          </a:p>
        </p:txBody>
      </p:sp>
      <p:sp>
        <p:nvSpPr>
          <p:cNvPr id="3" name="Content Placeholder 2"/>
          <p:cNvSpPr>
            <a:spLocks noGrp="1"/>
          </p:cNvSpPr>
          <p:nvPr>
            <p:ph idx="1"/>
          </p:nvPr>
        </p:nvSpPr>
        <p:spPr>
          <a:xfrm>
            <a:off x="2611546" y="1461193"/>
            <a:ext cx="3466728" cy="3935613"/>
          </a:xfrm>
        </p:spPr>
        <p:txBody>
          <a:bodyPr>
            <a:normAutofit lnSpcReduction="10000"/>
          </a:bodyPr>
          <a:lstStyle/>
          <a:p>
            <a:pPr marL="0" indent="0" algn="ctr">
              <a:lnSpc>
                <a:spcPct val="200000"/>
              </a:lnSpc>
              <a:buNone/>
            </a:pPr>
            <a:r>
              <a:rPr lang="en-GB" sz="2400" dirty="0"/>
              <a:t>Receiving</a:t>
            </a:r>
          </a:p>
          <a:p>
            <a:pPr marL="0" indent="0" algn="ctr">
              <a:lnSpc>
                <a:spcPct val="200000"/>
              </a:lnSpc>
              <a:buNone/>
            </a:pPr>
            <a:r>
              <a:rPr lang="en-GB" sz="2400" dirty="0"/>
              <a:t>Responding</a:t>
            </a:r>
          </a:p>
          <a:p>
            <a:pPr marL="0" indent="0" algn="ctr">
              <a:lnSpc>
                <a:spcPct val="200000"/>
              </a:lnSpc>
              <a:buNone/>
            </a:pPr>
            <a:r>
              <a:rPr lang="en-GB" sz="2400" dirty="0"/>
              <a:t>Valuing</a:t>
            </a:r>
          </a:p>
          <a:p>
            <a:pPr marL="0" indent="0" algn="ctr">
              <a:lnSpc>
                <a:spcPct val="200000"/>
              </a:lnSpc>
              <a:buNone/>
            </a:pPr>
            <a:r>
              <a:rPr lang="en-GB" sz="2400" dirty="0"/>
              <a:t>Organising</a:t>
            </a:r>
          </a:p>
          <a:p>
            <a:pPr marL="0" indent="0" algn="ctr">
              <a:lnSpc>
                <a:spcPct val="200000"/>
              </a:lnSpc>
              <a:buNone/>
            </a:pPr>
            <a:r>
              <a:rPr lang="en-GB" sz="2400" dirty="0"/>
              <a:t>Characterising</a:t>
            </a:r>
          </a:p>
        </p:txBody>
      </p:sp>
      <p:sp>
        <p:nvSpPr>
          <p:cNvPr id="5" name="Rectangle 4">
            <a:extLst>
              <a:ext uri="{FF2B5EF4-FFF2-40B4-BE49-F238E27FC236}">
                <a16:creationId xmlns:a16="http://schemas.microsoft.com/office/drawing/2014/main" id="{F3861BE3-2924-6549-A434-BFB454BDA22B}"/>
              </a:ext>
            </a:extLst>
          </p:cNvPr>
          <p:cNvSpPr/>
          <p:nvPr/>
        </p:nvSpPr>
        <p:spPr>
          <a:xfrm>
            <a:off x="6359792" y="4941168"/>
            <a:ext cx="2274982" cy="261610"/>
          </a:xfrm>
          <a:prstGeom prst="rect">
            <a:avLst/>
          </a:prstGeom>
        </p:spPr>
        <p:txBody>
          <a:bodyPr wrap="none">
            <a:spAutoFit/>
          </a:bodyPr>
          <a:lstStyle/>
          <a:p>
            <a:r>
              <a:rPr lang="en-GB" sz="1100" dirty="0"/>
              <a:t>(Krathwohl, Bloom and </a:t>
            </a:r>
            <a:r>
              <a:rPr lang="en-GB" sz="1100" dirty="0" err="1"/>
              <a:t>Masia</a:t>
            </a:r>
            <a:r>
              <a:rPr lang="en-GB" sz="1100" dirty="0"/>
              <a:t>, 1973)</a:t>
            </a:r>
            <a:endParaRPr lang="en-US" sz="1100" dirty="0"/>
          </a:p>
        </p:txBody>
      </p:sp>
      <p:pic>
        <p:nvPicPr>
          <p:cNvPr id="7" name="Picture 6" descr="A group of young men sitting on a bench&#10;&#10;Description automatically generated">
            <a:extLst>
              <a:ext uri="{FF2B5EF4-FFF2-40B4-BE49-F238E27FC236}">
                <a16:creationId xmlns:a16="http://schemas.microsoft.com/office/drawing/2014/main" id="{11AF099F-1175-5042-8C1A-2ADF4FDDAC5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780753" y="878489"/>
            <a:ext cx="1933370" cy="1542399"/>
          </a:xfrm>
          <a:prstGeom prst="rect">
            <a:avLst/>
          </a:prstGeom>
        </p:spPr>
      </p:pic>
    </p:spTree>
    <p:extLst>
      <p:ext uri="{BB962C8B-B14F-4D97-AF65-F5344CB8AC3E}">
        <p14:creationId xmlns:p14="http://schemas.microsoft.com/office/powerpoint/2010/main" val="442528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l="-10000" r="-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5720" y="274638"/>
            <a:ext cx="8643998" cy="1143000"/>
          </a:xfrm>
        </p:spPr>
        <p:txBody>
          <a:bodyPr>
            <a:noAutofit/>
          </a:bodyPr>
          <a:lstStyle/>
          <a:p>
            <a:r>
              <a:rPr lang="en-GB" sz="3600" dirty="0">
                <a:solidFill>
                  <a:schemeClr val="tx1"/>
                </a:solidFill>
                <a:effectLst/>
              </a:rPr>
              <a:t>Psychomotor Domain;</a:t>
            </a:r>
            <a:endParaRPr lang="en-GB" sz="2800" dirty="0">
              <a:solidFill>
                <a:schemeClr val="tx1"/>
              </a:solidFill>
              <a:effectLst/>
            </a:endParaRPr>
          </a:p>
        </p:txBody>
      </p:sp>
      <p:sp>
        <p:nvSpPr>
          <p:cNvPr id="3" name="Content Placeholder 2"/>
          <p:cNvSpPr>
            <a:spLocks noGrp="1"/>
          </p:cNvSpPr>
          <p:nvPr>
            <p:ph idx="1"/>
          </p:nvPr>
        </p:nvSpPr>
        <p:spPr>
          <a:xfrm>
            <a:off x="1691680" y="1556792"/>
            <a:ext cx="3657600" cy="4272483"/>
          </a:xfrm>
        </p:spPr>
        <p:txBody>
          <a:bodyPr>
            <a:normAutofit/>
          </a:bodyPr>
          <a:lstStyle/>
          <a:p>
            <a:pPr marL="0" indent="0" algn="ctr">
              <a:lnSpc>
                <a:spcPct val="200000"/>
              </a:lnSpc>
              <a:buNone/>
            </a:pPr>
            <a:r>
              <a:rPr lang="en-GB" sz="2400" dirty="0"/>
              <a:t>Imitation</a:t>
            </a:r>
          </a:p>
          <a:p>
            <a:pPr marL="0" indent="0" algn="ctr">
              <a:lnSpc>
                <a:spcPct val="200000"/>
              </a:lnSpc>
              <a:buNone/>
            </a:pPr>
            <a:r>
              <a:rPr lang="en-GB" sz="2400" dirty="0"/>
              <a:t>Manipulation</a:t>
            </a:r>
          </a:p>
          <a:p>
            <a:pPr marL="0" indent="0" algn="ctr">
              <a:lnSpc>
                <a:spcPct val="200000"/>
              </a:lnSpc>
              <a:buNone/>
            </a:pPr>
            <a:r>
              <a:rPr lang="en-GB" sz="2400" dirty="0"/>
              <a:t>Precision</a:t>
            </a:r>
          </a:p>
          <a:p>
            <a:pPr marL="0" indent="0" algn="ctr">
              <a:lnSpc>
                <a:spcPct val="200000"/>
              </a:lnSpc>
              <a:buNone/>
            </a:pPr>
            <a:r>
              <a:rPr lang="en-GB" sz="2400" dirty="0"/>
              <a:t>Articulation</a:t>
            </a:r>
          </a:p>
          <a:p>
            <a:pPr marL="0" indent="0" algn="ctr">
              <a:lnSpc>
                <a:spcPct val="200000"/>
              </a:lnSpc>
              <a:buNone/>
            </a:pPr>
            <a:r>
              <a:rPr lang="en-GB" sz="2400" dirty="0"/>
              <a:t>Naturalisation</a:t>
            </a:r>
          </a:p>
        </p:txBody>
      </p:sp>
      <p:pic>
        <p:nvPicPr>
          <p:cNvPr id="6" name="Picture 5" descr="A picture containing person, indoor, fence, person&#10;&#10;Description automatically generated">
            <a:extLst>
              <a:ext uri="{FF2B5EF4-FFF2-40B4-BE49-F238E27FC236}">
                <a16:creationId xmlns:a16="http://schemas.microsoft.com/office/drawing/2014/main" id="{70CE81C3-6E1D-FC43-8F5E-B9644EBC88A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83579" y="775737"/>
            <a:ext cx="2058392" cy="1440160"/>
          </a:xfrm>
          <a:prstGeom prst="rect">
            <a:avLst/>
          </a:prstGeom>
        </p:spPr>
      </p:pic>
      <p:sp>
        <p:nvSpPr>
          <p:cNvPr id="4" name="Rectangle 3">
            <a:extLst>
              <a:ext uri="{FF2B5EF4-FFF2-40B4-BE49-F238E27FC236}">
                <a16:creationId xmlns:a16="http://schemas.microsoft.com/office/drawing/2014/main" id="{9061C1D7-C47C-DE4D-973D-8BAAB674AFD4}"/>
              </a:ext>
            </a:extLst>
          </p:cNvPr>
          <p:cNvSpPr/>
          <p:nvPr/>
        </p:nvSpPr>
        <p:spPr>
          <a:xfrm>
            <a:off x="6724917" y="5085184"/>
            <a:ext cx="975716" cy="276999"/>
          </a:xfrm>
          <a:prstGeom prst="rect">
            <a:avLst/>
          </a:prstGeom>
        </p:spPr>
        <p:txBody>
          <a:bodyPr wrap="none">
            <a:spAutoFit/>
          </a:bodyPr>
          <a:lstStyle/>
          <a:p>
            <a:r>
              <a:rPr lang="en-GB" sz="1200" dirty="0"/>
              <a:t>(Dave, 1975)</a:t>
            </a:r>
            <a:endParaRPr lang="en-US" sz="1200" dirty="0"/>
          </a:p>
        </p:txBody>
      </p:sp>
    </p:spTree>
    <p:extLst>
      <p:ext uri="{BB962C8B-B14F-4D97-AF65-F5344CB8AC3E}">
        <p14:creationId xmlns:p14="http://schemas.microsoft.com/office/powerpoint/2010/main" val="3866368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5FB69-68E1-594D-8C22-21FD43094D68}"/>
              </a:ext>
            </a:extLst>
          </p:cNvPr>
          <p:cNvSpPr>
            <a:spLocks noGrp="1"/>
          </p:cNvSpPr>
          <p:nvPr>
            <p:ph type="title"/>
          </p:nvPr>
        </p:nvSpPr>
        <p:spPr/>
        <p:txBody>
          <a:bodyPr/>
          <a:lstStyle/>
          <a:p>
            <a:r>
              <a:rPr lang="en-US" dirty="0"/>
              <a:t>Bloom’s Taxonomy</a:t>
            </a:r>
          </a:p>
        </p:txBody>
      </p:sp>
      <p:pic>
        <p:nvPicPr>
          <p:cNvPr id="5" name="Content Placeholder 4" descr="A picture containing table, screen, display, bus&#10;&#10;Description automatically generated">
            <a:extLst>
              <a:ext uri="{FF2B5EF4-FFF2-40B4-BE49-F238E27FC236}">
                <a16:creationId xmlns:a16="http://schemas.microsoft.com/office/drawing/2014/main" id="{D6805189-35A0-B846-8025-8F2DD8022926}"/>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97000" y="2001044"/>
            <a:ext cx="6350000" cy="4000500"/>
          </a:xfrm>
        </p:spPr>
      </p:pic>
      <p:sp>
        <p:nvSpPr>
          <p:cNvPr id="6" name="TextBox 5">
            <a:extLst>
              <a:ext uri="{FF2B5EF4-FFF2-40B4-BE49-F238E27FC236}">
                <a16:creationId xmlns:a16="http://schemas.microsoft.com/office/drawing/2014/main" id="{629CFC03-42EA-6143-AE0D-566B0F9A0B2A}"/>
              </a:ext>
            </a:extLst>
          </p:cNvPr>
          <p:cNvSpPr txBox="1"/>
          <p:nvPr/>
        </p:nvSpPr>
        <p:spPr>
          <a:xfrm>
            <a:off x="1463775" y="5516563"/>
            <a:ext cx="6216449" cy="230832"/>
          </a:xfrm>
          <a:prstGeom prst="rect">
            <a:avLst/>
          </a:prstGeom>
          <a:noFill/>
        </p:spPr>
        <p:txBody>
          <a:bodyPr wrap="square" rtlCol="0">
            <a:spAutoFit/>
          </a:bodyPr>
          <a:lstStyle/>
          <a:p>
            <a:r>
              <a:rPr lang="en-US" sz="900">
                <a:hlinkClick r:id="rId3" tooltip="https://natalialzam.wordpress.com/2018/03/05/gender-stereotypes-in-education-edpuzzle-and-blooms-taxonomy/"/>
              </a:rPr>
              <a:t>This Photo</a:t>
            </a:r>
            <a:r>
              <a:rPr lang="en-US" sz="900"/>
              <a:t> by Unknown Author is licensed under </a:t>
            </a:r>
            <a:r>
              <a:rPr lang="en-US" sz="900">
                <a:hlinkClick r:id="rId4" tooltip="https://creativecommons.org/licenses/by-nc/3.0/"/>
              </a:rPr>
              <a:t>CC BY-NC</a:t>
            </a:r>
            <a:endParaRPr lang="en-US" sz="900"/>
          </a:p>
        </p:txBody>
      </p:sp>
    </p:spTree>
    <p:extLst>
      <p:ext uri="{BB962C8B-B14F-4D97-AF65-F5344CB8AC3E}">
        <p14:creationId xmlns:p14="http://schemas.microsoft.com/office/powerpoint/2010/main" val="2508193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F79B0582-246D-7A48-9452-E5AB09597C08}"/>
              </a:ext>
            </a:extLst>
          </p:cNvPr>
          <p:cNvPicPr>
            <a:picLocks noGrp="1" noChangeAspect="1"/>
          </p:cNvPicPr>
          <p:nvPr>
            <p:ph idx="4294967295"/>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9592" y="845150"/>
            <a:ext cx="6985000" cy="4640262"/>
          </a:xfrm>
        </p:spPr>
      </p:pic>
      <p:sp>
        <p:nvSpPr>
          <p:cNvPr id="6" name="TextBox 5">
            <a:extLst>
              <a:ext uri="{FF2B5EF4-FFF2-40B4-BE49-F238E27FC236}">
                <a16:creationId xmlns:a16="http://schemas.microsoft.com/office/drawing/2014/main" id="{86F3815C-ABB2-5B4B-B93B-B8A72B021A92}"/>
              </a:ext>
            </a:extLst>
          </p:cNvPr>
          <p:cNvSpPr txBox="1"/>
          <p:nvPr/>
        </p:nvSpPr>
        <p:spPr>
          <a:xfrm>
            <a:off x="1547664" y="5516563"/>
            <a:ext cx="5895229" cy="230832"/>
          </a:xfrm>
          <a:prstGeom prst="rect">
            <a:avLst/>
          </a:prstGeom>
          <a:noFill/>
        </p:spPr>
        <p:txBody>
          <a:bodyPr wrap="square" rtlCol="0">
            <a:spAutoFit/>
          </a:bodyPr>
          <a:lstStyle/>
          <a:p>
            <a:r>
              <a:rPr lang="en-US" sz="900">
                <a:hlinkClick r:id="rId3" tooltip="http://rachelmarsdenwords.wordpress.com/2014/11/09/cpd-supervising-undergraduate-research-session-1/"/>
              </a:rPr>
              <a:t>This Photo</a:t>
            </a:r>
            <a:r>
              <a:rPr lang="en-US" sz="900"/>
              <a:t> by Unknown Author is licensed under </a:t>
            </a:r>
            <a:r>
              <a:rPr lang="en-US" sz="900">
                <a:hlinkClick r:id="rId4" tooltip="https://creativecommons.org/licenses/by-nc-nd/3.0/"/>
              </a:rPr>
              <a:t>CC BY-NC-ND</a:t>
            </a:r>
            <a:endParaRPr lang="en-US" sz="900"/>
          </a:p>
        </p:txBody>
      </p:sp>
    </p:spTree>
    <p:extLst>
      <p:ext uri="{BB962C8B-B14F-4D97-AF65-F5344CB8AC3E}">
        <p14:creationId xmlns:p14="http://schemas.microsoft.com/office/powerpoint/2010/main" val="3039561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84915-124F-4548-A342-6FB90507735E}"/>
              </a:ext>
            </a:extLst>
          </p:cNvPr>
          <p:cNvSpPr>
            <a:spLocks noGrp="1"/>
          </p:cNvSpPr>
          <p:nvPr>
            <p:ph type="title" idx="4294967295"/>
          </p:nvPr>
        </p:nvSpPr>
        <p:spPr>
          <a:xfrm>
            <a:off x="683568" y="260648"/>
            <a:ext cx="8229600" cy="1143000"/>
          </a:xfrm>
        </p:spPr>
        <p:txBody>
          <a:bodyPr/>
          <a:lstStyle/>
          <a:p>
            <a:r>
              <a:rPr lang="en-US" dirty="0"/>
              <a:t>Bloom’s Taxonomy</a:t>
            </a:r>
          </a:p>
        </p:txBody>
      </p:sp>
      <p:pic>
        <p:nvPicPr>
          <p:cNvPr id="5" name="Content Placeholder 4" descr="A picture containing clock&#10;&#10;Description automatically generated">
            <a:extLst>
              <a:ext uri="{FF2B5EF4-FFF2-40B4-BE49-F238E27FC236}">
                <a16:creationId xmlns:a16="http://schemas.microsoft.com/office/drawing/2014/main" id="{80E689C5-30C3-474F-B189-47C56070A1C9}"/>
              </a:ext>
            </a:extLst>
          </p:cNvPr>
          <p:cNvPicPr>
            <a:picLocks noGrp="1" noChangeAspect="1"/>
          </p:cNvPicPr>
          <p:nvPr>
            <p:ph idx="4294967295"/>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91680" y="1781306"/>
            <a:ext cx="5846515" cy="4383997"/>
          </a:xfrm>
        </p:spPr>
      </p:pic>
    </p:spTree>
    <p:extLst>
      <p:ext uri="{BB962C8B-B14F-4D97-AF65-F5344CB8AC3E}">
        <p14:creationId xmlns:p14="http://schemas.microsoft.com/office/powerpoint/2010/main" val="3156972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5555856-9970-4BC3-9AA9-6A917F53A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816290"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F487851-BFAF-46D8-A1ED-50CAD6E46F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tle 3">
            <a:extLst>
              <a:ext uri="{FF2B5EF4-FFF2-40B4-BE49-F238E27FC236}">
                <a16:creationId xmlns:a16="http://schemas.microsoft.com/office/drawing/2014/main" id="{D2AA3FAB-D720-D84D-9CFE-18CE0599EFA0}"/>
              </a:ext>
            </a:extLst>
          </p:cNvPr>
          <p:cNvSpPr>
            <a:spLocks noGrp="1"/>
          </p:cNvSpPr>
          <p:nvPr>
            <p:ph type="title"/>
          </p:nvPr>
        </p:nvSpPr>
        <p:spPr>
          <a:xfrm>
            <a:off x="4942996" y="4267832"/>
            <a:ext cx="3604497" cy="1297115"/>
          </a:xfrm>
        </p:spPr>
        <p:txBody>
          <a:bodyPr vert="horz" lIns="91440" tIns="45720" rIns="91440" bIns="45720" rtlCol="0" anchor="t">
            <a:normAutofit/>
          </a:bodyPr>
          <a:lstStyle/>
          <a:p>
            <a:pPr defTabSz="914400"/>
            <a:r>
              <a:rPr lang="en-US" sz="3800" kern="1200" dirty="0">
                <a:solidFill>
                  <a:srgbClr val="000000"/>
                </a:solidFill>
                <a:latin typeface="+mj-lt"/>
                <a:ea typeface="+mj-ea"/>
                <a:cs typeface="+mj-cs"/>
              </a:rPr>
              <a:t>Activity – Break </a:t>
            </a:r>
          </a:p>
        </p:txBody>
      </p:sp>
      <p:sp>
        <p:nvSpPr>
          <p:cNvPr id="5" name="Text Placeholder 4">
            <a:extLst>
              <a:ext uri="{FF2B5EF4-FFF2-40B4-BE49-F238E27FC236}">
                <a16:creationId xmlns:a16="http://schemas.microsoft.com/office/drawing/2014/main" id="{BF18E985-A760-8B48-9AD9-5BF54EE2CFDE}"/>
              </a:ext>
            </a:extLst>
          </p:cNvPr>
          <p:cNvSpPr>
            <a:spLocks noGrp="1"/>
          </p:cNvSpPr>
          <p:nvPr>
            <p:ph type="body" idx="1"/>
          </p:nvPr>
        </p:nvSpPr>
        <p:spPr>
          <a:xfrm>
            <a:off x="4943224" y="3428999"/>
            <a:ext cx="3604268" cy="838831"/>
          </a:xfrm>
        </p:spPr>
        <p:txBody>
          <a:bodyPr vert="horz" lIns="91440" tIns="45720" rIns="91440" bIns="45720" rtlCol="0" anchor="b">
            <a:normAutofit/>
          </a:bodyPr>
          <a:lstStyle/>
          <a:p>
            <a:pPr defTabSz="914400">
              <a:spcBef>
                <a:spcPts val="1000"/>
              </a:spcBef>
            </a:pPr>
            <a:r>
              <a:rPr lang="en-US" sz="1600" dirty="0">
                <a:solidFill>
                  <a:srgbClr val="FF0000"/>
                </a:solidFill>
                <a:highlight>
                  <a:srgbClr val="FFFF00"/>
                </a:highlight>
              </a:rPr>
              <a:t>Back in the main Room 19.15</a:t>
            </a:r>
            <a:endParaRPr lang="en-US" sz="1600" kern="1200" dirty="0">
              <a:solidFill>
                <a:srgbClr val="FF0000"/>
              </a:solidFill>
              <a:highlight>
                <a:srgbClr val="FFFF00"/>
              </a:highlight>
              <a:latin typeface="+mn-lt"/>
              <a:ea typeface="+mn-ea"/>
              <a:cs typeface="+mn-cs"/>
            </a:endParaRPr>
          </a:p>
        </p:txBody>
      </p:sp>
      <p:sp>
        <p:nvSpPr>
          <p:cNvPr id="16"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409865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Graphic 8" descr="Coffee">
            <a:extLst>
              <a:ext uri="{FF2B5EF4-FFF2-40B4-BE49-F238E27FC236}">
                <a16:creationId xmlns:a16="http://schemas.microsoft.com/office/drawing/2014/main" id="{92FA0F49-DC29-4733-A290-D645669325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5352" y="2333040"/>
            <a:ext cx="3106320" cy="3106320"/>
          </a:xfrm>
          <a:custGeom>
            <a:avLst/>
            <a:gdLst/>
            <a:ahLst/>
            <a:cxnLst/>
            <a:rect l="l" t="t" r="r" b="b"/>
            <a:pathLst>
              <a:path w="4141760" h="4377846">
                <a:moveTo>
                  <a:pt x="0" y="0"/>
                </a:moveTo>
                <a:lnTo>
                  <a:pt x="4141760" y="0"/>
                </a:lnTo>
                <a:lnTo>
                  <a:pt x="4141760" y="4377846"/>
                </a:lnTo>
                <a:lnTo>
                  <a:pt x="0" y="4377846"/>
                </a:lnTo>
                <a:close/>
              </a:path>
            </a:pathLst>
          </a:custGeom>
        </p:spPr>
      </p:pic>
    </p:spTree>
    <p:extLst>
      <p:ext uri="{BB962C8B-B14F-4D97-AF65-F5344CB8AC3E}">
        <p14:creationId xmlns:p14="http://schemas.microsoft.com/office/powerpoint/2010/main" val="2346746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DB29F-C53A-A342-A96E-A6E8BB15110A}"/>
              </a:ext>
            </a:extLst>
          </p:cNvPr>
          <p:cNvSpPr>
            <a:spLocks noGrp="1"/>
          </p:cNvSpPr>
          <p:nvPr>
            <p:ph type="title"/>
          </p:nvPr>
        </p:nvSpPr>
        <p:spPr>
          <a:xfrm>
            <a:off x="251520" y="1988840"/>
            <a:ext cx="2468166" cy="2452687"/>
          </a:xfrm>
        </p:spPr>
        <p:txBody>
          <a:bodyPr anchor="ctr">
            <a:normAutofit/>
          </a:bodyPr>
          <a:lstStyle/>
          <a:p>
            <a:r>
              <a:rPr lang="en-US" sz="3100" dirty="0"/>
              <a:t>Activity : Groupwork ‘Bloom’s Taxonomy’</a:t>
            </a:r>
            <a:br>
              <a:rPr lang="en-US" sz="3100" dirty="0"/>
            </a:br>
            <a:endParaRPr lang="en-US" sz="3100" dirty="0"/>
          </a:p>
        </p:txBody>
      </p:sp>
      <p:pic>
        <p:nvPicPr>
          <p:cNvPr id="5" name="Picture 4" descr="A picture containing outdoor, grass, person, standing&#10;&#10;Description automatically generated">
            <a:extLst>
              <a:ext uri="{FF2B5EF4-FFF2-40B4-BE49-F238E27FC236}">
                <a16:creationId xmlns:a16="http://schemas.microsoft.com/office/drawing/2014/main" id="{6EC04741-D1F7-6C4F-9600-691104690222}"/>
              </a:ext>
            </a:extLst>
          </p:cNvPr>
          <p:cNvPicPr>
            <a:picLocks noChangeAspect="1"/>
          </p:cNvPicPr>
          <p:nvPr/>
        </p:nvPicPr>
        <p:blipFill rotWithShape="1">
          <a:blip r:embed="rId2">
            <a:extLst>
              <a:ext uri="{28A0092B-C50C-407E-A947-70E740481C1C}">
                <a14:useLocalDpi xmlns:a14="http://schemas.microsoft.com/office/drawing/2010/main" val="0"/>
              </a:ext>
            </a:extLst>
          </a:blip>
          <a:srcRect t="8026" b="20468"/>
          <a:stretch/>
        </p:blipFill>
        <p:spPr>
          <a:xfrm>
            <a:off x="23664" y="260648"/>
            <a:ext cx="3140976" cy="1274600"/>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21D5127C-0D4E-C746-80EF-E180906EAD14}"/>
              </a:ext>
            </a:extLst>
          </p:cNvPr>
          <p:cNvSpPr>
            <a:spLocks noGrp="1"/>
          </p:cNvSpPr>
          <p:nvPr>
            <p:ph idx="1"/>
          </p:nvPr>
        </p:nvSpPr>
        <p:spPr>
          <a:xfrm>
            <a:off x="2195736" y="1391232"/>
            <a:ext cx="6370286" cy="4699209"/>
          </a:xfrm>
        </p:spPr>
        <p:txBody>
          <a:bodyPr anchor="ctr">
            <a:normAutofit fontScale="85000" lnSpcReduction="20000"/>
          </a:bodyPr>
          <a:lstStyle/>
          <a:p>
            <a:pPr lvl="0"/>
            <a:r>
              <a:rPr lang="en-US" sz="1800" dirty="0"/>
              <a:t>You are designing a two hour for a community youth group 16-19 year old.. who are known to have low esteem and are disruptive </a:t>
            </a:r>
          </a:p>
          <a:p>
            <a:pPr lvl="0"/>
            <a:r>
              <a:rPr lang="en-US" sz="1800" dirty="0"/>
              <a:t>Previous teachers have told you they just can’t get them to engage </a:t>
            </a:r>
          </a:p>
          <a:p>
            <a:pPr lvl="0"/>
            <a:r>
              <a:rPr lang="en-US" sz="1800" dirty="0"/>
              <a:t>You want to make an impression and convey immediate impact by using a fashion video that gets their attention</a:t>
            </a:r>
          </a:p>
          <a:p>
            <a:pPr lvl="0"/>
            <a:r>
              <a:rPr lang="en-US" sz="1800" dirty="0"/>
              <a:t>You got a room, dim the lights and play this clip </a:t>
            </a:r>
          </a:p>
          <a:p>
            <a:pPr lvl="0"/>
            <a:r>
              <a:rPr lang="en-GB" sz="1800" dirty="0">
                <a:hlinkClick r:id="rId3"/>
              </a:rPr>
              <a:t>https://www.soccerbible.com/lifestyle/clothing/2020/09/adidas-spezial-and-new-order-drop-aw20-collection/</a:t>
            </a:r>
            <a:endParaRPr lang="en-US" sz="1800" dirty="0"/>
          </a:p>
          <a:p>
            <a:pPr lvl="0"/>
            <a:endParaRPr lang="en-US" sz="1800" dirty="0"/>
          </a:p>
          <a:p>
            <a:pPr lvl="0"/>
            <a:r>
              <a:rPr lang="en-US" sz="1800" dirty="0"/>
              <a:t>You want to use this video but the centre manager asks what's the point of showing the clip ..what’s your response …</a:t>
            </a:r>
          </a:p>
          <a:p>
            <a:pPr marL="0" lvl="0" indent="0">
              <a:buNone/>
            </a:pPr>
            <a:r>
              <a:rPr lang="en-US" sz="1800" dirty="0"/>
              <a:t>Consider </a:t>
            </a:r>
          </a:p>
          <a:p>
            <a:pPr lvl="0"/>
            <a:endParaRPr lang="en-US" sz="1800" dirty="0"/>
          </a:p>
          <a:p>
            <a:pPr lvl="0"/>
            <a:r>
              <a:rPr lang="en-US" sz="1800" dirty="0"/>
              <a:t>Learning objectives </a:t>
            </a:r>
          </a:p>
          <a:p>
            <a:pPr lvl="0"/>
            <a:r>
              <a:rPr lang="en-US" sz="1800" dirty="0"/>
              <a:t>Blooms Taxonomy </a:t>
            </a:r>
          </a:p>
          <a:p>
            <a:pPr lvl="0"/>
            <a:r>
              <a:rPr lang="en-US" sz="1800" dirty="0"/>
              <a:t>How can you use this resource to teach something to the learners</a:t>
            </a:r>
          </a:p>
          <a:p>
            <a:pPr lvl="0"/>
            <a:endParaRPr lang="en-US" sz="1800" dirty="0"/>
          </a:p>
          <a:p>
            <a:pPr lvl="0"/>
            <a:r>
              <a:rPr lang="en-US" sz="1800" dirty="0"/>
              <a:t>Finally--I know it's marketing but we can exploit marketing back too</a:t>
            </a:r>
          </a:p>
          <a:p>
            <a:pPr lvl="0"/>
            <a:endParaRPr lang="en-US" sz="600" dirty="0"/>
          </a:p>
          <a:p>
            <a:endParaRPr lang="en-US" sz="600" dirty="0"/>
          </a:p>
        </p:txBody>
      </p:sp>
    </p:spTree>
    <p:extLst>
      <p:ext uri="{BB962C8B-B14F-4D97-AF65-F5344CB8AC3E}">
        <p14:creationId xmlns:p14="http://schemas.microsoft.com/office/powerpoint/2010/main" val="13410591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223682-EBCE-7847-A624-15A3562B9F25}"/>
              </a:ext>
            </a:extLst>
          </p:cNvPr>
          <p:cNvSpPr>
            <a:spLocks noGrp="1"/>
          </p:cNvSpPr>
          <p:nvPr>
            <p:ph type="title"/>
          </p:nvPr>
        </p:nvSpPr>
        <p:spPr>
          <a:xfrm>
            <a:off x="628650" y="556995"/>
            <a:ext cx="7886700" cy="1133693"/>
          </a:xfrm>
        </p:spPr>
        <p:txBody>
          <a:bodyPr>
            <a:normAutofit/>
          </a:bodyPr>
          <a:lstStyle/>
          <a:p>
            <a:r>
              <a:rPr lang="en-US" sz="4500" dirty="0"/>
              <a:t>Example of a Learning Outcome </a:t>
            </a:r>
          </a:p>
        </p:txBody>
      </p:sp>
      <p:graphicFrame>
        <p:nvGraphicFramePr>
          <p:cNvPr id="5" name="Content Placeholder 2">
            <a:extLst>
              <a:ext uri="{FF2B5EF4-FFF2-40B4-BE49-F238E27FC236}">
                <a16:creationId xmlns:a16="http://schemas.microsoft.com/office/drawing/2014/main" id="{E533D0AB-9844-4153-BAA3-AC3B79E09428}"/>
              </a:ext>
            </a:extLst>
          </p:cNvPr>
          <p:cNvGraphicFramePr>
            <a:graphicFrameLocks noGrp="1"/>
          </p:cNvGraphicFramePr>
          <p:nvPr>
            <p:ph idx="1"/>
            <p:extLst>
              <p:ext uri="{D42A27DB-BD31-4B8C-83A1-F6EECF244321}">
                <p14:modId xmlns:p14="http://schemas.microsoft.com/office/powerpoint/2010/main" val="291302691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6190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8396D9AE-FB1D-1A41-A5D6-583C390D8206}"/>
              </a:ext>
            </a:extLst>
          </p:cNvPr>
          <p:cNvSpPr>
            <a:spLocks noGrp="1"/>
          </p:cNvSpPr>
          <p:nvPr>
            <p:ph type="title"/>
          </p:nvPr>
        </p:nvSpPr>
        <p:spPr>
          <a:xfrm>
            <a:off x="718879" y="800392"/>
            <a:ext cx="7698523" cy="1212102"/>
          </a:xfrm>
        </p:spPr>
        <p:txBody>
          <a:bodyPr>
            <a:normAutofit/>
          </a:bodyPr>
          <a:lstStyle/>
          <a:p>
            <a:r>
              <a:rPr lang="en-US" sz="2700" dirty="0">
                <a:solidFill>
                  <a:srgbClr val="FFFFFF"/>
                </a:solidFill>
              </a:rPr>
              <a:t>Answers: List the three domains of learning as identified in Blooms Taxonomy</a:t>
            </a:r>
            <a:br>
              <a:rPr lang="en-US" sz="2700" dirty="0">
                <a:solidFill>
                  <a:srgbClr val="FFFFFF"/>
                </a:solidFill>
              </a:rPr>
            </a:br>
            <a:r>
              <a:rPr lang="en-US" sz="2700" dirty="0">
                <a:solidFill>
                  <a:srgbClr val="FFFFFF"/>
                </a:solidFill>
              </a:rPr>
              <a:t> </a:t>
            </a:r>
          </a:p>
        </p:txBody>
      </p:sp>
      <p:sp>
        <p:nvSpPr>
          <p:cNvPr id="3" name="Content Placeholder 2">
            <a:extLst>
              <a:ext uri="{FF2B5EF4-FFF2-40B4-BE49-F238E27FC236}">
                <a16:creationId xmlns:a16="http://schemas.microsoft.com/office/drawing/2014/main" id="{C9B6C2A6-84FB-4A40-B24C-2396BC65E845}"/>
              </a:ext>
            </a:extLst>
          </p:cNvPr>
          <p:cNvSpPr>
            <a:spLocks noGrp="1"/>
          </p:cNvSpPr>
          <p:nvPr>
            <p:ph idx="1"/>
          </p:nvPr>
        </p:nvSpPr>
        <p:spPr>
          <a:xfrm>
            <a:off x="1025718" y="2490436"/>
            <a:ext cx="7281746" cy="3567173"/>
          </a:xfrm>
        </p:spPr>
        <p:txBody>
          <a:bodyPr anchor="ctr">
            <a:normAutofit/>
          </a:bodyPr>
          <a:lstStyle/>
          <a:p>
            <a:pPr marL="603504" lvl="2" indent="-256032">
              <a:spcBef>
                <a:spcPts val="400"/>
              </a:spcBef>
              <a:buSzPct val="68000"/>
              <a:buFont typeface="Wingdings 3"/>
              <a:buChar char=""/>
            </a:pPr>
            <a:r>
              <a:rPr lang="en-GB" sz="2100" b="1"/>
              <a:t>Cognitive</a:t>
            </a:r>
            <a:r>
              <a:rPr lang="en-GB" sz="2100"/>
              <a:t> – mental skills (</a:t>
            </a:r>
            <a:r>
              <a:rPr lang="en-GB" sz="2100" i="1"/>
              <a:t>Knowledge</a:t>
            </a:r>
            <a:r>
              <a:rPr lang="en-GB" sz="2100"/>
              <a:t>)</a:t>
            </a:r>
          </a:p>
          <a:p>
            <a:pPr marL="603504" lvl="2" indent="-256032">
              <a:spcBef>
                <a:spcPts val="400"/>
              </a:spcBef>
              <a:buSzPct val="68000"/>
              <a:buNone/>
            </a:pPr>
            <a:endParaRPr lang="en-GB" sz="2100"/>
          </a:p>
          <a:p>
            <a:pPr marL="603504" lvl="2" indent="-256032">
              <a:spcBef>
                <a:spcPts val="400"/>
              </a:spcBef>
              <a:buSzPct val="68000"/>
              <a:buFont typeface="Wingdings 3"/>
              <a:buChar char=""/>
            </a:pPr>
            <a:r>
              <a:rPr lang="en-GB" sz="2100" b="1"/>
              <a:t>Affective</a:t>
            </a:r>
            <a:r>
              <a:rPr lang="en-GB" sz="2100"/>
              <a:t> – growth in feelings or emotional areas (</a:t>
            </a:r>
            <a:r>
              <a:rPr lang="en-GB" sz="2100" i="1"/>
              <a:t>Attitude</a:t>
            </a:r>
            <a:r>
              <a:rPr lang="en-GB" sz="2100"/>
              <a:t>)</a:t>
            </a:r>
          </a:p>
          <a:p>
            <a:pPr marL="603504" lvl="2" indent="-256032">
              <a:spcBef>
                <a:spcPts val="400"/>
              </a:spcBef>
              <a:buSzPct val="68000"/>
              <a:buNone/>
            </a:pPr>
            <a:endParaRPr lang="en-GB" sz="2100"/>
          </a:p>
          <a:p>
            <a:pPr marL="603504" lvl="2" indent="-256032">
              <a:spcBef>
                <a:spcPts val="400"/>
              </a:spcBef>
              <a:buSzPct val="68000"/>
              <a:buFont typeface="Wingdings 3"/>
              <a:buChar char=""/>
            </a:pPr>
            <a:r>
              <a:rPr lang="en-GB" sz="2100" b="1"/>
              <a:t>Psychomotor</a:t>
            </a:r>
            <a:r>
              <a:rPr lang="en-GB" sz="2100"/>
              <a:t> – manual or physical skills (</a:t>
            </a:r>
            <a:r>
              <a:rPr lang="en-GB" sz="2100" i="1"/>
              <a:t>Skills</a:t>
            </a:r>
            <a:r>
              <a:rPr lang="en-GB" sz="2100"/>
              <a:t>) </a:t>
            </a:r>
          </a:p>
          <a:p>
            <a:endParaRPr lang="en-US" dirty="0"/>
          </a:p>
        </p:txBody>
      </p:sp>
    </p:spTree>
    <p:extLst>
      <p:ext uri="{BB962C8B-B14F-4D97-AF65-F5344CB8AC3E}">
        <p14:creationId xmlns:p14="http://schemas.microsoft.com/office/powerpoint/2010/main" val="15063474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6166B-4A37-184C-BD8C-84C2E8BDB8CE}"/>
              </a:ext>
            </a:extLst>
          </p:cNvPr>
          <p:cNvSpPr>
            <a:spLocks noGrp="1"/>
          </p:cNvSpPr>
          <p:nvPr>
            <p:ph type="title"/>
          </p:nvPr>
        </p:nvSpPr>
        <p:spPr>
          <a:xfrm>
            <a:off x="3724072" y="629268"/>
            <a:ext cx="4939868" cy="1286160"/>
          </a:xfrm>
        </p:spPr>
        <p:txBody>
          <a:bodyPr anchor="b">
            <a:normAutofit/>
          </a:bodyPr>
          <a:lstStyle/>
          <a:p>
            <a:r>
              <a:rPr lang="en-US" dirty="0"/>
              <a:t>19.15-19.45 Plenary </a:t>
            </a:r>
          </a:p>
        </p:txBody>
      </p:sp>
      <p:sp>
        <p:nvSpPr>
          <p:cNvPr id="3" name="Content Placeholder 2">
            <a:extLst>
              <a:ext uri="{FF2B5EF4-FFF2-40B4-BE49-F238E27FC236}">
                <a16:creationId xmlns:a16="http://schemas.microsoft.com/office/drawing/2014/main" id="{9F11E4A7-C15F-7144-811E-2A81F344511E}"/>
              </a:ext>
            </a:extLst>
          </p:cNvPr>
          <p:cNvSpPr>
            <a:spLocks noGrp="1"/>
          </p:cNvSpPr>
          <p:nvPr>
            <p:ph idx="1"/>
          </p:nvPr>
        </p:nvSpPr>
        <p:spPr>
          <a:xfrm>
            <a:off x="3724073" y="2438400"/>
            <a:ext cx="4939867" cy="3785419"/>
          </a:xfrm>
        </p:spPr>
        <p:txBody>
          <a:bodyPr>
            <a:normAutofit/>
          </a:bodyPr>
          <a:lstStyle/>
          <a:p>
            <a:r>
              <a:rPr lang="en-US" sz="1700" dirty="0"/>
              <a:t>Why are you using that clip ?</a:t>
            </a:r>
          </a:p>
          <a:p>
            <a:endParaRPr lang="en-US" sz="1700" dirty="0"/>
          </a:p>
          <a:p>
            <a:r>
              <a:rPr lang="en-US" sz="1700" dirty="0"/>
              <a:t>Benefits </a:t>
            </a:r>
          </a:p>
          <a:p>
            <a:r>
              <a:rPr lang="en-US" sz="1700" dirty="0"/>
              <a:t>Learning Outcomes </a:t>
            </a:r>
          </a:p>
          <a:p>
            <a:r>
              <a:rPr lang="en-US" sz="1700" dirty="0"/>
              <a:t>Bloom’s Domains</a:t>
            </a:r>
          </a:p>
          <a:p>
            <a:endParaRPr lang="en-US" sz="1700" dirty="0"/>
          </a:p>
          <a:p>
            <a:r>
              <a:rPr lang="en-US" sz="1700" dirty="0"/>
              <a:t>Anything else ….</a:t>
            </a:r>
          </a:p>
        </p:txBody>
      </p:sp>
      <p:pic>
        <p:nvPicPr>
          <p:cNvPr id="5" name="Picture 4">
            <a:extLst>
              <a:ext uri="{FF2B5EF4-FFF2-40B4-BE49-F238E27FC236}">
                <a16:creationId xmlns:a16="http://schemas.microsoft.com/office/drawing/2014/main" id="{9E8503D2-1269-4B04-B4D3-6FB89E523F85}"/>
              </a:ext>
            </a:extLst>
          </p:cNvPr>
          <p:cNvPicPr>
            <a:picLocks noChangeAspect="1"/>
          </p:cNvPicPr>
          <p:nvPr/>
        </p:nvPicPr>
        <p:blipFill rotWithShape="1">
          <a:blip r:embed="rId2"/>
          <a:srcRect l="20541" r="45873"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CE9E5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9264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E82073-D93B-2E4B-8582-435D1B0C6E03}"/>
              </a:ext>
            </a:extLst>
          </p:cNvPr>
          <p:cNvSpPr>
            <a:spLocks noGrp="1"/>
          </p:cNvSpPr>
          <p:nvPr>
            <p:ph type="title"/>
          </p:nvPr>
        </p:nvSpPr>
        <p:spPr>
          <a:xfrm>
            <a:off x="6820122" y="618681"/>
            <a:ext cx="1960404" cy="4794567"/>
          </a:xfrm>
        </p:spPr>
        <p:txBody>
          <a:bodyPr vert="horz" lIns="91440" tIns="45720" rIns="91440" bIns="45720" rtlCol="0" anchor="ctr">
            <a:normAutofit/>
          </a:bodyPr>
          <a:lstStyle/>
          <a:p>
            <a:pPr defTabSz="914400"/>
            <a:r>
              <a:rPr lang="en-US" sz="3100">
                <a:solidFill>
                  <a:srgbClr val="FFFFFF"/>
                </a:solidFill>
              </a:rPr>
              <a:t>Identify the key verbs that constitute Blooms Taxonomy </a:t>
            </a:r>
            <a:br>
              <a:rPr lang="en-US" sz="3100">
                <a:solidFill>
                  <a:srgbClr val="FFFFFF"/>
                </a:solidFill>
              </a:rPr>
            </a:br>
            <a:endParaRPr lang="en-US" sz="3100">
              <a:solidFill>
                <a:srgbClr val="FFFFFF"/>
              </a:solidFill>
            </a:endParaRP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0015" y="484632"/>
            <a:ext cx="6096762"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4" descr="A picture containing table, screen, display, bus&#10;&#10;Description automatically generated">
            <a:extLst>
              <a:ext uri="{FF2B5EF4-FFF2-40B4-BE49-F238E27FC236}">
                <a16:creationId xmlns:a16="http://schemas.microsoft.com/office/drawing/2014/main" id="{81B34A1D-A4B1-684B-83B8-0B1EF763BCBB}"/>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346" r="12265" b="3"/>
          <a:stretch/>
        </p:blipFill>
        <p:spPr>
          <a:xfrm>
            <a:off x="732188" y="942538"/>
            <a:ext cx="5372416" cy="4808332"/>
          </a:xfrm>
          <a:prstGeom prst="rect">
            <a:avLst/>
          </a:prstGeom>
          <a:effectLst/>
        </p:spPr>
      </p:pic>
      <p:sp>
        <p:nvSpPr>
          <p:cNvPr id="5" name="TextBox 4">
            <a:extLst>
              <a:ext uri="{FF2B5EF4-FFF2-40B4-BE49-F238E27FC236}">
                <a16:creationId xmlns:a16="http://schemas.microsoft.com/office/drawing/2014/main" id="{C78316B1-9A42-AA41-9215-C2ECA82C6218}"/>
              </a:ext>
            </a:extLst>
          </p:cNvPr>
          <p:cNvSpPr txBox="1"/>
          <p:nvPr/>
        </p:nvSpPr>
        <p:spPr>
          <a:xfrm>
            <a:off x="3784738" y="5550815"/>
            <a:ext cx="231986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natalialzam.wordpress.com/2018/03/05/gender-stereotypes-in-education-edpuzzle-and-blooms-taxonomy/">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3.0/">
                  <a:extLst>
                    <a:ext uri="{A12FA001-AC4F-418D-AE19-62706E023703}">
                      <ahyp:hlinkClr xmlns:ahyp="http://schemas.microsoft.com/office/drawing/2018/hyperlinkcolor" val="tx"/>
                    </a:ext>
                  </a:extLst>
                </a:hlinkClick>
              </a:rPr>
              <a:t>CC BY-NC</a:t>
            </a:r>
            <a:endParaRPr lang="en-US" sz="700">
              <a:solidFill>
                <a:srgbClr val="FFFFFF"/>
              </a:solidFill>
            </a:endParaRPr>
          </a:p>
        </p:txBody>
      </p:sp>
    </p:spTree>
    <p:extLst>
      <p:ext uri="{BB962C8B-B14F-4D97-AF65-F5344CB8AC3E}">
        <p14:creationId xmlns:p14="http://schemas.microsoft.com/office/powerpoint/2010/main" val="1937460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718879" y="800392"/>
            <a:ext cx="7698523" cy="1212102"/>
          </a:xfrm>
        </p:spPr>
        <p:txBody>
          <a:bodyPr>
            <a:normAutofit/>
          </a:bodyPr>
          <a:lstStyle/>
          <a:p>
            <a:r>
              <a:rPr lang="en-GB" sz="3500" i="1">
                <a:solidFill>
                  <a:srgbClr val="FFFFFF"/>
                </a:solidFill>
              </a:rPr>
              <a:t>Review </a:t>
            </a:r>
          </a:p>
        </p:txBody>
      </p:sp>
      <p:sp>
        <p:nvSpPr>
          <p:cNvPr id="3" name="Content Placeholder 2"/>
          <p:cNvSpPr>
            <a:spLocks noGrp="1"/>
          </p:cNvSpPr>
          <p:nvPr>
            <p:ph idx="1"/>
          </p:nvPr>
        </p:nvSpPr>
        <p:spPr>
          <a:xfrm>
            <a:off x="1025718" y="2490436"/>
            <a:ext cx="7281746" cy="3567173"/>
          </a:xfrm>
        </p:spPr>
        <p:txBody>
          <a:bodyPr anchor="ctr">
            <a:normAutofit/>
          </a:bodyPr>
          <a:lstStyle/>
          <a:p>
            <a:pPr>
              <a:buNone/>
            </a:pPr>
            <a:endParaRPr lang="en-GB" u="sng"/>
          </a:p>
          <a:p>
            <a:r>
              <a:rPr lang="en-GB" i="1"/>
              <a:t>Knowledge of Bloom’s taxonomy helps teachers to </a:t>
            </a:r>
            <a:r>
              <a:rPr lang="en-GB" b="1"/>
              <a:t>Distinguish</a:t>
            </a:r>
            <a:r>
              <a:rPr lang="en-GB"/>
              <a:t> between different levels of </a:t>
            </a:r>
            <a:r>
              <a:rPr lang="en-GB" b="1"/>
              <a:t>difficulty</a:t>
            </a:r>
          </a:p>
          <a:p>
            <a:r>
              <a:rPr lang="en-GB"/>
              <a:t>Apply </a:t>
            </a:r>
            <a:r>
              <a:rPr lang="en-GB" b="1"/>
              <a:t>action verbs</a:t>
            </a:r>
            <a:r>
              <a:rPr lang="en-GB"/>
              <a:t> to learning objectives set so that both they and the learners are clear about what </a:t>
            </a:r>
            <a:r>
              <a:rPr lang="en-GB" b="1"/>
              <a:t>specifically</a:t>
            </a:r>
            <a:r>
              <a:rPr lang="en-GB"/>
              <a:t> is required</a:t>
            </a:r>
          </a:p>
          <a:p>
            <a:r>
              <a:rPr lang="en-GB" b="1"/>
              <a:t>Use</a:t>
            </a:r>
            <a:r>
              <a:rPr lang="en-GB"/>
              <a:t> the objectives to better </a:t>
            </a:r>
            <a:r>
              <a:rPr lang="en-GB" b="1"/>
              <a:t>plan</a:t>
            </a:r>
            <a:r>
              <a:rPr lang="en-GB"/>
              <a:t> learning experiences and appropriate evaluation devices.</a:t>
            </a:r>
          </a:p>
        </p:txBody>
      </p:sp>
    </p:spTree>
    <p:extLst>
      <p:ext uri="{BB962C8B-B14F-4D97-AF65-F5344CB8AC3E}">
        <p14:creationId xmlns:p14="http://schemas.microsoft.com/office/powerpoint/2010/main" val="187609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1000"/>
            <a:lum/>
          </a:blip>
          <a:srcRect/>
          <a:stretch>
            <a:fillRect l="-25000" r="-25000"/>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70A7DBA-656F-E841-B684-16432E30CB84}"/>
              </a:ext>
            </a:extLst>
          </p:cNvPr>
          <p:cNvSpPr>
            <a:spLocks noGrp="1"/>
          </p:cNvSpPr>
          <p:nvPr>
            <p:ph type="title"/>
          </p:nvPr>
        </p:nvSpPr>
        <p:spPr/>
        <p:txBody>
          <a:bodyPr>
            <a:normAutofit/>
          </a:bodyPr>
          <a:lstStyle/>
          <a:p>
            <a:r>
              <a:rPr lang="en-US" sz="2400" dirty="0"/>
              <a:t>Review how learning outcomes may be assessed.</a:t>
            </a:r>
            <a:br>
              <a:rPr lang="en-US" dirty="0"/>
            </a:br>
            <a:endParaRPr lang="en-US" dirty="0"/>
          </a:p>
        </p:txBody>
      </p:sp>
      <p:sp>
        <p:nvSpPr>
          <p:cNvPr id="5" name="Text Placeholder 4">
            <a:extLst>
              <a:ext uri="{FF2B5EF4-FFF2-40B4-BE49-F238E27FC236}">
                <a16:creationId xmlns:a16="http://schemas.microsoft.com/office/drawing/2014/main" id="{3663837E-32E8-1847-9BC4-EB4F05275FDE}"/>
              </a:ext>
            </a:extLst>
          </p:cNvPr>
          <p:cNvSpPr>
            <a:spLocks noGrp="1"/>
          </p:cNvSpPr>
          <p:nvPr>
            <p:ph type="body" idx="1"/>
          </p:nvPr>
        </p:nvSpPr>
        <p:spPr/>
        <p:txBody>
          <a:bodyPr/>
          <a:lstStyle/>
          <a:p>
            <a:r>
              <a:rPr lang="en-US" dirty="0"/>
              <a:t>Assessment </a:t>
            </a:r>
          </a:p>
        </p:txBody>
      </p:sp>
    </p:spTree>
    <p:extLst>
      <p:ext uri="{BB962C8B-B14F-4D97-AF65-F5344CB8AC3E}">
        <p14:creationId xmlns:p14="http://schemas.microsoft.com/office/powerpoint/2010/main" val="647975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2">
            <a:alphaModFix amt="19000"/>
            <a:lum/>
          </a:blip>
          <a:srcRect/>
          <a:stretch>
            <a:fillRect t="-50000" b="-50000"/>
          </a:stretch>
        </a:blipFill>
        <a:effectLst/>
      </p:bgPr>
    </p:bg>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046AD3D-92F5-3449-AF2E-1F298CC7E23F}"/>
              </a:ext>
            </a:extLst>
          </p:cNvPr>
          <p:cNvSpPr>
            <a:spLocks noGrp="1" noChangeArrowheads="1"/>
          </p:cNvSpPr>
          <p:nvPr>
            <p:ph type="title"/>
          </p:nvPr>
        </p:nvSpPr>
        <p:spPr/>
        <p:txBody>
          <a:bodyPr/>
          <a:lstStyle/>
          <a:p>
            <a:pPr fontAlgn="auto">
              <a:spcAft>
                <a:spcPts val="0"/>
              </a:spcAft>
              <a:defRPr/>
            </a:pPr>
            <a:r>
              <a:rPr lang="en-US" altLang="en-US"/>
              <a:t>The scale of assessment</a:t>
            </a:r>
          </a:p>
        </p:txBody>
      </p:sp>
      <p:sp>
        <p:nvSpPr>
          <p:cNvPr id="6146" name="Rectangle 3">
            <a:extLst>
              <a:ext uri="{FF2B5EF4-FFF2-40B4-BE49-F238E27FC236}">
                <a16:creationId xmlns:a16="http://schemas.microsoft.com/office/drawing/2014/main" id="{991F6E99-74BA-A64D-9131-46CF15610E28}"/>
              </a:ext>
            </a:extLst>
          </p:cNvPr>
          <p:cNvSpPr>
            <a:spLocks noGrp="1" noChangeArrowheads="1"/>
          </p:cNvSpPr>
          <p:nvPr>
            <p:ph idx="1"/>
          </p:nvPr>
        </p:nvSpPr>
        <p:spPr>
          <a:xfrm>
            <a:off x="899592" y="1700808"/>
            <a:ext cx="7070725" cy="3101975"/>
          </a:xfrm>
        </p:spPr>
        <p:txBody>
          <a:bodyPr/>
          <a:lstStyle/>
          <a:p>
            <a:pPr>
              <a:lnSpc>
                <a:spcPct val="150000"/>
              </a:lnSpc>
              <a:buFont typeface="Monotype Sorts" pitchFamily="2" charset="2"/>
              <a:buNone/>
            </a:pPr>
            <a:r>
              <a:rPr lang="en-US" altLang="en-US" sz="2800" dirty="0">
                <a:solidFill>
                  <a:srgbClr val="002060"/>
                </a:solidFill>
              </a:rPr>
              <a:t>	Assessment-related activities contribute up to 50% of what teachers do in classrooms</a:t>
            </a:r>
            <a:endParaRPr lang="en-US" altLang="en-US" dirty="0"/>
          </a:p>
          <a:p>
            <a:pPr>
              <a:buFont typeface="Monotype Sorts" pitchFamily="2" charset="2"/>
              <a:buNone/>
            </a:pPr>
            <a:endParaRPr lang="en-US" altLang="en-US" dirty="0"/>
          </a:p>
          <a:p>
            <a:pPr algn="r">
              <a:buFont typeface="Monotype Sorts" pitchFamily="2" charset="2"/>
              <a:buNone/>
            </a:pPr>
            <a:r>
              <a:rPr lang="en-US" altLang="en-US" sz="1200" dirty="0" err="1"/>
              <a:t>Stiggins</a:t>
            </a:r>
            <a:r>
              <a:rPr lang="en-US" altLang="en-US" sz="1200" dirty="0"/>
              <a:t>(1992)</a:t>
            </a:r>
          </a:p>
        </p:txBody>
      </p:sp>
    </p:spTree>
    <p:extLst>
      <p:ext uri="{BB962C8B-B14F-4D97-AF65-F5344CB8AC3E}">
        <p14:creationId xmlns:p14="http://schemas.microsoft.com/office/powerpoint/2010/main" val="44691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4">
            <a:alphaModFix amt="19000"/>
            <a:lum/>
          </a:blip>
          <a:srcRect/>
          <a:stretch>
            <a:fillRect t="-50000" b="-50000"/>
          </a:stretch>
        </a:blip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FC915271-2143-EC40-B8A0-7E076F6D6368}"/>
              </a:ext>
            </a:extLst>
          </p:cNvPr>
          <p:cNvSpPr>
            <a:spLocks noGrp="1" noChangeArrowheads="1"/>
          </p:cNvSpPr>
          <p:nvPr>
            <p:ph type="title"/>
          </p:nvPr>
        </p:nvSpPr>
        <p:spPr>
          <a:xfrm>
            <a:off x="755576" y="476672"/>
            <a:ext cx="7345064" cy="1143000"/>
          </a:xfrm>
        </p:spPr>
        <p:txBody>
          <a:bodyPr>
            <a:normAutofit/>
          </a:bodyPr>
          <a:lstStyle/>
          <a:p>
            <a:pPr fontAlgn="auto">
              <a:spcAft>
                <a:spcPts val="0"/>
              </a:spcAft>
              <a:defRPr/>
            </a:pPr>
            <a:r>
              <a:rPr lang="en-US" altLang="en-US" sz="3200" dirty="0"/>
              <a:t>There are there Assessment points </a:t>
            </a:r>
          </a:p>
        </p:txBody>
      </p:sp>
      <p:graphicFrame>
        <p:nvGraphicFramePr>
          <p:cNvPr id="8194" name="Object 3">
            <a:extLst>
              <a:ext uri="{FF2B5EF4-FFF2-40B4-BE49-F238E27FC236}">
                <a16:creationId xmlns:a16="http://schemas.microsoft.com/office/drawing/2014/main" id="{229FE33E-D2D8-4248-8A41-A0BB1AEA76FF}"/>
              </a:ext>
            </a:extLst>
          </p:cNvPr>
          <p:cNvGraphicFramePr>
            <a:graphicFrameLocks noGrp="1" noChangeAspect="1"/>
          </p:cNvGraphicFramePr>
          <p:nvPr>
            <p:ph type="dgm" idx="1"/>
            <p:extLst>
              <p:ext uri="{D42A27DB-BD31-4B8C-83A1-F6EECF244321}">
                <p14:modId xmlns:p14="http://schemas.microsoft.com/office/powerpoint/2010/main" val="3504421489"/>
              </p:ext>
            </p:extLst>
          </p:nvPr>
        </p:nvGraphicFramePr>
        <p:xfrm>
          <a:off x="1043608" y="2201168"/>
          <a:ext cx="6869333" cy="2278608"/>
        </p:xfrm>
        <a:graphic>
          <a:graphicData uri="http://schemas.openxmlformats.org/presentationml/2006/ole">
            <mc:AlternateContent xmlns:mc="http://schemas.openxmlformats.org/markup-compatibility/2006">
              <mc:Choice xmlns:v="urn:schemas-microsoft-com:vml" Requires="v">
                <p:oleObj spid="_x0000_s1040" name="MS Org Chart" r:id="rId5" imgW="5207000" imgH="1727200" progId="OrgPlusWOPX.4">
                  <p:embed followColorScheme="full"/>
                </p:oleObj>
              </mc:Choice>
              <mc:Fallback>
                <p:oleObj name="MS Org Chart" r:id="rId5" imgW="5207000" imgH="1727200" progId="OrgPlusWOPX.4">
                  <p:embed followColorScheme="full"/>
                  <p:pic>
                    <p:nvPicPr>
                      <p:cNvPr id="8194" name="Object 3">
                        <a:extLst>
                          <a:ext uri="{FF2B5EF4-FFF2-40B4-BE49-F238E27FC236}">
                            <a16:creationId xmlns:a16="http://schemas.microsoft.com/office/drawing/2014/main" id="{229FE33E-D2D8-4248-8A41-A0BB1AEA76FF}"/>
                          </a:ext>
                        </a:extLst>
                      </p:cNvPr>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3608" y="2201168"/>
                        <a:ext cx="6869333" cy="2278608"/>
                      </a:xfrm>
                      <a:prstGeom prst="rect">
                        <a:avLst/>
                      </a:prstGeom>
                      <a:solidFill>
                        <a:schemeClr val="accent2"/>
                      </a:solidFill>
                      <a:ln>
                        <a:noFill/>
                      </a:ln>
                    </p:spPr>
                  </p:pic>
                </p:oleObj>
              </mc:Fallback>
            </mc:AlternateContent>
          </a:graphicData>
        </a:graphic>
      </p:graphicFrame>
    </p:spTree>
    <p:extLst>
      <p:ext uri="{BB962C8B-B14F-4D97-AF65-F5344CB8AC3E}">
        <p14:creationId xmlns:p14="http://schemas.microsoft.com/office/powerpoint/2010/main" val="2020954812"/>
      </p:ext>
    </p:extLst>
  </p:cSld>
  <p:clrMapOvr>
    <a:masterClrMapping/>
  </p:clrMapOvr>
  <p:transition>
    <p:zoom/>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l="-6000" r="-6000"/>
          </a:stretch>
        </a:blipFill>
        <a:effectLst/>
      </p:bgPr>
    </p:bg>
    <p:spTree>
      <p:nvGrpSpPr>
        <p:cNvPr id="1" name=""/>
        <p:cNvGrpSpPr/>
        <p:nvPr/>
      </p:nvGrpSpPr>
      <p:grpSpPr>
        <a:xfrm>
          <a:off x="0" y="0"/>
          <a:ext cx="0" cy="0"/>
          <a:chOff x="0" y="0"/>
          <a:chExt cx="0" cy="0"/>
        </a:xfrm>
      </p:grpSpPr>
      <p:sp>
        <p:nvSpPr>
          <p:cNvPr id="16386" name="Title 4">
            <a:extLst>
              <a:ext uri="{FF2B5EF4-FFF2-40B4-BE49-F238E27FC236}">
                <a16:creationId xmlns:a16="http://schemas.microsoft.com/office/drawing/2014/main" id="{6CE6D5D9-C5FD-B94E-82C2-8560E5E4826A}"/>
              </a:ext>
            </a:extLst>
          </p:cNvPr>
          <p:cNvSpPr>
            <a:spLocks noGrp="1"/>
          </p:cNvSpPr>
          <p:nvPr>
            <p:ph type="title" idx="4294967295"/>
          </p:nvPr>
        </p:nvSpPr>
        <p:spPr>
          <a:xfrm>
            <a:off x="0" y="33338"/>
            <a:ext cx="7772400" cy="1143000"/>
          </a:xfrm>
        </p:spPr>
        <p:txBody>
          <a:bodyPr/>
          <a:lstStyle/>
          <a:p>
            <a:pPr fontAlgn="auto">
              <a:spcAft>
                <a:spcPts val="0"/>
              </a:spcAft>
              <a:defRPr/>
            </a:pPr>
            <a:r>
              <a:rPr lang="en-GB" altLang="en-US" sz="3200" dirty="0"/>
              <a:t>The Assessment Process</a:t>
            </a:r>
          </a:p>
        </p:txBody>
      </p:sp>
      <p:graphicFrame>
        <p:nvGraphicFramePr>
          <p:cNvPr id="7" name="SmartArt Placeholder 6">
            <a:extLst>
              <a:ext uri="{FF2B5EF4-FFF2-40B4-BE49-F238E27FC236}">
                <a16:creationId xmlns:a16="http://schemas.microsoft.com/office/drawing/2014/main" id="{43BF1481-6A9A-B748-9CFA-F4A2372DFB75}"/>
              </a:ext>
            </a:extLst>
          </p:cNvPr>
          <p:cNvGraphicFramePr>
            <a:graphicFrameLocks noGrp="1"/>
          </p:cNvGraphicFramePr>
          <p:nvPr>
            <p:ph type="dgm" idx="4294967295"/>
            <p:extLst>
              <p:ext uri="{D42A27DB-BD31-4B8C-83A1-F6EECF244321}">
                <p14:modId xmlns:p14="http://schemas.microsoft.com/office/powerpoint/2010/main" val="2992913269"/>
              </p:ext>
            </p:extLst>
          </p:nvPr>
        </p:nvGraphicFramePr>
        <p:xfrm>
          <a:off x="1475656" y="1412776"/>
          <a:ext cx="6588224" cy="37233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0547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2000"/>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7DF6D-E4AB-F749-B2AA-5312C78F6092}"/>
              </a:ext>
            </a:extLst>
          </p:cNvPr>
          <p:cNvSpPr>
            <a:spLocks noGrp="1"/>
          </p:cNvSpPr>
          <p:nvPr>
            <p:ph type="title"/>
          </p:nvPr>
        </p:nvSpPr>
        <p:spPr/>
        <p:txBody>
          <a:bodyPr/>
          <a:lstStyle/>
          <a:p>
            <a:r>
              <a:rPr lang="en-US" dirty="0"/>
              <a:t>Summative assessment </a:t>
            </a:r>
          </a:p>
        </p:txBody>
      </p:sp>
      <p:sp>
        <p:nvSpPr>
          <p:cNvPr id="3" name="Content Placeholder 2">
            <a:extLst>
              <a:ext uri="{FF2B5EF4-FFF2-40B4-BE49-F238E27FC236}">
                <a16:creationId xmlns:a16="http://schemas.microsoft.com/office/drawing/2014/main" id="{98C33C29-8C14-8F40-9196-1990E0289BE7}"/>
              </a:ext>
            </a:extLst>
          </p:cNvPr>
          <p:cNvSpPr>
            <a:spLocks noGrp="1"/>
          </p:cNvSpPr>
          <p:nvPr>
            <p:ph idx="1"/>
          </p:nvPr>
        </p:nvSpPr>
        <p:spPr/>
        <p:txBody>
          <a:bodyPr/>
          <a:lstStyle/>
          <a:p>
            <a:pPr>
              <a:spcAft>
                <a:spcPts val="600"/>
              </a:spcAft>
            </a:pPr>
            <a:r>
              <a:rPr lang="en-GB" sz="2400" dirty="0">
                <a:ea typeface="Times"/>
                <a:cs typeface="Times"/>
              </a:rPr>
              <a:t>High stakes </a:t>
            </a:r>
            <a:r>
              <a:rPr lang="en-GB" sz="2400" b="1" dirty="0">
                <a:ea typeface="Times"/>
                <a:cs typeface="Times"/>
              </a:rPr>
              <a:t>summative assessment </a:t>
            </a:r>
            <a:r>
              <a:rPr lang="en-GB" sz="2400" dirty="0">
                <a:ea typeface="Times"/>
                <a:cs typeface="Times"/>
              </a:rPr>
              <a:t>has been a significant element of educational policy in England and Wales for more than a decade. </a:t>
            </a:r>
          </a:p>
          <a:p>
            <a:pPr>
              <a:spcAft>
                <a:spcPts val="600"/>
              </a:spcAft>
            </a:pPr>
            <a:r>
              <a:rPr lang="en-GB" sz="2400" dirty="0">
                <a:ea typeface="Times"/>
                <a:cs typeface="Times"/>
              </a:rPr>
              <a:t>Exams are norm referenced </a:t>
            </a:r>
          </a:p>
          <a:p>
            <a:pPr>
              <a:spcAft>
                <a:spcPts val="600"/>
              </a:spcAft>
            </a:pPr>
            <a:endParaRPr lang="en-GB" sz="2400" dirty="0">
              <a:ea typeface="Times"/>
              <a:cs typeface="Times"/>
            </a:endParaRPr>
          </a:p>
          <a:p>
            <a:r>
              <a:rPr lang="en-GB" sz="2400" dirty="0"/>
              <a:t>However, considerable research evidence indicates that </a:t>
            </a:r>
            <a:r>
              <a:rPr lang="en-GB" sz="2400" b="1" dirty="0"/>
              <a:t>formative assessment is more likely to raise student achievement</a:t>
            </a:r>
            <a:r>
              <a:rPr lang="en-GB" sz="2400" dirty="0"/>
              <a:t>.</a:t>
            </a:r>
            <a:endParaRPr lang="en-GB" sz="1600" dirty="0"/>
          </a:p>
          <a:p>
            <a:endParaRPr lang="en-US" dirty="0"/>
          </a:p>
        </p:txBody>
      </p:sp>
    </p:spTree>
    <p:extLst>
      <p:ext uri="{BB962C8B-B14F-4D97-AF65-F5344CB8AC3E}">
        <p14:creationId xmlns:p14="http://schemas.microsoft.com/office/powerpoint/2010/main" val="6963378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a:alphaModFix amt="32000"/>
            <a:lum/>
          </a:blip>
          <a:srcRect/>
          <a:stretch>
            <a:fillRect t="-3000" b="-3000"/>
          </a:stretch>
        </a:blip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E44F0C4-B189-734F-8BFE-544D199F812A}"/>
              </a:ext>
            </a:extLst>
          </p:cNvPr>
          <p:cNvSpPr>
            <a:spLocks noGrp="1" noChangeArrowheads="1"/>
          </p:cNvSpPr>
          <p:nvPr>
            <p:ph type="title"/>
          </p:nvPr>
        </p:nvSpPr>
        <p:spPr/>
        <p:txBody>
          <a:bodyPr/>
          <a:lstStyle/>
          <a:p>
            <a:pPr fontAlgn="auto">
              <a:spcAft>
                <a:spcPts val="0"/>
              </a:spcAft>
              <a:defRPr/>
            </a:pPr>
            <a:r>
              <a:rPr lang="en-GB" altLang="en-US" dirty="0"/>
              <a:t>In summative assessment we are used to Norm referenced assessment</a:t>
            </a:r>
          </a:p>
        </p:txBody>
      </p:sp>
      <p:sp>
        <p:nvSpPr>
          <p:cNvPr id="15364" name="Rectangle 4">
            <a:extLst>
              <a:ext uri="{FF2B5EF4-FFF2-40B4-BE49-F238E27FC236}">
                <a16:creationId xmlns:a16="http://schemas.microsoft.com/office/drawing/2014/main" id="{572F47BA-49D6-7A4D-AB8B-29657F62CECC}"/>
              </a:ext>
            </a:extLst>
          </p:cNvPr>
          <p:cNvSpPr>
            <a:spLocks noGrp="1" noChangeArrowheads="1"/>
          </p:cNvSpPr>
          <p:nvPr>
            <p:ph idx="1"/>
          </p:nvPr>
        </p:nvSpPr>
        <p:spPr/>
        <p:txBody>
          <a:bodyPr/>
          <a:lstStyle/>
          <a:p>
            <a:r>
              <a:rPr lang="en-GB" altLang="en-US" sz="2800" dirty="0"/>
              <a:t>Assessment in relation to a stated group or population</a:t>
            </a:r>
          </a:p>
          <a:p>
            <a:r>
              <a:rPr lang="en-GB" altLang="en-US" sz="2800" dirty="0"/>
              <a:t>Often uses ranking</a:t>
            </a:r>
          </a:p>
          <a:p>
            <a:r>
              <a:rPr lang="en-GB" altLang="en-US" sz="2800" dirty="0"/>
              <a:t>Standards move with the population</a:t>
            </a:r>
          </a:p>
          <a:p>
            <a:r>
              <a:rPr lang="en-GB" altLang="en-US" sz="2800" dirty="0"/>
              <a:t>E.g. 11 plus examination</a:t>
            </a:r>
          </a:p>
        </p:txBody>
      </p:sp>
    </p:spTree>
    <p:extLst>
      <p:ext uri="{BB962C8B-B14F-4D97-AF65-F5344CB8AC3E}">
        <p14:creationId xmlns:p14="http://schemas.microsoft.com/office/powerpoint/2010/main" val="23663075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 fill="hold"/>
                                        <p:tgtEl>
                                          <p:spTgt spid="15362"/>
                                        </p:tgtEl>
                                        <p:attrNameLst>
                                          <p:attrName>ppt_x</p:attrName>
                                        </p:attrNameLst>
                                      </p:cBhvr>
                                      <p:tavLst>
                                        <p:tav tm="0">
                                          <p:val>
                                            <p:strVal val="0-#ppt_w/2"/>
                                          </p:val>
                                        </p:tav>
                                        <p:tav tm="100000">
                                          <p:val>
                                            <p:strVal val="#ppt_x"/>
                                          </p:val>
                                        </p:tav>
                                      </p:tavLst>
                                    </p:anim>
                                    <p:anim calcmode="lin" valueType="num">
                                      <p:cBhvr additive="base">
                                        <p:cTn id="8" dur="500" fill="hold"/>
                                        <p:tgtEl>
                                          <p:spTgt spid="1536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364">
                                            <p:txEl>
                                              <p:pRg st="0" end="0"/>
                                            </p:txEl>
                                          </p:spTgt>
                                        </p:tgtEl>
                                        <p:attrNameLst>
                                          <p:attrName>style.visibility</p:attrName>
                                        </p:attrNameLst>
                                      </p:cBhvr>
                                      <p:to>
                                        <p:strVal val="visible"/>
                                      </p:to>
                                    </p:set>
                                    <p:anim calcmode="lin" valueType="num">
                                      <p:cBhvr additive="base">
                                        <p:cTn id="13" dur="500" fill="hold"/>
                                        <p:tgtEl>
                                          <p:spTgt spid="15364">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536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364">
                                            <p:txEl>
                                              <p:pRg st="1" end="1"/>
                                            </p:txEl>
                                          </p:spTgt>
                                        </p:tgtEl>
                                        <p:attrNameLst>
                                          <p:attrName>style.visibility</p:attrName>
                                        </p:attrNameLst>
                                      </p:cBhvr>
                                      <p:to>
                                        <p:strVal val="visible"/>
                                      </p:to>
                                    </p:set>
                                    <p:anim calcmode="lin" valueType="num">
                                      <p:cBhvr additive="base">
                                        <p:cTn id="19" dur="500" fill="hold"/>
                                        <p:tgtEl>
                                          <p:spTgt spid="15364">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536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5364">
                                            <p:txEl>
                                              <p:pRg st="2" end="2"/>
                                            </p:txEl>
                                          </p:spTgt>
                                        </p:tgtEl>
                                        <p:attrNameLst>
                                          <p:attrName>style.visibility</p:attrName>
                                        </p:attrNameLst>
                                      </p:cBhvr>
                                      <p:to>
                                        <p:strVal val="visible"/>
                                      </p:to>
                                    </p:set>
                                    <p:anim calcmode="lin" valueType="num">
                                      <p:cBhvr additive="base">
                                        <p:cTn id="25" dur="500" fill="hold"/>
                                        <p:tgtEl>
                                          <p:spTgt spid="15364">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536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5364">
                                            <p:txEl>
                                              <p:pRg st="3" end="3"/>
                                            </p:txEl>
                                          </p:spTgt>
                                        </p:tgtEl>
                                        <p:attrNameLst>
                                          <p:attrName>style.visibility</p:attrName>
                                        </p:attrNameLst>
                                      </p:cBhvr>
                                      <p:to>
                                        <p:strVal val="visible"/>
                                      </p:to>
                                    </p:set>
                                    <p:anim calcmode="lin" valueType="num">
                                      <p:cBhvr additive="base">
                                        <p:cTn id="31" dur="500" fill="hold"/>
                                        <p:tgtEl>
                                          <p:spTgt spid="15364">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5364">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4"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2">
            <a:alphaModFix amt="19000"/>
            <a:lum/>
          </a:blip>
          <a:srcRect/>
          <a:stretch>
            <a:fillRect l="-6000" r="-6000"/>
          </a:stretch>
        </a:blipFill>
        <a:effectLst/>
      </p:bgPr>
    </p:bg>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F9DDEBC2-059B-F549-8150-DB3EB368848D}"/>
              </a:ext>
            </a:extLst>
          </p:cNvPr>
          <p:cNvSpPr>
            <a:spLocks noGrp="1" noChangeArrowheads="1"/>
          </p:cNvSpPr>
          <p:nvPr>
            <p:ph type="title"/>
          </p:nvPr>
        </p:nvSpPr>
        <p:spPr>
          <a:xfrm>
            <a:off x="827088" y="404813"/>
            <a:ext cx="8208962" cy="1143000"/>
          </a:xfrm>
        </p:spPr>
        <p:txBody>
          <a:bodyPr/>
          <a:lstStyle/>
          <a:p>
            <a:pPr fontAlgn="auto">
              <a:spcAft>
                <a:spcPts val="0"/>
              </a:spcAft>
              <a:defRPr/>
            </a:pPr>
            <a:r>
              <a:rPr lang="en-GB" altLang="en-US" dirty="0"/>
              <a:t>And criterion-referenced assessment</a:t>
            </a:r>
          </a:p>
        </p:txBody>
      </p:sp>
      <p:sp>
        <p:nvSpPr>
          <p:cNvPr id="16387" name="Rectangle 3">
            <a:extLst>
              <a:ext uri="{FF2B5EF4-FFF2-40B4-BE49-F238E27FC236}">
                <a16:creationId xmlns:a16="http://schemas.microsoft.com/office/drawing/2014/main" id="{F0DD4759-13EF-CF4A-9A22-5C2DDAB74890}"/>
              </a:ext>
            </a:extLst>
          </p:cNvPr>
          <p:cNvSpPr>
            <a:spLocks noGrp="1" noChangeArrowheads="1"/>
          </p:cNvSpPr>
          <p:nvPr>
            <p:ph type="body" sz="half" idx="1"/>
          </p:nvPr>
        </p:nvSpPr>
        <p:spPr>
          <a:xfrm>
            <a:off x="3779912" y="1589690"/>
            <a:ext cx="4530080" cy="4114800"/>
          </a:xfrm>
        </p:spPr>
        <p:txBody>
          <a:bodyPr rtlCol="0">
            <a:normAutofit/>
          </a:bodyPr>
          <a:lstStyle/>
          <a:p>
            <a:pPr fontAlgn="auto">
              <a:spcAft>
                <a:spcPts val="0"/>
              </a:spcAft>
              <a:defRPr/>
            </a:pPr>
            <a:r>
              <a:rPr lang="en-GB" altLang="en-US" sz="2800" dirty="0">
                <a:solidFill>
                  <a:schemeClr val="tx1">
                    <a:lumMod val="85000"/>
                    <a:lumOff val="15000"/>
                  </a:schemeClr>
                </a:solidFill>
              </a:rPr>
              <a:t>Measured against published criteria</a:t>
            </a:r>
          </a:p>
          <a:p>
            <a:pPr fontAlgn="auto">
              <a:spcAft>
                <a:spcPts val="0"/>
              </a:spcAft>
              <a:defRPr/>
            </a:pPr>
            <a:r>
              <a:rPr lang="en-GB" altLang="en-US" sz="2800" dirty="0">
                <a:solidFill>
                  <a:schemeClr val="tx1">
                    <a:lumMod val="85000"/>
                    <a:lumOff val="15000"/>
                  </a:schemeClr>
                </a:solidFill>
              </a:rPr>
              <a:t>Absolute standards possible</a:t>
            </a:r>
          </a:p>
          <a:p>
            <a:pPr fontAlgn="auto">
              <a:spcAft>
                <a:spcPts val="0"/>
              </a:spcAft>
              <a:defRPr/>
            </a:pPr>
            <a:r>
              <a:rPr lang="en-GB" altLang="en-US" sz="2800" dirty="0">
                <a:solidFill>
                  <a:schemeClr val="tx1">
                    <a:lumMod val="85000"/>
                    <a:lumOff val="15000"/>
                  </a:schemeClr>
                </a:solidFill>
              </a:rPr>
              <a:t>Standards do not vary with the population</a:t>
            </a:r>
          </a:p>
          <a:p>
            <a:pPr fontAlgn="auto">
              <a:spcAft>
                <a:spcPts val="0"/>
              </a:spcAft>
              <a:defRPr/>
            </a:pPr>
            <a:r>
              <a:rPr lang="en-GB" altLang="en-US" sz="2800" dirty="0">
                <a:solidFill>
                  <a:schemeClr val="tx1">
                    <a:lumMod val="85000"/>
                    <a:lumOff val="15000"/>
                  </a:schemeClr>
                </a:solidFill>
              </a:rPr>
              <a:t>E.g. NVQ, GNVQ, GCSE, national curriculum</a:t>
            </a:r>
          </a:p>
          <a:p>
            <a:pPr fontAlgn="auto">
              <a:spcAft>
                <a:spcPts val="0"/>
              </a:spcAft>
              <a:defRPr/>
            </a:pPr>
            <a:endParaRPr lang="en-GB" altLang="en-US" sz="2800" dirty="0">
              <a:solidFill>
                <a:schemeClr val="tx1">
                  <a:lumMod val="85000"/>
                  <a:lumOff val="15000"/>
                </a:schemeClr>
              </a:solidFill>
            </a:endParaRPr>
          </a:p>
        </p:txBody>
      </p:sp>
      <p:pic>
        <p:nvPicPr>
          <p:cNvPr id="3" name="Picture 2" descr="A picture containing scale, device, outdoor, table&#10;&#10;Description automatically generated">
            <a:extLst>
              <a:ext uri="{FF2B5EF4-FFF2-40B4-BE49-F238E27FC236}">
                <a16:creationId xmlns:a16="http://schemas.microsoft.com/office/drawing/2014/main" id="{83DAE5AA-86F2-AE4B-B118-E508FE518D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14908" y="2276872"/>
            <a:ext cx="2708920" cy="2708920"/>
          </a:xfrm>
          <a:prstGeom prst="rect">
            <a:avLst/>
          </a:prstGeom>
        </p:spPr>
      </p:pic>
      <p:sp>
        <p:nvSpPr>
          <p:cNvPr id="4" name="TextBox 3">
            <a:extLst>
              <a:ext uri="{FF2B5EF4-FFF2-40B4-BE49-F238E27FC236}">
                <a16:creationId xmlns:a16="http://schemas.microsoft.com/office/drawing/2014/main" id="{DA5D0173-2E93-7044-B8FA-DB4D987A0F67}"/>
              </a:ext>
            </a:extLst>
          </p:cNvPr>
          <p:cNvSpPr txBox="1"/>
          <p:nvPr/>
        </p:nvSpPr>
        <p:spPr>
          <a:xfrm>
            <a:off x="1143000" y="6968568"/>
            <a:ext cx="1916832" cy="369332"/>
          </a:xfrm>
          <a:prstGeom prst="rect">
            <a:avLst/>
          </a:prstGeom>
          <a:noFill/>
        </p:spPr>
        <p:txBody>
          <a:bodyPr wrap="square" rtlCol="0">
            <a:spAutoFit/>
          </a:bodyPr>
          <a:lstStyle/>
          <a:p>
            <a:r>
              <a:rPr lang="en-US" sz="900">
                <a:hlinkClick r:id="rId4" tooltip="https://en.wiktionary.org/wiki/scales"/>
              </a:rPr>
              <a:t>This Photo</a:t>
            </a:r>
            <a:r>
              <a:rPr lang="en-US" sz="900"/>
              <a:t> by Unknown Author is licensed under </a:t>
            </a:r>
            <a:r>
              <a:rPr lang="en-US" sz="900">
                <a:hlinkClick r:id="rId5" tooltip="https://creativecommons.org/licenses/by-sa/3.0/"/>
              </a:rPr>
              <a:t>CC BY-SA</a:t>
            </a:r>
            <a:endParaRPr lang="en-US" sz="900"/>
          </a:p>
        </p:txBody>
      </p:sp>
    </p:spTree>
    <p:extLst>
      <p:ext uri="{BB962C8B-B14F-4D97-AF65-F5344CB8AC3E}">
        <p14:creationId xmlns:p14="http://schemas.microsoft.com/office/powerpoint/2010/main" val="273316406"/>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additive="base">
                                        <p:cTn id="7" dur="500" fill="hold"/>
                                        <p:tgtEl>
                                          <p:spTgt spid="16386"/>
                                        </p:tgtEl>
                                        <p:attrNameLst>
                                          <p:attrName>ppt_x</p:attrName>
                                        </p:attrNameLst>
                                      </p:cBhvr>
                                      <p:tavLst>
                                        <p:tav tm="0">
                                          <p:val>
                                            <p:strVal val="0-#ppt_w/2"/>
                                          </p:val>
                                        </p:tav>
                                        <p:tav tm="100000">
                                          <p:val>
                                            <p:strVal val="#ppt_x"/>
                                          </p:val>
                                        </p:tav>
                                      </p:tavLst>
                                    </p:anim>
                                    <p:anim calcmode="lin" valueType="num">
                                      <p:cBhvr additive="base">
                                        <p:cTn id="8" dur="500" fill="hold"/>
                                        <p:tgtEl>
                                          <p:spTgt spid="1638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387">
                                            <p:txEl>
                                              <p:pRg st="0" end="0"/>
                                            </p:txEl>
                                          </p:spTgt>
                                        </p:tgtEl>
                                        <p:attrNameLst>
                                          <p:attrName>style.visibility</p:attrName>
                                        </p:attrNameLst>
                                      </p:cBhvr>
                                      <p:to>
                                        <p:strVal val="visible"/>
                                      </p:to>
                                    </p:set>
                                    <p:anim calcmode="lin" valueType="num">
                                      <p:cBhvr additive="base">
                                        <p:cTn id="13" dur="500" fill="hold"/>
                                        <p:tgtEl>
                                          <p:spTgt spid="1638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3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387">
                                            <p:txEl>
                                              <p:pRg st="1" end="1"/>
                                            </p:txEl>
                                          </p:spTgt>
                                        </p:tgtEl>
                                        <p:attrNameLst>
                                          <p:attrName>style.visibility</p:attrName>
                                        </p:attrNameLst>
                                      </p:cBhvr>
                                      <p:to>
                                        <p:strVal val="visible"/>
                                      </p:to>
                                    </p:set>
                                    <p:anim calcmode="lin" valueType="num">
                                      <p:cBhvr additive="base">
                                        <p:cTn id="19" dur="500" fill="hold"/>
                                        <p:tgtEl>
                                          <p:spTgt spid="1638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38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387">
                                            <p:txEl>
                                              <p:pRg st="2" end="2"/>
                                            </p:txEl>
                                          </p:spTgt>
                                        </p:tgtEl>
                                        <p:attrNameLst>
                                          <p:attrName>style.visibility</p:attrName>
                                        </p:attrNameLst>
                                      </p:cBhvr>
                                      <p:to>
                                        <p:strVal val="visible"/>
                                      </p:to>
                                    </p:set>
                                    <p:anim calcmode="lin" valueType="num">
                                      <p:cBhvr additive="base">
                                        <p:cTn id="25" dur="500" fill="hold"/>
                                        <p:tgtEl>
                                          <p:spTgt spid="1638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638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6387">
                                            <p:txEl>
                                              <p:pRg st="3" end="3"/>
                                            </p:txEl>
                                          </p:spTgt>
                                        </p:tgtEl>
                                        <p:attrNameLst>
                                          <p:attrName>style.visibility</p:attrName>
                                        </p:attrNameLst>
                                      </p:cBhvr>
                                      <p:to>
                                        <p:strVal val="visible"/>
                                      </p:to>
                                    </p:set>
                                    <p:anim calcmode="lin" valueType="num">
                                      <p:cBhvr additive="base">
                                        <p:cTn id="31" dur="500" fill="hold"/>
                                        <p:tgtEl>
                                          <p:spTgt spid="16387">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638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nimBg="1" autoUpdateAnimBg="0"/>
      <p:bldP spid="16387"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a:alphaModFix amt="32000"/>
            <a:lum/>
          </a:blip>
          <a:srcRect/>
          <a:stretch>
            <a:fillRect l="-12000" r="-12000"/>
          </a:stretch>
        </a:blip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D8F024A4-A47B-E74E-822E-7CBF7FFCA20C}"/>
              </a:ext>
            </a:extLst>
          </p:cNvPr>
          <p:cNvSpPr>
            <a:spLocks noGrp="1" noChangeArrowheads="1"/>
          </p:cNvSpPr>
          <p:nvPr>
            <p:ph type="title"/>
          </p:nvPr>
        </p:nvSpPr>
        <p:spPr/>
        <p:txBody>
          <a:bodyPr>
            <a:normAutofit fontScale="90000"/>
          </a:bodyPr>
          <a:lstStyle/>
          <a:p>
            <a:pPr fontAlgn="auto">
              <a:spcAft>
                <a:spcPts val="0"/>
              </a:spcAft>
              <a:defRPr/>
            </a:pPr>
            <a:r>
              <a:rPr lang="en-US" altLang="en-US" sz="3200" dirty="0"/>
              <a:t>However we must not forget Formative assessment </a:t>
            </a:r>
            <a:br>
              <a:rPr lang="en-US" altLang="en-US" sz="3200" dirty="0"/>
            </a:br>
            <a:br>
              <a:rPr lang="en-US" altLang="en-US" sz="3200" dirty="0"/>
            </a:br>
            <a:br>
              <a:rPr lang="en-US" altLang="en-US" sz="3200" dirty="0"/>
            </a:br>
            <a:endParaRPr lang="en-US" altLang="en-US" dirty="0"/>
          </a:p>
        </p:txBody>
      </p:sp>
      <p:sp>
        <p:nvSpPr>
          <p:cNvPr id="29698" name="Rectangle 3">
            <a:extLst>
              <a:ext uri="{FF2B5EF4-FFF2-40B4-BE49-F238E27FC236}">
                <a16:creationId xmlns:a16="http://schemas.microsoft.com/office/drawing/2014/main" id="{F926F9E6-AE30-D846-9405-0A9C36839152}"/>
              </a:ext>
            </a:extLst>
          </p:cNvPr>
          <p:cNvSpPr>
            <a:spLocks noGrp="1" noChangeArrowheads="1"/>
          </p:cNvSpPr>
          <p:nvPr>
            <p:ph idx="1"/>
          </p:nvPr>
        </p:nvSpPr>
        <p:spPr/>
        <p:txBody>
          <a:bodyPr rtlCol="0">
            <a:normAutofit fontScale="85000" lnSpcReduction="10000"/>
          </a:bodyPr>
          <a:lstStyle/>
          <a:p>
            <a:pPr fontAlgn="auto">
              <a:lnSpc>
                <a:spcPct val="160000"/>
              </a:lnSpc>
              <a:spcAft>
                <a:spcPts val="0"/>
              </a:spcAft>
              <a:buFont typeface="Monotype Sorts" pitchFamily="2" charset="2"/>
              <a:buNone/>
              <a:defRPr/>
            </a:pPr>
            <a:r>
              <a:rPr lang="en-US" altLang="en-US" dirty="0">
                <a:solidFill>
                  <a:schemeClr val="tx1">
                    <a:lumMod val="85000"/>
                    <a:lumOff val="15000"/>
                  </a:schemeClr>
                </a:solidFill>
                <a:latin typeface="Century" panose="02040604050505020304" pitchFamily="18" charset="0"/>
              </a:rPr>
              <a:t>	</a:t>
            </a:r>
            <a:r>
              <a:rPr lang="en-US" altLang="en-US" sz="2800" dirty="0">
                <a:solidFill>
                  <a:srgbClr val="002060"/>
                </a:solidFill>
                <a:latin typeface="Century" panose="02040604050505020304" pitchFamily="18" charset="0"/>
              </a:rPr>
              <a:t>“</a:t>
            </a:r>
            <a:r>
              <a:rPr lang="en-US" altLang="en-US" sz="2400" dirty="0">
                <a:solidFill>
                  <a:srgbClr val="002060"/>
                </a:solidFill>
                <a:latin typeface="Century" panose="02040604050505020304" pitchFamily="18" charset="0"/>
              </a:rPr>
              <a:t>Formative assessment is at the heart of effective teaching. All those activities undertaken by teachers, and their students in assessing themselves, which provide information to be used as feedback to modify the teaching and learning activities in which they are engaged."</a:t>
            </a:r>
          </a:p>
          <a:p>
            <a:pPr algn="r">
              <a:lnSpc>
                <a:spcPct val="170000"/>
              </a:lnSpc>
              <a:buNone/>
              <a:defRPr/>
            </a:pPr>
            <a:r>
              <a:rPr lang="en-US" altLang="en-US" dirty="0"/>
              <a:t> </a:t>
            </a:r>
            <a:r>
              <a:rPr lang="en-US" altLang="en-US" sz="1600" dirty="0"/>
              <a:t>Black &amp;  William, (1998) : Inside the Black Box</a:t>
            </a:r>
            <a:endParaRPr lang="en-US" altLang="en-US" sz="1600" dirty="0">
              <a:solidFill>
                <a:schemeClr val="tx1">
                  <a:lumMod val="85000"/>
                  <a:lumOff val="15000"/>
                </a:schemeClr>
              </a:solidFill>
            </a:endParaRPr>
          </a:p>
          <a:p>
            <a:pPr fontAlgn="auto">
              <a:lnSpc>
                <a:spcPct val="170000"/>
              </a:lnSpc>
              <a:spcAft>
                <a:spcPts val="0"/>
              </a:spcAft>
              <a:buFont typeface="Monotype Sorts" pitchFamily="2" charset="2"/>
              <a:buNone/>
              <a:defRPr/>
            </a:pPr>
            <a:r>
              <a:rPr lang="en-US" altLang="en-US" sz="2400" dirty="0"/>
              <a:t>Such assessment becomes </a:t>
            </a:r>
            <a:r>
              <a:rPr lang="en-US" altLang="en-US" sz="2400" b="1" dirty="0"/>
              <a:t>‘formative assessment’ </a:t>
            </a:r>
            <a:r>
              <a:rPr lang="en-US" altLang="en-US" sz="2400" dirty="0"/>
              <a:t>when the evidence is actually used to adapt the teaching work to meet the needs.”</a:t>
            </a:r>
            <a:r>
              <a:rPr lang="en-US" altLang="en-US" dirty="0"/>
              <a:t> </a:t>
            </a:r>
          </a:p>
        </p:txBody>
      </p:sp>
    </p:spTree>
    <p:extLst>
      <p:ext uri="{BB962C8B-B14F-4D97-AF65-F5344CB8AC3E}">
        <p14:creationId xmlns:p14="http://schemas.microsoft.com/office/powerpoint/2010/main" val="18155560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2">
            <a:alphaModFix amt="32000"/>
            <a:lum/>
          </a:blip>
          <a:srcRect/>
          <a:stretch>
            <a:fillRect l="-5000" r="-5000"/>
          </a:stretch>
        </a:blipFill>
        <a:effectLst/>
      </p:bgPr>
    </p:bg>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B55B2C3E-06A2-7145-A114-11AAC22F58D5}"/>
              </a:ext>
            </a:extLst>
          </p:cNvPr>
          <p:cNvSpPr>
            <a:spLocks noGrp="1" noChangeArrowheads="1"/>
          </p:cNvSpPr>
          <p:nvPr>
            <p:ph type="title"/>
          </p:nvPr>
        </p:nvSpPr>
        <p:spPr/>
        <p:txBody>
          <a:bodyPr/>
          <a:lstStyle/>
          <a:p>
            <a:pPr fontAlgn="auto">
              <a:spcAft>
                <a:spcPts val="0"/>
              </a:spcAft>
              <a:defRPr/>
            </a:pPr>
            <a:r>
              <a:rPr lang="en-US" altLang="en-US"/>
              <a:t>Summative or Formative</a:t>
            </a:r>
          </a:p>
        </p:txBody>
      </p:sp>
      <p:sp>
        <p:nvSpPr>
          <p:cNvPr id="17410" name="Rectangle 3">
            <a:extLst>
              <a:ext uri="{FF2B5EF4-FFF2-40B4-BE49-F238E27FC236}">
                <a16:creationId xmlns:a16="http://schemas.microsoft.com/office/drawing/2014/main" id="{A98D9FC9-7D7B-4344-9257-38D95AE68051}"/>
              </a:ext>
            </a:extLst>
          </p:cNvPr>
          <p:cNvSpPr>
            <a:spLocks noGrp="1" noChangeArrowheads="1"/>
          </p:cNvSpPr>
          <p:nvPr>
            <p:ph sz="half" idx="1"/>
          </p:nvPr>
        </p:nvSpPr>
        <p:spPr>
          <a:xfrm>
            <a:off x="1101725" y="2638425"/>
            <a:ext cx="3289300" cy="3101975"/>
          </a:xfrm>
        </p:spPr>
        <p:txBody>
          <a:bodyPr>
            <a:normAutofit/>
          </a:bodyPr>
          <a:lstStyle/>
          <a:p>
            <a:pPr algn="ctr">
              <a:buFont typeface="Monotype Sorts" pitchFamily="2" charset="2"/>
              <a:buNone/>
            </a:pPr>
            <a:r>
              <a:rPr lang="en-US" altLang="en-US" b="1" u="sng"/>
              <a:t>Assessment of Learning</a:t>
            </a:r>
          </a:p>
          <a:p>
            <a:r>
              <a:rPr lang="en-US" altLang="en-US"/>
              <a:t>judgments, measurements, quantitative, comparisons with criteria, comparisons with others</a:t>
            </a:r>
            <a:endParaRPr lang="en-US" altLang="en-US" u="sng"/>
          </a:p>
        </p:txBody>
      </p:sp>
      <p:sp>
        <p:nvSpPr>
          <p:cNvPr id="17411" name="Rectangle 4">
            <a:extLst>
              <a:ext uri="{FF2B5EF4-FFF2-40B4-BE49-F238E27FC236}">
                <a16:creationId xmlns:a16="http://schemas.microsoft.com/office/drawing/2014/main" id="{A6845919-E346-A345-B159-703E6881F4E4}"/>
              </a:ext>
            </a:extLst>
          </p:cNvPr>
          <p:cNvSpPr>
            <a:spLocks noGrp="1" noChangeArrowheads="1"/>
          </p:cNvSpPr>
          <p:nvPr>
            <p:ph sz="half" idx="2"/>
          </p:nvPr>
        </p:nvSpPr>
        <p:spPr>
          <a:xfrm>
            <a:off x="4932363" y="2638425"/>
            <a:ext cx="3384550" cy="2735263"/>
          </a:xfrm>
        </p:spPr>
        <p:txBody>
          <a:bodyPr>
            <a:normAutofit/>
          </a:bodyPr>
          <a:lstStyle/>
          <a:p>
            <a:pPr>
              <a:buFont typeface="Monotype Sorts" pitchFamily="2" charset="2"/>
              <a:buNone/>
            </a:pPr>
            <a:r>
              <a:rPr lang="en-US" altLang="en-US" b="1" u="sng"/>
              <a:t>Assessment for Learning</a:t>
            </a:r>
          </a:p>
          <a:p>
            <a:r>
              <a:rPr lang="en-US" altLang="en-US"/>
              <a:t>interpreting observations, qualitative, comparison to student’s own targets or previous performance</a:t>
            </a:r>
            <a:endParaRPr lang="en-US" altLang="en-US" u="sng"/>
          </a:p>
        </p:txBody>
      </p:sp>
    </p:spTree>
    <p:extLst>
      <p:ext uri="{BB962C8B-B14F-4D97-AF65-F5344CB8AC3E}">
        <p14:creationId xmlns:p14="http://schemas.microsoft.com/office/powerpoint/2010/main" val="2827238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691680" y="1340768"/>
            <a:ext cx="4752528" cy="4608512"/>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p:cNvSpPr/>
          <p:nvPr/>
        </p:nvSpPr>
        <p:spPr>
          <a:xfrm>
            <a:off x="3923928" y="2852936"/>
            <a:ext cx="2520280" cy="223224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267744" y="2204864"/>
            <a:ext cx="1584176" cy="1384995"/>
          </a:xfrm>
          <a:prstGeom prst="rect">
            <a:avLst/>
          </a:prstGeom>
          <a:solidFill>
            <a:srgbClr val="92D050"/>
          </a:solidFill>
        </p:spPr>
        <p:txBody>
          <a:bodyPr wrap="square" rtlCol="0">
            <a:spAutoFit/>
          </a:bodyPr>
          <a:lstStyle/>
          <a:p>
            <a:pPr algn="ctr"/>
            <a:r>
              <a:rPr lang="en-GB" sz="2800" b="1" dirty="0"/>
              <a:t>Teaching and Learning</a:t>
            </a:r>
          </a:p>
        </p:txBody>
      </p:sp>
      <p:sp>
        <p:nvSpPr>
          <p:cNvPr id="5" name="TextBox 4"/>
          <p:cNvSpPr txBox="1"/>
          <p:nvPr/>
        </p:nvSpPr>
        <p:spPr>
          <a:xfrm>
            <a:off x="3995936" y="3645024"/>
            <a:ext cx="2376264" cy="523220"/>
          </a:xfrm>
          <a:prstGeom prst="rect">
            <a:avLst/>
          </a:prstGeom>
          <a:noFill/>
        </p:spPr>
        <p:txBody>
          <a:bodyPr wrap="square" rtlCol="0">
            <a:spAutoFit/>
          </a:bodyPr>
          <a:lstStyle/>
          <a:p>
            <a:pPr algn="ctr"/>
            <a:r>
              <a:rPr lang="en-GB" sz="2800" b="1" dirty="0"/>
              <a:t>Assessment</a:t>
            </a:r>
          </a:p>
        </p:txBody>
      </p:sp>
      <p:sp>
        <p:nvSpPr>
          <p:cNvPr id="6" name="TextBox 5"/>
          <p:cNvSpPr txBox="1"/>
          <p:nvPr/>
        </p:nvSpPr>
        <p:spPr>
          <a:xfrm>
            <a:off x="2627784" y="529881"/>
            <a:ext cx="4392488" cy="461665"/>
          </a:xfrm>
          <a:prstGeom prst="rect">
            <a:avLst/>
          </a:prstGeom>
          <a:noFill/>
        </p:spPr>
        <p:txBody>
          <a:bodyPr wrap="square" rtlCol="0">
            <a:spAutoFit/>
          </a:bodyPr>
          <a:lstStyle/>
          <a:p>
            <a:r>
              <a:rPr lang="en-GB" sz="2400" dirty="0"/>
              <a:t>Assessment for Learning</a:t>
            </a:r>
          </a:p>
        </p:txBody>
      </p:sp>
    </p:spTree>
    <p:extLst>
      <p:ext uri="{BB962C8B-B14F-4D97-AF65-F5344CB8AC3E}">
        <p14:creationId xmlns:p14="http://schemas.microsoft.com/office/powerpoint/2010/main" val="373451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81A75-9220-ED4C-8698-5C061B0FEE69}"/>
              </a:ext>
            </a:extLst>
          </p:cNvPr>
          <p:cNvSpPr>
            <a:spLocks noGrp="1"/>
          </p:cNvSpPr>
          <p:nvPr>
            <p:ph type="title"/>
          </p:nvPr>
        </p:nvSpPr>
        <p:spPr/>
        <p:txBody>
          <a:bodyPr/>
          <a:lstStyle/>
          <a:p>
            <a:r>
              <a:rPr lang="en-US" dirty="0"/>
              <a:t>A virtuous circle</a:t>
            </a:r>
          </a:p>
        </p:txBody>
      </p:sp>
      <p:graphicFrame>
        <p:nvGraphicFramePr>
          <p:cNvPr id="4" name="Content Placeholder 3">
            <a:extLst>
              <a:ext uri="{FF2B5EF4-FFF2-40B4-BE49-F238E27FC236}">
                <a16:creationId xmlns:a16="http://schemas.microsoft.com/office/drawing/2014/main" id="{C9EC88A9-D1B3-4F4C-8B57-A894FD8AA56B}"/>
              </a:ext>
            </a:extLst>
          </p:cNvPr>
          <p:cNvGraphicFramePr>
            <a:graphicFrameLocks noGrp="1"/>
          </p:cNvGraphicFramePr>
          <p:nvPr>
            <p:ph idx="1"/>
            <p:extLst>
              <p:ext uri="{D42A27DB-BD31-4B8C-83A1-F6EECF244321}">
                <p14:modId xmlns:p14="http://schemas.microsoft.com/office/powerpoint/2010/main" val="793890149"/>
              </p:ext>
            </p:extLst>
          </p:nvPr>
        </p:nvGraphicFramePr>
        <p:xfrm>
          <a:off x="1603374" y="1772816"/>
          <a:ext cx="6785050" cy="41764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27775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61DD5-9D85-CC44-8332-FBC530E9C6DA}"/>
              </a:ext>
            </a:extLst>
          </p:cNvPr>
          <p:cNvSpPr>
            <a:spLocks noGrp="1"/>
          </p:cNvSpPr>
          <p:nvPr>
            <p:ph type="title"/>
          </p:nvPr>
        </p:nvSpPr>
        <p:spPr>
          <a:xfrm>
            <a:off x="389658" y="621792"/>
            <a:ext cx="3886128" cy="5504688"/>
          </a:xfrm>
        </p:spPr>
        <p:txBody>
          <a:bodyPr>
            <a:normAutofit/>
          </a:bodyPr>
          <a:lstStyle/>
          <a:p>
            <a:r>
              <a:rPr lang="en-US" sz="4200" dirty="0"/>
              <a:t>Activity : How would we assess out learning outcomes</a:t>
            </a:r>
          </a:p>
        </p:txBody>
      </p:sp>
      <p:sp>
        <p:nvSpPr>
          <p:cNvPr id="11" name="Rectangle 8">
            <a:extLst>
              <a:ext uri="{FF2B5EF4-FFF2-40B4-BE49-F238E27FC236}">
                <a16:creationId xmlns:a16="http://schemas.microsoft.com/office/drawing/2014/main" id="{2F56F8EA-3356-4455-9899-320874F6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4593"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12" name="Content Placeholder 2">
            <a:extLst>
              <a:ext uri="{FF2B5EF4-FFF2-40B4-BE49-F238E27FC236}">
                <a16:creationId xmlns:a16="http://schemas.microsoft.com/office/drawing/2014/main" id="{55D255BF-5492-4ADD-82F7-4502C14E8E1C}"/>
              </a:ext>
            </a:extLst>
          </p:cNvPr>
          <p:cNvGraphicFramePr>
            <a:graphicFrameLocks noGrp="1"/>
          </p:cNvGraphicFramePr>
          <p:nvPr>
            <p:ph idx="1"/>
            <p:extLst>
              <p:ext uri="{D42A27DB-BD31-4B8C-83A1-F6EECF244321}">
                <p14:modId xmlns:p14="http://schemas.microsoft.com/office/powerpoint/2010/main" val="2345216975"/>
              </p:ext>
            </p:extLst>
          </p:nvPr>
        </p:nvGraphicFramePr>
        <p:xfrm>
          <a:off x="4574286" y="621792"/>
          <a:ext cx="394335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32175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8AE968B-7094-3746-8F1E-EABEDE1ED6D0}"/>
              </a:ext>
            </a:extLst>
          </p:cNvPr>
          <p:cNvSpPr>
            <a:spLocks noGrp="1"/>
          </p:cNvSpPr>
          <p:nvPr>
            <p:ph type="title"/>
          </p:nvPr>
        </p:nvSpPr>
        <p:spPr/>
        <p:txBody>
          <a:bodyPr>
            <a:normAutofit/>
          </a:bodyPr>
          <a:lstStyle/>
          <a:p>
            <a:r>
              <a:rPr lang="en-US" sz="2400" dirty="0"/>
              <a:t>Familiarization with a model of ‘Reflective cycle.’</a:t>
            </a:r>
          </a:p>
        </p:txBody>
      </p:sp>
      <p:sp>
        <p:nvSpPr>
          <p:cNvPr id="5" name="Text Placeholder 4">
            <a:extLst>
              <a:ext uri="{FF2B5EF4-FFF2-40B4-BE49-F238E27FC236}">
                <a16:creationId xmlns:a16="http://schemas.microsoft.com/office/drawing/2014/main" id="{690AF64B-7C3F-824C-9648-EC0CEDE6E373}"/>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2382959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2">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25642" y="741074"/>
            <a:ext cx="687472" cy="51560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12651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826041" y="-81546"/>
            <a:ext cx="1827638" cy="1032742"/>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909679" y="502817"/>
            <a:ext cx="645368" cy="484026"/>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6567" y="6115501"/>
            <a:ext cx="1120885"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 screenshot of a cell phone&#10;&#10;Description automatically generated">
            <a:extLst>
              <a:ext uri="{FF2B5EF4-FFF2-40B4-BE49-F238E27FC236}">
                <a16:creationId xmlns:a16="http://schemas.microsoft.com/office/drawing/2014/main" id="{A4B467BE-4EE2-FF4A-953C-3D32D1BB9117}"/>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5686"/>
          <a:stretch/>
        </p:blipFill>
        <p:spPr>
          <a:xfrm>
            <a:off x="482600" y="643467"/>
            <a:ext cx="8178799" cy="5571065"/>
          </a:xfrm>
          <a:prstGeom prst="rect">
            <a:avLst/>
          </a:prstGeom>
          <a:ln>
            <a:noFill/>
          </a:ln>
        </p:spPr>
      </p:pic>
      <p:sp>
        <p:nvSpPr>
          <p:cNvPr id="25" name="Isosceles Triangle 24">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5472" y="6453143"/>
            <a:ext cx="611178"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8B8913A-6731-8C4A-8F5A-AA7C27968BE0}"/>
              </a:ext>
            </a:extLst>
          </p:cNvPr>
          <p:cNvSpPr txBox="1"/>
          <p:nvPr/>
        </p:nvSpPr>
        <p:spPr>
          <a:xfrm>
            <a:off x="6221308" y="6014477"/>
            <a:ext cx="2440091"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gameswofrontiers.blogspot.com/2014/02/learning-key-concepts-in-game-based-de.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US" sz="700">
              <a:solidFill>
                <a:srgbClr val="FFFFFF"/>
              </a:solidFill>
            </a:endParaRPr>
          </a:p>
        </p:txBody>
      </p:sp>
    </p:spTree>
    <p:extLst>
      <p:ext uri="{BB962C8B-B14F-4D97-AF65-F5344CB8AC3E}">
        <p14:creationId xmlns:p14="http://schemas.microsoft.com/office/powerpoint/2010/main" val="21672323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t="-1000" b="-1000"/>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56653CD-53A5-D243-B37A-344F28FCB64B}"/>
              </a:ext>
            </a:extLst>
          </p:cNvPr>
          <p:cNvSpPr>
            <a:spLocks noGrp="1"/>
          </p:cNvSpPr>
          <p:nvPr>
            <p:ph type="title"/>
          </p:nvPr>
        </p:nvSpPr>
        <p:spPr/>
        <p:txBody>
          <a:bodyPr/>
          <a:lstStyle/>
          <a:p>
            <a:r>
              <a:rPr lang="en-US" dirty="0"/>
              <a:t>Why look back?</a:t>
            </a:r>
          </a:p>
        </p:txBody>
      </p:sp>
      <p:sp>
        <p:nvSpPr>
          <p:cNvPr id="5" name="Content Placeholder 4">
            <a:extLst>
              <a:ext uri="{FF2B5EF4-FFF2-40B4-BE49-F238E27FC236}">
                <a16:creationId xmlns:a16="http://schemas.microsoft.com/office/drawing/2014/main" id="{3D920E93-8C82-654C-A206-71C3BC4BC56F}"/>
              </a:ext>
            </a:extLst>
          </p:cNvPr>
          <p:cNvSpPr>
            <a:spLocks noGrp="1"/>
          </p:cNvSpPr>
          <p:nvPr>
            <p:ph idx="1"/>
          </p:nvPr>
        </p:nvSpPr>
        <p:spPr/>
        <p:txBody>
          <a:bodyPr/>
          <a:lstStyle/>
          <a:p>
            <a:pPr marL="0" indent="0">
              <a:buNone/>
            </a:pPr>
            <a:r>
              <a:rPr lang="en-US" sz="3600" dirty="0">
                <a:solidFill>
                  <a:srgbClr val="002060"/>
                </a:solidFill>
              </a:rPr>
              <a:t>“An unexamined life is not worth living.”</a:t>
            </a:r>
          </a:p>
          <a:p>
            <a:pPr marL="0" indent="0" algn="r">
              <a:buNone/>
            </a:pPr>
            <a:endParaRPr lang="en-US" dirty="0"/>
          </a:p>
          <a:p>
            <a:pPr marL="0" indent="0" algn="r">
              <a:buNone/>
            </a:pPr>
            <a:r>
              <a:rPr lang="en-US" dirty="0"/>
              <a:t>Socrates </a:t>
            </a:r>
          </a:p>
        </p:txBody>
      </p:sp>
    </p:spTree>
    <p:extLst>
      <p:ext uri="{BB962C8B-B14F-4D97-AF65-F5344CB8AC3E}">
        <p14:creationId xmlns:p14="http://schemas.microsoft.com/office/powerpoint/2010/main" val="35320941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t="-3000" b="-3000"/>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3A6FA2-FD24-8740-9FD5-FADA03889B5A}"/>
              </a:ext>
            </a:extLst>
          </p:cNvPr>
          <p:cNvSpPr>
            <a:spLocks noGrp="1"/>
          </p:cNvSpPr>
          <p:nvPr>
            <p:ph type="title"/>
          </p:nvPr>
        </p:nvSpPr>
        <p:spPr/>
        <p:txBody>
          <a:bodyPr>
            <a:normAutofit/>
          </a:bodyPr>
          <a:lstStyle/>
          <a:p>
            <a:r>
              <a:rPr lang="en-GB" dirty="0"/>
              <a:t>What it is and what it isn’t </a:t>
            </a:r>
            <a:endParaRPr lang="en-US" dirty="0"/>
          </a:p>
        </p:txBody>
      </p:sp>
      <p:sp>
        <p:nvSpPr>
          <p:cNvPr id="6" name="Content Placeholder 5">
            <a:extLst>
              <a:ext uri="{FF2B5EF4-FFF2-40B4-BE49-F238E27FC236}">
                <a16:creationId xmlns:a16="http://schemas.microsoft.com/office/drawing/2014/main" id="{467E114E-D334-0A45-97CA-F9ED029F4E9C}"/>
              </a:ext>
            </a:extLst>
          </p:cNvPr>
          <p:cNvSpPr>
            <a:spLocks noGrp="1"/>
          </p:cNvSpPr>
          <p:nvPr>
            <p:ph idx="1"/>
          </p:nvPr>
        </p:nvSpPr>
        <p:spPr/>
        <p:txBody>
          <a:bodyPr>
            <a:normAutofit/>
          </a:bodyPr>
          <a:lstStyle/>
          <a:p>
            <a:pPr marL="0" indent="0">
              <a:buNone/>
            </a:pPr>
            <a:r>
              <a:rPr lang="en-GB" sz="2400" u="sng" dirty="0"/>
              <a:t>It isn’t </a:t>
            </a:r>
          </a:p>
          <a:p>
            <a:pPr marL="400050" lvl="1" indent="0">
              <a:buNone/>
            </a:pPr>
            <a:r>
              <a:rPr lang="en-GB" sz="2000" dirty="0"/>
              <a:t>◦ A simple recall of past events </a:t>
            </a:r>
          </a:p>
          <a:p>
            <a:pPr marL="400050" lvl="1" indent="0">
              <a:buNone/>
            </a:pPr>
            <a:r>
              <a:rPr lang="en-GB" sz="2000" dirty="0"/>
              <a:t>◦ A description of events and feelings</a:t>
            </a:r>
          </a:p>
          <a:p>
            <a:pPr marL="0" indent="0">
              <a:buNone/>
            </a:pPr>
            <a:r>
              <a:rPr lang="en-GB" sz="2400" u="sng" dirty="0"/>
              <a:t>It is </a:t>
            </a:r>
          </a:p>
          <a:p>
            <a:pPr marL="400050" lvl="1" indent="0">
              <a:buNone/>
            </a:pPr>
            <a:r>
              <a:rPr lang="en-GB" sz="2000" dirty="0"/>
              <a:t>◦ A purposeful activity – i.e. to learn and apply something new </a:t>
            </a:r>
          </a:p>
          <a:p>
            <a:pPr marL="400050" lvl="1" indent="0">
              <a:buNone/>
            </a:pPr>
            <a:r>
              <a:rPr lang="en-GB" sz="2000" dirty="0"/>
              <a:t>◦ An active process of exploration, questioning and self-discovery </a:t>
            </a:r>
          </a:p>
          <a:p>
            <a:pPr marL="400050" lvl="1" indent="0">
              <a:buNone/>
            </a:pPr>
            <a:r>
              <a:rPr lang="en-GB" sz="2000" dirty="0"/>
              <a:t>◦ Evidence of outcomes, enhanced learning and improved teaching</a:t>
            </a:r>
            <a:endParaRPr lang="en-US" sz="2000" dirty="0"/>
          </a:p>
        </p:txBody>
      </p:sp>
    </p:spTree>
    <p:extLst>
      <p:ext uri="{BB962C8B-B14F-4D97-AF65-F5344CB8AC3E}">
        <p14:creationId xmlns:p14="http://schemas.microsoft.com/office/powerpoint/2010/main" val="11470253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43AB1-2031-AB48-B4F4-C4360BE8BB6F}"/>
              </a:ext>
            </a:extLst>
          </p:cNvPr>
          <p:cNvSpPr>
            <a:spLocks noGrp="1"/>
          </p:cNvSpPr>
          <p:nvPr>
            <p:ph type="title"/>
          </p:nvPr>
        </p:nvSpPr>
        <p:spPr/>
        <p:txBody>
          <a:bodyPr/>
          <a:lstStyle/>
          <a:p>
            <a:r>
              <a:rPr lang="en-US" dirty="0"/>
              <a:t>Gibbs Reflective cycle </a:t>
            </a:r>
          </a:p>
        </p:txBody>
      </p:sp>
      <p:pic>
        <p:nvPicPr>
          <p:cNvPr id="5" name="Content Placeholder 4" descr="A picture containing bird&#10;&#10;Description automatically generated">
            <a:extLst>
              <a:ext uri="{FF2B5EF4-FFF2-40B4-BE49-F238E27FC236}">
                <a16:creationId xmlns:a16="http://schemas.microsoft.com/office/drawing/2014/main" id="{DC50C0DB-2E1D-7246-8AB8-B49FF5F64118}"/>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19672" y="1412776"/>
            <a:ext cx="5622890" cy="4517055"/>
          </a:xfrm>
        </p:spPr>
      </p:pic>
    </p:spTree>
    <p:extLst>
      <p:ext uri="{BB962C8B-B14F-4D97-AF65-F5344CB8AC3E}">
        <p14:creationId xmlns:p14="http://schemas.microsoft.com/office/powerpoint/2010/main" val="40219528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A7B85-C746-CE45-922A-ED9EC6417882}"/>
              </a:ext>
            </a:extLst>
          </p:cNvPr>
          <p:cNvSpPr>
            <a:spLocks noGrp="1"/>
          </p:cNvSpPr>
          <p:nvPr>
            <p:ph type="title"/>
          </p:nvPr>
        </p:nvSpPr>
        <p:spPr/>
        <p:txBody>
          <a:bodyPr/>
          <a:lstStyle/>
          <a:p>
            <a:r>
              <a:rPr lang="en-US" b="1" dirty="0"/>
              <a:t>Benefits of Reflection </a:t>
            </a:r>
          </a:p>
        </p:txBody>
      </p:sp>
      <p:sp>
        <p:nvSpPr>
          <p:cNvPr id="3" name="Content Placeholder 2">
            <a:extLst>
              <a:ext uri="{FF2B5EF4-FFF2-40B4-BE49-F238E27FC236}">
                <a16:creationId xmlns:a16="http://schemas.microsoft.com/office/drawing/2014/main" id="{A9C4C161-CA88-A54E-B13A-91144E8A9FDF}"/>
              </a:ext>
            </a:extLst>
          </p:cNvPr>
          <p:cNvSpPr>
            <a:spLocks noGrp="1"/>
          </p:cNvSpPr>
          <p:nvPr>
            <p:ph idx="1"/>
          </p:nvPr>
        </p:nvSpPr>
        <p:spPr/>
        <p:txBody>
          <a:bodyPr>
            <a:normAutofit/>
          </a:bodyPr>
          <a:lstStyle/>
          <a:p>
            <a:r>
              <a:rPr lang="en-GB" dirty="0"/>
              <a:t>It is motivational as we know what we are trying to achieve and why </a:t>
            </a:r>
          </a:p>
          <a:p>
            <a:r>
              <a:rPr lang="en-GB" dirty="0"/>
              <a:t>It uses our existing knowledge and experience to help us to understand new concepts </a:t>
            </a:r>
          </a:p>
          <a:p>
            <a:r>
              <a:rPr lang="en-GB" dirty="0"/>
              <a:t>It builds and strengthens our current learning through critical evaluation of previous experiences </a:t>
            </a:r>
          </a:p>
          <a:p>
            <a:r>
              <a:rPr lang="en-GB" dirty="0"/>
              <a:t>It allows us to be self-directed and self-aware and helps us to identify and address our own strengths and areas for improvement</a:t>
            </a:r>
          </a:p>
          <a:p>
            <a:r>
              <a:rPr lang="en-GB" dirty="0"/>
              <a:t>It provides a record of our growing understanding of the teaching process, and developing thoughts and ideas so that we can look back later and see the distance we have travelled.</a:t>
            </a:r>
            <a:endParaRPr lang="en-US" dirty="0"/>
          </a:p>
          <a:p>
            <a:endParaRPr lang="en-GB" dirty="0"/>
          </a:p>
        </p:txBody>
      </p:sp>
    </p:spTree>
    <p:extLst>
      <p:ext uri="{BB962C8B-B14F-4D97-AF65-F5344CB8AC3E}">
        <p14:creationId xmlns:p14="http://schemas.microsoft.com/office/powerpoint/2010/main" val="32189124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11F0E-46DD-4440-9ADF-FBAEE855CD6B}"/>
              </a:ext>
            </a:extLst>
          </p:cNvPr>
          <p:cNvSpPr>
            <a:spLocks noGrp="1"/>
          </p:cNvSpPr>
          <p:nvPr>
            <p:ph type="title"/>
          </p:nvPr>
        </p:nvSpPr>
        <p:spPr/>
        <p:txBody>
          <a:bodyPr/>
          <a:lstStyle/>
          <a:p>
            <a:r>
              <a:rPr lang="en-US" b="1" dirty="0"/>
              <a:t>Benefits of Reflection </a:t>
            </a:r>
            <a:endParaRPr lang="en-US" dirty="0"/>
          </a:p>
        </p:txBody>
      </p:sp>
      <p:sp>
        <p:nvSpPr>
          <p:cNvPr id="3" name="Content Placeholder 2">
            <a:extLst>
              <a:ext uri="{FF2B5EF4-FFF2-40B4-BE49-F238E27FC236}">
                <a16:creationId xmlns:a16="http://schemas.microsoft.com/office/drawing/2014/main" id="{6D0BC7F1-7BAC-DC4A-B9D3-05A7E2D6C30B}"/>
              </a:ext>
            </a:extLst>
          </p:cNvPr>
          <p:cNvSpPr>
            <a:spLocks noGrp="1"/>
          </p:cNvSpPr>
          <p:nvPr>
            <p:ph idx="1"/>
          </p:nvPr>
        </p:nvSpPr>
        <p:spPr/>
        <p:txBody>
          <a:bodyPr>
            <a:normAutofit/>
          </a:bodyPr>
          <a:lstStyle/>
          <a:p>
            <a:r>
              <a:rPr lang="en-GB" sz="2800" dirty="0"/>
              <a:t>Writing something down often helps to bring it to life and helps to clarify thoughts </a:t>
            </a:r>
          </a:p>
          <a:p>
            <a:r>
              <a:rPr lang="en-GB" sz="2800" dirty="0"/>
              <a:t>Making associations and links between different aspects and subject helps us to remember more easily </a:t>
            </a:r>
          </a:p>
          <a:p>
            <a:r>
              <a:rPr lang="en-GB" sz="2800" dirty="0"/>
              <a:t>It will help us to identify our preferred learning and teaching styles </a:t>
            </a:r>
          </a:p>
          <a:p>
            <a:r>
              <a:rPr lang="en-GB" sz="2800" dirty="0"/>
              <a:t>It helps us to be </a:t>
            </a:r>
            <a:r>
              <a:rPr lang="en-GB" sz="2800"/>
              <a:t>better teachers</a:t>
            </a:r>
            <a:endParaRPr lang="en-US" sz="2800" dirty="0"/>
          </a:p>
        </p:txBody>
      </p:sp>
    </p:spTree>
    <p:extLst>
      <p:ext uri="{BB962C8B-B14F-4D97-AF65-F5344CB8AC3E}">
        <p14:creationId xmlns:p14="http://schemas.microsoft.com/office/powerpoint/2010/main" val="28393517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39728-6304-5F46-BD3C-29DD0B6C049C}"/>
              </a:ext>
            </a:extLst>
          </p:cNvPr>
          <p:cNvSpPr>
            <a:spLocks noGrp="1"/>
          </p:cNvSpPr>
          <p:nvPr>
            <p:ph type="title"/>
          </p:nvPr>
        </p:nvSpPr>
        <p:spPr/>
        <p:txBody>
          <a:bodyPr/>
          <a:lstStyle/>
          <a:p>
            <a:r>
              <a:rPr lang="en-GB" dirty="0" err="1"/>
              <a:t>Asyncronous</a:t>
            </a:r>
            <a:r>
              <a:rPr lang="en-GB" dirty="0"/>
              <a:t> activity </a:t>
            </a:r>
            <a:endParaRPr lang="en-US" dirty="0"/>
          </a:p>
        </p:txBody>
      </p:sp>
      <p:sp>
        <p:nvSpPr>
          <p:cNvPr id="3" name="Content Placeholder 2">
            <a:extLst>
              <a:ext uri="{FF2B5EF4-FFF2-40B4-BE49-F238E27FC236}">
                <a16:creationId xmlns:a16="http://schemas.microsoft.com/office/drawing/2014/main" id="{DE8E29F2-E8CD-9E4A-B167-20E7368628B1}"/>
              </a:ext>
            </a:extLst>
          </p:cNvPr>
          <p:cNvSpPr>
            <a:spLocks noGrp="1"/>
          </p:cNvSpPr>
          <p:nvPr>
            <p:ph idx="1"/>
          </p:nvPr>
        </p:nvSpPr>
        <p:spPr/>
        <p:txBody>
          <a:bodyPr>
            <a:normAutofit/>
          </a:bodyPr>
          <a:lstStyle/>
          <a:p>
            <a:r>
              <a:rPr lang="en-GB" sz="2400" dirty="0"/>
              <a:t>Reflect on two learning experiences that you have had, one positive and one negative</a:t>
            </a:r>
          </a:p>
          <a:p>
            <a:r>
              <a:rPr lang="en-GB" sz="2400" dirty="0"/>
              <a:t>From your learning experiences, are you able to identify/list the Hindering/Helping Forces involved?</a:t>
            </a:r>
          </a:p>
          <a:p>
            <a:r>
              <a:rPr lang="en-GB" sz="2400" dirty="0"/>
              <a:t>How much are the Helping /Hindering Forces linked to ATTITUDE/SITUATION? </a:t>
            </a:r>
          </a:p>
          <a:p>
            <a:r>
              <a:rPr lang="en-GB" sz="2400" dirty="0"/>
              <a:t>What are your self defeating beliefs-what positive beliefs can you put in their place?</a:t>
            </a:r>
          </a:p>
          <a:p>
            <a:r>
              <a:rPr lang="en-GB" sz="2400" dirty="0"/>
              <a:t>How could this reflection you have just undertaken help you as a teacher?</a:t>
            </a:r>
            <a:endParaRPr lang="en-US" sz="2400" dirty="0"/>
          </a:p>
        </p:txBody>
      </p:sp>
    </p:spTree>
    <p:extLst>
      <p:ext uri="{BB962C8B-B14F-4D97-AF65-F5344CB8AC3E}">
        <p14:creationId xmlns:p14="http://schemas.microsoft.com/office/powerpoint/2010/main" val="23171204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117F9-E5CA-F846-BD52-81740D9785FE}"/>
              </a:ext>
            </a:extLst>
          </p:cNvPr>
          <p:cNvSpPr>
            <a:spLocks noGrp="1"/>
          </p:cNvSpPr>
          <p:nvPr>
            <p:ph type="title"/>
          </p:nvPr>
        </p:nvSpPr>
        <p:spPr>
          <a:solidFill>
            <a:schemeClr val="bg1"/>
          </a:solidFill>
        </p:spPr>
        <p:txBody>
          <a:bodyPr/>
          <a:lstStyle/>
          <a:p>
            <a:r>
              <a:rPr lang="en-US" dirty="0"/>
              <a:t>Socrative Quiz </a:t>
            </a:r>
          </a:p>
        </p:txBody>
      </p:sp>
      <p:sp>
        <p:nvSpPr>
          <p:cNvPr id="3" name="Content Placeholder 2">
            <a:extLst>
              <a:ext uri="{FF2B5EF4-FFF2-40B4-BE49-F238E27FC236}">
                <a16:creationId xmlns:a16="http://schemas.microsoft.com/office/drawing/2014/main" id="{28386A48-BE56-F244-B4F5-4E5A5E9CC0F9}"/>
              </a:ext>
            </a:extLst>
          </p:cNvPr>
          <p:cNvSpPr>
            <a:spLocks noGrp="1"/>
          </p:cNvSpPr>
          <p:nvPr>
            <p:ph idx="1"/>
          </p:nvPr>
        </p:nvSpPr>
        <p:spPr/>
        <p:txBody>
          <a:bodyPr>
            <a:normAutofit/>
          </a:bodyPr>
          <a:lstStyle/>
          <a:p>
            <a:endParaRPr lang="en-US" dirty="0"/>
          </a:p>
          <a:p>
            <a:pPr marL="0" indent="0">
              <a:buNone/>
            </a:pPr>
            <a:r>
              <a:rPr lang="en-US" sz="3600" dirty="0"/>
              <a:t>Go to student logon :</a:t>
            </a:r>
            <a:r>
              <a:rPr lang="en-US" sz="3600" dirty="0">
                <a:hlinkClick r:id="rId3"/>
              </a:rPr>
              <a:t>www.Socrative.com</a:t>
            </a:r>
            <a:endParaRPr lang="en-US" sz="3600" dirty="0"/>
          </a:p>
          <a:p>
            <a:pPr marL="0" indent="0">
              <a:buNone/>
            </a:pPr>
            <a:r>
              <a:rPr lang="en-US" sz="3600" dirty="0"/>
              <a:t>Enter :  FLAGG1682</a:t>
            </a:r>
          </a:p>
          <a:p>
            <a:pPr marL="0" indent="0">
              <a:buNone/>
            </a:pPr>
            <a:endParaRPr lang="en-US" dirty="0"/>
          </a:p>
          <a:p>
            <a:pPr marL="0" indent="0">
              <a:buNone/>
            </a:pPr>
            <a:endParaRPr lang="en-US" dirty="0"/>
          </a:p>
          <a:p>
            <a:pPr marL="0" indent="0">
              <a:buNone/>
            </a:pPr>
            <a:r>
              <a:rPr lang="en-US" dirty="0"/>
              <a:t> </a:t>
            </a:r>
          </a:p>
          <a:p>
            <a:pPr marL="0" indent="0">
              <a:buNone/>
            </a:pPr>
            <a:endParaRPr lang="en-US" dirty="0"/>
          </a:p>
        </p:txBody>
      </p:sp>
    </p:spTree>
    <p:extLst>
      <p:ext uri="{BB962C8B-B14F-4D97-AF65-F5344CB8AC3E}">
        <p14:creationId xmlns:p14="http://schemas.microsoft.com/office/powerpoint/2010/main" val="16954157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purl.org/dc/elements/1.1/"/>
    <ds:schemaRef ds:uri="303dbf9b-b85b-46a0-94f1-894078c07ecd"/>
    <ds:schemaRef ds:uri="http://schemas.microsoft.com/office/infopath/2007/PartnerControls"/>
    <ds:schemaRef ds:uri="http://purl.org/dc/term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114</TotalTime>
  <Words>1382</Words>
  <Application>Microsoft Macintosh PowerPoint</Application>
  <PresentationFormat>On-screen Show (4:3)</PresentationFormat>
  <Paragraphs>233</Paragraphs>
  <Slides>43</Slides>
  <Notes>6</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2" baseType="lpstr">
      <vt:lpstr>Arial</vt:lpstr>
      <vt:lpstr>Calibri</vt:lpstr>
      <vt:lpstr>Calibri Light</vt:lpstr>
      <vt:lpstr>Century</vt:lpstr>
      <vt:lpstr>Monotype Sorts</vt:lpstr>
      <vt:lpstr>Wingdings</vt:lpstr>
      <vt:lpstr>Wingdings 3</vt:lpstr>
      <vt:lpstr>Office Theme</vt:lpstr>
      <vt:lpstr>MS Org Chart</vt:lpstr>
      <vt:lpstr>Teaching Toolkit 1 Key Teaching Strategies  Part Time  Year One Post Compulsory Education and Training  </vt:lpstr>
      <vt:lpstr>PowerPoint Presentation</vt:lpstr>
      <vt:lpstr>Learning outcomes  </vt:lpstr>
      <vt:lpstr>The four stages of the Teaching Cycle</vt:lpstr>
      <vt:lpstr>The Teaching and Learning Process</vt:lpstr>
      <vt:lpstr>Our focus in part 1 </vt:lpstr>
      <vt:lpstr>Bloom’s Taxonomy and learning objectives   </vt:lpstr>
      <vt:lpstr>PowerPoint Presentation</vt:lpstr>
      <vt:lpstr>Bloom’s Domains of Learning </vt:lpstr>
      <vt:lpstr>Cognitive Domain;</vt:lpstr>
      <vt:lpstr>Affective Domain;</vt:lpstr>
      <vt:lpstr>Psychomotor Domain;</vt:lpstr>
      <vt:lpstr>Bloom’s Taxonomy</vt:lpstr>
      <vt:lpstr>PowerPoint Presentation</vt:lpstr>
      <vt:lpstr>Bloom’s Taxonomy</vt:lpstr>
      <vt:lpstr>Activity – Break </vt:lpstr>
      <vt:lpstr>Activity : Groupwork ‘Bloom’s Taxonomy’ </vt:lpstr>
      <vt:lpstr>Example of a Learning Outcome </vt:lpstr>
      <vt:lpstr>Answers: List the three domains of learning as identified in Blooms Taxonomy  </vt:lpstr>
      <vt:lpstr>19.15-19.45 Plenary </vt:lpstr>
      <vt:lpstr>Identify the key verbs that constitute Blooms Taxonomy  </vt:lpstr>
      <vt:lpstr>Review </vt:lpstr>
      <vt:lpstr>Review how learning outcomes may be assessed. </vt:lpstr>
      <vt:lpstr>The scale of assessment</vt:lpstr>
      <vt:lpstr>There are there Assessment points </vt:lpstr>
      <vt:lpstr>The Assessment Process</vt:lpstr>
      <vt:lpstr>Summative assessment </vt:lpstr>
      <vt:lpstr>In summative assessment we are used to Norm referenced assessment</vt:lpstr>
      <vt:lpstr>And criterion-referenced assessment</vt:lpstr>
      <vt:lpstr>However we must not forget Formative assessment    </vt:lpstr>
      <vt:lpstr>Summative or Formative</vt:lpstr>
      <vt:lpstr>PowerPoint Presentation</vt:lpstr>
      <vt:lpstr>A virtuous circle</vt:lpstr>
      <vt:lpstr>Activity : How would we assess out learning outcomes</vt:lpstr>
      <vt:lpstr>Familiarization with a model of ‘Reflective cycle.’</vt:lpstr>
      <vt:lpstr>PowerPoint Presentation</vt:lpstr>
      <vt:lpstr>Why look back?</vt:lpstr>
      <vt:lpstr>What it is and what it isn’t </vt:lpstr>
      <vt:lpstr>Gibbs Reflective cycle </vt:lpstr>
      <vt:lpstr>Benefits of Reflection </vt:lpstr>
      <vt:lpstr>Benefits of Reflection </vt:lpstr>
      <vt:lpstr>Asyncronous activity </vt:lpstr>
      <vt:lpstr>Socrative Quiz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Toolkit 1 Key Teaching Strategies  Part Time  Year One Post Compulsory Education and Training  </dc:title>
  <dc:creator>Mark Flagg</dc:creator>
  <cp:lastModifiedBy>Mark Flagg</cp:lastModifiedBy>
  <cp:revision>2</cp:revision>
  <dcterms:created xsi:type="dcterms:W3CDTF">2020-10-12T14:16:03Z</dcterms:created>
  <dcterms:modified xsi:type="dcterms:W3CDTF">2020-10-13T07:30:40Z</dcterms:modified>
</cp:coreProperties>
</file>