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quejoyrul@yahoo.com" userId="9b518df8b379a671" providerId="LiveId" clId="{4161EB00-5C96-4D9F-9FC1-2E407BACCFC6}"/>
    <pc:docChg chg="modSld">
      <pc:chgData name="hoquejoyrul@yahoo.com" userId="9b518df8b379a671" providerId="LiveId" clId="{4161EB00-5C96-4D9F-9FC1-2E407BACCFC6}" dt="2023-02-16T21:51:38.232" v="240" actId="20577"/>
      <pc:docMkLst>
        <pc:docMk/>
      </pc:docMkLst>
      <pc:sldChg chg="modSp mod">
        <pc:chgData name="hoquejoyrul@yahoo.com" userId="9b518df8b379a671" providerId="LiveId" clId="{4161EB00-5C96-4D9F-9FC1-2E407BACCFC6}" dt="2023-02-16T21:51:38.232" v="240" actId="20577"/>
        <pc:sldMkLst>
          <pc:docMk/>
          <pc:sldMk cId="4005709319" sldId="261"/>
        </pc:sldMkLst>
        <pc:spChg chg="mod">
          <ac:chgData name="hoquejoyrul@yahoo.com" userId="9b518df8b379a671" providerId="LiveId" clId="{4161EB00-5C96-4D9F-9FC1-2E407BACCFC6}" dt="2023-02-16T21:51:38.232" v="240" actId="20577"/>
          <ac:spMkLst>
            <pc:docMk/>
            <pc:sldMk cId="4005709319" sldId="261"/>
            <ac:spMk id="3" creationId="{46696601-95AB-4117-91A4-752BACB871D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34F16F-144D-410B-AC39-27BFE985F93A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09DB45-80B8-4144-90ED-6EA2E15E1363}">
      <dgm:prSet phldrT="[Text]"/>
      <dgm:spPr/>
      <dgm:t>
        <a:bodyPr/>
        <a:lstStyle/>
        <a:p>
          <a:r>
            <a:rPr lang="en-GB" dirty="0"/>
            <a:t>Variety of ideas</a:t>
          </a:r>
        </a:p>
      </dgm:t>
    </dgm:pt>
    <dgm:pt modelId="{5933E734-B18F-4AA8-B81E-E96D2F0ABB4F}" type="parTrans" cxnId="{34EB1E79-0EF3-4067-A802-171E11B2AA46}">
      <dgm:prSet/>
      <dgm:spPr/>
      <dgm:t>
        <a:bodyPr/>
        <a:lstStyle/>
        <a:p>
          <a:endParaRPr lang="en-GB"/>
        </a:p>
      </dgm:t>
    </dgm:pt>
    <dgm:pt modelId="{7E98207B-C754-4D74-BF63-D2482035AD25}" type="sibTrans" cxnId="{34EB1E79-0EF3-4067-A802-171E11B2AA46}">
      <dgm:prSet/>
      <dgm:spPr/>
      <dgm:t>
        <a:bodyPr/>
        <a:lstStyle/>
        <a:p>
          <a:endParaRPr lang="en-GB"/>
        </a:p>
      </dgm:t>
    </dgm:pt>
    <dgm:pt modelId="{10CCD884-1637-4518-9EB7-C0B2CDB75F45}">
      <dgm:prSet phldrT="[Text]"/>
      <dgm:spPr/>
      <dgm:t>
        <a:bodyPr/>
        <a:lstStyle/>
        <a:p>
          <a:r>
            <a:rPr lang="en-GB" dirty="0"/>
            <a:t>Motivation Support</a:t>
          </a:r>
        </a:p>
      </dgm:t>
    </dgm:pt>
    <dgm:pt modelId="{7E165F3A-4167-4322-A5A1-31D11171FF5A}" type="parTrans" cxnId="{522818F0-F9A0-4FD3-AE70-1104F8026554}">
      <dgm:prSet/>
      <dgm:spPr/>
      <dgm:t>
        <a:bodyPr/>
        <a:lstStyle/>
        <a:p>
          <a:endParaRPr lang="en-GB"/>
        </a:p>
      </dgm:t>
    </dgm:pt>
    <dgm:pt modelId="{70A5EB0B-93BA-40D2-A3BB-4FE756B7B443}" type="sibTrans" cxnId="{522818F0-F9A0-4FD3-AE70-1104F8026554}">
      <dgm:prSet/>
      <dgm:spPr/>
      <dgm:t>
        <a:bodyPr/>
        <a:lstStyle/>
        <a:p>
          <a:endParaRPr lang="en-GB"/>
        </a:p>
      </dgm:t>
    </dgm:pt>
    <dgm:pt modelId="{691397D0-128A-4E61-9BDB-5EED4E5F8B9A}">
      <dgm:prSet phldrT="[Text]"/>
      <dgm:spPr/>
      <dgm:t>
        <a:bodyPr/>
        <a:lstStyle/>
        <a:p>
          <a:r>
            <a:rPr lang="en-GB" dirty="0"/>
            <a:t>Produce quality and strong relationships.</a:t>
          </a:r>
        </a:p>
      </dgm:t>
    </dgm:pt>
    <dgm:pt modelId="{B833496C-AB4A-4E38-AC7A-026C9AB2A0D5}" type="parTrans" cxnId="{9372052B-84EA-42A2-AE71-AD502FCD548E}">
      <dgm:prSet/>
      <dgm:spPr/>
      <dgm:t>
        <a:bodyPr/>
        <a:lstStyle/>
        <a:p>
          <a:endParaRPr lang="en-GB"/>
        </a:p>
      </dgm:t>
    </dgm:pt>
    <dgm:pt modelId="{43F4665F-496C-4923-91B3-00D0839EAD76}" type="sibTrans" cxnId="{9372052B-84EA-42A2-AE71-AD502FCD548E}">
      <dgm:prSet/>
      <dgm:spPr/>
      <dgm:t>
        <a:bodyPr/>
        <a:lstStyle/>
        <a:p>
          <a:endParaRPr lang="en-GB"/>
        </a:p>
      </dgm:t>
    </dgm:pt>
    <dgm:pt modelId="{06148D5D-96EE-4763-8AE8-F86AF16A0DBC}">
      <dgm:prSet phldrT="[Text]"/>
      <dgm:spPr/>
      <dgm:t>
        <a:bodyPr/>
        <a:lstStyle/>
        <a:p>
          <a:r>
            <a:rPr lang="en-GB" dirty="0"/>
            <a:t>Greater efficiency in work</a:t>
          </a:r>
        </a:p>
      </dgm:t>
    </dgm:pt>
    <dgm:pt modelId="{30AA77A1-38B5-46ED-89E4-6B7611C47C01}" type="parTrans" cxnId="{B946EA20-21AF-4B3B-8479-B2E987301AC7}">
      <dgm:prSet/>
      <dgm:spPr/>
      <dgm:t>
        <a:bodyPr/>
        <a:lstStyle/>
        <a:p>
          <a:endParaRPr lang="en-GB"/>
        </a:p>
      </dgm:t>
    </dgm:pt>
    <dgm:pt modelId="{AD099BD2-F2A0-4995-9DD9-CFDDA1E505D1}" type="sibTrans" cxnId="{B946EA20-21AF-4B3B-8479-B2E987301AC7}">
      <dgm:prSet/>
      <dgm:spPr/>
      <dgm:t>
        <a:bodyPr/>
        <a:lstStyle/>
        <a:p>
          <a:endParaRPr lang="en-GB"/>
        </a:p>
      </dgm:t>
    </dgm:pt>
    <dgm:pt modelId="{B2F09DBE-B5AB-46FA-8136-3982EA7C8CF0}">
      <dgm:prSet phldrT="[Text]"/>
      <dgm:spPr/>
      <dgm:t>
        <a:bodyPr/>
        <a:lstStyle/>
        <a:p>
          <a:r>
            <a:rPr lang="en-GB" dirty="0"/>
            <a:t>Better Outcome</a:t>
          </a:r>
        </a:p>
      </dgm:t>
    </dgm:pt>
    <dgm:pt modelId="{1EDDA3E0-D631-4EAE-9229-153D315624C5}" type="parTrans" cxnId="{BC5FBF89-02E3-45C0-B0E4-9C533C456F91}">
      <dgm:prSet/>
      <dgm:spPr/>
      <dgm:t>
        <a:bodyPr/>
        <a:lstStyle/>
        <a:p>
          <a:endParaRPr lang="en-GB"/>
        </a:p>
      </dgm:t>
    </dgm:pt>
    <dgm:pt modelId="{A1BB39DD-18B5-4053-8B0C-B8AFD918C940}" type="sibTrans" cxnId="{BC5FBF89-02E3-45C0-B0E4-9C533C456F91}">
      <dgm:prSet/>
      <dgm:spPr/>
      <dgm:t>
        <a:bodyPr/>
        <a:lstStyle/>
        <a:p>
          <a:endParaRPr lang="en-GB"/>
        </a:p>
      </dgm:t>
    </dgm:pt>
    <dgm:pt modelId="{E9B3316C-101C-46EC-A59C-73C03010A529}" type="pres">
      <dgm:prSet presAssocID="{2B34F16F-144D-410B-AC39-27BFE985F93A}" presName="cycle" presStyleCnt="0">
        <dgm:presLayoutVars>
          <dgm:dir/>
          <dgm:resizeHandles val="exact"/>
        </dgm:presLayoutVars>
      </dgm:prSet>
      <dgm:spPr/>
    </dgm:pt>
    <dgm:pt modelId="{B77F55A1-F25F-4115-97B1-583833002281}" type="pres">
      <dgm:prSet presAssocID="{0809DB45-80B8-4144-90ED-6EA2E15E1363}" presName="node" presStyleLbl="node1" presStyleIdx="0" presStyleCnt="5">
        <dgm:presLayoutVars>
          <dgm:bulletEnabled val="1"/>
        </dgm:presLayoutVars>
      </dgm:prSet>
      <dgm:spPr/>
    </dgm:pt>
    <dgm:pt modelId="{B4528C29-0788-47C1-A82E-ECC91EBCFDB1}" type="pres">
      <dgm:prSet presAssocID="{7E98207B-C754-4D74-BF63-D2482035AD25}" presName="sibTrans" presStyleLbl="sibTrans2D1" presStyleIdx="0" presStyleCnt="5"/>
      <dgm:spPr/>
    </dgm:pt>
    <dgm:pt modelId="{BF123BF5-9BBA-4EA9-A450-3D8D87E1689F}" type="pres">
      <dgm:prSet presAssocID="{7E98207B-C754-4D74-BF63-D2482035AD25}" presName="connectorText" presStyleLbl="sibTrans2D1" presStyleIdx="0" presStyleCnt="5"/>
      <dgm:spPr/>
    </dgm:pt>
    <dgm:pt modelId="{4913E696-7E68-4393-A5E3-A6F462F2DDFE}" type="pres">
      <dgm:prSet presAssocID="{10CCD884-1637-4518-9EB7-C0B2CDB75F45}" presName="node" presStyleLbl="node1" presStyleIdx="1" presStyleCnt="5">
        <dgm:presLayoutVars>
          <dgm:bulletEnabled val="1"/>
        </dgm:presLayoutVars>
      </dgm:prSet>
      <dgm:spPr/>
    </dgm:pt>
    <dgm:pt modelId="{D0BD25D7-8FE8-4FAE-9AAA-EAA8C14D9C7D}" type="pres">
      <dgm:prSet presAssocID="{70A5EB0B-93BA-40D2-A3BB-4FE756B7B443}" presName="sibTrans" presStyleLbl="sibTrans2D1" presStyleIdx="1" presStyleCnt="5"/>
      <dgm:spPr/>
    </dgm:pt>
    <dgm:pt modelId="{EDF5B56E-E25E-47C0-8EA0-EA9D45659309}" type="pres">
      <dgm:prSet presAssocID="{70A5EB0B-93BA-40D2-A3BB-4FE756B7B443}" presName="connectorText" presStyleLbl="sibTrans2D1" presStyleIdx="1" presStyleCnt="5"/>
      <dgm:spPr/>
    </dgm:pt>
    <dgm:pt modelId="{4C122601-7B67-404B-8128-3DC777FEF9F2}" type="pres">
      <dgm:prSet presAssocID="{691397D0-128A-4E61-9BDB-5EED4E5F8B9A}" presName="node" presStyleLbl="node1" presStyleIdx="2" presStyleCnt="5">
        <dgm:presLayoutVars>
          <dgm:bulletEnabled val="1"/>
        </dgm:presLayoutVars>
      </dgm:prSet>
      <dgm:spPr/>
    </dgm:pt>
    <dgm:pt modelId="{45A16F13-837D-4B0B-BC0D-8162FB8945A8}" type="pres">
      <dgm:prSet presAssocID="{43F4665F-496C-4923-91B3-00D0839EAD76}" presName="sibTrans" presStyleLbl="sibTrans2D1" presStyleIdx="2" presStyleCnt="5"/>
      <dgm:spPr/>
    </dgm:pt>
    <dgm:pt modelId="{88DA0F0F-EDF2-4CEF-8AD4-801482F6BB62}" type="pres">
      <dgm:prSet presAssocID="{43F4665F-496C-4923-91B3-00D0839EAD76}" presName="connectorText" presStyleLbl="sibTrans2D1" presStyleIdx="2" presStyleCnt="5"/>
      <dgm:spPr/>
    </dgm:pt>
    <dgm:pt modelId="{1BBA135E-6161-427C-B295-9579FC63B6A0}" type="pres">
      <dgm:prSet presAssocID="{06148D5D-96EE-4763-8AE8-F86AF16A0DBC}" presName="node" presStyleLbl="node1" presStyleIdx="3" presStyleCnt="5">
        <dgm:presLayoutVars>
          <dgm:bulletEnabled val="1"/>
        </dgm:presLayoutVars>
      </dgm:prSet>
      <dgm:spPr/>
    </dgm:pt>
    <dgm:pt modelId="{D2E17A10-8536-42BD-9FDD-C1B36E229E88}" type="pres">
      <dgm:prSet presAssocID="{AD099BD2-F2A0-4995-9DD9-CFDDA1E505D1}" presName="sibTrans" presStyleLbl="sibTrans2D1" presStyleIdx="3" presStyleCnt="5"/>
      <dgm:spPr/>
    </dgm:pt>
    <dgm:pt modelId="{AF872B7B-0C4F-424C-8832-F3FBCB70BF20}" type="pres">
      <dgm:prSet presAssocID="{AD099BD2-F2A0-4995-9DD9-CFDDA1E505D1}" presName="connectorText" presStyleLbl="sibTrans2D1" presStyleIdx="3" presStyleCnt="5"/>
      <dgm:spPr/>
    </dgm:pt>
    <dgm:pt modelId="{1926D33E-68D3-44DF-8DD4-5B6F1E6F1694}" type="pres">
      <dgm:prSet presAssocID="{B2F09DBE-B5AB-46FA-8136-3982EA7C8CF0}" presName="node" presStyleLbl="node1" presStyleIdx="4" presStyleCnt="5">
        <dgm:presLayoutVars>
          <dgm:bulletEnabled val="1"/>
        </dgm:presLayoutVars>
      </dgm:prSet>
      <dgm:spPr/>
    </dgm:pt>
    <dgm:pt modelId="{3B531D95-DB14-4C67-BF0D-3E15C5312246}" type="pres">
      <dgm:prSet presAssocID="{A1BB39DD-18B5-4053-8B0C-B8AFD918C940}" presName="sibTrans" presStyleLbl="sibTrans2D1" presStyleIdx="4" presStyleCnt="5"/>
      <dgm:spPr/>
    </dgm:pt>
    <dgm:pt modelId="{D1B9B205-CB20-4B50-9FA3-6D7869C461AE}" type="pres">
      <dgm:prSet presAssocID="{A1BB39DD-18B5-4053-8B0C-B8AFD918C940}" presName="connectorText" presStyleLbl="sibTrans2D1" presStyleIdx="4" presStyleCnt="5"/>
      <dgm:spPr/>
    </dgm:pt>
  </dgm:ptLst>
  <dgm:cxnLst>
    <dgm:cxn modelId="{B946EA20-21AF-4B3B-8479-B2E987301AC7}" srcId="{2B34F16F-144D-410B-AC39-27BFE985F93A}" destId="{06148D5D-96EE-4763-8AE8-F86AF16A0DBC}" srcOrd="3" destOrd="0" parTransId="{30AA77A1-38B5-46ED-89E4-6B7611C47C01}" sibTransId="{AD099BD2-F2A0-4995-9DD9-CFDDA1E505D1}"/>
    <dgm:cxn modelId="{44EA2F26-5BEB-40E6-9536-D5CBFBE6F031}" type="presOf" srcId="{AD099BD2-F2A0-4995-9DD9-CFDDA1E505D1}" destId="{D2E17A10-8536-42BD-9FDD-C1B36E229E88}" srcOrd="0" destOrd="0" presId="urn:microsoft.com/office/officeart/2005/8/layout/cycle2"/>
    <dgm:cxn modelId="{9372052B-84EA-42A2-AE71-AD502FCD548E}" srcId="{2B34F16F-144D-410B-AC39-27BFE985F93A}" destId="{691397D0-128A-4E61-9BDB-5EED4E5F8B9A}" srcOrd="2" destOrd="0" parTransId="{B833496C-AB4A-4E38-AC7A-026C9AB2A0D5}" sibTransId="{43F4665F-496C-4923-91B3-00D0839EAD76}"/>
    <dgm:cxn modelId="{3D2B2B2C-384B-409E-88EE-817ABF97CB8F}" type="presOf" srcId="{691397D0-128A-4E61-9BDB-5EED4E5F8B9A}" destId="{4C122601-7B67-404B-8128-3DC777FEF9F2}" srcOrd="0" destOrd="0" presId="urn:microsoft.com/office/officeart/2005/8/layout/cycle2"/>
    <dgm:cxn modelId="{4415CD36-FF47-42D6-AE39-73AA9ADB5B88}" type="presOf" srcId="{A1BB39DD-18B5-4053-8B0C-B8AFD918C940}" destId="{D1B9B205-CB20-4B50-9FA3-6D7869C461AE}" srcOrd="1" destOrd="0" presId="urn:microsoft.com/office/officeart/2005/8/layout/cycle2"/>
    <dgm:cxn modelId="{9B22205F-126E-4687-BFAE-9594CF0E7EB8}" type="presOf" srcId="{10CCD884-1637-4518-9EB7-C0B2CDB75F45}" destId="{4913E696-7E68-4393-A5E3-A6F462F2DDFE}" srcOrd="0" destOrd="0" presId="urn:microsoft.com/office/officeart/2005/8/layout/cycle2"/>
    <dgm:cxn modelId="{173B835F-D6C3-413C-A87A-9ED6C66A09F4}" type="presOf" srcId="{43F4665F-496C-4923-91B3-00D0839EAD76}" destId="{88DA0F0F-EDF2-4CEF-8AD4-801482F6BB62}" srcOrd="1" destOrd="0" presId="urn:microsoft.com/office/officeart/2005/8/layout/cycle2"/>
    <dgm:cxn modelId="{FCFBB567-7801-4570-B558-40B33DE5EED1}" type="presOf" srcId="{A1BB39DD-18B5-4053-8B0C-B8AFD918C940}" destId="{3B531D95-DB14-4C67-BF0D-3E15C5312246}" srcOrd="0" destOrd="0" presId="urn:microsoft.com/office/officeart/2005/8/layout/cycle2"/>
    <dgm:cxn modelId="{79611E48-2715-4E66-9F5D-4EA12E5D1357}" type="presOf" srcId="{0809DB45-80B8-4144-90ED-6EA2E15E1363}" destId="{B77F55A1-F25F-4115-97B1-583833002281}" srcOrd="0" destOrd="0" presId="urn:microsoft.com/office/officeart/2005/8/layout/cycle2"/>
    <dgm:cxn modelId="{883A4168-27B8-4866-A5A6-C5A95A75BA02}" type="presOf" srcId="{B2F09DBE-B5AB-46FA-8136-3982EA7C8CF0}" destId="{1926D33E-68D3-44DF-8DD4-5B6F1E6F1694}" srcOrd="0" destOrd="0" presId="urn:microsoft.com/office/officeart/2005/8/layout/cycle2"/>
    <dgm:cxn modelId="{45EF666F-A08C-4574-997C-1BA2A5E1459F}" type="presOf" srcId="{2B34F16F-144D-410B-AC39-27BFE985F93A}" destId="{E9B3316C-101C-46EC-A59C-73C03010A529}" srcOrd="0" destOrd="0" presId="urn:microsoft.com/office/officeart/2005/8/layout/cycle2"/>
    <dgm:cxn modelId="{5378CF6F-BB38-41B1-BEDC-A3C2DAD9CAA5}" type="presOf" srcId="{70A5EB0B-93BA-40D2-A3BB-4FE756B7B443}" destId="{EDF5B56E-E25E-47C0-8EA0-EA9D45659309}" srcOrd="1" destOrd="0" presId="urn:microsoft.com/office/officeart/2005/8/layout/cycle2"/>
    <dgm:cxn modelId="{34C19857-CA04-4B86-95A7-1F1B21652C62}" type="presOf" srcId="{06148D5D-96EE-4763-8AE8-F86AF16A0DBC}" destId="{1BBA135E-6161-427C-B295-9579FC63B6A0}" srcOrd="0" destOrd="0" presId="urn:microsoft.com/office/officeart/2005/8/layout/cycle2"/>
    <dgm:cxn modelId="{34EB1E79-0EF3-4067-A802-171E11B2AA46}" srcId="{2B34F16F-144D-410B-AC39-27BFE985F93A}" destId="{0809DB45-80B8-4144-90ED-6EA2E15E1363}" srcOrd="0" destOrd="0" parTransId="{5933E734-B18F-4AA8-B81E-E96D2F0ABB4F}" sibTransId="{7E98207B-C754-4D74-BF63-D2482035AD25}"/>
    <dgm:cxn modelId="{BC5FBF89-02E3-45C0-B0E4-9C533C456F91}" srcId="{2B34F16F-144D-410B-AC39-27BFE985F93A}" destId="{B2F09DBE-B5AB-46FA-8136-3982EA7C8CF0}" srcOrd="4" destOrd="0" parTransId="{1EDDA3E0-D631-4EAE-9229-153D315624C5}" sibTransId="{A1BB39DD-18B5-4053-8B0C-B8AFD918C940}"/>
    <dgm:cxn modelId="{508FC78A-4BA9-4A94-AB51-2158601A88D7}" type="presOf" srcId="{7E98207B-C754-4D74-BF63-D2482035AD25}" destId="{BF123BF5-9BBA-4EA9-A450-3D8D87E1689F}" srcOrd="1" destOrd="0" presId="urn:microsoft.com/office/officeart/2005/8/layout/cycle2"/>
    <dgm:cxn modelId="{BA5F169D-CB52-40EE-819D-78B303EDDB59}" type="presOf" srcId="{7E98207B-C754-4D74-BF63-D2482035AD25}" destId="{B4528C29-0788-47C1-A82E-ECC91EBCFDB1}" srcOrd="0" destOrd="0" presId="urn:microsoft.com/office/officeart/2005/8/layout/cycle2"/>
    <dgm:cxn modelId="{DA466CC7-01B4-4BDE-83F5-68A2A59595D0}" type="presOf" srcId="{43F4665F-496C-4923-91B3-00D0839EAD76}" destId="{45A16F13-837D-4B0B-BC0D-8162FB8945A8}" srcOrd="0" destOrd="0" presId="urn:microsoft.com/office/officeart/2005/8/layout/cycle2"/>
    <dgm:cxn modelId="{1CD6E1C7-9CB4-4FB9-82EA-9FB4A4634CAB}" type="presOf" srcId="{AD099BD2-F2A0-4995-9DD9-CFDDA1E505D1}" destId="{AF872B7B-0C4F-424C-8832-F3FBCB70BF20}" srcOrd="1" destOrd="0" presId="urn:microsoft.com/office/officeart/2005/8/layout/cycle2"/>
    <dgm:cxn modelId="{AEA8CAEA-8113-407A-842D-22D1C6905D15}" type="presOf" srcId="{70A5EB0B-93BA-40D2-A3BB-4FE756B7B443}" destId="{D0BD25D7-8FE8-4FAE-9AAA-EAA8C14D9C7D}" srcOrd="0" destOrd="0" presId="urn:microsoft.com/office/officeart/2005/8/layout/cycle2"/>
    <dgm:cxn modelId="{522818F0-F9A0-4FD3-AE70-1104F8026554}" srcId="{2B34F16F-144D-410B-AC39-27BFE985F93A}" destId="{10CCD884-1637-4518-9EB7-C0B2CDB75F45}" srcOrd="1" destOrd="0" parTransId="{7E165F3A-4167-4322-A5A1-31D11171FF5A}" sibTransId="{70A5EB0B-93BA-40D2-A3BB-4FE756B7B443}"/>
    <dgm:cxn modelId="{30256EA4-BCC9-4CF0-BC01-0EDF51DD4577}" type="presParOf" srcId="{E9B3316C-101C-46EC-A59C-73C03010A529}" destId="{B77F55A1-F25F-4115-97B1-583833002281}" srcOrd="0" destOrd="0" presId="urn:microsoft.com/office/officeart/2005/8/layout/cycle2"/>
    <dgm:cxn modelId="{47CB1C1D-9433-4A14-956C-DFCBBA64943F}" type="presParOf" srcId="{E9B3316C-101C-46EC-A59C-73C03010A529}" destId="{B4528C29-0788-47C1-A82E-ECC91EBCFDB1}" srcOrd="1" destOrd="0" presId="urn:microsoft.com/office/officeart/2005/8/layout/cycle2"/>
    <dgm:cxn modelId="{74160D3E-527C-4E6A-A9D2-3D1BE8DA91D7}" type="presParOf" srcId="{B4528C29-0788-47C1-A82E-ECC91EBCFDB1}" destId="{BF123BF5-9BBA-4EA9-A450-3D8D87E1689F}" srcOrd="0" destOrd="0" presId="urn:microsoft.com/office/officeart/2005/8/layout/cycle2"/>
    <dgm:cxn modelId="{05AE0DCD-35E7-4830-903E-3DEECAFD4E8D}" type="presParOf" srcId="{E9B3316C-101C-46EC-A59C-73C03010A529}" destId="{4913E696-7E68-4393-A5E3-A6F462F2DDFE}" srcOrd="2" destOrd="0" presId="urn:microsoft.com/office/officeart/2005/8/layout/cycle2"/>
    <dgm:cxn modelId="{333EF1AC-D7A1-4776-BD7C-6105A7DD8CE5}" type="presParOf" srcId="{E9B3316C-101C-46EC-A59C-73C03010A529}" destId="{D0BD25D7-8FE8-4FAE-9AAA-EAA8C14D9C7D}" srcOrd="3" destOrd="0" presId="urn:microsoft.com/office/officeart/2005/8/layout/cycle2"/>
    <dgm:cxn modelId="{8B092291-5D9E-49EE-9102-717710656087}" type="presParOf" srcId="{D0BD25D7-8FE8-4FAE-9AAA-EAA8C14D9C7D}" destId="{EDF5B56E-E25E-47C0-8EA0-EA9D45659309}" srcOrd="0" destOrd="0" presId="urn:microsoft.com/office/officeart/2005/8/layout/cycle2"/>
    <dgm:cxn modelId="{557C6482-6D8A-41F9-8F7C-25A7384B64F1}" type="presParOf" srcId="{E9B3316C-101C-46EC-A59C-73C03010A529}" destId="{4C122601-7B67-404B-8128-3DC777FEF9F2}" srcOrd="4" destOrd="0" presId="urn:microsoft.com/office/officeart/2005/8/layout/cycle2"/>
    <dgm:cxn modelId="{28BA91F2-CCB5-4ABE-B1C1-422B608EAB09}" type="presParOf" srcId="{E9B3316C-101C-46EC-A59C-73C03010A529}" destId="{45A16F13-837D-4B0B-BC0D-8162FB8945A8}" srcOrd="5" destOrd="0" presId="urn:microsoft.com/office/officeart/2005/8/layout/cycle2"/>
    <dgm:cxn modelId="{B9017BCD-540F-4E8C-94BF-5097B5EA2761}" type="presParOf" srcId="{45A16F13-837D-4B0B-BC0D-8162FB8945A8}" destId="{88DA0F0F-EDF2-4CEF-8AD4-801482F6BB62}" srcOrd="0" destOrd="0" presId="urn:microsoft.com/office/officeart/2005/8/layout/cycle2"/>
    <dgm:cxn modelId="{A68DE65C-FE1F-4E68-893A-347760985DD2}" type="presParOf" srcId="{E9B3316C-101C-46EC-A59C-73C03010A529}" destId="{1BBA135E-6161-427C-B295-9579FC63B6A0}" srcOrd="6" destOrd="0" presId="urn:microsoft.com/office/officeart/2005/8/layout/cycle2"/>
    <dgm:cxn modelId="{42C7CFFA-492B-48DE-AA1E-DD7103F42AD3}" type="presParOf" srcId="{E9B3316C-101C-46EC-A59C-73C03010A529}" destId="{D2E17A10-8536-42BD-9FDD-C1B36E229E88}" srcOrd="7" destOrd="0" presId="urn:microsoft.com/office/officeart/2005/8/layout/cycle2"/>
    <dgm:cxn modelId="{9BA6EEE3-64FD-43AD-AEBF-CFF07BE6E55A}" type="presParOf" srcId="{D2E17A10-8536-42BD-9FDD-C1B36E229E88}" destId="{AF872B7B-0C4F-424C-8832-F3FBCB70BF20}" srcOrd="0" destOrd="0" presId="urn:microsoft.com/office/officeart/2005/8/layout/cycle2"/>
    <dgm:cxn modelId="{24FBFD78-239F-4705-98FE-6DA6E124E56C}" type="presParOf" srcId="{E9B3316C-101C-46EC-A59C-73C03010A529}" destId="{1926D33E-68D3-44DF-8DD4-5B6F1E6F1694}" srcOrd="8" destOrd="0" presId="urn:microsoft.com/office/officeart/2005/8/layout/cycle2"/>
    <dgm:cxn modelId="{CB7C6FF9-7417-4127-9AEC-0A4F3A2FC76B}" type="presParOf" srcId="{E9B3316C-101C-46EC-A59C-73C03010A529}" destId="{3B531D95-DB14-4C67-BF0D-3E15C5312246}" srcOrd="9" destOrd="0" presId="urn:microsoft.com/office/officeart/2005/8/layout/cycle2"/>
    <dgm:cxn modelId="{62113F9D-6126-430A-884D-B75B41827A76}" type="presParOf" srcId="{3B531D95-DB14-4C67-BF0D-3E15C5312246}" destId="{D1B9B205-CB20-4B50-9FA3-6D7869C461A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7F55A1-F25F-4115-97B1-583833002281}">
      <dsp:nvSpPr>
        <dsp:cNvPr id="0" name=""/>
        <dsp:cNvSpPr/>
      </dsp:nvSpPr>
      <dsp:spPr>
        <a:xfrm>
          <a:off x="3208930" y="2492"/>
          <a:ext cx="1550480" cy="15504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Variety of ideas</a:t>
          </a:r>
        </a:p>
      </dsp:txBody>
      <dsp:txXfrm>
        <a:off x="3435993" y="229555"/>
        <a:ext cx="1096354" cy="1096354"/>
      </dsp:txXfrm>
    </dsp:sp>
    <dsp:sp modelId="{B4528C29-0788-47C1-A82E-ECC91EBCFDB1}">
      <dsp:nvSpPr>
        <dsp:cNvPr id="0" name=""/>
        <dsp:cNvSpPr/>
      </dsp:nvSpPr>
      <dsp:spPr>
        <a:xfrm rot="2160000">
          <a:off x="4710181" y="1192950"/>
          <a:ext cx="411221" cy="5232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721961" y="1261351"/>
        <a:ext cx="287855" cy="313973"/>
      </dsp:txXfrm>
    </dsp:sp>
    <dsp:sp modelId="{4913E696-7E68-4393-A5E3-A6F462F2DDFE}">
      <dsp:nvSpPr>
        <dsp:cNvPr id="0" name=""/>
        <dsp:cNvSpPr/>
      </dsp:nvSpPr>
      <dsp:spPr>
        <a:xfrm>
          <a:off x="5091003" y="1369898"/>
          <a:ext cx="1550480" cy="15504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Motivation Support</a:t>
          </a:r>
        </a:p>
      </dsp:txBody>
      <dsp:txXfrm>
        <a:off x="5318066" y="1596961"/>
        <a:ext cx="1096354" cy="1096354"/>
      </dsp:txXfrm>
    </dsp:sp>
    <dsp:sp modelId="{D0BD25D7-8FE8-4FAE-9AAA-EAA8C14D9C7D}">
      <dsp:nvSpPr>
        <dsp:cNvPr id="0" name=""/>
        <dsp:cNvSpPr/>
      </dsp:nvSpPr>
      <dsp:spPr>
        <a:xfrm rot="6480000">
          <a:off x="5304785" y="2978680"/>
          <a:ext cx="411221" cy="5232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5385529" y="3024673"/>
        <a:ext cx="287855" cy="313973"/>
      </dsp:txXfrm>
    </dsp:sp>
    <dsp:sp modelId="{4C122601-7B67-404B-8128-3DC777FEF9F2}">
      <dsp:nvSpPr>
        <dsp:cNvPr id="0" name=""/>
        <dsp:cNvSpPr/>
      </dsp:nvSpPr>
      <dsp:spPr>
        <a:xfrm>
          <a:off x="4372115" y="3582407"/>
          <a:ext cx="1550480" cy="15504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Produce quality and strong relationships.</a:t>
          </a:r>
        </a:p>
      </dsp:txBody>
      <dsp:txXfrm>
        <a:off x="4599178" y="3809470"/>
        <a:ext cx="1096354" cy="1096354"/>
      </dsp:txXfrm>
    </dsp:sp>
    <dsp:sp modelId="{45A16F13-837D-4B0B-BC0D-8162FB8945A8}">
      <dsp:nvSpPr>
        <dsp:cNvPr id="0" name=""/>
        <dsp:cNvSpPr/>
      </dsp:nvSpPr>
      <dsp:spPr>
        <a:xfrm rot="10800000">
          <a:off x="3790198" y="4096003"/>
          <a:ext cx="411221" cy="5232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3913564" y="4200660"/>
        <a:ext cx="287855" cy="313973"/>
      </dsp:txXfrm>
    </dsp:sp>
    <dsp:sp modelId="{1BBA135E-6161-427C-B295-9579FC63B6A0}">
      <dsp:nvSpPr>
        <dsp:cNvPr id="0" name=""/>
        <dsp:cNvSpPr/>
      </dsp:nvSpPr>
      <dsp:spPr>
        <a:xfrm>
          <a:off x="2045745" y="3582407"/>
          <a:ext cx="1550480" cy="15504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Greater efficiency in work</a:t>
          </a:r>
        </a:p>
      </dsp:txBody>
      <dsp:txXfrm>
        <a:off x="2272808" y="3809470"/>
        <a:ext cx="1096354" cy="1096354"/>
      </dsp:txXfrm>
    </dsp:sp>
    <dsp:sp modelId="{D2E17A10-8536-42BD-9FDD-C1B36E229E88}">
      <dsp:nvSpPr>
        <dsp:cNvPr id="0" name=""/>
        <dsp:cNvSpPr/>
      </dsp:nvSpPr>
      <dsp:spPr>
        <a:xfrm rot="15120000">
          <a:off x="2259528" y="3000818"/>
          <a:ext cx="411221" cy="5232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2340272" y="3164139"/>
        <a:ext cx="287855" cy="313973"/>
      </dsp:txXfrm>
    </dsp:sp>
    <dsp:sp modelId="{1926D33E-68D3-44DF-8DD4-5B6F1E6F1694}">
      <dsp:nvSpPr>
        <dsp:cNvPr id="0" name=""/>
        <dsp:cNvSpPr/>
      </dsp:nvSpPr>
      <dsp:spPr>
        <a:xfrm>
          <a:off x="1326857" y="1369898"/>
          <a:ext cx="1550480" cy="15504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Better Outcome</a:t>
          </a:r>
        </a:p>
      </dsp:txBody>
      <dsp:txXfrm>
        <a:off x="1553920" y="1596961"/>
        <a:ext cx="1096354" cy="1096354"/>
      </dsp:txXfrm>
    </dsp:sp>
    <dsp:sp modelId="{3B531D95-DB14-4C67-BF0D-3E15C5312246}">
      <dsp:nvSpPr>
        <dsp:cNvPr id="0" name=""/>
        <dsp:cNvSpPr/>
      </dsp:nvSpPr>
      <dsp:spPr>
        <a:xfrm rot="19440000">
          <a:off x="2828108" y="1206632"/>
          <a:ext cx="411221" cy="5232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839888" y="1347545"/>
        <a:ext cx="287855" cy="3139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844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278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6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235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469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12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463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60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643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685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5945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1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3526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460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841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6395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62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23375C6-508D-49BA-8159-5C62CD91F44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27D11870-ACEE-46B2-979F-FB74013BC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11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1B159-1E6D-F897-8A39-8E08E2B95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2032" y="1978090"/>
            <a:ext cx="9144000" cy="264471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dirty="0" err="1"/>
              <a:t>Joyrul</a:t>
            </a:r>
            <a:r>
              <a:rPr lang="en-GB" sz="3600" dirty="0"/>
              <a:t> Haque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Student Number: 2131666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Lecturer: Farah Islam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LCHS4005  - Health and social care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106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0E57A-3313-19D3-ABD0-A5F6CDF5B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</a:t>
            </a:r>
            <a:r>
              <a:rPr lang="en-GB" sz="5400" b="1" u="sng" dirty="0"/>
              <a:t>Working in Teams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8F3D9-B0E4-0D42-E864-C94FEB6B8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lot of reasons why working in teams is important, from personal experiences to academic resources.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BBEE8F-4588-181B-CB3C-661E218C79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230" y="3429000"/>
            <a:ext cx="4558297" cy="2201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938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81F43-630A-5611-CB06-AE6D03A1D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u="sng" dirty="0"/>
              <a:t>Benefits of team 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B17353-288F-165E-E272-B69AFD4138D4}"/>
              </a:ext>
            </a:extLst>
          </p:cNvPr>
          <p:cNvSpPr txBox="1"/>
          <p:nvPr/>
        </p:nvSpPr>
        <p:spPr>
          <a:xfrm>
            <a:off x="9012335" y="2940516"/>
            <a:ext cx="2763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“Teamwork is regarded as the key to staff development” (Jiang X, 2010, p223)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C91D796-E15F-339E-20F4-8B0F07BC24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3759443"/>
              </p:ext>
            </p:extLst>
          </p:nvPr>
        </p:nvGraphicFramePr>
        <p:xfrm>
          <a:off x="1436915" y="1680632"/>
          <a:ext cx="7968342" cy="5135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0630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0B007-7A19-63E9-5B73-462C3CCDE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Health &amp;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6D236-5D54-0309-CC90-E616FA494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Why working in teams is important in health and social care?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Teams are there to support each other. Everyone has their own strength. “Good quality of care, depends of professions working together”. (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Reeves et al, 2011)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587687-EFBF-41CB-634C-1FBE4EC80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H="1" flipV="1">
            <a:off x="4451192" y="4873291"/>
            <a:ext cx="3778407" cy="1619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69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6EB90-D4CE-5A00-3238-B0B04598B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Working in teams links to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96601-95AB-4117-91A4-752BACB87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 is important to communicate effectively with colleagues and care people.</a:t>
            </a:r>
          </a:p>
          <a:p>
            <a:endParaRPr lang="en-GB" dirty="0"/>
          </a:p>
          <a:p>
            <a:r>
              <a:rPr lang="en-GB" dirty="0"/>
              <a:t>Communication ensures strong teamwork.</a:t>
            </a:r>
          </a:p>
          <a:p>
            <a:r>
              <a:rPr lang="en-GB" dirty="0"/>
              <a:t>Communication ensures strong health and social care worker.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Working in teams to be successful is to be approachable and hard working</a:t>
            </a:r>
            <a:r>
              <a:rPr lang="en-GB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709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10822-4A3E-ABDB-89F5-E46F4FC8F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F457C09-11E6-46DF-3E46-F411EF4DF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7425" y="2681287"/>
            <a:ext cx="6029325" cy="3203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234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DEDED-CFCF-2BA1-23B9-051378E36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AEAA1-96C2-F167-D1AE-B843700DD2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Jiang, X. (2010). How to motivate people working in teams.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business and Management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(10), 223.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Reeves, 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Zwarenstein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Espin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Lewin, S. (2011).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Interprofessional teamwork for health and social care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1759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248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 Joyrul Haque  Student Number: 2131666  Lecturer: Farah Islam  LCHS4005  - Health and social care</vt:lpstr>
      <vt:lpstr>                  Working in Teams</vt:lpstr>
      <vt:lpstr>Benefits of team work</vt:lpstr>
      <vt:lpstr>Health &amp; Social care </vt:lpstr>
      <vt:lpstr>Working in teams links to communication</vt:lpstr>
      <vt:lpstr>Thank you for listening!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Joyrul Haque  Student Number: 2131666  Lecturer: Farah Islam  LCHS4005  - Health and social care</dc:title>
  <dc:creator>hoquejoyrul@yahoo.com</dc:creator>
  <cp:lastModifiedBy>hoquejoyrul@yahoo.com</cp:lastModifiedBy>
  <cp:revision>1</cp:revision>
  <dcterms:created xsi:type="dcterms:W3CDTF">2023-02-16T21:10:18Z</dcterms:created>
  <dcterms:modified xsi:type="dcterms:W3CDTF">2023-02-16T21:51:39Z</dcterms:modified>
</cp:coreProperties>
</file>