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7.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8.xml" ContentType="application/vnd.openxmlformats-officedocument.theme+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3"/>
    <p:sldMasterId id="2147483722" r:id="rId4"/>
    <p:sldMasterId id="2147483734" r:id="rId5"/>
    <p:sldMasterId id="2147483748" r:id="rId6"/>
    <p:sldMasterId id="2147483760" r:id="rId7"/>
    <p:sldMasterId id="2147483774" r:id="rId8"/>
    <p:sldMasterId id="2147484398" r:id="rId9"/>
    <p:sldMasterId id="2147484412" r:id="rId10"/>
    <p:sldMasterId id="2147484424" r:id="rId11"/>
  </p:sldMasterIdLst>
  <p:notesMasterIdLst>
    <p:notesMasterId r:id="rId79"/>
  </p:notesMasterIdLst>
  <p:sldIdLst>
    <p:sldId id="414" r:id="rId12"/>
    <p:sldId id="415" r:id="rId13"/>
    <p:sldId id="318" r:id="rId14"/>
    <p:sldId id="317" r:id="rId15"/>
    <p:sldId id="308" r:id="rId16"/>
    <p:sldId id="309" r:id="rId17"/>
    <p:sldId id="346" r:id="rId18"/>
    <p:sldId id="347" r:id="rId19"/>
    <p:sldId id="348" r:id="rId20"/>
    <p:sldId id="349" r:id="rId21"/>
    <p:sldId id="350" r:id="rId22"/>
    <p:sldId id="351" r:id="rId23"/>
    <p:sldId id="352" r:id="rId24"/>
    <p:sldId id="353" r:id="rId25"/>
    <p:sldId id="354" r:id="rId26"/>
    <p:sldId id="355" r:id="rId27"/>
    <p:sldId id="356" r:id="rId28"/>
    <p:sldId id="357" r:id="rId29"/>
    <p:sldId id="358" r:id="rId30"/>
    <p:sldId id="359" r:id="rId31"/>
    <p:sldId id="360" r:id="rId32"/>
    <p:sldId id="291" r:id="rId33"/>
    <p:sldId id="294" r:id="rId34"/>
    <p:sldId id="295" r:id="rId35"/>
    <p:sldId id="273" r:id="rId36"/>
    <p:sldId id="274" r:id="rId37"/>
    <p:sldId id="292" r:id="rId38"/>
    <p:sldId id="391" r:id="rId39"/>
    <p:sldId id="416" r:id="rId40"/>
    <p:sldId id="288" r:id="rId41"/>
    <p:sldId id="290" r:id="rId42"/>
    <p:sldId id="335" r:id="rId43"/>
    <p:sldId id="342" r:id="rId44"/>
    <p:sldId id="336" r:id="rId45"/>
    <p:sldId id="337" r:id="rId46"/>
    <p:sldId id="340" r:id="rId47"/>
    <p:sldId id="341" r:id="rId48"/>
    <p:sldId id="338" r:id="rId49"/>
    <p:sldId id="339" r:id="rId50"/>
    <p:sldId id="343" r:id="rId51"/>
    <p:sldId id="344" r:id="rId52"/>
    <p:sldId id="289" r:id="rId53"/>
    <p:sldId id="316" r:id="rId54"/>
    <p:sldId id="315" r:id="rId55"/>
    <p:sldId id="319" r:id="rId56"/>
    <p:sldId id="361" r:id="rId57"/>
    <p:sldId id="310" r:id="rId58"/>
    <p:sldId id="311" r:id="rId59"/>
    <p:sldId id="334" r:id="rId60"/>
    <p:sldId id="380" r:id="rId61"/>
    <p:sldId id="362" r:id="rId62"/>
    <p:sldId id="375" r:id="rId63"/>
    <p:sldId id="376" r:id="rId64"/>
    <p:sldId id="377" r:id="rId65"/>
    <p:sldId id="378" r:id="rId66"/>
    <p:sldId id="379" r:id="rId67"/>
    <p:sldId id="381" r:id="rId68"/>
    <p:sldId id="383" r:id="rId69"/>
    <p:sldId id="384" r:id="rId70"/>
    <p:sldId id="388" r:id="rId71"/>
    <p:sldId id="385" r:id="rId72"/>
    <p:sldId id="386" r:id="rId73"/>
    <p:sldId id="387" r:id="rId74"/>
    <p:sldId id="389" r:id="rId75"/>
    <p:sldId id="390" r:id="rId76"/>
    <p:sldId id="293" r:id="rId77"/>
    <p:sldId id="272" r:id="rId7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B2EAA4-2BDC-4529-DB43-045274ED79C5}" v="1" dt="2024-12-15T21:16:54.481"/>
    <p1510:client id="{F357D098-5B8F-4A2C-B19E-BD5CB72D5C19}" v="13" dt="2024-12-15T22:30:08.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280" y="8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5.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slide" Target="slides/slide57.xml"/><Relationship Id="rId84" Type="http://schemas.microsoft.com/office/2016/11/relationships/changesInfo" Target="changesInfos/changesInfo1.xml"/><Relationship Id="rId16" Type="http://schemas.openxmlformats.org/officeDocument/2006/relationships/slide" Target="slides/slide5.xml"/><Relationship Id="rId11" Type="http://schemas.openxmlformats.org/officeDocument/2006/relationships/slideMaster" Target="slideMasters/slideMaster9.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notesMaster" Target="notesMasters/notesMaster1.xml"/><Relationship Id="rId5" Type="http://schemas.openxmlformats.org/officeDocument/2006/relationships/slideMaster" Target="slideMasters/slideMaster3.xml"/><Relationship Id="rId19" Type="http://schemas.openxmlformats.org/officeDocument/2006/relationships/slide" Target="slides/slide8.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slide" Target="slides/slide45.xml"/><Relationship Id="rId64" Type="http://schemas.openxmlformats.org/officeDocument/2006/relationships/slide" Target="slides/slide53.xml"/><Relationship Id="rId69" Type="http://schemas.openxmlformats.org/officeDocument/2006/relationships/slide" Target="slides/slide58.xml"/><Relationship Id="rId77" Type="http://schemas.openxmlformats.org/officeDocument/2006/relationships/slide" Target="slides/slide66.xml"/><Relationship Id="rId8" Type="http://schemas.openxmlformats.org/officeDocument/2006/relationships/slideMaster" Target="slideMasters/slideMaster6.xml"/><Relationship Id="rId51" Type="http://schemas.openxmlformats.org/officeDocument/2006/relationships/slide" Target="slides/slide40.xml"/><Relationship Id="rId72" Type="http://schemas.openxmlformats.org/officeDocument/2006/relationships/slide" Target="slides/slide61.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slideMaster" Target="slideMasters/slideMaster1.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slide" Target="slides/slide56.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 Id="rId70" Type="http://schemas.openxmlformats.org/officeDocument/2006/relationships/slide" Target="slides/slide59.xml"/><Relationship Id="rId75" Type="http://schemas.openxmlformats.org/officeDocument/2006/relationships/slide" Target="slides/slide64.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10" Type="http://schemas.openxmlformats.org/officeDocument/2006/relationships/slideMaster" Target="slideMasters/slideMaster8.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openxmlformats.org/officeDocument/2006/relationships/slide" Target="slides/slide62.xml"/><Relationship Id="rId78" Type="http://schemas.openxmlformats.org/officeDocument/2006/relationships/slide" Target="slides/slide67.xml"/><Relationship Id="rId81"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7" Type="http://schemas.openxmlformats.org/officeDocument/2006/relationships/slideMaster" Target="slideMasters/slideMaster5.xml"/><Relationship Id="rId71" Type="http://schemas.openxmlformats.org/officeDocument/2006/relationships/slide" Target="slides/slide60.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61" Type="http://schemas.openxmlformats.org/officeDocument/2006/relationships/slide" Target="slides/slide50.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S::t.jansen@uwtsd.ac.uk::5b8e1cf2-e26f-4517-87f7-d832d29dc3c7" providerId="AD" clId="Web-{9BB2EAA4-2BDC-4529-DB43-045274ED79C5}"/>
    <pc:docChg chg="delSld">
      <pc:chgData name="Thomas Jansen" userId="S::t.jansen@uwtsd.ac.uk::5b8e1cf2-e26f-4517-87f7-d832d29dc3c7" providerId="AD" clId="Web-{9BB2EAA4-2BDC-4529-DB43-045274ED79C5}" dt="2024-12-15T21:16:54.481" v="0"/>
      <pc:docMkLst>
        <pc:docMk/>
      </pc:docMkLst>
      <pc:sldChg chg="del">
        <pc:chgData name="Thomas Jansen" userId="S::t.jansen@uwtsd.ac.uk::5b8e1cf2-e26f-4517-87f7-d832d29dc3c7" providerId="AD" clId="Web-{9BB2EAA4-2BDC-4529-DB43-045274ED79C5}" dt="2024-12-15T21:16:54.481" v="0"/>
        <pc:sldMkLst>
          <pc:docMk/>
          <pc:sldMk cId="0" sldId="256"/>
        </pc:sldMkLst>
      </pc:sldChg>
    </pc:docChg>
  </pc:docChgLst>
  <pc:docChgLst>
    <pc:chgData name="Thomas Jansen" userId="5b8e1cf2-e26f-4517-87f7-d832d29dc3c7" providerId="ADAL" clId="{F357D098-5B8F-4A2C-B19E-BD5CB72D5C19}"/>
    <pc:docChg chg="undo redo custSel addSld modSld">
      <pc:chgData name="Thomas Jansen" userId="5b8e1cf2-e26f-4517-87f7-d832d29dc3c7" providerId="ADAL" clId="{F357D098-5B8F-4A2C-B19E-BD5CB72D5C19}" dt="2024-12-15T22:30:18.624" v="237" actId="255"/>
      <pc:docMkLst>
        <pc:docMk/>
      </pc:docMkLst>
      <pc:sldChg chg="modSp mod">
        <pc:chgData name="Thomas Jansen" userId="5b8e1cf2-e26f-4517-87f7-d832d29dc3c7" providerId="ADAL" clId="{F357D098-5B8F-4A2C-B19E-BD5CB72D5C19}" dt="2024-12-15T21:56:26.956" v="85" actId="27636"/>
        <pc:sldMkLst>
          <pc:docMk/>
          <pc:sldMk cId="2234788627" sldId="273"/>
        </pc:sldMkLst>
        <pc:spChg chg="mod">
          <ac:chgData name="Thomas Jansen" userId="5b8e1cf2-e26f-4517-87f7-d832d29dc3c7" providerId="ADAL" clId="{F357D098-5B8F-4A2C-B19E-BD5CB72D5C19}" dt="2024-12-15T21:56:26.956" v="85" actId="27636"/>
          <ac:spMkLst>
            <pc:docMk/>
            <pc:sldMk cId="2234788627" sldId="273"/>
            <ac:spMk id="3" creationId="{CCC62269-30F0-40FB-0DD6-746BE3471657}"/>
          </ac:spMkLst>
        </pc:spChg>
      </pc:sldChg>
      <pc:sldChg chg="modSp mod">
        <pc:chgData name="Thomas Jansen" userId="5b8e1cf2-e26f-4517-87f7-d832d29dc3c7" providerId="ADAL" clId="{F357D098-5B8F-4A2C-B19E-BD5CB72D5C19}" dt="2024-12-15T22:30:18.624" v="237" actId="255"/>
        <pc:sldMkLst>
          <pc:docMk/>
          <pc:sldMk cId="4147737363" sldId="293"/>
        </pc:sldMkLst>
        <pc:spChg chg="mod">
          <ac:chgData name="Thomas Jansen" userId="5b8e1cf2-e26f-4517-87f7-d832d29dc3c7" providerId="ADAL" clId="{F357D098-5B8F-4A2C-B19E-BD5CB72D5C19}" dt="2024-12-15T22:30:18.624" v="237" actId="255"/>
          <ac:spMkLst>
            <pc:docMk/>
            <pc:sldMk cId="4147737363" sldId="293"/>
            <ac:spMk id="3" creationId="{897F5FFD-8E6E-2D4F-6A26-AB942905BBFF}"/>
          </ac:spMkLst>
        </pc:spChg>
      </pc:sldChg>
      <pc:sldChg chg="modSp add">
        <pc:chgData name="Thomas Jansen" userId="5b8e1cf2-e26f-4517-87f7-d832d29dc3c7" providerId="ADAL" clId="{F357D098-5B8F-4A2C-B19E-BD5CB72D5C19}" dt="2024-12-15T21:44:24.542" v="54"/>
        <pc:sldMkLst>
          <pc:docMk/>
          <pc:sldMk cId="982999106" sldId="317"/>
        </pc:sldMkLst>
        <pc:spChg chg="mod">
          <ac:chgData name="Thomas Jansen" userId="5b8e1cf2-e26f-4517-87f7-d832d29dc3c7" providerId="ADAL" clId="{F357D098-5B8F-4A2C-B19E-BD5CB72D5C19}" dt="2024-12-15T21:44:24.542" v="54"/>
          <ac:spMkLst>
            <pc:docMk/>
            <pc:sldMk cId="982999106" sldId="317"/>
            <ac:spMk id="2" creationId="{00000000-0000-0000-0000-000000000000}"/>
          </ac:spMkLst>
        </pc:spChg>
        <pc:spChg chg="mod">
          <ac:chgData name="Thomas Jansen" userId="5b8e1cf2-e26f-4517-87f7-d832d29dc3c7" providerId="ADAL" clId="{F357D098-5B8F-4A2C-B19E-BD5CB72D5C19}" dt="2024-12-15T21:44:24.542" v="54"/>
          <ac:spMkLst>
            <pc:docMk/>
            <pc:sldMk cId="982999106" sldId="317"/>
            <ac:spMk id="3" creationId="{00000000-0000-0000-0000-000000000000}"/>
          </ac:spMkLst>
        </pc:spChg>
      </pc:sldChg>
      <pc:sldChg chg="modSp add mod">
        <pc:chgData name="Thomas Jansen" userId="5b8e1cf2-e26f-4517-87f7-d832d29dc3c7" providerId="ADAL" clId="{F357D098-5B8F-4A2C-B19E-BD5CB72D5C19}" dt="2024-12-15T21:56:42.289" v="86" actId="255"/>
        <pc:sldMkLst>
          <pc:docMk/>
          <pc:sldMk cId="3675193717" sldId="318"/>
        </pc:sldMkLst>
        <pc:spChg chg="mod">
          <ac:chgData name="Thomas Jansen" userId="5b8e1cf2-e26f-4517-87f7-d832d29dc3c7" providerId="ADAL" clId="{F357D098-5B8F-4A2C-B19E-BD5CB72D5C19}" dt="2024-12-15T21:56:42.289" v="86" actId="255"/>
          <ac:spMkLst>
            <pc:docMk/>
            <pc:sldMk cId="3675193717" sldId="318"/>
            <ac:spMk id="2" creationId="{00000000-0000-0000-0000-000000000000}"/>
          </ac:spMkLst>
        </pc:spChg>
        <pc:spChg chg="mod">
          <ac:chgData name="Thomas Jansen" userId="5b8e1cf2-e26f-4517-87f7-d832d29dc3c7" providerId="ADAL" clId="{F357D098-5B8F-4A2C-B19E-BD5CB72D5C19}" dt="2024-12-15T21:44:24.542" v="54"/>
          <ac:spMkLst>
            <pc:docMk/>
            <pc:sldMk cId="3675193717" sldId="318"/>
            <ac:spMk id="3" creationId="{00000000-0000-0000-0000-000000000000}"/>
          </ac:spMkLst>
        </pc:spChg>
      </pc:sldChg>
      <pc:sldChg chg="modSp mod">
        <pc:chgData name="Thomas Jansen" userId="5b8e1cf2-e26f-4517-87f7-d832d29dc3c7" providerId="ADAL" clId="{F357D098-5B8F-4A2C-B19E-BD5CB72D5C19}" dt="2024-12-15T21:59:29.654" v="87" actId="2711"/>
        <pc:sldMkLst>
          <pc:docMk/>
          <pc:sldMk cId="4048560884" sldId="362"/>
        </pc:sldMkLst>
        <pc:spChg chg="mod">
          <ac:chgData name="Thomas Jansen" userId="5b8e1cf2-e26f-4517-87f7-d832d29dc3c7" providerId="ADAL" clId="{F357D098-5B8F-4A2C-B19E-BD5CB72D5C19}" dt="2024-12-15T21:59:29.654" v="87" actId="2711"/>
          <ac:spMkLst>
            <pc:docMk/>
            <pc:sldMk cId="4048560884" sldId="362"/>
            <ac:spMk id="3" creationId="{153433A5-581E-638D-01EB-AAAD4771890C}"/>
          </ac:spMkLst>
        </pc:spChg>
      </pc:sldChg>
      <pc:sldChg chg="modSp mod">
        <pc:chgData name="Thomas Jansen" userId="5b8e1cf2-e26f-4517-87f7-d832d29dc3c7" providerId="ADAL" clId="{F357D098-5B8F-4A2C-B19E-BD5CB72D5C19}" dt="2024-12-15T21:59:44.424" v="88" actId="2711"/>
        <pc:sldMkLst>
          <pc:docMk/>
          <pc:sldMk cId="2750375346" sldId="377"/>
        </pc:sldMkLst>
        <pc:spChg chg="mod">
          <ac:chgData name="Thomas Jansen" userId="5b8e1cf2-e26f-4517-87f7-d832d29dc3c7" providerId="ADAL" clId="{F357D098-5B8F-4A2C-B19E-BD5CB72D5C19}" dt="2024-12-15T21:59:44.424" v="88" actId="2711"/>
          <ac:spMkLst>
            <pc:docMk/>
            <pc:sldMk cId="2750375346" sldId="377"/>
            <ac:spMk id="3" creationId="{96759292-0D10-7AF2-403D-88ECEB648954}"/>
          </ac:spMkLst>
        </pc:spChg>
      </pc:sldChg>
      <pc:sldChg chg="modSp mod">
        <pc:chgData name="Thomas Jansen" userId="5b8e1cf2-e26f-4517-87f7-d832d29dc3c7" providerId="ADAL" clId="{F357D098-5B8F-4A2C-B19E-BD5CB72D5C19}" dt="2024-12-15T22:00:01.978" v="91" actId="27636"/>
        <pc:sldMkLst>
          <pc:docMk/>
          <pc:sldMk cId="543437484" sldId="378"/>
        </pc:sldMkLst>
        <pc:spChg chg="mod">
          <ac:chgData name="Thomas Jansen" userId="5b8e1cf2-e26f-4517-87f7-d832d29dc3c7" providerId="ADAL" clId="{F357D098-5B8F-4A2C-B19E-BD5CB72D5C19}" dt="2024-12-15T22:00:01.978" v="91" actId="27636"/>
          <ac:spMkLst>
            <pc:docMk/>
            <pc:sldMk cId="543437484" sldId="378"/>
            <ac:spMk id="3" creationId="{EE12ED36-E127-644E-9405-4D35B0E793BE}"/>
          </ac:spMkLst>
        </pc:spChg>
      </pc:sldChg>
      <pc:sldChg chg="modSp mod">
        <pc:chgData name="Thomas Jansen" userId="5b8e1cf2-e26f-4517-87f7-d832d29dc3c7" providerId="ADAL" clId="{F357D098-5B8F-4A2C-B19E-BD5CB72D5C19}" dt="2024-12-15T22:00:19.057" v="93" actId="255"/>
        <pc:sldMkLst>
          <pc:docMk/>
          <pc:sldMk cId="101191650" sldId="379"/>
        </pc:sldMkLst>
        <pc:spChg chg="mod">
          <ac:chgData name="Thomas Jansen" userId="5b8e1cf2-e26f-4517-87f7-d832d29dc3c7" providerId="ADAL" clId="{F357D098-5B8F-4A2C-B19E-BD5CB72D5C19}" dt="2024-12-15T22:00:19.057" v="93" actId="255"/>
          <ac:spMkLst>
            <pc:docMk/>
            <pc:sldMk cId="101191650" sldId="379"/>
            <ac:spMk id="3" creationId="{6102FAD8-E0CA-F972-FD7A-A5393BBF6E36}"/>
          </ac:spMkLst>
        </pc:spChg>
      </pc:sldChg>
      <pc:sldChg chg="modSp mod">
        <pc:chgData name="Thomas Jansen" userId="5b8e1cf2-e26f-4517-87f7-d832d29dc3c7" providerId="ADAL" clId="{F357D098-5B8F-4A2C-B19E-BD5CB72D5C19}" dt="2024-12-15T22:00:36.639" v="95" actId="2711"/>
        <pc:sldMkLst>
          <pc:docMk/>
          <pc:sldMk cId="3212210138" sldId="381"/>
        </pc:sldMkLst>
        <pc:spChg chg="mod">
          <ac:chgData name="Thomas Jansen" userId="5b8e1cf2-e26f-4517-87f7-d832d29dc3c7" providerId="ADAL" clId="{F357D098-5B8F-4A2C-B19E-BD5CB72D5C19}" dt="2024-12-15T22:00:27.849" v="94" actId="255"/>
          <ac:spMkLst>
            <pc:docMk/>
            <pc:sldMk cId="3212210138" sldId="381"/>
            <ac:spMk id="2" creationId="{AB27F9AD-3DF2-177C-5D0B-B9218162ED59}"/>
          </ac:spMkLst>
        </pc:spChg>
        <pc:spChg chg="mod">
          <ac:chgData name="Thomas Jansen" userId="5b8e1cf2-e26f-4517-87f7-d832d29dc3c7" providerId="ADAL" clId="{F357D098-5B8F-4A2C-B19E-BD5CB72D5C19}" dt="2024-12-15T22:00:36.639" v="95" actId="2711"/>
          <ac:spMkLst>
            <pc:docMk/>
            <pc:sldMk cId="3212210138" sldId="381"/>
            <ac:spMk id="3" creationId="{5073D2DB-2733-6CA8-B4AB-62D6B1F90117}"/>
          </ac:spMkLst>
        </pc:spChg>
      </pc:sldChg>
      <pc:sldChg chg="modSp mod">
        <pc:chgData name="Thomas Jansen" userId="5b8e1cf2-e26f-4517-87f7-d832d29dc3c7" providerId="ADAL" clId="{F357D098-5B8F-4A2C-B19E-BD5CB72D5C19}" dt="2024-12-15T22:00:48.559" v="96" actId="2711"/>
        <pc:sldMkLst>
          <pc:docMk/>
          <pc:sldMk cId="187541858" sldId="383"/>
        </pc:sldMkLst>
        <pc:spChg chg="mod">
          <ac:chgData name="Thomas Jansen" userId="5b8e1cf2-e26f-4517-87f7-d832d29dc3c7" providerId="ADAL" clId="{F357D098-5B8F-4A2C-B19E-BD5CB72D5C19}" dt="2024-12-15T22:00:48.559" v="96" actId="2711"/>
          <ac:spMkLst>
            <pc:docMk/>
            <pc:sldMk cId="187541858" sldId="383"/>
            <ac:spMk id="3" creationId="{3CEFA9F4-92C0-7AB3-3F3A-502766E1A334}"/>
          </ac:spMkLst>
        </pc:spChg>
      </pc:sldChg>
      <pc:sldChg chg="modSp mod">
        <pc:chgData name="Thomas Jansen" userId="5b8e1cf2-e26f-4517-87f7-d832d29dc3c7" providerId="ADAL" clId="{F357D098-5B8F-4A2C-B19E-BD5CB72D5C19}" dt="2024-12-15T22:00:56.384" v="97" actId="2711"/>
        <pc:sldMkLst>
          <pc:docMk/>
          <pc:sldMk cId="1586115273" sldId="384"/>
        </pc:sldMkLst>
        <pc:spChg chg="mod">
          <ac:chgData name="Thomas Jansen" userId="5b8e1cf2-e26f-4517-87f7-d832d29dc3c7" providerId="ADAL" clId="{F357D098-5B8F-4A2C-B19E-BD5CB72D5C19}" dt="2024-12-15T22:00:56.384" v="97" actId="2711"/>
          <ac:spMkLst>
            <pc:docMk/>
            <pc:sldMk cId="1586115273" sldId="384"/>
            <ac:spMk id="3" creationId="{D176A220-B3DA-FA01-4949-5E752E9871B9}"/>
          </ac:spMkLst>
        </pc:spChg>
      </pc:sldChg>
      <pc:sldChg chg="modSp mod">
        <pc:chgData name="Thomas Jansen" userId="5b8e1cf2-e26f-4517-87f7-d832d29dc3c7" providerId="ADAL" clId="{F357D098-5B8F-4A2C-B19E-BD5CB72D5C19}" dt="2024-12-15T22:01:09.964" v="98" actId="2711"/>
        <pc:sldMkLst>
          <pc:docMk/>
          <pc:sldMk cId="4198167167" sldId="386"/>
        </pc:sldMkLst>
        <pc:spChg chg="mod">
          <ac:chgData name="Thomas Jansen" userId="5b8e1cf2-e26f-4517-87f7-d832d29dc3c7" providerId="ADAL" clId="{F357D098-5B8F-4A2C-B19E-BD5CB72D5C19}" dt="2024-12-15T22:01:09.964" v="98" actId="2711"/>
          <ac:spMkLst>
            <pc:docMk/>
            <pc:sldMk cId="4198167167" sldId="386"/>
            <ac:spMk id="3" creationId="{F428DDC3-1D16-DB39-B331-828C487B3383}"/>
          </ac:spMkLst>
        </pc:spChg>
      </pc:sldChg>
      <pc:sldChg chg="modSp mod">
        <pc:chgData name="Thomas Jansen" userId="5b8e1cf2-e26f-4517-87f7-d832d29dc3c7" providerId="ADAL" clId="{F357D098-5B8F-4A2C-B19E-BD5CB72D5C19}" dt="2024-12-15T22:01:19.244" v="99" actId="2711"/>
        <pc:sldMkLst>
          <pc:docMk/>
          <pc:sldMk cId="3756854222" sldId="389"/>
        </pc:sldMkLst>
        <pc:spChg chg="mod">
          <ac:chgData name="Thomas Jansen" userId="5b8e1cf2-e26f-4517-87f7-d832d29dc3c7" providerId="ADAL" clId="{F357D098-5B8F-4A2C-B19E-BD5CB72D5C19}" dt="2024-12-15T22:01:19.244" v="99" actId="2711"/>
          <ac:spMkLst>
            <pc:docMk/>
            <pc:sldMk cId="3756854222" sldId="389"/>
            <ac:spMk id="3" creationId="{6C2CAE2B-4F32-5E07-C1AD-084C4D99D4EF}"/>
          </ac:spMkLst>
        </pc:spChg>
      </pc:sldChg>
      <pc:sldChg chg="modSp mod">
        <pc:chgData name="Thomas Jansen" userId="5b8e1cf2-e26f-4517-87f7-d832d29dc3c7" providerId="ADAL" clId="{F357D098-5B8F-4A2C-B19E-BD5CB72D5C19}" dt="2024-12-15T22:01:46.812" v="104" actId="27636"/>
        <pc:sldMkLst>
          <pc:docMk/>
          <pc:sldMk cId="1632566496" sldId="390"/>
        </pc:sldMkLst>
        <pc:spChg chg="mod">
          <ac:chgData name="Thomas Jansen" userId="5b8e1cf2-e26f-4517-87f7-d832d29dc3c7" providerId="ADAL" clId="{F357D098-5B8F-4A2C-B19E-BD5CB72D5C19}" dt="2024-12-15T22:01:36.695" v="102" actId="255"/>
          <ac:spMkLst>
            <pc:docMk/>
            <pc:sldMk cId="1632566496" sldId="390"/>
            <ac:spMk id="2" creationId="{C7D33B78-D487-525D-8B9A-E2C18B739267}"/>
          </ac:spMkLst>
        </pc:spChg>
        <pc:spChg chg="mod">
          <ac:chgData name="Thomas Jansen" userId="5b8e1cf2-e26f-4517-87f7-d832d29dc3c7" providerId="ADAL" clId="{F357D098-5B8F-4A2C-B19E-BD5CB72D5C19}" dt="2024-12-15T22:01:46.812" v="104" actId="27636"/>
          <ac:spMkLst>
            <pc:docMk/>
            <pc:sldMk cId="1632566496" sldId="390"/>
            <ac:spMk id="3" creationId="{1EAC35BA-FD7D-6CD2-EE6C-DA656580BDF1}"/>
          </ac:spMkLst>
        </pc:spChg>
      </pc:sldChg>
      <pc:sldChg chg="addSp delSp modSp new mod modClrScheme modAnim chgLayout">
        <pc:chgData name="Thomas Jansen" userId="5b8e1cf2-e26f-4517-87f7-d832d29dc3c7" providerId="ADAL" clId="{F357D098-5B8F-4A2C-B19E-BD5CB72D5C19}" dt="2024-12-15T21:43:37.368" v="52" actId="1076"/>
        <pc:sldMkLst>
          <pc:docMk/>
          <pc:sldMk cId="449131766" sldId="415"/>
        </pc:sldMkLst>
        <pc:spChg chg="del mod ord">
          <ac:chgData name="Thomas Jansen" userId="5b8e1cf2-e26f-4517-87f7-d832d29dc3c7" providerId="ADAL" clId="{F357D098-5B8F-4A2C-B19E-BD5CB72D5C19}" dt="2024-12-15T21:41:43.412" v="1" actId="700"/>
          <ac:spMkLst>
            <pc:docMk/>
            <pc:sldMk cId="449131766" sldId="415"/>
            <ac:spMk id="2" creationId="{6EA36381-FCD9-2AED-4BB2-D38402008C20}"/>
          </ac:spMkLst>
        </pc:spChg>
        <pc:spChg chg="del mod ord">
          <ac:chgData name="Thomas Jansen" userId="5b8e1cf2-e26f-4517-87f7-d832d29dc3c7" providerId="ADAL" clId="{F357D098-5B8F-4A2C-B19E-BD5CB72D5C19}" dt="2024-12-15T21:41:43.412" v="1" actId="700"/>
          <ac:spMkLst>
            <pc:docMk/>
            <pc:sldMk cId="449131766" sldId="415"/>
            <ac:spMk id="3" creationId="{CAB322B5-58E6-A9E5-3C4A-EA01310D5240}"/>
          </ac:spMkLst>
        </pc:spChg>
        <pc:spChg chg="add del mod ord">
          <ac:chgData name="Thomas Jansen" userId="5b8e1cf2-e26f-4517-87f7-d832d29dc3c7" providerId="ADAL" clId="{F357D098-5B8F-4A2C-B19E-BD5CB72D5C19}" dt="2024-12-15T21:41:54.274" v="2" actId="700"/>
          <ac:spMkLst>
            <pc:docMk/>
            <pc:sldMk cId="449131766" sldId="415"/>
            <ac:spMk id="4" creationId="{9C04C05D-73E3-65E9-EEB9-6885FA810359}"/>
          </ac:spMkLst>
        </pc:spChg>
        <pc:spChg chg="add del mod ord">
          <ac:chgData name="Thomas Jansen" userId="5b8e1cf2-e26f-4517-87f7-d832d29dc3c7" providerId="ADAL" clId="{F357D098-5B8F-4A2C-B19E-BD5CB72D5C19}" dt="2024-12-15T21:41:54.274" v="2" actId="700"/>
          <ac:spMkLst>
            <pc:docMk/>
            <pc:sldMk cId="449131766" sldId="415"/>
            <ac:spMk id="5" creationId="{118C235D-DAF4-1D3C-A6B2-5D5DC770C3DC}"/>
          </ac:spMkLst>
        </pc:spChg>
        <pc:spChg chg="add mod ord">
          <ac:chgData name="Thomas Jansen" userId="5b8e1cf2-e26f-4517-87f7-d832d29dc3c7" providerId="ADAL" clId="{F357D098-5B8F-4A2C-B19E-BD5CB72D5C19}" dt="2024-12-15T21:43:22.206" v="47" actId="14100"/>
          <ac:spMkLst>
            <pc:docMk/>
            <pc:sldMk cId="449131766" sldId="415"/>
            <ac:spMk id="6" creationId="{D0A4000B-DD62-F275-2F67-16760D27444D}"/>
          </ac:spMkLst>
        </pc:spChg>
        <pc:spChg chg="add mod ord">
          <ac:chgData name="Thomas Jansen" userId="5b8e1cf2-e26f-4517-87f7-d832d29dc3c7" providerId="ADAL" clId="{F357D098-5B8F-4A2C-B19E-BD5CB72D5C19}" dt="2024-12-15T21:42:07.771" v="41" actId="20577"/>
          <ac:spMkLst>
            <pc:docMk/>
            <pc:sldMk cId="449131766" sldId="415"/>
            <ac:spMk id="7" creationId="{A8D1856D-02B3-AC4F-C90C-2BD8A03D4DAE}"/>
          </ac:spMkLst>
        </pc:spChg>
        <pc:picChg chg="add mod">
          <ac:chgData name="Thomas Jansen" userId="5b8e1cf2-e26f-4517-87f7-d832d29dc3c7" providerId="ADAL" clId="{F357D098-5B8F-4A2C-B19E-BD5CB72D5C19}" dt="2024-12-15T21:43:37.368" v="52" actId="1076"/>
          <ac:picMkLst>
            <pc:docMk/>
            <pc:sldMk cId="449131766" sldId="415"/>
            <ac:picMk id="8" creationId="{CA2E9F39-30EB-DE9B-EB5D-204617160DB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E9731BE-71DA-6BF7-B755-1B6D5D350B58}"/>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D295A122-686A-3D74-F10E-6B03F248CA5B}"/>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CD7CF6FD-9A30-4258-9264-CB7363447264}" type="datetimeFigureOut">
              <a:rPr lang="en-GB"/>
              <a:pPr>
                <a:defRPr/>
              </a:pPr>
              <a:t>15/12/2024</a:t>
            </a:fld>
            <a:endParaRPr lang="en-GB"/>
          </a:p>
        </p:txBody>
      </p:sp>
      <p:sp>
        <p:nvSpPr>
          <p:cNvPr id="4" name="Slide Image Placeholder 3">
            <a:extLst>
              <a:ext uri="{FF2B5EF4-FFF2-40B4-BE49-F238E27FC236}">
                <a16:creationId xmlns:a16="http://schemas.microsoft.com/office/drawing/2014/main" id="{0B945626-9E4B-1CB8-D774-1148414EC6DD}"/>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FD6B11D5-CC84-3BCD-087A-8F60E9DE808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B4FAE101-3F32-98C5-FD52-49031E42D03B}"/>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67DE26DC-A9C4-BC33-7918-715989EC19B8}"/>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47D27975-3757-4D4B-8180-D3F901B5580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64D469-5B43-47B0-9FBB-03C40A6E17D6}"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13517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4604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7735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6854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33094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96201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4830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a:solidFill>
                  <a:schemeClr val="tx1"/>
                </a:solidFill>
                <a:latin typeface="+mn-lt"/>
                <a:ea typeface="+mn-ea"/>
                <a:cs typeface="+mn-cs"/>
              </a:rPr>
              <a:t>Myths explaining the mythological invention of Chinese characters are also quite famous. It is widely said that a cultural hero named </a:t>
            </a:r>
            <a:r>
              <a:rPr lang="en-GB" sz="1200" b="0" i="0" u="none" strike="noStrike" kern="1200" baseline="0" err="1">
                <a:solidFill>
                  <a:schemeClr val="tx1"/>
                </a:solidFill>
                <a:latin typeface="+mn-lt"/>
                <a:ea typeface="+mn-ea"/>
                <a:cs typeface="+mn-cs"/>
              </a:rPr>
              <a:t>Cangjie</a:t>
            </a:r>
            <a:r>
              <a:rPr lang="en-GB" sz="1200" b="0" i="0" u="none" strike="noStrike" kern="1200" baseline="0">
                <a:solidFill>
                  <a:schemeClr val="tx1"/>
                </a:solidFill>
                <a:latin typeface="+mn-lt"/>
                <a:ea typeface="+mn-ea"/>
                <a:cs typeface="+mn-cs"/>
              </a:rPr>
              <a:t> invented the</a:t>
            </a:r>
          </a:p>
          <a:p>
            <a:r>
              <a:rPr lang="en-GB" sz="1200" b="0" i="0" u="none" strike="noStrike" kern="1200" baseline="0">
                <a:solidFill>
                  <a:schemeClr val="tx1"/>
                </a:solidFill>
                <a:latin typeface="+mn-lt"/>
                <a:ea typeface="+mn-ea"/>
                <a:cs typeface="+mn-cs"/>
              </a:rPr>
              <a:t>Chinese character. </a:t>
            </a:r>
            <a:r>
              <a:rPr lang="en-GB" sz="1200" b="0" i="0" u="none" strike="noStrike" kern="1200" baseline="0" err="1">
                <a:solidFill>
                  <a:schemeClr val="tx1"/>
                </a:solidFill>
                <a:latin typeface="+mn-lt"/>
                <a:ea typeface="+mn-ea"/>
                <a:cs typeface="+mn-cs"/>
              </a:rPr>
              <a:t>Cangjie</a:t>
            </a:r>
            <a:r>
              <a:rPr lang="en-GB" sz="1200" b="0" i="0" u="none" strike="noStrike" kern="1200" baseline="0">
                <a:solidFill>
                  <a:schemeClr val="tx1"/>
                </a:solidFill>
                <a:latin typeface="+mn-lt"/>
                <a:ea typeface="+mn-ea"/>
                <a:cs typeface="+mn-cs"/>
              </a:rPr>
              <a:t> had four eyes and had the ability to write when he was born. He examined the constellations, observed the footprints of birds and</a:t>
            </a:r>
          </a:p>
          <a:p>
            <a:r>
              <a:rPr lang="en-GB" sz="1200" b="0" i="0" u="none" strike="noStrike" kern="1200" baseline="0">
                <a:solidFill>
                  <a:schemeClr val="tx1"/>
                </a:solidFill>
                <a:latin typeface="+mn-lt"/>
                <a:ea typeface="+mn-ea"/>
                <a:cs typeface="+mn-cs"/>
              </a:rPr>
              <a:t>beasts, and studied the signs visible on turtles’ shells and on birds’ feathers, on mountains and rivers, and on fingers and palms. From these observations he understood</a:t>
            </a:r>
          </a:p>
          <a:p>
            <a:r>
              <a:rPr lang="en-GB" sz="1200" b="0" i="0" u="none" strike="noStrike" kern="1200" baseline="0">
                <a:solidFill>
                  <a:schemeClr val="tx1"/>
                </a:solidFill>
                <a:latin typeface="+mn-lt"/>
                <a:ea typeface="+mn-ea"/>
                <a:cs typeface="+mn-cs"/>
              </a:rPr>
              <a:t>that natural phenomena could be differentiated and marked by pictographic signs. Relying on these signs, he created Chinese characters. This invention</a:t>
            </a:r>
          </a:p>
          <a:p>
            <a:r>
              <a:rPr lang="en-GB" sz="1200" b="0" i="0" u="none" strike="noStrike" kern="1200" baseline="0">
                <a:solidFill>
                  <a:schemeClr val="tx1"/>
                </a:solidFill>
                <a:latin typeface="+mn-lt"/>
                <a:ea typeface="+mn-ea"/>
                <a:cs typeface="+mn-cs"/>
              </a:rPr>
              <a:t>was such a great event that afterward the millet fell down like rain from heaven, and ghosts cried during the night. (Handbook of Chinese Mythology)</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3123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a:solidFill>
                  <a:schemeClr val="tx1"/>
                </a:solidFill>
                <a:latin typeface="+mn-lt"/>
                <a:ea typeface="+mn-ea"/>
                <a:cs typeface="+mn-cs"/>
              </a:rPr>
              <a:t>“[T]he holy nature of Daoist texts was predicated on the idea that sacred writings are endowed with “ primordial energy ” ( </a:t>
            </a:r>
            <a:r>
              <a:rPr lang="en-GB" sz="1200" b="0" i="1" u="none" strike="noStrike" kern="1200" baseline="0">
                <a:solidFill>
                  <a:schemeClr val="tx1"/>
                </a:solidFill>
                <a:latin typeface="+mn-lt"/>
                <a:ea typeface="+mn-ea"/>
                <a:cs typeface="+mn-cs"/>
              </a:rPr>
              <a:t>qi </a:t>
            </a:r>
            <a:r>
              <a:rPr lang="en-GB" sz="1200" b="0" i="0" u="none" strike="noStrike" kern="1200" baseline="0">
                <a:solidFill>
                  <a:schemeClr val="tx1"/>
                </a:solidFill>
                <a:latin typeface="+mn-lt"/>
                <a:ea typeface="+mn-ea"/>
                <a:cs typeface="+mn-cs"/>
              </a:rPr>
              <a:t>). “ Primordial energy ” is what existed in the cosmos before creation took place. Heaven and Earth, the highest ranking gods, and the highest Daoist scriptures all emerged spontaneously out of the “ primordial </a:t>
            </a:r>
            <a:r>
              <a:rPr lang="en-GB" sz="1200" b="0" i="1" u="none" strike="noStrike" kern="1200" baseline="0">
                <a:solidFill>
                  <a:schemeClr val="tx1"/>
                </a:solidFill>
                <a:latin typeface="+mn-lt"/>
                <a:ea typeface="+mn-ea"/>
                <a:cs typeface="+mn-cs"/>
              </a:rPr>
              <a:t>qi </a:t>
            </a:r>
            <a:r>
              <a:rPr lang="en-GB" sz="1200" b="0" i="0" u="none" strike="noStrike" kern="1200" baseline="0">
                <a:solidFill>
                  <a:schemeClr val="tx1"/>
                </a:solidFill>
                <a:latin typeface="+mn-lt"/>
                <a:ea typeface="+mn-ea"/>
                <a:cs typeface="+mn-cs"/>
              </a:rPr>
              <a:t>. ” Hence, the highest Daoist scriptures are, in their original form, celestial books or “ heavenly blue - prints ” (</a:t>
            </a:r>
            <a:r>
              <a:rPr lang="en-GB" sz="1200" b="0" i="0" u="none" strike="noStrike" kern="1200" baseline="0" err="1">
                <a:solidFill>
                  <a:schemeClr val="tx1"/>
                </a:solidFill>
                <a:latin typeface="+mn-lt"/>
                <a:ea typeface="+mn-ea"/>
                <a:cs typeface="+mn-cs"/>
              </a:rPr>
              <a:t>Bumbacher</a:t>
            </a:r>
            <a:r>
              <a:rPr lang="en-GB" sz="1200" b="0" i="0" u="none" strike="noStrike" kern="1200" baseline="0">
                <a:solidFill>
                  <a:schemeClr val="tx1"/>
                </a:solidFill>
                <a:latin typeface="+mn-lt"/>
                <a:ea typeface="+mn-ea"/>
                <a:cs typeface="+mn-cs"/>
              </a:rPr>
              <a:t> 1995 ), coming into existence as spontaneous </a:t>
            </a:r>
            <a:r>
              <a:rPr lang="en-GB" sz="1200" b="0" i="0" u="none" strike="noStrike" kern="1200" baseline="0" err="1">
                <a:solidFill>
                  <a:schemeClr val="tx1"/>
                </a:solidFill>
                <a:latin typeface="+mn-lt"/>
                <a:ea typeface="+mn-ea"/>
                <a:cs typeface="+mn-cs"/>
              </a:rPr>
              <a:t>congealments</a:t>
            </a:r>
            <a:r>
              <a:rPr lang="en-GB" sz="1200" b="0" i="0" u="none" strike="noStrike" kern="1200" baseline="0">
                <a:solidFill>
                  <a:schemeClr val="tx1"/>
                </a:solidFill>
                <a:latin typeface="+mn-lt"/>
                <a:ea typeface="+mn-ea"/>
                <a:cs typeface="+mn-cs"/>
              </a:rPr>
              <a:t> of cosmic breath. Scriptures are equal to the highest gods and stand in a special relationship with them. They are believed to have been composed in a celestial script that is illegible for humans, and even lesser gods. These texts only become accessible through multiple transmissions down the celestial hierarchy, in the process of which they are transcribed onto less prestigious material until they are fi </a:t>
            </a:r>
            <a:r>
              <a:rPr lang="en-GB" sz="1200" b="0" i="0" u="none" strike="noStrike" kern="1200" baseline="0" err="1">
                <a:solidFill>
                  <a:schemeClr val="tx1"/>
                </a:solidFill>
                <a:latin typeface="+mn-lt"/>
                <a:ea typeface="+mn-ea"/>
                <a:cs typeface="+mn-cs"/>
              </a:rPr>
              <a:t>nally</a:t>
            </a:r>
            <a:r>
              <a:rPr lang="en-GB" sz="1200" b="0" i="0" u="none" strike="noStrike" kern="1200" baseline="0">
                <a:solidFill>
                  <a:schemeClr val="tx1"/>
                </a:solidFill>
                <a:latin typeface="+mn-lt"/>
                <a:ea typeface="+mn-ea"/>
                <a:cs typeface="+mn-cs"/>
              </a:rPr>
              <a:t> passed on to select humans in an accessible form. It was a common idea in Daoism and among popular religious groups that, in order to help a distressed mankind, gods or immortals created new sacred texts. These were then passed down to elected humans.” (Jansen 2012)</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682938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de-DE" dirty="0"/>
              <a:t>http://depts.washington.edu/chinaciv/callig/tcalindv.htm, </a:t>
            </a:r>
          </a:p>
          <a:p>
            <a:r>
              <a:rPr lang="en-US" sz="1200" b="1" kern="1200" dirty="0">
                <a:solidFill>
                  <a:schemeClr val="tx1"/>
                </a:solidFill>
                <a:latin typeface="+mn-lt"/>
                <a:ea typeface="+mn-ea"/>
                <a:cs typeface="+mn-cs"/>
              </a:rPr>
              <a:t>SOURCE:  Yang </a:t>
            </a:r>
            <a:r>
              <a:rPr lang="en-US" sz="1200" b="1" kern="1200" dirty="0" err="1">
                <a:solidFill>
                  <a:schemeClr val="tx1"/>
                </a:solidFill>
                <a:latin typeface="+mn-lt"/>
                <a:ea typeface="+mn-ea"/>
                <a:cs typeface="+mn-cs"/>
              </a:rPr>
              <a:t>Renkai</a:t>
            </a:r>
            <a:r>
              <a:rPr lang="en-US" sz="1200" b="1" kern="1200" dirty="0">
                <a:solidFill>
                  <a:schemeClr val="tx1"/>
                </a:solidFill>
                <a:latin typeface="+mn-lt"/>
                <a:ea typeface="+mn-ea"/>
                <a:cs typeface="+mn-cs"/>
              </a:rPr>
              <a:t>, ed., </a:t>
            </a:r>
            <a:r>
              <a:rPr lang="en-US" sz="1200" b="1" i="1" kern="1200" dirty="0" err="1">
                <a:solidFill>
                  <a:schemeClr val="tx1"/>
                </a:solidFill>
                <a:latin typeface="+mn-lt"/>
                <a:ea typeface="+mn-ea"/>
                <a:cs typeface="+mn-cs"/>
              </a:rPr>
              <a:t>Zhongguo</a:t>
            </a:r>
            <a:r>
              <a:rPr lang="en-US" sz="1200" b="1" i="1" kern="1200" dirty="0">
                <a:solidFill>
                  <a:schemeClr val="tx1"/>
                </a:solidFill>
                <a:latin typeface="+mn-lt"/>
                <a:ea typeface="+mn-ea"/>
                <a:cs typeface="+mn-cs"/>
              </a:rPr>
              <a:t> </a:t>
            </a:r>
            <a:r>
              <a:rPr lang="en-US" sz="1200" b="1" i="1" kern="1200" dirty="0" err="1">
                <a:solidFill>
                  <a:schemeClr val="tx1"/>
                </a:solidFill>
                <a:latin typeface="+mn-lt"/>
                <a:ea typeface="+mn-ea"/>
                <a:cs typeface="+mn-cs"/>
              </a:rPr>
              <a:t>meishu</a:t>
            </a:r>
            <a:r>
              <a:rPr lang="en-US" sz="1200" b="1" i="1" kern="1200" dirty="0">
                <a:solidFill>
                  <a:schemeClr val="tx1"/>
                </a:solidFill>
                <a:latin typeface="+mn-lt"/>
                <a:ea typeface="+mn-ea"/>
                <a:cs typeface="+mn-cs"/>
              </a:rPr>
              <a:t> </a:t>
            </a:r>
            <a:r>
              <a:rPr lang="en-US" sz="1200" b="1" i="1" kern="1200" dirty="0" err="1">
                <a:solidFill>
                  <a:schemeClr val="tx1"/>
                </a:solidFill>
                <a:latin typeface="+mn-lt"/>
                <a:ea typeface="+mn-ea"/>
                <a:cs typeface="+mn-cs"/>
              </a:rPr>
              <a:t>quanji</a:t>
            </a:r>
            <a:r>
              <a:rPr lang="en-US" sz="1200" b="1" i="1" kern="1200" dirty="0">
                <a:solidFill>
                  <a:schemeClr val="tx1"/>
                </a:solidFill>
                <a:latin typeface="+mn-lt"/>
                <a:ea typeface="+mn-ea"/>
                <a:cs typeface="+mn-cs"/>
              </a:rPr>
              <a:t>, </a:t>
            </a:r>
            <a:r>
              <a:rPr lang="en-US" sz="1200" b="1" i="1" kern="1200" dirty="0" err="1">
                <a:solidFill>
                  <a:schemeClr val="tx1"/>
                </a:solidFill>
                <a:latin typeface="+mn-lt"/>
                <a:ea typeface="+mn-ea"/>
                <a:cs typeface="+mn-cs"/>
              </a:rPr>
              <a:t>Shufa</a:t>
            </a:r>
            <a:r>
              <a:rPr lang="en-US" sz="1200" b="1" i="1" kern="1200" dirty="0">
                <a:solidFill>
                  <a:schemeClr val="tx1"/>
                </a:solidFill>
                <a:latin typeface="+mn-lt"/>
                <a:ea typeface="+mn-ea"/>
                <a:cs typeface="+mn-cs"/>
              </a:rPr>
              <a:t> </a:t>
            </a:r>
            <a:r>
              <a:rPr lang="en-US" sz="1200" b="1" i="1" kern="1200" dirty="0" err="1">
                <a:solidFill>
                  <a:schemeClr val="tx1"/>
                </a:solidFill>
                <a:latin typeface="+mn-lt"/>
                <a:ea typeface="+mn-ea"/>
                <a:cs typeface="+mn-cs"/>
              </a:rPr>
              <a:t>juanke</a:t>
            </a:r>
            <a:r>
              <a:rPr lang="en-US" sz="1200" b="1" i="1" kern="1200" dirty="0">
                <a:solidFill>
                  <a:schemeClr val="tx1"/>
                </a:solidFill>
                <a:latin typeface="+mn-lt"/>
                <a:ea typeface="+mn-ea"/>
                <a:cs typeface="+mn-cs"/>
              </a:rPr>
              <a:t> </a:t>
            </a:r>
            <a:r>
              <a:rPr lang="en-US" sz="1200" b="1" i="1" kern="1200" dirty="0" err="1">
                <a:solidFill>
                  <a:schemeClr val="tx1"/>
                </a:solidFill>
                <a:latin typeface="+mn-lt"/>
                <a:ea typeface="+mn-ea"/>
                <a:cs typeface="+mn-cs"/>
              </a:rPr>
              <a:t>bian</a:t>
            </a:r>
            <a:r>
              <a:rPr lang="en-US" sz="1200" b="1" i="1" kern="1200" dirty="0">
                <a:solidFill>
                  <a:schemeClr val="tx1"/>
                </a:solidFill>
                <a:latin typeface="+mn-lt"/>
                <a:ea typeface="+mn-ea"/>
                <a:cs typeface="+mn-cs"/>
              </a:rPr>
              <a:t> 3: Sui Tang </a:t>
            </a:r>
            <a:r>
              <a:rPr lang="en-US" sz="1200" b="1" i="1" kern="1200" dirty="0" err="1">
                <a:solidFill>
                  <a:schemeClr val="tx1"/>
                </a:solidFill>
                <a:latin typeface="+mn-lt"/>
                <a:ea typeface="+mn-ea"/>
                <a:cs typeface="+mn-cs"/>
              </a:rPr>
              <a:t>Wudai</a:t>
            </a:r>
            <a:r>
              <a:rPr lang="en-US" sz="1200" b="1" i="1" kern="1200" dirty="0">
                <a:solidFill>
                  <a:schemeClr val="tx1"/>
                </a:solidFill>
                <a:latin typeface="+mn-lt"/>
                <a:ea typeface="+mn-ea"/>
                <a:cs typeface="+mn-cs"/>
              </a:rPr>
              <a:t> </a:t>
            </a:r>
            <a:r>
              <a:rPr lang="en-US" sz="1200" b="1" i="1" kern="1200" dirty="0" err="1">
                <a:solidFill>
                  <a:schemeClr val="tx1"/>
                </a:solidFill>
                <a:latin typeface="+mn-lt"/>
                <a:ea typeface="+mn-ea"/>
                <a:cs typeface="+mn-cs"/>
              </a:rPr>
              <a:t>shufa</a:t>
            </a:r>
            <a:r>
              <a:rPr lang="en-US" sz="1200" b="1" kern="1200" dirty="0">
                <a:solidFill>
                  <a:schemeClr val="tx1"/>
                </a:solidFill>
                <a:latin typeface="+mn-lt"/>
                <a:ea typeface="+mn-ea"/>
                <a:cs typeface="+mn-cs"/>
              </a:rPr>
              <a:t> (Beijing </a:t>
            </a:r>
            <a:r>
              <a:rPr lang="en-US" sz="1200" b="1" kern="1200" dirty="0" err="1">
                <a:solidFill>
                  <a:schemeClr val="tx1"/>
                </a:solidFill>
                <a:latin typeface="+mn-lt"/>
                <a:ea typeface="+mn-ea"/>
                <a:cs typeface="+mn-cs"/>
              </a:rPr>
              <a:t>Renming</a:t>
            </a:r>
            <a:r>
              <a:rPr lang="en-US" sz="1200" b="1" kern="1200" dirty="0">
                <a:solidFill>
                  <a:schemeClr val="tx1"/>
                </a:solidFill>
                <a:latin typeface="+mn-lt"/>
                <a:ea typeface="+mn-ea"/>
                <a:cs typeface="+mn-cs"/>
              </a:rPr>
              <a:t> </a:t>
            </a:r>
            <a:r>
              <a:rPr lang="en-US" sz="1200" b="1" kern="1200" dirty="0" err="1">
                <a:solidFill>
                  <a:schemeClr val="tx1"/>
                </a:solidFill>
                <a:latin typeface="+mn-lt"/>
                <a:ea typeface="+mn-ea"/>
                <a:cs typeface="+mn-cs"/>
              </a:rPr>
              <a:t>meishu</a:t>
            </a:r>
            <a:r>
              <a:rPr lang="en-US" sz="1200" b="1" kern="1200" dirty="0">
                <a:solidFill>
                  <a:schemeClr val="tx1"/>
                </a:solidFill>
                <a:latin typeface="+mn-lt"/>
                <a:ea typeface="+mn-ea"/>
                <a:cs typeface="+mn-cs"/>
              </a:rPr>
              <a:t> </a:t>
            </a:r>
            <a:r>
              <a:rPr lang="en-US" sz="1200" b="1" kern="1200" dirty="0" err="1">
                <a:solidFill>
                  <a:schemeClr val="tx1"/>
                </a:solidFill>
                <a:latin typeface="+mn-lt"/>
                <a:ea typeface="+mn-ea"/>
                <a:cs typeface="+mn-cs"/>
              </a:rPr>
              <a:t>chubanshe</a:t>
            </a:r>
            <a:r>
              <a:rPr lang="en-US" sz="1200" b="1" kern="1200" dirty="0">
                <a:solidFill>
                  <a:schemeClr val="tx1"/>
                </a:solidFill>
                <a:latin typeface="+mn-lt"/>
                <a:ea typeface="+mn-ea"/>
                <a:cs typeface="+mn-cs"/>
              </a:rPr>
              <a:t>, 1986),  pl. 76,  p. 167.  Collection of the National Palace Museum, Taipei.   </a:t>
            </a:r>
            <a:endParaRPr lang="de-DE"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813340-6096-482A-95BC-E3AF9EE3DD62}" type="slidenum">
              <a:rPr kumimoji="0" lang="de-D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de-D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565694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22781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ED2CFB2A-36C5-D0B0-35D7-5130EFD82B9A}"/>
              </a:ext>
            </a:extLst>
          </p:cNvPr>
          <p:cNvGrpSpPr>
            <a:grpSpLocks/>
          </p:cNvGrpSpPr>
          <p:nvPr/>
        </p:nvGrpSpPr>
        <p:grpSpPr bwMode="auto">
          <a:xfrm>
            <a:off x="0" y="0"/>
            <a:ext cx="8458200" cy="5943600"/>
            <a:chOff x="0" y="0"/>
            <a:chExt cx="5328" cy="3744"/>
          </a:xfrm>
        </p:grpSpPr>
        <p:sp>
          <p:nvSpPr>
            <p:cNvPr id="3" name="Freeform 3">
              <a:extLst>
                <a:ext uri="{FF2B5EF4-FFF2-40B4-BE49-F238E27FC236}">
                  <a16:creationId xmlns:a16="http://schemas.microsoft.com/office/drawing/2014/main" id="{19C979B8-69F6-3528-4A77-020216748E7D}"/>
                </a:ext>
              </a:extLst>
            </p:cNvPr>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eaLnBrk="1" fontAlgn="auto" hangingPunct="1">
                <a:spcBef>
                  <a:spcPts val="0"/>
                </a:spcBef>
                <a:spcAft>
                  <a:spcPts val="0"/>
                </a:spcAft>
                <a:defRPr/>
              </a:pPr>
              <a:endParaRPr lang="de-DE">
                <a:latin typeface="+mn-lt"/>
                <a:cs typeface="+mn-cs"/>
              </a:endParaRPr>
            </a:p>
          </p:txBody>
        </p:sp>
        <p:sp>
          <p:nvSpPr>
            <p:cNvPr id="4" name="Freeform 4">
              <a:extLst>
                <a:ext uri="{FF2B5EF4-FFF2-40B4-BE49-F238E27FC236}">
                  <a16:creationId xmlns:a16="http://schemas.microsoft.com/office/drawing/2014/main" id="{7340A304-C7FB-EF79-B5FC-D12D51BAE926}"/>
                </a:ext>
              </a:extLst>
            </p:cNvPr>
            <p:cNvSpPr>
              <a:spLocks/>
            </p:cNvSpPr>
            <p:nvPr/>
          </p:nvSpPr>
          <p:spPr bwMode="hidden">
            <a:xfrm>
              <a:off x="0" y="0"/>
              <a:ext cx="5328" cy="3689"/>
            </a:xfrm>
            <a:custGeom>
              <a:avLst/>
              <a:gdLst>
                <a:gd name="T0" fmla="*/ 5311 w 5328"/>
                <a:gd name="T1" fmla="*/ 3209 h 3689"/>
                <a:gd name="T2" fmla="*/ 0 w 5328"/>
                <a:gd name="T3" fmla="*/ 3689 h 3689"/>
                <a:gd name="T4" fmla="*/ 0 w 5328"/>
                <a:gd name="T5" fmla="*/ 9 h 3689"/>
                <a:gd name="T6" fmla="*/ 5328 w 5328"/>
                <a:gd name="T7" fmla="*/ 0 h 3689"/>
                <a:gd name="T8" fmla="*/ 5311 w 5328"/>
                <a:gd name="T9" fmla="*/ 3209 h 36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5" name="Date Placeholder 6">
            <a:extLst>
              <a:ext uri="{FF2B5EF4-FFF2-40B4-BE49-F238E27FC236}">
                <a16:creationId xmlns:a16="http://schemas.microsoft.com/office/drawing/2014/main" id="{84CB2B59-C135-E327-37EE-3F6FAEA1348D}"/>
              </a:ext>
            </a:extLst>
          </p:cNvPr>
          <p:cNvSpPr>
            <a:spLocks noGrp="1" noChangeArrowheads="1"/>
          </p:cNvSpPr>
          <p:nvPr>
            <p:ph type="dt" sz="quarter" idx="10"/>
          </p:nvPr>
        </p:nvSpPr>
        <p:spPr/>
        <p:txBody>
          <a:bodyPr/>
          <a:lstStyle>
            <a:lvl1pPr>
              <a:defRPr/>
            </a:lvl1pPr>
          </a:lstStyle>
          <a:p>
            <a:pPr>
              <a:defRPr/>
            </a:pPr>
            <a:fld id="{A9D0A367-8443-484B-9D57-E490B46E1B82}" type="datetimeFigureOut">
              <a:rPr lang="en-GB"/>
              <a:pPr>
                <a:defRPr/>
              </a:pPr>
              <a:t>15/12/2024</a:t>
            </a:fld>
            <a:endParaRPr lang="en-GB"/>
          </a:p>
        </p:txBody>
      </p:sp>
      <p:sp>
        <p:nvSpPr>
          <p:cNvPr id="6" name="Footer Placeholder 7">
            <a:extLst>
              <a:ext uri="{FF2B5EF4-FFF2-40B4-BE49-F238E27FC236}">
                <a16:creationId xmlns:a16="http://schemas.microsoft.com/office/drawing/2014/main" id="{E9F6E154-D574-A5FB-5D21-5216D3B0F6D0}"/>
              </a:ext>
            </a:extLst>
          </p:cNvPr>
          <p:cNvSpPr>
            <a:spLocks noGrp="1" noChangeArrowheads="1"/>
          </p:cNvSpPr>
          <p:nvPr>
            <p:ph type="ftr" sz="quarter" idx="11"/>
          </p:nvPr>
        </p:nvSpPr>
        <p:spPr/>
        <p:txBody>
          <a:bodyPr/>
          <a:lstStyle>
            <a:lvl1pPr>
              <a:defRPr/>
            </a:lvl1pPr>
          </a:lstStyle>
          <a:p>
            <a:pPr>
              <a:defRPr/>
            </a:pPr>
            <a:endParaRPr lang="en-GB"/>
          </a:p>
        </p:txBody>
      </p:sp>
      <p:sp>
        <p:nvSpPr>
          <p:cNvPr id="7" name="Slide Number Placeholder 8">
            <a:extLst>
              <a:ext uri="{FF2B5EF4-FFF2-40B4-BE49-F238E27FC236}">
                <a16:creationId xmlns:a16="http://schemas.microsoft.com/office/drawing/2014/main" id="{83B9593D-394D-06BB-7B0C-03FD3B832EC1}"/>
              </a:ext>
            </a:extLst>
          </p:cNvPr>
          <p:cNvSpPr>
            <a:spLocks noGrp="1" noChangeArrowheads="1"/>
          </p:cNvSpPr>
          <p:nvPr>
            <p:ph type="sldNum" sz="quarter" idx="12"/>
          </p:nvPr>
        </p:nvSpPr>
        <p:spPr/>
        <p:txBody>
          <a:bodyPr/>
          <a:lstStyle>
            <a:lvl1pPr>
              <a:defRPr smtClean="0"/>
            </a:lvl1pPr>
          </a:lstStyle>
          <a:p>
            <a:pPr>
              <a:defRPr/>
            </a:pPr>
            <a:fld id="{037C0DBA-F489-4378-A15F-FD4B456FB0D5}" type="slidenum">
              <a:rPr lang="en-GB" altLang="en-US"/>
              <a:pPr>
                <a:defRPr/>
              </a:pPr>
              <a:t>‹#›</a:t>
            </a:fld>
            <a:endParaRPr lang="en-GB" altLang="en-US"/>
          </a:p>
        </p:txBody>
      </p:sp>
    </p:spTree>
    <p:extLst>
      <p:ext uri="{BB962C8B-B14F-4D97-AF65-F5344CB8AC3E}">
        <p14:creationId xmlns:p14="http://schemas.microsoft.com/office/powerpoint/2010/main" val="3478915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E5480502-F90B-12F8-69EA-8C059E26A74A}"/>
              </a:ext>
            </a:extLst>
          </p:cNvPr>
          <p:cNvSpPr>
            <a:spLocks noGrp="1" noChangeArrowheads="1"/>
          </p:cNvSpPr>
          <p:nvPr>
            <p:ph type="dt" sz="half" idx="10"/>
          </p:nvPr>
        </p:nvSpPr>
        <p:spPr>
          <a:ln/>
        </p:spPr>
        <p:txBody>
          <a:bodyPr/>
          <a:lstStyle>
            <a:lvl1pPr>
              <a:defRPr/>
            </a:lvl1pPr>
          </a:lstStyle>
          <a:p>
            <a:pPr>
              <a:defRPr/>
            </a:pPr>
            <a:fld id="{472100F3-9E40-4EDF-89BB-9388E24BD129}" type="datetimeFigureOut">
              <a:rPr lang="en-GB"/>
              <a:pPr>
                <a:defRPr/>
              </a:pPr>
              <a:t>15/12/2024</a:t>
            </a:fld>
            <a:endParaRPr lang="en-GB"/>
          </a:p>
        </p:txBody>
      </p:sp>
      <p:sp>
        <p:nvSpPr>
          <p:cNvPr id="5" name="Rectangle 8">
            <a:extLst>
              <a:ext uri="{FF2B5EF4-FFF2-40B4-BE49-F238E27FC236}">
                <a16:creationId xmlns:a16="http://schemas.microsoft.com/office/drawing/2014/main" id="{7080BA46-B240-DE42-7C6C-DD3A0C4A053A}"/>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9A47F504-D61A-8082-61A6-4CA49514A50F}"/>
              </a:ext>
            </a:extLst>
          </p:cNvPr>
          <p:cNvSpPr>
            <a:spLocks noGrp="1" noChangeArrowheads="1"/>
          </p:cNvSpPr>
          <p:nvPr>
            <p:ph type="sldNum" sz="quarter" idx="12"/>
          </p:nvPr>
        </p:nvSpPr>
        <p:spPr>
          <a:ln/>
        </p:spPr>
        <p:txBody>
          <a:bodyPr/>
          <a:lstStyle>
            <a:lvl1pPr>
              <a:defRPr/>
            </a:lvl1pPr>
          </a:lstStyle>
          <a:p>
            <a:pPr>
              <a:defRPr/>
            </a:pPr>
            <a:fld id="{7C931189-8AF2-4199-8A3F-E66B418AFA2C}" type="slidenum">
              <a:rPr lang="en-GB" altLang="en-US"/>
              <a:pPr>
                <a:defRPr/>
              </a:pPr>
              <a:t>‹#›</a:t>
            </a:fld>
            <a:endParaRPr lang="en-GB" altLang="en-US"/>
          </a:p>
        </p:txBody>
      </p:sp>
    </p:spTree>
    <p:extLst>
      <p:ext uri="{BB962C8B-B14F-4D97-AF65-F5344CB8AC3E}">
        <p14:creationId xmlns:p14="http://schemas.microsoft.com/office/powerpoint/2010/main" val="4022276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a:extLst>
              <a:ext uri="{FF2B5EF4-FFF2-40B4-BE49-F238E27FC236}">
                <a16:creationId xmlns:a16="http://schemas.microsoft.com/office/drawing/2014/main" id="{B37C7080-1F7F-A349-23D0-CD25CF5D6F96}"/>
              </a:ext>
            </a:extLst>
          </p:cNvPr>
          <p:cNvSpPr>
            <a:spLocks noGrp="1" noChangeArrowheads="1"/>
          </p:cNvSpPr>
          <p:nvPr>
            <p:ph type="dt" sz="half" idx="10"/>
          </p:nvPr>
        </p:nvSpPr>
        <p:spPr>
          <a:ln/>
        </p:spPr>
        <p:txBody>
          <a:bodyPr/>
          <a:lstStyle>
            <a:lvl1pPr>
              <a:defRPr/>
            </a:lvl1pPr>
          </a:lstStyle>
          <a:p>
            <a:pPr>
              <a:defRPr/>
            </a:pPr>
            <a:fld id="{6F9C23E4-BDD1-4A29-A807-E37B35FC5C40}" type="datetimeFigureOut">
              <a:rPr lang="en-GB"/>
              <a:pPr>
                <a:defRPr/>
              </a:pPr>
              <a:t>15/12/2024</a:t>
            </a:fld>
            <a:endParaRPr lang="en-GB"/>
          </a:p>
        </p:txBody>
      </p:sp>
      <p:sp>
        <p:nvSpPr>
          <p:cNvPr id="5" name="Rectangle 8">
            <a:extLst>
              <a:ext uri="{FF2B5EF4-FFF2-40B4-BE49-F238E27FC236}">
                <a16:creationId xmlns:a16="http://schemas.microsoft.com/office/drawing/2014/main" id="{80D75DE0-D0E8-4C36-9E81-3D2214E726A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90F52AD0-1278-4F6D-D657-0032509653DF}"/>
              </a:ext>
            </a:extLst>
          </p:cNvPr>
          <p:cNvSpPr>
            <a:spLocks noGrp="1" noChangeArrowheads="1"/>
          </p:cNvSpPr>
          <p:nvPr>
            <p:ph type="sldNum" sz="quarter" idx="12"/>
          </p:nvPr>
        </p:nvSpPr>
        <p:spPr>
          <a:ln/>
        </p:spPr>
        <p:txBody>
          <a:bodyPr/>
          <a:lstStyle>
            <a:lvl1pPr>
              <a:defRPr/>
            </a:lvl1pPr>
          </a:lstStyle>
          <a:p>
            <a:pPr>
              <a:defRPr/>
            </a:pPr>
            <a:fld id="{2B16F5AF-F4C8-49B2-A0E7-94FDC8B7FA22}" type="slidenum">
              <a:rPr lang="en-GB" altLang="en-US"/>
              <a:pPr>
                <a:defRPr/>
              </a:pPr>
              <a:t>‹#›</a:t>
            </a:fld>
            <a:endParaRPr lang="en-GB" altLang="en-US"/>
          </a:p>
        </p:txBody>
      </p:sp>
    </p:spTree>
    <p:extLst>
      <p:ext uri="{BB962C8B-B14F-4D97-AF65-F5344CB8AC3E}">
        <p14:creationId xmlns:p14="http://schemas.microsoft.com/office/powerpoint/2010/main" val="2136686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a:extLst>
              <a:ext uri="{FF2B5EF4-FFF2-40B4-BE49-F238E27FC236}">
                <a16:creationId xmlns:a16="http://schemas.microsoft.com/office/drawing/2014/main" id="{B107EF8B-6D1E-169E-4F91-961215D6EEA3}"/>
              </a:ext>
            </a:extLst>
          </p:cNvPr>
          <p:cNvSpPr>
            <a:spLocks noGrp="1" noChangeArrowheads="1"/>
          </p:cNvSpPr>
          <p:nvPr>
            <p:ph type="dt" sz="half" idx="10"/>
          </p:nvPr>
        </p:nvSpPr>
        <p:spPr>
          <a:ln/>
        </p:spPr>
        <p:txBody>
          <a:bodyPr/>
          <a:lstStyle>
            <a:lvl1pPr>
              <a:defRPr/>
            </a:lvl1pPr>
          </a:lstStyle>
          <a:p>
            <a:pPr>
              <a:defRPr/>
            </a:pPr>
            <a:fld id="{1DDB9A08-62B5-4ACB-84F8-CC20FD0B094F}" type="datetimeFigureOut">
              <a:rPr lang="en-GB"/>
              <a:pPr>
                <a:defRPr/>
              </a:pPr>
              <a:t>15/12/2024</a:t>
            </a:fld>
            <a:endParaRPr lang="en-GB"/>
          </a:p>
        </p:txBody>
      </p:sp>
      <p:sp>
        <p:nvSpPr>
          <p:cNvPr id="6" name="Rectangle 8">
            <a:extLst>
              <a:ext uri="{FF2B5EF4-FFF2-40B4-BE49-F238E27FC236}">
                <a16:creationId xmlns:a16="http://schemas.microsoft.com/office/drawing/2014/main" id="{7FA83DD3-9509-80AB-4ED9-177CBAA55E3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9">
            <a:extLst>
              <a:ext uri="{FF2B5EF4-FFF2-40B4-BE49-F238E27FC236}">
                <a16:creationId xmlns:a16="http://schemas.microsoft.com/office/drawing/2014/main" id="{896FF840-2658-6D08-7847-52475B38A22B}"/>
              </a:ext>
            </a:extLst>
          </p:cNvPr>
          <p:cNvSpPr>
            <a:spLocks noGrp="1" noChangeArrowheads="1"/>
          </p:cNvSpPr>
          <p:nvPr>
            <p:ph type="sldNum" sz="quarter" idx="12"/>
          </p:nvPr>
        </p:nvSpPr>
        <p:spPr>
          <a:ln/>
        </p:spPr>
        <p:txBody>
          <a:bodyPr/>
          <a:lstStyle>
            <a:lvl1pPr>
              <a:defRPr/>
            </a:lvl1pPr>
          </a:lstStyle>
          <a:p>
            <a:pPr>
              <a:defRPr/>
            </a:pPr>
            <a:fld id="{8420DD17-1376-4984-BD12-6F73EEEC2D85}" type="slidenum">
              <a:rPr lang="en-GB" altLang="en-US"/>
              <a:pPr>
                <a:defRPr/>
              </a:pPr>
              <a:t>‹#›</a:t>
            </a:fld>
            <a:endParaRPr lang="en-GB" altLang="en-US"/>
          </a:p>
        </p:txBody>
      </p:sp>
    </p:spTree>
    <p:extLst>
      <p:ext uri="{BB962C8B-B14F-4D97-AF65-F5344CB8AC3E}">
        <p14:creationId xmlns:p14="http://schemas.microsoft.com/office/powerpoint/2010/main" val="293149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a:extLst>
              <a:ext uri="{FF2B5EF4-FFF2-40B4-BE49-F238E27FC236}">
                <a16:creationId xmlns:a16="http://schemas.microsoft.com/office/drawing/2014/main" id="{F43FA783-719C-35D8-8ECB-422C87F50396}"/>
              </a:ext>
            </a:extLst>
          </p:cNvPr>
          <p:cNvSpPr>
            <a:spLocks noGrp="1" noChangeArrowheads="1"/>
          </p:cNvSpPr>
          <p:nvPr>
            <p:ph type="dt" sz="half" idx="10"/>
          </p:nvPr>
        </p:nvSpPr>
        <p:spPr>
          <a:ln/>
        </p:spPr>
        <p:txBody>
          <a:bodyPr/>
          <a:lstStyle>
            <a:lvl1pPr>
              <a:defRPr/>
            </a:lvl1pPr>
          </a:lstStyle>
          <a:p>
            <a:pPr>
              <a:defRPr/>
            </a:pPr>
            <a:fld id="{17CDF2D7-F331-4975-97E6-57E3B4D1B58E}" type="datetimeFigureOut">
              <a:rPr lang="en-GB"/>
              <a:pPr>
                <a:defRPr/>
              </a:pPr>
              <a:t>15/12/2024</a:t>
            </a:fld>
            <a:endParaRPr lang="en-GB"/>
          </a:p>
        </p:txBody>
      </p:sp>
      <p:sp>
        <p:nvSpPr>
          <p:cNvPr id="8" name="Rectangle 8">
            <a:extLst>
              <a:ext uri="{FF2B5EF4-FFF2-40B4-BE49-F238E27FC236}">
                <a16:creationId xmlns:a16="http://schemas.microsoft.com/office/drawing/2014/main" id="{78051DFB-7D42-8370-07CD-5EBBB381701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9">
            <a:extLst>
              <a:ext uri="{FF2B5EF4-FFF2-40B4-BE49-F238E27FC236}">
                <a16:creationId xmlns:a16="http://schemas.microsoft.com/office/drawing/2014/main" id="{9CC93783-66CF-35E4-B2C8-5818C995DEE7}"/>
              </a:ext>
            </a:extLst>
          </p:cNvPr>
          <p:cNvSpPr>
            <a:spLocks noGrp="1" noChangeArrowheads="1"/>
          </p:cNvSpPr>
          <p:nvPr>
            <p:ph type="sldNum" sz="quarter" idx="12"/>
          </p:nvPr>
        </p:nvSpPr>
        <p:spPr>
          <a:ln/>
        </p:spPr>
        <p:txBody>
          <a:bodyPr/>
          <a:lstStyle>
            <a:lvl1pPr>
              <a:defRPr/>
            </a:lvl1pPr>
          </a:lstStyle>
          <a:p>
            <a:pPr>
              <a:defRPr/>
            </a:pPr>
            <a:fld id="{13CF66D6-2366-4DA9-B55D-D88CF8E51719}" type="slidenum">
              <a:rPr lang="en-GB" altLang="en-US"/>
              <a:pPr>
                <a:defRPr/>
              </a:pPr>
              <a:t>‹#›</a:t>
            </a:fld>
            <a:endParaRPr lang="en-GB" altLang="en-US"/>
          </a:p>
        </p:txBody>
      </p:sp>
    </p:spTree>
    <p:extLst>
      <p:ext uri="{BB962C8B-B14F-4D97-AF65-F5344CB8AC3E}">
        <p14:creationId xmlns:p14="http://schemas.microsoft.com/office/powerpoint/2010/main" val="2905874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a:extLst>
              <a:ext uri="{FF2B5EF4-FFF2-40B4-BE49-F238E27FC236}">
                <a16:creationId xmlns:a16="http://schemas.microsoft.com/office/drawing/2014/main" id="{D8A05AF0-3F58-DE4C-ECB3-014A12404F52}"/>
              </a:ext>
            </a:extLst>
          </p:cNvPr>
          <p:cNvSpPr>
            <a:spLocks noGrp="1" noChangeArrowheads="1"/>
          </p:cNvSpPr>
          <p:nvPr>
            <p:ph type="dt" sz="half" idx="10"/>
          </p:nvPr>
        </p:nvSpPr>
        <p:spPr>
          <a:ln/>
        </p:spPr>
        <p:txBody>
          <a:bodyPr/>
          <a:lstStyle>
            <a:lvl1pPr>
              <a:defRPr/>
            </a:lvl1pPr>
          </a:lstStyle>
          <a:p>
            <a:pPr>
              <a:defRPr/>
            </a:pPr>
            <a:fld id="{AC9D9CBD-B5BD-4F49-A7C7-6D27950945F1}" type="datetimeFigureOut">
              <a:rPr lang="en-GB"/>
              <a:pPr>
                <a:defRPr/>
              </a:pPr>
              <a:t>15/12/2024</a:t>
            </a:fld>
            <a:endParaRPr lang="en-GB"/>
          </a:p>
        </p:txBody>
      </p:sp>
      <p:sp>
        <p:nvSpPr>
          <p:cNvPr id="4" name="Rectangle 8">
            <a:extLst>
              <a:ext uri="{FF2B5EF4-FFF2-40B4-BE49-F238E27FC236}">
                <a16:creationId xmlns:a16="http://schemas.microsoft.com/office/drawing/2014/main" id="{EA52EB0D-F628-CF27-BE36-187423CE1E7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9">
            <a:extLst>
              <a:ext uri="{FF2B5EF4-FFF2-40B4-BE49-F238E27FC236}">
                <a16:creationId xmlns:a16="http://schemas.microsoft.com/office/drawing/2014/main" id="{1981232F-9C98-4190-CFAA-733456668C13}"/>
              </a:ext>
            </a:extLst>
          </p:cNvPr>
          <p:cNvSpPr>
            <a:spLocks noGrp="1" noChangeArrowheads="1"/>
          </p:cNvSpPr>
          <p:nvPr>
            <p:ph type="sldNum" sz="quarter" idx="12"/>
          </p:nvPr>
        </p:nvSpPr>
        <p:spPr>
          <a:ln/>
        </p:spPr>
        <p:txBody>
          <a:bodyPr/>
          <a:lstStyle>
            <a:lvl1pPr>
              <a:defRPr/>
            </a:lvl1pPr>
          </a:lstStyle>
          <a:p>
            <a:pPr>
              <a:defRPr/>
            </a:pPr>
            <a:fld id="{4652B148-52A4-4371-B3D2-CEB3EFAC60DA}" type="slidenum">
              <a:rPr lang="en-GB" altLang="en-US"/>
              <a:pPr>
                <a:defRPr/>
              </a:pPr>
              <a:t>‹#›</a:t>
            </a:fld>
            <a:endParaRPr lang="en-GB" altLang="en-US"/>
          </a:p>
        </p:txBody>
      </p:sp>
    </p:spTree>
    <p:extLst>
      <p:ext uri="{BB962C8B-B14F-4D97-AF65-F5344CB8AC3E}">
        <p14:creationId xmlns:p14="http://schemas.microsoft.com/office/powerpoint/2010/main" val="3048208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13225D1-2372-B4A9-C219-FF381DFB30ED}"/>
              </a:ext>
            </a:extLst>
          </p:cNvPr>
          <p:cNvSpPr>
            <a:spLocks noGrp="1" noChangeArrowheads="1"/>
          </p:cNvSpPr>
          <p:nvPr>
            <p:ph type="dt" sz="half" idx="10"/>
          </p:nvPr>
        </p:nvSpPr>
        <p:spPr>
          <a:ln/>
        </p:spPr>
        <p:txBody>
          <a:bodyPr/>
          <a:lstStyle>
            <a:lvl1pPr>
              <a:defRPr/>
            </a:lvl1pPr>
          </a:lstStyle>
          <a:p>
            <a:pPr>
              <a:defRPr/>
            </a:pPr>
            <a:fld id="{D1D9E66D-7008-47D1-A072-573AE5B2309B}" type="datetimeFigureOut">
              <a:rPr lang="en-GB"/>
              <a:pPr>
                <a:defRPr/>
              </a:pPr>
              <a:t>15/12/2024</a:t>
            </a:fld>
            <a:endParaRPr lang="en-GB"/>
          </a:p>
        </p:txBody>
      </p:sp>
      <p:sp>
        <p:nvSpPr>
          <p:cNvPr id="3" name="Rectangle 8">
            <a:extLst>
              <a:ext uri="{FF2B5EF4-FFF2-40B4-BE49-F238E27FC236}">
                <a16:creationId xmlns:a16="http://schemas.microsoft.com/office/drawing/2014/main" id="{ACB6B2DA-CF4C-9517-59D0-D56CBFF7CD4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9">
            <a:extLst>
              <a:ext uri="{FF2B5EF4-FFF2-40B4-BE49-F238E27FC236}">
                <a16:creationId xmlns:a16="http://schemas.microsoft.com/office/drawing/2014/main" id="{37107895-2171-2F7A-DF98-02ED3A1A759A}"/>
              </a:ext>
            </a:extLst>
          </p:cNvPr>
          <p:cNvSpPr>
            <a:spLocks noGrp="1" noChangeArrowheads="1"/>
          </p:cNvSpPr>
          <p:nvPr>
            <p:ph type="sldNum" sz="quarter" idx="12"/>
          </p:nvPr>
        </p:nvSpPr>
        <p:spPr>
          <a:ln/>
        </p:spPr>
        <p:txBody>
          <a:bodyPr/>
          <a:lstStyle>
            <a:lvl1pPr>
              <a:defRPr/>
            </a:lvl1pPr>
          </a:lstStyle>
          <a:p>
            <a:pPr>
              <a:defRPr/>
            </a:pPr>
            <a:fld id="{B5BD0E71-311C-4BC5-879D-508974FDE41A}" type="slidenum">
              <a:rPr lang="en-GB" altLang="en-US"/>
              <a:pPr>
                <a:defRPr/>
              </a:pPr>
              <a:t>‹#›</a:t>
            </a:fld>
            <a:endParaRPr lang="en-GB" altLang="en-US"/>
          </a:p>
        </p:txBody>
      </p:sp>
    </p:spTree>
    <p:extLst>
      <p:ext uri="{BB962C8B-B14F-4D97-AF65-F5344CB8AC3E}">
        <p14:creationId xmlns:p14="http://schemas.microsoft.com/office/powerpoint/2010/main" val="843550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a:extLst>
              <a:ext uri="{FF2B5EF4-FFF2-40B4-BE49-F238E27FC236}">
                <a16:creationId xmlns:a16="http://schemas.microsoft.com/office/drawing/2014/main" id="{170C31B8-00EE-CCC4-0E26-57C708729451}"/>
              </a:ext>
            </a:extLst>
          </p:cNvPr>
          <p:cNvSpPr>
            <a:spLocks noGrp="1" noChangeArrowheads="1"/>
          </p:cNvSpPr>
          <p:nvPr>
            <p:ph type="dt" sz="half" idx="10"/>
          </p:nvPr>
        </p:nvSpPr>
        <p:spPr>
          <a:ln/>
        </p:spPr>
        <p:txBody>
          <a:bodyPr/>
          <a:lstStyle>
            <a:lvl1pPr>
              <a:defRPr/>
            </a:lvl1pPr>
          </a:lstStyle>
          <a:p>
            <a:pPr>
              <a:defRPr/>
            </a:pPr>
            <a:fld id="{CBD92009-F6EF-4A42-9F4E-A3589E072C29}" type="datetimeFigureOut">
              <a:rPr lang="en-GB"/>
              <a:pPr>
                <a:defRPr/>
              </a:pPr>
              <a:t>15/12/2024</a:t>
            </a:fld>
            <a:endParaRPr lang="en-GB"/>
          </a:p>
        </p:txBody>
      </p:sp>
      <p:sp>
        <p:nvSpPr>
          <p:cNvPr id="6" name="Rectangle 8">
            <a:extLst>
              <a:ext uri="{FF2B5EF4-FFF2-40B4-BE49-F238E27FC236}">
                <a16:creationId xmlns:a16="http://schemas.microsoft.com/office/drawing/2014/main" id="{0CEBA7A3-D359-DD66-23BC-85F51AB90E5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9">
            <a:extLst>
              <a:ext uri="{FF2B5EF4-FFF2-40B4-BE49-F238E27FC236}">
                <a16:creationId xmlns:a16="http://schemas.microsoft.com/office/drawing/2014/main" id="{A14814B4-31E5-4DE6-5DC7-9070A5744F79}"/>
              </a:ext>
            </a:extLst>
          </p:cNvPr>
          <p:cNvSpPr>
            <a:spLocks noGrp="1" noChangeArrowheads="1"/>
          </p:cNvSpPr>
          <p:nvPr>
            <p:ph type="sldNum" sz="quarter" idx="12"/>
          </p:nvPr>
        </p:nvSpPr>
        <p:spPr>
          <a:ln/>
        </p:spPr>
        <p:txBody>
          <a:bodyPr/>
          <a:lstStyle>
            <a:lvl1pPr>
              <a:defRPr/>
            </a:lvl1pPr>
          </a:lstStyle>
          <a:p>
            <a:pPr>
              <a:defRPr/>
            </a:pPr>
            <a:fld id="{7BF9F3A4-7AFE-4738-A895-7B3F66B015C7}" type="slidenum">
              <a:rPr lang="en-GB" altLang="en-US"/>
              <a:pPr>
                <a:defRPr/>
              </a:pPr>
              <a:t>‹#›</a:t>
            </a:fld>
            <a:endParaRPr lang="en-GB" altLang="en-US"/>
          </a:p>
        </p:txBody>
      </p:sp>
    </p:spTree>
    <p:extLst>
      <p:ext uri="{BB962C8B-B14F-4D97-AF65-F5344CB8AC3E}">
        <p14:creationId xmlns:p14="http://schemas.microsoft.com/office/powerpoint/2010/main" val="2457711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a:extLst>
              <a:ext uri="{FF2B5EF4-FFF2-40B4-BE49-F238E27FC236}">
                <a16:creationId xmlns:a16="http://schemas.microsoft.com/office/drawing/2014/main" id="{9344B094-C83A-A449-BD17-336110FBE341}"/>
              </a:ext>
            </a:extLst>
          </p:cNvPr>
          <p:cNvSpPr>
            <a:spLocks noGrp="1" noChangeArrowheads="1"/>
          </p:cNvSpPr>
          <p:nvPr>
            <p:ph type="dt" sz="half" idx="10"/>
          </p:nvPr>
        </p:nvSpPr>
        <p:spPr>
          <a:ln/>
        </p:spPr>
        <p:txBody>
          <a:bodyPr/>
          <a:lstStyle>
            <a:lvl1pPr>
              <a:defRPr/>
            </a:lvl1pPr>
          </a:lstStyle>
          <a:p>
            <a:pPr>
              <a:defRPr/>
            </a:pPr>
            <a:fld id="{B3F3A603-08F7-4837-ADC9-616A78C098EC}" type="datetimeFigureOut">
              <a:rPr lang="en-GB"/>
              <a:pPr>
                <a:defRPr/>
              </a:pPr>
              <a:t>15/12/2024</a:t>
            </a:fld>
            <a:endParaRPr lang="en-GB"/>
          </a:p>
        </p:txBody>
      </p:sp>
      <p:sp>
        <p:nvSpPr>
          <p:cNvPr id="6" name="Rectangle 8">
            <a:extLst>
              <a:ext uri="{FF2B5EF4-FFF2-40B4-BE49-F238E27FC236}">
                <a16:creationId xmlns:a16="http://schemas.microsoft.com/office/drawing/2014/main" id="{1A140096-F285-5EB1-DD18-CF6C8DA926F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9">
            <a:extLst>
              <a:ext uri="{FF2B5EF4-FFF2-40B4-BE49-F238E27FC236}">
                <a16:creationId xmlns:a16="http://schemas.microsoft.com/office/drawing/2014/main" id="{040AAE3E-1D5A-569F-94CF-1F72A4D6B6EF}"/>
              </a:ext>
            </a:extLst>
          </p:cNvPr>
          <p:cNvSpPr>
            <a:spLocks noGrp="1" noChangeArrowheads="1"/>
          </p:cNvSpPr>
          <p:nvPr>
            <p:ph type="sldNum" sz="quarter" idx="12"/>
          </p:nvPr>
        </p:nvSpPr>
        <p:spPr>
          <a:ln/>
        </p:spPr>
        <p:txBody>
          <a:bodyPr/>
          <a:lstStyle>
            <a:lvl1pPr>
              <a:defRPr/>
            </a:lvl1pPr>
          </a:lstStyle>
          <a:p>
            <a:pPr>
              <a:defRPr/>
            </a:pPr>
            <a:fld id="{D9313975-7161-44F6-A89F-EFCF392007FB}" type="slidenum">
              <a:rPr lang="en-GB" altLang="en-US"/>
              <a:pPr>
                <a:defRPr/>
              </a:pPr>
              <a:t>‹#›</a:t>
            </a:fld>
            <a:endParaRPr lang="en-GB" altLang="en-US"/>
          </a:p>
        </p:txBody>
      </p:sp>
    </p:spTree>
    <p:extLst>
      <p:ext uri="{BB962C8B-B14F-4D97-AF65-F5344CB8AC3E}">
        <p14:creationId xmlns:p14="http://schemas.microsoft.com/office/powerpoint/2010/main" val="2778591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37C3E1B4-5081-6B43-EB84-A85126BBB439}"/>
              </a:ext>
            </a:extLst>
          </p:cNvPr>
          <p:cNvSpPr>
            <a:spLocks noGrp="1" noChangeArrowheads="1"/>
          </p:cNvSpPr>
          <p:nvPr>
            <p:ph type="dt" sz="half" idx="10"/>
          </p:nvPr>
        </p:nvSpPr>
        <p:spPr>
          <a:ln/>
        </p:spPr>
        <p:txBody>
          <a:bodyPr/>
          <a:lstStyle>
            <a:lvl1pPr>
              <a:defRPr/>
            </a:lvl1pPr>
          </a:lstStyle>
          <a:p>
            <a:pPr>
              <a:defRPr/>
            </a:pPr>
            <a:fld id="{C963D7B6-0BC3-4A23-BB98-2F18F24C4CC1}" type="datetimeFigureOut">
              <a:rPr lang="en-GB"/>
              <a:pPr>
                <a:defRPr/>
              </a:pPr>
              <a:t>15/12/2024</a:t>
            </a:fld>
            <a:endParaRPr lang="en-GB"/>
          </a:p>
        </p:txBody>
      </p:sp>
      <p:sp>
        <p:nvSpPr>
          <p:cNvPr id="5" name="Rectangle 8">
            <a:extLst>
              <a:ext uri="{FF2B5EF4-FFF2-40B4-BE49-F238E27FC236}">
                <a16:creationId xmlns:a16="http://schemas.microsoft.com/office/drawing/2014/main" id="{0FBCFE50-8BF6-9FD6-78EC-C59C9323AA6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33E45DA2-9D20-2437-6979-07BCD06DA8A0}"/>
              </a:ext>
            </a:extLst>
          </p:cNvPr>
          <p:cNvSpPr>
            <a:spLocks noGrp="1" noChangeArrowheads="1"/>
          </p:cNvSpPr>
          <p:nvPr>
            <p:ph type="sldNum" sz="quarter" idx="12"/>
          </p:nvPr>
        </p:nvSpPr>
        <p:spPr>
          <a:ln/>
        </p:spPr>
        <p:txBody>
          <a:bodyPr/>
          <a:lstStyle>
            <a:lvl1pPr>
              <a:defRPr/>
            </a:lvl1pPr>
          </a:lstStyle>
          <a:p>
            <a:pPr>
              <a:defRPr/>
            </a:pPr>
            <a:fld id="{BE42C970-22ED-4E64-9DB3-AC55457ADA86}" type="slidenum">
              <a:rPr lang="en-GB" altLang="en-US"/>
              <a:pPr>
                <a:defRPr/>
              </a:pPr>
              <a:t>‹#›</a:t>
            </a:fld>
            <a:endParaRPr lang="en-GB" altLang="en-US"/>
          </a:p>
        </p:txBody>
      </p:sp>
    </p:spTree>
    <p:extLst>
      <p:ext uri="{BB962C8B-B14F-4D97-AF65-F5344CB8AC3E}">
        <p14:creationId xmlns:p14="http://schemas.microsoft.com/office/powerpoint/2010/main" val="3287685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FBEC1AAA-5006-28BF-4853-25452E0EB477}"/>
              </a:ext>
            </a:extLst>
          </p:cNvPr>
          <p:cNvSpPr>
            <a:spLocks noGrp="1" noChangeArrowheads="1"/>
          </p:cNvSpPr>
          <p:nvPr>
            <p:ph type="dt" sz="half" idx="10"/>
          </p:nvPr>
        </p:nvSpPr>
        <p:spPr>
          <a:ln/>
        </p:spPr>
        <p:txBody>
          <a:bodyPr/>
          <a:lstStyle>
            <a:lvl1pPr>
              <a:defRPr/>
            </a:lvl1pPr>
          </a:lstStyle>
          <a:p>
            <a:pPr>
              <a:defRPr/>
            </a:pPr>
            <a:fld id="{BACD0EB1-93F0-4FC1-9126-0410E5A92BDD}" type="datetimeFigureOut">
              <a:rPr lang="en-GB"/>
              <a:pPr>
                <a:defRPr/>
              </a:pPr>
              <a:t>15/12/2024</a:t>
            </a:fld>
            <a:endParaRPr lang="en-GB"/>
          </a:p>
        </p:txBody>
      </p:sp>
      <p:sp>
        <p:nvSpPr>
          <p:cNvPr id="5" name="Rectangle 8">
            <a:extLst>
              <a:ext uri="{FF2B5EF4-FFF2-40B4-BE49-F238E27FC236}">
                <a16:creationId xmlns:a16="http://schemas.microsoft.com/office/drawing/2014/main" id="{7CCBFA49-9148-B57E-CE87-B6AC33FB862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5C8542C3-0AC8-A86C-E80C-0C3F0F94A203}"/>
              </a:ext>
            </a:extLst>
          </p:cNvPr>
          <p:cNvSpPr>
            <a:spLocks noGrp="1" noChangeArrowheads="1"/>
          </p:cNvSpPr>
          <p:nvPr>
            <p:ph type="sldNum" sz="quarter" idx="12"/>
          </p:nvPr>
        </p:nvSpPr>
        <p:spPr>
          <a:ln/>
        </p:spPr>
        <p:txBody>
          <a:bodyPr/>
          <a:lstStyle>
            <a:lvl1pPr>
              <a:defRPr/>
            </a:lvl1pPr>
          </a:lstStyle>
          <a:p>
            <a:pPr>
              <a:defRPr/>
            </a:pPr>
            <a:fld id="{8B3B6D86-37F1-42AF-94AA-8F513626B9FA}" type="slidenum">
              <a:rPr lang="en-GB" altLang="en-US"/>
              <a:pPr>
                <a:defRPr/>
              </a:pPr>
              <a:t>‹#›</a:t>
            </a:fld>
            <a:endParaRPr lang="en-GB" altLang="en-US"/>
          </a:p>
        </p:txBody>
      </p:sp>
    </p:spTree>
    <p:extLst>
      <p:ext uri="{BB962C8B-B14F-4D97-AF65-F5344CB8AC3E}">
        <p14:creationId xmlns:p14="http://schemas.microsoft.com/office/powerpoint/2010/main" val="2745877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a:extLst>
              <a:ext uri="{FF2B5EF4-FFF2-40B4-BE49-F238E27FC236}">
                <a16:creationId xmlns:a16="http://schemas.microsoft.com/office/drawing/2014/main" id="{EFFDB9E2-E29F-E949-A1B2-A85295866461}"/>
              </a:ext>
            </a:extLst>
          </p:cNvPr>
          <p:cNvSpPr>
            <a:spLocks noGrp="1" noChangeArrowheads="1"/>
          </p:cNvSpPr>
          <p:nvPr>
            <p:ph type="dt" sz="half" idx="10"/>
          </p:nvPr>
        </p:nvSpPr>
        <p:spPr>
          <a:ln/>
        </p:spPr>
        <p:txBody>
          <a:bodyPr/>
          <a:lstStyle>
            <a:lvl1pPr>
              <a:defRPr/>
            </a:lvl1pPr>
          </a:lstStyle>
          <a:p>
            <a:pPr>
              <a:defRPr/>
            </a:pPr>
            <a:fld id="{96664153-A3CC-4762-8A0B-BCE546133720}" type="datetimeFigureOut">
              <a:rPr lang="en-GB"/>
              <a:pPr>
                <a:defRPr/>
              </a:pPr>
              <a:t>15/12/2024</a:t>
            </a:fld>
            <a:endParaRPr lang="en-GB"/>
          </a:p>
        </p:txBody>
      </p:sp>
      <p:sp>
        <p:nvSpPr>
          <p:cNvPr id="7" name="Rectangle 8">
            <a:extLst>
              <a:ext uri="{FF2B5EF4-FFF2-40B4-BE49-F238E27FC236}">
                <a16:creationId xmlns:a16="http://schemas.microsoft.com/office/drawing/2014/main" id="{D5C00839-C76A-C8E1-57D7-9170B092657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8" name="Rectangle 9">
            <a:extLst>
              <a:ext uri="{FF2B5EF4-FFF2-40B4-BE49-F238E27FC236}">
                <a16:creationId xmlns:a16="http://schemas.microsoft.com/office/drawing/2014/main" id="{3EF0D875-4D1E-8433-3B23-60CCFD772C13}"/>
              </a:ext>
            </a:extLst>
          </p:cNvPr>
          <p:cNvSpPr>
            <a:spLocks noGrp="1" noChangeArrowheads="1"/>
          </p:cNvSpPr>
          <p:nvPr>
            <p:ph type="sldNum" sz="quarter" idx="12"/>
          </p:nvPr>
        </p:nvSpPr>
        <p:spPr>
          <a:ln/>
        </p:spPr>
        <p:txBody>
          <a:bodyPr/>
          <a:lstStyle>
            <a:lvl1pPr>
              <a:defRPr/>
            </a:lvl1pPr>
          </a:lstStyle>
          <a:p>
            <a:pPr>
              <a:defRPr/>
            </a:pPr>
            <a:fld id="{2D7C3B97-FDCD-4E13-B42B-C0D0CF4626A1}" type="slidenum">
              <a:rPr lang="en-GB" altLang="en-US"/>
              <a:pPr>
                <a:defRPr/>
              </a:pPr>
              <a:t>‹#›</a:t>
            </a:fld>
            <a:endParaRPr lang="en-GB" altLang="en-US"/>
          </a:p>
        </p:txBody>
      </p:sp>
    </p:spTree>
    <p:extLst>
      <p:ext uri="{BB962C8B-B14F-4D97-AF65-F5344CB8AC3E}">
        <p14:creationId xmlns:p14="http://schemas.microsoft.com/office/powerpoint/2010/main" val="3803739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a:extLst>
              <a:ext uri="{FF2B5EF4-FFF2-40B4-BE49-F238E27FC236}">
                <a16:creationId xmlns:a16="http://schemas.microsoft.com/office/drawing/2014/main" id="{6E6D7258-55A8-8F1D-CD3A-AC4531673133}"/>
              </a:ext>
            </a:extLst>
          </p:cNvPr>
          <p:cNvSpPr>
            <a:spLocks noGrp="1" noChangeArrowheads="1"/>
          </p:cNvSpPr>
          <p:nvPr>
            <p:ph type="dt" sz="half" idx="10"/>
          </p:nvPr>
        </p:nvSpPr>
        <p:spPr>
          <a:ln/>
        </p:spPr>
        <p:txBody>
          <a:bodyPr/>
          <a:lstStyle>
            <a:lvl1pPr>
              <a:defRPr/>
            </a:lvl1pPr>
          </a:lstStyle>
          <a:p>
            <a:pPr>
              <a:defRPr/>
            </a:pPr>
            <a:fld id="{55453C02-0C54-4821-9F00-DD2F666B5C5B}" type="datetimeFigureOut">
              <a:rPr lang="en-GB"/>
              <a:pPr>
                <a:defRPr/>
              </a:pPr>
              <a:t>15/12/2024</a:t>
            </a:fld>
            <a:endParaRPr lang="en-GB"/>
          </a:p>
        </p:txBody>
      </p:sp>
      <p:sp>
        <p:nvSpPr>
          <p:cNvPr id="7" name="Rectangle 8">
            <a:extLst>
              <a:ext uri="{FF2B5EF4-FFF2-40B4-BE49-F238E27FC236}">
                <a16:creationId xmlns:a16="http://schemas.microsoft.com/office/drawing/2014/main" id="{F3E235BA-0D93-EE76-68CB-8950DDFA792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8" name="Rectangle 9">
            <a:extLst>
              <a:ext uri="{FF2B5EF4-FFF2-40B4-BE49-F238E27FC236}">
                <a16:creationId xmlns:a16="http://schemas.microsoft.com/office/drawing/2014/main" id="{50D3FB01-B9A7-1A28-B2F2-D09DABD0C951}"/>
              </a:ext>
            </a:extLst>
          </p:cNvPr>
          <p:cNvSpPr>
            <a:spLocks noGrp="1" noChangeArrowheads="1"/>
          </p:cNvSpPr>
          <p:nvPr>
            <p:ph type="sldNum" sz="quarter" idx="12"/>
          </p:nvPr>
        </p:nvSpPr>
        <p:spPr>
          <a:ln/>
        </p:spPr>
        <p:txBody>
          <a:bodyPr/>
          <a:lstStyle>
            <a:lvl1pPr>
              <a:defRPr/>
            </a:lvl1pPr>
          </a:lstStyle>
          <a:p>
            <a:pPr>
              <a:defRPr/>
            </a:pPr>
            <a:fld id="{D92E4D0D-1E68-4C81-969D-CEE4DA8AA538}" type="slidenum">
              <a:rPr lang="en-GB" altLang="en-US"/>
              <a:pPr>
                <a:defRPr/>
              </a:pPr>
              <a:t>‹#›</a:t>
            </a:fld>
            <a:endParaRPr lang="en-GB" altLang="en-US"/>
          </a:p>
        </p:txBody>
      </p:sp>
    </p:spTree>
    <p:extLst>
      <p:ext uri="{BB962C8B-B14F-4D97-AF65-F5344CB8AC3E}">
        <p14:creationId xmlns:p14="http://schemas.microsoft.com/office/powerpoint/2010/main" val="146723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9A3B1AC-7550-A057-D3A8-FD0EA7DD4E14}"/>
              </a:ext>
            </a:extLst>
          </p:cNvPr>
          <p:cNvSpPr>
            <a:spLocks noChangeArrowheads="1"/>
          </p:cNvSpPr>
          <p:nvPr/>
        </p:nvSpPr>
        <p:spPr bwMode="auto">
          <a:xfrm>
            <a:off x="381000" y="990600"/>
            <a:ext cx="76200" cy="5105400"/>
          </a:xfrm>
          <a:prstGeom prst="rect">
            <a:avLst/>
          </a:prstGeom>
          <a:solidFill>
            <a:schemeClr val="bg2"/>
          </a:solidFill>
          <a:ln>
            <a:noFill/>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nvGrpSpPr>
          <p:cNvPr id="3" name="Group 8">
            <a:extLst>
              <a:ext uri="{FF2B5EF4-FFF2-40B4-BE49-F238E27FC236}">
                <a16:creationId xmlns:a16="http://schemas.microsoft.com/office/drawing/2014/main" id="{F614A7A5-9CA1-61AE-9372-DEBB86ACFCCE}"/>
              </a:ext>
            </a:extLst>
          </p:cNvPr>
          <p:cNvGrpSpPr>
            <a:grpSpLocks/>
          </p:cNvGrpSpPr>
          <p:nvPr/>
        </p:nvGrpSpPr>
        <p:grpSpPr bwMode="auto">
          <a:xfrm>
            <a:off x="381000" y="304800"/>
            <a:ext cx="8391525" cy="5791200"/>
            <a:chOff x="240" y="192"/>
            <a:chExt cx="5286" cy="3648"/>
          </a:xfrm>
        </p:grpSpPr>
        <p:sp>
          <p:nvSpPr>
            <p:cNvPr id="4" name="Rectangle 9">
              <a:extLst>
                <a:ext uri="{FF2B5EF4-FFF2-40B4-BE49-F238E27FC236}">
                  <a16:creationId xmlns:a16="http://schemas.microsoft.com/office/drawing/2014/main" id="{13C59F75-FB82-A751-50AB-36B1C7DAE339}"/>
                </a:ext>
              </a:extLst>
            </p:cNvPr>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5" name="Rectangle 10">
              <a:extLst>
                <a:ext uri="{FF2B5EF4-FFF2-40B4-BE49-F238E27FC236}">
                  <a16:creationId xmlns:a16="http://schemas.microsoft.com/office/drawing/2014/main" id="{8A779D1B-0B61-45C2-6B9E-6B6C7FF2C293}"/>
                </a:ext>
              </a:extLst>
            </p:cNvPr>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6" name="Rectangle 11">
              <a:extLst>
                <a:ext uri="{FF2B5EF4-FFF2-40B4-BE49-F238E27FC236}">
                  <a16:creationId xmlns:a16="http://schemas.microsoft.com/office/drawing/2014/main" id="{B622D176-8E77-20A2-B827-B89373464086}"/>
                </a:ext>
              </a:extLst>
            </p:cNvPr>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7" name="Rectangle 12">
              <a:extLst>
                <a:ext uri="{FF2B5EF4-FFF2-40B4-BE49-F238E27FC236}">
                  <a16:creationId xmlns:a16="http://schemas.microsoft.com/office/drawing/2014/main" id="{ED97355E-C6E4-9EEB-2911-13762370DB4A}"/>
                </a:ext>
              </a:extLst>
            </p:cNvPr>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8" name="Line 13">
              <a:extLst>
                <a:ext uri="{FF2B5EF4-FFF2-40B4-BE49-F238E27FC236}">
                  <a16:creationId xmlns:a16="http://schemas.microsoft.com/office/drawing/2014/main" id="{169CA0BA-4BE7-89AC-003F-E4F2640E5274}"/>
                </a:ext>
              </a:extLst>
            </p:cNvPr>
            <p:cNvSpPr>
              <a:spLocks noChangeShapeType="1"/>
            </p:cNvSpPr>
            <p:nvPr/>
          </p:nvSpPr>
          <p:spPr bwMode="auto">
            <a:xfrm flipH="1">
              <a:off x="480" y="2256"/>
              <a:ext cx="484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14">
              <a:extLst>
                <a:ext uri="{FF2B5EF4-FFF2-40B4-BE49-F238E27FC236}">
                  <a16:creationId xmlns:a16="http://schemas.microsoft.com/office/drawing/2014/main" id="{76E8C17E-DE05-30EE-ABC4-BE6399CD76E9}"/>
                </a:ext>
              </a:extLst>
            </p:cNvPr>
            <p:cNvSpPr>
              <a:spLocks noChangeArrowheads="1"/>
            </p:cNvSpPr>
            <p:nvPr/>
          </p:nvSpPr>
          <p:spPr bwMode="auto">
            <a:xfrm>
              <a:off x="240" y="192"/>
              <a:ext cx="5286" cy="3648"/>
            </a:xfrm>
            <a:prstGeom prst="rect">
              <a:avLst/>
            </a:prstGeom>
            <a:no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0" name="Rectangle 5">
            <a:extLst>
              <a:ext uri="{FF2B5EF4-FFF2-40B4-BE49-F238E27FC236}">
                <a16:creationId xmlns:a16="http://schemas.microsoft.com/office/drawing/2014/main" id="{E4365489-0FF5-B6BB-6ED8-1DFEF472AF81}"/>
              </a:ext>
            </a:extLst>
          </p:cNvPr>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1" name="Rectangle 6">
            <a:extLst>
              <a:ext uri="{FF2B5EF4-FFF2-40B4-BE49-F238E27FC236}">
                <a16:creationId xmlns:a16="http://schemas.microsoft.com/office/drawing/2014/main" id="{F7EB29F8-864A-AF54-2FE9-6B4BBC920092}"/>
              </a:ext>
            </a:extLst>
          </p:cNvPr>
          <p:cNvSpPr>
            <a:spLocks noGrp="1" noChangeArrowheads="1"/>
          </p:cNvSpPr>
          <p:nvPr>
            <p:ph type="ftr" sz="quarter" idx="11"/>
          </p:nvPr>
        </p:nvSpPr>
        <p:spPr/>
        <p:txBody>
          <a:bodyPr/>
          <a:lstStyle>
            <a:lvl1pPr>
              <a:defRPr/>
            </a:lvl1pPr>
          </a:lstStyle>
          <a:p>
            <a:pPr>
              <a:defRPr/>
            </a:pPr>
            <a:endParaRPr lang="en-US"/>
          </a:p>
        </p:txBody>
      </p:sp>
      <p:sp>
        <p:nvSpPr>
          <p:cNvPr id="12" name="Rectangle 7">
            <a:extLst>
              <a:ext uri="{FF2B5EF4-FFF2-40B4-BE49-F238E27FC236}">
                <a16:creationId xmlns:a16="http://schemas.microsoft.com/office/drawing/2014/main" id="{BDB4C8D3-2CC9-91F3-751D-9AA297334C81}"/>
              </a:ext>
            </a:extLst>
          </p:cNvPr>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B27AAF3B-E7FB-4B30-84E1-5B27D788A779}" type="slidenum">
              <a:rPr lang="en-US" altLang="en-US"/>
              <a:pPr>
                <a:defRPr/>
              </a:pPr>
              <a:t>‹#›</a:t>
            </a:fld>
            <a:endParaRPr lang="en-US" altLang="en-US"/>
          </a:p>
        </p:txBody>
      </p:sp>
    </p:spTree>
    <p:extLst>
      <p:ext uri="{BB962C8B-B14F-4D97-AF65-F5344CB8AC3E}">
        <p14:creationId xmlns:p14="http://schemas.microsoft.com/office/powerpoint/2010/main" val="4134504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AE662923-82A2-787D-6D2C-0CFF0FCBD9B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59C4C1F2-0924-9FE4-D417-376415513D9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EBBC8005-8975-E1E8-9B59-ECFCE719B0D3}"/>
              </a:ext>
            </a:extLst>
          </p:cNvPr>
          <p:cNvSpPr>
            <a:spLocks noGrp="1" noChangeArrowheads="1"/>
          </p:cNvSpPr>
          <p:nvPr>
            <p:ph type="sldNum" sz="quarter" idx="12"/>
          </p:nvPr>
        </p:nvSpPr>
        <p:spPr>
          <a:ln/>
        </p:spPr>
        <p:txBody>
          <a:bodyPr/>
          <a:lstStyle>
            <a:lvl1pPr>
              <a:defRPr/>
            </a:lvl1pPr>
          </a:lstStyle>
          <a:p>
            <a:pPr>
              <a:defRPr/>
            </a:pPr>
            <a:fld id="{85732E0F-8BA8-4734-8C8C-8DD9878069C8}" type="slidenum">
              <a:rPr lang="en-US" altLang="en-US"/>
              <a:pPr>
                <a:defRPr/>
              </a:pPr>
              <a:t>‹#›</a:t>
            </a:fld>
            <a:endParaRPr lang="en-US" altLang="en-US"/>
          </a:p>
        </p:txBody>
      </p:sp>
    </p:spTree>
    <p:extLst>
      <p:ext uri="{BB962C8B-B14F-4D97-AF65-F5344CB8AC3E}">
        <p14:creationId xmlns:p14="http://schemas.microsoft.com/office/powerpoint/2010/main" val="3935836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6BED315-22BD-619C-450B-D5956C19E92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8176E25-DDA8-078E-8EA3-05C16171E66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D59D634-FE2A-D5F1-DCD0-F831F4E036E4}"/>
              </a:ext>
            </a:extLst>
          </p:cNvPr>
          <p:cNvSpPr>
            <a:spLocks noGrp="1" noChangeArrowheads="1"/>
          </p:cNvSpPr>
          <p:nvPr>
            <p:ph type="sldNum" sz="quarter" idx="12"/>
          </p:nvPr>
        </p:nvSpPr>
        <p:spPr>
          <a:ln/>
        </p:spPr>
        <p:txBody>
          <a:bodyPr/>
          <a:lstStyle>
            <a:lvl1pPr>
              <a:defRPr/>
            </a:lvl1pPr>
          </a:lstStyle>
          <a:p>
            <a:pPr>
              <a:defRPr/>
            </a:pPr>
            <a:fld id="{460108F4-DDF6-4C1A-BC67-AF567289AF52}" type="slidenum">
              <a:rPr lang="en-US" altLang="en-US"/>
              <a:pPr>
                <a:defRPr/>
              </a:pPr>
              <a:t>‹#›</a:t>
            </a:fld>
            <a:endParaRPr lang="en-US" altLang="en-US"/>
          </a:p>
        </p:txBody>
      </p:sp>
    </p:spTree>
    <p:extLst>
      <p:ext uri="{BB962C8B-B14F-4D97-AF65-F5344CB8AC3E}">
        <p14:creationId xmlns:p14="http://schemas.microsoft.com/office/powerpoint/2010/main" val="760042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a:extLst>
              <a:ext uri="{FF2B5EF4-FFF2-40B4-BE49-F238E27FC236}">
                <a16:creationId xmlns:a16="http://schemas.microsoft.com/office/drawing/2014/main" id="{C2FBDB5C-2A60-9B1B-633A-8F3B48E739D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D0169FD0-D74E-B0AB-1F60-4ECCD8A5B7A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8D4E6AC2-F891-169D-B0DF-3E2BBA6B685F}"/>
              </a:ext>
            </a:extLst>
          </p:cNvPr>
          <p:cNvSpPr>
            <a:spLocks noGrp="1" noChangeArrowheads="1"/>
          </p:cNvSpPr>
          <p:nvPr>
            <p:ph type="sldNum" sz="quarter" idx="12"/>
          </p:nvPr>
        </p:nvSpPr>
        <p:spPr>
          <a:ln/>
        </p:spPr>
        <p:txBody>
          <a:bodyPr/>
          <a:lstStyle>
            <a:lvl1pPr>
              <a:defRPr/>
            </a:lvl1pPr>
          </a:lstStyle>
          <a:p>
            <a:pPr>
              <a:defRPr/>
            </a:pPr>
            <a:fld id="{38940299-6D4B-44B1-8F9A-7FBF1B5102E2}" type="slidenum">
              <a:rPr lang="en-US" altLang="en-US"/>
              <a:pPr>
                <a:defRPr/>
              </a:pPr>
              <a:t>‹#›</a:t>
            </a:fld>
            <a:endParaRPr lang="en-US" altLang="en-US"/>
          </a:p>
        </p:txBody>
      </p:sp>
    </p:spTree>
    <p:extLst>
      <p:ext uri="{BB962C8B-B14F-4D97-AF65-F5344CB8AC3E}">
        <p14:creationId xmlns:p14="http://schemas.microsoft.com/office/powerpoint/2010/main" val="33376861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a:extLst>
              <a:ext uri="{FF2B5EF4-FFF2-40B4-BE49-F238E27FC236}">
                <a16:creationId xmlns:a16="http://schemas.microsoft.com/office/drawing/2014/main" id="{AEF0C765-0144-C989-5CB2-7F29318F32E0}"/>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ADFAD533-C8B4-013D-24EC-347DCCD0B14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6DE1F763-DC0C-612D-F665-131B61FFDF93}"/>
              </a:ext>
            </a:extLst>
          </p:cNvPr>
          <p:cNvSpPr>
            <a:spLocks noGrp="1" noChangeArrowheads="1"/>
          </p:cNvSpPr>
          <p:nvPr>
            <p:ph type="sldNum" sz="quarter" idx="12"/>
          </p:nvPr>
        </p:nvSpPr>
        <p:spPr>
          <a:ln/>
        </p:spPr>
        <p:txBody>
          <a:bodyPr/>
          <a:lstStyle>
            <a:lvl1pPr>
              <a:defRPr/>
            </a:lvl1pPr>
          </a:lstStyle>
          <a:p>
            <a:pPr>
              <a:defRPr/>
            </a:pPr>
            <a:fld id="{9CBDEC51-3789-4FED-AFB2-78CF383D9A0E}" type="slidenum">
              <a:rPr lang="en-US" altLang="en-US"/>
              <a:pPr>
                <a:defRPr/>
              </a:pPr>
              <a:t>‹#›</a:t>
            </a:fld>
            <a:endParaRPr lang="en-US" altLang="en-US"/>
          </a:p>
        </p:txBody>
      </p:sp>
    </p:spTree>
    <p:extLst>
      <p:ext uri="{BB962C8B-B14F-4D97-AF65-F5344CB8AC3E}">
        <p14:creationId xmlns:p14="http://schemas.microsoft.com/office/powerpoint/2010/main" val="24134822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a:extLst>
              <a:ext uri="{FF2B5EF4-FFF2-40B4-BE49-F238E27FC236}">
                <a16:creationId xmlns:a16="http://schemas.microsoft.com/office/drawing/2014/main" id="{449FB8BF-3B6D-8BBC-9905-8A786AFF9229}"/>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316BF54C-1F0C-DEA4-7D0D-6ABBD09A5B4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8B3E5824-FEFF-2F00-7A8E-586047DC0BC8}"/>
              </a:ext>
            </a:extLst>
          </p:cNvPr>
          <p:cNvSpPr>
            <a:spLocks noGrp="1" noChangeArrowheads="1"/>
          </p:cNvSpPr>
          <p:nvPr>
            <p:ph type="sldNum" sz="quarter" idx="12"/>
          </p:nvPr>
        </p:nvSpPr>
        <p:spPr>
          <a:ln/>
        </p:spPr>
        <p:txBody>
          <a:bodyPr/>
          <a:lstStyle>
            <a:lvl1pPr>
              <a:defRPr/>
            </a:lvl1pPr>
          </a:lstStyle>
          <a:p>
            <a:pPr>
              <a:defRPr/>
            </a:pPr>
            <a:fld id="{287C1800-D310-4AB8-8FC8-4F5FD277C474}" type="slidenum">
              <a:rPr lang="en-US" altLang="en-US"/>
              <a:pPr>
                <a:defRPr/>
              </a:pPr>
              <a:t>‹#›</a:t>
            </a:fld>
            <a:endParaRPr lang="en-US" altLang="en-US"/>
          </a:p>
        </p:txBody>
      </p:sp>
    </p:spTree>
    <p:extLst>
      <p:ext uri="{BB962C8B-B14F-4D97-AF65-F5344CB8AC3E}">
        <p14:creationId xmlns:p14="http://schemas.microsoft.com/office/powerpoint/2010/main" val="27166205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37958C83-A978-C747-CC3D-BE1EC0A04EE6}"/>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A118F426-E9AB-77E5-5EF2-B62503E875B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5401ED2-065E-D91E-E686-5D71BA8DB391}"/>
              </a:ext>
            </a:extLst>
          </p:cNvPr>
          <p:cNvSpPr>
            <a:spLocks noGrp="1" noChangeArrowheads="1"/>
          </p:cNvSpPr>
          <p:nvPr>
            <p:ph type="sldNum" sz="quarter" idx="12"/>
          </p:nvPr>
        </p:nvSpPr>
        <p:spPr>
          <a:ln/>
        </p:spPr>
        <p:txBody>
          <a:bodyPr/>
          <a:lstStyle>
            <a:lvl1pPr>
              <a:defRPr/>
            </a:lvl1pPr>
          </a:lstStyle>
          <a:p>
            <a:pPr>
              <a:defRPr/>
            </a:pPr>
            <a:fld id="{FF96619B-FFE8-49E3-9EF6-CB841B5B1AAF}" type="slidenum">
              <a:rPr lang="en-US" altLang="en-US"/>
              <a:pPr>
                <a:defRPr/>
              </a:pPr>
              <a:t>‹#›</a:t>
            </a:fld>
            <a:endParaRPr lang="en-US" altLang="en-US"/>
          </a:p>
        </p:txBody>
      </p:sp>
    </p:spTree>
    <p:extLst>
      <p:ext uri="{BB962C8B-B14F-4D97-AF65-F5344CB8AC3E}">
        <p14:creationId xmlns:p14="http://schemas.microsoft.com/office/powerpoint/2010/main" val="5486815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4BF811E-A765-B5AB-7F71-828957D26F4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D7FF2F33-C419-00B8-AC69-8DE2FC2FC58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77B44312-739D-1F56-B20D-82847BA2B3BF}"/>
              </a:ext>
            </a:extLst>
          </p:cNvPr>
          <p:cNvSpPr>
            <a:spLocks noGrp="1" noChangeArrowheads="1"/>
          </p:cNvSpPr>
          <p:nvPr>
            <p:ph type="sldNum" sz="quarter" idx="12"/>
          </p:nvPr>
        </p:nvSpPr>
        <p:spPr>
          <a:ln/>
        </p:spPr>
        <p:txBody>
          <a:bodyPr/>
          <a:lstStyle>
            <a:lvl1pPr>
              <a:defRPr/>
            </a:lvl1pPr>
          </a:lstStyle>
          <a:p>
            <a:pPr>
              <a:defRPr/>
            </a:pPr>
            <a:fld id="{CF5B799F-F170-49E1-A818-B82332A510F3}" type="slidenum">
              <a:rPr lang="en-US" altLang="en-US"/>
              <a:pPr>
                <a:defRPr/>
              </a:pPr>
              <a:t>‹#›</a:t>
            </a:fld>
            <a:endParaRPr lang="en-US" altLang="en-US"/>
          </a:p>
        </p:txBody>
      </p:sp>
    </p:spTree>
    <p:extLst>
      <p:ext uri="{BB962C8B-B14F-4D97-AF65-F5344CB8AC3E}">
        <p14:creationId xmlns:p14="http://schemas.microsoft.com/office/powerpoint/2010/main" val="2794352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ACE6679-4A09-0AF1-4AC8-4205BD73159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DCF0854D-74C7-056E-D2B8-794827882E9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1DE3CC51-7C31-A137-2747-CCDFA5D31FB4}"/>
              </a:ext>
            </a:extLst>
          </p:cNvPr>
          <p:cNvSpPr>
            <a:spLocks noGrp="1" noChangeArrowheads="1"/>
          </p:cNvSpPr>
          <p:nvPr>
            <p:ph type="sldNum" sz="quarter" idx="12"/>
          </p:nvPr>
        </p:nvSpPr>
        <p:spPr>
          <a:ln/>
        </p:spPr>
        <p:txBody>
          <a:bodyPr/>
          <a:lstStyle>
            <a:lvl1pPr>
              <a:defRPr/>
            </a:lvl1pPr>
          </a:lstStyle>
          <a:p>
            <a:pPr>
              <a:defRPr/>
            </a:pPr>
            <a:fld id="{F5556199-92CC-40CC-8640-8599C6467432}" type="slidenum">
              <a:rPr lang="en-US" altLang="en-US"/>
              <a:pPr>
                <a:defRPr/>
              </a:pPr>
              <a:t>‹#›</a:t>
            </a:fld>
            <a:endParaRPr lang="en-US" altLang="en-US"/>
          </a:p>
        </p:txBody>
      </p:sp>
    </p:spTree>
    <p:extLst>
      <p:ext uri="{BB962C8B-B14F-4D97-AF65-F5344CB8AC3E}">
        <p14:creationId xmlns:p14="http://schemas.microsoft.com/office/powerpoint/2010/main" val="8081829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1305A4C7-F20D-202B-EC2B-4F6EF8A6978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196D051E-05A1-3CA2-B1A7-249873C4941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B6D890A-465A-BA01-A121-7C515977DDDE}"/>
              </a:ext>
            </a:extLst>
          </p:cNvPr>
          <p:cNvSpPr>
            <a:spLocks noGrp="1" noChangeArrowheads="1"/>
          </p:cNvSpPr>
          <p:nvPr>
            <p:ph type="sldNum" sz="quarter" idx="12"/>
          </p:nvPr>
        </p:nvSpPr>
        <p:spPr>
          <a:ln/>
        </p:spPr>
        <p:txBody>
          <a:bodyPr/>
          <a:lstStyle>
            <a:lvl1pPr>
              <a:defRPr/>
            </a:lvl1pPr>
          </a:lstStyle>
          <a:p>
            <a:pPr>
              <a:defRPr/>
            </a:pPr>
            <a:fld id="{1EA92EB9-39E7-4722-93B7-71352B013354}" type="slidenum">
              <a:rPr lang="en-US" altLang="en-US"/>
              <a:pPr>
                <a:defRPr/>
              </a:pPr>
              <a:t>‹#›</a:t>
            </a:fld>
            <a:endParaRPr lang="en-US" altLang="en-US"/>
          </a:p>
        </p:txBody>
      </p:sp>
    </p:spTree>
    <p:extLst>
      <p:ext uri="{BB962C8B-B14F-4D97-AF65-F5344CB8AC3E}">
        <p14:creationId xmlns:p14="http://schemas.microsoft.com/office/powerpoint/2010/main" val="29763114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BCB7DEF5-8993-36E8-FA77-6E73FC2046D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DA7C777-D0B3-9473-204A-A6714BFCE29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1BA6072-EEAD-ECB5-9476-F40D6794AAAF}"/>
              </a:ext>
            </a:extLst>
          </p:cNvPr>
          <p:cNvSpPr>
            <a:spLocks noGrp="1" noChangeArrowheads="1"/>
          </p:cNvSpPr>
          <p:nvPr>
            <p:ph type="sldNum" sz="quarter" idx="12"/>
          </p:nvPr>
        </p:nvSpPr>
        <p:spPr>
          <a:ln/>
        </p:spPr>
        <p:txBody>
          <a:bodyPr/>
          <a:lstStyle>
            <a:lvl1pPr>
              <a:defRPr/>
            </a:lvl1pPr>
          </a:lstStyle>
          <a:p>
            <a:pPr>
              <a:defRPr/>
            </a:pPr>
            <a:fld id="{591AE383-D08E-437B-B928-FB86BF11CDC9}" type="slidenum">
              <a:rPr lang="en-US" altLang="en-US"/>
              <a:pPr>
                <a:defRPr/>
              </a:pPr>
              <a:t>‹#›</a:t>
            </a:fld>
            <a:endParaRPr lang="en-US" altLang="en-US"/>
          </a:p>
        </p:txBody>
      </p:sp>
    </p:spTree>
    <p:extLst>
      <p:ext uri="{BB962C8B-B14F-4D97-AF65-F5344CB8AC3E}">
        <p14:creationId xmlns:p14="http://schemas.microsoft.com/office/powerpoint/2010/main" val="23219200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465E9CA7-A8E0-1E82-9EEF-0F0EE68327C9}"/>
              </a:ext>
            </a:extLst>
          </p:cNvPr>
          <p:cNvGrpSpPr>
            <a:grpSpLocks/>
          </p:cNvGrpSpPr>
          <p:nvPr/>
        </p:nvGrpSpPr>
        <p:grpSpPr bwMode="auto">
          <a:xfrm>
            <a:off x="0" y="0"/>
            <a:ext cx="8458200" cy="5943600"/>
            <a:chOff x="0" y="0"/>
            <a:chExt cx="5328" cy="3744"/>
          </a:xfrm>
        </p:grpSpPr>
        <p:sp>
          <p:nvSpPr>
            <p:cNvPr id="3" name="Freeform 3">
              <a:extLst>
                <a:ext uri="{FF2B5EF4-FFF2-40B4-BE49-F238E27FC236}">
                  <a16:creationId xmlns:a16="http://schemas.microsoft.com/office/drawing/2014/main" id="{92D8B23C-3AE7-6131-29E2-1F10110E802E}"/>
                </a:ext>
              </a:extLst>
            </p:cNvPr>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eaLnBrk="1" fontAlgn="auto" hangingPunct="1">
                <a:spcBef>
                  <a:spcPts val="0"/>
                </a:spcBef>
                <a:spcAft>
                  <a:spcPts val="0"/>
                </a:spcAft>
                <a:defRPr/>
              </a:pPr>
              <a:endParaRPr lang="de-DE">
                <a:latin typeface="+mn-lt"/>
                <a:cs typeface="+mn-cs"/>
              </a:endParaRPr>
            </a:p>
          </p:txBody>
        </p:sp>
        <p:sp>
          <p:nvSpPr>
            <p:cNvPr id="4" name="Freeform 4">
              <a:extLst>
                <a:ext uri="{FF2B5EF4-FFF2-40B4-BE49-F238E27FC236}">
                  <a16:creationId xmlns:a16="http://schemas.microsoft.com/office/drawing/2014/main" id="{995DEFB5-4463-625B-6CAC-7DAF61D12E58}"/>
                </a:ext>
              </a:extLst>
            </p:cNvPr>
            <p:cNvSpPr>
              <a:spLocks/>
            </p:cNvSpPr>
            <p:nvPr/>
          </p:nvSpPr>
          <p:spPr bwMode="hidden">
            <a:xfrm>
              <a:off x="0" y="0"/>
              <a:ext cx="5328" cy="3689"/>
            </a:xfrm>
            <a:custGeom>
              <a:avLst/>
              <a:gdLst>
                <a:gd name="T0" fmla="*/ 5311 w 5328"/>
                <a:gd name="T1" fmla="*/ 3209 h 3689"/>
                <a:gd name="T2" fmla="*/ 0 w 5328"/>
                <a:gd name="T3" fmla="*/ 3689 h 3689"/>
                <a:gd name="T4" fmla="*/ 0 w 5328"/>
                <a:gd name="T5" fmla="*/ 9 h 3689"/>
                <a:gd name="T6" fmla="*/ 5328 w 5328"/>
                <a:gd name="T7" fmla="*/ 0 h 3689"/>
                <a:gd name="T8" fmla="*/ 5311 w 5328"/>
                <a:gd name="T9" fmla="*/ 3209 h 36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5" name="Date Placeholder 6">
            <a:extLst>
              <a:ext uri="{FF2B5EF4-FFF2-40B4-BE49-F238E27FC236}">
                <a16:creationId xmlns:a16="http://schemas.microsoft.com/office/drawing/2014/main" id="{4047BD84-C212-54B7-1B7F-25D1832CD723}"/>
              </a:ext>
            </a:extLst>
          </p:cNvPr>
          <p:cNvSpPr>
            <a:spLocks noGrp="1" noChangeArrowheads="1"/>
          </p:cNvSpPr>
          <p:nvPr>
            <p:ph type="dt" sz="quarter" idx="10"/>
          </p:nvPr>
        </p:nvSpPr>
        <p:spPr/>
        <p:txBody>
          <a:bodyPr/>
          <a:lstStyle>
            <a:lvl1pPr>
              <a:defRPr/>
            </a:lvl1pPr>
          </a:lstStyle>
          <a:p>
            <a:pPr>
              <a:defRPr/>
            </a:pPr>
            <a:endParaRPr lang="en-US"/>
          </a:p>
        </p:txBody>
      </p:sp>
      <p:sp>
        <p:nvSpPr>
          <p:cNvPr id="6" name="Footer Placeholder 7">
            <a:extLst>
              <a:ext uri="{FF2B5EF4-FFF2-40B4-BE49-F238E27FC236}">
                <a16:creationId xmlns:a16="http://schemas.microsoft.com/office/drawing/2014/main" id="{C017DC6C-C796-CFDE-C094-1B7AC16079C7}"/>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8">
            <a:extLst>
              <a:ext uri="{FF2B5EF4-FFF2-40B4-BE49-F238E27FC236}">
                <a16:creationId xmlns:a16="http://schemas.microsoft.com/office/drawing/2014/main" id="{4E857DDC-B17D-7D32-EB8E-4B536DCBBA4B}"/>
              </a:ext>
            </a:extLst>
          </p:cNvPr>
          <p:cNvSpPr>
            <a:spLocks noGrp="1" noChangeArrowheads="1"/>
          </p:cNvSpPr>
          <p:nvPr>
            <p:ph type="sldNum" sz="quarter" idx="12"/>
          </p:nvPr>
        </p:nvSpPr>
        <p:spPr/>
        <p:txBody>
          <a:bodyPr/>
          <a:lstStyle>
            <a:lvl1pPr>
              <a:defRPr smtClean="0"/>
            </a:lvl1pPr>
          </a:lstStyle>
          <a:p>
            <a:pPr>
              <a:defRPr/>
            </a:pPr>
            <a:fld id="{E9E47931-8E71-4A5C-A04D-1CA56DA4C3FF}" type="slidenum">
              <a:rPr lang="en-US" altLang="en-US"/>
              <a:pPr>
                <a:defRPr/>
              </a:pPr>
              <a:t>‹#›</a:t>
            </a:fld>
            <a:endParaRPr lang="en-US" altLang="en-US"/>
          </a:p>
        </p:txBody>
      </p:sp>
    </p:spTree>
    <p:extLst>
      <p:ext uri="{BB962C8B-B14F-4D97-AF65-F5344CB8AC3E}">
        <p14:creationId xmlns:p14="http://schemas.microsoft.com/office/powerpoint/2010/main" val="15621000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1E909E8C-4C91-1F18-A396-8B33A6D8E209}"/>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9613D964-69EF-A999-B3C3-841AE10AF3FC}"/>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470B5CCF-54F2-7E22-0066-F6F6D3DB38EC}"/>
              </a:ext>
            </a:extLst>
          </p:cNvPr>
          <p:cNvSpPr>
            <a:spLocks noGrp="1" noChangeArrowheads="1"/>
          </p:cNvSpPr>
          <p:nvPr>
            <p:ph type="sldNum" sz="quarter" idx="12"/>
          </p:nvPr>
        </p:nvSpPr>
        <p:spPr/>
        <p:txBody>
          <a:bodyPr/>
          <a:lstStyle>
            <a:lvl1pPr>
              <a:defRPr smtClean="0"/>
            </a:lvl1pPr>
          </a:lstStyle>
          <a:p>
            <a:pPr>
              <a:defRPr/>
            </a:pPr>
            <a:fld id="{CC5F8264-53BD-4705-A784-9F8DE75D7DAF}" type="slidenum">
              <a:rPr lang="en-US" altLang="en-US"/>
              <a:pPr>
                <a:defRPr/>
              </a:pPr>
              <a:t>‹#›</a:t>
            </a:fld>
            <a:endParaRPr lang="en-US" altLang="en-US"/>
          </a:p>
        </p:txBody>
      </p:sp>
    </p:spTree>
    <p:extLst>
      <p:ext uri="{BB962C8B-B14F-4D97-AF65-F5344CB8AC3E}">
        <p14:creationId xmlns:p14="http://schemas.microsoft.com/office/powerpoint/2010/main" val="9675301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a:extLst>
              <a:ext uri="{FF2B5EF4-FFF2-40B4-BE49-F238E27FC236}">
                <a16:creationId xmlns:a16="http://schemas.microsoft.com/office/drawing/2014/main" id="{4400B033-6EEF-1C72-C604-CA54AD854AE0}"/>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B9385DB8-DF15-D59E-E316-DBD7750D51DD}"/>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95934EF3-4C08-2AD2-E104-DAA5AC11C8FD}"/>
              </a:ext>
            </a:extLst>
          </p:cNvPr>
          <p:cNvSpPr>
            <a:spLocks noGrp="1" noChangeArrowheads="1"/>
          </p:cNvSpPr>
          <p:nvPr>
            <p:ph type="sldNum" sz="quarter" idx="12"/>
          </p:nvPr>
        </p:nvSpPr>
        <p:spPr/>
        <p:txBody>
          <a:bodyPr/>
          <a:lstStyle>
            <a:lvl1pPr>
              <a:defRPr smtClean="0"/>
            </a:lvl1pPr>
          </a:lstStyle>
          <a:p>
            <a:pPr>
              <a:defRPr/>
            </a:pPr>
            <a:fld id="{16567654-CBFE-4190-8C39-F6891EF1BF15}" type="slidenum">
              <a:rPr lang="en-US" altLang="en-US"/>
              <a:pPr>
                <a:defRPr/>
              </a:pPr>
              <a:t>‹#›</a:t>
            </a:fld>
            <a:endParaRPr lang="en-US" altLang="en-US"/>
          </a:p>
        </p:txBody>
      </p:sp>
    </p:spTree>
    <p:extLst>
      <p:ext uri="{BB962C8B-B14F-4D97-AF65-F5344CB8AC3E}">
        <p14:creationId xmlns:p14="http://schemas.microsoft.com/office/powerpoint/2010/main" val="4284871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a:extLst>
              <a:ext uri="{FF2B5EF4-FFF2-40B4-BE49-F238E27FC236}">
                <a16:creationId xmlns:a16="http://schemas.microsoft.com/office/drawing/2014/main" id="{77A5FC92-A862-8F26-DCAC-48778E882FFC}"/>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8">
            <a:extLst>
              <a:ext uri="{FF2B5EF4-FFF2-40B4-BE49-F238E27FC236}">
                <a16:creationId xmlns:a16="http://schemas.microsoft.com/office/drawing/2014/main" id="{61076B5F-5600-D280-E759-26B56A2BEE85}"/>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9">
            <a:extLst>
              <a:ext uri="{FF2B5EF4-FFF2-40B4-BE49-F238E27FC236}">
                <a16:creationId xmlns:a16="http://schemas.microsoft.com/office/drawing/2014/main" id="{7D331EF9-B477-A7C2-08DC-00C19E725CF4}"/>
              </a:ext>
            </a:extLst>
          </p:cNvPr>
          <p:cNvSpPr>
            <a:spLocks noGrp="1" noChangeArrowheads="1"/>
          </p:cNvSpPr>
          <p:nvPr>
            <p:ph type="sldNum" sz="quarter" idx="12"/>
          </p:nvPr>
        </p:nvSpPr>
        <p:spPr/>
        <p:txBody>
          <a:bodyPr/>
          <a:lstStyle>
            <a:lvl1pPr>
              <a:defRPr smtClean="0"/>
            </a:lvl1pPr>
          </a:lstStyle>
          <a:p>
            <a:pPr>
              <a:defRPr/>
            </a:pPr>
            <a:fld id="{A856DE74-5C69-4F99-887E-72D687C56C9C}" type="slidenum">
              <a:rPr lang="en-US" altLang="en-US"/>
              <a:pPr>
                <a:defRPr/>
              </a:pPr>
              <a:t>‹#›</a:t>
            </a:fld>
            <a:endParaRPr lang="en-US" altLang="en-US"/>
          </a:p>
        </p:txBody>
      </p:sp>
    </p:spTree>
    <p:extLst>
      <p:ext uri="{BB962C8B-B14F-4D97-AF65-F5344CB8AC3E}">
        <p14:creationId xmlns:p14="http://schemas.microsoft.com/office/powerpoint/2010/main" val="15005103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a:extLst>
              <a:ext uri="{FF2B5EF4-FFF2-40B4-BE49-F238E27FC236}">
                <a16:creationId xmlns:a16="http://schemas.microsoft.com/office/drawing/2014/main" id="{D8F69F7B-F236-8C20-A52C-4398C86F0224}"/>
              </a:ext>
            </a:extLst>
          </p:cNvPr>
          <p:cNvSpPr>
            <a:spLocks noGrp="1" noChangeArrowheads="1"/>
          </p:cNvSpPr>
          <p:nvPr>
            <p:ph type="dt" sz="half" idx="10"/>
          </p:nvPr>
        </p:nvSpPr>
        <p:spPr/>
        <p:txBody>
          <a:bodyPr/>
          <a:lstStyle>
            <a:lvl1pPr>
              <a:defRPr/>
            </a:lvl1pPr>
          </a:lstStyle>
          <a:p>
            <a:pPr>
              <a:defRPr/>
            </a:pPr>
            <a:endParaRPr lang="en-US"/>
          </a:p>
        </p:txBody>
      </p:sp>
      <p:sp>
        <p:nvSpPr>
          <p:cNvPr id="8" name="Rectangle 8">
            <a:extLst>
              <a:ext uri="{FF2B5EF4-FFF2-40B4-BE49-F238E27FC236}">
                <a16:creationId xmlns:a16="http://schemas.microsoft.com/office/drawing/2014/main" id="{B205A21E-622F-7AD2-A9FC-2F0189DE6F12}"/>
              </a:ext>
            </a:extLst>
          </p:cNvPr>
          <p:cNvSpPr>
            <a:spLocks noGrp="1" noChangeArrowheads="1"/>
          </p:cNvSpPr>
          <p:nvPr>
            <p:ph type="ftr" sz="quarter" idx="11"/>
          </p:nvPr>
        </p:nvSpPr>
        <p:spPr/>
        <p:txBody>
          <a:bodyPr/>
          <a:lstStyle>
            <a:lvl1pPr>
              <a:defRPr/>
            </a:lvl1pPr>
          </a:lstStyle>
          <a:p>
            <a:pPr>
              <a:defRPr/>
            </a:pPr>
            <a:endParaRPr lang="en-US"/>
          </a:p>
        </p:txBody>
      </p:sp>
      <p:sp>
        <p:nvSpPr>
          <p:cNvPr id="9" name="Rectangle 9">
            <a:extLst>
              <a:ext uri="{FF2B5EF4-FFF2-40B4-BE49-F238E27FC236}">
                <a16:creationId xmlns:a16="http://schemas.microsoft.com/office/drawing/2014/main" id="{E7D8D184-BABE-67BC-367C-C52DA25EF911}"/>
              </a:ext>
            </a:extLst>
          </p:cNvPr>
          <p:cNvSpPr>
            <a:spLocks noGrp="1" noChangeArrowheads="1"/>
          </p:cNvSpPr>
          <p:nvPr>
            <p:ph type="sldNum" sz="quarter" idx="12"/>
          </p:nvPr>
        </p:nvSpPr>
        <p:spPr/>
        <p:txBody>
          <a:bodyPr/>
          <a:lstStyle>
            <a:lvl1pPr>
              <a:defRPr smtClean="0"/>
            </a:lvl1pPr>
          </a:lstStyle>
          <a:p>
            <a:pPr>
              <a:defRPr/>
            </a:pPr>
            <a:fld id="{3AE8F4D9-A29A-4AB8-AF02-49F062E87B57}" type="slidenum">
              <a:rPr lang="en-US" altLang="en-US"/>
              <a:pPr>
                <a:defRPr/>
              </a:pPr>
              <a:t>‹#›</a:t>
            </a:fld>
            <a:endParaRPr lang="en-US" altLang="en-US"/>
          </a:p>
        </p:txBody>
      </p:sp>
    </p:spTree>
    <p:extLst>
      <p:ext uri="{BB962C8B-B14F-4D97-AF65-F5344CB8AC3E}">
        <p14:creationId xmlns:p14="http://schemas.microsoft.com/office/powerpoint/2010/main" val="95887536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a:extLst>
              <a:ext uri="{FF2B5EF4-FFF2-40B4-BE49-F238E27FC236}">
                <a16:creationId xmlns:a16="http://schemas.microsoft.com/office/drawing/2014/main" id="{B20F949B-D73B-F44F-2F45-D3867FA12073}"/>
              </a:ext>
            </a:extLst>
          </p:cNvPr>
          <p:cNvSpPr>
            <a:spLocks noGrp="1" noChangeArrowheads="1"/>
          </p:cNvSpPr>
          <p:nvPr>
            <p:ph type="dt" sz="half" idx="10"/>
          </p:nvPr>
        </p:nvSpPr>
        <p:spPr/>
        <p:txBody>
          <a:bodyPr/>
          <a:lstStyle>
            <a:lvl1pPr>
              <a:defRPr/>
            </a:lvl1pPr>
          </a:lstStyle>
          <a:p>
            <a:pPr>
              <a:defRPr/>
            </a:pPr>
            <a:endParaRPr lang="en-US"/>
          </a:p>
        </p:txBody>
      </p:sp>
      <p:sp>
        <p:nvSpPr>
          <p:cNvPr id="4" name="Rectangle 8">
            <a:extLst>
              <a:ext uri="{FF2B5EF4-FFF2-40B4-BE49-F238E27FC236}">
                <a16:creationId xmlns:a16="http://schemas.microsoft.com/office/drawing/2014/main" id="{F3EAC71F-A031-8455-6706-207217139029}"/>
              </a:ext>
            </a:extLst>
          </p:cNvPr>
          <p:cNvSpPr>
            <a:spLocks noGrp="1" noChangeArrowheads="1"/>
          </p:cNvSpPr>
          <p:nvPr>
            <p:ph type="ftr" sz="quarter" idx="11"/>
          </p:nvPr>
        </p:nvSpPr>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65F9824B-DC21-0248-3987-44CC771AA86B}"/>
              </a:ext>
            </a:extLst>
          </p:cNvPr>
          <p:cNvSpPr>
            <a:spLocks noGrp="1" noChangeArrowheads="1"/>
          </p:cNvSpPr>
          <p:nvPr>
            <p:ph type="sldNum" sz="quarter" idx="12"/>
          </p:nvPr>
        </p:nvSpPr>
        <p:spPr/>
        <p:txBody>
          <a:bodyPr/>
          <a:lstStyle>
            <a:lvl1pPr>
              <a:defRPr smtClean="0"/>
            </a:lvl1pPr>
          </a:lstStyle>
          <a:p>
            <a:pPr>
              <a:defRPr/>
            </a:pPr>
            <a:fld id="{3DF43B24-179C-4FFB-ACAC-05B141D91B83}" type="slidenum">
              <a:rPr lang="en-US" altLang="en-US"/>
              <a:pPr>
                <a:defRPr/>
              </a:pPr>
              <a:t>‹#›</a:t>
            </a:fld>
            <a:endParaRPr lang="en-US" altLang="en-US"/>
          </a:p>
        </p:txBody>
      </p:sp>
    </p:spTree>
    <p:extLst>
      <p:ext uri="{BB962C8B-B14F-4D97-AF65-F5344CB8AC3E}">
        <p14:creationId xmlns:p14="http://schemas.microsoft.com/office/powerpoint/2010/main" val="24744594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8BC832A-CE49-2C95-28B5-4FE2B3620863}"/>
              </a:ext>
            </a:extLst>
          </p:cNvPr>
          <p:cNvSpPr>
            <a:spLocks noGrp="1" noChangeArrowheads="1"/>
          </p:cNvSpPr>
          <p:nvPr>
            <p:ph type="dt" sz="half" idx="10"/>
          </p:nvPr>
        </p:nvSpPr>
        <p:spPr/>
        <p:txBody>
          <a:bodyPr/>
          <a:lstStyle>
            <a:lvl1pPr>
              <a:defRPr/>
            </a:lvl1pPr>
          </a:lstStyle>
          <a:p>
            <a:pPr>
              <a:defRPr/>
            </a:pPr>
            <a:endParaRPr lang="en-US"/>
          </a:p>
        </p:txBody>
      </p:sp>
      <p:sp>
        <p:nvSpPr>
          <p:cNvPr id="3" name="Rectangle 8">
            <a:extLst>
              <a:ext uri="{FF2B5EF4-FFF2-40B4-BE49-F238E27FC236}">
                <a16:creationId xmlns:a16="http://schemas.microsoft.com/office/drawing/2014/main" id="{7EE5D07B-71C1-C13B-276E-49169E65E24E}"/>
              </a:ext>
            </a:extLst>
          </p:cNvPr>
          <p:cNvSpPr>
            <a:spLocks noGrp="1" noChangeArrowheads="1"/>
          </p:cNvSpPr>
          <p:nvPr>
            <p:ph type="ftr" sz="quarter" idx="11"/>
          </p:nvPr>
        </p:nvSpPr>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25E2657C-D2C2-6C49-B1BF-0C49D0D904C5}"/>
              </a:ext>
            </a:extLst>
          </p:cNvPr>
          <p:cNvSpPr>
            <a:spLocks noGrp="1" noChangeArrowheads="1"/>
          </p:cNvSpPr>
          <p:nvPr>
            <p:ph type="sldNum" sz="quarter" idx="12"/>
          </p:nvPr>
        </p:nvSpPr>
        <p:spPr/>
        <p:txBody>
          <a:bodyPr/>
          <a:lstStyle>
            <a:lvl1pPr>
              <a:defRPr smtClean="0"/>
            </a:lvl1pPr>
          </a:lstStyle>
          <a:p>
            <a:pPr>
              <a:defRPr/>
            </a:pPr>
            <a:fld id="{87535F82-B539-4B38-BEE7-B99095927D8D}" type="slidenum">
              <a:rPr lang="en-US" altLang="en-US"/>
              <a:pPr>
                <a:defRPr/>
              </a:pPr>
              <a:t>‹#›</a:t>
            </a:fld>
            <a:endParaRPr lang="en-US" altLang="en-US"/>
          </a:p>
        </p:txBody>
      </p:sp>
    </p:spTree>
    <p:extLst>
      <p:ext uri="{BB962C8B-B14F-4D97-AF65-F5344CB8AC3E}">
        <p14:creationId xmlns:p14="http://schemas.microsoft.com/office/powerpoint/2010/main" val="7287370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a:extLst>
              <a:ext uri="{FF2B5EF4-FFF2-40B4-BE49-F238E27FC236}">
                <a16:creationId xmlns:a16="http://schemas.microsoft.com/office/drawing/2014/main" id="{1AA19BEE-2BA8-BE24-5675-D2ED569D8F23}"/>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8">
            <a:extLst>
              <a:ext uri="{FF2B5EF4-FFF2-40B4-BE49-F238E27FC236}">
                <a16:creationId xmlns:a16="http://schemas.microsoft.com/office/drawing/2014/main" id="{3DCC4D58-EA8B-24D6-C1CA-7957BE5E4B01}"/>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9">
            <a:extLst>
              <a:ext uri="{FF2B5EF4-FFF2-40B4-BE49-F238E27FC236}">
                <a16:creationId xmlns:a16="http://schemas.microsoft.com/office/drawing/2014/main" id="{27630C72-A709-C811-E49A-F59F92A484B5}"/>
              </a:ext>
            </a:extLst>
          </p:cNvPr>
          <p:cNvSpPr>
            <a:spLocks noGrp="1" noChangeArrowheads="1"/>
          </p:cNvSpPr>
          <p:nvPr>
            <p:ph type="sldNum" sz="quarter" idx="12"/>
          </p:nvPr>
        </p:nvSpPr>
        <p:spPr/>
        <p:txBody>
          <a:bodyPr/>
          <a:lstStyle>
            <a:lvl1pPr>
              <a:defRPr smtClean="0"/>
            </a:lvl1pPr>
          </a:lstStyle>
          <a:p>
            <a:pPr>
              <a:defRPr/>
            </a:pPr>
            <a:fld id="{7C229EF4-80DB-40EE-836E-6CF8EA3BFA48}" type="slidenum">
              <a:rPr lang="en-US" altLang="en-US"/>
              <a:pPr>
                <a:defRPr/>
              </a:pPr>
              <a:t>‹#›</a:t>
            </a:fld>
            <a:endParaRPr lang="en-US" altLang="en-US"/>
          </a:p>
        </p:txBody>
      </p:sp>
    </p:spTree>
    <p:extLst>
      <p:ext uri="{BB962C8B-B14F-4D97-AF65-F5344CB8AC3E}">
        <p14:creationId xmlns:p14="http://schemas.microsoft.com/office/powerpoint/2010/main" val="33663459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a:extLst>
              <a:ext uri="{FF2B5EF4-FFF2-40B4-BE49-F238E27FC236}">
                <a16:creationId xmlns:a16="http://schemas.microsoft.com/office/drawing/2014/main" id="{E2A270D7-B105-C898-C34B-E9ADC863935D}"/>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8">
            <a:extLst>
              <a:ext uri="{FF2B5EF4-FFF2-40B4-BE49-F238E27FC236}">
                <a16:creationId xmlns:a16="http://schemas.microsoft.com/office/drawing/2014/main" id="{B4925AFE-BB2D-801F-A46F-6901FBFADB27}"/>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9">
            <a:extLst>
              <a:ext uri="{FF2B5EF4-FFF2-40B4-BE49-F238E27FC236}">
                <a16:creationId xmlns:a16="http://schemas.microsoft.com/office/drawing/2014/main" id="{BF0B7F01-4C69-0F2C-0375-0E1C4D43BBDF}"/>
              </a:ext>
            </a:extLst>
          </p:cNvPr>
          <p:cNvSpPr>
            <a:spLocks noGrp="1" noChangeArrowheads="1"/>
          </p:cNvSpPr>
          <p:nvPr>
            <p:ph type="sldNum" sz="quarter" idx="12"/>
          </p:nvPr>
        </p:nvSpPr>
        <p:spPr/>
        <p:txBody>
          <a:bodyPr/>
          <a:lstStyle>
            <a:lvl1pPr>
              <a:defRPr smtClean="0"/>
            </a:lvl1pPr>
          </a:lstStyle>
          <a:p>
            <a:pPr>
              <a:defRPr/>
            </a:pPr>
            <a:fld id="{F9C7DE89-1AFE-4DAB-9F36-4DBE14EF47CA}" type="slidenum">
              <a:rPr lang="en-US" altLang="en-US"/>
              <a:pPr>
                <a:defRPr/>
              </a:pPr>
              <a:t>‹#›</a:t>
            </a:fld>
            <a:endParaRPr lang="en-US" altLang="en-US"/>
          </a:p>
        </p:txBody>
      </p:sp>
    </p:spTree>
    <p:extLst>
      <p:ext uri="{BB962C8B-B14F-4D97-AF65-F5344CB8AC3E}">
        <p14:creationId xmlns:p14="http://schemas.microsoft.com/office/powerpoint/2010/main" val="25243743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AFFFAFFC-E64C-F157-DFD2-A7485B308208}"/>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8D150AC2-43FF-CE74-B69E-3C096F8B69DB}"/>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2D5974EB-7298-30D2-B6C8-791D684C00DC}"/>
              </a:ext>
            </a:extLst>
          </p:cNvPr>
          <p:cNvSpPr>
            <a:spLocks noGrp="1" noChangeArrowheads="1"/>
          </p:cNvSpPr>
          <p:nvPr>
            <p:ph type="sldNum" sz="quarter" idx="12"/>
          </p:nvPr>
        </p:nvSpPr>
        <p:spPr/>
        <p:txBody>
          <a:bodyPr/>
          <a:lstStyle>
            <a:lvl1pPr>
              <a:defRPr smtClean="0"/>
            </a:lvl1pPr>
          </a:lstStyle>
          <a:p>
            <a:pPr>
              <a:defRPr/>
            </a:pPr>
            <a:fld id="{E1B9DA16-AC90-4E15-A126-E1D502A76841}" type="slidenum">
              <a:rPr lang="en-US" altLang="en-US"/>
              <a:pPr>
                <a:defRPr/>
              </a:pPr>
              <a:t>‹#›</a:t>
            </a:fld>
            <a:endParaRPr lang="en-US" altLang="en-US"/>
          </a:p>
        </p:txBody>
      </p:sp>
    </p:spTree>
    <p:extLst>
      <p:ext uri="{BB962C8B-B14F-4D97-AF65-F5344CB8AC3E}">
        <p14:creationId xmlns:p14="http://schemas.microsoft.com/office/powerpoint/2010/main" val="11775566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167D5827-8278-9ACF-4F64-D88CE3ABD005}"/>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EEAE1EDC-4A94-EAC6-59A3-E778E5BC9E68}"/>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5F3D898C-49CF-A6E7-F712-B4F89BB160DA}"/>
              </a:ext>
            </a:extLst>
          </p:cNvPr>
          <p:cNvSpPr>
            <a:spLocks noGrp="1" noChangeArrowheads="1"/>
          </p:cNvSpPr>
          <p:nvPr>
            <p:ph type="sldNum" sz="quarter" idx="12"/>
          </p:nvPr>
        </p:nvSpPr>
        <p:spPr/>
        <p:txBody>
          <a:bodyPr/>
          <a:lstStyle>
            <a:lvl1pPr>
              <a:defRPr smtClean="0"/>
            </a:lvl1pPr>
          </a:lstStyle>
          <a:p>
            <a:pPr>
              <a:defRPr/>
            </a:pPr>
            <a:fld id="{69905943-C58D-41C7-AB4A-A849C481675F}" type="slidenum">
              <a:rPr lang="en-US" altLang="en-US"/>
              <a:pPr>
                <a:defRPr/>
              </a:pPr>
              <a:t>‹#›</a:t>
            </a:fld>
            <a:endParaRPr lang="en-US" altLang="en-US"/>
          </a:p>
        </p:txBody>
      </p:sp>
    </p:spTree>
    <p:extLst>
      <p:ext uri="{BB962C8B-B14F-4D97-AF65-F5344CB8AC3E}">
        <p14:creationId xmlns:p14="http://schemas.microsoft.com/office/powerpoint/2010/main" val="93106291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a:extLst>
              <a:ext uri="{FF2B5EF4-FFF2-40B4-BE49-F238E27FC236}">
                <a16:creationId xmlns:a16="http://schemas.microsoft.com/office/drawing/2014/main" id="{B8B0AE42-2295-0AB8-88BE-5AD68D09942A}"/>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8">
            <a:extLst>
              <a:ext uri="{FF2B5EF4-FFF2-40B4-BE49-F238E27FC236}">
                <a16:creationId xmlns:a16="http://schemas.microsoft.com/office/drawing/2014/main" id="{F4AA3695-1882-8B4E-3DC8-A9B4C80A233C}"/>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0BD2B769-BDB9-1AFC-EC5A-30FE516C106E}"/>
              </a:ext>
            </a:extLst>
          </p:cNvPr>
          <p:cNvSpPr>
            <a:spLocks noGrp="1" noChangeArrowheads="1"/>
          </p:cNvSpPr>
          <p:nvPr>
            <p:ph type="sldNum" sz="quarter" idx="12"/>
          </p:nvPr>
        </p:nvSpPr>
        <p:spPr/>
        <p:txBody>
          <a:bodyPr/>
          <a:lstStyle>
            <a:lvl1pPr>
              <a:defRPr smtClean="0"/>
            </a:lvl1pPr>
          </a:lstStyle>
          <a:p>
            <a:pPr>
              <a:defRPr/>
            </a:pPr>
            <a:fld id="{793B9090-6E83-43BC-9096-700647AC4264}" type="slidenum">
              <a:rPr lang="en-US" altLang="en-US"/>
              <a:pPr>
                <a:defRPr/>
              </a:pPr>
              <a:t>‹#›</a:t>
            </a:fld>
            <a:endParaRPr lang="en-US" altLang="en-US"/>
          </a:p>
        </p:txBody>
      </p:sp>
    </p:spTree>
    <p:extLst>
      <p:ext uri="{BB962C8B-B14F-4D97-AF65-F5344CB8AC3E}">
        <p14:creationId xmlns:p14="http://schemas.microsoft.com/office/powerpoint/2010/main" val="35379058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a:extLst>
              <a:ext uri="{FF2B5EF4-FFF2-40B4-BE49-F238E27FC236}">
                <a16:creationId xmlns:a16="http://schemas.microsoft.com/office/drawing/2014/main" id="{87081E02-A262-51FB-4841-1A3C930F255B}"/>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8">
            <a:extLst>
              <a:ext uri="{FF2B5EF4-FFF2-40B4-BE49-F238E27FC236}">
                <a16:creationId xmlns:a16="http://schemas.microsoft.com/office/drawing/2014/main" id="{A60285F2-B2EF-C6EE-6818-598CD8A26983}"/>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A0665FC9-8FAD-18B4-AEC1-58F40C908F09}"/>
              </a:ext>
            </a:extLst>
          </p:cNvPr>
          <p:cNvSpPr>
            <a:spLocks noGrp="1" noChangeArrowheads="1"/>
          </p:cNvSpPr>
          <p:nvPr>
            <p:ph type="sldNum" sz="quarter" idx="12"/>
          </p:nvPr>
        </p:nvSpPr>
        <p:spPr/>
        <p:txBody>
          <a:bodyPr/>
          <a:lstStyle>
            <a:lvl1pPr>
              <a:defRPr smtClean="0"/>
            </a:lvl1pPr>
          </a:lstStyle>
          <a:p>
            <a:pPr>
              <a:defRPr/>
            </a:pPr>
            <a:fld id="{E3309F3C-69B1-4E07-8221-64B9FC041973}" type="slidenum">
              <a:rPr lang="en-US" altLang="en-US"/>
              <a:pPr>
                <a:defRPr/>
              </a:pPr>
              <a:t>‹#›</a:t>
            </a:fld>
            <a:endParaRPr lang="en-US" altLang="en-US"/>
          </a:p>
        </p:txBody>
      </p:sp>
    </p:spTree>
    <p:extLst>
      <p:ext uri="{BB962C8B-B14F-4D97-AF65-F5344CB8AC3E}">
        <p14:creationId xmlns:p14="http://schemas.microsoft.com/office/powerpoint/2010/main" val="29487018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9A5AA4A1-2CFA-3029-E086-574CB63B3177}"/>
              </a:ext>
            </a:extLst>
          </p:cNvPr>
          <p:cNvSpPr>
            <a:spLocks noChangeArrowheads="1"/>
          </p:cNvSpPr>
          <p:nvPr/>
        </p:nvSpPr>
        <p:spPr bwMode="auto">
          <a:xfrm>
            <a:off x="381000" y="990600"/>
            <a:ext cx="76200" cy="5105400"/>
          </a:xfrm>
          <a:prstGeom prst="rect">
            <a:avLst/>
          </a:prstGeom>
          <a:solidFill>
            <a:schemeClr val="bg2"/>
          </a:solidFill>
          <a:ln>
            <a:noFill/>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nvGrpSpPr>
          <p:cNvPr id="3" name="Group 8">
            <a:extLst>
              <a:ext uri="{FF2B5EF4-FFF2-40B4-BE49-F238E27FC236}">
                <a16:creationId xmlns:a16="http://schemas.microsoft.com/office/drawing/2014/main" id="{B86E1581-361B-0172-5529-420583249CAC}"/>
              </a:ext>
            </a:extLst>
          </p:cNvPr>
          <p:cNvGrpSpPr>
            <a:grpSpLocks/>
          </p:cNvGrpSpPr>
          <p:nvPr/>
        </p:nvGrpSpPr>
        <p:grpSpPr bwMode="auto">
          <a:xfrm>
            <a:off x="381000" y="304800"/>
            <a:ext cx="8391525" cy="5791200"/>
            <a:chOff x="240" y="192"/>
            <a:chExt cx="5286" cy="3648"/>
          </a:xfrm>
        </p:grpSpPr>
        <p:sp>
          <p:nvSpPr>
            <p:cNvPr id="4" name="Rectangle 9">
              <a:extLst>
                <a:ext uri="{FF2B5EF4-FFF2-40B4-BE49-F238E27FC236}">
                  <a16:creationId xmlns:a16="http://schemas.microsoft.com/office/drawing/2014/main" id="{6DC12913-1FB5-ABC3-55F0-81547377A1F1}"/>
                </a:ext>
              </a:extLst>
            </p:cNvPr>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5" name="Rectangle 10">
              <a:extLst>
                <a:ext uri="{FF2B5EF4-FFF2-40B4-BE49-F238E27FC236}">
                  <a16:creationId xmlns:a16="http://schemas.microsoft.com/office/drawing/2014/main" id="{ABAFBF69-8A99-E134-446C-9A2018E283C4}"/>
                </a:ext>
              </a:extLst>
            </p:cNvPr>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6" name="Rectangle 11">
              <a:extLst>
                <a:ext uri="{FF2B5EF4-FFF2-40B4-BE49-F238E27FC236}">
                  <a16:creationId xmlns:a16="http://schemas.microsoft.com/office/drawing/2014/main" id="{1FA94A3B-E76F-34D1-F123-1292BDDCEFA0}"/>
                </a:ext>
              </a:extLst>
            </p:cNvPr>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7" name="Rectangle 12">
              <a:extLst>
                <a:ext uri="{FF2B5EF4-FFF2-40B4-BE49-F238E27FC236}">
                  <a16:creationId xmlns:a16="http://schemas.microsoft.com/office/drawing/2014/main" id="{1475D7A8-DF5B-97B6-5454-D22448B006A0}"/>
                </a:ext>
              </a:extLst>
            </p:cNvPr>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8" name="Line 13">
              <a:extLst>
                <a:ext uri="{FF2B5EF4-FFF2-40B4-BE49-F238E27FC236}">
                  <a16:creationId xmlns:a16="http://schemas.microsoft.com/office/drawing/2014/main" id="{094EDD20-38F4-F5B7-9FC6-A9AD217E0D9A}"/>
                </a:ext>
              </a:extLst>
            </p:cNvPr>
            <p:cNvSpPr>
              <a:spLocks noChangeShapeType="1"/>
            </p:cNvSpPr>
            <p:nvPr/>
          </p:nvSpPr>
          <p:spPr bwMode="auto">
            <a:xfrm flipH="1">
              <a:off x="480" y="2256"/>
              <a:ext cx="484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14">
              <a:extLst>
                <a:ext uri="{FF2B5EF4-FFF2-40B4-BE49-F238E27FC236}">
                  <a16:creationId xmlns:a16="http://schemas.microsoft.com/office/drawing/2014/main" id="{5C2A3F00-E7FC-5FFA-EBB3-F534DC6B5E83}"/>
                </a:ext>
              </a:extLst>
            </p:cNvPr>
            <p:cNvSpPr>
              <a:spLocks noChangeArrowheads="1"/>
            </p:cNvSpPr>
            <p:nvPr/>
          </p:nvSpPr>
          <p:spPr bwMode="auto">
            <a:xfrm>
              <a:off x="240" y="192"/>
              <a:ext cx="5286" cy="3648"/>
            </a:xfrm>
            <a:prstGeom prst="rect">
              <a:avLst/>
            </a:prstGeom>
            <a:no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0" name="Rectangle 5">
            <a:extLst>
              <a:ext uri="{FF2B5EF4-FFF2-40B4-BE49-F238E27FC236}">
                <a16:creationId xmlns:a16="http://schemas.microsoft.com/office/drawing/2014/main" id="{C5944C03-97AE-06A5-ADF1-558040633D96}"/>
              </a:ext>
            </a:extLst>
          </p:cNvPr>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1" name="Rectangle 6">
            <a:extLst>
              <a:ext uri="{FF2B5EF4-FFF2-40B4-BE49-F238E27FC236}">
                <a16:creationId xmlns:a16="http://schemas.microsoft.com/office/drawing/2014/main" id="{F7E2C7C8-1D7F-BD17-83A1-D7DD367688E8}"/>
              </a:ext>
            </a:extLst>
          </p:cNvPr>
          <p:cNvSpPr>
            <a:spLocks noGrp="1" noChangeArrowheads="1"/>
          </p:cNvSpPr>
          <p:nvPr>
            <p:ph type="ftr" sz="quarter" idx="11"/>
          </p:nvPr>
        </p:nvSpPr>
        <p:spPr/>
        <p:txBody>
          <a:bodyPr/>
          <a:lstStyle>
            <a:lvl1pPr>
              <a:defRPr/>
            </a:lvl1pPr>
          </a:lstStyle>
          <a:p>
            <a:pPr>
              <a:defRPr/>
            </a:pPr>
            <a:endParaRPr lang="en-US"/>
          </a:p>
        </p:txBody>
      </p:sp>
      <p:sp>
        <p:nvSpPr>
          <p:cNvPr id="12" name="Rectangle 7">
            <a:extLst>
              <a:ext uri="{FF2B5EF4-FFF2-40B4-BE49-F238E27FC236}">
                <a16:creationId xmlns:a16="http://schemas.microsoft.com/office/drawing/2014/main" id="{C6F59521-1C70-EFBF-A9B0-AE5ED49A845F}"/>
              </a:ext>
            </a:extLst>
          </p:cNvPr>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6C026997-7C7E-422B-BC12-B0EABD13C261}" type="slidenum">
              <a:rPr lang="en-US" altLang="en-US"/>
              <a:pPr>
                <a:defRPr/>
              </a:pPr>
              <a:t>‹#›</a:t>
            </a:fld>
            <a:endParaRPr lang="en-US" altLang="en-US"/>
          </a:p>
        </p:txBody>
      </p:sp>
    </p:spTree>
    <p:extLst>
      <p:ext uri="{BB962C8B-B14F-4D97-AF65-F5344CB8AC3E}">
        <p14:creationId xmlns:p14="http://schemas.microsoft.com/office/powerpoint/2010/main" val="36158767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83D794B3-D5C7-AB7E-1501-59341D30E5A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007D3C6-F3EC-E884-35B4-AFB6CEACC53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CAED7B1E-0A45-E11A-056E-C089742F02A6}"/>
              </a:ext>
            </a:extLst>
          </p:cNvPr>
          <p:cNvSpPr>
            <a:spLocks noGrp="1" noChangeArrowheads="1"/>
          </p:cNvSpPr>
          <p:nvPr>
            <p:ph type="sldNum" sz="quarter" idx="12"/>
          </p:nvPr>
        </p:nvSpPr>
        <p:spPr>
          <a:ln/>
        </p:spPr>
        <p:txBody>
          <a:bodyPr/>
          <a:lstStyle>
            <a:lvl1pPr>
              <a:defRPr/>
            </a:lvl1pPr>
          </a:lstStyle>
          <a:p>
            <a:pPr>
              <a:defRPr/>
            </a:pPr>
            <a:fld id="{84AA251E-A90A-434D-BC3B-9D2F99D8819C}" type="slidenum">
              <a:rPr lang="en-US" altLang="en-US"/>
              <a:pPr>
                <a:defRPr/>
              </a:pPr>
              <a:t>‹#›</a:t>
            </a:fld>
            <a:endParaRPr lang="en-US" altLang="en-US"/>
          </a:p>
        </p:txBody>
      </p:sp>
    </p:spTree>
    <p:extLst>
      <p:ext uri="{BB962C8B-B14F-4D97-AF65-F5344CB8AC3E}">
        <p14:creationId xmlns:p14="http://schemas.microsoft.com/office/powerpoint/2010/main" val="18832962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ABE9252A-7977-36E9-FBB6-2914F18CCF4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A1DBE111-6A6E-9FF0-2A0C-D5145ECB67B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76D4DC8E-5E52-40B2-7840-012C7A188572}"/>
              </a:ext>
            </a:extLst>
          </p:cNvPr>
          <p:cNvSpPr>
            <a:spLocks noGrp="1" noChangeArrowheads="1"/>
          </p:cNvSpPr>
          <p:nvPr>
            <p:ph type="sldNum" sz="quarter" idx="12"/>
          </p:nvPr>
        </p:nvSpPr>
        <p:spPr>
          <a:ln/>
        </p:spPr>
        <p:txBody>
          <a:bodyPr/>
          <a:lstStyle>
            <a:lvl1pPr>
              <a:defRPr/>
            </a:lvl1pPr>
          </a:lstStyle>
          <a:p>
            <a:pPr>
              <a:defRPr/>
            </a:pPr>
            <a:fld id="{0D4BDFCC-CAC6-405C-A3E5-7906E1091B03}" type="slidenum">
              <a:rPr lang="en-US" altLang="en-US"/>
              <a:pPr>
                <a:defRPr/>
              </a:pPr>
              <a:t>‹#›</a:t>
            </a:fld>
            <a:endParaRPr lang="en-US" altLang="en-US"/>
          </a:p>
        </p:txBody>
      </p:sp>
    </p:spTree>
    <p:extLst>
      <p:ext uri="{BB962C8B-B14F-4D97-AF65-F5344CB8AC3E}">
        <p14:creationId xmlns:p14="http://schemas.microsoft.com/office/powerpoint/2010/main" val="5843173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a:extLst>
              <a:ext uri="{FF2B5EF4-FFF2-40B4-BE49-F238E27FC236}">
                <a16:creationId xmlns:a16="http://schemas.microsoft.com/office/drawing/2014/main" id="{158884AB-33D6-2F40-864B-42C5619CA34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6E68D002-CD9A-02EC-A644-B34A4CA2825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73B6B03-1F85-C028-896E-1048D7DAB478}"/>
              </a:ext>
            </a:extLst>
          </p:cNvPr>
          <p:cNvSpPr>
            <a:spLocks noGrp="1" noChangeArrowheads="1"/>
          </p:cNvSpPr>
          <p:nvPr>
            <p:ph type="sldNum" sz="quarter" idx="12"/>
          </p:nvPr>
        </p:nvSpPr>
        <p:spPr>
          <a:ln/>
        </p:spPr>
        <p:txBody>
          <a:bodyPr/>
          <a:lstStyle>
            <a:lvl1pPr>
              <a:defRPr/>
            </a:lvl1pPr>
          </a:lstStyle>
          <a:p>
            <a:pPr>
              <a:defRPr/>
            </a:pPr>
            <a:fld id="{3EAFBC3A-65DE-4CF6-B85D-7FCB1453F35F}" type="slidenum">
              <a:rPr lang="en-US" altLang="en-US"/>
              <a:pPr>
                <a:defRPr/>
              </a:pPr>
              <a:t>‹#›</a:t>
            </a:fld>
            <a:endParaRPr lang="en-US" altLang="en-US"/>
          </a:p>
        </p:txBody>
      </p:sp>
    </p:spTree>
    <p:extLst>
      <p:ext uri="{BB962C8B-B14F-4D97-AF65-F5344CB8AC3E}">
        <p14:creationId xmlns:p14="http://schemas.microsoft.com/office/powerpoint/2010/main" val="26673251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a:extLst>
              <a:ext uri="{FF2B5EF4-FFF2-40B4-BE49-F238E27FC236}">
                <a16:creationId xmlns:a16="http://schemas.microsoft.com/office/drawing/2014/main" id="{54D73059-5614-2587-ADE5-5E4A0FC05E56}"/>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EC4C878E-1A2D-5011-854D-F8E3FD44EE2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5506ABD3-65E2-33B9-53DB-B059421DCC40}"/>
              </a:ext>
            </a:extLst>
          </p:cNvPr>
          <p:cNvSpPr>
            <a:spLocks noGrp="1" noChangeArrowheads="1"/>
          </p:cNvSpPr>
          <p:nvPr>
            <p:ph type="sldNum" sz="quarter" idx="12"/>
          </p:nvPr>
        </p:nvSpPr>
        <p:spPr>
          <a:ln/>
        </p:spPr>
        <p:txBody>
          <a:bodyPr/>
          <a:lstStyle>
            <a:lvl1pPr>
              <a:defRPr/>
            </a:lvl1pPr>
          </a:lstStyle>
          <a:p>
            <a:pPr>
              <a:defRPr/>
            </a:pPr>
            <a:fld id="{3DB829C1-A820-4F88-9AB6-375FC125124F}" type="slidenum">
              <a:rPr lang="en-US" altLang="en-US"/>
              <a:pPr>
                <a:defRPr/>
              </a:pPr>
              <a:t>‹#›</a:t>
            </a:fld>
            <a:endParaRPr lang="en-US" altLang="en-US"/>
          </a:p>
        </p:txBody>
      </p:sp>
    </p:spTree>
    <p:extLst>
      <p:ext uri="{BB962C8B-B14F-4D97-AF65-F5344CB8AC3E}">
        <p14:creationId xmlns:p14="http://schemas.microsoft.com/office/powerpoint/2010/main" val="34407629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a:extLst>
              <a:ext uri="{FF2B5EF4-FFF2-40B4-BE49-F238E27FC236}">
                <a16:creationId xmlns:a16="http://schemas.microsoft.com/office/drawing/2014/main" id="{3247FB95-6547-7BE6-A76F-36DD30C59D80}"/>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8A77E772-BFA4-DC51-D977-58D55186D24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35FB61A6-FF8A-867C-87EB-54A721DF1433}"/>
              </a:ext>
            </a:extLst>
          </p:cNvPr>
          <p:cNvSpPr>
            <a:spLocks noGrp="1" noChangeArrowheads="1"/>
          </p:cNvSpPr>
          <p:nvPr>
            <p:ph type="sldNum" sz="quarter" idx="12"/>
          </p:nvPr>
        </p:nvSpPr>
        <p:spPr>
          <a:ln/>
        </p:spPr>
        <p:txBody>
          <a:bodyPr/>
          <a:lstStyle>
            <a:lvl1pPr>
              <a:defRPr/>
            </a:lvl1pPr>
          </a:lstStyle>
          <a:p>
            <a:pPr>
              <a:defRPr/>
            </a:pPr>
            <a:fld id="{9021D76F-5458-4C86-B837-136638E747C4}" type="slidenum">
              <a:rPr lang="en-US" altLang="en-US"/>
              <a:pPr>
                <a:defRPr/>
              </a:pPr>
              <a:t>‹#›</a:t>
            </a:fld>
            <a:endParaRPr lang="en-US" altLang="en-US"/>
          </a:p>
        </p:txBody>
      </p:sp>
    </p:spTree>
    <p:extLst>
      <p:ext uri="{BB962C8B-B14F-4D97-AF65-F5344CB8AC3E}">
        <p14:creationId xmlns:p14="http://schemas.microsoft.com/office/powerpoint/2010/main" val="371096799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8DFCD13-947D-9221-2E1F-CBEE979DA099}"/>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E30EA010-ED0B-C313-1641-2060D9B25BB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A0A81F18-FF1E-4E39-8067-E52CA0FF5A51}"/>
              </a:ext>
            </a:extLst>
          </p:cNvPr>
          <p:cNvSpPr>
            <a:spLocks noGrp="1" noChangeArrowheads="1"/>
          </p:cNvSpPr>
          <p:nvPr>
            <p:ph type="sldNum" sz="quarter" idx="12"/>
          </p:nvPr>
        </p:nvSpPr>
        <p:spPr>
          <a:ln/>
        </p:spPr>
        <p:txBody>
          <a:bodyPr/>
          <a:lstStyle>
            <a:lvl1pPr>
              <a:defRPr/>
            </a:lvl1pPr>
          </a:lstStyle>
          <a:p>
            <a:pPr>
              <a:defRPr/>
            </a:pPr>
            <a:fld id="{5E16E8F2-929C-4079-81D7-F2F295A70995}" type="slidenum">
              <a:rPr lang="en-US" altLang="en-US"/>
              <a:pPr>
                <a:defRPr/>
              </a:pPr>
              <a:t>‹#›</a:t>
            </a:fld>
            <a:endParaRPr lang="en-US" altLang="en-US"/>
          </a:p>
        </p:txBody>
      </p:sp>
    </p:spTree>
    <p:extLst>
      <p:ext uri="{BB962C8B-B14F-4D97-AF65-F5344CB8AC3E}">
        <p14:creationId xmlns:p14="http://schemas.microsoft.com/office/powerpoint/2010/main" val="38690957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C9E157FF-E99B-70B1-5434-B112ADAD1B6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AC0D01F-BBBA-29AF-05B0-7458CB11928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0C2D423D-3FE5-663D-8D66-CA3B7F5EA6B2}"/>
              </a:ext>
            </a:extLst>
          </p:cNvPr>
          <p:cNvSpPr>
            <a:spLocks noGrp="1" noChangeArrowheads="1"/>
          </p:cNvSpPr>
          <p:nvPr>
            <p:ph type="sldNum" sz="quarter" idx="12"/>
          </p:nvPr>
        </p:nvSpPr>
        <p:spPr>
          <a:ln/>
        </p:spPr>
        <p:txBody>
          <a:bodyPr/>
          <a:lstStyle>
            <a:lvl1pPr>
              <a:defRPr/>
            </a:lvl1pPr>
          </a:lstStyle>
          <a:p>
            <a:pPr>
              <a:defRPr/>
            </a:pPr>
            <a:fld id="{17E4D150-BE38-480B-A3EC-2785B81BC7AA}" type="slidenum">
              <a:rPr lang="en-US" altLang="en-US"/>
              <a:pPr>
                <a:defRPr/>
              </a:pPr>
              <a:t>‹#›</a:t>
            </a:fld>
            <a:endParaRPr lang="en-US" altLang="en-US"/>
          </a:p>
        </p:txBody>
      </p:sp>
    </p:spTree>
    <p:extLst>
      <p:ext uri="{BB962C8B-B14F-4D97-AF65-F5344CB8AC3E}">
        <p14:creationId xmlns:p14="http://schemas.microsoft.com/office/powerpoint/2010/main" val="40323024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D42A6F99-7E19-0E84-0FC1-C3719FADE96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663BB51-EB14-52E0-A845-AD7DDADB5E8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1AD96D46-D494-3ACA-5F3A-DB2E24E7CDF8}"/>
              </a:ext>
            </a:extLst>
          </p:cNvPr>
          <p:cNvSpPr>
            <a:spLocks noGrp="1" noChangeArrowheads="1"/>
          </p:cNvSpPr>
          <p:nvPr>
            <p:ph type="sldNum" sz="quarter" idx="12"/>
          </p:nvPr>
        </p:nvSpPr>
        <p:spPr>
          <a:ln/>
        </p:spPr>
        <p:txBody>
          <a:bodyPr/>
          <a:lstStyle>
            <a:lvl1pPr>
              <a:defRPr/>
            </a:lvl1pPr>
          </a:lstStyle>
          <a:p>
            <a:pPr>
              <a:defRPr/>
            </a:pPr>
            <a:fld id="{02F76E21-17A4-4853-8FB7-4C4D169B2627}" type="slidenum">
              <a:rPr lang="en-US" altLang="en-US"/>
              <a:pPr>
                <a:defRPr/>
              </a:pPr>
              <a:t>‹#›</a:t>
            </a:fld>
            <a:endParaRPr lang="en-US" altLang="en-US"/>
          </a:p>
        </p:txBody>
      </p:sp>
    </p:spTree>
    <p:extLst>
      <p:ext uri="{BB962C8B-B14F-4D97-AF65-F5344CB8AC3E}">
        <p14:creationId xmlns:p14="http://schemas.microsoft.com/office/powerpoint/2010/main" val="340815901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0ACEC4AB-5ACB-039A-02A7-F45CC230924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9526851C-C702-60DA-F809-0C6EF6E26C5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705AD81D-7305-6D28-0186-DDC54F859AAC}"/>
              </a:ext>
            </a:extLst>
          </p:cNvPr>
          <p:cNvSpPr>
            <a:spLocks noGrp="1" noChangeArrowheads="1"/>
          </p:cNvSpPr>
          <p:nvPr>
            <p:ph type="sldNum" sz="quarter" idx="12"/>
          </p:nvPr>
        </p:nvSpPr>
        <p:spPr>
          <a:ln/>
        </p:spPr>
        <p:txBody>
          <a:bodyPr/>
          <a:lstStyle>
            <a:lvl1pPr>
              <a:defRPr/>
            </a:lvl1pPr>
          </a:lstStyle>
          <a:p>
            <a:pPr>
              <a:defRPr/>
            </a:pPr>
            <a:fld id="{2782EA4A-F2F9-47BF-AD95-279F5841131C}" type="slidenum">
              <a:rPr lang="en-US" altLang="en-US"/>
              <a:pPr>
                <a:defRPr/>
              </a:pPr>
              <a:t>‹#›</a:t>
            </a:fld>
            <a:endParaRPr lang="en-US" altLang="en-US"/>
          </a:p>
        </p:txBody>
      </p:sp>
    </p:spTree>
    <p:extLst>
      <p:ext uri="{BB962C8B-B14F-4D97-AF65-F5344CB8AC3E}">
        <p14:creationId xmlns:p14="http://schemas.microsoft.com/office/powerpoint/2010/main" val="27881537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FB6E145E-327C-9582-1A7C-B5DB0AE9235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0AD4008-39F4-7041-32F5-0596D117C57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9118D2FE-1BEA-0F8D-E064-E17AD6CEB0BF}"/>
              </a:ext>
            </a:extLst>
          </p:cNvPr>
          <p:cNvSpPr>
            <a:spLocks noGrp="1" noChangeArrowheads="1"/>
          </p:cNvSpPr>
          <p:nvPr>
            <p:ph type="sldNum" sz="quarter" idx="12"/>
          </p:nvPr>
        </p:nvSpPr>
        <p:spPr>
          <a:ln/>
        </p:spPr>
        <p:txBody>
          <a:bodyPr/>
          <a:lstStyle>
            <a:lvl1pPr>
              <a:defRPr/>
            </a:lvl1pPr>
          </a:lstStyle>
          <a:p>
            <a:pPr>
              <a:defRPr/>
            </a:pPr>
            <a:fld id="{16CFB47E-7EC4-4A9F-922A-17C294E88CFE}" type="slidenum">
              <a:rPr lang="en-US" altLang="en-US"/>
              <a:pPr>
                <a:defRPr/>
              </a:pPr>
              <a:t>‹#›</a:t>
            </a:fld>
            <a:endParaRPr lang="en-US" altLang="en-US"/>
          </a:p>
        </p:txBody>
      </p:sp>
    </p:spTree>
    <p:extLst>
      <p:ext uri="{BB962C8B-B14F-4D97-AF65-F5344CB8AC3E}">
        <p14:creationId xmlns:p14="http://schemas.microsoft.com/office/powerpoint/2010/main" val="39803502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6ED3721-7DE0-07E3-1E91-A30D3435E599}"/>
              </a:ext>
            </a:extLst>
          </p:cNvPr>
          <p:cNvGrpSpPr>
            <a:grpSpLocks/>
          </p:cNvGrpSpPr>
          <p:nvPr/>
        </p:nvGrpSpPr>
        <p:grpSpPr bwMode="auto">
          <a:xfrm>
            <a:off x="0" y="0"/>
            <a:ext cx="8458200" cy="5943600"/>
            <a:chOff x="0" y="0"/>
            <a:chExt cx="5328" cy="3744"/>
          </a:xfrm>
        </p:grpSpPr>
        <p:sp>
          <p:nvSpPr>
            <p:cNvPr id="3" name="Freeform 3">
              <a:extLst>
                <a:ext uri="{FF2B5EF4-FFF2-40B4-BE49-F238E27FC236}">
                  <a16:creationId xmlns:a16="http://schemas.microsoft.com/office/drawing/2014/main" id="{6F70587D-724E-BDC6-FE87-20DA58F4C7F5}"/>
                </a:ext>
              </a:extLst>
            </p:cNvPr>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eaLnBrk="1" fontAlgn="auto" hangingPunct="1">
                <a:spcBef>
                  <a:spcPts val="0"/>
                </a:spcBef>
                <a:spcAft>
                  <a:spcPts val="0"/>
                </a:spcAft>
                <a:defRPr/>
              </a:pPr>
              <a:endParaRPr lang="de-DE">
                <a:latin typeface="+mn-lt"/>
                <a:cs typeface="+mn-cs"/>
              </a:endParaRPr>
            </a:p>
          </p:txBody>
        </p:sp>
        <p:sp>
          <p:nvSpPr>
            <p:cNvPr id="4" name="Freeform 4">
              <a:extLst>
                <a:ext uri="{FF2B5EF4-FFF2-40B4-BE49-F238E27FC236}">
                  <a16:creationId xmlns:a16="http://schemas.microsoft.com/office/drawing/2014/main" id="{7F2F06CE-B735-BBE3-EA2E-36A221EC7CBF}"/>
                </a:ext>
              </a:extLst>
            </p:cNvPr>
            <p:cNvSpPr>
              <a:spLocks/>
            </p:cNvSpPr>
            <p:nvPr/>
          </p:nvSpPr>
          <p:spPr bwMode="hidden">
            <a:xfrm>
              <a:off x="0" y="0"/>
              <a:ext cx="5328" cy="3689"/>
            </a:xfrm>
            <a:custGeom>
              <a:avLst/>
              <a:gdLst>
                <a:gd name="T0" fmla="*/ 5311 w 5328"/>
                <a:gd name="T1" fmla="*/ 3209 h 3689"/>
                <a:gd name="T2" fmla="*/ 0 w 5328"/>
                <a:gd name="T3" fmla="*/ 3689 h 3689"/>
                <a:gd name="T4" fmla="*/ 0 w 5328"/>
                <a:gd name="T5" fmla="*/ 9 h 3689"/>
                <a:gd name="T6" fmla="*/ 5328 w 5328"/>
                <a:gd name="T7" fmla="*/ 0 h 3689"/>
                <a:gd name="T8" fmla="*/ 5311 w 5328"/>
                <a:gd name="T9" fmla="*/ 3209 h 36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5" name="Date Placeholder 6">
            <a:extLst>
              <a:ext uri="{FF2B5EF4-FFF2-40B4-BE49-F238E27FC236}">
                <a16:creationId xmlns:a16="http://schemas.microsoft.com/office/drawing/2014/main" id="{C4A3DC14-7F9F-76B6-CFF5-3B1C2232A59A}"/>
              </a:ext>
            </a:extLst>
          </p:cNvPr>
          <p:cNvSpPr>
            <a:spLocks noGrp="1" noChangeArrowheads="1"/>
          </p:cNvSpPr>
          <p:nvPr>
            <p:ph type="dt" sz="quarter" idx="10"/>
          </p:nvPr>
        </p:nvSpPr>
        <p:spPr/>
        <p:txBody>
          <a:bodyPr/>
          <a:lstStyle>
            <a:lvl1pPr>
              <a:defRPr/>
            </a:lvl1pPr>
          </a:lstStyle>
          <a:p>
            <a:pPr>
              <a:defRPr/>
            </a:pPr>
            <a:endParaRPr lang="en-US"/>
          </a:p>
        </p:txBody>
      </p:sp>
      <p:sp>
        <p:nvSpPr>
          <p:cNvPr id="6" name="Footer Placeholder 7">
            <a:extLst>
              <a:ext uri="{FF2B5EF4-FFF2-40B4-BE49-F238E27FC236}">
                <a16:creationId xmlns:a16="http://schemas.microsoft.com/office/drawing/2014/main" id="{282C026E-1AC9-CBAA-AF74-73F57A1D8C41}"/>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8">
            <a:extLst>
              <a:ext uri="{FF2B5EF4-FFF2-40B4-BE49-F238E27FC236}">
                <a16:creationId xmlns:a16="http://schemas.microsoft.com/office/drawing/2014/main" id="{A16A69A4-17BD-4725-1098-62F1E1F4628D}"/>
              </a:ext>
            </a:extLst>
          </p:cNvPr>
          <p:cNvSpPr>
            <a:spLocks noGrp="1" noChangeArrowheads="1"/>
          </p:cNvSpPr>
          <p:nvPr>
            <p:ph type="sldNum" sz="quarter" idx="12"/>
          </p:nvPr>
        </p:nvSpPr>
        <p:spPr/>
        <p:txBody>
          <a:bodyPr/>
          <a:lstStyle>
            <a:lvl1pPr>
              <a:defRPr smtClean="0"/>
            </a:lvl1pPr>
          </a:lstStyle>
          <a:p>
            <a:pPr>
              <a:defRPr/>
            </a:pPr>
            <a:fld id="{17DBE895-3F87-4278-889C-0F0242C3347E}" type="slidenum">
              <a:rPr lang="en-US" altLang="en-US"/>
              <a:pPr>
                <a:defRPr/>
              </a:pPr>
              <a:t>‹#›</a:t>
            </a:fld>
            <a:endParaRPr lang="en-US" altLang="en-US"/>
          </a:p>
        </p:txBody>
      </p:sp>
    </p:spTree>
    <p:extLst>
      <p:ext uri="{BB962C8B-B14F-4D97-AF65-F5344CB8AC3E}">
        <p14:creationId xmlns:p14="http://schemas.microsoft.com/office/powerpoint/2010/main" val="189430938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AE619601-9DB7-953B-6150-01A76F2FA197}"/>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68C1CEF0-9A13-2349-149C-3ADA0FB4008F}"/>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D2BBDE53-150B-9E53-D796-6082A043612D}"/>
              </a:ext>
            </a:extLst>
          </p:cNvPr>
          <p:cNvSpPr>
            <a:spLocks noGrp="1" noChangeArrowheads="1"/>
          </p:cNvSpPr>
          <p:nvPr>
            <p:ph type="sldNum" sz="quarter" idx="12"/>
          </p:nvPr>
        </p:nvSpPr>
        <p:spPr/>
        <p:txBody>
          <a:bodyPr/>
          <a:lstStyle>
            <a:lvl1pPr>
              <a:defRPr smtClean="0"/>
            </a:lvl1pPr>
          </a:lstStyle>
          <a:p>
            <a:pPr>
              <a:defRPr/>
            </a:pPr>
            <a:fld id="{3785488F-ABD2-446D-9E47-5B011549F7BC}" type="slidenum">
              <a:rPr lang="en-US" altLang="en-US"/>
              <a:pPr>
                <a:defRPr/>
              </a:pPr>
              <a:t>‹#›</a:t>
            </a:fld>
            <a:endParaRPr lang="en-US" altLang="en-US"/>
          </a:p>
        </p:txBody>
      </p:sp>
    </p:spTree>
    <p:extLst>
      <p:ext uri="{BB962C8B-B14F-4D97-AF65-F5344CB8AC3E}">
        <p14:creationId xmlns:p14="http://schemas.microsoft.com/office/powerpoint/2010/main" val="5484457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a:extLst>
              <a:ext uri="{FF2B5EF4-FFF2-40B4-BE49-F238E27FC236}">
                <a16:creationId xmlns:a16="http://schemas.microsoft.com/office/drawing/2014/main" id="{5763CF0C-0C24-7D36-9169-E042F8F4200B}"/>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443FFA1D-B608-E622-AF59-0EB43F9A54CF}"/>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12D30A31-AF68-DDC6-A043-04205F5E4AE5}"/>
              </a:ext>
            </a:extLst>
          </p:cNvPr>
          <p:cNvSpPr>
            <a:spLocks noGrp="1" noChangeArrowheads="1"/>
          </p:cNvSpPr>
          <p:nvPr>
            <p:ph type="sldNum" sz="quarter" idx="12"/>
          </p:nvPr>
        </p:nvSpPr>
        <p:spPr/>
        <p:txBody>
          <a:bodyPr/>
          <a:lstStyle>
            <a:lvl1pPr>
              <a:defRPr smtClean="0"/>
            </a:lvl1pPr>
          </a:lstStyle>
          <a:p>
            <a:pPr>
              <a:defRPr/>
            </a:pPr>
            <a:fld id="{784AC71E-539E-48CD-8CD1-689281F1D342}" type="slidenum">
              <a:rPr lang="en-US" altLang="en-US"/>
              <a:pPr>
                <a:defRPr/>
              </a:pPr>
              <a:t>‹#›</a:t>
            </a:fld>
            <a:endParaRPr lang="en-US" altLang="en-US"/>
          </a:p>
        </p:txBody>
      </p:sp>
    </p:spTree>
    <p:extLst>
      <p:ext uri="{BB962C8B-B14F-4D97-AF65-F5344CB8AC3E}">
        <p14:creationId xmlns:p14="http://schemas.microsoft.com/office/powerpoint/2010/main" val="17304431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a:extLst>
              <a:ext uri="{FF2B5EF4-FFF2-40B4-BE49-F238E27FC236}">
                <a16:creationId xmlns:a16="http://schemas.microsoft.com/office/drawing/2014/main" id="{66B24A1C-5127-1C4D-25BD-EC1F9AD5FB2D}"/>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8">
            <a:extLst>
              <a:ext uri="{FF2B5EF4-FFF2-40B4-BE49-F238E27FC236}">
                <a16:creationId xmlns:a16="http://schemas.microsoft.com/office/drawing/2014/main" id="{BC80F7F0-E0C2-F21E-122C-684DE766B17A}"/>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9">
            <a:extLst>
              <a:ext uri="{FF2B5EF4-FFF2-40B4-BE49-F238E27FC236}">
                <a16:creationId xmlns:a16="http://schemas.microsoft.com/office/drawing/2014/main" id="{ACA96C8B-F285-B878-681F-AD26F411ACC6}"/>
              </a:ext>
            </a:extLst>
          </p:cNvPr>
          <p:cNvSpPr>
            <a:spLocks noGrp="1" noChangeArrowheads="1"/>
          </p:cNvSpPr>
          <p:nvPr>
            <p:ph type="sldNum" sz="quarter" idx="12"/>
          </p:nvPr>
        </p:nvSpPr>
        <p:spPr/>
        <p:txBody>
          <a:bodyPr/>
          <a:lstStyle>
            <a:lvl1pPr>
              <a:defRPr smtClean="0"/>
            </a:lvl1pPr>
          </a:lstStyle>
          <a:p>
            <a:pPr>
              <a:defRPr/>
            </a:pPr>
            <a:fld id="{94D2A0AD-C004-4977-82B4-A9FDE4463302}" type="slidenum">
              <a:rPr lang="en-US" altLang="en-US"/>
              <a:pPr>
                <a:defRPr/>
              </a:pPr>
              <a:t>‹#›</a:t>
            </a:fld>
            <a:endParaRPr lang="en-US" altLang="en-US"/>
          </a:p>
        </p:txBody>
      </p:sp>
    </p:spTree>
    <p:extLst>
      <p:ext uri="{BB962C8B-B14F-4D97-AF65-F5344CB8AC3E}">
        <p14:creationId xmlns:p14="http://schemas.microsoft.com/office/powerpoint/2010/main" val="12541696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a:extLst>
              <a:ext uri="{FF2B5EF4-FFF2-40B4-BE49-F238E27FC236}">
                <a16:creationId xmlns:a16="http://schemas.microsoft.com/office/drawing/2014/main" id="{B02F514D-55B1-7937-453F-F4987B57EAAD}"/>
              </a:ext>
            </a:extLst>
          </p:cNvPr>
          <p:cNvSpPr>
            <a:spLocks noGrp="1" noChangeArrowheads="1"/>
          </p:cNvSpPr>
          <p:nvPr>
            <p:ph type="dt" sz="half" idx="10"/>
          </p:nvPr>
        </p:nvSpPr>
        <p:spPr/>
        <p:txBody>
          <a:bodyPr/>
          <a:lstStyle>
            <a:lvl1pPr>
              <a:defRPr/>
            </a:lvl1pPr>
          </a:lstStyle>
          <a:p>
            <a:pPr>
              <a:defRPr/>
            </a:pPr>
            <a:endParaRPr lang="en-US"/>
          </a:p>
        </p:txBody>
      </p:sp>
      <p:sp>
        <p:nvSpPr>
          <p:cNvPr id="8" name="Rectangle 8">
            <a:extLst>
              <a:ext uri="{FF2B5EF4-FFF2-40B4-BE49-F238E27FC236}">
                <a16:creationId xmlns:a16="http://schemas.microsoft.com/office/drawing/2014/main" id="{A45D08FA-4979-5954-F91B-E3DA7AD059E4}"/>
              </a:ext>
            </a:extLst>
          </p:cNvPr>
          <p:cNvSpPr>
            <a:spLocks noGrp="1" noChangeArrowheads="1"/>
          </p:cNvSpPr>
          <p:nvPr>
            <p:ph type="ftr" sz="quarter" idx="11"/>
          </p:nvPr>
        </p:nvSpPr>
        <p:spPr/>
        <p:txBody>
          <a:bodyPr/>
          <a:lstStyle>
            <a:lvl1pPr>
              <a:defRPr/>
            </a:lvl1pPr>
          </a:lstStyle>
          <a:p>
            <a:pPr>
              <a:defRPr/>
            </a:pPr>
            <a:endParaRPr lang="en-US"/>
          </a:p>
        </p:txBody>
      </p:sp>
      <p:sp>
        <p:nvSpPr>
          <p:cNvPr id="9" name="Rectangle 9">
            <a:extLst>
              <a:ext uri="{FF2B5EF4-FFF2-40B4-BE49-F238E27FC236}">
                <a16:creationId xmlns:a16="http://schemas.microsoft.com/office/drawing/2014/main" id="{0F3D7E9A-02F7-3C53-B258-6F446FEAEE5F}"/>
              </a:ext>
            </a:extLst>
          </p:cNvPr>
          <p:cNvSpPr>
            <a:spLocks noGrp="1" noChangeArrowheads="1"/>
          </p:cNvSpPr>
          <p:nvPr>
            <p:ph type="sldNum" sz="quarter" idx="12"/>
          </p:nvPr>
        </p:nvSpPr>
        <p:spPr/>
        <p:txBody>
          <a:bodyPr/>
          <a:lstStyle>
            <a:lvl1pPr>
              <a:defRPr smtClean="0"/>
            </a:lvl1pPr>
          </a:lstStyle>
          <a:p>
            <a:pPr>
              <a:defRPr/>
            </a:pPr>
            <a:fld id="{CDE48FC8-85C5-4703-B3BA-BCD3327A411E}" type="slidenum">
              <a:rPr lang="en-US" altLang="en-US"/>
              <a:pPr>
                <a:defRPr/>
              </a:pPr>
              <a:t>‹#›</a:t>
            </a:fld>
            <a:endParaRPr lang="en-US" altLang="en-US"/>
          </a:p>
        </p:txBody>
      </p:sp>
    </p:spTree>
    <p:extLst>
      <p:ext uri="{BB962C8B-B14F-4D97-AF65-F5344CB8AC3E}">
        <p14:creationId xmlns:p14="http://schemas.microsoft.com/office/powerpoint/2010/main" val="23847915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a:extLst>
              <a:ext uri="{FF2B5EF4-FFF2-40B4-BE49-F238E27FC236}">
                <a16:creationId xmlns:a16="http://schemas.microsoft.com/office/drawing/2014/main" id="{D6703955-F293-B796-0B36-5B98895FFEFC}"/>
              </a:ext>
            </a:extLst>
          </p:cNvPr>
          <p:cNvSpPr>
            <a:spLocks noGrp="1" noChangeArrowheads="1"/>
          </p:cNvSpPr>
          <p:nvPr>
            <p:ph type="dt" sz="half" idx="10"/>
          </p:nvPr>
        </p:nvSpPr>
        <p:spPr/>
        <p:txBody>
          <a:bodyPr/>
          <a:lstStyle>
            <a:lvl1pPr>
              <a:defRPr/>
            </a:lvl1pPr>
          </a:lstStyle>
          <a:p>
            <a:pPr>
              <a:defRPr/>
            </a:pPr>
            <a:endParaRPr lang="en-US"/>
          </a:p>
        </p:txBody>
      </p:sp>
      <p:sp>
        <p:nvSpPr>
          <p:cNvPr id="4" name="Rectangle 8">
            <a:extLst>
              <a:ext uri="{FF2B5EF4-FFF2-40B4-BE49-F238E27FC236}">
                <a16:creationId xmlns:a16="http://schemas.microsoft.com/office/drawing/2014/main" id="{AA3AE2F3-3EF9-ECF6-6E12-D21288C622DC}"/>
              </a:ext>
            </a:extLst>
          </p:cNvPr>
          <p:cNvSpPr>
            <a:spLocks noGrp="1" noChangeArrowheads="1"/>
          </p:cNvSpPr>
          <p:nvPr>
            <p:ph type="ftr" sz="quarter" idx="11"/>
          </p:nvPr>
        </p:nvSpPr>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7551ED66-6FE0-FB2D-A349-8A2794996E0D}"/>
              </a:ext>
            </a:extLst>
          </p:cNvPr>
          <p:cNvSpPr>
            <a:spLocks noGrp="1" noChangeArrowheads="1"/>
          </p:cNvSpPr>
          <p:nvPr>
            <p:ph type="sldNum" sz="quarter" idx="12"/>
          </p:nvPr>
        </p:nvSpPr>
        <p:spPr/>
        <p:txBody>
          <a:bodyPr/>
          <a:lstStyle>
            <a:lvl1pPr>
              <a:defRPr smtClean="0"/>
            </a:lvl1pPr>
          </a:lstStyle>
          <a:p>
            <a:pPr>
              <a:defRPr/>
            </a:pPr>
            <a:fld id="{EF04B2CA-5F16-48D2-B6D9-4946C65966D6}" type="slidenum">
              <a:rPr lang="en-US" altLang="en-US"/>
              <a:pPr>
                <a:defRPr/>
              </a:pPr>
              <a:t>‹#›</a:t>
            </a:fld>
            <a:endParaRPr lang="en-US" altLang="en-US"/>
          </a:p>
        </p:txBody>
      </p:sp>
    </p:spTree>
    <p:extLst>
      <p:ext uri="{BB962C8B-B14F-4D97-AF65-F5344CB8AC3E}">
        <p14:creationId xmlns:p14="http://schemas.microsoft.com/office/powerpoint/2010/main" val="313298013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3BF025A-31B3-F15A-548B-C0A6FF7211D7}"/>
              </a:ext>
            </a:extLst>
          </p:cNvPr>
          <p:cNvSpPr>
            <a:spLocks noGrp="1" noChangeArrowheads="1"/>
          </p:cNvSpPr>
          <p:nvPr>
            <p:ph type="dt" sz="half" idx="10"/>
          </p:nvPr>
        </p:nvSpPr>
        <p:spPr/>
        <p:txBody>
          <a:bodyPr/>
          <a:lstStyle>
            <a:lvl1pPr>
              <a:defRPr/>
            </a:lvl1pPr>
          </a:lstStyle>
          <a:p>
            <a:pPr>
              <a:defRPr/>
            </a:pPr>
            <a:endParaRPr lang="en-US"/>
          </a:p>
        </p:txBody>
      </p:sp>
      <p:sp>
        <p:nvSpPr>
          <p:cNvPr id="3" name="Rectangle 8">
            <a:extLst>
              <a:ext uri="{FF2B5EF4-FFF2-40B4-BE49-F238E27FC236}">
                <a16:creationId xmlns:a16="http://schemas.microsoft.com/office/drawing/2014/main" id="{72A07E9B-3A89-212A-72AA-B5599FF81771}"/>
              </a:ext>
            </a:extLst>
          </p:cNvPr>
          <p:cNvSpPr>
            <a:spLocks noGrp="1" noChangeArrowheads="1"/>
          </p:cNvSpPr>
          <p:nvPr>
            <p:ph type="ftr" sz="quarter" idx="11"/>
          </p:nvPr>
        </p:nvSpPr>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7E308F9D-0B0E-F6BE-D973-004291374789}"/>
              </a:ext>
            </a:extLst>
          </p:cNvPr>
          <p:cNvSpPr>
            <a:spLocks noGrp="1" noChangeArrowheads="1"/>
          </p:cNvSpPr>
          <p:nvPr>
            <p:ph type="sldNum" sz="quarter" idx="12"/>
          </p:nvPr>
        </p:nvSpPr>
        <p:spPr/>
        <p:txBody>
          <a:bodyPr/>
          <a:lstStyle>
            <a:lvl1pPr>
              <a:defRPr smtClean="0"/>
            </a:lvl1pPr>
          </a:lstStyle>
          <a:p>
            <a:pPr>
              <a:defRPr/>
            </a:pPr>
            <a:fld id="{37693E8B-DA4F-4FDC-92BC-6DC2D647D163}" type="slidenum">
              <a:rPr lang="en-US" altLang="en-US"/>
              <a:pPr>
                <a:defRPr/>
              </a:pPr>
              <a:t>‹#›</a:t>
            </a:fld>
            <a:endParaRPr lang="en-US" altLang="en-US"/>
          </a:p>
        </p:txBody>
      </p:sp>
    </p:spTree>
    <p:extLst>
      <p:ext uri="{BB962C8B-B14F-4D97-AF65-F5344CB8AC3E}">
        <p14:creationId xmlns:p14="http://schemas.microsoft.com/office/powerpoint/2010/main" val="101975154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a:extLst>
              <a:ext uri="{FF2B5EF4-FFF2-40B4-BE49-F238E27FC236}">
                <a16:creationId xmlns:a16="http://schemas.microsoft.com/office/drawing/2014/main" id="{085D0531-389D-3E19-9203-17DF37B23407}"/>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8">
            <a:extLst>
              <a:ext uri="{FF2B5EF4-FFF2-40B4-BE49-F238E27FC236}">
                <a16:creationId xmlns:a16="http://schemas.microsoft.com/office/drawing/2014/main" id="{68E1DD23-19CF-97A8-008B-0B6F43CB5A74}"/>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9">
            <a:extLst>
              <a:ext uri="{FF2B5EF4-FFF2-40B4-BE49-F238E27FC236}">
                <a16:creationId xmlns:a16="http://schemas.microsoft.com/office/drawing/2014/main" id="{7FACBA30-1A08-1A94-53B3-7E1F7B52FB25}"/>
              </a:ext>
            </a:extLst>
          </p:cNvPr>
          <p:cNvSpPr>
            <a:spLocks noGrp="1" noChangeArrowheads="1"/>
          </p:cNvSpPr>
          <p:nvPr>
            <p:ph type="sldNum" sz="quarter" idx="12"/>
          </p:nvPr>
        </p:nvSpPr>
        <p:spPr/>
        <p:txBody>
          <a:bodyPr/>
          <a:lstStyle>
            <a:lvl1pPr>
              <a:defRPr smtClean="0"/>
            </a:lvl1pPr>
          </a:lstStyle>
          <a:p>
            <a:pPr>
              <a:defRPr/>
            </a:pPr>
            <a:fld id="{303C13FF-7C82-4273-ACF2-B78DBE036CFD}" type="slidenum">
              <a:rPr lang="en-US" altLang="en-US"/>
              <a:pPr>
                <a:defRPr/>
              </a:pPr>
              <a:t>‹#›</a:t>
            </a:fld>
            <a:endParaRPr lang="en-US" altLang="en-US"/>
          </a:p>
        </p:txBody>
      </p:sp>
    </p:spTree>
    <p:extLst>
      <p:ext uri="{BB962C8B-B14F-4D97-AF65-F5344CB8AC3E}">
        <p14:creationId xmlns:p14="http://schemas.microsoft.com/office/powerpoint/2010/main" val="297625676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a:extLst>
              <a:ext uri="{FF2B5EF4-FFF2-40B4-BE49-F238E27FC236}">
                <a16:creationId xmlns:a16="http://schemas.microsoft.com/office/drawing/2014/main" id="{669AD62D-ACB2-56B1-E0E5-E8DD9D0A2814}"/>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8">
            <a:extLst>
              <a:ext uri="{FF2B5EF4-FFF2-40B4-BE49-F238E27FC236}">
                <a16:creationId xmlns:a16="http://schemas.microsoft.com/office/drawing/2014/main" id="{BECCD2E9-302C-9DCC-C513-CA97B054C4B7}"/>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9">
            <a:extLst>
              <a:ext uri="{FF2B5EF4-FFF2-40B4-BE49-F238E27FC236}">
                <a16:creationId xmlns:a16="http://schemas.microsoft.com/office/drawing/2014/main" id="{4BB7A396-7A49-D64D-BE05-093883D43C9A}"/>
              </a:ext>
            </a:extLst>
          </p:cNvPr>
          <p:cNvSpPr>
            <a:spLocks noGrp="1" noChangeArrowheads="1"/>
          </p:cNvSpPr>
          <p:nvPr>
            <p:ph type="sldNum" sz="quarter" idx="12"/>
          </p:nvPr>
        </p:nvSpPr>
        <p:spPr/>
        <p:txBody>
          <a:bodyPr/>
          <a:lstStyle>
            <a:lvl1pPr>
              <a:defRPr smtClean="0"/>
            </a:lvl1pPr>
          </a:lstStyle>
          <a:p>
            <a:pPr>
              <a:defRPr/>
            </a:pPr>
            <a:fld id="{2D1CB7A2-53AC-4CCB-AAAB-CCC0EA2829B1}" type="slidenum">
              <a:rPr lang="en-US" altLang="en-US"/>
              <a:pPr>
                <a:defRPr/>
              </a:pPr>
              <a:t>‹#›</a:t>
            </a:fld>
            <a:endParaRPr lang="en-US" altLang="en-US"/>
          </a:p>
        </p:txBody>
      </p:sp>
    </p:spTree>
    <p:extLst>
      <p:ext uri="{BB962C8B-B14F-4D97-AF65-F5344CB8AC3E}">
        <p14:creationId xmlns:p14="http://schemas.microsoft.com/office/powerpoint/2010/main" val="366501256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25396E1B-577B-47C8-2A30-612B80989EAB}"/>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E6872E71-F9C2-882E-B91B-806CD31E6E8F}"/>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DAE8E124-48AE-E9CF-AE8D-31E910785F58}"/>
              </a:ext>
            </a:extLst>
          </p:cNvPr>
          <p:cNvSpPr>
            <a:spLocks noGrp="1" noChangeArrowheads="1"/>
          </p:cNvSpPr>
          <p:nvPr>
            <p:ph type="sldNum" sz="quarter" idx="12"/>
          </p:nvPr>
        </p:nvSpPr>
        <p:spPr/>
        <p:txBody>
          <a:bodyPr/>
          <a:lstStyle>
            <a:lvl1pPr>
              <a:defRPr smtClean="0"/>
            </a:lvl1pPr>
          </a:lstStyle>
          <a:p>
            <a:pPr>
              <a:defRPr/>
            </a:pPr>
            <a:fld id="{342C736C-D769-4136-A2BA-2BB875880890}" type="slidenum">
              <a:rPr lang="en-US" altLang="en-US"/>
              <a:pPr>
                <a:defRPr/>
              </a:pPr>
              <a:t>‹#›</a:t>
            </a:fld>
            <a:endParaRPr lang="en-US" altLang="en-US"/>
          </a:p>
        </p:txBody>
      </p:sp>
    </p:spTree>
    <p:extLst>
      <p:ext uri="{BB962C8B-B14F-4D97-AF65-F5344CB8AC3E}">
        <p14:creationId xmlns:p14="http://schemas.microsoft.com/office/powerpoint/2010/main" val="77665851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a:extLst>
              <a:ext uri="{FF2B5EF4-FFF2-40B4-BE49-F238E27FC236}">
                <a16:creationId xmlns:a16="http://schemas.microsoft.com/office/drawing/2014/main" id="{46077C21-F5D4-1312-FE47-39FA1D402098}"/>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8">
            <a:extLst>
              <a:ext uri="{FF2B5EF4-FFF2-40B4-BE49-F238E27FC236}">
                <a16:creationId xmlns:a16="http://schemas.microsoft.com/office/drawing/2014/main" id="{D1BF0BB5-1319-112A-7154-EC3499D08904}"/>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D7C73812-947C-2BDE-2E89-42A2B09C34FE}"/>
              </a:ext>
            </a:extLst>
          </p:cNvPr>
          <p:cNvSpPr>
            <a:spLocks noGrp="1" noChangeArrowheads="1"/>
          </p:cNvSpPr>
          <p:nvPr>
            <p:ph type="sldNum" sz="quarter" idx="12"/>
          </p:nvPr>
        </p:nvSpPr>
        <p:spPr/>
        <p:txBody>
          <a:bodyPr/>
          <a:lstStyle>
            <a:lvl1pPr>
              <a:defRPr smtClean="0"/>
            </a:lvl1pPr>
          </a:lstStyle>
          <a:p>
            <a:pPr>
              <a:defRPr/>
            </a:pPr>
            <a:fld id="{EE942574-138E-4E6B-8753-263AC583A618}" type="slidenum">
              <a:rPr lang="en-US" altLang="en-US"/>
              <a:pPr>
                <a:defRPr/>
              </a:pPr>
              <a:t>‹#›</a:t>
            </a:fld>
            <a:endParaRPr lang="en-US" altLang="en-US"/>
          </a:p>
        </p:txBody>
      </p:sp>
    </p:spTree>
    <p:extLst>
      <p:ext uri="{BB962C8B-B14F-4D97-AF65-F5344CB8AC3E}">
        <p14:creationId xmlns:p14="http://schemas.microsoft.com/office/powerpoint/2010/main" val="37546479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a:extLst>
              <a:ext uri="{FF2B5EF4-FFF2-40B4-BE49-F238E27FC236}">
                <a16:creationId xmlns:a16="http://schemas.microsoft.com/office/drawing/2014/main" id="{A4FF062B-F350-A0C6-3E2B-B005F860F9E5}"/>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8">
            <a:extLst>
              <a:ext uri="{FF2B5EF4-FFF2-40B4-BE49-F238E27FC236}">
                <a16:creationId xmlns:a16="http://schemas.microsoft.com/office/drawing/2014/main" id="{06829C09-3664-C7FE-D84B-C66E1D145A91}"/>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30C6C4D6-CCF0-AF65-1647-71C18DA38061}"/>
              </a:ext>
            </a:extLst>
          </p:cNvPr>
          <p:cNvSpPr>
            <a:spLocks noGrp="1" noChangeArrowheads="1"/>
          </p:cNvSpPr>
          <p:nvPr>
            <p:ph type="sldNum" sz="quarter" idx="12"/>
          </p:nvPr>
        </p:nvSpPr>
        <p:spPr/>
        <p:txBody>
          <a:bodyPr/>
          <a:lstStyle>
            <a:lvl1pPr>
              <a:defRPr smtClean="0"/>
            </a:lvl1pPr>
          </a:lstStyle>
          <a:p>
            <a:pPr>
              <a:defRPr/>
            </a:pPr>
            <a:fld id="{AA9A1B00-4A44-4C86-B9BD-CDAD1A3FA85E}" type="slidenum">
              <a:rPr lang="en-US" altLang="en-US"/>
              <a:pPr>
                <a:defRPr/>
              </a:pPr>
              <a:t>‹#›</a:t>
            </a:fld>
            <a:endParaRPr lang="en-US" altLang="en-US"/>
          </a:p>
        </p:txBody>
      </p:sp>
    </p:spTree>
    <p:extLst>
      <p:ext uri="{BB962C8B-B14F-4D97-AF65-F5344CB8AC3E}">
        <p14:creationId xmlns:p14="http://schemas.microsoft.com/office/powerpoint/2010/main" val="56730831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a:extLst>
              <a:ext uri="{FF2B5EF4-FFF2-40B4-BE49-F238E27FC236}">
                <a16:creationId xmlns:a16="http://schemas.microsoft.com/office/drawing/2014/main" id="{C5376834-9DC9-76AE-941E-CEB43C055E67}"/>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8">
            <a:extLst>
              <a:ext uri="{FF2B5EF4-FFF2-40B4-BE49-F238E27FC236}">
                <a16:creationId xmlns:a16="http://schemas.microsoft.com/office/drawing/2014/main" id="{8E0ACE89-7DEC-2DBD-845E-089C3918F267}"/>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5A06718C-DB2A-5696-115D-34E7B005E89E}"/>
              </a:ext>
            </a:extLst>
          </p:cNvPr>
          <p:cNvSpPr>
            <a:spLocks noGrp="1" noChangeArrowheads="1"/>
          </p:cNvSpPr>
          <p:nvPr>
            <p:ph type="sldNum" sz="quarter" idx="12"/>
          </p:nvPr>
        </p:nvSpPr>
        <p:spPr/>
        <p:txBody>
          <a:bodyPr/>
          <a:lstStyle>
            <a:lvl1pPr>
              <a:defRPr smtClean="0"/>
            </a:lvl1pPr>
          </a:lstStyle>
          <a:p>
            <a:pPr>
              <a:defRPr/>
            </a:pPr>
            <a:fld id="{0DDD2DAD-DB42-4772-A9E6-855145D39083}" type="slidenum">
              <a:rPr lang="en-US" altLang="en-US"/>
              <a:pPr>
                <a:defRPr/>
              </a:pPr>
              <a:t>‹#›</a:t>
            </a:fld>
            <a:endParaRPr lang="en-US" altLang="en-US"/>
          </a:p>
        </p:txBody>
      </p:sp>
    </p:spTree>
    <p:extLst>
      <p:ext uri="{BB962C8B-B14F-4D97-AF65-F5344CB8AC3E}">
        <p14:creationId xmlns:p14="http://schemas.microsoft.com/office/powerpoint/2010/main" val="339517465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08FD849-EC96-AB0C-6D75-D8CF24BD9D1D}"/>
              </a:ext>
            </a:extLst>
          </p:cNvPr>
          <p:cNvSpPr>
            <a:spLocks noChangeArrowheads="1"/>
          </p:cNvSpPr>
          <p:nvPr/>
        </p:nvSpPr>
        <p:spPr bwMode="auto">
          <a:xfrm>
            <a:off x="381000" y="990600"/>
            <a:ext cx="76200" cy="5105400"/>
          </a:xfrm>
          <a:prstGeom prst="rect">
            <a:avLst/>
          </a:prstGeom>
          <a:solidFill>
            <a:schemeClr val="bg2"/>
          </a:solidFill>
          <a:ln>
            <a:noFill/>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nvGrpSpPr>
          <p:cNvPr id="3" name="Group 8">
            <a:extLst>
              <a:ext uri="{FF2B5EF4-FFF2-40B4-BE49-F238E27FC236}">
                <a16:creationId xmlns:a16="http://schemas.microsoft.com/office/drawing/2014/main" id="{C360141B-5D78-0B1F-9415-5D86FB81C563}"/>
              </a:ext>
            </a:extLst>
          </p:cNvPr>
          <p:cNvGrpSpPr>
            <a:grpSpLocks/>
          </p:cNvGrpSpPr>
          <p:nvPr/>
        </p:nvGrpSpPr>
        <p:grpSpPr bwMode="auto">
          <a:xfrm>
            <a:off x="381000" y="304800"/>
            <a:ext cx="8391525" cy="5791200"/>
            <a:chOff x="240" y="192"/>
            <a:chExt cx="5286" cy="3648"/>
          </a:xfrm>
        </p:grpSpPr>
        <p:sp>
          <p:nvSpPr>
            <p:cNvPr id="4" name="Rectangle 9">
              <a:extLst>
                <a:ext uri="{FF2B5EF4-FFF2-40B4-BE49-F238E27FC236}">
                  <a16:creationId xmlns:a16="http://schemas.microsoft.com/office/drawing/2014/main" id="{F48ED1A8-69B3-6233-A8AD-D979682BE24E}"/>
                </a:ext>
              </a:extLst>
            </p:cNvPr>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5" name="Rectangle 10">
              <a:extLst>
                <a:ext uri="{FF2B5EF4-FFF2-40B4-BE49-F238E27FC236}">
                  <a16:creationId xmlns:a16="http://schemas.microsoft.com/office/drawing/2014/main" id="{CB8F6A02-1C45-A301-B674-A018EDC79267}"/>
                </a:ext>
              </a:extLst>
            </p:cNvPr>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6" name="Rectangle 11">
              <a:extLst>
                <a:ext uri="{FF2B5EF4-FFF2-40B4-BE49-F238E27FC236}">
                  <a16:creationId xmlns:a16="http://schemas.microsoft.com/office/drawing/2014/main" id="{78FA54DB-4E52-B9AE-FC8C-EFFBD635871E}"/>
                </a:ext>
              </a:extLst>
            </p:cNvPr>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7" name="Rectangle 12">
              <a:extLst>
                <a:ext uri="{FF2B5EF4-FFF2-40B4-BE49-F238E27FC236}">
                  <a16:creationId xmlns:a16="http://schemas.microsoft.com/office/drawing/2014/main" id="{79CBE005-AC2B-654F-3241-D8FC53F003E2}"/>
                </a:ext>
              </a:extLst>
            </p:cNvPr>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8" name="Line 13">
              <a:extLst>
                <a:ext uri="{FF2B5EF4-FFF2-40B4-BE49-F238E27FC236}">
                  <a16:creationId xmlns:a16="http://schemas.microsoft.com/office/drawing/2014/main" id="{ABB3DC9E-19F5-3B5F-81DE-0EEBFBA6E41F}"/>
                </a:ext>
              </a:extLst>
            </p:cNvPr>
            <p:cNvSpPr>
              <a:spLocks noChangeShapeType="1"/>
            </p:cNvSpPr>
            <p:nvPr/>
          </p:nvSpPr>
          <p:spPr bwMode="auto">
            <a:xfrm flipH="1">
              <a:off x="480" y="2256"/>
              <a:ext cx="484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14">
              <a:extLst>
                <a:ext uri="{FF2B5EF4-FFF2-40B4-BE49-F238E27FC236}">
                  <a16:creationId xmlns:a16="http://schemas.microsoft.com/office/drawing/2014/main" id="{FD6F3DAD-9ED9-3A7D-2255-373C93B906C0}"/>
                </a:ext>
              </a:extLst>
            </p:cNvPr>
            <p:cNvSpPr>
              <a:spLocks noChangeArrowheads="1"/>
            </p:cNvSpPr>
            <p:nvPr/>
          </p:nvSpPr>
          <p:spPr bwMode="auto">
            <a:xfrm>
              <a:off x="240" y="192"/>
              <a:ext cx="5286" cy="3648"/>
            </a:xfrm>
            <a:prstGeom prst="rect">
              <a:avLst/>
            </a:prstGeom>
            <a:no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0" name="Rectangle 5">
            <a:extLst>
              <a:ext uri="{FF2B5EF4-FFF2-40B4-BE49-F238E27FC236}">
                <a16:creationId xmlns:a16="http://schemas.microsoft.com/office/drawing/2014/main" id="{B1658F6D-7D54-3D47-5A90-1A079481FB53}"/>
              </a:ext>
            </a:extLst>
          </p:cNvPr>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1" name="Rectangle 6">
            <a:extLst>
              <a:ext uri="{FF2B5EF4-FFF2-40B4-BE49-F238E27FC236}">
                <a16:creationId xmlns:a16="http://schemas.microsoft.com/office/drawing/2014/main" id="{0F3933F7-52FE-5F91-2EA3-AA2452B5934E}"/>
              </a:ext>
            </a:extLst>
          </p:cNvPr>
          <p:cNvSpPr>
            <a:spLocks noGrp="1" noChangeArrowheads="1"/>
          </p:cNvSpPr>
          <p:nvPr>
            <p:ph type="ftr" sz="quarter" idx="11"/>
          </p:nvPr>
        </p:nvSpPr>
        <p:spPr/>
        <p:txBody>
          <a:bodyPr/>
          <a:lstStyle>
            <a:lvl1pPr>
              <a:defRPr/>
            </a:lvl1pPr>
          </a:lstStyle>
          <a:p>
            <a:pPr>
              <a:defRPr/>
            </a:pPr>
            <a:endParaRPr lang="en-US"/>
          </a:p>
        </p:txBody>
      </p:sp>
      <p:sp>
        <p:nvSpPr>
          <p:cNvPr id="12" name="Rectangle 7">
            <a:extLst>
              <a:ext uri="{FF2B5EF4-FFF2-40B4-BE49-F238E27FC236}">
                <a16:creationId xmlns:a16="http://schemas.microsoft.com/office/drawing/2014/main" id="{FADFEB73-276C-C930-83BA-1EA474F0563A}"/>
              </a:ext>
            </a:extLst>
          </p:cNvPr>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61D612D4-EDF8-408E-9FB3-56E0C301DAD2}" type="slidenum">
              <a:rPr lang="en-US" altLang="en-US"/>
              <a:pPr>
                <a:defRPr/>
              </a:pPr>
              <a:t>‹#›</a:t>
            </a:fld>
            <a:endParaRPr lang="en-US" altLang="en-US"/>
          </a:p>
        </p:txBody>
      </p:sp>
    </p:spTree>
    <p:extLst>
      <p:ext uri="{BB962C8B-B14F-4D97-AF65-F5344CB8AC3E}">
        <p14:creationId xmlns:p14="http://schemas.microsoft.com/office/powerpoint/2010/main" val="411808096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5225A649-7B15-1B83-35A3-CCE54CEA26A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34479ABD-15FD-D872-37DA-E66E25A2BDD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74F2DA9-E514-3680-B5AC-449DD774B6B9}"/>
              </a:ext>
            </a:extLst>
          </p:cNvPr>
          <p:cNvSpPr>
            <a:spLocks noGrp="1" noChangeArrowheads="1"/>
          </p:cNvSpPr>
          <p:nvPr>
            <p:ph type="sldNum" sz="quarter" idx="12"/>
          </p:nvPr>
        </p:nvSpPr>
        <p:spPr>
          <a:ln/>
        </p:spPr>
        <p:txBody>
          <a:bodyPr/>
          <a:lstStyle>
            <a:lvl1pPr>
              <a:defRPr/>
            </a:lvl1pPr>
          </a:lstStyle>
          <a:p>
            <a:pPr>
              <a:defRPr/>
            </a:pPr>
            <a:fld id="{AD22C738-F76E-4BF4-9942-D009A6A187B2}" type="slidenum">
              <a:rPr lang="en-US" altLang="en-US"/>
              <a:pPr>
                <a:defRPr/>
              </a:pPr>
              <a:t>‹#›</a:t>
            </a:fld>
            <a:endParaRPr lang="en-US" altLang="en-US"/>
          </a:p>
        </p:txBody>
      </p:sp>
    </p:spTree>
    <p:extLst>
      <p:ext uri="{BB962C8B-B14F-4D97-AF65-F5344CB8AC3E}">
        <p14:creationId xmlns:p14="http://schemas.microsoft.com/office/powerpoint/2010/main" val="46892938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2F4ED835-F542-B2CE-9F90-C524CCD8EAC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E4BC7547-4516-81D5-655B-CF0E7B65118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BADBDC0-3C59-C43E-D785-485F4664EB67}"/>
              </a:ext>
            </a:extLst>
          </p:cNvPr>
          <p:cNvSpPr>
            <a:spLocks noGrp="1" noChangeArrowheads="1"/>
          </p:cNvSpPr>
          <p:nvPr>
            <p:ph type="sldNum" sz="quarter" idx="12"/>
          </p:nvPr>
        </p:nvSpPr>
        <p:spPr>
          <a:ln/>
        </p:spPr>
        <p:txBody>
          <a:bodyPr/>
          <a:lstStyle>
            <a:lvl1pPr>
              <a:defRPr/>
            </a:lvl1pPr>
          </a:lstStyle>
          <a:p>
            <a:pPr>
              <a:defRPr/>
            </a:pPr>
            <a:fld id="{00DFFFE5-55C8-483E-9712-6E3B29A3F7A2}" type="slidenum">
              <a:rPr lang="en-US" altLang="en-US"/>
              <a:pPr>
                <a:defRPr/>
              </a:pPr>
              <a:t>‹#›</a:t>
            </a:fld>
            <a:endParaRPr lang="en-US" altLang="en-US"/>
          </a:p>
        </p:txBody>
      </p:sp>
    </p:spTree>
    <p:extLst>
      <p:ext uri="{BB962C8B-B14F-4D97-AF65-F5344CB8AC3E}">
        <p14:creationId xmlns:p14="http://schemas.microsoft.com/office/powerpoint/2010/main" val="329010899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a:extLst>
              <a:ext uri="{FF2B5EF4-FFF2-40B4-BE49-F238E27FC236}">
                <a16:creationId xmlns:a16="http://schemas.microsoft.com/office/drawing/2014/main" id="{1E026B6B-A63F-56F4-134F-CBB5522EB76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E0D2973-6AE9-ED98-F984-1C2A827B8B3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373EB8F5-63D2-A4D6-10FC-484989925B6A}"/>
              </a:ext>
            </a:extLst>
          </p:cNvPr>
          <p:cNvSpPr>
            <a:spLocks noGrp="1" noChangeArrowheads="1"/>
          </p:cNvSpPr>
          <p:nvPr>
            <p:ph type="sldNum" sz="quarter" idx="12"/>
          </p:nvPr>
        </p:nvSpPr>
        <p:spPr>
          <a:ln/>
        </p:spPr>
        <p:txBody>
          <a:bodyPr/>
          <a:lstStyle>
            <a:lvl1pPr>
              <a:defRPr/>
            </a:lvl1pPr>
          </a:lstStyle>
          <a:p>
            <a:pPr>
              <a:defRPr/>
            </a:pPr>
            <a:fld id="{27C4FA34-C0A3-4DA0-ABA4-BE438B9C1349}" type="slidenum">
              <a:rPr lang="en-US" altLang="en-US"/>
              <a:pPr>
                <a:defRPr/>
              </a:pPr>
              <a:t>‹#›</a:t>
            </a:fld>
            <a:endParaRPr lang="en-US" altLang="en-US"/>
          </a:p>
        </p:txBody>
      </p:sp>
    </p:spTree>
    <p:extLst>
      <p:ext uri="{BB962C8B-B14F-4D97-AF65-F5344CB8AC3E}">
        <p14:creationId xmlns:p14="http://schemas.microsoft.com/office/powerpoint/2010/main" val="35879506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a:extLst>
              <a:ext uri="{FF2B5EF4-FFF2-40B4-BE49-F238E27FC236}">
                <a16:creationId xmlns:a16="http://schemas.microsoft.com/office/drawing/2014/main" id="{C8E652E8-F38F-B9AB-F985-76F3E777E121}"/>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1ADA6591-2F34-D95F-AB41-EEA3E372915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836A0022-D6A2-4DF5-8F3B-015AD798EE3E}"/>
              </a:ext>
            </a:extLst>
          </p:cNvPr>
          <p:cNvSpPr>
            <a:spLocks noGrp="1" noChangeArrowheads="1"/>
          </p:cNvSpPr>
          <p:nvPr>
            <p:ph type="sldNum" sz="quarter" idx="12"/>
          </p:nvPr>
        </p:nvSpPr>
        <p:spPr>
          <a:ln/>
        </p:spPr>
        <p:txBody>
          <a:bodyPr/>
          <a:lstStyle>
            <a:lvl1pPr>
              <a:defRPr/>
            </a:lvl1pPr>
          </a:lstStyle>
          <a:p>
            <a:pPr>
              <a:defRPr/>
            </a:pPr>
            <a:fld id="{29110F6F-144D-469D-8B78-EBE3FCC76223}" type="slidenum">
              <a:rPr lang="en-US" altLang="en-US"/>
              <a:pPr>
                <a:defRPr/>
              </a:pPr>
              <a:t>‹#›</a:t>
            </a:fld>
            <a:endParaRPr lang="en-US" altLang="en-US"/>
          </a:p>
        </p:txBody>
      </p:sp>
    </p:spTree>
    <p:extLst>
      <p:ext uri="{BB962C8B-B14F-4D97-AF65-F5344CB8AC3E}">
        <p14:creationId xmlns:p14="http://schemas.microsoft.com/office/powerpoint/2010/main" val="57849219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a:extLst>
              <a:ext uri="{FF2B5EF4-FFF2-40B4-BE49-F238E27FC236}">
                <a16:creationId xmlns:a16="http://schemas.microsoft.com/office/drawing/2014/main" id="{C7DA8136-8428-4D9D-59C0-713D51E8149B}"/>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C0BEAAE8-C318-AAED-C1E0-EE38DCAAFE0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56CD620B-494E-A335-0132-7771609F01E1}"/>
              </a:ext>
            </a:extLst>
          </p:cNvPr>
          <p:cNvSpPr>
            <a:spLocks noGrp="1" noChangeArrowheads="1"/>
          </p:cNvSpPr>
          <p:nvPr>
            <p:ph type="sldNum" sz="quarter" idx="12"/>
          </p:nvPr>
        </p:nvSpPr>
        <p:spPr>
          <a:ln/>
        </p:spPr>
        <p:txBody>
          <a:bodyPr/>
          <a:lstStyle>
            <a:lvl1pPr>
              <a:defRPr/>
            </a:lvl1pPr>
          </a:lstStyle>
          <a:p>
            <a:pPr>
              <a:defRPr/>
            </a:pPr>
            <a:fld id="{0BECCAC3-A16D-48DA-8343-5B38CFD959CF}" type="slidenum">
              <a:rPr lang="en-US" altLang="en-US"/>
              <a:pPr>
                <a:defRPr/>
              </a:pPr>
              <a:t>‹#›</a:t>
            </a:fld>
            <a:endParaRPr lang="en-US" altLang="en-US"/>
          </a:p>
        </p:txBody>
      </p:sp>
    </p:spTree>
    <p:extLst>
      <p:ext uri="{BB962C8B-B14F-4D97-AF65-F5344CB8AC3E}">
        <p14:creationId xmlns:p14="http://schemas.microsoft.com/office/powerpoint/2010/main" val="162905990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065C3BD4-2214-3669-7DC5-C250877A4E16}"/>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6270A471-A8B0-BF73-0F31-07FCD2C0A37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20B7D917-189A-72A5-5127-5637692E7DF2}"/>
              </a:ext>
            </a:extLst>
          </p:cNvPr>
          <p:cNvSpPr>
            <a:spLocks noGrp="1" noChangeArrowheads="1"/>
          </p:cNvSpPr>
          <p:nvPr>
            <p:ph type="sldNum" sz="quarter" idx="12"/>
          </p:nvPr>
        </p:nvSpPr>
        <p:spPr>
          <a:ln/>
        </p:spPr>
        <p:txBody>
          <a:bodyPr/>
          <a:lstStyle>
            <a:lvl1pPr>
              <a:defRPr/>
            </a:lvl1pPr>
          </a:lstStyle>
          <a:p>
            <a:pPr>
              <a:defRPr/>
            </a:pPr>
            <a:fld id="{C6EE97A2-6E6B-44F9-BEC7-4FEBE5DD6760}" type="slidenum">
              <a:rPr lang="en-US" altLang="en-US"/>
              <a:pPr>
                <a:defRPr/>
              </a:pPr>
              <a:t>‹#›</a:t>
            </a:fld>
            <a:endParaRPr lang="en-US" altLang="en-US"/>
          </a:p>
        </p:txBody>
      </p:sp>
    </p:spTree>
    <p:extLst>
      <p:ext uri="{BB962C8B-B14F-4D97-AF65-F5344CB8AC3E}">
        <p14:creationId xmlns:p14="http://schemas.microsoft.com/office/powerpoint/2010/main" val="364411548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5C2F188-6C32-2CCE-09D0-6E1647EF184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74189A76-0BC9-AF02-4816-3F58311F347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9E08BB0A-979D-23C4-3666-BAD8EC26391F}"/>
              </a:ext>
            </a:extLst>
          </p:cNvPr>
          <p:cNvSpPr>
            <a:spLocks noGrp="1" noChangeArrowheads="1"/>
          </p:cNvSpPr>
          <p:nvPr>
            <p:ph type="sldNum" sz="quarter" idx="12"/>
          </p:nvPr>
        </p:nvSpPr>
        <p:spPr>
          <a:ln/>
        </p:spPr>
        <p:txBody>
          <a:bodyPr/>
          <a:lstStyle>
            <a:lvl1pPr>
              <a:defRPr/>
            </a:lvl1pPr>
          </a:lstStyle>
          <a:p>
            <a:pPr>
              <a:defRPr/>
            </a:pPr>
            <a:fld id="{738B9804-C87E-4FDA-A3D5-D55BA9FE91EF}" type="slidenum">
              <a:rPr lang="en-US" altLang="en-US"/>
              <a:pPr>
                <a:defRPr/>
              </a:pPr>
              <a:t>‹#›</a:t>
            </a:fld>
            <a:endParaRPr lang="en-US" altLang="en-US"/>
          </a:p>
        </p:txBody>
      </p:sp>
    </p:spTree>
    <p:extLst>
      <p:ext uri="{BB962C8B-B14F-4D97-AF65-F5344CB8AC3E}">
        <p14:creationId xmlns:p14="http://schemas.microsoft.com/office/powerpoint/2010/main" val="120856453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7EE4A1B4-5A89-F6FE-3D0F-DC7421DFE5D4}"/>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48ACCB3C-E693-F835-D344-450F0C5FF33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EDA17ADB-A33B-403D-43D9-0D5DD5E2F1D7}"/>
              </a:ext>
            </a:extLst>
          </p:cNvPr>
          <p:cNvSpPr>
            <a:spLocks noGrp="1" noChangeArrowheads="1"/>
          </p:cNvSpPr>
          <p:nvPr>
            <p:ph type="sldNum" sz="quarter" idx="12"/>
          </p:nvPr>
        </p:nvSpPr>
        <p:spPr>
          <a:ln/>
        </p:spPr>
        <p:txBody>
          <a:bodyPr/>
          <a:lstStyle>
            <a:lvl1pPr>
              <a:defRPr/>
            </a:lvl1pPr>
          </a:lstStyle>
          <a:p>
            <a:pPr>
              <a:defRPr/>
            </a:pPr>
            <a:fld id="{C7F52813-89D9-4321-83D9-963A8306DA4D}" type="slidenum">
              <a:rPr lang="en-US" altLang="en-US"/>
              <a:pPr>
                <a:defRPr/>
              </a:pPr>
              <a:t>‹#›</a:t>
            </a:fld>
            <a:endParaRPr lang="en-US" altLang="en-US"/>
          </a:p>
        </p:txBody>
      </p:sp>
    </p:spTree>
    <p:extLst>
      <p:ext uri="{BB962C8B-B14F-4D97-AF65-F5344CB8AC3E}">
        <p14:creationId xmlns:p14="http://schemas.microsoft.com/office/powerpoint/2010/main" val="40191266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A5E00343-F923-0FDF-8D7E-24E786D1706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E1DD2F2D-E9E4-745D-1169-0FE22CDADDD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BECBF6BD-1A35-45C9-341C-3709260120E5}"/>
              </a:ext>
            </a:extLst>
          </p:cNvPr>
          <p:cNvSpPr>
            <a:spLocks noGrp="1" noChangeArrowheads="1"/>
          </p:cNvSpPr>
          <p:nvPr>
            <p:ph type="sldNum" sz="quarter" idx="12"/>
          </p:nvPr>
        </p:nvSpPr>
        <p:spPr>
          <a:ln/>
        </p:spPr>
        <p:txBody>
          <a:bodyPr/>
          <a:lstStyle>
            <a:lvl1pPr>
              <a:defRPr/>
            </a:lvl1pPr>
          </a:lstStyle>
          <a:p>
            <a:pPr>
              <a:defRPr/>
            </a:pPr>
            <a:fld id="{3F5E0A5D-C5FE-46B1-A3B7-25361309DB12}" type="slidenum">
              <a:rPr lang="en-US" altLang="en-US"/>
              <a:pPr>
                <a:defRPr/>
              </a:pPr>
              <a:t>‹#›</a:t>
            </a:fld>
            <a:endParaRPr lang="en-US" altLang="en-US"/>
          </a:p>
        </p:txBody>
      </p:sp>
    </p:spTree>
    <p:extLst>
      <p:ext uri="{BB962C8B-B14F-4D97-AF65-F5344CB8AC3E}">
        <p14:creationId xmlns:p14="http://schemas.microsoft.com/office/powerpoint/2010/main" val="428028255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a:extLst>
              <a:ext uri="{FF2B5EF4-FFF2-40B4-BE49-F238E27FC236}">
                <a16:creationId xmlns:a16="http://schemas.microsoft.com/office/drawing/2014/main" id="{2269426D-0591-E57A-FCF6-82E6666275A6}"/>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A68227E-CDFE-F149-0B3C-25A24560917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E04E8690-9936-A5DB-06CC-8C2E5102C923}"/>
              </a:ext>
            </a:extLst>
          </p:cNvPr>
          <p:cNvSpPr>
            <a:spLocks noGrp="1" noChangeArrowheads="1"/>
          </p:cNvSpPr>
          <p:nvPr>
            <p:ph type="sldNum" sz="quarter" idx="12"/>
          </p:nvPr>
        </p:nvSpPr>
        <p:spPr>
          <a:ln/>
        </p:spPr>
        <p:txBody>
          <a:bodyPr/>
          <a:lstStyle>
            <a:lvl1pPr>
              <a:defRPr/>
            </a:lvl1pPr>
          </a:lstStyle>
          <a:p>
            <a:pPr>
              <a:defRPr/>
            </a:pPr>
            <a:fld id="{9A3499C3-2C2C-40BA-A180-7E8360FC871F}" type="slidenum">
              <a:rPr lang="en-US" altLang="en-US"/>
              <a:pPr>
                <a:defRPr/>
              </a:pPr>
              <a:t>‹#›</a:t>
            </a:fld>
            <a:endParaRPr lang="en-US" altLang="en-US"/>
          </a:p>
        </p:txBody>
      </p:sp>
    </p:spTree>
    <p:extLst>
      <p:ext uri="{BB962C8B-B14F-4D97-AF65-F5344CB8AC3E}">
        <p14:creationId xmlns:p14="http://schemas.microsoft.com/office/powerpoint/2010/main" val="404772077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15/12/2024</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40339357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414551337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18108634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175625999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420597388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228529947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50469979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56038873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53537351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107420896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42048685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221847228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15/12/2024</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22824564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50425432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39896567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3064003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9785965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4256665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8965098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9501760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326429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0892960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0351282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79399639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extLst>
      <p:ext uri="{BB962C8B-B14F-4D97-AF65-F5344CB8AC3E}">
        <p14:creationId xmlns:p14="http://schemas.microsoft.com/office/powerpoint/2010/main" val="81978167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extLst>
      <p:ext uri="{BB962C8B-B14F-4D97-AF65-F5344CB8AC3E}">
        <p14:creationId xmlns:p14="http://schemas.microsoft.com/office/powerpoint/2010/main" val="297515997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extLst>
      <p:ext uri="{BB962C8B-B14F-4D97-AF65-F5344CB8AC3E}">
        <p14:creationId xmlns:p14="http://schemas.microsoft.com/office/powerpoint/2010/main" val="21577537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extLst>
      <p:ext uri="{BB962C8B-B14F-4D97-AF65-F5344CB8AC3E}">
        <p14:creationId xmlns:p14="http://schemas.microsoft.com/office/powerpoint/2010/main" val="171524478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extLst>
      <p:ext uri="{BB962C8B-B14F-4D97-AF65-F5344CB8AC3E}">
        <p14:creationId xmlns:p14="http://schemas.microsoft.com/office/powerpoint/2010/main" val="351006027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extLst>
      <p:ext uri="{BB962C8B-B14F-4D97-AF65-F5344CB8AC3E}">
        <p14:creationId xmlns:p14="http://schemas.microsoft.com/office/powerpoint/2010/main" val="146460519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extLst>
      <p:ext uri="{BB962C8B-B14F-4D97-AF65-F5344CB8AC3E}">
        <p14:creationId xmlns:p14="http://schemas.microsoft.com/office/powerpoint/2010/main" val="349954651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extLst>
      <p:ext uri="{BB962C8B-B14F-4D97-AF65-F5344CB8AC3E}">
        <p14:creationId xmlns:p14="http://schemas.microsoft.com/office/powerpoint/2010/main" val="304968534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extLst>
      <p:ext uri="{BB962C8B-B14F-4D97-AF65-F5344CB8AC3E}">
        <p14:creationId xmlns:p14="http://schemas.microsoft.com/office/powerpoint/2010/main" val="103456167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extLst>
      <p:ext uri="{BB962C8B-B14F-4D97-AF65-F5344CB8AC3E}">
        <p14:creationId xmlns:p14="http://schemas.microsoft.com/office/powerpoint/2010/main" val="277720938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extLst>
      <p:ext uri="{BB962C8B-B14F-4D97-AF65-F5344CB8AC3E}">
        <p14:creationId xmlns:p14="http://schemas.microsoft.com/office/powerpoint/2010/main" val="1264594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6.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slideLayout" Target="../slideLayouts/slideLayout85.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slideLayout" Target="../slideLayouts/slideLayout84.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3.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theme" Target="../theme/theme8.xml"/><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4.xml"/><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theme" Target="../theme/theme9.xml"/><Relationship Id="rId2" Type="http://schemas.openxmlformats.org/officeDocument/2006/relationships/slideLayout" Target="../slideLayouts/slideLayout98.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E2051825-ADA7-73E7-1177-238EDB6AECAA}"/>
              </a:ext>
            </a:extLst>
          </p:cNvPr>
          <p:cNvGrpSpPr>
            <a:grpSpLocks/>
          </p:cNvGrpSpPr>
          <p:nvPr/>
        </p:nvGrpSpPr>
        <p:grpSpPr bwMode="auto">
          <a:xfrm>
            <a:off x="0" y="0"/>
            <a:ext cx="7242175" cy="1981200"/>
            <a:chOff x="0" y="0"/>
            <a:chExt cx="4562" cy="1248"/>
          </a:xfrm>
        </p:grpSpPr>
        <p:sp>
          <p:nvSpPr>
            <p:cNvPr id="112643" name="Freeform 3">
              <a:extLst>
                <a:ext uri="{FF2B5EF4-FFF2-40B4-BE49-F238E27FC236}">
                  <a16:creationId xmlns:a16="http://schemas.microsoft.com/office/drawing/2014/main" id="{696FA83E-F2F0-6808-E4BA-1DCE0DA783E8}"/>
                </a:ext>
              </a:extLst>
            </p:cNvPr>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eaLnBrk="1" fontAlgn="auto" hangingPunct="1">
                <a:spcBef>
                  <a:spcPts val="0"/>
                </a:spcBef>
                <a:spcAft>
                  <a:spcPts val="0"/>
                </a:spcAft>
                <a:defRPr/>
              </a:pPr>
              <a:endParaRPr lang="de-DE">
                <a:latin typeface="+mn-lt"/>
                <a:cs typeface="+mn-cs"/>
              </a:endParaRPr>
            </a:p>
          </p:txBody>
        </p:sp>
        <p:sp>
          <p:nvSpPr>
            <p:cNvPr id="1033" name="Freeform 4">
              <a:extLst>
                <a:ext uri="{FF2B5EF4-FFF2-40B4-BE49-F238E27FC236}">
                  <a16:creationId xmlns:a16="http://schemas.microsoft.com/office/drawing/2014/main" id="{F867068B-B28A-CC93-BDD8-F884FBB2968F}"/>
                </a:ext>
              </a:extLst>
            </p:cNvPr>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2645" name="Rectangle 5">
            <a:extLst>
              <a:ext uri="{FF2B5EF4-FFF2-40B4-BE49-F238E27FC236}">
                <a16:creationId xmlns:a16="http://schemas.microsoft.com/office/drawing/2014/main" id="{A9709E3F-FAB3-F591-020D-91441055203F}"/>
              </a:ext>
            </a:extLst>
          </p:cNvPr>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a:extLst>
              <a:ext uri="{FF2B5EF4-FFF2-40B4-BE49-F238E27FC236}">
                <a16:creationId xmlns:a16="http://schemas.microsoft.com/office/drawing/2014/main" id="{15F39CB8-B95C-9607-252C-EBC9975B6CF2}"/>
              </a:ext>
            </a:extLst>
          </p:cNvPr>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a:extLst>
              <a:ext uri="{FF2B5EF4-FFF2-40B4-BE49-F238E27FC236}">
                <a16:creationId xmlns:a16="http://schemas.microsoft.com/office/drawing/2014/main" id="{AF552810-0E41-4627-CD98-CE1462881AAC}"/>
              </a:ext>
            </a:extLst>
          </p:cNvPr>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6187A9DA-AC4A-4C7A-8F17-56093B108197}" type="datetimeFigureOut">
              <a:rPr lang="en-GB"/>
              <a:pPr>
                <a:defRPr/>
              </a:pPr>
              <a:t>15/12/2024</a:t>
            </a:fld>
            <a:endParaRPr lang="en-GB"/>
          </a:p>
        </p:txBody>
      </p:sp>
      <p:sp>
        <p:nvSpPr>
          <p:cNvPr id="112648" name="Rectangle 8">
            <a:extLst>
              <a:ext uri="{FF2B5EF4-FFF2-40B4-BE49-F238E27FC236}">
                <a16:creationId xmlns:a16="http://schemas.microsoft.com/office/drawing/2014/main" id="{EDDD6101-E595-8902-5F7D-2A5326A532C2}"/>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endParaRPr lang="en-GB"/>
          </a:p>
        </p:txBody>
      </p:sp>
      <p:sp>
        <p:nvSpPr>
          <p:cNvPr id="112649" name="Rectangle 9">
            <a:extLst>
              <a:ext uri="{FF2B5EF4-FFF2-40B4-BE49-F238E27FC236}">
                <a16:creationId xmlns:a16="http://schemas.microsoft.com/office/drawing/2014/main" id="{8192DC83-CE40-27DE-2A8B-7BD652F519DE}"/>
              </a:ext>
            </a:extLst>
          </p:cNvPr>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effectLst>
                  <a:outerShdw blurRad="38100" dist="38100" dir="2700000" algn="tl">
                    <a:srgbClr val="000000"/>
                  </a:outerShdw>
                </a:effectLst>
                <a:latin typeface="Tahoma" panose="020B0604030504040204" pitchFamily="34" charset="0"/>
              </a:defRPr>
            </a:lvl1pPr>
          </a:lstStyle>
          <a:p>
            <a:pPr>
              <a:defRPr/>
            </a:pPr>
            <a:fld id="{FB403A5F-3CCE-4C7A-B0D9-0D346B657A7F}"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4368" r:id="rId1"/>
    <p:sldLayoutId id="2147484326" r:id="rId2"/>
    <p:sldLayoutId id="2147484327" r:id="rId3"/>
    <p:sldLayoutId id="2147484328" r:id="rId4"/>
    <p:sldLayoutId id="2147484329" r:id="rId5"/>
    <p:sldLayoutId id="2147484330" r:id="rId6"/>
    <p:sldLayoutId id="2147484331" r:id="rId7"/>
    <p:sldLayoutId id="2147484332" r:id="rId8"/>
    <p:sldLayoutId id="2147484333" r:id="rId9"/>
    <p:sldLayoutId id="2147484334" r:id="rId10"/>
    <p:sldLayoutId id="2147484335" r:id="rId11"/>
    <p:sldLayoutId id="2147484336" r:id="rId12"/>
    <p:sldLayoutId id="2147484337" r:id="rId13"/>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anose="05000000000000000000"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anose="05000000000000000000"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87E0134-246C-FD14-3B58-9A3843B82E27}"/>
              </a:ext>
            </a:extLst>
          </p:cNvPr>
          <p:cNvSpPr>
            <a:spLocks noGrp="1" noChangeArrowheads="1"/>
          </p:cNvSpPr>
          <p:nvPr>
            <p:ph type="title"/>
          </p:nvPr>
        </p:nvSpPr>
        <p:spPr bwMode="auto">
          <a:xfrm>
            <a:off x="457200" y="533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dirty="0"/>
              <a:t>Click to edit Master title style</a:t>
            </a:r>
          </a:p>
        </p:txBody>
      </p:sp>
      <p:sp>
        <p:nvSpPr>
          <p:cNvPr id="2051" name="Rectangle 3">
            <a:extLst>
              <a:ext uri="{FF2B5EF4-FFF2-40B4-BE49-F238E27FC236}">
                <a16:creationId xmlns:a16="http://schemas.microsoft.com/office/drawing/2014/main" id="{8C8F566F-27C6-8CC6-1AED-6815310E5B1C}"/>
              </a:ext>
            </a:extLst>
          </p:cNvPr>
          <p:cNvSpPr>
            <a:spLocks noGrp="1" noChangeArrowheads="1"/>
          </p:cNvSpPr>
          <p:nvPr>
            <p:ph type="body" idx="1"/>
          </p:nvPr>
        </p:nvSpPr>
        <p:spPr bwMode="auto">
          <a:xfrm>
            <a:off x="457200" y="1828800"/>
            <a:ext cx="8229600" cy="430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15716" name="Rectangle 4">
            <a:extLst>
              <a:ext uri="{FF2B5EF4-FFF2-40B4-BE49-F238E27FC236}">
                <a16:creationId xmlns:a16="http://schemas.microsoft.com/office/drawing/2014/main" id="{8B9F152D-4CCF-90E5-8E4C-86A60E5C5224}"/>
              </a:ext>
            </a:extLst>
          </p:cNvPr>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7" name="Rectangle 5">
            <a:extLst>
              <a:ext uri="{FF2B5EF4-FFF2-40B4-BE49-F238E27FC236}">
                <a16:creationId xmlns:a16="http://schemas.microsoft.com/office/drawing/2014/main" id="{0A825F62-234E-709A-C428-15043981B601}"/>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8" name="Rectangle 6">
            <a:extLst>
              <a:ext uri="{FF2B5EF4-FFF2-40B4-BE49-F238E27FC236}">
                <a16:creationId xmlns:a16="http://schemas.microsoft.com/office/drawing/2014/main" id="{78EFF894-59A3-0210-26E6-93D50E0EF1CE}"/>
              </a:ext>
            </a:extLst>
          </p:cNvPr>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smtClean="0"/>
            </a:lvl1pPr>
          </a:lstStyle>
          <a:p>
            <a:pPr>
              <a:defRPr/>
            </a:pPr>
            <a:fld id="{E0981169-45B0-48DC-B0F6-B5E9197FDA19}" type="slidenum">
              <a:rPr lang="en-US" altLang="en-US"/>
              <a:pPr>
                <a:defRPr/>
              </a:pPr>
              <a:t>‹#›</a:t>
            </a:fld>
            <a:endParaRPr lang="en-US" altLang="en-US"/>
          </a:p>
        </p:txBody>
      </p:sp>
      <p:grpSp>
        <p:nvGrpSpPr>
          <p:cNvPr id="2055" name="Group 7">
            <a:extLst>
              <a:ext uri="{FF2B5EF4-FFF2-40B4-BE49-F238E27FC236}">
                <a16:creationId xmlns:a16="http://schemas.microsoft.com/office/drawing/2014/main" id="{72D2BA8D-1FE4-FD56-1256-803EC94360E1}"/>
              </a:ext>
            </a:extLst>
          </p:cNvPr>
          <p:cNvGrpSpPr>
            <a:grpSpLocks/>
          </p:cNvGrpSpPr>
          <p:nvPr/>
        </p:nvGrpSpPr>
        <p:grpSpPr bwMode="auto">
          <a:xfrm>
            <a:off x="279400" y="152400"/>
            <a:ext cx="8686800" cy="1600200"/>
            <a:chOff x="176" y="96"/>
            <a:chExt cx="5472" cy="1008"/>
          </a:xfrm>
        </p:grpSpPr>
        <p:sp>
          <p:nvSpPr>
            <p:cNvPr id="2056" name="Line 8">
              <a:extLst>
                <a:ext uri="{FF2B5EF4-FFF2-40B4-BE49-F238E27FC236}">
                  <a16:creationId xmlns:a16="http://schemas.microsoft.com/office/drawing/2014/main" id="{C4A03B42-F14F-D40C-A0ED-4D4321B2A762}"/>
                </a:ext>
              </a:extLst>
            </p:cNvPr>
            <p:cNvSpPr>
              <a:spLocks noChangeShapeType="1"/>
            </p:cNvSpPr>
            <p:nvPr/>
          </p:nvSpPr>
          <p:spPr bwMode="auto">
            <a:xfrm flipH="1">
              <a:off x="288" y="1104"/>
              <a:ext cx="523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7" name="Rectangle 9">
              <a:extLst>
                <a:ext uri="{FF2B5EF4-FFF2-40B4-BE49-F238E27FC236}">
                  <a16:creationId xmlns:a16="http://schemas.microsoft.com/office/drawing/2014/main" id="{91751F24-14BF-9269-A9FE-F28B048DDD8D}"/>
                </a:ext>
              </a:extLst>
            </p:cNvPr>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2058" name="Rectangle 10">
              <a:extLst>
                <a:ext uri="{FF2B5EF4-FFF2-40B4-BE49-F238E27FC236}">
                  <a16:creationId xmlns:a16="http://schemas.microsoft.com/office/drawing/2014/main" id="{ECB6EE4B-C478-41C4-A2E7-62E7720DC46D}"/>
                </a:ext>
              </a:extLst>
            </p:cNvPr>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2059" name="Rectangle 11">
              <a:extLst>
                <a:ext uri="{FF2B5EF4-FFF2-40B4-BE49-F238E27FC236}">
                  <a16:creationId xmlns:a16="http://schemas.microsoft.com/office/drawing/2014/main" id="{8C28B855-6EFB-F107-1EB0-39D159A5CB72}"/>
                </a:ext>
              </a:extLst>
            </p:cNvPr>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2060" name="Rectangle 12">
              <a:extLst>
                <a:ext uri="{FF2B5EF4-FFF2-40B4-BE49-F238E27FC236}">
                  <a16:creationId xmlns:a16="http://schemas.microsoft.com/office/drawing/2014/main" id="{27B1B5E1-727C-D029-5CF4-44BAD557CD7F}"/>
                </a:ext>
              </a:extLst>
            </p:cNvPr>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spTree>
  </p:cSld>
  <p:clrMap bg1="lt1" tx1="dk1" bg2="lt2" tx2="dk2" accent1="accent1" accent2="accent2" accent3="accent3" accent4="accent4" accent5="accent5" accent6="accent6" hlink="hlink" folHlink="folHlink"/>
  <p:sldLayoutIdLst>
    <p:sldLayoutId id="2147484369" r:id="rId1"/>
    <p:sldLayoutId id="2147484338" r:id="rId2"/>
    <p:sldLayoutId id="2147484339" r:id="rId3"/>
    <p:sldLayoutId id="2147484340" r:id="rId4"/>
    <p:sldLayoutId id="2147484341" r:id="rId5"/>
    <p:sldLayoutId id="2147484342" r:id="rId6"/>
    <p:sldLayoutId id="2147484343" r:id="rId7"/>
    <p:sldLayoutId id="2147484344" r:id="rId8"/>
    <p:sldLayoutId id="2147484345" r:id="rId9"/>
    <p:sldLayoutId id="2147484346" r:id="rId10"/>
    <p:sldLayoutId id="2147484347" r:id="rId11"/>
  </p:sldLayoutIdLst>
  <p:txStyles>
    <p:titleStyle>
      <a:lvl1pPr algn="l" rtl="0" eaLnBrk="0" fontAlgn="base" hangingPunct="0">
        <a:spcBef>
          <a:spcPct val="0"/>
        </a:spcBef>
        <a:spcAft>
          <a:spcPct val="0"/>
        </a:spcAft>
        <a:defRPr sz="4400">
          <a:solidFill>
            <a:schemeClr val="tx2"/>
          </a:solidFill>
          <a:latin typeface="Arial" panose="020B0604020202020204" pitchFamily="34" charset="0"/>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anose="05000000000000000000" pitchFamily="2" charset="2"/>
        <a:buChar char="o"/>
        <a:defRPr sz="3200">
          <a:solidFill>
            <a:schemeClr val="tx1"/>
          </a:solidFill>
          <a:latin typeface="Arial" panose="020B0604020202020204" pitchFamily="34" charset="0"/>
          <a:ea typeface="+mn-ea"/>
          <a:cs typeface="+mn-cs"/>
        </a:defRPr>
      </a:lvl1pPr>
      <a:lvl2pPr marL="908050" indent="-436563" algn="l" rtl="0" eaLnBrk="0" fontAlgn="base" hangingPunct="0">
        <a:spcBef>
          <a:spcPct val="20000"/>
        </a:spcBef>
        <a:spcAft>
          <a:spcPct val="0"/>
        </a:spcAft>
        <a:buClr>
          <a:schemeClr val="accent2"/>
        </a:buClr>
        <a:buSzPct val="75000"/>
        <a:buFont typeface="Wingdings" panose="05000000000000000000" pitchFamily="2" charset="2"/>
        <a:buChar char="n"/>
        <a:defRPr sz="2800">
          <a:solidFill>
            <a:schemeClr val="tx1"/>
          </a:solidFill>
          <a:latin typeface="Arial" panose="020B0604020202020204" pitchFamily="34" charset="0"/>
          <a:cs typeface="+mn-cs"/>
        </a:defRPr>
      </a:lvl2pPr>
      <a:lvl3pPr marL="1377950" indent="-468313" algn="l" rtl="0" eaLnBrk="0" fontAlgn="base" hangingPunct="0">
        <a:spcBef>
          <a:spcPct val="20000"/>
        </a:spcBef>
        <a:spcAft>
          <a:spcPct val="0"/>
        </a:spcAft>
        <a:buClr>
          <a:schemeClr val="bg2"/>
        </a:buClr>
        <a:buSzPct val="65000"/>
        <a:buFont typeface="Wingdings" panose="05000000000000000000" pitchFamily="2" charset="2"/>
        <a:buChar char="o"/>
        <a:defRPr sz="2400">
          <a:solidFill>
            <a:schemeClr val="tx1"/>
          </a:solidFill>
          <a:latin typeface="Arial" panose="020B0604020202020204" pitchFamily="34" charset="0"/>
          <a:cs typeface="+mn-cs"/>
        </a:defRPr>
      </a:lvl3pPr>
      <a:lvl4pPr marL="1827213" indent="-438150" algn="l" rtl="0" eaLnBrk="0" fontAlgn="base" hangingPunct="0">
        <a:spcBef>
          <a:spcPct val="20000"/>
        </a:spcBef>
        <a:spcAft>
          <a:spcPct val="0"/>
        </a:spcAft>
        <a:buClr>
          <a:schemeClr val="accent2"/>
        </a:buClr>
        <a:buSzPct val="75000"/>
        <a:buFont typeface="Wingdings" panose="05000000000000000000" pitchFamily="2" charset="2"/>
        <a:buChar char="n"/>
        <a:defRPr sz="2000">
          <a:solidFill>
            <a:schemeClr val="tx1"/>
          </a:solidFill>
          <a:latin typeface="Arial" panose="020B0604020202020204" pitchFamily="34" charset="0"/>
          <a:cs typeface="+mn-cs"/>
        </a:defRPr>
      </a:lvl4pPr>
      <a:lvl5pPr marL="2297113" indent="-468313" algn="l" rtl="0" eaLnBrk="0" fontAlgn="base" hangingPunct="0">
        <a:spcBef>
          <a:spcPct val="20000"/>
        </a:spcBef>
        <a:spcAft>
          <a:spcPct val="0"/>
        </a:spcAft>
        <a:buClr>
          <a:schemeClr val="accent1"/>
        </a:buClr>
        <a:buSzPct val="50000"/>
        <a:buFont typeface="Wingdings" panose="05000000000000000000" pitchFamily="2" charset="2"/>
        <a:buChar char="o"/>
        <a:defRPr sz="2000">
          <a:solidFill>
            <a:schemeClr val="tx1"/>
          </a:solidFill>
          <a:latin typeface="Arial" panose="020B0604020202020204" pitchFamily="34" charset="0"/>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3074" name="Group 2">
            <a:extLst>
              <a:ext uri="{FF2B5EF4-FFF2-40B4-BE49-F238E27FC236}">
                <a16:creationId xmlns:a16="http://schemas.microsoft.com/office/drawing/2014/main" id="{BE44AB12-34F7-7E96-CF59-C77933E77650}"/>
              </a:ext>
            </a:extLst>
          </p:cNvPr>
          <p:cNvGrpSpPr>
            <a:grpSpLocks/>
          </p:cNvGrpSpPr>
          <p:nvPr/>
        </p:nvGrpSpPr>
        <p:grpSpPr bwMode="auto">
          <a:xfrm>
            <a:off x="0" y="0"/>
            <a:ext cx="7242175" cy="1981200"/>
            <a:chOff x="0" y="0"/>
            <a:chExt cx="4562" cy="1248"/>
          </a:xfrm>
        </p:grpSpPr>
        <p:sp>
          <p:nvSpPr>
            <p:cNvPr id="112643" name="Freeform 3">
              <a:extLst>
                <a:ext uri="{FF2B5EF4-FFF2-40B4-BE49-F238E27FC236}">
                  <a16:creationId xmlns:a16="http://schemas.microsoft.com/office/drawing/2014/main" id="{A5C8BC72-AE56-6AA1-463D-86FE3729B794}"/>
                </a:ext>
              </a:extLst>
            </p:cNvPr>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eaLnBrk="1" fontAlgn="auto" hangingPunct="1">
                <a:spcBef>
                  <a:spcPts val="0"/>
                </a:spcBef>
                <a:spcAft>
                  <a:spcPts val="0"/>
                </a:spcAft>
                <a:defRPr/>
              </a:pPr>
              <a:endParaRPr lang="de-DE">
                <a:latin typeface="+mn-lt"/>
                <a:cs typeface="+mn-cs"/>
              </a:endParaRPr>
            </a:p>
          </p:txBody>
        </p:sp>
        <p:sp>
          <p:nvSpPr>
            <p:cNvPr id="3081" name="Freeform 4">
              <a:extLst>
                <a:ext uri="{FF2B5EF4-FFF2-40B4-BE49-F238E27FC236}">
                  <a16:creationId xmlns:a16="http://schemas.microsoft.com/office/drawing/2014/main" id="{80E7CF9A-ED95-E48F-E3BD-0EA9360568A4}"/>
                </a:ext>
              </a:extLst>
            </p:cNvPr>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2645" name="Rectangle 5">
            <a:extLst>
              <a:ext uri="{FF2B5EF4-FFF2-40B4-BE49-F238E27FC236}">
                <a16:creationId xmlns:a16="http://schemas.microsoft.com/office/drawing/2014/main" id="{8D1BDDF9-A240-1FBA-EDF8-B353E0E06273}"/>
              </a:ext>
            </a:extLst>
          </p:cNvPr>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a:extLst>
              <a:ext uri="{FF2B5EF4-FFF2-40B4-BE49-F238E27FC236}">
                <a16:creationId xmlns:a16="http://schemas.microsoft.com/office/drawing/2014/main" id="{F8B97E3B-A4C2-37B7-3E25-A39015EE5CF9}"/>
              </a:ext>
            </a:extLst>
          </p:cNvPr>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a:extLst>
              <a:ext uri="{FF2B5EF4-FFF2-40B4-BE49-F238E27FC236}">
                <a16:creationId xmlns:a16="http://schemas.microsoft.com/office/drawing/2014/main" id="{08C72D0E-88A8-727E-FC0B-6E948819A23F}"/>
              </a:ext>
            </a:extLst>
          </p:cNvPr>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20F7909B-A977-4229-A9C6-5D62E0040031}" type="datetimeFigureOut">
              <a:rPr lang="en-GB"/>
              <a:pPr>
                <a:defRPr/>
              </a:pPr>
              <a:t>15/12/2024</a:t>
            </a:fld>
            <a:endParaRPr lang="en-GB"/>
          </a:p>
        </p:txBody>
      </p:sp>
      <p:sp>
        <p:nvSpPr>
          <p:cNvPr id="112648" name="Rectangle 8">
            <a:extLst>
              <a:ext uri="{FF2B5EF4-FFF2-40B4-BE49-F238E27FC236}">
                <a16:creationId xmlns:a16="http://schemas.microsoft.com/office/drawing/2014/main" id="{B2F64FCE-913D-CF01-C546-DD0C5E956573}"/>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endParaRPr lang="en-GB"/>
          </a:p>
        </p:txBody>
      </p:sp>
      <p:sp>
        <p:nvSpPr>
          <p:cNvPr id="112649" name="Rectangle 9">
            <a:extLst>
              <a:ext uri="{FF2B5EF4-FFF2-40B4-BE49-F238E27FC236}">
                <a16:creationId xmlns:a16="http://schemas.microsoft.com/office/drawing/2014/main" id="{E18C4B83-ADA1-C263-E2EA-89A666D88153}"/>
              </a:ext>
            </a:extLst>
          </p:cNvPr>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effectLst>
                  <a:outerShdw blurRad="38100" dist="38100" dir="2700000" algn="tl">
                    <a:srgbClr val="000000"/>
                  </a:outerShdw>
                </a:effectLst>
                <a:latin typeface="Tahoma" panose="020B0604030504040204" pitchFamily="34" charset="0"/>
              </a:defRPr>
            </a:lvl1pPr>
          </a:lstStyle>
          <a:p>
            <a:pPr>
              <a:defRPr/>
            </a:pPr>
            <a:fld id="{01DF2D97-3CDA-4138-BFF3-7A228AB9A864}"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4370" r:id="rId1"/>
    <p:sldLayoutId id="2147484371" r:id="rId2"/>
    <p:sldLayoutId id="2147484372" r:id="rId3"/>
    <p:sldLayoutId id="2147484373" r:id="rId4"/>
    <p:sldLayoutId id="2147484374" r:id="rId5"/>
    <p:sldLayoutId id="2147484375" r:id="rId6"/>
    <p:sldLayoutId id="2147484376" r:id="rId7"/>
    <p:sldLayoutId id="2147484377" r:id="rId8"/>
    <p:sldLayoutId id="2147484378" r:id="rId9"/>
    <p:sldLayoutId id="2147484379" r:id="rId10"/>
    <p:sldLayoutId id="2147484380" r:id="rId11"/>
    <p:sldLayoutId id="2147484381" r:id="rId12"/>
    <p:sldLayoutId id="2147484382" r:id="rId13"/>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anose="05000000000000000000"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anose="05000000000000000000"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E1ED931-4D01-0594-FB9A-AF03DE994AE9}"/>
              </a:ext>
            </a:extLst>
          </p:cNvPr>
          <p:cNvSpPr>
            <a:spLocks noGrp="1" noChangeArrowheads="1"/>
          </p:cNvSpPr>
          <p:nvPr>
            <p:ph type="title"/>
          </p:nvPr>
        </p:nvSpPr>
        <p:spPr bwMode="auto">
          <a:xfrm>
            <a:off x="457200" y="533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dirty="0"/>
              <a:t>Click to edit Master title style</a:t>
            </a:r>
          </a:p>
        </p:txBody>
      </p:sp>
      <p:sp>
        <p:nvSpPr>
          <p:cNvPr id="4099" name="Rectangle 3">
            <a:extLst>
              <a:ext uri="{FF2B5EF4-FFF2-40B4-BE49-F238E27FC236}">
                <a16:creationId xmlns:a16="http://schemas.microsoft.com/office/drawing/2014/main" id="{6E49E388-508A-AF8A-DFCD-7967B945B727}"/>
              </a:ext>
            </a:extLst>
          </p:cNvPr>
          <p:cNvSpPr>
            <a:spLocks noGrp="1" noChangeArrowheads="1"/>
          </p:cNvSpPr>
          <p:nvPr>
            <p:ph type="body" idx="1"/>
          </p:nvPr>
        </p:nvSpPr>
        <p:spPr bwMode="auto">
          <a:xfrm>
            <a:off x="457200" y="1828800"/>
            <a:ext cx="8229600" cy="430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15716" name="Rectangle 4">
            <a:extLst>
              <a:ext uri="{FF2B5EF4-FFF2-40B4-BE49-F238E27FC236}">
                <a16:creationId xmlns:a16="http://schemas.microsoft.com/office/drawing/2014/main" id="{9353E2E5-0679-70DB-322D-856C5059320C}"/>
              </a:ext>
            </a:extLst>
          </p:cNvPr>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7" name="Rectangle 5">
            <a:extLst>
              <a:ext uri="{FF2B5EF4-FFF2-40B4-BE49-F238E27FC236}">
                <a16:creationId xmlns:a16="http://schemas.microsoft.com/office/drawing/2014/main" id="{C0A7B68E-3C49-192E-C8A3-9C961E1FAA4A}"/>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8" name="Rectangle 6">
            <a:extLst>
              <a:ext uri="{FF2B5EF4-FFF2-40B4-BE49-F238E27FC236}">
                <a16:creationId xmlns:a16="http://schemas.microsoft.com/office/drawing/2014/main" id="{148BB9D0-09F2-44AA-AA6C-E6EC4E25BA6E}"/>
              </a:ext>
            </a:extLst>
          </p:cNvPr>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smtClean="0"/>
            </a:lvl1pPr>
          </a:lstStyle>
          <a:p>
            <a:pPr>
              <a:defRPr/>
            </a:pPr>
            <a:fld id="{440E4745-E01D-47F0-972C-DBEA25624412}" type="slidenum">
              <a:rPr lang="en-US" altLang="en-US"/>
              <a:pPr>
                <a:defRPr/>
              </a:pPr>
              <a:t>‹#›</a:t>
            </a:fld>
            <a:endParaRPr lang="en-US" altLang="en-US"/>
          </a:p>
        </p:txBody>
      </p:sp>
      <p:grpSp>
        <p:nvGrpSpPr>
          <p:cNvPr id="4103" name="Group 7">
            <a:extLst>
              <a:ext uri="{FF2B5EF4-FFF2-40B4-BE49-F238E27FC236}">
                <a16:creationId xmlns:a16="http://schemas.microsoft.com/office/drawing/2014/main" id="{84D10AD8-BD18-A7F8-55C7-02E5E2757B1E}"/>
              </a:ext>
            </a:extLst>
          </p:cNvPr>
          <p:cNvGrpSpPr>
            <a:grpSpLocks/>
          </p:cNvGrpSpPr>
          <p:nvPr/>
        </p:nvGrpSpPr>
        <p:grpSpPr bwMode="auto">
          <a:xfrm>
            <a:off x="279400" y="152400"/>
            <a:ext cx="8686800" cy="1600200"/>
            <a:chOff x="176" y="96"/>
            <a:chExt cx="5472" cy="1008"/>
          </a:xfrm>
        </p:grpSpPr>
        <p:sp>
          <p:nvSpPr>
            <p:cNvPr id="4104" name="Line 8">
              <a:extLst>
                <a:ext uri="{FF2B5EF4-FFF2-40B4-BE49-F238E27FC236}">
                  <a16:creationId xmlns:a16="http://schemas.microsoft.com/office/drawing/2014/main" id="{2B8B1FF5-9074-59B1-29AD-D5F8C12D2D01}"/>
                </a:ext>
              </a:extLst>
            </p:cNvPr>
            <p:cNvSpPr>
              <a:spLocks noChangeShapeType="1"/>
            </p:cNvSpPr>
            <p:nvPr/>
          </p:nvSpPr>
          <p:spPr bwMode="auto">
            <a:xfrm flipH="1">
              <a:off x="288" y="1104"/>
              <a:ext cx="523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105" name="Rectangle 9">
              <a:extLst>
                <a:ext uri="{FF2B5EF4-FFF2-40B4-BE49-F238E27FC236}">
                  <a16:creationId xmlns:a16="http://schemas.microsoft.com/office/drawing/2014/main" id="{30D79FD0-5480-FA2F-5356-7B7A9AF98C9F}"/>
                </a:ext>
              </a:extLst>
            </p:cNvPr>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4106" name="Rectangle 10">
              <a:extLst>
                <a:ext uri="{FF2B5EF4-FFF2-40B4-BE49-F238E27FC236}">
                  <a16:creationId xmlns:a16="http://schemas.microsoft.com/office/drawing/2014/main" id="{A9FA9804-8A92-7F88-3BCA-FAA0D2D41089}"/>
                </a:ext>
              </a:extLst>
            </p:cNvPr>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4107" name="Rectangle 11">
              <a:extLst>
                <a:ext uri="{FF2B5EF4-FFF2-40B4-BE49-F238E27FC236}">
                  <a16:creationId xmlns:a16="http://schemas.microsoft.com/office/drawing/2014/main" id="{C7ECDCDF-72B3-97B9-A155-E0694225CBF2}"/>
                </a:ext>
              </a:extLst>
            </p:cNvPr>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4108" name="Rectangle 12">
              <a:extLst>
                <a:ext uri="{FF2B5EF4-FFF2-40B4-BE49-F238E27FC236}">
                  <a16:creationId xmlns:a16="http://schemas.microsoft.com/office/drawing/2014/main" id="{0954C748-B3BE-53F3-1C06-8283E866739D}"/>
                </a:ext>
              </a:extLst>
            </p:cNvPr>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spTree>
  </p:cSld>
  <p:clrMap bg1="lt1" tx1="dk1" bg2="lt2" tx2="dk2" accent1="accent1" accent2="accent2" accent3="accent3" accent4="accent4" accent5="accent5" accent6="accent6" hlink="hlink" folHlink="folHlink"/>
  <p:sldLayoutIdLst>
    <p:sldLayoutId id="2147484383" r:id="rId1"/>
    <p:sldLayoutId id="2147484348" r:id="rId2"/>
    <p:sldLayoutId id="2147484349" r:id="rId3"/>
    <p:sldLayoutId id="2147484350" r:id="rId4"/>
    <p:sldLayoutId id="2147484351" r:id="rId5"/>
    <p:sldLayoutId id="2147484352" r:id="rId6"/>
    <p:sldLayoutId id="2147484353" r:id="rId7"/>
    <p:sldLayoutId id="2147484354" r:id="rId8"/>
    <p:sldLayoutId id="2147484355" r:id="rId9"/>
    <p:sldLayoutId id="2147484356" r:id="rId10"/>
    <p:sldLayoutId id="2147484357" r:id="rId11"/>
  </p:sldLayoutIdLst>
  <p:txStyles>
    <p:titleStyle>
      <a:lvl1pPr algn="l" rtl="0" eaLnBrk="0" fontAlgn="base" hangingPunct="0">
        <a:spcBef>
          <a:spcPct val="0"/>
        </a:spcBef>
        <a:spcAft>
          <a:spcPct val="0"/>
        </a:spcAft>
        <a:defRPr sz="4400">
          <a:solidFill>
            <a:schemeClr val="tx2"/>
          </a:solidFill>
          <a:latin typeface="Arial" panose="020B0604020202020204" pitchFamily="34" charset="0"/>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anose="05000000000000000000" pitchFamily="2" charset="2"/>
        <a:buChar char="o"/>
        <a:defRPr sz="3200">
          <a:solidFill>
            <a:schemeClr val="tx1"/>
          </a:solidFill>
          <a:latin typeface="Arial" panose="020B0604020202020204" pitchFamily="34" charset="0"/>
          <a:ea typeface="+mn-ea"/>
          <a:cs typeface="+mn-cs"/>
        </a:defRPr>
      </a:lvl1pPr>
      <a:lvl2pPr marL="908050" indent="-436563" algn="l" rtl="0" eaLnBrk="0" fontAlgn="base" hangingPunct="0">
        <a:spcBef>
          <a:spcPct val="20000"/>
        </a:spcBef>
        <a:spcAft>
          <a:spcPct val="0"/>
        </a:spcAft>
        <a:buClr>
          <a:schemeClr val="accent2"/>
        </a:buClr>
        <a:buSzPct val="75000"/>
        <a:buFont typeface="Wingdings" panose="05000000000000000000" pitchFamily="2" charset="2"/>
        <a:buChar char="n"/>
        <a:defRPr sz="2800">
          <a:solidFill>
            <a:schemeClr val="tx1"/>
          </a:solidFill>
          <a:latin typeface="Arial" panose="020B0604020202020204" pitchFamily="34" charset="0"/>
          <a:cs typeface="+mn-cs"/>
        </a:defRPr>
      </a:lvl2pPr>
      <a:lvl3pPr marL="1377950" indent="-468313" algn="l" rtl="0" eaLnBrk="0" fontAlgn="base" hangingPunct="0">
        <a:spcBef>
          <a:spcPct val="20000"/>
        </a:spcBef>
        <a:spcAft>
          <a:spcPct val="0"/>
        </a:spcAft>
        <a:buClr>
          <a:schemeClr val="bg2"/>
        </a:buClr>
        <a:buSzPct val="65000"/>
        <a:buFont typeface="Wingdings" panose="05000000000000000000" pitchFamily="2" charset="2"/>
        <a:buChar char="o"/>
        <a:defRPr sz="2400">
          <a:solidFill>
            <a:schemeClr val="tx1"/>
          </a:solidFill>
          <a:latin typeface="Arial" panose="020B0604020202020204" pitchFamily="34" charset="0"/>
          <a:cs typeface="+mn-cs"/>
        </a:defRPr>
      </a:lvl3pPr>
      <a:lvl4pPr marL="1827213" indent="-438150" algn="l" rtl="0" eaLnBrk="0" fontAlgn="base" hangingPunct="0">
        <a:spcBef>
          <a:spcPct val="20000"/>
        </a:spcBef>
        <a:spcAft>
          <a:spcPct val="0"/>
        </a:spcAft>
        <a:buClr>
          <a:schemeClr val="accent2"/>
        </a:buClr>
        <a:buSzPct val="75000"/>
        <a:buFont typeface="Wingdings" panose="05000000000000000000" pitchFamily="2" charset="2"/>
        <a:buChar char="n"/>
        <a:defRPr sz="2000">
          <a:solidFill>
            <a:schemeClr val="tx1"/>
          </a:solidFill>
          <a:latin typeface="Arial" panose="020B0604020202020204" pitchFamily="34" charset="0"/>
          <a:cs typeface="+mn-cs"/>
        </a:defRPr>
      </a:lvl4pPr>
      <a:lvl5pPr marL="2297113" indent="-468313" algn="l" rtl="0" eaLnBrk="0" fontAlgn="base" hangingPunct="0">
        <a:spcBef>
          <a:spcPct val="20000"/>
        </a:spcBef>
        <a:spcAft>
          <a:spcPct val="0"/>
        </a:spcAft>
        <a:buClr>
          <a:schemeClr val="accent1"/>
        </a:buClr>
        <a:buSzPct val="50000"/>
        <a:buFont typeface="Wingdings" panose="05000000000000000000" pitchFamily="2" charset="2"/>
        <a:buChar char="o"/>
        <a:defRPr sz="2000">
          <a:solidFill>
            <a:schemeClr val="tx1"/>
          </a:solidFill>
          <a:latin typeface="Arial" panose="020B0604020202020204" pitchFamily="34" charset="0"/>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5122" name="Group 2">
            <a:extLst>
              <a:ext uri="{FF2B5EF4-FFF2-40B4-BE49-F238E27FC236}">
                <a16:creationId xmlns:a16="http://schemas.microsoft.com/office/drawing/2014/main" id="{8BE3DE4B-C06B-1619-E5AE-6059246802F2}"/>
              </a:ext>
            </a:extLst>
          </p:cNvPr>
          <p:cNvGrpSpPr>
            <a:grpSpLocks/>
          </p:cNvGrpSpPr>
          <p:nvPr/>
        </p:nvGrpSpPr>
        <p:grpSpPr bwMode="auto">
          <a:xfrm>
            <a:off x="0" y="0"/>
            <a:ext cx="7242175" cy="1981200"/>
            <a:chOff x="0" y="0"/>
            <a:chExt cx="4562" cy="1248"/>
          </a:xfrm>
        </p:grpSpPr>
        <p:sp>
          <p:nvSpPr>
            <p:cNvPr id="112643" name="Freeform 3">
              <a:extLst>
                <a:ext uri="{FF2B5EF4-FFF2-40B4-BE49-F238E27FC236}">
                  <a16:creationId xmlns:a16="http://schemas.microsoft.com/office/drawing/2014/main" id="{658C208E-ADF0-63D2-A0C4-2545B3300EBD}"/>
                </a:ext>
              </a:extLst>
            </p:cNvPr>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eaLnBrk="1" fontAlgn="auto" hangingPunct="1">
                <a:spcBef>
                  <a:spcPts val="0"/>
                </a:spcBef>
                <a:spcAft>
                  <a:spcPts val="0"/>
                </a:spcAft>
                <a:defRPr/>
              </a:pPr>
              <a:endParaRPr lang="de-DE">
                <a:latin typeface="+mn-lt"/>
                <a:cs typeface="+mn-cs"/>
              </a:endParaRPr>
            </a:p>
          </p:txBody>
        </p:sp>
        <p:sp>
          <p:nvSpPr>
            <p:cNvPr id="5129" name="Freeform 4">
              <a:extLst>
                <a:ext uri="{FF2B5EF4-FFF2-40B4-BE49-F238E27FC236}">
                  <a16:creationId xmlns:a16="http://schemas.microsoft.com/office/drawing/2014/main" id="{207CE3E4-FFCF-9AB6-E494-36659F3C179B}"/>
                </a:ext>
              </a:extLst>
            </p:cNvPr>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2645" name="Rectangle 5">
            <a:extLst>
              <a:ext uri="{FF2B5EF4-FFF2-40B4-BE49-F238E27FC236}">
                <a16:creationId xmlns:a16="http://schemas.microsoft.com/office/drawing/2014/main" id="{2552DFF4-A74A-81C6-AE9E-18D0043F20C6}"/>
              </a:ext>
            </a:extLst>
          </p:cNvPr>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a:extLst>
              <a:ext uri="{FF2B5EF4-FFF2-40B4-BE49-F238E27FC236}">
                <a16:creationId xmlns:a16="http://schemas.microsoft.com/office/drawing/2014/main" id="{2B9E639B-5595-672C-244F-8C1A4F131553}"/>
              </a:ext>
            </a:extLst>
          </p:cNvPr>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a:extLst>
              <a:ext uri="{FF2B5EF4-FFF2-40B4-BE49-F238E27FC236}">
                <a16:creationId xmlns:a16="http://schemas.microsoft.com/office/drawing/2014/main" id="{1E4B3EEB-BE3C-6855-EB42-0225E8C3C07B}"/>
              </a:ext>
            </a:extLst>
          </p:cNvPr>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D6F09210-07C9-4528-AACB-5F85FFFAF80B}" type="datetimeFigureOut">
              <a:rPr lang="en-GB"/>
              <a:pPr>
                <a:defRPr/>
              </a:pPr>
              <a:t>15/12/2024</a:t>
            </a:fld>
            <a:endParaRPr lang="en-GB"/>
          </a:p>
        </p:txBody>
      </p:sp>
      <p:sp>
        <p:nvSpPr>
          <p:cNvPr id="112648" name="Rectangle 8">
            <a:extLst>
              <a:ext uri="{FF2B5EF4-FFF2-40B4-BE49-F238E27FC236}">
                <a16:creationId xmlns:a16="http://schemas.microsoft.com/office/drawing/2014/main" id="{AB436490-EF17-BDCC-E7ED-70B960D90D4E}"/>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endParaRPr lang="en-GB"/>
          </a:p>
        </p:txBody>
      </p:sp>
      <p:sp>
        <p:nvSpPr>
          <p:cNvPr id="112649" name="Rectangle 9">
            <a:extLst>
              <a:ext uri="{FF2B5EF4-FFF2-40B4-BE49-F238E27FC236}">
                <a16:creationId xmlns:a16="http://schemas.microsoft.com/office/drawing/2014/main" id="{C87E4421-ECF3-1047-B71E-A4887F2EFC09}"/>
              </a:ext>
            </a:extLst>
          </p:cNvPr>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effectLst>
                  <a:outerShdw blurRad="38100" dist="38100" dir="2700000" algn="tl">
                    <a:srgbClr val="000000"/>
                  </a:outerShdw>
                </a:effectLst>
                <a:latin typeface="Tahoma" panose="020B0604030504040204" pitchFamily="34" charset="0"/>
              </a:defRPr>
            </a:lvl1pPr>
          </a:lstStyle>
          <a:p>
            <a:pPr>
              <a:defRPr/>
            </a:pPr>
            <a:fld id="{47540086-CE14-4497-AB83-8CE0DAB84BA4}"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4384" r:id="rId1"/>
    <p:sldLayoutId id="2147484385" r:id="rId2"/>
    <p:sldLayoutId id="2147484386" r:id="rId3"/>
    <p:sldLayoutId id="2147484387" r:id="rId4"/>
    <p:sldLayoutId id="2147484388" r:id="rId5"/>
    <p:sldLayoutId id="2147484389" r:id="rId6"/>
    <p:sldLayoutId id="2147484390" r:id="rId7"/>
    <p:sldLayoutId id="2147484391" r:id="rId8"/>
    <p:sldLayoutId id="2147484392" r:id="rId9"/>
    <p:sldLayoutId id="2147484393" r:id="rId10"/>
    <p:sldLayoutId id="2147484394" r:id="rId11"/>
    <p:sldLayoutId id="2147484395" r:id="rId12"/>
    <p:sldLayoutId id="2147484396" r:id="rId13"/>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anose="05000000000000000000"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anose="05000000000000000000"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0E1A694-D376-D8E8-F3B4-E7E8B93CB22B}"/>
              </a:ext>
            </a:extLst>
          </p:cNvPr>
          <p:cNvSpPr>
            <a:spLocks noGrp="1" noChangeArrowheads="1"/>
          </p:cNvSpPr>
          <p:nvPr>
            <p:ph type="title"/>
          </p:nvPr>
        </p:nvSpPr>
        <p:spPr bwMode="auto">
          <a:xfrm>
            <a:off x="457200" y="533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dirty="0"/>
              <a:t>Click to edit Master title style</a:t>
            </a:r>
          </a:p>
        </p:txBody>
      </p:sp>
      <p:sp>
        <p:nvSpPr>
          <p:cNvPr id="6147" name="Rectangle 3">
            <a:extLst>
              <a:ext uri="{FF2B5EF4-FFF2-40B4-BE49-F238E27FC236}">
                <a16:creationId xmlns:a16="http://schemas.microsoft.com/office/drawing/2014/main" id="{6C14BE85-6FCF-2C5D-F459-7D28D433FD16}"/>
              </a:ext>
            </a:extLst>
          </p:cNvPr>
          <p:cNvSpPr>
            <a:spLocks noGrp="1" noChangeArrowheads="1"/>
          </p:cNvSpPr>
          <p:nvPr>
            <p:ph type="body" idx="1"/>
          </p:nvPr>
        </p:nvSpPr>
        <p:spPr bwMode="auto">
          <a:xfrm>
            <a:off x="457200" y="1828800"/>
            <a:ext cx="8229600" cy="430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15716" name="Rectangle 4">
            <a:extLst>
              <a:ext uri="{FF2B5EF4-FFF2-40B4-BE49-F238E27FC236}">
                <a16:creationId xmlns:a16="http://schemas.microsoft.com/office/drawing/2014/main" id="{30DD3064-924D-58CF-965E-86B83A2BDAA0}"/>
              </a:ext>
            </a:extLst>
          </p:cNvPr>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7" name="Rectangle 5">
            <a:extLst>
              <a:ext uri="{FF2B5EF4-FFF2-40B4-BE49-F238E27FC236}">
                <a16:creationId xmlns:a16="http://schemas.microsoft.com/office/drawing/2014/main" id="{726FA835-A160-E6A8-81DA-F6BF52E54CE1}"/>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8" name="Rectangle 6">
            <a:extLst>
              <a:ext uri="{FF2B5EF4-FFF2-40B4-BE49-F238E27FC236}">
                <a16:creationId xmlns:a16="http://schemas.microsoft.com/office/drawing/2014/main" id="{A810A78C-F5DF-BDB4-D5B6-EE4B48915F68}"/>
              </a:ext>
            </a:extLst>
          </p:cNvPr>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smtClean="0"/>
            </a:lvl1pPr>
          </a:lstStyle>
          <a:p>
            <a:pPr>
              <a:defRPr/>
            </a:pPr>
            <a:fld id="{38B0F4EF-CD91-4E38-87A3-A32AAB88AC0A}" type="slidenum">
              <a:rPr lang="en-US" altLang="en-US"/>
              <a:pPr>
                <a:defRPr/>
              </a:pPr>
              <a:t>‹#›</a:t>
            </a:fld>
            <a:endParaRPr lang="en-US" altLang="en-US"/>
          </a:p>
        </p:txBody>
      </p:sp>
      <p:grpSp>
        <p:nvGrpSpPr>
          <p:cNvPr id="6151" name="Group 7">
            <a:extLst>
              <a:ext uri="{FF2B5EF4-FFF2-40B4-BE49-F238E27FC236}">
                <a16:creationId xmlns:a16="http://schemas.microsoft.com/office/drawing/2014/main" id="{D5E50EE5-7334-D001-EEA2-FE53C7671548}"/>
              </a:ext>
            </a:extLst>
          </p:cNvPr>
          <p:cNvGrpSpPr>
            <a:grpSpLocks/>
          </p:cNvGrpSpPr>
          <p:nvPr/>
        </p:nvGrpSpPr>
        <p:grpSpPr bwMode="auto">
          <a:xfrm>
            <a:off x="279400" y="152400"/>
            <a:ext cx="8686800" cy="1600200"/>
            <a:chOff x="176" y="96"/>
            <a:chExt cx="5472" cy="1008"/>
          </a:xfrm>
        </p:grpSpPr>
        <p:sp>
          <p:nvSpPr>
            <p:cNvPr id="6152" name="Line 8">
              <a:extLst>
                <a:ext uri="{FF2B5EF4-FFF2-40B4-BE49-F238E27FC236}">
                  <a16:creationId xmlns:a16="http://schemas.microsoft.com/office/drawing/2014/main" id="{18000519-DF55-4129-574D-EA301B524392}"/>
                </a:ext>
              </a:extLst>
            </p:cNvPr>
            <p:cNvSpPr>
              <a:spLocks noChangeShapeType="1"/>
            </p:cNvSpPr>
            <p:nvPr/>
          </p:nvSpPr>
          <p:spPr bwMode="auto">
            <a:xfrm flipH="1">
              <a:off x="288" y="1104"/>
              <a:ext cx="523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3" name="Rectangle 9">
              <a:extLst>
                <a:ext uri="{FF2B5EF4-FFF2-40B4-BE49-F238E27FC236}">
                  <a16:creationId xmlns:a16="http://schemas.microsoft.com/office/drawing/2014/main" id="{4DA4D4D4-75C5-6E08-531E-45A86B866DE6}"/>
                </a:ext>
              </a:extLst>
            </p:cNvPr>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6154" name="Rectangle 10">
              <a:extLst>
                <a:ext uri="{FF2B5EF4-FFF2-40B4-BE49-F238E27FC236}">
                  <a16:creationId xmlns:a16="http://schemas.microsoft.com/office/drawing/2014/main" id="{E18FC6F2-88CC-D99F-6426-B07DCB2BEFEC}"/>
                </a:ext>
              </a:extLst>
            </p:cNvPr>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6155" name="Rectangle 11">
              <a:extLst>
                <a:ext uri="{FF2B5EF4-FFF2-40B4-BE49-F238E27FC236}">
                  <a16:creationId xmlns:a16="http://schemas.microsoft.com/office/drawing/2014/main" id="{F0A1ADE8-4AA5-4363-3AAC-6264025D6C4D}"/>
                </a:ext>
              </a:extLst>
            </p:cNvPr>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sp>
          <p:nvSpPr>
            <p:cNvPr id="6156" name="Rectangle 12">
              <a:extLst>
                <a:ext uri="{FF2B5EF4-FFF2-40B4-BE49-F238E27FC236}">
                  <a16:creationId xmlns:a16="http://schemas.microsoft.com/office/drawing/2014/main" id="{B2FA73A0-CEF4-9E31-5126-C43F38F3BBDB}"/>
                </a:ext>
              </a:extLst>
            </p:cNvPr>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de-DE" altLang="en-US" sz="2400" dirty="0">
                <a:latin typeface="Arial" panose="020B0604020202020204" pitchFamily="34" charset="0"/>
              </a:endParaRPr>
            </a:p>
          </p:txBody>
        </p:sp>
      </p:grpSp>
    </p:spTree>
  </p:cSld>
  <p:clrMap bg1="lt1" tx1="dk1" bg2="lt2" tx2="dk2" accent1="accent1" accent2="accent2" accent3="accent3" accent4="accent4" accent5="accent5" accent6="accent6" hlink="hlink" folHlink="folHlink"/>
  <p:sldLayoutIdLst>
    <p:sldLayoutId id="2147484397" r:id="rId1"/>
    <p:sldLayoutId id="2147484358" r:id="rId2"/>
    <p:sldLayoutId id="2147484359" r:id="rId3"/>
    <p:sldLayoutId id="2147484360" r:id="rId4"/>
    <p:sldLayoutId id="2147484361" r:id="rId5"/>
    <p:sldLayoutId id="2147484362" r:id="rId6"/>
    <p:sldLayoutId id="2147484363" r:id="rId7"/>
    <p:sldLayoutId id="2147484364" r:id="rId8"/>
    <p:sldLayoutId id="2147484365" r:id="rId9"/>
    <p:sldLayoutId id="2147484366" r:id="rId10"/>
    <p:sldLayoutId id="2147484367" r:id="rId11"/>
  </p:sldLayoutIdLst>
  <p:txStyles>
    <p:titleStyle>
      <a:lvl1pPr algn="l" rtl="0" eaLnBrk="0" fontAlgn="base" hangingPunct="0">
        <a:spcBef>
          <a:spcPct val="0"/>
        </a:spcBef>
        <a:spcAft>
          <a:spcPct val="0"/>
        </a:spcAft>
        <a:defRPr sz="4400">
          <a:solidFill>
            <a:schemeClr val="tx2"/>
          </a:solidFill>
          <a:latin typeface="Arial" panose="020B0604020202020204" pitchFamily="34" charset="0"/>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anose="05000000000000000000" pitchFamily="2" charset="2"/>
        <a:buChar char="o"/>
        <a:defRPr sz="3200">
          <a:solidFill>
            <a:schemeClr val="tx1"/>
          </a:solidFill>
          <a:latin typeface="Arial" panose="020B0604020202020204" pitchFamily="34" charset="0"/>
          <a:ea typeface="+mn-ea"/>
          <a:cs typeface="+mn-cs"/>
        </a:defRPr>
      </a:lvl1pPr>
      <a:lvl2pPr marL="908050" indent="-436563" algn="l" rtl="0" eaLnBrk="0" fontAlgn="base" hangingPunct="0">
        <a:spcBef>
          <a:spcPct val="20000"/>
        </a:spcBef>
        <a:spcAft>
          <a:spcPct val="0"/>
        </a:spcAft>
        <a:buClr>
          <a:schemeClr val="accent2"/>
        </a:buClr>
        <a:buSzPct val="75000"/>
        <a:buFont typeface="Wingdings" panose="05000000000000000000" pitchFamily="2" charset="2"/>
        <a:buChar char="n"/>
        <a:defRPr sz="2800">
          <a:solidFill>
            <a:schemeClr val="tx1"/>
          </a:solidFill>
          <a:latin typeface="Arial" panose="020B0604020202020204" pitchFamily="34" charset="0"/>
          <a:cs typeface="+mn-cs"/>
        </a:defRPr>
      </a:lvl2pPr>
      <a:lvl3pPr marL="1377950" indent="-468313" algn="l" rtl="0" eaLnBrk="0" fontAlgn="base" hangingPunct="0">
        <a:spcBef>
          <a:spcPct val="20000"/>
        </a:spcBef>
        <a:spcAft>
          <a:spcPct val="0"/>
        </a:spcAft>
        <a:buClr>
          <a:schemeClr val="bg2"/>
        </a:buClr>
        <a:buSzPct val="65000"/>
        <a:buFont typeface="Wingdings" panose="05000000000000000000" pitchFamily="2" charset="2"/>
        <a:buChar char="o"/>
        <a:defRPr sz="2400">
          <a:solidFill>
            <a:schemeClr val="tx1"/>
          </a:solidFill>
          <a:latin typeface="Arial" panose="020B0604020202020204" pitchFamily="34" charset="0"/>
          <a:cs typeface="+mn-cs"/>
        </a:defRPr>
      </a:lvl3pPr>
      <a:lvl4pPr marL="1827213" indent="-438150" algn="l" rtl="0" eaLnBrk="0" fontAlgn="base" hangingPunct="0">
        <a:spcBef>
          <a:spcPct val="20000"/>
        </a:spcBef>
        <a:spcAft>
          <a:spcPct val="0"/>
        </a:spcAft>
        <a:buClr>
          <a:schemeClr val="accent2"/>
        </a:buClr>
        <a:buSzPct val="75000"/>
        <a:buFont typeface="Wingdings" panose="05000000000000000000" pitchFamily="2" charset="2"/>
        <a:buChar char="n"/>
        <a:defRPr sz="2000">
          <a:solidFill>
            <a:schemeClr val="tx1"/>
          </a:solidFill>
          <a:latin typeface="Arial" panose="020B0604020202020204" pitchFamily="34" charset="0"/>
          <a:cs typeface="+mn-cs"/>
        </a:defRPr>
      </a:lvl4pPr>
      <a:lvl5pPr marL="2297113" indent="-468313" algn="l" rtl="0" eaLnBrk="0" fontAlgn="base" hangingPunct="0">
        <a:spcBef>
          <a:spcPct val="20000"/>
        </a:spcBef>
        <a:spcAft>
          <a:spcPct val="0"/>
        </a:spcAft>
        <a:buClr>
          <a:schemeClr val="accent1"/>
        </a:buClr>
        <a:buSzPct val="50000"/>
        <a:buFont typeface="Wingdings" panose="05000000000000000000" pitchFamily="2" charset="2"/>
        <a:buChar char="o"/>
        <a:defRPr sz="2000">
          <a:solidFill>
            <a:schemeClr val="tx1"/>
          </a:solidFill>
          <a:latin typeface="Arial" panose="020B0604020202020204" pitchFamily="34" charset="0"/>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15/12/2024</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extLst>
      <p:ext uri="{BB962C8B-B14F-4D97-AF65-F5344CB8AC3E}">
        <p14:creationId xmlns:p14="http://schemas.microsoft.com/office/powerpoint/2010/main" val="3382646332"/>
      </p:ext>
    </p:extLst>
  </p:cSld>
  <p:clrMap bg1="dk2" tx1="lt1" bg2="dk1" tx2="lt2" accent1="accent1" accent2="accent2" accent3="accent3" accent4="accent4" accent5="accent5" accent6="accent6" hlink="hlink" folHlink="folHlink"/>
  <p:sldLayoutIdLst>
    <p:sldLayoutId id="2147484399" r:id="rId1"/>
    <p:sldLayoutId id="2147484400" r:id="rId2"/>
    <p:sldLayoutId id="2147484401" r:id="rId3"/>
    <p:sldLayoutId id="2147484402" r:id="rId4"/>
    <p:sldLayoutId id="2147484403" r:id="rId5"/>
    <p:sldLayoutId id="2147484404" r:id="rId6"/>
    <p:sldLayoutId id="2147484405" r:id="rId7"/>
    <p:sldLayoutId id="2147484406" r:id="rId8"/>
    <p:sldLayoutId id="2147484407" r:id="rId9"/>
    <p:sldLayoutId id="2147484408" r:id="rId10"/>
    <p:sldLayoutId id="2147484409" r:id="rId11"/>
    <p:sldLayoutId id="2147484410" r:id="rId12"/>
    <p:sldLayoutId id="2147484411"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dirty="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extLst>
      <p:ext uri="{BB962C8B-B14F-4D97-AF65-F5344CB8AC3E}">
        <p14:creationId xmlns:p14="http://schemas.microsoft.com/office/powerpoint/2010/main" val="1321006183"/>
      </p:ext>
    </p:extLst>
  </p:cSld>
  <p:clrMap bg1="lt1" tx1="dk1" bg2="lt2" tx2="dk2" accent1="accent1" accent2="accent2" accent3="accent3" accent4="accent4" accent5="accent5" accent6="accent6" hlink="hlink" folHlink="folHlink"/>
  <p:sldLayoutIdLst>
    <p:sldLayoutId id="2147484413" r:id="rId1"/>
    <p:sldLayoutId id="2147484414" r:id="rId2"/>
    <p:sldLayoutId id="2147484415" r:id="rId3"/>
    <p:sldLayoutId id="2147484416" r:id="rId4"/>
    <p:sldLayoutId id="2147484417" r:id="rId5"/>
    <p:sldLayoutId id="2147484418" r:id="rId6"/>
    <p:sldLayoutId id="2147484419" r:id="rId7"/>
    <p:sldLayoutId id="2147484420" r:id="rId8"/>
    <p:sldLayoutId id="2147484421" r:id="rId9"/>
    <p:sldLayoutId id="2147484422" r:id="rId10"/>
    <p:sldLayoutId id="2147484423" r:id="rId11"/>
  </p:sldLayoutIdLst>
  <p:txStyles>
    <p:titleStyle>
      <a:lvl1pPr algn="l" rtl="0" eaLnBrk="1" fontAlgn="base" hangingPunct="1">
        <a:spcBef>
          <a:spcPct val="0"/>
        </a:spcBef>
        <a:spcAft>
          <a:spcPct val="0"/>
        </a:spcAft>
        <a:defRPr sz="4400">
          <a:solidFill>
            <a:schemeClr val="tx2"/>
          </a:solidFill>
          <a:latin typeface="Arial" panose="020B0604020202020204" pitchFamily="34" charset="0"/>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Arial" panose="020B0604020202020204" pitchFamily="34" charset="0"/>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Arial" panose="020B0604020202020204" pitchFamily="34" charset="0"/>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Arial" panose="020B0604020202020204" pitchFamily="34" charset="0"/>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Arial" panose="020B0604020202020204" pitchFamily="34" charset="0"/>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Arial" panose="020B0604020202020204" pitchFamily="34" charset="0"/>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Tree>
    <p:extLst>
      <p:ext uri="{BB962C8B-B14F-4D97-AF65-F5344CB8AC3E}">
        <p14:creationId xmlns:p14="http://schemas.microsoft.com/office/powerpoint/2010/main" val="597079274"/>
      </p:ext>
    </p:extLst>
  </p:cSld>
  <p:clrMap bg1="lt1" tx1="dk1" bg2="lt2" tx2="dk2" accent1="accent1" accent2="accent2" accent3="accent3" accent4="accent4" accent5="accent5" accent6="accent6" hlink="hlink" folHlink="folHlink"/>
  <p:sldLayoutIdLst>
    <p:sldLayoutId id="2147484425" r:id="rId1"/>
    <p:sldLayoutId id="2147484426" r:id="rId2"/>
    <p:sldLayoutId id="2147484427" r:id="rId3"/>
    <p:sldLayoutId id="2147484428" r:id="rId4"/>
    <p:sldLayoutId id="2147484429" r:id="rId5"/>
    <p:sldLayoutId id="2147484430" r:id="rId6"/>
    <p:sldLayoutId id="2147484431" r:id="rId7"/>
    <p:sldLayoutId id="2147484432" r:id="rId8"/>
    <p:sldLayoutId id="2147484433" r:id="rId9"/>
    <p:sldLayoutId id="2147484434" r:id="rId10"/>
    <p:sldLayoutId id="2147484435"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s9gfIqOo__I?feature=oembe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6.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4.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4.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4.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9.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9.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4.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4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8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4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4.xml"/></Relationships>
</file>

<file path=ppt/slides/_rels/slide4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80.xml"/></Relationships>
</file>

<file path=ppt/slides/_rels/slide4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74.xml"/></Relationships>
</file>

<file path=ppt/slides/_rels/slide5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6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6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7283" y="692696"/>
            <a:ext cx="8799968" cy="3672408"/>
          </a:xfrm>
        </p:spPr>
        <p:txBody>
          <a:bodyPr/>
          <a:lstStyle/>
          <a:p>
            <a:r>
              <a:rPr lang="en-GB" dirty="0"/>
              <a:t>W11 (Week 4, Monday)</a:t>
            </a:r>
            <a:br>
              <a:rPr lang="en-GB" dirty="0"/>
            </a:br>
            <a:br>
              <a:rPr lang="en-GB" dirty="0"/>
            </a:br>
            <a:r>
              <a:rPr lang="en-GB" b="1" dirty="0">
                <a:effectLst/>
              </a:rPr>
              <a:t>Communicating Between Worlds: Writing, Text, Image</a:t>
            </a:r>
            <a:br>
              <a:rPr lang="en-GB" dirty="0">
                <a:effectLst/>
              </a:rPr>
            </a:br>
            <a:r>
              <a:rPr lang="en-GB" sz="4800">
                <a:effectLst/>
              </a:rPr>
              <a:t>Ancient China</a:t>
            </a:r>
            <a:endParaRPr lang="en-US" dirty="0"/>
          </a:p>
        </p:txBody>
      </p:sp>
      <p:sp>
        <p:nvSpPr>
          <p:cNvPr id="3" name="Subtitle 2"/>
          <p:cNvSpPr>
            <a:spLocks noGrp="1"/>
          </p:cNvSpPr>
          <p:nvPr>
            <p:ph type="subTitle" idx="1"/>
          </p:nvPr>
        </p:nvSpPr>
        <p:spPr>
          <a:xfrm>
            <a:off x="755576" y="4816442"/>
            <a:ext cx="7920880" cy="1376020"/>
          </a:xfrm>
        </p:spPr>
        <p:txBody>
          <a:bodyPr/>
          <a:lstStyle/>
          <a:p>
            <a:r>
              <a:rPr lang="en-US" dirty="0"/>
              <a:t>HPAR4010</a:t>
            </a:r>
          </a:p>
          <a:p>
            <a:r>
              <a:rPr lang="en-US" dirty="0"/>
              <a:t>What makes </a:t>
            </a:r>
            <a:r>
              <a:rPr lang="en-US" dirty="0" err="1"/>
              <a:t>civilisation</a:t>
            </a:r>
            <a:r>
              <a:rPr lang="en-US" dirty="0"/>
              <a:t>?</a:t>
            </a:r>
          </a:p>
          <a:p>
            <a:r>
              <a:rPr lang="en-GB" dirty="0"/>
              <a:t>Dr Katharina Zinn / Dr Thomas Jansen</a:t>
            </a:r>
            <a:endParaRPr lang="en-US" dirty="0"/>
          </a:p>
        </p:txBody>
      </p:sp>
    </p:spTree>
    <p:extLst>
      <p:ext uri="{BB962C8B-B14F-4D97-AF65-F5344CB8AC3E}">
        <p14:creationId xmlns:p14="http://schemas.microsoft.com/office/powerpoint/2010/main" val="2274329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0A4000B-DD62-F275-2F67-16760D27444D}"/>
              </a:ext>
            </a:extLst>
          </p:cNvPr>
          <p:cNvSpPr>
            <a:spLocks noGrp="1"/>
          </p:cNvSpPr>
          <p:nvPr>
            <p:ph type="title"/>
          </p:nvPr>
        </p:nvSpPr>
        <p:spPr>
          <a:xfrm>
            <a:off x="457200" y="274638"/>
            <a:ext cx="8147248" cy="562074"/>
          </a:xfrm>
        </p:spPr>
        <p:txBody>
          <a:bodyPr/>
          <a:lstStyle/>
          <a:p>
            <a:r>
              <a:rPr lang="en-GB" sz="2400" dirty="0"/>
              <a:t>Let’s start with a short video</a:t>
            </a:r>
          </a:p>
        </p:txBody>
      </p:sp>
      <p:sp>
        <p:nvSpPr>
          <p:cNvPr id="7" name="Content Placeholder 6">
            <a:extLst>
              <a:ext uri="{FF2B5EF4-FFF2-40B4-BE49-F238E27FC236}">
                <a16:creationId xmlns:a16="http://schemas.microsoft.com/office/drawing/2014/main" id="{A8D1856D-02B3-AC4F-C90C-2BD8A03D4DAE}"/>
              </a:ext>
            </a:extLst>
          </p:cNvPr>
          <p:cNvSpPr>
            <a:spLocks noGrp="1"/>
          </p:cNvSpPr>
          <p:nvPr>
            <p:ph idx="1"/>
          </p:nvPr>
        </p:nvSpPr>
        <p:spPr/>
        <p:txBody>
          <a:bodyPr/>
          <a:lstStyle/>
          <a:p>
            <a:endParaRPr lang="en-GB" dirty="0"/>
          </a:p>
          <a:p>
            <a:endParaRPr lang="en-GB" dirty="0"/>
          </a:p>
          <a:p>
            <a:endParaRPr lang="en-GB" dirty="0"/>
          </a:p>
        </p:txBody>
      </p:sp>
      <p:pic>
        <p:nvPicPr>
          <p:cNvPr id="8" name="Online Media 7" title="Oracle Bone, Shang Dynasty">
            <a:hlinkClick r:id="" action="ppaction://media"/>
            <a:extLst>
              <a:ext uri="{FF2B5EF4-FFF2-40B4-BE49-F238E27FC236}">
                <a16:creationId xmlns:a16="http://schemas.microsoft.com/office/drawing/2014/main" id="{CA2E9F39-30EB-DE9B-EB5D-204617160DBB}"/>
              </a:ext>
            </a:extLst>
          </p:cNvPr>
          <p:cNvPicPr>
            <a:picLocks noRot="1" noChangeAspect="1"/>
          </p:cNvPicPr>
          <p:nvPr>
            <a:videoFile r:link="rId1"/>
          </p:nvPr>
        </p:nvPicPr>
        <p:blipFill>
          <a:blip r:embed="rId3"/>
          <a:stretch>
            <a:fillRect/>
          </a:stretch>
        </p:blipFill>
        <p:spPr>
          <a:xfrm>
            <a:off x="28544" y="1052736"/>
            <a:ext cx="9086912" cy="5133474"/>
          </a:xfrm>
          <a:prstGeom prst="rect">
            <a:avLst/>
          </a:prstGeom>
        </p:spPr>
      </p:pic>
    </p:spTree>
    <p:extLst>
      <p:ext uri="{BB962C8B-B14F-4D97-AF65-F5344CB8AC3E}">
        <p14:creationId xmlns:p14="http://schemas.microsoft.com/office/powerpoint/2010/main" val="449131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Mark Lewis, </a:t>
            </a:r>
            <a:r>
              <a:rPr lang="en-GB" sz="3600" i="1" dirty="0"/>
              <a:t>Writing and Authority</a:t>
            </a:r>
          </a:p>
        </p:txBody>
      </p:sp>
      <p:sp>
        <p:nvSpPr>
          <p:cNvPr id="3" name="Content Placeholder 2"/>
          <p:cNvSpPr>
            <a:spLocks noGrp="1"/>
          </p:cNvSpPr>
          <p:nvPr>
            <p:ph idx="1"/>
          </p:nvPr>
        </p:nvSpPr>
        <p:spPr/>
        <p:txBody>
          <a:bodyPr/>
          <a:lstStyle/>
          <a:p>
            <a:pPr marL="0" indent="0">
              <a:buNone/>
            </a:pPr>
            <a:r>
              <a:rPr lang="en-GB" sz="2800"/>
              <a:t>“I will argue in this book that the ultimate importance of writing to the Chinese empire and imperial civilization did not derive from its administrative role. Rather the Chinese empire, including its artistic and religious versions, was based on an imaginary realm created within texts. These texts, couched in an artificial language above the local world of spoken dialects, created a model of society against which actual institutions were measured.” (p. 4)</a:t>
            </a:r>
          </a:p>
        </p:txBody>
      </p:sp>
    </p:spTree>
    <p:extLst>
      <p:ext uri="{BB962C8B-B14F-4D97-AF65-F5344CB8AC3E}">
        <p14:creationId xmlns:p14="http://schemas.microsoft.com/office/powerpoint/2010/main" val="3675193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Core questions</a:t>
            </a:r>
          </a:p>
        </p:txBody>
      </p:sp>
      <p:sp>
        <p:nvSpPr>
          <p:cNvPr id="3" name="Content Placeholder 2"/>
          <p:cNvSpPr>
            <a:spLocks noGrp="1"/>
          </p:cNvSpPr>
          <p:nvPr>
            <p:ph idx="1"/>
          </p:nvPr>
        </p:nvSpPr>
        <p:spPr/>
        <p:txBody>
          <a:bodyPr/>
          <a:lstStyle/>
          <a:p>
            <a:r>
              <a:rPr lang="de-DE"/>
              <a:t>How did writing contribute to the consolidation of the early empires?</a:t>
            </a:r>
          </a:p>
          <a:p>
            <a:r>
              <a:rPr lang="de-DE"/>
              <a:t>What does literacy mean in the Chinese context? (ability to write?)</a:t>
            </a:r>
          </a:p>
          <a:p>
            <a:r>
              <a:rPr lang="de-DE"/>
              <a:t>What did literacy contribute to Chinese civilization?</a:t>
            </a:r>
          </a:p>
          <a:p>
            <a:endParaRPr lang="en-GB"/>
          </a:p>
        </p:txBody>
      </p:sp>
    </p:spTree>
    <p:extLst>
      <p:ext uri="{BB962C8B-B14F-4D97-AF65-F5344CB8AC3E}">
        <p14:creationId xmlns:p14="http://schemas.microsoft.com/office/powerpoint/2010/main" val="982999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Chinese Oracle Bones (</a:t>
            </a:r>
            <a:r>
              <a:rPr lang="en-GB" sz="3600" i="1" err="1"/>
              <a:t>jiaguwen</a:t>
            </a:r>
            <a:r>
              <a:rPr lang="en-GB" sz="3600"/>
              <a:t> </a:t>
            </a:r>
            <a:r>
              <a:rPr lang="zh-CN" altLang="en-US" sz="3600"/>
              <a:t>甲骨文</a:t>
            </a:r>
            <a:endParaRPr lang="en-GB" sz="3600"/>
          </a:p>
        </p:txBody>
      </p:sp>
      <p:pic>
        <p:nvPicPr>
          <p:cNvPr id="4" name="Content Placeholder 3"/>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990354" y="1600200"/>
            <a:ext cx="2972292" cy="4495800"/>
          </a:xfrm>
        </p:spPr>
      </p:pic>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180777" y="1600200"/>
            <a:ext cx="2973446" cy="4495800"/>
          </a:xfrm>
        </p:spPr>
      </p:pic>
      <p:sp>
        <p:nvSpPr>
          <p:cNvPr id="8" name="TextBox 7"/>
          <p:cNvSpPr txBox="1"/>
          <p:nvPr/>
        </p:nvSpPr>
        <p:spPr>
          <a:xfrm>
            <a:off x="899593" y="6300028"/>
            <a:ext cx="748883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ahoma"/>
                <a:ea typeface="+mn-ea"/>
                <a:cs typeface="Arial"/>
              </a:rPr>
              <a:t>Cambridge University Library; CUL 52 recto (left); verso (right)</a:t>
            </a:r>
            <a:endParaRPr kumimoji="0" lang="en-GB" sz="1800" b="0" i="0" u="none" strike="noStrike" kern="1200" cap="none" spc="0" normalizeH="0" baseline="0" noProof="0">
              <a:ln>
                <a:noFill/>
              </a:ln>
              <a:solidFill>
                <a:srgbClr val="FFFFFF"/>
              </a:solidFill>
              <a:effectLst/>
              <a:uLnTx/>
              <a:uFillTx/>
              <a:latin typeface="Tahoma"/>
              <a:ea typeface="+mn-ea"/>
              <a:cs typeface="Arial"/>
            </a:endParaRPr>
          </a:p>
        </p:txBody>
      </p:sp>
    </p:spTree>
    <p:extLst>
      <p:ext uri="{BB962C8B-B14F-4D97-AF65-F5344CB8AC3E}">
        <p14:creationId xmlns:p14="http://schemas.microsoft.com/office/powerpoint/2010/main" val="3324165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426170"/>
          </a:xfrm>
        </p:spPr>
        <p:txBody>
          <a:bodyPr/>
          <a:lstStyle/>
          <a:p>
            <a:r>
              <a:rPr lang="en-GB" sz="2800">
                <a:effectLst/>
              </a:rPr>
              <a:t>British Museum Or 7694/1509 </a:t>
            </a:r>
            <a:br>
              <a:rPr lang="en-GB" sz="2800">
                <a:effectLst/>
              </a:rPr>
            </a:br>
            <a:r>
              <a:rPr lang="en-GB" sz="2800"/>
              <a:t>1300 BC-1050 BC, Inscribed oracle bone (</a:t>
            </a:r>
            <a:r>
              <a:rPr lang="en-GB" sz="2800" i="1" err="1"/>
              <a:t>jia</a:t>
            </a:r>
            <a:r>
              <a:rPr lang="en-GB" sz="2800" i="1"/>
              <a:t> </a:t>
            </a:r>
            <a:r>
              <a:rPr lang="en-GB" sz="2800" i="1" err="1"/>
              <a:t>gu</a:t>
            </a:r>
            <a:r>
              <a:rPr lang="en-GB" sz="2800" i="1"/>
              <a:t> </a:t>
            </a:r>
            <a:r>
              <a:rPr lang="en-GB" sz="2800" err="1">
                <a:latin typeface="KaiTi" panose="02010609060101010101" pitchFamily="49" charset="-122"/>
                <a:ea typeface="KaiTi" panose="02010609060101010101" pitchFamily="49" charset="-122"/>
              </a:rPr>
              <a:t>甲骨</a:t>
            </a:r>
            <a:r>
              <a:rPr lang="en-GB" sz="2800"/>
              <a:t>) from the </a:t>
            </a:r>
            <a:r>
              <a:rPr lang="en-GB" sz="2800" err="1"/>
              <a:t>Couling-Chalfant</a:t>
            </a:r>
            <a:r>
              <a:rPr lang="en-GB" sz="2800"/>
              <a:t> collection.</a:t>
            </a:r>
          </a:p>
        </p:txBody>
      </p:sp>
      <p:pic>
        <p:nvPicPr>
          <p:cNvPr id="9" name="Content Placeholder 8"/>
          <p:cNvPicPr>
            <a:picLocks noGrp="1" noChangeAspect="1"/>
          </p:cNvPicPr>
          <p:nvPr>
            <p:ph sz="half" idx="1"/>
          </p:nvPr>
        </p:nvPicPr>
        <p:blipFill>
          <a:blip r:embed="rId2"/>
          <a:stretch>
            <a:fillRect/>
          </a:stretch>
        </p:blipFill>
        <p:spPr>
          <a:xfrm>
            <a:off x="457200" y="2893392"/>
            <a:ext cx="4038600" cy="1909415"/>
          </a:xfrm>
          <a:prstGeom prst="rect">
            <a:avLst/>
          </a:prstGeom>
        </p:spPr>
      </p:pic>
      <p:pic>
        <p:nvPicPr>
          <p:cNvPr id="11" name="Content Placeholder 10"/>
          <p:cNvPicPr>
            <a:picLocks noGrp="1" noChangeAspect="1"/>
          </p:cNvPicPr>
          <p:nvPr>
            <p:ph sz="half" idx="2"/>
          </p:nvPr>
        </p:nvPicPr>
        <p:blipFill>
          <a:blip r:embed="rId3"/>
          <a:stretch>
            <a:fillRect/>
          </a:stretch>
        </p:blipFill>
        <p:spPr>
          <a:xfrm>
            <a:off x="4648200" y="2893392"/>
            <a:ext cx="4038600" cy="1909415"/>
          </a:xfrm>
          <a:prstGeom prst="rect">
            <a:avLst/>
          </a:prstGeom>
        </p:spPr>
      </p:pic>
    </p:spTree>
    <p:extLst>
      <p:ext uri="{BB962C8B-B14F-4D97-AF65-F5344CB8AC3E}">
        <p14:creationId xmlns:p14="http://schemas.microsoft.com/office/powerpoint/2010/main" val="2998134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Shang (ca. 1600-1050 BCE) -- a ‘Chinese’ dynasty</a:t>
            </a:r>
          </a:p>
        </p:txBody>
      </p:sp>
      <p:sp>
        <p:nvSpPr>
          <p:cNvPr id="3" name="Content Placeholder 2"/>
          <p:cNvSpPr>
            <a:spLocks noGrp="1"/>
          </p:cNvSpPr>
          <p:nvPr>
            <p:ph idx="1"/>
          </p:nvPr>
        </p:nvSpPr>
        <p:spPr/>
        <p:txBody>
          <a:bodyPr/>
          <a:lstStyle/>
          <a:p>
            <a:r>
              <a:rPr lang="en-GB" dirty="0"/>
              <a:t>Extensive use of Chinese script</a:t>
            </a:r>
          </a:p>
          <a:p>
            <a:r>
              <a:rPr lang="en-GB" dirty="0"/>
              <a:t>Forms of ritual bronze vessels</a:t>
            </a:r>
          </a:p>
          <a:p>
            <a:r>
              <a:rPr lang="en-GB" dirty="0"/>
              <a:t>Clear signs of ancestor worship</a:t>
            </a:r>
          </a:p>
          <a:p>
            <a:r>
              <a:rPr lang="en-GB" dirty="0"/>
              <a:t>Real historical entity</a:t>
            </a:r>
          </a:p>
          <a:p>
            <a:r>
              <a:rPr lang="en-GB" dirty="0"/>
              <a:t>Correlation between archaeological record and history (e.g. </a:t>
            </a:r>
            <a:r>
              <a:rPr lang="en-GB" dirty="0" err="1"/>
              <a:t>Sima</a:t>
            </a:r>
            <a:r>
              <a:rPr lang="en-GB" dirty="0"/>
              <a:t> Qian’s [145-85 BCE] </a:t>
            </a:r>
            <a:r>
              <a:rPr lang="en-GB" i="1" dirty="0" err="1"/>
              <a:t>Shiji</a:t>
            </a:r>
            <a:r>
              <a:rPr lang="en-GB" dirty="0"/>
              <a:t>)</a:t>
            </a:r>
          </a:p>
        </p:txBody>
      </p:sp>
    </p:spTree>
    <p:extLst>
      <p:ext uri="{BB962C8B-B14F-4D97-AF65-F5344CB8AC3E}">
        <p14:creationId xmlns:p14="http://schemas.microsoft.com/office/powerpoint/2010/main" val="2764134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Shang dynasty</a:t>
            </a:r>
          </a:p>
        </p:txBody>
      </p:sp>
      <p:sp>
        <p:nvSpPr>
          <p:cNvPr id="3" name="Content Placeholder 2"/>
          <p:cNvSpPr>
            <a:spLocks noGrp="1"/>
          </p:cNvSpPr>
          <p:nvPr>
            <p:ph idx="1"/>
          </p:nvPr>
        </p:nvSpPr>
        <p:spPr/>
        <p:txBody>
          <a:bodyPr/>
          <a:lstStyle/>
          <a:p>
            <a:r>
              <a:rPr lang="en-GB" dirty="0"/>
              <a:t>Vague beginning, but specific event at the end of the Shang: King </a:t>
            </a:r>
            <a:r>
              <a:rPr lang="en-GB" dirty="0" err="1"/>
              <a:t>Wuwang</a:t>
            </a:r>
            <a:r>
              <a:rPr lang="en-GB" dirty="0"/>
              <a:t> (Zhou) defeated Shang at </a:t>
            </a:r>
            <a:r>
              <a:rPr lang="en-GB" dirty="0" err="1"/>
              <a:t>Muye</a:t>
            </a:r>
            <a:r>
              <a:rPr lang="en-GB" dirty="0"/>
              <a:t> </a:t>
            </a:r>
            <a:r>
              <a:rPr lang="zh-CN" altLang="en-US" dirty="0"/>
              <a:t>牧野</a:t>
            </a:r>
            <a:r>
              <a:rPr lang="en-GB" dirty="0"/>
              <a:t> battle, dated 1130-1018 BCE.</a:t>
            </a:r>
          </a:p>
        </p:txBody>
      </p:sp>
    </p:spTree>
    <p:extLst>
      <p:ext uri="{BB962C8B-B14F-4D97-AF65-F5344CB8AC3E}">
        <p14:creationId xmlns:p14="http://schemas.microsoft.com/office/powerpoint/2010/main" val="2926533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Shang: Main archaeological sites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7664" y="1484784"/>
            <a:ext cx="6192198" cy="4853136"/>
          </a:xfrm>
        </p:spPr>
      </p:pic>
    </p:spTree>
    <p:extLst>
      <p:ext uri="{BB962C8B-B14F-4D97-AF65-F5344CB8AC3E}">
        <p14:creationId xmlns:p14="http://schemas.microsoft.com/office/powerpoint/2010/main" val="1759540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err="1"/>
              <a:t>Yinxu</a:t>
            </a:r>
            <a:r>
              <a:rPr lang="en-GB" sz="2800" dirty="0"/>
              <a:t>: Political and ritual centre of the Shang</a:t>
            </a:r>
          </a:p>
        </p:txBody>
      </p:sp>
      <p:pic>
        <p:nvPicPr>
          <p:cNvPr id="4" name="Content Placeholder 3"/>
          <p:cNvPicPr>
            <a:picLocks noGrp="1" noChangeAspect="1"/>
          </p:cNvPicPr>
          <p:nvPr>
            <p:ph idx="1"/>
          </p:nvPr>
        </p:nvPicPr>
        <p:blipFill>
          <a:blip r:embed="rId3"/>
          <a:stretch>
            <a:fillRect/>
          </a:stretch>
        </p:blipFill>
        <p:spPr>
          <a:xfrm>
            <a:off x="1735995" y="1174750"/>
            <a:ext cx="5510325" cy="5364898"/>
          </a:xfrm>
        </p:spPr>
      </p:pic>
    </p:spTree>
    <p:extLst>
      <p:ext uri="{BB962C8B-B14F-4D97-AF65-F5344CB8AC3E}">
        <p14:creationId xmlns:p14="http://schemas.microsoft.com/office/powerpoint/2010/main" val="2831608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Ritual activities</a:t>
            </a:r>
          </a:p>
        </p:txBody>
      </p:sp>
      <p:sp>
        <p:nvSpPr>
          <p:cNvPr id="3" name="Content Placeholder 2"/>
          <p:cNvSpPr>
            <a:spLocks noGrp="1"/>
          </p:cNvSpPr>
          <p:nvPr>
            <p:ph idx="1"/>
          </p:nvPr>
        </p:nvSpPr>
        <p:spPr/>
        <p:txBody>
          <a:bodyPr/>
          <a:lstStyle/>
          <a:p>
            <a:r>
              <a:rPr lang="en-GB" dirty="0"/>
              <a:t>Plentiful evidence</a:t>
            </a:r>
          </a:p>
          <a:p>
            <a:r>
              <a:rPr lang="en-GB" dirty="0"/>
              <a:t>Large-scale human sacrifices (sometime &gt;100 persons in royal and elite graves) → retainers and captives sacrificed to the gods and ancestors</a:t>
            </a:r>
          </a:p>
          <a:p>
            <a:r>
              <a:rPr lang="en-GB" dirty="0"/>
              <a:t>Extensive use of cast bronze vessels</a:t>
            </a:r>
          </a:p>
        </p:txBody>
      </p:sp>
    </p:spTree>
    <p:extLst>
      <p:ext uri="{BB962C8B-B14F-4D97-AF65-F5344CB8AC3E}">
        <p14:creationId xmlns:p14="http://schemas.microsoft.com/office/powerpoint/2010/main" val="1221872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4" name="Content Placeholder 3"/>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990354" y="1600200"/>
            <a:ext cx="2972292" cy="4495800"/>
          </a:xfrm>
        </p:spPr>
      </p:pic>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180777" y="1600200"/>
            <a:ext cx="2973446" cy="4495800"/>
          </a:xfrm>
        </p:spPr>
      </p:pic>
    </p:spTree>
    <p:extLst>
      <p:ext uri="{BB962C8B-B14F-4D97-AF65-F5344CB8AC3E}">
        <p14:creationId xmlns:p14="http://schemas.microsoft.com/office/powerpoint/2010/main" val="2524589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6" y="985590"/>
            <a:ext cx="7775795" cy="4891682"/>
          </a:xfrm>
        </p:spPr>
      </p:pic>
    </p:spTree>
    <p:extLst>
      <p:ext uri="{BB962C8B-B14F-4D97-AF65-F5344CB8AC3E}">
        <p14:creationId xmlns:p14="http://schemas.microsoft.com/office/powerpoint/2010/main" val="2313676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Oracle bone inscriptions	 (</a:t>
            </a:r>
            <a:r>
              <a:rPr lang="en-GB" sz="3600" i="1" dirty="0" err="1"/>
              <a:t>jiaguwen</a:t>
            </a:r>
            <a:r>
              <a:rPr lang="en-GB" sz="3600" dirty="0"/>
              <a:t> </a:t>
            </a:r>
            <a:r>
              <a:rPr lang="zh-CN" altLang="en-US" sz="3600" dirty="0"/>
              <a:t>甲骨文</a:t>
            </a:r>
            <a:r>
              <a:rPr lang="en-GB" altLang="zh-CN" sz="3600" dirty="0"/>
              <a:t>)</a:t>
            </a:r>
            <a:endParaRPr lang="en-GB" sz="3600" dirty="0"/>
          </a:p>
        </p:txBody>
      </p:sp>
      <p:sp>
        <p:nvSpPr>
          <p:cNvPr id="3" name="Content Placeholder 2"/>
          <p:cNvSpPr>
            <a:spLocks noGrp="1"/>
          </p:cNvSpPr>
          <p:nvPr>
            <p:ph idx="1"/>
          </p:nvPr>
        </p:nvSpPr>
        <p:spPr/>
        <p:txBody>
          <a:bodyPr/>
          <a:lstStyle/>
          <a:p>
            <a:r>
              <a:rPr lang="en-GB" sz="2400" dirty="0"/>
              <a:t>First identified in 1899 by Wang </a:t>
            </a:r>
            <a:r>
              <a:rPr lang="en-GB" sz="2400" dirty="0" err="1"/>
              <a:t>Yirong</a:t>
            </a:r>
            <a:r>
              <a:rPr lang="en-GB" sz="2400" dirty="0"/>
              <a:t> (1845-1900)</a:t>
            </a:r>
          </a:p>
          <a:p>
            <a:r>
              <a:rPr lang="en-GB" sz="2400" dirty="0"/>
              <a:t>Found in </a:t>
            </a:r>
            <a:r>
              <a:rPr lang="en-GB" sz="2400" dirty="0" err="1"/>
              <a:t>Yinxu</a:t>
            </a:r>
            <a:r>
              <a:rPr lang="en-GB" sz="2400" dirty="0"/>
              <a:t>, mostly in </a:t>
            </a:r>
            <a:r>
              <a:rPr lang="en-GB" sz="2400" dirty="0" err="1"/>
              <a:t>Xiaotun</a:t>
            </a:r>
            <a:r>
              <a:rPr lang="en-GB" sz="2400" dirty="0"/>
              <a:t>, in the 1920s and 30s; excavations began in 1928; 200,000 pieces found so far</a:t>
            </a:r>
          </a:p>
          <a:p>
            <a:r>
              <a:rPr lang="en-GB" sz="2400" dirty="0"/>
              <a:t>Identified with Late Shang phase (1300-1050 BCE)</a:t>
            </a:r>
          </a:p>
          <a:p>
            <a:r>
              <a:rPr lang="en-GB" sz="2400" dirty="0"/>
              <a:t>Written at the time of events and buried soon after</a:t>
            </a:r>
          </a:p>
          <a:p>
            <a:r>
              <a:rPr lang="en-GB" sz="2400" dirty="0"/>
              <a:t>Information not only about big events but also issues not covered by historical sources, e.g. agriculture, economic resources, climate, diseases</a:t>
            </a:r>
          </a:p>
          <a:p>
            <a:r>
              <a:rPr lang="en-GB" sz="2400" dirty="0"/>
              <a:t>Written as part of divination or ritual processes</a:t>
            </a:r>
          </a:p>
        </p:txBody>
      </p:sp>
    </p:spTree>
    <p:extLst>
      <p:ext uri="{BB962C8B-B14F-4D97-AF65-F5344CB8AC3E}">
        <p14:creationId xmlns:p14="http://schemas.microsoft.com/office/powerpoint/2010/main" val="1225532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Oracle bone inscriptions</a:t>
            </a:r>
          </a:p>
        </p:txBody>
      </p:sp>
      <p:sp>
        <p:nvSpPr>
          <p:cNvPr id="3" name="Content Placeholder 2"/>
          <p:cNvSpPr>
            <a:spLocks noGrp="1"/>
          </p:cNvSpPr>
          <p:nvPr>
            <p:ph idx="1"/>
          </p:nvPr>
        </p:nvSpPr>
        <p:spPr/>
        <p:txBody>
          <a:bodyPr/>
          <a:lstStyle/>
          <a:p>
            <a:r>
              <a:rPr lang="en-GB" dirty="0"/>
              <a:t>Concentration in ritual centre </a:t>
            </a:r>
            <a:r>
              <a:rPr lang="en-GB" dirty="0">
                <a:sym typeface="Wingdings" panose="05000000000000000000" pitchFamily="2" charset="2"/>
              </a:rPr>
              <a:t> divination was state-affair</a:t>
            </a:r>
          </a:p>
          <a:p>
            <a:r>
              <a:rPr lang="en-GB" dirty="0">
                <a:sym typeface="Wingdings" panose="05000000000000000000" pitchFamily="2" charset="2"/>
              </a:rPr>
              <a:t>Rituals performed by officials and presided over by king</a:t>
            </a:r>
          </a:p>
          <a:p>
            <a:endParaRPr lang="en-GB" dirty="0"/>
          </a:p>
        </p:txBody>
      </p:sp>
    </p:spTree>
    <p:extLst>
      <p:ext uri="{BB962C8B-B14F-4D97-AF65-F5344CB8AC3E}">
        <p14:creationId xmlns:p14="http://schemas.microsoft.com/office/powerpoint/2010/main" val="37997548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of divination</a:t>
            </a:r>
          </a:p>
        </p:txBody>
      </p:sp>
      <p:sp>
        <p:nvSpPr>
          <p:cNvPr id="3" name="Content Placeholder 2"/>
          <p:cNvSpPr>
            <a:spLocks noGrp="1"/>
          </p:cNvSpPr>
          <p:nvPr>
            <p:ph idx="1"/>
          </p:nvPr>
        </p:nvSpPr>
        <p:spPr/>
        <p:txBody>
          <a:bodyPr/>
          <a:lstStyle/>
          <a:p>
            <a:r>
              <a:rPr lang="en-GB" sz="2400" dirty="0"/>
              <a:t>Raw materials: turtle plastrons and cattle scapula</a:t>
            </a:r>
          </a:p>
          <a:p>
            <a:r>
              <a:rPr lang="en-GB" sz="2400" dirty="0"/>
              <a:t>Bones were cleaned</a:t>
            </a:r>
          </a:p>
          <a:p>
            <a:r>
              <a:rPr lang="en-GB" sz="2400" dirty="0"/>
              <a:t>Two rows of hollows drilled into bone </a:t>
            </a:r>
            <a:r>
              <a:rPr lang="en-GB" sz="2400" dirty="0">
                <a:sym typeface="Wingdings" panose="05000000000000000000" pitchFamily="2" charset="2"/>
              </a:rPr>
              <a:t> enables multiple divinations</a:t>
            </a:r>
          </a:p>
          <a:p>
            <a:r>
              <a:rPr lang="en-GB" sz="2400" dirty="0">
                <a:sym typeface="Wingdings" panose="05000000000000000000" pitchFamily="2" charset="2"/>
              </a:rPr>
              <a:t>Question (yes/no) was put to ancestors while hot object was applied to hollows, causing cracks</a:t>
            </a:r>
          </a:p>
          <a:p>
            <a:r>
              <a:rPr lang="en-GB" sz="2400" dirty="0">
                <a:sym typeface="Wingdings" panose="05000000000000000000" pitchFamily="2" charset="2"/>
              </a:rPr>
              <a:t>Chinese</a:t>
            </a:r>
            <a:r>
              <a:rPr lang="en-GB" sz="2400" i="1" dirty="0">
                <a:sym typeface="Wingdings" panose="05000000000000000000" pitchFamily="2" charset="2"/>
              </a:rPr>
              <a:t> word </a:t>
            </a:r>
            <a:r>
              <a:rPr lang="en-GB" sz="2400" i="1" dirty="0" err="1">
                <a:sym typeface="Wingdings" panose="05000000000000000000" pitchFamily="2" charset="2"/>
              </a:rPr>
              <a:t>bu</a:t>
            </a:r>
            <a:r>
              <a:rPr lang="en-GB" sz="2400" dirty="0">
                <a:sym typeface="Wingdings" panose="05000000000000000000" pitchFamily="2" charset="2"/>
              </a:rPr>
              <a:t> </a:t>
            </a:r>
            <a:r>
              <a:rPr lang="zh-CN" altLang="en-US" sz="2400" dirty="0">
                <a:sym typeface="Wingdings" panose="05000000000000000000" pitchFamily="2" charset="2"/>
              </a:rPr>
              <a:t>卜 </a:t>
            </a:r>
            <a:r>
              <a:rPr lang="en-GB" altLang="zh-CN" sz="2400" dirty="0">
                <a:sym typeface="Wingdings" panose="05000000000000000000" pitchFamily="2" charset="2"/>
              </a:rPr>
              <a:t>‘to divine’ is a graphic depiction of crack</a:t>
            </a:r>
          </a:p>
          <a:p>
            <a:r>
              <a:rPr lang="en-GB" sz="2400" dirty="0">
                <a:sym typeface="Wingdings" panose="05000000000000000000" pitchFamily="2" charset="2"/>
              </a:rPr>
              <a:t>Some bones are inscribed with ‘verification records’</a:t>
            </a:r>
          </a:p>
          <a:p>
            <a:r>
              <a:rPr lang="en-GB" sz="2400" dirty="0">
                <a:sym typeface="Wingdings" panose="05000000000000000000" pitchFamily="2" charset="2"/>
              </a:rPr>
              <a:t>Inscriptions were engraved in several stages over period of time (?)</a:t>
            </a:r>
            <a:endParaRPr lang="en-GB" sz="2400" dirty="0"/>
          </a:p>
        </p:txBody>
      </p:sp>
    </p:spTree>
    <p:extLst>
      <p:ext uri="{BB962C8B-B14F-4D97-AF65-F5344CB8AC3E}">
        <p14:creationId xmlns:p14="http://schemas.microsoft.com/office/powerpoint/2010/main" val="2051189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Shamanism</a:t>
            </a:r>
          </a:p>
        </p:txBody>
      </p:sp>
      <p:sp>
        <p:nvSpPr>
          <p:cNvPr id="3" name="Content Placeholder 2"/>
          <p:cNvSpPr>
            <a:spLocks noGrp="1"/>
          </p:cNvSpPr>
          <p:nvPr>
            <p:ph idx="1"/>
          </p:nvPr>
        </p:nvSpPr>
        <p:spPr/>
        <p:txBody>
          <a:bodyPr/>
          <a:lstStyle/>
          <a:p>
            <a:r>
              <a:rPr lang="en-GB" dirty="0"/>
              <a:t>K.C. Chang: Power of Shang kings related to their role as shamans </a:t>
            </a:r>
            <a:r>
              <a:rPr lang="en-GB" dirty="0">
                <a:sym typeface="Wingdings" panose="05000000000000000000" pitchFamily="2" charset="2"/>
              </a:rPr>
              <a:t> mediators between human world and that of the spirits/ancestors</a:t>
            </a:r>
          </a:p>
          <a:p>
            <a:r>
              <a:rPr lang="en-GB" dirty="0">
                <a:sym typeface="Wingdings" panose="05000000000000000000" pitchFamily="2" charset="2"/>
              </a:rPr>
              <a:t>Shamanism crucial in the formation and structure of early states in China (K.C. Chang)</a:t>
            </a:r>
            <a:endParaRPr lang="en-GB" dirty="0"/>
          </a:p>
        </p:txBody>
      </p:sp>
    </p:spTree>
    <p:extLst>
      <p:ext uri="{BB962C8B-B14F-4D97-AF65-F5344CB8AC3E}">
        <p14:creationId xmlns:p14="http://schemas.microsoft.com/office/powerpoint/2010/main" val="3351446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Shang bronze </a:t>
            </a:r>
            <a:r>
              <a:rPr lang="en-GB" sz="3200" i="1" dirty="0" err="1"/>
              <a:t>fangding</a:t>
            </a:r>
            <a:r>
              <a:rPr lang="en-GB" sz="3200" i="1" dirty="0"/>
              <a:t> </a:t>
            </a:r>
            <a:r>
              <a:rPr lang="en-GB" sz="3200" dirty="0"/>
              <a:t>with </a:t>
            </a:r>
            <a:r>
              <a:rPr lang="en-GB" sz="3200" i="1" dirty="0"/>
              <a:t>taotie</a:t>
            </a:r>
            <a:r>
              <a:rPr lang="en-GB" sz="3200" dirty="0"/>
              <a:t> image, Changsha, Hunan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89050" y="1687860"/>
            <a:ext cx="3835278" cy="4261420"/>
          </a:xfrm>
        </p:spPr>
      </p:pic>
      <p:sp>
        <p:nvSpPr>
          <p:cNvPr id="5" name="TextBox 4"/>
          <p:cNvSpPr txBox="1"/>
          <p:nvPr/>
        </p:nvSpPr>
        <p:spPr>
          <a:xfrm>
            <a:off x="251520" y="2132856"/>
            <a:ext cx="3180679" cy="230832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Tahoma"/>
                <a:ea typeface="+mn-ea"/>
                <a:cs typeface="Arial"/>
              </a:rPr>
              <a:t>K.C. Chang: </a:t>
            </a:r>
            <a:r>
              <a:rPr kumimoji="0" lang="en-GB" sz="1800" b="0" i="1" u="none" strike="noStrike" kern="1200" cap="none" spc="0" normalizeH="0" baseline="0" noProof="0" dirty="0">
                <a:ln>
                  <a:noFill/>
                </a:ln>
                <a:solidFill>
                  <a:srgbClr val="FFFFFF"/>
                </a:solidFill>
                <a:effectLst/>
                <a:uLnTx/>
                <a:uFillTx/>
                <a:latin typeface="Tahoma"/>
                <a:ea typeface="+mn-ea"/>
                <a:cs typeface="Arial"/>
              </a:rPr>
              <a:t>taotie</a:t>
            </a:r>
            <a:r>
              <a:rPr kumimoji="0" lang="en-GB" sz="1800" b="0" i="0" u="none" strike="noStrike" kern="1200" cap="none" spc="0" normalizeH="0" baseline="0" noProof="0" dirty="0">
                <a:ln>
                  <a:noFill/>
                </a:ln>
                <a:solidFill>
                  <a:srgbClr val="FFFFFF"/>
                </a:solidFill>
                <a:effectLst/>
                <a:uLnTx/>
                <a:uFillTx/>
                <a:latin typeface="Tahoma"/>
                <a:ea typeface="+mn-ea"/>
                <a:cs typeface="Arial"/>
              </a:rPr>
              <a:t>, images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Tahoma"/>
                <a:ea typeface="+mn-ea"/>
                <a:cs typeface="Arial"/>
              </a:rPr>
              <a:t>of animal helpers of shamans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Tahoma"/>
                <a:ea typeface="+mn-ea"/>
                <a:cs typeface="Arial"/>
              </a:rPr>
              <a:t>and </a:t>
            </a:r>
            <a:r>
              <a:rPr kumimoji="0" lang="en-GB" sz="1800" b="0" i="0" u="none" strike="noStrike" kern="1200" cap="none" spc="0" normalizeH="0" baseline="0" noProof="0" dirty="0" err="1">
                <a:ln>
                  <a:noFill/>
                </a:ln>
                <a:solidFill>
                  <a:srgbClr val="FFFFFF"/>
                </a:solidFill>
                <a:effectLst/>
                <a:uLnTx/>
                <a:uFillTx/>
                <a:latin typeface="Tahoma"/>
                <a:ea typeface="+mn-ea"/>
                <a:cs typeface="Arial"/>
              </a:rPr>
              <a:t>shamanesses</a:t>
            </a:r>
            <a:r>
              <a:rPr kumimoji="0" lang="en-GB" sz="1800" b="0" i="0" u="none" strike="noStrike" kern="1200" cap="none" spc="0" normalizeH="0" baseline="0" noProof="0" dirty="0">
                <a:ln>
                  <a:noFill/>
                </a:ln>
                <a:solidFill>
                  <a:srgbClr val="FFFFFF"/>
                </a:solidFill>
                <a:effectLst/>
                <a:uLnTx/>
                <a:uFillTx/>
                <a:latin typeface="Tahoma"/>
                <a:ea typeface="+mn-ea"/>
                <a:cs typeface="Arial"/>
              </a:rPr>
              <a:t> in the task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Tahoma"/>
                <a:ea typeface="+mn-ea"/>
                <a:cs typeface="Arial"/>
              </a:rPr>
              <a:t>of communicating with spirits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Tahoma"/>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Tahoma"/>
                <a:ea typeface="+mn-ea"/>
                <a:cs typeface="Arial"/>
              </a:rPr>
              <a:t>R. Bagley: No evidence for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Tahoma"/>
                <a:ea typeface="+mn-ea"/>
                <a:cs typeface="Arial"/>
              </a:rPr>
              <a:t>connection of </a:t>
            </a:r>
            <a:r>
              <a:rPr kumimoji="0" lang="en-GB" sz="1800" b="0" i="1" u="none" strike="noStrike" kern="1200" cap="none" spc="0" normalizeH="0" baseline="0" noProof="0" dirty="0">
                <a:ln>
                  <a:noFill/>
                </a:ln>
                <a:solidFill>
                  <a:srgbClr val="FFFFFF"/>
                </a:solidFill>
                <a:effectLst/>
                <a:uLnTx/>
                <a:uFillTx/>
                <a:latin typeface="Tahoma"/>
                <a:ea typeface="+mn-ea"/>
                <a:cs typeface="Arial"/>
              </a:rPr>
              <a:t>taotie </a:t>
            </a:r>
            <a:r>
              <a:rPr kumimoji="0" lang="en-GB" sz="1800" b="0" i="0" u="none" strike="noStrike" kern="1200" cap="none" spc="0" normalizeH="0" baseline="0" noProof="0" dirty="0">
                <a:ln>
                  <a:noFill/>
                </a:ln>
                <a:solidFill>
                  <a:srgbClr val="FFFFFF"/>
                </a:solidFill>
                <a:effectLst/>
                <a:uLnTx/>
                <a:uFillTx/>
                <a:latin typeface="Tahoma"/>
                <a:ea typeface="+mn-ea"/>
                <a:cs typeface="Arial"/>
              </a:rPr>
              <a:t>with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Tahoma"/>
                <a:ea typeface="+mn-ea"/>
                <a:cs typeface="Arial"/>
              </a:rPr>
              <a:t>Shamanism.</a:t>
            </a:r>
          </a:p>
        </p:txBody>
      </p:sp>
    </p:spTree>
    <p:extLst>
      <p:ext uri="{BB962C8B-B14F-4D97-AF65-F5344CB8AC3E}">
        <p14:creationId xmlns:p14="http://schemas.microsoft.com/office/powerpoint/2010/main" val="437515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Oracle bone divination</a:t>
            </a:r>
          </a:p>
        </p:txBody>
      </p:sp>
      <p:sp>
        <p:nvSpPr>
          <p:cNvPr id="3" name="Content Placeholder 2"/>
          <p:cNvSpPr>
            <a:spLocks noGrp="1"/>
          </p:cNvSpPr>
          <p:nvPr>
            <p:ph idx="1"/>
          </p:nvPr>
        </p:nvSpPr>
        <p:spPr/>
        <p:txBody>
          <a:bodyPr/>
          <a:lstStyle/>
          <a:p>
            <a:r>
              <a:rPr lang="en-GB" sz="2800" dirty="0"/>
              <a:t>Oracle bones describe formalistic and structured ritual, not energetic type of performance</a:t>
            </a:r>
          </a:p>
          <a:p>
            <a:r>
              <a:rPr lang="en-GB" sz="2800" dirty="0"/>
              <a:t>No hint that king was in state of trance; no personal expression</a:t>
            </a:r>
          </a:p>
          <a:p>
            <a:r>
              <a:rPr lang="en-GB" sz="2800" dirty="0"/>
              <a:t>Bureaucratic process </a:t>
            </a:r>
            <a:r>
              <a:rPr lang="en-GB" sz="2800" dirty="0">
                <a:sym typeface="Wingdings" panose="05000000000000000000" pitchFamily="2" charset="2"/>
              </a:rPr>
              <a:t></a:t>
            </a:r>
            <a:r>
              <a:rPr lang="en-GB" sz="2800" dirty="0"/>
              <a:t> documentation of facts, repetition of statements, verification of results </a:t>
            </a:r>
            <a:r>
              <a:rPr lang="en-GB" sz="2800" dirty="0">
                <a:sym typeface="Wingdings" panose="05000000000000000000" pitchFamily="2" charset="2"/>
              </a:rPr>
              <a:t> administrative state of mind  formal state religion</a:t>
            </a:r>
          </a:p>
          <a:p>
            <a:r>
              <a:rPr lang="en-GB" sz="2800" dirty="0">
                <a:sym typeface="Wingdings" panose="05000000000000000000" pitchFamily="2" charset="2"/>
              </a:rPr>
              <a:t>Charisma of king rested on communication with spirits but was not shamanistic</a:t>
            </a:r>
            <a:endParaRPr lang="en-GB" sz="2800" dirty="0"/>
          </a:p>
        </p:txBody>
      </p:sp>
    </p:spTree>
    <p:extLst>
      <p:ext uri="{BB962C8B-B14F-4D97-AF65-F5344CB8AC3E}">
        <p14:creationId xmlns:p14="http://schemas.microsoft.com/office/powerpoint/2010/main" val="1859463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What do oracle bones tell us about the Shang rule?</a:t>
            </a:r>
          </a:p>
        </p:txBody>
      </p:sp>
      <p:sp>
        <p:nvSpPr>
          <p:cNvPr id="3" name="Content Placeholder 2"/>
          <p:cNvSpPr>
            <a:spLocks noGrp="1"/>
          </p:cNvSpPr>
          <p:nvPr>
            <p:ph idx="1"/>
          </p:nvPr>
        </p:nvSpPr>
        <p:spPr>
          <a:xfrm>
            <a:off x="457200" y="1828800"/>
            <a:ext cx="8229600" cy="4624536"/>
          </a:xfrm>
        </p:spPr>
        <p:txBody>
          <a:bodyPr/>
          <a:lstStyle/>
          <a:p>
            <a:r>
              <a:rPr lang="en-GB" sz="2800" dirty="0"/>
              <a:t>Shang not a territorial state </a:t>
            </a:r>
            <a:r>
              <a:rPr lang="en-GB" sz="2800" dirty="0">
                <a:sym typeface="Wingdings" panose="05000000000000000000" pitchFamily="2" charset="2"/>
              </a:rPr>
              <a:t> state not conceived in territorial terms</a:t>
            </a:r>
          </a:p>
          <a:p>
            <a:r>
              <a:rPr lang="en-GB" sz="2800" dirty="0">
                <a:sym typeface="Wingdings" panose="05000000000000000000" pitchFamily="2" charset="2"/>
              </a:rPr>
              <a:t>Coalitions between different concentric regions</a:t>
            </a:r>
          </a:p>
          <a:p>
            <a:pPr lvl="1"/>
            <a:r>
              <a:rPr lang="en-GB" dirty="0">
                <a:sym typeface="Wingdings" panose="05000000000000000000" pitchFamily="2" charset="2"/>
              </a:rPr>
              <a:t>Centre (Shang capital and its territories)</a:t>
            </a:r>
          </a:p>
          <a:p>
            <a:pPr lvl="1"/>
            <a:r>
              <a:rPr lang="en-GB" dirty="0">
                <a:sym typeface="Wingdings" panose="05000000000000000000" pitchFamily="2" charset="2"/>
              </a:rPr>
              <a:t>Four lands (Shang allies)</a:t>
            </a:r>
          </a:p>
          <a:p>
            <a:pPr lvl="1"/>
            <a:r>
              <a:rPr lang="en-GB" dirty="0">
                <a:sym typeface="Wingdings" panose="05000000000000000000" pitchFamily="2" charset="2"/>
              </a:rPr>
              <a:t>Enemies – </a:t>
            </a:r>
            <a:r>
              <a:rPr lang="en-GB" i="1" dirty="0">
                <a:sym typeface="Wingdings" panose="05000000000000000000" pitchFamily="2" charset="2"/>
              </a:rPr>
              <a:t>fang </a:t>
            </a:r>
            <a:r>
              <a:rPr lang="zh-CN" altLang="en-US" dirty="0">
                <a:sym typeface="Wingdings" panose="05000000000000000000" pitchFamily="2" charset="2"/>
              </a:rPr>
              <a:t>方 </a:t>
            </a:r>
            <a:endParaRPr lang="en-GB" dirty="0">
              <a:sym typeface="Wingdings" panose="05000000000000000000" pitchFamily="2" charset="2"/>
            </a:endParaRPr>
          </a:p>
          <a:p>
            <a:r>
              <a:rPr lang="en-GB" sz="2800" dirty="0">
                <a:sym typeface="Wingdings" panose="05000000000000000000" pitchFamily="2" charset="2"/>
              </a:rPr>
              <a:t>Lack of bureaucratic structure to control regions; control dependent on actions of king, however</a:t>
            </a:r>
          </a:p>
          <a:p>
            <a:r>
              <a:rPr lang="en-GB" sz="2800" dirty="0">
                <a:sym typeface="Wingdings" panose="05000000000000000000" pitchFamily="2" charset="2"/>
              </a:rPr>
              <a:t>Control over craft production (bronzes, bones)</a:t>
            </a:r>
          </a:p>
          <a:p>
            <a:endParaRPr lang="en-GB" dirty="0"/>
          </a:p>
          <a:p>
            <a:endParaRPr lang="en-GB" dirty="0"/>
          </a:p>
        </p:txBody>
      </p:sp>
    </p:spTree>
    <p:extLst>
      <p:ext uri="{BB962C8B-B14F-4D97-AF65-F5344CB8AC3E}">
        <p14:creationId xmlns:p14="http://schemas.microsoft.com/office/powerpoint/2010/main" val="3911400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Contradictions of the Shang system</a:t>
            </a:r>
          </a:p>
        </p:txBody>
      </p:sp>
      <p:sp>
        <p:nvSpPr>
          <p:cNvPr id="3" name="Content Placeholder 2"/>
          <p:cNvSpPr>
            <a:spLocks noGrp="1"/>
          </p:cNvSpPr>
          <p:nvPr>
            <p:ph idx="1"/>
          </p:nvPr>
        </p:nvSpPr>
        <p:spPr/>
        <p:txBody>
          <a:bodyPr/>
          <a:lstStyle/>
          <a:p>
            <a:r>
              <a:rPr lang="en-GB" sz="2400" dirty="0"/>
              <a:t>Extensive cultural influence but relatively small region under direct control;</a:t>
            </a:r>
          </a:p>
          <a:p>
            <a:r>
              <a:rPr lang="en-GB" sz="2400" dirty="0"/>
              <a:t>Shang king weak in terms of control of different peoples/local leaders but strong control of large labour force in central area;</a:t>
            </a:r>
          </a:p>
          <a:p>
            <a:r>
              <a:rPr lang="en-GB" sz="2400" dirty="0"/>
              <a:t>Generalised administrative system versus highly specialised nature of some systems (divination; bronze production)</a:t>
            </a:r>
          </a:p>
          <a:p>
            <a:r>
              <a:rPr lang="en-GB" sz="2400" dirty="0"/>
              <a:t>Tribute-based redistributive system versus large quantities of basic resources</a:t>
            </a:r>
          </a:p>
          <a:p>
            <a:pPr marL="0" indent="0">
              <a:buNone/>
            </a:pPr>
            <a:r>
              <a:rPr lang="en-GB" sz="2400" b="1" dirty="0"/>
              <a:t>How could this highly powerful and efficient yet non-institutionalised system work? Efficiency and scale without bureaucracy?</a:t>
            </a:r>
          </a:p>
          <a:p>
            <a:endParaRPr lang="en-GB" dirty="0"/>
          </a:p>
        </p:txBody>
      </p:sp>
    </p:spTree>
    <p:extLst>
      <p:ext uri="{BB962C8B-B14F-4D97-AF65-F5344CB8AC3E}">
        <p14:creationId xmlns:p14="http://schemas.microsoft.com/office/powerpoint/2010/main" val="22069705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i="1" dirty="0"/>
              <a:t>Shi Qiang </a:t>
            </a:r>
            <a:r>
              <a:rPr lang="nl-NL" dirty="0"/>
              <a:t>bronze vessel (</a:t>
            </a:r>
            <a:r>
              <a:rPr lang="nl-NL" i="1" dirty="0"/>
              <a:t>pan</a:t>
            </a:r>
            <a:r>
              <a:rPr lang="nl-NL" dirty="0"/>
              <a: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66875" y="1844824"/>
            <a:ext cx="5810250" cy="3438525"/>
          </a:xfrm>
        </p:spPr>
      </p:pic>
      <p:sp>
        <p:nvSpPr>
          <p:cNvPr id="5" name="TextBox 4"/>
          <p:cNvSpPr txBox="1"/>
          <p:nvPr/>
        </p:nvSpPr>
        <p:spPr>
          <a:xfrm>
            <a:off x="1115616" y="5805264"/>
            <a:ext cx="705678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ahoma"/>
                <a:ea typeface="+mn-ea"/>
                <a:cs typeface="Arial"/>
              </a:rPr>
              <a:t>Middle Western Zhou Dynasty (end of tenth century B.C.)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FFFFFF"/>
                </a:solidFill>
                <a:effectLst/>
                <a:uLnTx/>
                <a:uFillTx/>
                <a:latin typeface="Tahoma"/>
                <a:ea typeface="+mn-ea"/>
                <a:cs typeface="Arial"/>
              </a:rPr>
              <a:t>Zhouyuan</a:t>
            </a:r>
            <a:r>
              <a:rPr kumimoji="0" lang="en-GB" sz="1600" b="0" i="0" u="none" strike="noStrike" kern="1200" cap="none" spc="0" normalizeH="0" baseline="0" noProof="0" dirty="0">
                <a:ln>
                  <a:noFill/>
                </a:ln>
                <a:solidFill>
                  <a:srgbClr val="FFFFFF"/>
                </a:solidFill>
                <a:effectLst/>
                <a:uLnTx/>
                <a:uFillTx/>
                <a:latin typeface="Tahoma"/>
                <a:ea typeface="+mn-ea"/>
                <a:cs typeface="Arial"/>
              </a:rPr>
              <a:t> Administrative Office of Cultural Relics, </a:t>
            </a:r>
            <a:r>
              <a:rPr kumimoji="0" lang="en-GB" sz="1600" b="0" i="0" u="none" strike="noStrike" kern="1200" cap="none" spc="0" normalizeH="0" baseline="0" noProof="0" dirty="0" err="1">
                <a:ln>
                  <a:noFill/>
                </a:ln>
                <a:solidFill>
                  <a:srgbClr val="FFFFFF"/>
                </a:solidFill>
                <a:effectLst/>
                <a:uLnTx/>
                <a:uFillTx/>
                <a:latin typeface="Tahoma"/>
                <a:ea typeface="+mn-ea"/>
                <a:cs typeface="Arial"/>
              </a:rPr>
              <a:t>Fufeng</a:t>
            </a:r>
            <a:endParaRPr kumimoji="0" lang="en-GB" sz="1600" b="0" i="0" u="none" strike="noStrike" kern="1200" cap="none" spc="0" normalizeH="0" baseline="0" noProof="0" dirty="0">
              <a:ln>
                <a:noFill/>
              </a:ln>
              <a:solidFill>
                <a:srgbClr val="FFFFFF"/>
              </a:solidFill>
              <a:effectLst/>
              <a:uLnTx/>
              <a:uFillTx/>
              <a:latin typeface="Tahoma"/>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ahoma"/>
                <a:ea typeface="+mn-ea"/>
                <a:cs typeface="Arial"/>
              </a:rPr>
              <a:t>©2015 National Gallery of Art, Washington D.C.</a:t>
            </a:r>
          </a:p>
        </p:txBody>
      </p:sp>
    </p:spTree>
    <p:extLst>
      <p:ext uri="{BB962C8B-B14F-4D97-AF65-F5344CB8AC3E}">
        <p14:creationId xmlns:p14="http://schemas.microsoft.com/office/powerpoint/2010/main" val="3533533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41967-7444-AF8D-8883-3CE86C92124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0C89BD97-B0B3-5D82-4D77-E6A930691753}"/>
              </a:ext>
            </a:extLst>
          </p:cNvPr>
          <p:cNvPicPr>
            <a:picLocks noGrp="1" noChangeAspect="1"/>
          </p:cNvPicPr>
          <p:nvPr>
            <p:ph idx="1"/>
          </p:nvPr>
        </p:nvPicPr>
        <p:blipFill>
          <a:blip r:embed="rId2"/>
          <a:stretch>
            <a:fillRect/>
          </a:stretch>
        </p:blipFill>
        <p:spPr>
          <a:xfrm>
            <a:off x="364795" y="276300"/>
            <a:ext cx="8332058" cy="6249044"/>
          </a:xfrm>
          <a:prstGeom prst="rect">
            <a:avLst/>
          </a:prstGeom>
        </p:spPr>
      </p:pic>
    </p:spTree>
    <p:extLst>
      <p:ext uri="{BB962C8B-B14F-4D97-AF65-F5344CB8AC3E}">
        <p14:creationId xmlns:p14="http://schemas.microsoft.com/office/powerpoint/2010/main" val="582151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FEBAE-3713-BA4D-2E2F-9ABF004E21F7}"/>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8DA3679-934F-6CDC-9633-626FB1F0012C}"/>
              </a:ext>
            </a:extLst>
          </p:cNvPr>
          <p:cNvPicPr>
            <a:picLocks noGrp="1" noChangeAspect="1"/>
          </p:cNvPicPr>
          <p:nvPr>
            <p:ph idx="1"/>
          </p:nvPr>
        </p:nvPicPr>
        <p:blipFill>
          <a:blip r:embed="rId2"/>
          <a:stretch>
            <a:fillRect/>
          </a:stretch>
        </p:blipFill>
        <p:spPr>
          <a:xfrm>
            <a:off x="539552" y="404664"/>
            <a:ext cx="8095637" cy="6071728"/>
          </a:xfrm>
          <a:prstGeom prst="rect">
            <a:avLst/>
          </a:prstGeom>
        </p:spPr>
      </p:pic>
    </p:spTree>
    <p:extLst>
      <p:ext uri="{BB962C8B-B14F-4D97-AF65-F5344CB8AC3E}">
        <p14:creationId xmlns:p14="http://schemas.microsoft.com/office/powerpoint/2010/main" val="4013219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FBEA-E336-4087-8B72-3159D3BA6FF7}"/>
              </a:ext>
            </a:extLst>
          </p:cNvPr>
          <p:cNvSpPr>
            <a:spLocks noGrp="1"/>
          </p:cNvSpPr>
          <p:nvPr>
            <p:ph type="title"/>
          </p:nvPr>
        </p:nvSpPr>
        <p:spPr/>
        <p:txBody>
          <a:bodyPr/>
          <a:lstStyle/>
          <a:p>
            <a:r>
              <a:rPr lang="en-GB" dirty="0"/>
              <a:t>Key questions</a:t>
            </a:r>
          </a:p>
        </p:txBody>
      </p:sp>
      <p:sp>
        <p:nvSpPr>
          <p:cNvPr id="3" name="Content Placeholder 2">
            <a:extLst>
              <a:ext uri="{FF2B5EF4-FFF2-40B4-BE49-F238E27FC236}">
                <a16:creationId xmlns:a16="http://schemas.microsoft.com/office/drawing/2014/main" id="{CCC62269-30F0-40FB-0DD6-746BE3471657}"/>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What is the precise nature of the relationship between humans and the spirit world as reflected in the various writings employed in a religious context? </a:t>
            </a:r>
          </a:p>
          <a:p>
            <a:pPr marL="514350" indent="-514350">
              <a:buFont typeface="+mj-lt"/>
              <a:buAutoNum type="arabicPeriod"/>
            </a:pPr>
            <a:r>
              <a:rPr lang="en-GB" dirty="0"/>
              <a:t>How does the materiality of the writing/text/image affect is use as a channel of communication?  </a:t>
            </a:r>
          </a:p>
          <a:p>
            <a:pPr marL="514350" indent="-514350">
              <a:buFont typeface="+mj-lt"/>
              <a:buAutoNum type="arabicPeriod"/>
            </a:pPr>
            <a:r>
              <a:rPr lang="en-GB" dirty="0"/>
              <a:t>What religiously potency is thought to reside in writing, a text or image themselves?</a:t>
            </a:r>
          </a:p>
        </p:txBody>
      </p:sp>
    </p:spTree>
    <p:extLst>
      <p:ext uri="{BB962C8B-B14F-4D97-AF65-F5344CB8AC3E}">
        <p14:creationId xmlns:p14="http://schemas.microsoft.com/office/powerpoint/2010/main" val="22347886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BF3F71-1FB2-9B9D-A7C1-2F44C9C03BA7}"/>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18DA02B3-5257-3DC1-0DEE-72F7B4102350}"/>
              </a:ext>
            </a:extLst>
          </p:cNvPr>
          <p:cNvPicPr>
            <a:picLocks noGrp="1" noChangeAspect="1"/>
          </p:cNvPicPr>
          <p:nvPr>
            <p:ph idx="1"/>
          </p:nvPr>
        </p:nvPicPr>
        <p:blipFill>
          <a:blip r:embed="rId2"/>
          <a:stretch>
            <a:fillRect/>
          </a:stretch>
        </p:blipFill>
        <p:spPr>
          <a:xfrm>
            <a:off x="376133" y="757520"/>
            <a:ext cx="4181106" cy="5391023"/>
          </a:xfrm>
        </p:spPr>
      </p:pic>
      <p:pic>
        <p:nvPicPr>
          <p:cNvPr id="12" name="Picture 11">
            <a:extLst>
              <a:ext uri="{FF2B5EF4-FFF2-40B4-BE49-F238E27FC236}">
                <a16:creationId xmlns:a16="http://schemas.microsoft.com/office/drawing/2014/main" id="{2D23687C-9947-6109-749A-1DC3629BC4BB}"/>
              </a:ext>
            </a:extLst>
          </p:cNvPr>
          <p:cNvPicPr>
            <a:picLocks noChangeAspect="1"/>
          </p:cNvPicPr>
          <p:nvPr/>
        </p:nvPicPr>
        <p:blipFill>
          <a:blip r:embed="rId3"/>
          <a:stretch>
            <a:fillRect/>
          </a:stretch>
        </p:blipFill>
        <p:spPr>
          <a:xfrm>
            <a:off x="4788024" y="709455"/>
            <a:ext cx="3528392" cy="5439089"/>
          </a:xfrm>
          <a:prstGeom prst="rect">
            <a:avLst/>
          </a:prstGeom>
        </p:spPr>
      </p:pic>
    </p:spTree>
    <p:extLst>
      <p:ext uri="{BB962C8B-B14F-4D97-AF65-F5344CB8AC3E}">
        <p14:creationId xmlns:p14="http://schemas.microsoft.com/office/powerpoint/2010/main" val="4749413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88750-289E-7745-0482-5D357E3AA5C0}"/>
              </a:ext>
            </a:extLst>
          </p:cNvPr>
          <p:cNvSpPr>
            <a:spLocks noGrp="1"/>
          </p:cNvSpPr>
          <p:nvPr>
            <p:ph type="title"/>
          </p:nvPr>
        </p:nvSpPr>
        <p:spPr/>
        <p:txBody>
          <a:bodyPr/>
          <a:lstStyle/>
          <a:p>
            <a:r>
              <a:rPr lang="en-GB" dirty="0"/>
              <a:t>Multimodality I</a:t>
            </a:r>
          </a:p>
        </p:txBody>
      </p:sp>
      <p:sp>
        <p:nvSpPr>
          <p:cNvPr id="3" name="Content Placeholder 2">
            <a:extLst>
              <a:ext uri="{FF2B5EF4-FFF2-40B4-BE49-F238E27FC236}">
                <a16:creationId xmlns:a16="http://schemas.microsoft.com/office/drawing/2014/main" id="{727A6F43-CDE7-5325-D661-867E3CDE8C73}"/>
              </a:ext>
            </a:extLst>
          </p:cNvPr>
          <p:cNvSpPr>
            <a:spLocks noGrp="1"/>
          </p:cNvSpPr>
          <p:nvPr>
            <p:ph idx="1"/>
          </p:nvPr>
        </p:nvSpPr>
        <p:spPr/>
        <p:txBody>
          <a:bodyPr/>
          <a:lstStyle/>
          <a:p>
            <a:r>
              <a:rPr lang="en-GB" sz="1800" b="0" i="0" u="none" strike="noStrike" baseline="0" dirty="0">
                <a:solidFill>
                  <a:srgbClr val="000000"/>
                </a:solidFill>
              </a:rPr>
              <a:t>Munday, Pinto and </a:t>
            </a:r>
            <a:r>
              <a:rPr lang="en-GB" sz="1800" b="0" i="0" u="none" strike="noStrike" baseline="0" dirty="0" err="1">
                <a:solidFill>
                  <a:srgbClr val="000000"/>
                </a:solidFill>
              </a:rPr>
              <a:t>Blakesley</a:t>
            </a:r>
            <a:r>
              <a:rPr lang="en-GB" sz="1800" b="0" i="0" u="none" strike="noStrike" baseline="0" dirty="0">
                <a:solidFill>
                  <a:srgbClr val="000000"/>
                </a:solidFill>
              </a:rPr>
              <a:t> (2022, p.235), “the term multimodality is used both to refer to a field of research (also called ‘Multimodal Studies’) and </a:t>
            </a:r>
            <a:r>
              <a:rPr lang="en-GB" sz="1800" b="1" i="0" u="none" strike="noStrike" baseline="0" dirty="0">
                <a:solidFill>
                  <a:srgbClr val="000000"/>
                </a:solidFill>
              </a:rPr>
              <a:t>a</a:t>
            </a:r>
            <a:r>
              <a:rPr lang="en-GB" sz="1800" b="0" i="0" u="none" strike="noStrike" baseline="0" dirty="0">
                <a:solidFill>
                  <a:srgbClr val="000000"/>
                </a:solidFill>
              </a:rPr>
              <a:t> </a:t>
            </a:r>
            <a:r>
              <a:rPr lang="en-GB" sz="1800" b="1" i="0" u="none" strike="noStrike" baseline="0" dirty="0">
                <a:solidFill>
                  <a:srgbClr val="000000"/>
                </a:solidFill>
              </a:rPr>
              <a:t>phenomenon of communication that combines different modes, such as image, speech, writing or gestures</a:t>
            </a:r>
            <a:r>
              <a:rPr lang="en-GB" sz="1800" b="0" i="0" u="none" strike="noStrike" baseline="0" dirty="0">
                <a:solidFill>
                  <a:srgbClr val="000000"/>
                </a:solidFill>
              </a:rPr>
              <a:t>.”</a:t>
            </a:r>
          </a:p>
          <a:p>
            <a:r>
              <a:rPr lang="en-GB" sz="1800" b="0" i="0" u="none" strike="noStrike" baseline="0" dirty="0">
                <a:solidFill>
                  <a:srgbClr val="000000"/>
                </a:solidFill>
              </a:rPr>
              <a:t>Roots in Halliday’s </a:t>
            </a:r>
            <a:r>
              <a:rPr lang="en-GB" sz="1800" b="0" i="1" u="none" strike="noStrike" baseline="0" dirty="0">
                <a:solidFill>
                  <a:srgbClr val="000000"/>
                </a:solidFill>
              </a:rPr>
              <a:t>Systemic Functional Theory </a:t>
            </a:r>
            <a:r>
              <a:rPr lang="en-GB" sz="1800" b="0" i="0" u="none" strike="noStrike" baseline="0" dirty="0">
                <a:solidFill>
                  <a:srgbClr val="000000"/>
                </a:solidFill>
              </a:rPr>
              <a:t>(SFT) (Halliday, 1978): field, tenor, and mode.</a:t>
            </a:r>
          </a:p>
          <a:p>
            <a:r>
              <a:rPr lang="en-GB" sz="1800" b="0" i="0" u="none" strike="noStrike" baseline="0" dirty="0">
                <a:solidFill>
                  <a:srgbClr val="000000"/>
                </a:solidFill>
              </a:rPr>
              <a:t>“[M]ode is a socially shaped and culturally given semiotic resource for making meaning. Image, writing, layout, music, gesture, speech, moving image, soundtrack and 3D objects are examples of modes used in representation and communication” (Kress, 2010, p.79)</a:t>
            </a:r>
          </a:p>
          <a:p>
            <a:r>
              <a:rPr lang="en-GB" sz="1800" b="0" i="0" u="none" strike="noStrike" baseline="0" dirty="0">
                <a:solidFill>
                  <a:srgbClr val="000000"/>
                </a:solidFill>
              </a:rPr>
              <a:t>‘</a:t>
            </a:r>
            <a:r>
              <a:rPr lang="en-GB" sz="1800" b="0" i="1" u="none" strike="noStrike" baseline="0" dirty="0">
                <a:solidFill>
                  <a:srgbClr val="000000"/>
                </a:solidFill>
              </a:rPr>
              <a:t>multimodality</a:t>
            </a:r>
            <a:r>
              <a:rPr lang="en-GB" sz="1800" b="0" i="0" u="none" strike="noStrike" baseline="0" dirty="0">
                <a:solidFill>
                  <a:srgbClr val="000000"/>
                </a:solidFill>
              </a:rPr>
              <a:t>’ is defined as “the use of several semiotic modes in the design of a semiotic product or event, together with the particular way in which these modes are combined – they may reinforce one another, fulfil complementary roles, or be hierarchically ordered” (Kress and van Leeuwen, 2001, p.20)</a:t>
            </a:r>
          </a:p>
        </p:txBody>
      </p:sp>
    </p:spTree>
    <p:extLst>
      <p:ext uri="{BB962C8B-B14F-4D97-AF65-F5344CB8AC3E}">
        <p14:creationId xmlns:p14="http://schemas.microsoft.com/office/powerpoint/2010/main" val="908724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A61C-6EE6-C506-50C5-B3F2E0678944}"/>
              </a:ext>
            </a:extLst>
          </p:cNvPr>
          <p:cNvSpPr>
            <a:spLocks noGrp="1"/>
          </p:cNvSpPr>
          <p:nvPr>
            <p:ph type="title"/>
          </p:nvPr>
        </p:nvSpPr>
        <p:spPr/>
        <p:txBody>
          <a:bodyPr/>
          <a:lstStyle/>
          <a:p>
            <a:r>
              <a:rPr lang="en-GB" dirty="0"/>
              <a:t>Multimodality II</a:t>
            </a:r>
          </a:p>
        </p:txBody>
      </p:sp>
      <p:sp>
        <p:nvSpPr>
          <p:cNvPr id="3" name="Content Placeholder 2">
            <a:extLst>
              <a:ext uri="{FF2B5EF4-FFF2-40B4-BE49-F238E27FC236}">
                <a16:creationId xmlns:a16="http://schemas.microsoft.com/office/drawing/2014/main" id="{4CEF3B25-0C4A-C05E-5D2D-19D9596D7181}"/>
              </a:ext>
            </a:extLst>
          </p:cNvPr>
          <p:cNvSpPr>
            <a:spLocks noGrp="1"/>
          </p:cNvSpPr>
          <p:nvPr>
            <p:ph idx="1"/>
          </p:nvPr>
        </p:nvSpPr>
        <p:spPr/>
        <p:txBody>
          <a:bodyPr>
            <a:normAutofit fontScale="85000" lnSpcReduction="20000"/>
          </a:bodyPr>
          <a:lstStyle/>
          <a:p>
            <a:r>
              <a:rPr lang="en-GB" sz="3200" b="0" i="0" u="none" strike="noStrike" baseline="0" dirty="0">
                <a:solidFill>
                  <a:srgbClr val="000000"/>
                </a:solidFill>
              </a:rPr>
              <a:t>“Each mode has specific affordances coming out of its own </a:t>
            </a:r>
            <a:r>
              <a:rPr lang="en-GB" sz="3200" b="1" i="0" u="none" strike="noStrike" baseline="0" dirty="0">
                <a:solidFill>
                  <a:srgbClr val="000000"/>
                </a:solidFill>
              </a:rPr>
              <a:t>materiality</a:t>
            </a:r>
            <a:r>
              <a:rPr lang="en-GB" sz="3200" b="0" i="0" u="none" strike="noStrike" baseline="0" dirty="0">
                <a:solidFill>
                  <a:srgbClr val="000000"/>
                </a:solidFill>
              </a:rPr>
              <a:t>, but also from its historical and social use. These affordances in turn shape how the mode is used to fulfil specific communication needs” (Munday, Pinto and </a:t>
            </a:r>
            <a:r>
              <a:rPr lang="en-GB" sz="3200" b="0" i="0" u="none" strike="noStrike" baseline="0" dirty="0" err="1">
                <a:solidFill>
                  <a:srgbClr val="000000"/>
                </a:solidFill>
              </a:rPr>
              <a:t>Blakesley</a:t>
            </a:r>
            <a:r>
              <a:rPr lang="en-GB" sz="3200" b="0" i="0" u="none" strike="noStrike" baseline="0" dirty="0">
                <a:solidFill>
                  <a:srgbClr val="000000"/>
                </a:solidFill>
              </a:rPr>
              <a:t>, 2022, p.236). </a:t>
            </a:r>
            <a:endParaRPr lang="en-GB" dirty="0"/>
          </a:p>
          <a:p>
            <a:r>
              <a:rPr lang="en-GB" dirty="0"/>
              <a:t>Multimodality constitutes a crucial dimension in literacy. </a:t>
            </a:r>
          </a:p>
          <a:p>
            <a:r>
              <a:rPr lang="en-GB" dirty="0"/>
              <a:t>The multiplicity and integration of significant modes of meaning-making call for a much broader view of literacy than traditional language-based approaches. (Chen 2024, p. 11)</a:t>
            </a:r>
          </a:p>
        </p:txBody>
      </p:sp>
    </p:spTree>
    <p:extLst>
      <p:ext uri="{BB962C8B-B14F-4D97-AF65-F5344CB8AC3E}">
        <p14:creationId xmlns:p14="http://schemas.microsoft.com/office/powerpoint/2010/main" val="42602214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E0777-EAF5-5D02-5FC5-C36286BBA7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31E1D9-F751-6656-E02A-6DC084F23770}"/>
              </a:ext>
            </a:extLst>
          </p:cNvPr>
          <p:cNvSpPr>
            <a:spLocks noGrp="1"/>
          </p:cNvSpPr>
          <p:nvPr>
            <p:ph type="title"/>
          </p:nvPr>
        </p:nvSpPr>
        <p:spPr/>
        <p:txBody>
          <a:bodyPr/>
          <a:lstStyle/>
          <a:p>
            <a:r>
              <a:rPr lang="nl-NL" i="1" dirty="0"/>
              <a:t>Shi Qiang </a:t>
            </a:r>
            <a:r>
              <a:rPr lang="nl-NL" dirty="0"/>
              <a:t>bronze vessel (</a:t>
            </a:r>
            <a:r>
              <a:rPr lang="nl-NL" i="1" dirty="0"/>
              <a:t>pan</a:t>
            </a:r>
            <a:r>
              <a:rPr lang="nl-NL" dirty="0"/>
              <a:t>)</a:t>
            </a:r>
            <a:endParaRPr lang="en-GB" dirty="0"/>
          </a:p>
        </p:txBody>
      </p:sp>
      <p:pic>
        <p:nvPicPr>
          <p:cNvPr id="4" name="Content Placeholder 3">
            <a:extLst>
              <a:ext uri="{FF2B5EF4-FFF2-40B4-BE49-F238E27FC236}">
                <a16:creationId xmlns:a16="http://schemas.microsoft.com/office/drawing/2014/main" id="{7D4C631D-3838-97A7-F7C4-811A1F171E1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66875" y="1844824"/>
            <a:ext cx="5810250" cy="3438525"/>
          </a:xfrm>
        </p:spPr>
      </p:pic>
      <p:sp>
        <p:nvSpPr>
          <p:cNvPr id="5" name="TextBox 4">
            <a:extLst>
              <a:ext uri="{FF2B5EF4-FFF2-40B4-BE49-F238E27FC236}">
                <a16:creationId xmlns:a16="http://schemas.microsoft.com/office/drawing/2014/main" id="{50CD08E1-599A-50AE-6823-85FD11259B95}"/>
              </a:ext>
            </a:extLst>
          </p:cNvPr>
          <p:cNvSpPr txBox="1"/>
          <p:nvPr/>
        </p:nvSpPr>
        <p:spPr>
          <a:xfrm>
            <a:off x="1115616" y="5805264"/>
            <a:ext cx="705678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ahoma"/>
                <a:ea typeface="+mn-ea"/>
                <a:cs typeface="Arial"/>
              </a:rPr>
              <a:t>Middle Western Zhou Dynasty (end of tenth century B.C.)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FFFFFF"/>
                </a:solidFill>
                <a:effectLst/>
                <a:uLnTx/>
                <a:uFillTx/>
                <a:latin typeface="Tahoma"/>
                <a:ea typeface="+mn-ea"/>
                <a:cs typeface="Arial"/>
              </a:rPr>
              <a:t>Zhouyuan</a:t>
            </a:r>
            <a:r>
              <a:rPr kumimoji="0" lang="en-GB" sz="1600" b="0" i="0" u="none" strike="noStrike" kern="1200" cap="none" spc="0" normalizeH="0" baseline="0" noProof="0" dirty="0">
                <a:ln>
                  <a:noFill/>
                </a:ln>
                <a:solidFill>
                  <a:srgbClr val="FFFFFF"/>
                </a:solidFill>
                <a:effectLst/>
                <a:uLnTx/>
                <a:uFillTx/>
                <a:latin typeface="Tahoma"/>
                <a:ea typeface="+mn-ea"/>
                <a:cs typeface="Arial"/>
              </a:rPr>
              <a:t> Administrative Office of Cultural Relics, </a:t>
            </a:r>
            <a:r>
              <a:rPr kumimoji="0" lang="en-GB" sz="1600" b="0" i="0" u="none" strike="noStrike" kern="1200" cap="none" spc="0" normalizeH="0" baseline="0" noProof="0" dirty="0" err="1">
                <a:ln>
                  <a:noFill/>
                </a:ln>
                <a:solidFill>
                  <a:srgbClr val="FFFFFF"/>
                </a:solidFill>
                <a:effectLst/>
                <a:uLnTx/>
                <a:uFillTx/>
                <a:latin typeface="Tahoma"/>
                <a:ea typeface="+mn-ea"/>
                <a:cs typeface="Arial"/>
              </a:rPr>
              <a:t>Fufeng</a:t>
            </a:r>
            <a:endParaRPr kumimoji="0" lang="en-GB" sz="1600" b="0" i="0" u="none" strike="noStrike" kern="1200" cap="none" spc="0" normalizeH="0" baseline="0" noProof="0" dirty="0">
              <a:ln>
                <a:noFill/>
              </a:ln>
              <a:solidFill>
                <a:srgbClr val="FFFFFF"/>
              </a:solidFill>
              <a:effectLst/>
              <a:uLnTx/>
              <a:uFillTx/>
              <a:latin typeface="Tahoma"/>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ahoma"/>
                <a:ea typeface="+mn-ea"/>
                <a:cs typeface="Arial"/>
              </a:rPr>
              <a:t>©2015 National Gallery of Art, Washington D.C.</a:t>
            </a:r>
          </a:p>
        </p:txBody>
      </p:sp>
    </p:spTree>
    <p:extLst>
      <p:ext uri="{BB962C8B-B14F-4D97-AF65-F5344CB8AC3E}">
        <p14:creationId xmlns:p14="http://schemas.microsoft.com/office/powerpoint/2010/main" val="38841982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Bronze inscriptions (</a:t>
            </a:r>
            <a:r>
              <a:rPr lang="en-GB" i="1" err="1"/>
              <a:t>jinwen</a:t>
            </a:r>
            <a:r>
              <a:rPr lang="en-GB"/>
              <a:t>)</a:t>
            </a:r>
          </a:p>
        </p:txBody>
      </p:sp>
      <p:sp>
        <p:nvSpPr>
          <p:cNvPr id="3" name="Content Placeholder 2"/>
          <p:cNvSpPr>
            <a:spLocks noGrp="1"/>
          </p:cNvSpPr>
          <p:nvPr>
            <p:ph idx="1"/>
          </p:nvPr>
        </p:nvSpPr>
        <p:spPr/>
        <p:txBody>
          <a:bodyPr/>
          <a:lstStyle/>
          <a:p>
            <a:r>
              <a:rPr lang="en-GB"/>
              <a:t>5,758 distinct inscriptions in </a:t>
            </a:r>
            <a:r>
              <a:rPr lang="en-GB" i="1" err="1"/>
              <a:t>Jinwen</a:t>
            </a:r>
            <a:r>
              <a:rPr lang="en-GB" i="1"/>
              <a:t> </a:t>
            </a:r>
            <a:r>
              <a:rPr lang="en-GB" i="1" err="1"/>
              <a:t>yinde</a:t>
            </a:r>
            <a:r>
              <a:rPr lang="en-GB" i="1"/>
              <a:t> </a:t>
            </a:r>
            <a:r>
              <a:rPr lang="en-GB"/>
              <a:t>(publ. 2001)</a:t>
            </a:r>
          </a:p>
          <a:p>
            <a:r>
              <a:rPr lang="en-GB"/>
              <a:t>Bronze inscriptions complement and challenge transmitted sources</a:t>
            </a:r>
          </a:p>
          <a:p>
            <a:r>
              <a:rPr lang="en-GB"/>
              <a:t>Example: ‘Heavenly mandate’ (</a:t>
            </a:r>
            <a:r>
              <a:rPr lang="en-GB" i="1" err="1"/>
              <a:t>tianming</a:t>
            </a:r>
            <a:r>
              <a:rPr lang="en-GB"/>
              <a:t>) and ‘Son of Heaven’ (</a:t>
            </a:r>
            <a:r>
              <a:rPr lang="en-GB" i="1" err="1"/>
              <a:t>tianzi</a:t>
            </a:r>
            <a:r>
              <a:rPr lang="en-GB"/>
              <a:t>) not well attested in bronze inscriptions </a:t>
            </a:r>
            <a:r>
              <a:rPr lang="en-GB">
                <a:sym typeface="Wingdings" panose="05000000000000000000" pitchFamily="2" charset="2"/>
              </a:rPr>
              <a:t> significant only in the late Western Zhou period (857-771 BCE)</a:t>
            </a:r>
            <a:endParaRPr lang="en-GB"/>
          </a:p>
          <a:p>
            <a:endParaRPr lang="en-GB"/>
          </a:p>
        </p:txBody>
      </p:sp>
    </p:spTree>
    <p:extLst>
      <p:ext uri="{BB962C8B-B14F-4D97-AF65-F5344CB8AC3E}">
        <p14:creationId xmlns:p14="http://schemas.microsoft.com/office/powerpoint/2010/main" val="3382999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Zhou Ancestral sacrifice</a:t>
            </a:r>
          </a:p>
        </p:txBody>
      </p:sp>
      <p:sp>
        <p:nvSpPr>
          <p:cNvPr id="3" name="Content Placeholder 2"/>
          <p:cNvSpPr>
            <a:spLocks noGrp="1"/>
          </p:cNvSpPr>
          <p:nvPr>
            <p:ph idx="1"/>
          </p:nvPr>
        </p:nvSpPr>
        <p:spPr/>
        <p:txBody>
          <a:bodyPr/>
          <a:lstStyle/>
          <a:p>
            <a:r>
              <a:rPr lang="en-GB" sz="2000"/>
              <a:t>Space where ancestral spirits and living descendants could mingle</a:t>
            </a:r>
          </a:p>
          <a:p>
            <a:r>
              <a:rPr lang="en-GB" sz="2000"/>
              <a:t>Sacrifice constituted and perpetuated identity of the living</a:t>
            </a:r>
          </a:p>
          <a:p>
            <a:r>
              <a:rPr lang="en-GB" sz="2000"/>
              <a:t>Zhou king: sacrifice provides basis and legitimation to rule</a:t>
            </a:r>
          </a:p>
          <a:p>
            <a:r>
              <a:rPr lang="en-GB" sz="2000"/>
              <a:t>Sacrifice embodied cultural practices of elite life; patterns of life that were handed down by the ancestors</a:t>
            </a:r>
          </a:p>
          <a:p>
            <a:r>
              <a:rPr lang="en-GB" sz="2000"/>
              <a:t>Sacrifice was primary means to express, legitimize and enforce social hierarchy as well as solidarity</a:t>
            </a:r>
          </a:p>
          <a:p>
            <a:r>
              <a:rPr lang="en-GB" sz="2000"/>
              <a:t>Sacrifice marked sacred space and time</a:t>
            </a:r>
          </a:p>
          <a:p>
            <a:r>
              <a:rPr lang="en-GB" sz="2000"/>
              <a:t>Sacrifice to ensure continuation of past into the future (“may sons of sons, grandsons of grandsons, forever treasure and use [this sacrificial vessel]”</a:t>
            </a:r>
          </a:p>
          <a:p>
            <a:r>
              <a:rPr lang="en-GB" sz="2000">
                <a:sym typeface="Wingdings" panose="05000000000000000000" pitchFamily="2" charset="2"/>
              </a:rPr>
              <a:t> M. Kern: “the practice of writing as textual display evolved primarily within the setting of the ancestral sacrifice”</a:t>
            </a:r>
            <a:endParaRPr lang="en-GB" sz="2000"/>
          </a:p>
          <a:p>
            <a:endParaRPr lang="en-GB" sz="2400"/>
          </a:p>
        </p:txBody>
      </p:sp>
    </p:spTree>
    <p:extLst>
      <p:ext uri="{BB962C8B-B14F-4D97-AF65-F5344CB8AC3E}">
        <p14:creationId xmlns:p14="http://schemas.microsoft.com/office/powerpoint/2010/main" val="20945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“…wood and bamboo documents were stored in archives for use by the living, while elements of them were reported to the ancestors through inscriptions inside sacrificial vessels” (Lewis, Writing and Authority, p. 17)</a:t>
            </a:r>
          </a:p>
        </p:txBody>
      </p:sp>
    </p:spTree>
    <p:extLst>
      <p:ext uri="{BB962C8B-B14F-4D97-AF65-F5344CB8AC3E}">
        <p14:creationId xmlns:p14="http://schemas.microsoft.com/office/powerpoint/2010/main" val="4016930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Bamboo Strips, dated AD 93</a:t>
            </a:r>
            <a:endParaRPr lang="en-GB" dirty="0"/>
          </a:p>
        </p:txBody>
      </p:sp>
      <p:pic>
        <p:nvPicPr>
          <p:cNvPr id="4" name="Content Placeholder 3" descr="Wooden strips_0001.jpg"/>
          <p:cNvPicPr>
            <a:picLocks noGrp="1" noChangeAspect="1"/>
          </p:cNvPicPr>
          <p:nvPr>
            <p:ph idx="1"/>
          </p:nvPr>
        </p:nvPicPr>
        <p:blipFill>
          <a:blip r:embed="rId2" cstate="print"/>
          <a:stretch>
            <a:fillRect/>
          </a:stretch>
        </p:blipFill>
        <p:spPr>
          <a:xfrm>
            <a:off x="2830936" y="1600200"/>
            <a:ext cx="3482128" cy="4495800"/>
          </a:xfrm>
        </p:spPr>
      </p:pic>
    </p:spTree>
    <p:extLst>
      <p:ext uri="{BB962C8B-B14F-4D97-AF65-F5344CB8AC3E}">
        <p14:creationId xmlns:p14="http://schemas.microsoft.com/office/powerpoint/2010/main" val="16894254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Questions</a:t>
            </a:r>
          </a:p>
        </p:txBody>
      </p:sp>
      <p:pic>
        <p:nvPicPr>
          <p:cNvPr id="7" name="Content Placeholder 6"/>
          <p:cNvPicPr>
            <a:picLocks noGrp="1" noChangeAspect="1"/>
          </p:cNvPicPr>
          <p:nvPr>
            <p:ph sz="half" idx="1"/>
          </p:nvPr>
        </p:nvPicPr>
        <p:blipFill>
          <a:blip r:embed="rId2"/>
          <a:stretch>
            <a:fillRect/>
          </a:stretch>
        </p:blipFill>
        <p:spPr>
          <a:xfrm>
            <a:off x="457200" y="2786062"/>
            <a:ext cx="4038600" cy="2387600"/>
          </a:xfrm>
          <a:prstGeom prst="rect">
            <a:avLst/>
          </a:prstGeom>
        </p:spPr>
      </p:pic>
      <p:sp>
        <p:nvSpPr>
          <p:cNvPr id="6" name="Content Placeholder 5"/>
          <p:cNvSpPr>
            <a:spLocks noGrp="1"/>
          </p:cNvSpPr>
          <p:nvPr>
            <p:ph sz="half" idx="2"/>
          </p:nvPr>
        </p:nvSpPr>
        <p:spPr/>
        <p:txBody>
          <a:bodyPr/>
          <a:lstStyle/>
          <a:p>
            <a:r>
              <a:rPr lang="en-GB" sz="2200" dirty="0"/>
              <a:t>How were these texts reported to the ancestors?</a:t>
            </a:r>
          </a:p>
          <a:p>
            <a:r>
              <a:rPr lang="en-GB" sz="2200" dirty="0"/>
              <a:t>Did the ancestors read or did they listen?</a:t>
            </a:r>
          </a:p>
          <a:p>
            <a:r>
              <a:rPr lang="en-GB" sz="2200" dirty="0"/>
              <a:t>Did they descend to the inscriptions or did the inscriptions move upwards?</a:t>
            </a:r>
          </a:p>
          <a:p>
            <a:r>
              <a:rPr lang="en-GB" sz="2200" dirty="0"/>
              <a:t>Are these written texts or were they part of an oral performance and then written down? And when?</a:t>
            </a:r>
          </a:p>
        </p:txBody>
      </p:sp>
    </p:spTree>
    <p:extLst>
      <p:ext uri="{BB962C8B-B14F-4D97-AF65-F5344CB8AC3E}">
        <p14:creationId xmlns:p14="http://schemas.microsoft.com/office/powerpoint/2010/main" val="17013646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questions</a:t>
            </a:r>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r>
              <a:rPr lang="en-GB" sz="2200" dirty="0"/>
              <a:t>How should we describe the transformation from archival accounts into announcements for the ancestors?</a:t>
            </a:r>
          </a:p>
          <a:p>
            <a:r>
              <a:rPr lang="en-GB" sz="2200" dirty="0"/>
              <a:t>What is the relationship between the written and the spoken word?</a:t>
            </a:r>
          </a:p>
          <a:p>
            <a:r>
              <a:rPr lang="en-GB" sz="2200" dirty="0"/>
              <a:t>How do we account for the materiality of the texts? Calligraphic style and visual arrangements.</a:t>
            </a:r>
          </a:p>
          <a:p>
            <a:r>
              <a:rPr lang="en-GB" sz="2200" dirty="0"/>
              <a:t>What is the relationship to other transmitted texts?</a:t>
            </a:r>
          </a:p>
          <a:p>
            <a:endParaRPr lang="en-GB" sz="2200" dirty="0"/>
          </a:p>
        </p:txBody>
      </p:sp>
      <p:pic>
        <p:nvPicPr>
          <p:cNvPr id="5" name="Content Placeholder 6"/>
          <p:cNvPicPr>
            <a:picLocks noChangeAspect="1"/>
          </p:cNvPicPr>
          <p:nvPr/>
        </p:nvPicPr>
        <p:blipFill>
          <a:blip r:embed="rId2"/>
          <a:stretch>
            <a:fillRect/>
          </a:stretch>
        </p:blipFill>
        <p:spPr bwMode="auto">
          <a:xfrm>
            <a:off x="457200" y="2786062"/>
            <a:ext cx="4038600" cy="2387600"/>
          </a:xfrm>
          <a:prstGeom prst="rect">
            <a:avLst/>
          </a:prstGeom>
          <a:noFill/>
          <a:ln w="9525">
            <a:noFill/>
            <a:miter lim="800000"/>
            <a:headEnd/>
            <a:tailEnd/>
          </a:ln>
        </p:spPr>
      </p:pic>
    </p:spTree>
    <p:extLst>
      <p:ext uri="{BB962C8B-B14F-4D97-AF65-F5344CB8AC3E}">
        <p14:creationId xmlns:p14="http://schemas.microsoft.com/office/powerpoint/2010/main" val="24111999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a:t>Xing </a:t>
            </a:r>
            <a:r>
              <a:rPr lang="en-US" dirty="0" err="1"/>
              <a:t>hou</a:t>
            </a:r>
            <a:r>
              <a:rPr lang="en-US" dirty="0"/>
              <a:t> </a:t>
            </a:r>
            <a:r>
              <a:rPr lang="en-US" i="1" dirty="0" err="1"/>
              <a:t>gui</a:t>
            </a:r>
            <a:r>
              <a:rPr lang="en-US" dirty="0"/>
              <a:t>; late 11</a:t>
            </a:r>
            <a:r>
              <a:rPr lang="en-US" baseline="30000" dirty="0"/>
              <a:t>th</a:t>
            </a:r>
            <a:r>
              <a:rPr lang="en-US" dirty="0"/>
              <a:t> century</a:t>
            </a:r>
            <a:endParaRPr lang="en-GB" i="1" dirty="0"/>
          </a:p>
        </p:txBody>
      </p:sp>
      <p:pic>
        <p:nvPicPr>
          <p:cNvPr id="5" name="Content Placeholder 4" descr="Xing hou gui BM.jpg"/>
          <p:cNvPicPr>
            <a:picLocks noGrp="1" noChangeAspect="1"/>
          </p:cNvPicPr>
          <p:nvPr>
            <p:ph idx="1"/>
          </p:nvPr>
        </p:nvPicPr>
        <p:blipFill>
          <a:blip r:embed="rId2" cstate="print"/>
          <a:stretch>
            <a:fillRect/>
          </a:stretch>
        </p:blipFill>
        <p:spPr>
          <a:xfrm>
            <a:off x="1008234" y="1447800"/>
            <a:ext cx="6964120" cy="4800600"/>
          </a:xfrm>
        </p:spPr>
      </p:pic>
    </p:spTree>
    <p:extLst>
      <p:ext uri="{BB962C8B-B14F-4D97-AF65-F5344CB8AC3E}">
        <p14:creationId xmlns:p14="http://schemas.microsoft.com/office/powerpoint/2010/main" val="35138299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Inscription Xing </a:t>
            </a:r>
            <a:r>
              <a:rPr lang="en-US" dirty="0" err="1"/>
              <a:t>hou</a:t>
            </a:r>
            <a:r>
              <a:rPr lang="en-US" dirty="0"/>
              <a:t> </a:t>
            </a:r>
            <a:r>
              <a:rPr lang="en-US" i="1" dirty="0" err="1"/>
              <a:t>gui</a:t>
            </a:r>
            <a:endParaRPr lang="en-GB" dirty="0"/>
          </a:p>
        </p:txBody>
      </p:sp>
      <p:pic>
        <p:nvPicPr>
          <p:cNvPr id="16387" name="Content Placeholder 3" descr="Inscription Xing Hou Gui.jpg"/>
          <p:cNvPicPr>
            <a:picLocks noGrp="1" noChangeAspect="1"/>
          </p:cNvPicPr>
          <p:nvPr>
            <p:ph sz="half" idx="1"/>
          </p:nvPr>
        </p:nvPicPr>
        <p:blipFill>
          <a:blip r:embed="rId2" cstate="print"/>
          <a:stretch>
            <a:fillRect/>
          </a:stretch>
        </p:blipFill>
        <p:spPr>
          <a:xfrm>
            <a:off x="765374" y="1524000"/>
            <a:ext cx="3353448" cy="4664075"/>
          </a:xfrm>
        </p:spPr>
      </p:pic>
      <p:sp>
        <p:nvSpPr>
          <p:cNvPr id="4" name="Content Placeholder 3"/>
          <p:cNvSpPr>
            <a:spLocks noGrp="1"/>
          </p:cNvSpPr>
          <p:nvPr>
            <p:ph sz="half" idx="2"/>
          </p:nvPr>
        </p:nvSpPr>
        <p:spPr/>
        <p:txBody>
          <a:bodyPr/>
          <a:lstStyle/>
          <a:p>
            <a:pPr marL="0" indent="0">
              <a:buNone/>
            </a:pPr>
            <a:r>
              <a:rPr lang="en-US" sz="1400" dirty="0"/>
              <a:t>“Precisely in the third month the king issued his decree to </a:t>
            </a:r>
            <a:r>
              <a:rPr lang="en-US" sz="1400" dirty="0" err="1"/>
              <a:t>Rong</a:t>
            </a:r>
            <a:r>
              <a:rPr lang="en-US" sz="1400" dirty="0"/>
              <a:t> and the Inner Court Scribe,</a:t>
            </a:r>
            <a:br>
              <a:rPr lang="en-US" sz="1400" dirty="0"/>
            </a:br>
            <a:r>
              <a:rPr lang="en-US" sz="1400" dirty="0"/>
              <a:t>announcing: 'Assist the Marquis of Xing in his [ritual] observances! I give you three</a:t>
            </a:r>
            <a:br>
              <a:rPr lang="en-US" sz="1400" dirty="0"/>
            </a:br>
            <a:r>
              <a:rPr lang="en-US" sz="1400" dirty="0"/>
              <a:t>kinds of servants: Zhou people, Dong people and Yong people.' </a:t>
            </a:r>
            <a:br>
              <a:rPr lang="en-US" sz="1400" dirty="0"/>
            </a:br>
            <a:r>
              <a:rPr lang="en-US" sz="1400" dirty="0"/>
              <a:t>We [</a:t>
            </a:r>
            <a:r>
              <a:rPr lang="en-US" sz="1400" dirty="0" err="1"/>
              <a:t>Rong</a:t>
            </a:r>
            <a:r>
              <a:rPr lang="en-US" sz="1400" dirty="0"/>
              <a:t> and the Inner Court Scribe) cross our hands and lower our heads to praise the son of heaven for effecting this </a:t>
            </a:r>
            <a:r>
              <a:rPr lang="en-US" sz="1400" dirty="0" err="1"/>
              <a:t>favour</a:t>
            </a:r>
            <a:r>
              <a:rPr lang="en-US" sz="1400" dirty="0"/>
              <a:t> and blessing, </a:t>
            </a:r>
            <a:br>
              <a:rPr lang="en-US" sz="1400" dirty="0"/>
            </a:br>
            <a:r>
              <a:rPr lang="en-US" sz="1400" dirty="0"/>
              <a:t>which are able to reach and to mingle [among the spirits] above and below. May Di, the High Ancestor, not end the mandate </a:t>
            </a:r>
            <a:br>
              <a:rPr lang="en-US" sz="1400" dirty="0"/>
            </a:br>
            <a:r>
              <a:rPr lang="en-US" sz="1400" dirty="0"/>
              <a:t>for the existence of the Zhou. We will </a:t>
            </a:r>
            <a:r>
              <a:rPr lang="en-US" sz="1400" dirty="0" err="1"/>
              <a:t>honour</a:t>
            </a:r>
            <a:r>
              <a:rPr lang="en-US" sz="1400" dirty="0"/>
              <a:t> our deceased ancestors and in response [to this decree] will not dare</a:t>
            </a:r>
            <a:br>
              <a:rPr lang="en-US" sz="1400" dirty="0"/>
            </a:br>
            <a:r>
              <a:rPr lang="en-US" sz="1400" dirty="0"/>
              <a:t>to fail [in our </a:t>
            </a:r>
            <a:r>
              <a:rPr lang="en-US" sz="1400" dirty="0" err="1"/>
              <a:t>misson</a:t>
            </a:r>
            <a:r>
              <a:rPr lang="en-US" sz="1400" dirty="0"/>
              <a:t>]. We will carry our fortunate pledge and long serve the son of heaven.</a:t>
            </a:r>
            <a:br>
              <a:rPr lang="en-US" sz="1400" dirty="0"/>
            </a:br>
            <a:r>
              <a:rPr lang="en-US" sz="1400" dirty="0"/>
              <a:t>Using a record of the king's decree we made this vessel for the Duke of Zhou.” BM </a:t>
            </a:r>
            <a:r>
              <a:rPr lang="en-GB" sz="1400" dirty="0"/>
              <a:t>1936,1118.2</a:t>
            </a:r>
            <a:br>
              <a:rPr lang="en-US" dirty="0"/>
            </a:br>
            <a:endParaRPr lang="en-GB" dirty="0"/>
          </a:p>
        </p:txBody>
      </p:sp>
    </p:spTree>
    <p:extLst>
      <p:ext uri="{BB962C8B-B14F-4D97-AF65-F5344CB8AC3E}">
        <p14:creationId xmlns:p14="http://schemas.microsoft.com/office/powerpoint/2010/main" val="2270860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Prescriptive function of texts</a:t>
            </a:r>
          </a:p>
        </p:txBody>
      </p:sp>
      <p:sp>
        <p:nvSpPr>
          <p:cNvPr id="6" name="Content Placeholder 5"/>
          <p:cNvSpPr>
            <a:spLocks noGrp="1"/>
          </p:cNvSpPr>
          <p:nvPr>
            <p:ph idx="1"/>
          </p:nvPr>
        </p:nvSpPr>
        <p:spPr/>
        <p:txBody>
          <a:bodyPr/>
          <a:lstStyle/>
          <a:p>
            <a:r>
              <a:rPr lang="en-GB" sz="2400" dirty="0"/>
              <a:t>Writing at the “nexus of religious practice and political authority” (Lewis, Writing and Authority, p. 14)</a:t>
            </a:r>
          </a:p>
          <a:p>
            <a:r>
              <a:rPr lang="en-GB" sz="2400" dirty="0">
                <a:sym typeface="Wingdings" panose="05000000000000000000" pitchFamily="2" charset="2"/>
              </a:rPr>
              <a:t> texts are not descriptive but prescriptive</a:t>
            </a:r>
          </a:p>
          <a:p>
            <a:r>
              <a:rPr lang="en-GB" sz="2400" dirty="0">
                <a:sym typeface="Wingdings" panose="05000000000000000000" pitchFamily="2" charset="2"/>
              </a:rPr>
              <a:t>“An-yang was not Delphi, where the words of the Pythia had to be translated, frequently ambiguously, by priests….The supernatural powers were given little opportunity to inspire new solutions….The powers could not reveal themselves in unexpected ways. The supernatural responses were rigorously channelled.”</a:t>
            </a:r>
            <a:endParaRPr lang="en-GB" sz="2400" dirty="0"/>
          </a:p>
        </p:txBody>
      </p:sp>
    </p:spTree>
    <p:extLst>
      <p:ext uri="{BB962C8B-B14F-4D97-AF65-F5344CB8AC3E}">
        <p14:creationId xmlns:p14="http://schemas.microsoft.com/office/powerpoint/2010/main" val="23735358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Authority and memory</a:t>
            </a:r>
          </a:p>
        </p:txBody>
      </p:sp>
      <p:sp>
        <p:nvSpPr>
          <p:cNvPr id="3" name="Content Placeholder 2"/>
          <p:cNvSpPr>
            <a:spLocks noGrp="1"/>
          </p:cNvSpPr>
          <p:nvPr>
            <p:ph idx="1"/>
          </p:nvPr>
        </p:nvSpPr>
        <p:spPr/>
        <p:txBody>
          <a:bodyPr/>
          <a:lstStyle/>
          <a:p>
            <a:r>
              <a:rPr lang="en-GB" dirty="0"/>
              <a:t>Oracle bone and bronze inscriptions are concerned with providing a memory of the past</a:t>
            </a:r>
          </a:p>
          <a:p>
            <a:r>
              <a:rPr lang="en-GB" dirty="0"/>
              <a:t>Not objective but highly idealised</a:t>
            </a:r>
          </a:p>
          <a:p>
            <a:r>
              <a:rPr lang="en-GB" dirty="0"/>
              <a:t>Control over what is to be remembered and what should be left to oblivion (“controlled oblivion”, M. Kern)</a:t>
            </a:r>
          </a:p>
        </p:txBody>
      </p:sp>
    </p:spTree>
    <p:extLst>
      <p:ext uri="{BB962C8B-B14F-4D97-AF65-F5344CB8AC3E}">
        <p14:creationId xmlns:p14="http://schemas.microsoft.com/office/powerpoint/2010/main" val="25935617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Oracle bones/bronzes</a:t>
            </a:r>
          </a:p>
        </p:txBody>
      </p:sp>
      <p:sp>
        <p:nvSpPr>
          <p:cNvPr id="3" name="Content Placeholder 2"/>
          <p:cNvSpPr>
            <a:spLocks noGrp="1"/>
          </p:cNvSpPr>
          <p:nvPr>
            <p:ph idx="1"/>
          </p:nvPr>
        </p:nvSpPr>
        <p:spPr/>
        <p:txBody>
          <a:bodyPr/>
          <a:lstStyle/>
          <a:p>
            <a:r>
              <a:rPr lang="en-GB" dirty="0"/>
              <a:t>Poor historical writing </a:t>
            </a:r>
            <a:r>
              <a:rPr lang="en-GB" dirty="0">
                <a:sym typeface="Wingdings" panose="05000000000000000000" pitchFamily="2" charset="2"/>
              </a:rPr>
              <a:t> inscriptions about warfare never mention defeat</a:t>
            </a:r>
          </a:p>
          <a:p>
            <a:r>
              <a:rPr lang="en-GB" dirty="0">
                <a:sym typeface="Wingdings" panose="05000000000000000000" pitchFamily="2" charset="2"/>
              </a:rPr>
              <a:t>Ancestors on bones/bronze are rarely mentioned with their actual names but their relative position in the lineage (father, mother, grandfather)</a:t>
            </a:r>
          </a:p>
          <a:p>
            <a:r>
              <a:rPr lang="en-GB" dirty="0">
                <a:sym typeface="Wingdings" panose="05000000000000000000" pitchFamily="2" charset="2"/>
              </a:rPr>
              <a:t>Why were so much resources spent on deficient historical texts?</a:t>
            </a:r>
            <a:endParaRPr lang="en-GB" dirty="0"/>
          </a:p>
        </p:txBody>
      </p:sp>
    </p:spTree>
    <p:extLst>
      <p:ext uri="{BB962C8B-B14F-4D97-AF65-F5344CB8AC3E}">
        <p14:creationId xmlns:p14="http://schemas.microsoft.com/office/powerpoint/2010/main" val="42577623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Archival purpose vs ritual function</a:t>
            </a:r>
          </a:p>
        </p:txBody>
      </p:sp>
      <p:sp>
        <p:nvSpPr>
          <p:cNvPr id="3" name="Content Placeholder 2"/>
          <p:cNvSpPr>
            <a:spLocks noGrp="1"/>
          </p:cNvSpPr>
          <p:nvPr>
            <p:ph idx="1"/>
          </p:nvPr>
        </p:nvSpPr>
        <p:spPr/>
        <p:txBody>
          <a:bodyPr/>
          <a:lstStyle/>
          <a:p>
            <a:r>
              <a:rPr lang="en-GB" dirty="0"/>
              <a:t>Texts are bound to a ritual context: “…by its self-referential textual gesture, the ritual performance created, sacralised, and historicized itself” (</a:t>
            </a:r>
            <a:r>
              <a:rPr lang="en-GB" dirty="0" err="1"/>
              <a:t>M.Kern</a:t>
            </a:r>
            <a:r>
              <a:rPr lang="en-GB" dirty="0"/>
              <a:t>, p. 341)</a:t>
            </a:r>
          </a:p>
          <a:p>
            <a:r>
              <a:rPr lang="en-GB" dirty="0"/>
              <a:t>Was writing the source of authority? Did it rule over ritual practice? Or was it embedded in ritual?</a:t>
            </a:r>
          </a:p>
        </p:txBody>
      </p:sp>
    </p:spTree>
    <p:extLst>
      <p:ext uri="{BB962C8B-B14F-4D97-AF65-F5344CB8AC3E}">
        <p14:creationId xmlns:p14="http://schemas.microsoft.com/office/powerpoint/2010/main" val="16911718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Western Zhou sources</a:t>
            </a:r>
          </a:p>
        </p:txBody>
      </p:sp>
      <p:sp>
        <p:nvSpPr>
          <p:cNvPr id="3" name="Content Placeholder 2"/>
          <p:cNvSpPr>
            <a:spLocks noGrp="1"/>
          </p:cNvSpPr>
          <p:nvPr>
            <p:ph idx="1"/>
          </p:nvPr>
        </p:nvSpPr>
        <p:spPr/>
        <p:txBody>
          <a:bodyPr/>
          <a:lstStyle/>
          <a:p>
            <a:r>
              <a:rPr lang="en-GB"/>
              <a:t>Commemorative function </a:t>
            </a:r>
            <a:r>
              <a:rPr lang="en-GB">
                <a:sym typeface="Wingdings" panose="05000000000000000000" pitchFamily="2" charset="2"/>
              </a:rPr>
              <a:t> “What do we wish to remember?”</a:t>
            </a:r>
          </a:p>
          <a:p>
            <a:r>
              <a:rPr lang="en-GB">
                <a:sym typeface="Wingdings" panose="05000000000000000000" pitchFamily="2" charset="2"/>
              </a:rPr>
              <a:t>Eulogistic; tendentious, even propagandistic diction</a:t>
            </a:r>
          </a:p>
          <a:p>
            <a:r>
              <a:rPr lang="en-GB">
                <a:sym typeface="Wingdings" panose="05000000000000000000" pitchFamily="2" charset="2"/>
              </a:rPr>
              <a:t>Audience: insiders who participated in the lineage ideology of the Zhou royal house</a:t>
            </a:r>
          </a:p>
          <a:p>
            <a:r>
              <a:rPr lang="en-GB">
                <a:sym typeface="Wingdings" panose="05000000000000000000" pitchFamily="2" charset="2"/>
              </a:rPr>
              <a:t>Focus on common origin and identity through common narrative of memory</a:t>
            </a:r>
            <a:endParaRPr lang="en-GB"/>
          </a:p>
        </p:txBody>
      </p:sp>
    </p:spTree>
    <p:extLst>
      <p:ext uri="{BB962C8B-B14F-4D97-AF65-F5344CB8AC3E}">
        <p14:creationId xmlns:p14="http://schemas.microsoft.com/office/powerpoint/2010/main" val="2059025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err="1"/>
              <a:t>Cangjie</a:t>
            </a:r>
            <a:r>
              <a:rPr lang="en-GB" sz="2400"/>
              <a:t> </a:t>
            </a:r>
            <a:r>
              <a:rPr lang="zh-TW" altLang="en-US" sz="2400">
                <a:effectLst/>
              </a:rPr>
              <a:t>倉頡 </a:t>
            </a:r>
            <a:r>
              <a:rPr lang="en-GB" sz="2400"/>
              <a:t>– Inventor of characters</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35896" y="188640"/>
            <a:ext cx="5298290" cy="6500968"/>
          </a:xfrm>
        </p:spPr>
      </p:pic>
      <p:sp>
        <p:nvSpPr>
          <p:cNvPr id="7" name="Text Placeholder 6"/>
          <p:cNvSpPr>
            <a:spLocks noGrp="1"/>
          </p:cNvSpPr>
          <p:nvPr>
            <p:ph type="body" sz="half" idx="2"/>
          </p:nvPr>
        </p:nvSpPr>
        <p:spPr/>
        <p:txBody>
          <a:bodyPr/>
          <a:lstStyle/>
          <a:p>
            <a:pPr marL="285750" indent="-285750">
              <a:buFont typeface="Arial" panose="020B0604020202020204" pitchFamily="34" charset="0"/>
              <a:buChar char="•"/>
            </a:pPr>
            <a:r>
              <a:rPr lang="en-GB" sz="2400"/>
              <a:t>Chinese culture hero</a:t>
            </a:r>
          </a:p>
          <a:p>
            <a:pPr marL="285750" indent="-285750">
              <a:buFont typeface="Arial" panose="020B0604020202020204" pitchFamily="34" charset="0"/>
              <a:buChar char="•"/>
            </a:pPr>
            <a:r>
              <a:rPr lang="en-GB" sz="2400"/>
              <a:t>Depicted with four eyes </a:t>
            </a:r>
            <a:r>
              <a:rPr lang="en-GB" sz="2400">
                <a:sym typeface="Wingdings" panose="05000000000000000000" pitchFamily="2" charset="2"/>
              </a:rPr>
              <a:t> sees everything</a:t>
            </a:r>
          </a:p>
          <a:p>
            <a:pPr marL="285750" indent="-285750">
              <a:buFont typeface="Arial" panose="020B0604020202020204" pitchFamily="34" charset="0"/>
              <a:buChar char="•"/>
            </a:pPr>
            <a:r>
              <a:rPr lang="en-GB" sz="2400">
                <a:sym typeface="Wingdings" panose="05000000000000000000" pitchFamily="2" charset="2"/>
              </a:rPr>
              <a:t>Helped order the world</a:t>
            </a:r>
            <a:endParaRPr lang="en-GB" sz="2400"/>
          </a:p>
          <a:p>
            <a:pPr marL="285750" indent="-285750">
              <a:buFont typeface="Arial" panose="020B0604020202020204" pitchFamily="34" charset="0"/>
              <a:buChar char="•"/>
            </a:pPr>
            <a:r>
              <a:rPr lang="en-GB" sz="2400"/>
              <a:t>Gives name to Chinese input method in Windows Word</a:t>
            </a:r>
          </a:p>
        </p:txBody>
      </p:sp>
    </p:spTree>
    <p:extLst>
      <p:ext uri="{BB962C8B-B14F-4D97-AF65-F5344CB8AC3E}">
        <p14:creationId xmlns:p14="http://schemas.microsoft.com/office/powerpoint/2010/main" val="11838308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Writing and the natural order</a:t>
            </a:r>
          </a:p>
        </p:txBody>
      </p:sp>
      <p:sp>
        <p:nvSpPr>
          <p:cNvPr id="3" name="Content Placeholder 2"/>
          <p:cNvSpPr>
            <a:spLocks noGrp="1"/>
          </p:cNvSpPr>
          <p:nvPr>
            <p:ph idx="1"/>
          </p:nvPr>
        </p:nvSpPr>
        <p:spPr/>
        <p:txBody>
          <a:bodyPr/>
          <a:lstStyle/>
          <a:p>
            <a:r>
              <a:rPr lang="en-US" sz="2800"/>
              <a:t>writing is situated in the natural world </a:t>
            </a:r>
          </a:p>
          <a:p>
            <a:r>
              <a:rPr lang="en-US" sz="2800" err="1"/>
              <a:t>Cang</a:t>
            </a:r>
            <a:r>
              <a:rPr lang="en-US" sz="2800"/>
              <a:t> </a:t>
            </a:r>
            <a:r>
              <a:rPr lang="en-US" sz="2800" err="1"/>
              <a:t>Jie</a:t>
            </a:r>
            <a:r>
              <a:rPr lang="en-US" sz="2800"/>
              <a:t> invents the script </a:t>
            </a:r>
            <a:r>
              <a:rPr lang="en-US" sz="2800">
                <a:sym typeface="Wingdings" panose="05000000000000000000" pitchFamily="2" charset="2"/>
              </a:rPr>
              <a:t></a:t>
            </a:r>
            <a:endParaRPr lang="en-US" sz="2800"/>
          </a:p>
          <a:p>
            <a:r>
              <a:rPr lang="en-US" sz="2800"/>
              <a:t>“He observed the footprints of birds and beasts, and recognized that meaningful patterns could be distinguished. For the first time he created graphs and tallies. All types of craftsmen were thereby put in order, and all types of products were thereby examined.” (Source: </a:t>
            </a:r>
            <a:r>
              <a:rPr lang="en-GB" sz="2800" i="1" err="1"/>
              <a:t>Shuowen</a:t>
            </a:r>
            <a:r>
              <a:rPr lang="en-GB" sz="2800" i="1"/>
              <a:t> </a:t>
            </a:r>
            <a:r>
              <a:rPr lang="en-GB" sz="2800" i="1" err="1"/>
              <a:t>jiezi</a:t>
            </a:r>
            <a:r>
              <a:rPr lang="en-GB" sz="2800" i="1"/>
              <a:t> </a:t>
            </a:r>
            <a:r>
              <a:rPr lang="en-GB" sz="2800"/>
              <a:t>(completed ca. 100) by Xu Shen)</a:t>
            </a:r>
          </a:p>
          <a:p>
            <a:endParaRPr lang="en-GB"/>
          </a:p>
        </p:txBody>
      </p:sp>
    </p:spTree>
    <p:extLst>
      <p:ext uri="{BB962C8B-B14F-4D97-AF65-F5344CB8AC3E}">
        <p14:creationId xmlns:p14="http://schemas.microsoft.com/office/powerpoint/2010/main" val="40025334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z="3600" b="1"/>
              <a:t>Images emblematic of a hidden natural order</a:t>
            </a:r>
            <a:endParaRPr lang="en-GB" sz="3600"/>
          </a:p>
        </p:txBody>
      </p:sp>
      <p:sp>
        <p:nvSpPr>
          <p:cNvPr id="6" name="Content Placeholder 5"/>
          <p:cNvSpPr>
            <a:spLocks noGrp="1"/>
          </p:cNvSpPr>
          <p:nvPr>
            <p:ph idx="1"/>
          </p:nvPr>
        </p:nvSpPr>
        <p:spPr/>
        <p:txBody>
          <a:bodyPr/>
          <a:lstStyle/>
          <a:p>
            <a:pPr marL="0" indent="0">
              <a:buNone/>
            </a:pPr>
            <a:r>
              <a:rPr lang="en-US"/>
              <a:t>“Thus the images in all cases are understood as visual signs </a:t>
            </a:r>
            <a:r>
              <a:rPr lang="en-US" i="1"/>
              <a:t>that through their correspondence to the natural and social worlds allow insights into the structure of reality and its inherent tendencies</a:t>
            </a:r>
            <a:r>
              <a:rPr lang="en-US"/>
              <a:t>.” (Lewis, </a:t>
            </a:r>
            <a:r>
              <a:rPr lang="en-US" i="1"/>
              <a:t>Authority</a:t>
            </a:r>
            <a:r>
              <a:rPr lang="en-US"/>
              <a:t>, p. 265)</a:t>
            </a:r>
            <a:endParaRPr lang="en-GB" i="1"/>
          </a:p>
        </p:txBody>
      </p:sp>
    </p:spTree>
    <p:extLst>
      <p:ext uri="{BB962C8B-B14F-4D97-AF65-F5344CB8AC3E}">
        <p14:creationId xmlns:p14="http://schemas.microsoft.com/office/powerpoint/2010/main" val="20304742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119866-CDC9-1F6B-AB32-D90D834513D1}"/>
              </a:ext>
            </a:extLst>
          </p:cNvPr>
          <p:cNvSpPr>
            <a:spLocks noGrp="1"/>
          </p:cNvSpPr>
          <p:nvPr>
            <p:ph type="title"/>
          </p:nvPr>
        </p:nvSpPr>
        <p:spPr/>
        <p:txBody>
          <a:bodyPr/>
          <a:lstStyle/>
          <a:p>
            <a:r>
              <a:rPr lang="en-GB" sz="5400" b="1" i="0" dirty="0">
                <a:solidFill>
                  <a:srgbClr val="666666"/>
                </a:solidFill>
                <a:effectLst/>
                <a:latin typeface="-apple-system"/>
              </a:rPr>
              <a:t>Empowered writing</a:t>
            </a:r>
            <a:endParaRPr lang="en-GB" dirty="0"/>
          </a:p>
        </p:txBody>
      </p:sp>
      <p:sp>
        <p:nvSpPr>
          <p:cNvPr id="5" name="Subtitle 4">
            <a:extLst>
              <a:ext uri="{FF2B5EF4-FFF2-40B4-BE49-F238E27FC236}">
                <a16:creationId xmlns:a16="http://schemas.microsoft.com/office/drawing/2014/main" id="{56199D33-59DE-5896-FD89-FC306C9FCA89}"/>
              </a:ext>
            </a:extLst>
          </p:cNvPr>
          <p:cNvSpPr>
            <a:spLocks noGrp="1"/>
          </p:cNvSpPr>
          <p:nvPr>
            <p:ph type="body" idx="1"/>
          </p:nvPr>
        </p:nvSpPr>
        <p:spPr/>
        <p:txBody>
          <a:bodyPr/>
          <a:lstStyle/>
          <a:p>
            <a:r>
              <a:rPr lang="en-GB" sz="2800" b="1" i="0" dirty="0">
                <a:solidFill>
                  <a:srgbClr val="666666"/>
                </a:solidFill>
                <a:effectLst/>
                <a:latin typeface="-apple-system"/>
              </a:rPr>
              <a:t>Cosmic scripts and heavenly scriptures in Chinese religious culture</a:t>
            </a:r>
            <a:endParaRPr lang="en-GB" dirty="0"/>
          </a:p>
        </p:txBody>
      </p:sp>
    </p:spTree>
    <p:extLst>
      <p:ext uri="{BB962C8B-B14F-4D97-AF65-F5344CB8AC3E}">
        <p14:creationId xmlns:p14="http://schemas.microsoft.com/office/powerpoint/2010/main" val="8320424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Daoist talisman (</a:t>
            </a:r>
            <a:r>
              <a:rPr lang="en-GB" i="1" err="1"/>
              <a:t>fu</a:t>
            </a:r>
            <a:r>
              <a:rPr lang="en-GB" i="1"/>
              <a:t> </a:t>
            </a:r>
            <a:r>
              <a:rPr lang="zh-CN" altLang="en-US"/>
              <a:t>符</a:t>
            </a:r>
            <a:r>
              <a:rPr lang="en-GB" altLang="zh-CN"/>
              <a:t>)</a:t>
            </a:r>
            <a:endParaRPr lang="en-GB"/>
          </a:p>
        </p:txBody>
      </p:sp>
      <p:pic>
        <p:nvPicPr>
          <p:cNvPr id="2"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90762" y="1881187"/>
            <a:ext cx="4562475" cy="3933825"/>
          </a:xfrm>
        </p:spPr>
      </p:pic>
      <p:sp>
        <p:nvSpPr>
          <p:cNvPr id="3" name="TextBox 2"/>
          <p:cNvSpPr txBox="1"/>
          <p:nvPr/>
        </p:nvSpPr>
        <p:spPr>
          <a:xfrm>
            <a:off x="827584" y="6021288"/>
            <a:ext cx="72008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Tahoma"/>
                <a:ea typeface="+mn-ea"/>
                <a:cs typeface="Arial"/>
              </a:rPr>
              <a:t>Source: </a:t>
            </a:r>
            <a:r>
              <a:rPr kumimoji="0" lang="en-GB" sz="1800" b="0" i="1" u="none" strike="noStrike" kern="1200" cap="none" spc="0" normalizeH="0" baseline="0" noProof="0" err="1">
                <a:ln>
                  <a:noFill/>
                </a:ln>
                <a:solidFill>
                  <a:srgbClr val="FFFFFF"/>
                </a:solidFill>
                <a:effectLst/>
                <a:uLnTx/>
                <a:uFillTx/>
                <a:latin typeface="Tahoma"/>
                <a:ea typeface="+mn-ea"/>
                <a:cs typeface="Arial"/>
              </a:rPr>
              <a:t>Lingbao</a:t>
            </a:r>
            <a:r>
              <a:rPr kumimoji="0" lang="en-GB" sz="1800" b="0" i="1" u="none" strike="noStrike" kern="1200" cap="none" spc="0" normalizeH="0" baseline="0" noProof="0">
                <a:ln>
                  <a:noFill/>
                </a:ln>
                <a:solidFill>
                  <a:srgbClr val="FFFFFF"/>
                </a:solidFill>
                <a:effectLst/>
                <a:uLnTx/>
                <a:uFillTx/>
                <a:latin typeface="Tahoma"/>
                <a:ea typeface="+mn-ea"/>
                <a:cs typeface="Arial"/>
              </a:rPr>
              <a:t> </a:t>
            </a:r>
            <a:r>
              <a:rPr kumimoji="0" lang="en-GB" sz="1800" b="0" i="1" u="none" strike="noStrike" kern="1200" cap="none" spc="0" normalizeH="0" baseline="0" noProof="0" err="1">
                <a:ln>
                  <a:noFill/>
                </a:ln>
                <a:solidFill>
                  <a:srgbClr val="FFFFFF"/>
                </a:solidFill>
                <a:effectLst/>
                <a:uLnTx/>
                <a:uFillTx/>
                <a:latin typeface="Tahoma"/>
                <a:ea typeface="+mn-ea"/>
                <a:cs typeface="Arial"/>
              </a:rPr>
              <a:t>wufu</a:t>
            </a:r>
            <a:r>
              <a:rPr kumimoji="0" lang="en-GB" sz="1800" b="0" i="1" u="none" strike="noStrike" kern="1200" cap="none" spc="0" normalizeH="0" baseline="0" noProof="0">
                <a:ln>
                  <a:noFill/>
                </a:ln>
                <a:solidFill>
                  <a:srgbClr val="FFFFFF"/>
                </a:solidFill>
                <a:effectLst/>
                <a:uLnTx/>
                <a:uFillTx/>
                <a:latin typeface="Tahoma"/>
                <a:ea typeface="+mn-ea"/>
                <a:cs typeface="Arial"/>
              </a:rPr>
              <a:t> </a:t>
            </a:r>
            <a:r>
              <a:rPr kumimoji="0" lang="en-GB" sz="1800" b="0" i="1" u="none" strike="noStrike" kern="1200" cap="none" spc="0" normalizeH="0" baseline="0" noProof="0" err="1">
                <a:ln>
                  <a:noFill/>
                </a:ln>
                <a:solidFill>
                  <a:srgbClr val="FFFFFF"/>
                </a:solidFill>
                <a:effectLst/>
                <a:uLnTx/>
                <a:uFillTx/>
                <a:latin typeface="Tahoma"/>
                <a:ea typeface="+mn-ea"/>
                <a:cs typeface="Arial"/>
              </a:rPr>
              <a:t>xu</a:t>
            </a:r>
            <a:r>
              <a:rPr kumimoji="0" lang="en-GB" sz="1800" b="0" i="0" u="none" strike="noStrike" kern="1200" cap="none" spc="0" normalizeH="0" baseline="0" noProof="0">
                <a:ln>
                  <a:noFill/>
                </a:ln>
                <a:solidFill>
                  <a:srgbClr val="FFFFFF"/>
                </a:solidFill>
                <a:effectLst/>
                <a:uLnTx/>
                <a:uFillTx/>
                <a:latin typeface="Tahoma"/>
                <a:ea typeface="+mn-ea"/>
                <a:cs typeface="Arial"/>
              </a:rPr>
              <a:t> (Prolegomena to the Five Talismans of the Numinous Treasure; CT 388), chapter 3. </a:t>
            </a:r>
          </a:p>
        </p:txBody>
      </p:sp>
    </p:spTree>
    <p:extLst>
      <p:ext uri="{BB962C8B-B14F-4D97-AF65-F5344CB8AC3E}">
        <p14:creationId xmlns:p14="http://schemas.microsoft.com/office/powerpoint/2010/main" val="12145349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3050"/>
            <a:ext cx="3250704" cy="1162050"/>
          </a:xfrm>
        </p:spPr>
        <p:txBody>
          <a:bodyPr/>
          <a:lstStyle/>
          <a:p>
            <a:r>
              <a:rPr lang="en-GB" sz="3600"/>
              <a:t>Protective talisman</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596543" y="273050"/>
            <a:ext cx="1068763" cy="5853113"/>
          </a:xfrm>
        </p:spPr>
      </p:pic>
      <p:sp>
        <p:nvSpPr>
          <p:cNvPr id="6" name="Text Placeholder 5"/>
          <p:cNvSpPr>
            <a:spLocks noGrp="1"/>
          </p:cNvSpPr>
          <p:nvPr>
            <p:ph type="body" sz="half" idx="2"/>
          </p:nvPr>
        </p:nvSpPr>
        <p:spPr>
          <a:xfrm>
            <a:off x="457200" y="1618257"/>
            <a:ext cx="3250704" cy="4691063"/>
          </a:xfrm>
        </p:spPr>
        <p:txBody>
          <a:bodyPr/>
          <a:lstStyle/>
          <a:p>
            <a:r>
              <a:rPr lang="en-GB" sz="2800"/>
              <a:t>Talisman to protect against little people (</a:t>
            </a:r>
            <a:r>
              <a:rPr lang="en-GB" sz="2800" err="1"/>
              <a:t>小人</a:t>
            </a:r>
            <a:r>
              <a:rPr lang="en-GB" sz="2800"/>
              <a:t>) -- the people who bar your way, cause trouble, and oppose you.</a:t>
            </a:r>
          </a:p>
        </p:txBody>
      </p:sp>
    </p:spTree>
    <p:extLst>
      <p:ext uri="{BB962C8B-B14F-4D97-AF65-F5344CB8AC3E}">
        <p14:creationId xmlns:p14="http://schemas.microsoft.com/office/powerpoint/2010/main" val="39251446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56036"/>
            <a:ext cx="8229600" cy="1323964"/>
          </a:xfrm>
        </p:spPr>
        <p:txBody>
          <a:bodyPr/>
          <a:lstStyle/>
          <a:p>
            <a:r>
              <a:rPr lang="de-DE" sz="3600" b="1" dirty="0"/>
              <a:t>Huaisu (735? – 800? AD), </a:t>
            </a:r>
            <a:r>
              <a:rPr lang="de-DE" sz="3600" b="1" i="1" dirty="0"/>
              <a:t>Autobiographical Essay</a:t>
            </a:r>
            <a:r>
              <a:rPr lang="de-DE" b="1" dirty="0"/>
              <a:t> </a:t>
            </a:r>
            <a:endParaRPr lang="de-DE" dirty="0"/>
          </a:p>
        </p:txBody>
      </p:sp>
      <p:pic>
        <p:nvPicPr>
          <p:cNvPr id="6" name="Content Placeholder 5" descr="Huaisu.jpg"/>
          <p:cNvPicPr>
            <a:picLocks noGrp="1" noChangeAspect="1"/>
          </p:cNvPicPr>
          <p:nvPr>
            <p:ph idx="1"/>
          </p:nvPr>
        </p:nvPicPr>
        <p:blipFill>
          <a:blip r:embed="rId3"/>
          <a:stretch>
            <a:fillRect/>
          </a:stretch>
        </p:blipFill>
        <p:spPr>
          <a:xfrm>
            <a:off x="2236275" y="1646035"/>
            <a:ext cx="4671449" cy="4302125"/>
          </a:xfrm>
        </p:spPr>
      </p:pic>
      <p:sp>
        <p:nvSpPr>
          <p:cNvPr id="2" name="TextBox 1"/>
          <p:cNvSpPr txBox="1"/>
          <p:nvPr/>
        </p:nvSpPr>
        <p:spPr>
          <a:xfrm>
            <a:off x="1045029" y="6183088"/>
            <a:ext cx="738777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000" b="0" i="0" u="none" strike="noStrike" kern="1200" cap="none" spc="0" normalizeH="0" baseline="0" noProof="0" dirty="0">
                <a:ln>
                  <a:noFill/>
                </a:ln>
                <a:solidFill>
                  <a:srgbClr val="FFFFFF"/>
                </a:solidFill>
                <a:effectLst/>
                <a:uLnTx/>
                <a:uFillTx/>
                <a:latin typeface="Tahoma"/>
                <a:ea typeface="+mn-ea"/>
                <a:cs typeface="Arial"/>
              </a:rPr>
              <a:t>http://depts.washington.edu/chinaciv/callig/tcalindv.htm,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Tahoma"/>
                <a:ea typeface="+mn-ea"/>
                <a:cs typeface="Arial"/>
              </a:rPr>
              <a:t>SOURCE:  Yang </a:t>
            </a:r>
            <a:r>
              <a:rPr kumimoji="0" lang="en-US" sz="1000" b="1" i="0" u="none" strike="noStrike" kern="1200" cap="none" spc="0" normalizeH="0" baseline="0" noProof="0" dirty="0" err="1">
                <a:ln>
                  <a:noFill/>
                </a:ln>
                <a:solidFill>
                  <a:srgbClr val="FFFFFF"/>
                </a:solidFill>
                <a:effectLst/>
                <a:uLnTx/>
                <a:uFillTx/>
                <a:latin typeface="Tahoma"/>
                <a:ea typeface="+mn-ea"/>
                <a:cs typeface="Arial"/>
              </a:rPr>
              <a:t>Renkai</a:t>
            </a:r>
            <a:r>
              <a:rPr kumimoji="0" lang="en-US" sz="1000" b="1" i="0" u="none" strike="noStrike" kern="1200" cap="none" spc="0" normalizeH="0" baseline="0" noProof="0" dirty="0">
                <a:ln>
                  <a:noFill/>
                </a:ln>
                <a:solidFill>
                  <a:srgbClr val="FFFFFF"/>
                </a:solidFill>
                <a:effectLst/>
                <a:uLnTx/>
                <a:uFillTx/>
                <a:latin typeface="Tahoma"/>
                <a:ea typeface="+mn-ea"/>
                <a:cs typeface="Arial"/>
              </a:rPr>
              <a:t>, ed., </a:t>
            </a:r>
            <a:r>
              <a:rPr kumimoji="0" lang="en-US" sz="1000" b="1" i="1" u="none" strike="noStrike" kern="1200" cap="none" spc="0" normalizeH="0" baseline="0" noProof="0" dirty="0" err="1">
                <a:ln>
                  <a:noFill/>
                </a:ln>
                <a:solidFill>
                  <a:srgbClr val="FFFFFF"/>
                </a:solidFill>
                <a:effectLst/>
                <a:uLnTx/>
                <a:uFillTx/>
                <a:latin typeface="Tahoma"/>
                <a:ea typeface="+mn-ea"/>
                <a:cs typeface="Arial"/>
              </a:rPr>
              <a:t>Zhongguo</a:t>
            </a:r>
            <a:r>
              <a:rPr kumimoji="0" lang="en-US" sz="1000" b="1" i="1" u="none" strike="noStrike" kern="1200" cap="none" spc="0" normalizeH="0" baseline="0" noProof="0" dirty="0">
                <a:ln>
                  <a:noFill/>
                </a:ln>
                <a:solidFill>
                  <a:srgbClr val="FFFFFF"/>
                </a:solidFill>
                <a:effectLst/>
                <a:uLnTx/>
                <a:uFillTx/>
                <a:latin typeface="Tahoma"/>
                <a:ea typeface="+mn-ea"/>
                <a:cs typeface="Arial"/>
              </a:rPr>
              <a:t> </a:t>
            </a:r>
            <a:r>
              <a:rPr kumimoji="0" lang="en-US" sz="1000" b="1" i="1" u="none" strike="noStrike" kern="1200" cap="none" spc="0" normalizeH="0" baseline="0" noProof="0" dirty="0" err="1">
                <a:ln>
                  <a:noFill/>
                </a:ln>
                <a:solidFill>
                  <a:srgbClr val="FFFFFF"/>
                </a:solidFill>
                <a:effectLst/>
                <a:uLnTx/>
                <a:uFillTx/>
                <a:latin typeface="Tahoma"/>
                <a:ea typeface="+mn-ea"/>
                <a:cs typeface="Arial"/>
              </a:rPr>
              <a:t>meishu</a:t>
            </a:r>
            <a:r>
              <a:rPr kumimoji="0" lang="en-US" sz="1000" b="1" i="1" u="none" strike="noStrike" kern="1200" cap="none" spc="0" normalizeH="0" baseline="0" noProof="0" dirty="0">
                <a:ln>
                  <a:noFill/>
                </a:ln>
                <a:solidFill>
                  <a:srgbClr val="FFFFFF"/>
                </a:solidFill>
                <a:effectLst/>
                <a:uLnTx/>
                <a:uFillTx/>
                <a:latin typeface="Tahoma"/>
                <a:ea typeface="+mn-ea"/>
                <a:cs typeface="Arial"/>
              </a:rPr>
              <a:t> </a:t>
            </a:r>
            <a:r>
              <a:rPr kumimoji="0" lang="en-US" sz="1000" b="1" i="1" u="none" strike="noStrike" kern="1200" cap="none" spc="0" normalizeH="0" baseline="0" noProof="0" dirty="0" err="1">
                <a:ln>
                  <a:noFill/>
                </a:ln>
                <a:solidFill>
                  <a:srgbClr val="FFFFFF"/>
                </a:solidFill>
                <a:effectLst/>
                <a:uLnTx/>
                <a:uFillTx/>
                <a:latin typeface="Tahoma"/>
                <a:ea typeface="+mn-ea"/>
                <a:cs typeface="Arial"/>
              </a:rPr>
              <a:t>quanji</a:t>
            </a:r>
            <a:r>
              <a:rPr kumimoji="0" lang="en-US" sz="1000" b="1" i="1" u="none" strike="noStrike" kern="1200" cap="none" spc="0" normalizeH="0" baseline="0" noProof="0" dirty="0">
                <a:ln>
                  <a:noFill/>
                </a:ln>
                <a:solidFill>
                  <a:srgbClr val="FFFFFF"/>
                </a:solidFill>
                <a:effectLst/>
                <a:uLnTx/>
                <a:uFillTx/>
                <a:latin typeface="Tahoma"/>
                <a:ea typeface="+mn-ea"/>
                <a:cs typeface="Arial"/>
              </a:rPr>
              <a:t>, </a:t>
            </a:r>
            <a:r>
              <a:rPr kumimoji="0" lang="en-US" sz="1000" b="1" i="1" u="none" strike="noStrike" kern="1200" cap="none" spc="0" normalizeH="0" baseline="0" noProof="0" dirty="0" err="1">
                <a:ln>
                  <a:noFill/>
                </a:ln>
                <a:solidFill>
                  <a:srgbClr val="FFFFFF"/>
                </a:solidFill>
                <a:effectLst/>
                <a:uLnTx/>
                <a:uFillTx/>
                <a:latin typeface="Tahoma"/>
                <a:ea typeface="+mn-ea"/>
                <a:cs typeface="Arial"/>
              </a:rPr>
              <a:t>Shufa</a:t>
            </a:r>
            <a:r>
              <a:rPr kumimoji="0" lang="en-US" sz="1000" b="1" i="1" u="none" strike="noStrike" kern="1200" cap="none" spc="0" normalizeH="0" baseline="0" noProof="0" dirty="0">
                <a:ln>
                  <a:noFill/>
                </a:ln>
                <a:solidFill>
                  <a:srgbClr val="FFFFFF"/>
                </a:solidFill>
                <a:effectLst/>
                <a:uLnTx/>
                <a:uFillTx/>
                <a:latin typeface="Tahoma"/>
                <a:ea typeface="+mn-ea"/>
                <a:cs typeface="Arial"/>
              </a:rPr>
              <a:t> </a:t>
            </a:r>
            <a:r>
              <a:rPr kumimoji="0" lang="en-US" sz="1000" b="1" i="1" u="none" strike="noStrike" kern="1200" cap="none" spc="0" normalizeH="0" baseline="0" noProof="0" dirty="0" err="1">
                <a:ln>
                  <a:noFill/>
                </a:ln>
                <a:solidFill>
                  <a:srgbClr val="FFFFFF"/>
                </a:solidFill>
                <a:effectLst/>
                <a:uLnTx/>
                <a:uFillTx/>
                <a:latin typeface="Tahoma"/>
                <a:ea typeface="+mn-ea"/>
                <a:cs typeface="Arial"/>
              </a:rPr>
              <a:t>juanke</a:t>
            </a:r>
            <a:r>
              <a:rPr kumimoji="0" lang="en-US" sz="1000" b="1" i="1" u="none" strike="noStrike" kern="1200" cap="none" spc="0" normalizeH="0" baseline="0" noProof="0" dirty="0">
                <a:ln>
                  <a:noFill/>
                </a:ln>
                <a:solidFill>
                  <a:srgbClr val="FFFFFF"/>
                </a:solidFill>
                <a:effectLst/>
                <a:uLnTx/>
                <a:uFillTx/>
                <a:latin typeface="Tahoma"/>
                <a:ea typeface="+mn-ea"/>
                <a:cs typeface="Arial"/>
              </a:rPr>
              <a:t> </a:t>
            </a:r>
            <a:r>
              <a:rPr kumimoji="0" lang="en-US" sz="1000" b="1" i="1" u="none" strike="noStrike" kern="1200" cap="none" spc="0" normalizeH="0" baseline="0" noProof="0" dirty="0" err="1">
                <a:ln>
                  <a:noFill/>
                </a:ln>
                <a:solidFill>
                  <a:srgbClr val="FFFFFF"/>
                </a:solidFill>
                <a:effectLst/>
                <a:uLnTx/>
                <a:uFillTx/>
                <a:latin typeface="Tahoma"/>
                <a:ea typeface="+mn-ea"/>
                <a:cs typeface="Arial"/>
              </a:rPr>
              <a:t>bian</a:t>
            </a:r>
            <a:r>
              <a:rPr kumimoji="0" lang="en-US" sz="1000" b="1" i="1" u="none" strike="noStrike" kern="1200" cap="none" spc="0" normalizeH="0" baseline="0" noProof="0" dirty="0">
                <a:ln>
                  <a:noFill/>
                </a:ln>
                <a:solidFill>
                  <a:srgbClr val="FFFFFF"/>
                </a:solidFill>
                <a:effectLst/>
                <a:uLnTx/>
                <a:uFillTx/>
                <a:latin typeface="Tahoma"/>
                <a:ea typeface="+mn-ea"/>
                <a:cs typeface="Arial"/>
              </a:rPr>
              <a:t> 3: Sui Tang </a:t>
            </a:r>
            <a:r>
              <a:rPr kumimoji="0" lang="en-US" sz="1000" b="1" i="1" u="none" strike="noStrike" kern="1200" cap="none" spc="0" normalizeH="0" baseline="0" noProof="0" dirty="0" err="1">
                <a:ln>
                  <a:noFill/>
                </a:ln>
                <a:solidFill>
                  <a:srgbClr val="FFFFFF"/>
                </a:solidFill>
                <a:effectLst/>
                <a:uLnTx/>
                <a:uFillTx/>
                <a:latin typeface="Tahoma"/>
                <a:ea typeface="+mn-ea"/>
                <a:cs typeface="Arial"/>
              </a:rPr>
              <a:t>Wudai</a:t>
            </a:r>
            <a:r>
              <a:rPr kumimoji="0" lang="en-US" sz="1000" b="1" i="1" u="none" strike="noStrike" kern="1200" cap="none" spc="0" normalizeH="0" baseline="0" noProof="0" dirty="0">
                <a:ln>
                  <a:noFill/>
                </a:ln>
                <a:solidFill>
                  <a:srgbClr val="FFFFFF"/>
                </a:solidFill>
                <a:effectLst/>
                <a:uLnTx/>
                <a:uFillTx/>
                <a:latin typeface="Tahoma"/>
                <a:ea typeface="+mn-ea"/>
                <a:cs typeface="Arial"/>
              </a:rPr>
              <a:t> </a:t>
            </a:r>
            <a:r>
              <a:rPr kumimoji="0" lang="en-US" sz="1000" b="1" i="1" u="none" strike="noStrike" kern="1200" cap="none" spc="0" normalizeH="0" baseline="0" noProof="0" dirty="0" err="1">
                <a:ln>
                  <a:noFill/>
                </a:ln>
                <a:solidFill>
                  <a:srgbClr val="FFFFFF"/>
                </a:solidFill>
                <a:effectLst/>
                <a:uLnTx/>
                <a:uFillTx/>
                <a:latin typeface="Tahoma"/>
                <a:ea typeface="+mn-ea"/>
                <a:cs typeface="Arial"/>
              </a:rPr>
              <a:t>shufa</a:t>
            </a:r>
            <a:r>
              <a:rPr kumimoji="0" lang="en-US" sz="1000" b="1" i="0" u="none" strike="noStrike" kern="1200" cap="none" spc="0" normalizeH="0" baseline="0" noProof="0" dirty="0">
                <a:ln>
                  <a:noFill/>
                </a:ln>
                <a:solidFill>
                  <a:srgbClr val="FFFFFF"/>
                </a:solidFill>
                <a:effectLst/>
                <a:uLnTx/>
                <a:uFillTx/>
                <a:latin typeface="Tahoma"/>
                <a:ea typeface="+mn-ea"/>
                <a:cs typeface="Arial"/>
              </a:rPr>
              <a:t> (Beijing </a:t>
            </a:r>
            <a:r>
              <a:rPr kumimoji="0" lang="en-US" sz="1000" b="1" i="0" u="none" strike="noStrike" kern="1200" cap="none" spc="0" normalizeH="0" baseline="0" noProof="0" dirty="0" err="1">
                <a:ln>
                  <a:noFill/>
                </a:ln>
                <a:solidFill>
                  <a:srgbClr val="FFFFFF"/>
                </a:solidFill>
                <a:effectLst/>
                <a:uLnTx/>
                <a:uFillTx/>
                <a:latin typeface="Tahoma"/>
                <a:ea typeface="+mn-ea"/>
                <a:cs typeface="Arial"/>
              </a:rPr>
              <a:t>Renming</a:t>
            </a:r>
            <a:r>
              <a:rPr kumimoji="0" lang="en-US" sz="1000" b="1" i="0" u="none" strike="noStrike" kern="1200" cap="none" spc="0" normalizeH="0" baseline="0" noProof="0" dirty="0">
                <a:ln>
                  <a:noFill/>
                </a:ln>
                <a:solidFill>
                  <a:srgbClr val="FFFFFF"/>
                </a:solidFill>
                <a:effectLst/>
                <a:uLnTx/>
                <a:uFillTx/>
                <a:latin typeface="Tahoma"/>
                <a:ea typeface="+mn-ea"/>
                <a:cs typeface="Arial"/>
              </a:rPr>
              <a:t> </a:t>
            </a:r>
            <a:r>
              <a:rPr kumimoji="0" lang="en-US" sz="1000" b="1" i="0" u="none" strike="noStrike" kern="1200" cap="none" spc="0" normalizeH="0" baseline="0" noProof="0" dirty="0" err="1">
                <a:ln>
                  <a:noFill/>
                </a:ln>
                <a:solidFill>
                  <a:srgbClr val="FFFFFF"/>
                </a:solidFill>
                <a:effectLst/>
                <a:uLnTx/>
                <a:uFillTx/>
                <a:latin typeface="Tahoma"/>
                <a:ea typeface="+mn-ea"/>
                <a:cs typeface="Arial"/>
              </a:rPr>
              <a:t>meishu</a:t>
            </a:r>
            <a:r>
              <a:rPr kumimoji="0" lang="en-US" sz="1000" b="1" i="0" u="none" strike="noStrike" kern="1200" cap="none" spc="0" normalizeH="0" baseline="0" noProof="0" dirty="0">
                <a:ln>
                  <a:noFill/>
                </a:ln>
                <a:solidFill>
                  <a:srgbClr val="FFFFFF"/>
                </a:solidFill>
                <a:effectLst/>
                <a:uLnTx/>
                <a:uFillTx/>
                <a:latin typeface="Tahoma"/>
                <a:ea typeface="+mn-ea"/>
                <a:cs typeface="Arial"/>
              </a:rPr>
              <a:t> </a:t>
            </a:r>
            <a:r>
              <a:rPr kumimoji="0" lang="en-US" sz="1000" b="1" i="0" u="none" strike="noStrike" kern="1200" cap="none" spc="0" normalizeH="0" baseline="0" noProof="0" dirty="0" err="1">
                <a:ln>
                  <a:noFill/>
                </a:ln>
                <a:solidFill>
                  <a:srgbClr val="FFFFFF"/>
                </a:solidFill>
                <a:effectLst/>
                <a:uLnTx/>
                <a:uFillTx/>
                <a:latin typeface="Tahoma"/>
                <a:ea typeface="+mn-ea"/>
                <a:cs typeface="Arial"/>
              </a:rPr>
              <a:t>chubanshe</a:t>
            </a:r>
            <a:r>
              <a:rPr kumimoji="0" lang="en-US" sz="1000" b="1" i="0" u="none" strike="noStrike" kern="1200" cap="none" spc="0" normalizeH="0" baseline="0" noProof="0" dirty="0">
                <a:ln>
                  <a:noFill/>
                </a:ln>
                <a:solidFill>
                  <a:srgbClr val="FFFFFF"/>
                </a:solidFill>
                <a:effectLst/>
                <a:uLnTx/>
                <a:uFillTx/>
                <a:latin typeface="Tahoma"/>
                <a:ea typeface="+mn-ea"/>
                <a:cs typeface="Arial"/>
              </a:rPr>
              <a:t>, 1986),  pl. 76,  p. 167.  Collection of the National Palace Museum, Taipei.   </a:t>
            </a:r>
            <a:endParaRPr kumimoji="0" lang="de-DE" sz="1000" b="0" i="0" u="none" strike="noStrike" kern="1200" cap="none" spc="0" normalizeH="0" baseline="0" noProof="0" dirty="0">
              <a:ln>
                <a:noFill/>
              </a:ln>
              <a:solidFill>
                <a:srgbClr val="FFFFFF"/>
              </a:solidFill>
              <a:effectLst/>
              <a:uLnTx/>
              <a:uFillTx/>
              <a:latin typeface="Tahoma"/>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Tahoma"/>
              <a:ea typeface="+mn-ea"/>
              <a:cs typeface="Arial"/>
            </a:endParaRPr>
          </a:p>
        </p:txBody>
      </p:sp>
    </p:spTree>
    <p:extLst>
      <p:ext uri="{BB962C8B-B14F-4D97-AF65-F5344CB8AC3E}">
        <p14:creationId xmlns:p14="http://schemas.microsoft.com/office/powerpoint/2010/main" val="41598140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D0DB3-83E4-CF9E-ABE6-117676F9D13A}"/>
              </a:ext>
            </a:extLst>
          </p:cNvPr>
          <p:cNvSpPr>
            <a:spLocks noGrp="1"/>
          </p:cNvSpPr>
          <p:nvPr>
            <p:ph type="title"/>
          </p:nvPr>
        </p:nvSpPr>
        <p:spPr/>
        <p:txBody>
          <a:bodyPr/>
          <a:lstStyle/>
          <a:p>
            <a:r>
              <a:rPr lang="en-GB" dirty="0"/>
              <a:t>The Daoist Canon</a:t>
            </a:r>
          </a:p>
        </p:txBody>
      </p:sp>
      <p:sp>
        <p:nvSpPr>
          <p:cNvPr id="3" name="Content Placeholder 2">
            <a:extLst>
              <a:ext uri="{FF2B5EF4-FFF2-40B4-BE49-F238E27FC236}">
                <a16:creationId xmlns:a16="http://schemas.microsoft.com/office/drawing/2014/main" id="{5C1F49DC-2F1A-DF6B-83D1-72E4BD56B62C}"/>
              </a:ext>
            </a:extLst>
          </p:cNvPr>
          <p:cNvSpPr>
            <a:spLocks noGrp="1"/>
          </p:cNvSpPr>
          <p:nvPr>
            <p:ph sz="half" idx="1"/>
          </p:nvPr>
        </p:nvSpPr>
        <p:spPr/>
        <p:txBody>
          <a:bodyPr>
            <a:normAutofit fontScale="55000" lnSpcReduction="20000"/>
          </a:bodyPr>
          <a:lstStyle/>
          <a:p>
            <a:r>
              <a:rPr lang="en-GB" dirty="0"/>
              <a:t>The term </a:t>
            </a:r>
            <a:r>
              <a:rPr lang="en-GB" i="1" dirty="0" err="1"/>
              <a:t>daozang</a:t>
            </a:r>
            <a:r>
              <a:rPr lang="en-GB" dirty="0"/>
              <a:t> </a:t>
            </a:r>
            <a:r>
              <a:rPr lang="zh-CN" altLang="en-US" dirty="0"/>
              <a:t>道藏</a:t>
            </a:r>
            <a:r>
              <a:rPr lang="en-GB" dirty="0"/>
              <a:t>, commonly rendered as “Daoist Canon,” originally referred to collections of texts kept in Daoist establishments</a:t>
            </a:r>
            <a:r>
              <a:rPr lang="zh-CN" altLang="en-US" dirty="0"/>
              <a:t>。</a:t>
            </a:r>
            <a:endParaRPr lang="en-GB" dirty="0"/>
          </a:p>
          <a:p>
            <a:r>
              <a:rPr lang="en-US" altLang="zh-CN" dirty="0"/>
              <a:t>Later also </a:t>
            </a:r>
            <a:r>
              <a:rPr lang="en-GB" dirty="0"/>
              <a:t>a series of major compendia of Daoist texts, usually compiled by imperial decree and distributed to temples throughout China</a:t>
            </a:r>
            <a:r>
              <a:rPr lang="zh-CN" altLang="en-US" dirty="0"/>
              <a:t>。</a:t>
            </a:r>
            <a:endParaRPr lang="en-GB" dirty="0"/>
          </a:p>
          <a:p>
            <a:r>
              <a:rPr lang="en-GB" dirty="0"/>
              <a:t>Daoist Canon of the Ming dynasty—published in 1445 and known as the </a:t>
            </a:r>
            <a:r>
              <a:rPr lang="en-GB" dirty="0" err="1"/>
              <a:t>Zhengtong</a:t>
            </a:r>
            <a:r>
              <a:rPr lang="en-GB" dirty="0"/>
              <a:t> </a:t>
            </a:r>
            <a:r>
              <a:rPr lang="en-GB" dirty="0" err="1"/>
              <a:t>Daozang</a:t>
            </a:r>
            <a:r>
              <a:rPr lang="en-GB" dirty="0"/>
              <a:t> </a:t>
            </a:r>
            <a:r>
              <a:rPr lang="zh-CN" altLang="en-US" dirty="0"/>
              <a:t>正统道藏</a:t>
            </a:r>
            <a:r>
              <a:rPr lang="en-GB" dirty="0"/>
              <a:t>, or Daoist Canon of the </a:t>
            </a:r>
            <a:r>
              <a:rPr lang="en-GB" dirty="0" err="1"/>
              <a:t>Zhengtong</a:t>
            </a:r>
            <a:r>
              <a:rPr lang="en-GB" dirty="0"/>
              <a:t> Reign Period—is the last of these collections and the only one to be extant today</a:t>
            </a:r>
            <a:r>
              <a:rPr lang="zh-CN" altLang="en-US" dirty="0"/>
              <a:t>。</a:t>
            </a:r>
            <a:endParaRPr lang="en-GB" dirty="0"/>
          </a:p>
          <a:p>
            <a:r>
              <a:rPr lang="en-GB" dirty="0"/>
              <a:t>A supplement entitled Xu </a:t>
            </a:r>
            <a:r>
              <a:rPr lang="en-GB" dirty="0" err="1"/>
              <a:t>Daozang</a:t>
            </a:r>
            <a:r>
              <a:rPr lang="en-GB" dirty="0"/>
              <a:t> jing </a:t>
            </a:r>
            <a:r>
              <a:rPr lang="zh-CN" altLang="en-US" dirty="0"/>
              <a:t>续道藏经</a:t>
            </a:r>
            <a:r>
              <a:rPr lang="en-GB" dirty="0"/>
              <a:t>, or Sequel to the Scriptures of the Daoist Canon, was added in 1607, and since then has been an integral part of the collection. Together, the two parts of the Canon contain almost 1,500 works.</a:t>
            </a:r>
          </a:p>
        </p:txBody>
      </p:sp>
      <p:pic>
        <p:nvPicPr>
          <p:cNvPr id="5" name="Content Placeholder 4">
            <a:extLst>
              <a:ext uri="{FF2B5EF4-FFF2-40B4-BE49-F238E27FC236}">
                <a16:creationId xmlns:a16="http://schemas.microsoft.com/office/drawing/2014/main" id="{5F5FCF29-00B7-7B08-9A12-03A7C3C845A9}"/>
              </a:ext>
            </a:extLst>
          </p:cNvPr>
          <p:cNvPicPr>
            <a:picLocks noGrp="1" noChangeAspect="1"/>
          </p:cNvPicPr>
          <p:nvPr>
            <p:ph sz="half" idx="2"/>
          </p:nvPr>
        </p:nvPicPr>
        <p:blipFill>
          <a:blip r:embed="rId2"/>
          <a:stretch>
            <a:fillRect/>
          </a:stretch>
        </p:blipFill>
        <p:spPr>
          <a:xfrm>
            <a:off x="4648200" y="2680945"/>
            <a:ext cx="4038600" cy="2334310"/>
          </a:xfrm>
          <a:prstGeom prst="rect">
            <a:avLst/>
          </a:prstGeom>
        </p:spPr>
      </p:pic>
    </p:spTree>
    <p:extLst>
      <p:ext uri="{BB962C8B-B14F-4D97-AF65-F5344CB8AC3E}">
        <p14:creationId xmlns:p14="http://schemas.microsoft.com/office/powerpoint/2010/main" val="2200783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EE84-86FC-FDA2-A6C4-4562F127FB7D}"/>
              </a:ext>
            </a:extLst>
          </p:cNvPr>
          <p:cNvSpPr>
            <a:spLocks noGrp="1"/>
          </p:cNvSpPr>
          <p:nvPr>
            <p:ph type="title"/>
          </p:nvPr>
        </p:nvSpPr>
        <p:spPr/>
        <p:txBody>
          <a:bodyPr/>
          <a:lstStyle/>
          <a:p>
            <a:r>
              <a:rPr lang="en-GB" sz="4000" dirty="0"/>
              <a:t>The Power of Scriptures</a:t>
            </a:r>
          </a:p>
        </p:txBody>
      </p:sp>
      <p:sp>
        <p:nvSpPr>
          <p:cNvPr id="3" name="Content Placeholder 2">
            <a:extLst>
              <a:ext uri="{FF2B5EF4-FFF2-40B4-BE49-F238E27FC236}">
                <a16:creationId xmlns:a16="http://schemas.microsoft.com/office/drawing/2014/main" id="{153433A5-581E-638D-01EB-AAAD4771890C}"/>
              </a:ext>
            </a:extLst>
          </p:cNvPr>
          <p:cNvSpPr>
            <a:spLocks noGrp="1"/>
          </p:cNvSpPr>
          <p:nvPr>
            <p:ph idx="1"/>
          </p:nvPr>
        </p:nvSpPr>
        <p:spPr/>
        <p:txBody>
          <a:bodyPr>
            <a:normAutofit/>
          </a:bodyPr>
          <a:lstStyle/>
          <a:p>
            <a:pPr marL="0" indent="0" algn="l">
              <a:buNone/>
            </a:pPr>
            <a:r>
              <a:rPr lang="en-GB" sz="2400" b="0" i="0" u="none" strike="noStrike" baseline="0" dirty="0">
                <a:cs typeface="Arial" panose="020B0604020202020204" pitchFamily="34" charset="0"/>
              </a:rPr>
              <a:t>Gu Huan of the [Liu] Song [dynasty (420-479)] was skilled in Daoist arts [...]. Once someone had a nasty disease, and a relative asked Huan about it. Huan said: “Which books are there in the family?” The reply was: “We have only the </a:t>
            </a:r>
            <a:r>
              <a:rPr lang="en-GB" sz="2400" b="0" i="1" u="none" strike="noStrike" baseline="0" dirty="0">
                <a:cs typeface="Arial" panose="020B0604020202020204" pitchFamily="34" charset="0"/>
              </a:rPr>
              <a:t>Xiaojing</a:t>
            </a:r>
            <a:r>
              <a:rPr lang="en-GB" sz="2400" b="0" i="0" u="none" strike="noStrike" baseline="0" dirty="0">
                <a:cs typeface="Arial" panose="020B0604020202020204" pitchFamily="34" charset="0"/>
              </a:rPr>
              <a:t>.” Huan said: “Select the section on ‘Confucius Living [in Retirement],’ place it next to the pillow of the sick person, </a:t>
            </a:r>
            <a:r>
              <a:rPr lang="en-GB" sz="2400" b="0" i="0" u="none" strike="noStrike" baseline="0" dirty="0" err="1">
                <a:cs typeface="Arial" panose="020B0604020202020204" pitchFamily="34" charset="0"/>
              </a:rPr>
              <a:t>honor</a:t>
            </a:r>
            <a:r>
              <a:rPr lang="en-GB" sz="2400" b="0" i="0" u="none" strike="noStrike" baseline="0" dirty="0">
                <a:cs typeface="Arial" panose="020B0604020202020204" pitchFamily="34" charset="0"/>
              </a:rPr>
              <a:t> and treat it with all due courtesy, and he will be cured.” They did so and the sick was indeed cured. </a:t>
            </a:r>
          </a:p>
          <a:p>
            <a:pPr marL="0" indent="0" algn="l">
              <a:buNone/>
            </a:pPr>
            <a:r>
              <a:rPr lang="en-GB" sz="2400" b="0" i="0" u="none" strike="noStrike" baseline="0" dirty="0">
                <a:cs typeface="Arial" panose="020B0604020202020204" pitchFamily="34" charset="0"/>
              </a:rPr>
              <a:t>(Source: </a:t>
            </a:r>
            <a:r>
              <a:rPr lang="en-GB" sz="2400" b="0" i="1" u="none" strike="noStrike" baseline="0" dirty="0" err="1">
                <a:cs typeface="Arial" panose="020B0604020202020204" pitchFamily="34" charset="0"/>
              </a:rPr>
              <a:t>Sandong</a:t>
            </a:r>
            <a:r>
              <a:rPr lang="en-GB" sz="2400" b="0" i="1" u="none" strike="noStrike" baseline="0" dirty="0">
                <a:cs typeface="Arial" panose="020B0604020202020204" pitchFamily="34" charset="0"/>
              </a:rPr>
              <a:t> </a:t>
            </a:r>
            <a:r>
              <a:rPr lang="en-GB" sz="2400" b="0" i="1" u="none" strike="noStrike" baseline="0" dirty="0" err="1">
                <a:cs typeface="Arial" panose="020B0604020202020204" pitchFamily="34" charset="0"/>
              </a:rPr>
              <a:t>qunxian</a:t>
            </a:r>
            <a:r>
              <a:rPr lang="en-GB" sz="2400" b="0" i="1" u="none" strike="noStrike" baseline="0" dirty="0">
                <a:cs typeface="Arial" panose="020B0604020202020204" pitchFamily="34" charset="0"/>
              </a:rPr>
              <a:t> </a:t>
            </a:r>
            <a:r>
              <a:rPr lang="en-GB" sz="2400" b="0" i="1" u="none" strike="noStrike" baseline="0" dirty="0" err="1">
                <a:cs typeface="Arial" panose="020B0604020202020204" pitchFamily="34" charset="0"/>
              </a:rPr>
              <a:t>lu</a:t>
            </a:r>
            <a:r>
              <a:rPr lang="en-GB" sz="2400" b="0" i="1" u="none" strike="noStrike" baseline="0" dirty="0">
                <a:cs typeface="Arial" panose="020B0604020202020204" pitchFamily="34" charset="0"/>
              </a:rPr>
              <a:t> </a:t>
            </a:r>
            <a:r>
              <a:rPr lang="zh-CN" altLang="en-US" sz="2400" b="0" i="0" u="none" strike="noStrike" baseline="0" dirty="0">
                <a:cs typeface="Arial" panose="020B0604020202020204" pitchFamily="34" charset="0"/>
              </a:rPr>
              <a:t>三洞群仙錄 </a:t>
            </a:r>
            <a:r>
              <a:rPr lang="de-DE" sz="2400" b="0" i="0" u="none" strike="noStrike" baseline="0" dirty="0">
                <a:cs typeface="Arial" panose="020B0604020202020204" pitchFamily="34" charset="0"/>
              </a:rPr>
              <a:t>20.2ab; Chen 1963, 469.7, 10-11; Bumbacher 2000a, 231-232)</a:t>
            </a:r>
            <a:endParaRPr lang="en-US" altLang="zh-CN" sz="2400"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40485608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CA400-DAA2-2E72-94B8-4F97D899E370}"/>
              </a:ext>
            </a:extLst>
          </p:cNvPr>
          <p:cNvSpPr>
            <a:spLocks noGrp="1"/>
          </p:cNvSpPr>
          <p:nvPr>
            <p:ph type="title"/>
          </p:nvPr>
        </p:nvSpPr>
        <p:spPr/>
        <p:txBody>
          <a:bodyPr/>
          <a:lstStyle/>
          <a:p>
            <a:r>
              <a:rPr lang="en-GB" sz="4000" dirty="0"/>
              <a:t>The Power of Scriptures: Ge Hong notes in his </a:t>
            </a:r>
            <a:r>
              <a:rPr lang="en-GB" sz="4000" i="1" dirty="0" err="1"/>
              <a:t>Baopuzi</a:t>
            </a:r>
            <a:r>
              <a:rPr lang="en-GB" sz="4000" i="1" dirty="0"/>
              <a:t> </a:t>
            </a:r>
            <a:r>
              <a:rPr lang="en-GB" sz="4000" i="1" dirty="0" err="1"/>
              <a:t>neipian</a:t>
            </a:r>
            <a:endParaRPr lang="en-GB" sz="4000" i="1" dirty="0"/>
          </a:p>
        </p:txBody>
      </p:sp>
      <p:sp>
        <p:nvSpPr>
          <p:cNvPr id="3" name="Content Placeholder 2">
            <a:extLst>
              <a:ext uri="{FF2B5EF4-FFF2-40B4-BE49-F238E27FC236}">
                <a16:creationId xmlns:a16="http://schemas.microsoft.com/office/drawing/2014/main" id="{EB0BAFEA-27B6-5292-C43A-C8DC1A3CDFC0}"/>
              </a:ext>
            </a:extLst>
          </p:cNvPr>
          <p:cNvSpPr>
            <a:spLocks noGrp="1"/>
          </p:cNvSpPr>
          <p:nvPr>
            <p:ph idx="1"/>
          </p:nvPr>
        </p:nvSpPr>
        <p:spPr/>
        <p:txBody>
          <a:bodyPr>
            <a:normAutofit fontScale="77500" lnSpcReduction="20000"/>
          </a:bodyPr>
          <a:lstStyle/>
          <a:p>
            <a:pPr marL="0" indent="0" algn="l">
              <a:buNone/>
            </a:pPr>
            <a:r>
              <a:rPr lang="en-GB" sz="2400" b="0" i="0" u="none" strike="noStrike" baseline="0" dirty="0"/>
              <a:t>“The classic states that if the </a:t>
            </a:r>
            <a:r>
              <a:rPr lang="en-GB" sz="2400" b="0" i="1" u="none" strike="noStrike" baseline="0" dirty="0"/>
              <a:t>San </a:t>
            </a:r>
            <a:r>
              <a:rPr lang="en-GB" sz="2400" b="0" i="1" u="none" strike="noStrike" baseline="0" dirty="0" err="1"/>
              <a:t>huang</a:t>
            </a:r>
            <a:r>
              <a:rPr lang="en-GB" sz="2400" b="0" i="1" u="none" strike="noStrike" baseline="0" dirty="0"/>
              <a:t> [</a:t>
            </a:r>
            <a:r>
              <a:rPr lang="en-GB" sz="2400" b="0" i="1" u="none" strike="noStrike" baseline="0" dirty="0" err="1"/>
              <a:t>nei</a:t>
            </a:r>
            <a:r>
              <a:rPr lang="en-GB" sz="2400" b="0" i="1" u="none" strike="noStrike" baseline="0" dirty="0"/>
              <a:t>] wen </a:t>
            </a:r>
            <a:r>
              <a:rPr lang="en-GB" sz="2400" b="0" i="0" u="none" strike="noStrike" baseline="0" dirty="0"/>
              <a:t>is in a household, it will banish evil and hateful ghosts, soften the effects of epidemics, block calamities, and rout misfortunes. If anyone is suffering from illness or on the point of death, let someone believing in the process with all his heart give this text to the patient to hold, and he will be sure not to die. If a wife is having trouble in childbirth to the point of possible death, let her hold this text, and her son will be born immediately. If </a:t>
            </a:r>
            <a:r>
              <a:rPr lang="en-GB" sz="2400" b="0" i="0" u="none" strike="noStrike" baseline="0" dirty="0" err="1"/>
              <a:t>Daoists</a:t>
            </a:r>
            <a:r>
              <a:rPr lang="en-GB" sz="2400" b="0" i="0" u="none" strike="noStrike" baseline="0" dirty="0"/>
              <a:t> pursuing long life hold this text when entering the mountains, it routs tigers and wolves so that none of the mountain powers, poisons, or evils will dare approach. When crossing rivers and seas, </a:t>
            </a:r>
            <a:r>
              <a:rPr lang="en-GB" sz="2400" b="0" i="0" u="none" strike="noStrike" baseline="0" dirty="0" err="1"/>
              <a:t>Daoists</a:t>
            </a:r>
            <a:r>
              <a:rPr lang="en-GB" sz="2400" b="0" i="0" u="none" strike="noStrike" baseline="0" dirty="0"/>
              <a:t> can dispel crocodiles and dragons, or halt wind and waves with this book.” (19.336; Ware 1966, 314-315)</a:t>
            </a:r>
          </a:p>
          <a:p>
            <a:pPr marL="0" indent="0" algn="l">
              <a:buNone/>
            </a:pPr>
            <a:endParaRPr lang="en-GB" sz="2400" b="0" i="0" u="none" strike="noStrike" baseline="0" dirty="0"/>
          </a:p>
          <a:p>
            <a:r>
              <a:rPr lang="en-GB" sz="2400" dirty="0"/>
              <a:t>Daoist lists contain the names of 1,200 divine bureaucrats to be asked for help in healing diseases.</a:t>
            </a:r>
          </a:p>
          <a:p>
            <a:r>
              <a:rPr lang="en-GB" sz="2400" dirty="0"/>
              <a:t>“The [</a:t>
            </a:r>
            <a:r>
              <a:rPr lang="en-GB" sz="2400" i="1" dirty="0" err="1"/>
              <a:t>Qianerbai</a:t>
            </a:r>
            <a:r>
              <a:rPr lang="en-GB" sz="2400" i="1" dirty="0"/>
              <a:t> guan</a:t>
            </a:r>
            <a:r>
              <a:rPr lang="en-GB" sz="2400" dirty="0"/>
              <a:t>] Yi says: When the swelling of the stomach is strong and below the navel you have intense pain, invoke the Lord of </a:t>
            </a:r>
            <a:r>
              <a:rPr lang="en-GB" sz="2400" dirty="0" err="1"/>
              <a:t>Feili</a:t>
            </a:r>
            <a:r>
              <a:rPr lang="en-GB" sz="2400" dirty="0"/>
              <a:t> and his twelve men.”</a:t>
            </a:r>
          </a:p>
        </p:txBody>
      </p:sp>
    </p:spTree>
    <p:extLst>
      <p:ext uri="{BB962C8B-B14F-4D97-AF65-F5344CB8AC3E}">
        <p14:creationId xmlns:p14="http://schemas.microsoft.com/office/powerpoint/2010/main" val="22670825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E48F8-1F9B-BB24-2F3E-7C4F28C754AE}"/>
              </a:ext>
            </a:extLst>
          </p:cNvPr>
          <p:cNvSpPr>
            <a:spLocks noGrp="1"/>
          </p:cNvSpPr>
          <p:nvPr>
            <p:ph type="title"/>
          </p:nvPr>
        </p:nvSpPr>
        <p:spPr/>
        <p:txBody>
          <a:bodyPr/>
          <a:lstStyle/>
          <a:p>
            <a:r>
              <a:rPr lang="en-GB" dirty="0"/>
              <a:t>Nature of scriptures</a:t>
            </a:r>
          </a:p>
        </p:txBody>
      </p:sp>
      <p:sp>
        <p:nvSpPr>
          <p:cNvPr id="3" name="Content Placeholder 2">
            <a:extLst>
              <a:ext uri="{FF2B5EF4-FFF2-40B4-BE49-F238E27FC236}">
                <a16:creationId xmlns:a16="http://schemas.microsoft.com/office/drawing/2014/main" id="{91C7D87B-AA58-B5DC-8B46-3690F2A359DC}"/>
              </a:ext>
            </a:extLst>
          </p:cNvPr>
          <p:cNvSpPr>
            <a:spLocks noGrp="1"/>
          </p:cNvSpPr>
          <p:nvPr>
            <p:ph idx="1"/>
          </p:nvPr>
        </p:nvSpPr>
        <p:spPr/>
        <p:txBody>
          <a:bodyPr/>
          <a:lstStyle/>
          <a:p>
            <a:r>
              <a:rPr lang="en-GB" dirty="0"/>
              <a:t>Why have scriptures extraordinary powers?</a:t>
            </a:r>
          </a:p>
          <a:p>
            <a:r>
              <a:rPr lang="en-GB" dirty="0"/>
              <a:t>Where do these powers come from?</a:t>
            </a:r>
          </a:p>
          <a:p>
            <a:r>
              <a:rPr lang="en-GB" dirty="0"/>
              <a:t>Are these powers linked to the content of a text, its materiality for both?</a:t>
            </a:r>
          </a:p>
          <a:p>
            <a:endParaRPr lang="en-GB" dirty="0"/>
          </a:p>
        </p:txBody>
      </p:sp>
    </p:spTree>
    <p:extLst>
      <p:ext uri="{BB962C8B-B14F-4D97-AF65-F5344CB8AC3E}">
        <p14:creationId xmlns:p14="http://schemas.microsoft.com/office/powerpoint/2010/main" val="30136194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12BB9-C5B9-962E-2C0E-63521EBC0970}"/>
              </a:ext>
            </a:extLst>
          </p:cNvPr>
          <p:cNvSpPr>
            <a:spLocks noGrp="1"/>
          </p:cNvSpPr>
          <p:nvPr>
            <p:ph type="title"/>
          </p:nvPr>
        </p:nvSpPr>
        <p:spPr/>
        <p:txBody>
          <a:bodyPr/>
          <a:lstStyle/>
          <a:p>
            <a:r>
              <a:rPr lang="en-GB" dirty="0"/>
              <a:t>Text and primordial energy</a:t>
            </a:r>
          </a:p>
        </p:txBody>
      </p:sp>
      <p:sp>
        <p:nvSpPr>
          <p:cNvPr id="3" name="Content Placeholder 2">
            <a:extLst>
              <a:ext uri="{FF2B5EF4-FFF2-40B4-BE49-F238E27FC236}">
                <a16:creationId xmlns:a16="http://schemas.microsoft.com/office/drawing/2014/main" id="{96759292-0D10-7AF2-403D-88ECEB648954}"/>
              </a:ext>
            </a:extLst>
          </p:cNvPr>
          <p:cNvSpPr>
            <a:spLocks noGrp="1"/>
          </p:cNvSpPr>
          <p:nvPr>
            <p:ph idx="1"/>
          </p:nvPr>
        </p:nvSpPr>
        <p:spPr/>
        <p:txBody>
          <a:bodyPr/>
          <a:lstStyle/>
          <a:p>
            <a:pPr marL="0" indent="0" algn="l">
              <a:buNone/>
            </a:pPr>
            <a:r>
              <a:rPr lang="en-GB" sz="2200" b="0" i="0" u="none" strike="noStrike" baseline="0" dirty="0">
                <a:cs typeface="Arial" panose="020B0604020202020204" pitchFamily="34" charset="0"/>
              </a:rPr>
              <a:t>“As for the so-called [Daoist] sacred writings, they too are endowed with primordial energy. They come into being spontaneously and are not made. Just like the Heavenly Venerable of Primordial Beginning, they exist forever and are indestructible. If, on the other hand, Heaven and Earth were never destroyed, they would just pile up and not be transmitted. As the </a:t>
            </a:r>
            <a:r>
              <a:rPr lang="en-GB" sz="2200" b="0" i="1" u="none" strike="noStrike" baseline="0" dirty="0" err="1">
                <a:cs typeface="Arial" panose="020B0604020202020204" pitchFamily="34" charset="0"/>
              </a:rPr>
              <a:t>kalpa</a:t>
            </a:r>
            <a:r>
              <a:rPr lang="en-GB" sz="2200" b="0" i="1" u="none" strike="noStrike" baseline="0" dirty="0">
                <a:cs typeface="Arial" panose="020B0604020202020204" pitchFamily="34" charset="0"/>
              </a:rPr>
              <a:t> </a:t>
            </a:r>
            <a:r>
              <a:rPr lang="en-GB" sz="2200" b="0" i="0" u="none" strike="noStrike" baseline="0" dirty="0">
                <a:cs typeface="Arial" panose="020B0604020202020204" pitchFamily="34" charset="0"/>
              </a:rPr>
              <a:t>unfolds [through rise and decline], its texts are revealed appropriately [...]. The texts are called celestial writings, with characters one </a:t>
            </a:r>
            <a:r>
              <a:rPr lang="en-GB" sz="2200" b="0" i="1" u="none" strike="noStrike" baseline="0" dirty="0" err="1">
                <a:cs typeface="Arial" panose="020B0604020202020204" pitchFamily="34" charset="0"/>
              </a:rPr>
              <a:t>zhang</a:t>
            </a:r>
            <a:r>
              <a:rPr lang="en-GB" sz="2200" b="0" i="1" u="none" strike="noStrike" baseline="0" dirty="0">
                <a:cs typeface="Arial" panose="020B0604020202020204" pitchFamily="34" charset="0"/>
              </a:rPr>
              <a:t> </a:t>
            </a:r>
            <a:r>
              <a:rPr lang="en-GB" sz="2200" b="0" i="0" u="none" strike="noStrike" baseline="0" dirty="0">
                <a:cs typeface="Arial" panose="020B0604020202020204" pitchFamily="34" charset="0"/>
              </a:rPr>
              <a:t>(ten feet) square. They give forth beams in every direction, shining and brilliant, so that the mind is rendered respectful and the eyes are dazzled.” (4.1091; Ware 1933, 244)</a:t>
            </a:r>
            <a:endParaRPr lang="en-GB" sz="2200" dirty="0">
              <a:cs typeface="Arial" panose="020B0604020202020204" pitchFamily="34" charset="0"/>
            </a:endParaRPr>
          </a:p>
        </p:txBody>
      </p:sp>
    </p:spTree>
    <p:extLst>
      <p:ext uri="{BB962C8B-B14F-4D97-AF65-F5344CB8AC3E}">
        <p14:creationId xmlns:p14="http://schemas.microsoft.com/office/powerpoint/2010/main" val="27503753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B8562-1762-5009-12E9-D23CEAEFD5EF}"/>
              </a:ext>
            </a:extLst>
          </p:cNvPr>
          <p:cNvSpPr>
            <a:spLocks noGrp="1"/>
          </p:cNvSpPr>
          <p:nvPr>
            <p:ph type="title"/>
          </p:nvPr>
        </p:nvSpPr>
        <p:spPr/>
        <p:txBody>
          <a:bodyPr/>
          <a:lstStyle/>
          <a:p>
            <a:r>
              <a:rPr lang="en-GB" dirty="0"/>
              <a:t>The Great Inception	</a:t>
            </a:r>
          </a:p>
        </p:txBody>
      </p:sp>
      <p:sp>
        <p:nvSpPr>
          <p:cNvPr id="3" name="Content Placeholder 2">
            <a:extLst>
              <a:ext uri="{FF2B5EF4-FFF2-40B4-BE49-F238E27FC236}">
                <a16:creationId xmlns:a16="http://schemas.microsoft.com/office/drawing/2014/main" id="{EE12ED36-E127-644E-9405-4D35B0E793BE}"/>
              </a:ext>
            </a:extLst>
          </p:cNvPr>
          <p:cNvSpPr>
            <a:spLocks noGrp="1"/>
          </p:cNvSpPr>
          <p:nvPr>
            <p:ph idx="1"/>
          </p:nvPr>
        </p:nvSpPr>
        <p:spPr/>
        <p:txBody>
          <a:bodyPr>
            <a:normAutofit fontScale="92500"/>
          </a:bodyPr>
          <a:lstStyle/>
          <a:p>
            <a:r>
              <a:rPr lang="en-GB" sz="2400" b="0" i="0" u="none" strike="noStrike" baseline="0" dirty="0">
                <a:cs typeface="Arial" panose="020B0604020202020204" pitchFamily="34" charset="0"/>
              </a:rPr>
              <a:t>Dao as all-encompassing universal law manifested itself</a:t>
            </a:r>
          </a:p>
          <a:p>
            <a:r>
              <a:rPr lang="en-GB" sz="2400" dirty="0">
                <a:cs typeface="Arial" panose="020B0604020202020204" pitchFamily="34" charset="0"/>
              </a:rPr>
              <a:t>E</a:t>
            </a:r>
            <a:r>
              <a:rPr lang="en-GB" sz="2400" b="0" i="0" u="none" strike="noStrike" baseline="0" dirty="0">
                <a:cs typeface="Arial" panose="020B0604020202020204" pitchFamily="34" charset="0"/>
              </a:rPr>
              <a:t>mergence of space-time in the nebulous void or chaos</a:t>
            </a:r>
          </a:p>
          <a:p>
            <a:r>
              <a:rPr lang="en-GB" sz="2400" b="0" i="0" u="none" strike="noStrike" baseline="0" dirty="0">
                <a:cs typeface="Arial" panose="020B0604020202020204" pitchFamily="34" charset="0"/>
              </a:rPr>
              <a:t>Once space-time had come into being, it produced primordial </a:t>
            </a:r>
            <a:r>
              <a:rPr lang="en-GB" sz="2400" b="0" i="1" u="none" strike="noStrike" baseline="0" dirty="0">
                <a:cs typeface="Arial" panose="020B0604020202020204" pitchFamily="34" charset="0"/>
              </a:rPr>
              <a:t>qi</a:t>
            </a:r>
            <a:r>
              <a:rPr lang="en-GB" sz="2400" b="0" u="none" strike="noStrike" baseline="0" dirty="0">
                <a:cs typeface="Arial" panose="020B0604020202020204" pitchFamily="34" charset="0"/>
              </a:rPr>
              <a:t>; differentiated </a:t>
            </a:r>
            <a:r>
              <a:rPr lang="en-GB" sz="2400" b="0" i="0" u="none" strike="noStrike" baseline="0" dirty="0">
                <a:cs typeface="Arial" panose="020B0604020202020204" pitchFamily="34" charset="0"/>
              </a:rPr>
              <a:t>into a light and pure </a:t>
            </a:r>
            <a:r>
              <a:rPr lang="en-GB" sz="2400" b="0" i="1" u="none" strike="noStrike" baseline="0" dirty="0">
                <a:cs typeface="Arial" panose="020B0604020202020204" pitchFamily="34" charset="0"/>
              </a:rPr>
              <a:t>qi </a:t>
            </a:r>
            <a:r>
              <a:rPr lang="en-GB" sz="2400" b="0" i="0" u="none" strike="noStrike" baseline="0" dirty="0">
                <a:cs typeface="Arial" panose="020B0604020202020204" pitchFamily="34" charset="0"/>
              </a:rPr>
              <a:t>versus a heavy and turbid </a:t>
            </a:r>
            <a:r>
              <a:rPr lang="en-GB" sz="2400" b="0" i="1" u="none" strike="noStrike" baseline="0" dirty="0">
                <a:cs typeface="Arial" panose="020B0604020202020204" pitchFamily="34" charset="0"/>
              </a:rPr>
              <a:t>qi</a:t>
            </a:r>
            <a:r>
              <a:rPr lang="en-GB" sz="2400" b="0" i="0" u="none" strike="noStrike" baseline="0" dirty="0">
                <a:cs typeface="Arial" panose="020B0604020202020204" pitchFamily="34" charset="0"/>
              </a:rPr>
              <a:t>, which in due course formed Heaven and Earth (</a:t>
            </a:r>
            <a:r>
              <a:rPr lang="en-GB" sz="2400" b="0" i="1" u="none" strike="noStrike" baseline="0" dirty="0" err="1">
                <a:cs typeface="Arial" panose="020B0604020202020204" pitchFamily="34" charset="0"/>
              </a:rPr>
              <a:t>Huainanzi</a:t>
            </a:r>
            <a:r>
              <a:rPr lang="en-GB" sz="2400" b="0" i="1" u="none" strike="noStrike" baseline="0" dirty="0">
                <a:cs typeface="Arial" panose="020B0604020202020204" pitchFamily="34" charset="0"/>
              </a:rPr>
              <a:t> </a:t>
            </a:r>
            <a:r>
              <a:rPr lang="en-GB" sz="2400" b="0" i="0" u="none" strike="noStrike" baseline="0" dirty="0">
                <a:cs typeface="Arial" panose="020B0604020202020204" pitchFamily="34" charset="0"/>
              </a:rPr>
              <a:t>3; see Major 1993)</a:t>
            </a:r>
          </a:p>
          <a:p>
            <a:r>
              <a:rPr lang="en-GB" sz="2400" dirty="0">
                <a:cs typeface="Arial" panose="020B0604020202020204" pitchFamily="34" charset="0"/>
              </a:rPr>
              <a:t>P</a:t>
            </a:r>
            <a:r>
              <a:rPr lang="en-GB" sz="2400" b="0" i="0" u="none" strike="noStrike" baseline="0" dirty="0">
                <a:cs typeface="Arial" panose="020B0604020202020204" pitchFamily="34" charset="0"/>
              </a:rPr>
              <a:t>ure </a:t>
            </a:r>
            <a:r>
              <a:rPr lang="en-GB" sz="2400" b="0" i="1" u="none" strike="noStrike" baseline="0" dirty="0">
                <a:cs typeface="Arial" panose="020B0604020202020204" pitchFamily="34" charset="0"/>
              </a:rPr>
              <a:t>qi</a:t>
            </a:r>
            <a:r>
              <a:rPr lang="en-GB" sz="2400" b="0" i="0" u="none" strike="noStrike" baseline="0" dirty="0">
                <a:cs typeface="Arial" panose="020B0604020202020204" pitchFamily="34" charset="0"/>
              </a:rPr>
              <a:t> is the stuff from which the highest gods are made; the highest scriptures (celestial writings) too emerged from it spontaneously</a:t>
            </a:r>
          </a:p>
          <a:p>
            <a:r>
              <a:rPr lang="en-GB" sz="2400" dirty="0">
                <a:cs typeface="Arial" panose="020B0604020202020204" pitchFamily="34" charset="0"/>
                <a:sym typeface="Wingdings" panose="05000000000000000000" pitchFamily="2" charset="2"/>
              </a:rPr>
              <a:t> these scriptures are inaccessible for humans and even lesser gods</a:t>
            </a:r>
            <a:endParaRPr lang="en-GB" sz="2400" dirty="0">
              <a:cs typeface="Arial" panose="020B0604020202020204" pitchFamily="34" charset="0"/>
            </a:endParaRPr>
          </a:p>
        </p:txBody>
      </p:sp>
    </p:spTree>
    <p:extLst>
      <p:ext uri="{BB962C8B-B14F-4D97-AF65-F5344CB8AC3E}">
        <p14:creationId xmlns:p14="http://schemas.microsoft.com/office/powerpoint/2010/main" val="5434374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4D96-ADA6-839F-ED73-4523C3771648}"/>
              </a:ext>
            </a:extLst>
          </p:cNvPr>
          <p:cNvSpPr>
            <a:spLocks noGrp="1"/>
          </p:cNvSpPr>
          <p:nvPr>
            <p:ph type="title"/>
          </p:nvPr>
        </p:nvSpPr>
        <p:spPr/>
        <p:txBody>
          <a:bodyPr/>
          <a:lstStyle/>
          <a:p>
            <a:r>
              <a:rPr lang="en-GB" sz="3600" i="1" dirty="0" err="1"/>
              <a:t>Suishu</a:t>
            </a:r>
            <a:r>
              <a:rPr lang="en-GB" sz="3600" dirty="0"/>
              <a:t> (History of the Sui) </a:t>
            </a:r>
            <a:r>
              <a:rPr lang="en-GB" sz="3600" b="0" i="0" u="none" strike="noStrike" baseline="0" dirty="0">
                <a:latin typeface="Book Antiqua" panose="02040602050305030304" pitchFamily="18" charset="0"/>
              </a:rPr>
              <a:t>4.1091-1092.</a:t>
            </a:r>
            <a:endParaRPr lang="en-GB" sz="3600" dirty="0"/>
          </a:p>
        </p:txBody>
      </p:sp>
      <p:sp>
        <p:nvSpPr>
          <p:cNvPr id="3" name="Content Placeholder 2">
            <a:extLst>
              <a:ext uri="{FF2B5EF4-FFF2-40B4-BE49-F238E27FC236}">
                <a16:creationId xmlns:a16="http://schemas.microsoft.com/office/drawing/2014/main" id="{6102FAD8-E0CA-F972-FD7A-A5393BBF6E36}"/>
              </a:ext>
            </a:extLst>
          </p:cNvPr>
          <p:cNvSpPr>
            <a:spLocks noGrp="1"/>
          </p:cNvSpPr>
          <p:nvPr>
            <p:ph idx="1"/>
          </p:nvPr>
        </p:nvSpPr>
        <p:spPr/>
        <p:txBody>
          <a:bodyPr/>
          <a:lstStyle/>
          <a:p>
            <a:pPr marL="0" indent="0" algn="l">
              <a:buNone/>
            </a:pPr>
            <a:r>
              <a:rPr lang="en-GB" sz="2000" b="0" i="0" u="none" strike="noStrike" baseline="0" dirty="0">
                <a:cs typeface="Arial" panose="020B0604020202020204" pitchFamily="34" charset="0"/>
              </a:rPr>
              <a:t>“Though the celestial immortals are unable to gaze upon [the celestial writings], when the Heavenly Worthy initiates the </a:t>
            </a:r>
            <a:r>
              <a:rPr lang="en-GB" sz="2000" b="0" i="1" u="none" strike="noStrike" baseline="0" dirty="0" err="1">
                <a:cs typeface="Arial" panose="020B0604020202020204" pitchFamily="34" charset="0"/>
              </a:rPr>
              <a:t>kalpa</a:t>
            </a:r>
            <a:r>
              <a:rPr lang="en-GB" sz="2000" b="0" i="1" u="none" strike="noStrike" baseline="0" dirty="0">
                <a:cs typeface="Arial" panose="020B0604020202020204" pitchFamily="34" charset="0"/>
              </a:rPr>
              <a:t> </a:t>
            </a:r>
            <a:r>
              <a:rPr lang="en-GB" sz="2000" b="0" i="0" u="none" strike="noStrike" baseline="0" dirty="0">
                <a:cs typeface="Arial" panose="020B0604020202020204" pitchFamily="34" charset="0"/>
              </a:rPr>
              <a:t>(world-age), he orders the supreme</a:t>
            </a:r>
            <a:r>
              <a:rPr lang="en-GB" sz="2000" dirty="0">
                <a:cs typeface="Arial" panose="020B0604020202020204" pitchFamily="34" charset="0"/>
              </a:rPr>
              <a:t> </a:t>
            </a:r>
            <a:r>
              <a:rPr lang="en-GB" sz="2000" b="0" i="0" u="none" strike="noStrike" baseline="0" dirty="0">
                <a:cs typeface="Arial" panose="020B0604020202020204" pitchFamily="34" charset="0"/>
              </a:rPr>
              <a:t>persons and the heavenly perfected (lower-ranking celestials) to change the </a:t>
            </a:r>
            <a:r>
              <a:rPr lang="en-GB" sz="2000" b="0" i="1" u="none" strike="noStrike" baseline="0" dirty="0">
                <a:cs typeface="Arial" panose="020B0604020202020204" pitchFamily="34" charset="0"/>
              </a:rPr>
              <a:t>qi </a:t>
            </a:r>
            <a:r>
              <a:rPr lang="en-GB" sz="2000" b="0" i="0" u="none" strike="noStrike" baseline="0" dirty="0">
                <a:cs typeface="Arial" panose="020B0604020202020204" pitchFamily="34" charset="0"/>
              </a:rPr>
              <a:t>in Heaven and divide it up [to produce new copies]. From the heavenly perfected on down to the immortals, the various classes [of supernatural beings] hand them on to one another according to rank. After finally reaching the immortals, they are passed on to people of this world. Since, however, the Heavenly Worthy takes years to completely open a </a:t>
            </a:r>
            <a:r>
              <a:rPr lang="en-GB" sz="2000" b="0" i="1" u="none" strike="noStrike" baseline="0" dirty="0" err="1">
                <a:cs typeface="Arial" panose="020B0604020202020204" pitchFamily="34" charset="0"/>
              </a:rPr>
              <a:t>kalpa</a:t>
            </a:r>
            <a:r>
              <a:rPr lang="en-GB" sz="2000" b="0" i="0" u="none" strike="noStrike" baseline="0" dirty="0">
                <a:cs typeface="Arial" panose="020B0604020202020204" pitchFamily="34" charset="0"/>
              </a:rPr>
              <a:t>, those who receive the doctrine keep it secret for a period, and then hand it on. [If it is a scripture] of the first class, [it is handed on] after a long time; [if it is a scripture] of a lower order, [it is handed on] in a short time.”</a:t>
            </a:r>
            <a:endParaRPr lang="en-GB" sz="2000" dirty="0">
              <a:cs typeface="Arial" panose="020B0604020202020204" pitchFamily="34" charset="0"/>
            </a:endParaRPr>
          </a:p>
        </p:txBody>
      </p:sp>
    </p:spTree>
    <p:extLst>
      <p:ext uri="{BB962C8B-B14F-4D97-AF65-F5344CB8AC3E}">
        <p14:creationId xmlns:p14="http://schemas.microsoft.com/office/powerpoint/2010/main" val="1011916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7F9AD-3DF2-177C-5D0B-B9218162ED59}"/>
              </a:ext>
            </a:extLst>
          </p:cNvPr>
          <p:cNvSpPr>
            <a:spLocks noGrp="1"/>
          </p:cNvSpPr>
          <p:nvPr>
            <p:ph type="title"/>
          </p:nvPr>
        </p:nvSpPr>
        <p:spPr/>
        <p:txBody>
          <a:bodyPr/>
          <a:lstStyle/>
          <a:p>
            <a:r>
              <a:rPr lang="en-GB" sz="3600" dirty="0"/>
              <a:t>Transmission of a Daoist scripture</a:t>
            </a:r>
          </a:p>
        </p:txBody>
      </p:sp>
      <p:sp>
        <p:nvSpPr>
          <p:cNvPr id="3" name="Content Placeholder 2">
            <a:extLst>
              <a:ext uri="{FF2B5EF4-FFF2-40B4-BE49-F238E27FC236}">
                <a16:creationId xmlns:a16="http://schemas.microsoft.com/office/drawing/2014/main" id="{5073D2DB-2733-6CA8-B4AB-62D6B1F90117}"/>
              </a:ext>
            </a:extLst>
          </p:cNvPr>
          <p:cNvSpPr>
            <a:spLocks noGrp="1"/>
          </p:cNvSpPr>
          <p:nvPr>
            <p:ph idx="1"/>
          </p:nvPr>
        </p:nvSpPr>
        <p:spPr/>
        <p:txBody>
          <a:bodyPr>
            <a:normAutofit/>
          </a:bodyPr>
          <a:lstStyle/>
          <a:p>
            <a:pPr marL="0" indent="0" algn="l">
              <a:buNone/>
            </a:pPr>
            <a:r>
              <a:rPr lang="en-GB" sz="2000" b="0" i="0" u="none" strike="noStrike" baseline="0" dirty="0">
                <a:cs typeface="Arial" panose="020B0604020202020204" pitchFamily="34" charset="0"/>
              </a:rPr>
              <a:t>“In the third year of [the reign period] Resurgent Peace, when the year-star was in [the celestial mansion of] </a:t>
            </a:r>
            <a:r>
              <a:rPr lang="en-GB" sz="2000" b="0" i="1" u="none" strike="noStrike" baseline="0" dirty="0" err="1">
                <a:cs typeface="Arial" panose="020B0604020202020204" pitchFamily="34" charset="0"/>
              </a:rPr>
              <a:t>yizhou</a:t>
            </a:r>
            <a:r>
              <a:rPr lang="en-GB" sz="2000" b="0" i="0" u="none" strike="noStrike" baseline="0" dirty="0">
                <a:cs typeface="Arial" panose="020B0604020202020204" pitchFamily="34" charset="0"/>
              </a:rPr>
              <a:t>, on the night of the twenty-fifth of the sixth month (July 26, 365 CE), Lady Wang of [the Heaven of] Purple Tenuity descended to me. A divine woman accompanied her, dressed in a shirtwaist of cloud damask, cinnabar-red above and blue below. […]</a:t>
            </a:r>
          </a:p>
          <a:p>
            <a:pPr marL="0" indent="0" algn="l">
              <a:buNone/>
            </a:pPr>
            <a:r>
              <a:rPr lang="en-GB" sz="2000" b="0" i="0" u="none" strike="noStrike" baseline="0" dirty="0">
                <a:cs typeface="Arial" panose="020B0604020202020204" pitchFamily="34" charset="0"/>
              </a:rPr>
              <a:t>	After a while, the True Consort declared: “I would like to make a composition of a single page to present to you, and moreover to avail myself of you, taking your brush to convey my humble meaning. Will that be all right?” I replied: “I obey your orders.” Then I immediately spread paper and dipped my brush in ink. She stood up and orally made her transmission.” (</a:t>
            </a:r>
            <a:r>
              <a:rPr lang="en-GB" sz="2000" b="0" i="1" u="none" strike="noStrike" baseline="0" dirty="0" err="1">
                <a:cs typeface="Arial" panose="020B0604020202020204" pitchFamily="34" charset="0"/>
              </a:rPr>
              <a:t>Zhen’gao</a:t>
            </a:r>
            <a:r>
              <a:rPr lang="en-GB" sz="2000" b="0" i="1" u="none" strike="noStrike" baseline="0" dirty="0">
                <a:cs typeface="Arial" panose="020B0604020202020204" pitchFamily="34" charset="0"/>
              </a:rPr>
              <a:t> </a:t>
            </a:r>
            <a:r>
              <a:rPr lang="en-GB" sz="2000" b="0" i="0" u="none" strike="noStrike" baseline="0" dirty="0">
                <a:cs typeface="Arial" panose="020B0604020202020204" pitchFamily="34" charset="0"/>
              </a:rPr>
              <a:t>1.13b; Hyland 1984, 108-9 and 112)</a:t>
            </a:r>
          </a:p>
          <a:p>
            <a:pPr marL="0" indent="0" algn="l">
              <a:buNone/>
            </a:pPr>
            <a:endParaRPr lang="en-GB" sz="2000" dirty="0">
              <a:latin typeface="Book Antiqua" panose="02040602050305030304" pitchFamily="18" charset="0"/>
              <a:sym typeface="Wingdings" panose="05000000000000000000" pitchFamily="2" charset="2"/>
            </a:endParaRPr>
          </a:p>
        </p:txBody>
      </p:sp>
    </p:spTree>
    <p:extLst>
      <p:ext uri="{BB962C8B-B14F-4D97-AF65-F5344CB8AC3E}">
        <p14:creationId xmlns:p14="http://schemas.microsoft.com/office/powerpoint/2010/main" val="32122101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57B1C-2438-5E83-42C7-0889553507BC}"/>
              </a:ext>
            </a:extLst>
          </p:cNvPr>
          <p:cNvSpPr>
            <a:spLocks noGrp="1"/>
          </p:cNvSpPr>
          <p:nvPr>
            <p:ph type="title"/>
          </p:nvPr>
        </p:nvSpPr>
        <p:spPr/>
        <p:txBody>
          <a:bodyPr/>
          <a:lstStyle/>
          <a:p>
            <a:r>
              <a:rPr lang="en-GB" dirty="0"/>
              <a:t>Transmission of scriptures</a:t>
            </a:r>
          </a:p>
        </p:txBody>
      </p:sp>
      <p:sp>
        <p:nvSpPr>
          <p:cNvPr id="3" name="Content Placeholder 2">
            <a:extLst>
              <a:ext uri="{FF2B5EF4-FFF2-40B4-BE49-F238E27FC236}">
                <a16:creationId xmlns:a16="http://schemas.microsoft.com/office/drawing/2014/main" id="{3CEFA9F4-92C0-7AB3-3F3A-502766E1A334}"/>
              </a:ext>
            </a:extLst>
          </p:cNvPr>
          <p:cNvSpPr>
            <a:spLocks noGrp="1"/>
          </p:cNvSpPr>
          <p:nvPr>
            <p:ph idx="1"/>
          </p:nvPr>
        </p:nvSpPr>
        <p:spPr/>
        <p:txBody>
          <a:bodyPr>
            <a:normAutofit fontScale="70000" lnSpcReduction="20000"/>
          </a:bodyPr>
          <a:lstStyle/>
          <a:p>
            <a:pPr algn="l">
              <a:buFont typeface="Wingdings" panose="05000000000000000000" pitchFamily="2" charset="2"/>
              <a:buChar char="à"/>
            </a:pPr>
            <a:r>
              <a:rPr lang="en-GB" sz="3200" dirty="0">
                <a:cs typeface="Arial" panose="020B0604020202020204" pitchFamily="34" charset="0"/>
                <a:sym typeface="Wingdings" panose="05000000000000000000" pitchFamily="2" charset="2"/>
              </a:rPr>
              <a:t>Transmission of scriptures has rules</a:t>
            </a:r>
          </a:p>
          <a:p>
            <a:pPr algn="l">
              <a:buFont typeface="Wingdings" panose="05000000000000000000" pitchFamily="2" charset="2"/>
              <a:buChar char="à"/>
            </a:pPr>
            <a:r>
              <a:rPr lang="en-GB" sz="3200" dirty="0">
                <a:cs typeface="Arial" panose="020B0604020202020204" pitchFamily="34" charset="0"/>
                <a:sym typeface="Wingdings" panose="05000000000000000000" pitchFamily="2" charset="2"/>
              </a:rPr>
              <a:t>Even lesser texts that do not consists of pure </a:t>
            </a:r>
            <a:r>
              <a:rPr lang="en-GB" sz="3200" i="1" dirty="0">
                <a:cs typeface="Arial" panose="020B0604020202020204" pitchFamily="34" charset="0"/>
                <a:sym typeface="Wingdings" panose="05000000000000000000" pitchFamily="2" charset="2"/>
              </a:rPr>
              <a:t>qi</a:t>
            </a:r>
            <a:r>
              <a:rPr lang="en-GB" sz="3200" dirty="0">
                <a:cs typeface="Arial" panose="020B0604020202020204" pitchFamily="34" charset="0"/>
                <a:sym typeface="Wingdings" panose="05000000000000000000" pitchFamily="2" charset="2"/>
              </a:rPr>
              <a:t> are handed down to candidates of immortality only and at certain occasions (“It will be transmitted either twice in a hundred years or three times in seven hundred years to students of Dao so they can become immortals.”)</a:t>
            </a:r>
          </a:p>
          <a:p>
            <a:pPr algn="l">
              <a:buFont typeface="Wingdings" panose="05000000000000000000" pitchFamily="2" charset="2"/>
              <a:buChar char="à"/>
            </a:pPr>
            <a:r>
              <a:rPr lang="en-GB" sz="3200" dirty="0">
                <a:cs typeface="Arial" panose="020B0604020202020204" pitchFamily="34" charset="0"/>
              </a:rPr>
              <a:t>Exemplary moral </a:t>
            </a:r>
            <a:r>
              <a:rPr lang="en-GB" sz="3200" dirty="0" err="1">
                <a:cs typeface="Arial" panose="020B0604020202020204" pitchFamily="34" charset="0"/>
              </a:rPr>
              <a:t>behavior</a:t>
            </a:r>
            <a:r>
              <a:rPr lang="en-GB" sz="3200" dirty="0">
                <a:cs typeface="Arial" panose="020B0604020202020204" pitchFamily="34" charset="0"/>
              </a:rPr>
              <a:t> and diligent cultivation practice may lead to the discovery of sacred scriptures hidden in mountain caves or buried in the ground</a:t>
            </a:r>
          </a:p>
          <a:p>
            <a:pPr algn="l">
              <a:buFont typeface="Wingdings" panose="05000000000000000000" pitchFamily="2" charset="2"/>
              <a:buChar char="à"/>
            </a:pPr>
            <a:r>
              <a:rPr lang="en-GB" sz="3200" dirty="0">
                <a:cs typeface="Arial" panose="020B0604020202020204" pitchFamily="34" charset="0"/>
              </a:rPr>
              <a:t>only worthy people were given full access to the scriptures</a:t>
            </a:r>
          </a:p>
          <a:p>
            <a:pPr algn="l">
              <a:buFont typeface="Wingdings" panose="05000000000000000000" pitchFamily="2" charset="2"/>
              <a:buChar char="à"/>
            </a:pPr>
            <a:r>
              <a:rPr lang="en-GB" dirty="0">
                <a:cs typeface="Arial" panose="020B0604020202020204" pitchFamily="34" charset="0"/>
              </a:rPr>
              <a:t>Originals were not taken away but remained where they were found</a:t>
            </a:r>
            <a:endParaRPr lang="en-GB" sz="3200" dirty="0">
              <a:cs typeface="Arial" panose="020B0604020202020204" pitchFamily="34" charset="0"/>
            </a:endParaRPr>
          </a:p>
          <a:p>
            <a:endParaRPr lang="en-GB" dirty="0"/>
          </a:p>
        </p:txBody>
      </p:sp>
    </p:spTree>
    <p:extLst>
      <p:ext uri="{BB962C8B-B14F-4D97-AF65-F5344CB8AC3E}">
        <p14:creationId xmlns:p14="http://schemas.microsoft.com/office/powerpoint/2010/main" val="1875418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3DF11-1680-687F-7F79-CC1D1E0B6D12}"/>
              </a:ext>
            </a:extLst>
          </p:cNvPr>
          <p:cNvSpPr>
            <a:spLocks noGrp="1"/>
          </p:cNvSpPr>
          <p:nvPr>
            <p:ph type="title"/>
          </p:nvPr>
        </p:nvSpPr>
        <p:spPr/>
        <p:txBody>
          <a:bodyPr/>
          <a:lstStyle/>
          <a:p>
            <a:r>
              <a:rPr lang="en-GB" dirty="0"/>
              <a:t>Scriptures are guarded</a:t>
            </a:r>
          </a:p>
        </p:txBody>
      </p:sp>
      <p:sp>
        <p:nvSpPr>
          <p:cNvPr id="3" name="Content Placeholder 2">
            <a:extLst>
              <a:ext uri="{FF2B5EF4-FFF2-40B4-BE49-F238E27FC236}">
                <a16:creationId xmlns:a16="http://schemas.microsoft.com/office/drawing/2014/main" id="{D176A220-B3DA-FA01-4949-5E752E9871B9}"/>
              </a:ext>
            </a:extLst>
          </p:cNvPr>
          <p:cNvSpPr>
            <a:spLocks noGrp="1"/>
          </p:cNvSpPr>
          <p:nvPr>
            <p:ph idx="1"/>
          </p:nvPr>
        </p:nvSpPr>
        <p:spPr/>
        <p:txBody>
          <a:bodyPr/>
          <a:lstStyle/>
          <a:p>
            <a:pPr marL="0" indent="0" algn="l">
              <a:buNone/>
            </a:pPr>
            <a:r>
              <a:rPr lang="en-GB" sz="2200" b="0" i="0" u="none" strike="noStrike" baseline="0" dirty="0">
                <a:cs typeface="Arial" panose="020B0604020202020204" pitchFamily="34" charset="0"/>
              </a:rPr>
              <a:t>“Attendant on this text (</a:t>
            </a:r>
            <a:r>
              <a:rPr lang="en-GB" sz="2200" b="0" i="1" u="none" strike="noStrike" baseline="0" dirty="0" err="1">
                <a:cs typeface="Arial" panose="020B0604020202020204" pitchFamily="34" charset="0"/>
              </a:rPr>
              <a:t>Lieji</a:t>
            </a:r>
            <a:r>
              <a:rPr lang="en-GB" sz="2200" b="0" i="0" u="none" strike="noStrike" baseline="0" dirty="0">
                <a:cs typeface="Arial" panose="020B0604020202020204" pitchFamily="34" charset="0"/>
              </a:rPr>
              <a:t>) are ten jade lads, attendant on the </a:t>
            </a:r>
            <a:r>
              <a:rPr lang="en-GB" sz="2200" b="0" i="1" u="none" strike="noStrike" baseline="0" dirty="0">
                <a:cs typeface="Arial" panose="020B0604020202020204" pitchFamily="34" charset="0"/>
              </a:rPr>
              <a:t>Jin que zi wen </a:t>
            </a:r>
            <a:r>
              <a:rPr lang="zh-CN" altLang="en-US" sz="2200" b="0" i="0" u="none" strike="noStrike" baseline="0" dirty="0">
                <a:cs typeface="Arial" panose="020B0604020202020204" pitchFamily="34" charset="0"/>
              </a:rPr>
              <a:t>金闕</a:t>
            </a:r>
            <a:r>
              <a:rPr lang="en-GB" sz="2200" b="0" i="0" u="none" strike="noStrike" baseline="0" dirty="0" err="1">
                <a:cs typeface="Arial" panose="020B0604020202020204" pitchFamily="34" charset="0"/>
              </a:rPr>
              <a:t>紫文</a:t>
            </a:r>
            <a:r>
              <a:rPr lang="en-GB" sz="2200" b="0" i="0" u="none" strike="noStrike" baseline="0" dirty="0">
                <a:cs typeface="Arial" panose="020B0604020202020204" pitchFamily="34" charset="0"/>
              </a:rPr>
              <a:t> (Purple Writ of the Golden Gate) are ten jade maidens. Each time you re-cite this scripture or put its contents to use, bow respectfully to them. Wash your hands and burn incense to the left and right of the writing. Whoever treats this numinous record rudely will be changed into a ghost of the lowest rank and his descendants will undergo infernal interrogation up to the third generation. This is because the jade lads and jade maidens report the transgressions to the authorities above and will make known who is sincere of heart. Each bad or good deed, no matter how insignificant, will be recorded.” (6b; </a:t>
            </a:r>
            <a:r>
              <a:rPr lang="en-GB" sz="2200" b="0" i="0" u="none" strike="noStrike" baseline="0" dirty="0" err="1">
                <a:cs typeface="Arial" panose="020B0604020202020204" pitchFamily="34" charset="0"/>
              </a:rPr>
              <a:t>Bokenkamp</a:t>
            </a:r>
            <a:r>
              <a:rPr lang="en-GB" sz="2200" b="0" i="0" u="none" strike="noStrike" baseline="0" dirty="0">
                <a:cs typeface="Arial" panose="020B0604020202020204" pitchFamily="34" charset="0"/>
              </a:rPr>
              <a:t> 1997, 351)</a:t>
            </a:r>
            <a:endParaRPr lang="en-GB" sz="2200" dirty="0">
              <a:cs typeface="Arial" panose="020B0604020202020204" pitchFamily="34" charset="0"/>
            </a:endParaRPr>
          </a:p>
        </p:txBody>
      </p:sp>
    </p:spTree>
    <p:extLst>
      <p:ext uri="{BB962C8B-B14F-4D97-AF65-F5344CB8AC3E}">
        <p14:creationId xmlns:p14="http://schemas.microsoft.com/office/powerpoint/2010/main" val="158611527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1CEB46-45DC-0B37-C8B4-FC54BB969CD2}"/>
              </a:ext>
            </a:extLst>
          </p:cNvPr>
          <p:cNvSpPr>
            <a:spLocks noGrp="1"/>
          </p:cNvSpPr>
          <p:nvPr>
            <p:ph type="title"/>
          </p:nvPr>
        </p:nvSpPr>
        <p:spPr/>
        <p:txBody>
          <a:bodyPr/>
          <a:lstStyle/>
          <a:p>
            <a:r>
              <a:rPr lang="en-GB" dirty="0"/>
              <a:t>Spells</a:t>
            </a:r>
          </a:p>
        </p:txBody>
      </p:sp>
      <p:pic>
        <p:nvPicPr>
          <p:cNvPr id="7" name="Content Placeholder 6">
            <a:extLst>
              <a:ext uri="{FF2B5EF4-FFF2-40B4-BE49-F238E27FC236}">
                <a16:creationId xmlns:a16="http://schemas.microsoft.com/office/drawing/2014/main" id="{B57ABA26-3F0D-F4D5-C5A6-424D6DA9415C}"/>
              </a:ext>
            </a:extLst>
          </p:cNvPr>
          <p:cNvPicPr>
            <a:picLocks noGrp="1" noChangeAspect="1"/>
          </p:cNvPicPr>
          <p:nvPr>
            <p:ph sz="half" idx="1"/>
          </p:nvPr>
        </p:nvPicPr>
        <p:blipFill>
          <a:blip r:embed="rId2"/>
          <a:stretch>
            <a:fillRect/>
          </a:stretch>
        </p:blipFill>
        <p:spPr>
          <a:xfrm>
            <a:off x="907833" y="1600200"/>
            <a:ext cx="3137334" cy="4495800"/>
          </a:xfrm>
          <a:prstGeom prst="rect">
            <a:avLst/>
          </a:prstGeom>
        </p:spPr>
      </p:pic>
      <p:pic>
        <p:nvPicPr>
          <p:cNvPr id="8" name="Content Placeholder 7">
            <a:extLst>
              <a:ext uri="{FF2B5EF4-FFF2-40B4-BE49-F238E27FC236}">
                <a16:creationId xmlns:a16="http://schemas.microsoft.com/office/drawing/2014/main" id="{271D129F-4098-5D39-A81F-AA94EE02D111}"/>
              </a:ext>
            </a:extLst>
          </p:cNvPr>
          <p:cNvPicPr>
            <a:picLocks noGrp="1" noChangeAspect="1"/>
          </p:cNvPicPr>
          <p:nvPr>
            <p:ph sz="half" idx="2"/>
          </p:nvPr>
        </p:nvPicPr>
        <p:blipFill>
          <a:blip r:embed="rId3"/>
          <a:stretch>
            <a:fillRect/>
          </a:stretch>
        </p:blipFill>
        <p:spPr>
          <a:xfrm>
            <a:off x="4981575" y="1600200"/>
            <a:ext cx="3371850" cy="4495800"/>
          </a:xfrm>
          <a:prstGeom prst="rect">
            <a:avLst/>
          </a:prstGeom>
        </p:spPr>
      </p:pic>
    </p:spTree>
    <p:extLst>
      <p:ext uri="{BB962C8B-B14F-4D97-AF65-F5344CB8AC3E}">
        <p14:creationId xmlns:p14="http://schemas.microsoft.com/office/powerpoint/2010/main" val="16295664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16196-EA31-6716-B525-48B451BAAE87}"/>
              </a:ext>
            </a:extLst>
          </p:cNvPr>
          <p:cNvSpPr>
            <a:spLocks noGrp="1"/>
          </p:cNvSpPr>
          <p:nvPr>
            <p:ph type="title"/>
          </p:nvPr>
        </p:nvSpPr>
        <p:spPr/>
        <p:txBody>
          <a:bodyPr/>
          <a:lstStyle/>
          <a:p>
            <a:r>
              <a:rPr lang="en-GB" sz="3600" dirty="0"/>
              <a:t>Benefits of possessing and reciting a scripture</a:t>
            </a:r>
          </a:p>
        </p:txBody>
      </p:sp>
      <p:sp>
        <p:nvSpPr>
          <p:cNvPr id="3" name="Content Placeholder 2">
            <a:extLst>
              <a:ext uri="{FF2B5EF4-FFF2-40B4-BE49-F238E27FC236}">
                <a16:creationId xmlns:a16="http://schemas.microsoft.com/office/drawing/2014/main" id="{0D33B8AE-9FB3-F2F3-B0F2-26785513AE00}"/>
              </a:ext>
            </a:extLst>
          </p:cNvPr>
          <p:cNvSpPr>
            <a:spLocks noGrp="1"/>
          </p:cNvSpPr>
          <p:nvPr>
            <p:ph idx="1"/>
          </p:nvPr>
        </p:nvSpPr>
        <p:spPr/>
        <p:txBody>
          <a:bodyPr>
            <a:normAutofit fontScale="92500" lnSpcReduction="10000"/>
          </a:bodyPr>
          <a:lstStyle/>
          <a:p>
            <a:r>
              <a:rPr lang="en-GB" dirty="0"/>
              <a:t>Path to longevity</a:t>
            </a:r>
          </a:p>
          <a:p>
            <a:r>
              <a:rPr lang="en-GB" dirty="0"/>
              <a:t>Protection against evil spirits and malicious humans</a:t>
            </a:r>
          </a:p>
          <a:p>
            <a:r>
              <a:rPr lang="en-GB" dirty="0"/>
              <a:t>Protection against natural disasters and other calamities</a:t>
            </a:r>
          </a:p>
          <a:p>
            <a:r>
              <a:rPr lang="en-GB" dirty="0"/>
              <a:t>Example: Laozi’s advice to chant his </a:t>
            </a:r>
            <a:r>
              <a:rPr lang="en-GB" i="1" dirty="0" err="1"/>
              <a:t>Daode</a:t>
            </a:r>
            <a:r>
              <a:rPr lang="en-GB" i="1" dirty="0"/>
              <a:t> jing</a:t>
            </a:r>
            <a:r>
              <a:rPr lang="en-GB" dirty="0"/>
              <a:t>: “[If during this crisis] you wish to know my whereabouts, chant the Five Thousand Book ten thousand times.”</a:t>
            </a:r>
          </a:p>
          <a:p>
            <a:endParaRPr lang="en-GB" dirty="0"/>
          </a:p>
        </p:txBody>
      </p:sp>
    </p:spTree>
    <p:extLst>
      <p:ext uri="{BB962C8B-B14F-4D97-AF65-F5344CB8AC3E}">
        <p14:creationId xmlns:p14="http://schemas.microsoft.com/office/powerpoint/2010/main" val="28527851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E1A3A-3F32-B5E1-F964-0D29F5084A66}"/>
              </a:ext>
            </a:extLst>
          </p:cNvPr>
          <p:cNvSpPr>
            <a:spLocks noGrp="1"/>
          </p:cNvSpPr>
          <p:nvPr>
            <p:ph type="title"/>
          </p:nvPr>
        </p:nvSpPr>
        <p:spPr/>
        <p:txBody>
          <a:bodyPr/>
          <a:lstStyle/>
          <a:p>
            <a:r>
              <a:rPr lang="en-GB" dirty="0"/>
              <a:t>Textual practices: Recitation</a:t>
            </a:r>
          </a:p>
        </p:txBody>
      </p:sp>
      <p:sp>
        <p:nvSpPr>
          <p:cNvPr id="3" name="Content Placeholder 2">
            <a:extLst>
              <a:ext uri="{FF2B5EF4-FFF2-40B4-BE49-F238E27FC236}">
                <a16:creationId xmlns:a16="http://schemas.microsoft.com/office/drawing/2014/main" id="{F428DDC3-1D16-DB39-B331-828C487B3383}"/>
              </a:ext>
            </a:extLst>
          </p:cNvPr>
          <p:cNvSpPr>
            <a:spLocks noGrp="1"/>
          </p:cNvSpPr>
          <p:nvPr>
            <p:ph idx="1"/>
          </p:nvPr>
        </p:nvSpPr>
        <p:spPr/>
        <p:txBody>
          <a:bodyPr/>
          <a:lstStyle/>
          <a:p>
            <a:pPr marL="0" indent="0" algn="l">
              <a:buNone/>
            </a:pPr>
            <a:r>
              <a:rPr lang="en-GB" sz="2200" b="0" i="0" u="none" strike="noStrike" baseline="0" dirty="0">
                <a:cs typeface="Arial" panose="020B0604020202020204" pitchFamily="34" charset="0"/>
              </a:rPr>
              <a:t>“When the female perfected Qian </a:t>
            </a:r>
            <a:r>
              <a:rPr lang="en-GB" sz="2200" b="0" i="0" u="none" strike="noStrike" baseline="0" dirty="0" err="1">
                <a:cs typeface="Arial" panose="020B0604020202020204" pitchFamily="34" charset="0"/>
              </a:rPr>
              <a:t>Miaozhen</a:t>
            </a:r>
            <a:r>
              <a:rPr lang="en-GB" sz="2200" b="0" i="0" u="none" strike="noStrike" baseline="0" dirty="0">
                <a:cs typeface="Arial" panose="020B0604020202020204" pitchFamily="34" charset="0"/>
              </a:rPr>
              <a:t> (fl. 520-527) was still a child, she studied the Dao. Later she dwelled in the grottos and mountains of </a:t>
            </a:r>
            <a:r>
              <a:rPr lang="en-GB" sz="2200" b="0" i="0" u="none" strike="noStrike" baseline="0" dirty="0" err="1">
                <a:cs typeface="Arial" panose="020B0604020202020204" pitchFamily="34" charset="0"/>
              </a:rPr>
              <a:t>Juqu</a:t>
            </a:r>
            <a:r>
              <a:rPr lang="en-GB" sz="2200" b="0" i="0" u="none" strike="noStrike" baseline="0" dirty="0">
                <a:cs typeface="Arial" panose="020B0604020202020204" pitchFamily="34" charset="0"/>
              </a:rPr>
              <a:t>. At age eighty-three, </a:t>
            </a:r>
            <a:r>
              <a:rPr lang="en-GB" sz="2200" b="1" i="0" u="none" strike="noStrike" baseline="0" dirty="0">
                <a:cs typeface="Arial" panose="020B0604020202020204" pitchFamily="34" charset="0"/>
              </a:rPr>
              <a:t>she recited the </a:t>
            </a:r>
            <a:r>
              <a:rPr lang="en-GB" sz="2200" b="1" i="1" u="none" strike="noStrike" baseline="0" dirty="0" err="1">
                <a:cs typeface="Arial" panose="020B0604020202020204" pitchFamily="34" charset="0"/>
              </a:rPr>
              <a:t>Huangting</a:t>
            </a:r>
            <a:r>
              <a:rPr lang="en-GB" sz="2200" b="1" i="1" u="none" strike="noStrike" baseline="0" dirty="0">
                <a:cs typeface="Arial" panose="020B0604020202020204" pitchFamily="34" charset="0"/>
              </a:rPr>
              <a:t> jing</a:t>
            </a:r>
            <a:r>
              <a:rPr lang="en-GB" sz="2200" b="1" i="0" u="none" strike="noStrike" baseline="0" dirty="0">
                <a:cs typeface="Arial" panose="020B0604020202020204" pitchFamily="34" charset="0"/>
              </a:rPr>
              <a:t>.</a:t>
            </a:r>
            <a:r>
              <a:rPr lang="en-GB" sz="2200" b="0" i="0" u="none" strike="noStrike" baseline="0" dirty="0">
                <a:cs typeface="Arial" panose="020B0604020202020204" pitchFamily="34" charset="0"/>
              </a:rPr>
              <a:t> Completing [the requisite number], she bade farewell to relatives and friends, ate yellow and white </a:t>
            </a:r>
            <a:r>
              <a:rPr lang="en-GB" sz="2200" b="0" i="0" u="none" strike="noStrike" baseline="0" dirty="0" err="1">
                <a:cs typeface="Arial" panose="020B0604020202020204" pitchFamily="34" charset="0"/>
              </a:rPr>
              <a:t>colored</a:t>
            </a:r>
            <a:r>
              <a:rPr lang="en-GB" sz="2200" b="0" i="0" u="none" strike="noStrike" baseline="0" dirty="0">
                <a:cs typeface="Arial" panose="020B0604020202020204" pitchFamily="34" charset="0"/>
              </a:rPr>
              <a:t> drugs, entered Swallow Grotto, and stayed there the whole night. The next morning, when Daoist monks and nuns went to ask for her, they suddenly heard a sound of thunder in the grotto and saw a carriage drawn by a dragon and a phoenix. It rose from the northwest and bore her ascending to Heaven.” (</a:t>
            </a:r>
            <a:r>
              <a:rPr lang="en-GB" sz="2200" b="0" i="1" u="none" strike="noStrike" baseline="0" dirty="0" err="1">
                <a:cs typeface="Arial" panose="020B0604020202020204" pitchFamily="34" charset="0"/>
              </a:rPr>
              <a:t>Xianyuan</a:t>
            </a:r>
            <a:r>
              <a:rPr lang="en-GB" sz="2200" b="0" i="1" u="none" strike="noStrike" baseline="0" dirty="0">
                <a:cs typeface="Arial" panose="020B0604020202020204" pitchFamily="34" charset="0"/>
              </a:rPr>
              <a:t> </a:t>
            </a:r>
            <a:r>
              <a:rPr lang="en-GB" sz="2200" b="0" i="1" u="none" strike="noStrike" baseline="0" dirty="0" err="1">
                <a:cs typeface="Arial" panose="020B0604020202020204" pitchFamily="34" charset="0"/>
              </a:rPr>
              <a:t>bianzhu</a:t>
            </a:r>
            <a:r>
              <a:rPr lang="en-GB" sz="2200" b="0" i="1" u="none" strike="noStrike" baseline="0" dirty="0">
                <a:cs typeface="Arial" panose="020B0604020202020204" pitchFamily="34" charset="0"/>
              </a:rPr>
              <a:t> </a:t>
            </a:r>
            <a:r>
              <a:rPr lang="en-GB" sz="2200" b="0" i="0" u="none" strike="noStrike" baseline="0" dirty="0">
                <a:cs typeface="Arial" panose="020B0604020202020204" pitchFamily="34" charset="0"/>
              </a:rPr>
              <a:t>1.15b9-16a3; </a:t>
            </a:r>
            <a:r>
              <a:rPr lang="en-GB" sz="2200" b="0" i="0" u="none" strike="noStrike" baseline="0" dirty="0" err="1">
                <a:cs typeface="Arial" panose="020B0604020202020204" pitchFamily="34" charset="0"/>
              </a:rPr>
              <a:t>Bumbacher</a:t>
            </a:r>
            <a:r>
              <a:rPr lang="en-GB" sz="2200" b="0" i="0" u="none" strike="noStrike" baseline="0" dirty="0">
                <a:cs typeface="Arial" panose="020B0604020202020204" pitchFamily="34" charset="0"/>
              </a:rPr>
              <a:t> 2000a, 303-304)</a:t>
            </a:r>
            <a:endParaRPr lang="en-GB" sz="2200" dirty="0">
              <a:cs typeface="Arial" panose="020B0604020202020204" pitchFamily="34" charset="0"/>
            </a:endParaRPr>
          </a:p>
        </p:txBody>
      </p:sp>
    </p:spTree>
    <p:extLst>
      <p:ext uri="{BB962C8B-B14F-4D97-AF65-F5344CB8AC3E}">
        <p14:creationId xmlns:p14="http://schemas.microsoft.com/office/powerpoint/2010/main" val="41981671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4D23-9314-31A1-1F2A-9F277DC41DE2}"/>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AA67CA3-165F-C1A2-2AE4-34174495667F}"/>
              </a:ext>
            </a:extLst>
          </p:cNvPr>
          <p:cNvPicPr>
            <a:picLocks noGrp="1" noChangeAspect="1"/>
          </p:cNvPicPr>
          <p:nvPr>
            <p:ph idx="1"/>
          </p:nvPr>
        </p:nvPicPr>
        <p:blipFill>
          <a:blip r:embed="rId2"/>
          <a:stretch>
            <a:fillRect/>
          </a:stretch>
        </p:blipFill>
        <p:spPr>
          <a:xfrm>
            <a:off x="1963256" y="156975"/>
            <a:ext cx="5232176" cy="6540219"/>
          </a:xfrm>
          <a:prstGeom prst="rect">
            <a:avLst/>
          </a:prstGeom>
        </p:spPr>
      </p:pic>
    </p:spTree>
    <p:extLst>
      <p:ext uri="{BB962C8B-B14F-4D97-AF65-F5344CB8AC3E}">
        <p14:creationId xmlns:p14="http://schemas.microsoft.com/office/powerpoint/2010/main" val="392436735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7C83F-7BBA-55EE-8E46-3DF3DEF7F208}"/>
              </a:ext>
            </a:extLst>
          </p:cNvPr>
          <p:cNvSpPr>
            <a:spLocks noGrp="1"/>
          </p:cNvSpPr>
          <p:nvPr>
            <p:ph type="title"/>
          </p:nvPr>
        </p:nvSpPr>
        <p:spPr/>
        <p:txBody>
          <a:bodyPr/>
          <a:lstStyle/>
          <a:p>
            <a:r>
              <a:rPr lang="en-GB" dirty="0"/>
              <a:t>Direct transmission in Buddhism</a:t>
            </a:r>
          </a:p>
        </p:txBody>
      </p:sp>
      <p:sp>
        <p:nvSpPr>
          <p:cNvPr id="3" name="Content Placeholder 2">
            <a:extLst>
              <a:ext uri="{FF2B5EF4-FFF2-40B4-BE49-F238E27FC236}">
                <a16:creationId xmlns:a16="http://schemas.microsoft.com/office/drawing/2014/main" id="{6C2CAE2B-4F32-5E07-C1AD-084C4D99D4EF}"/>
              </a:ext>
            </a:extLst>
          </p:cNvPr>
          <p:cNvSpPr>
            <a:spLocks noGrp="1"/>
          </p:cNvSpPr>
          <p:nvPr>
            <p:ph idx="1"/>
          </p:nvPr>
        </p:nvSpPr>
        <p:spPr/>
        <p:txBody>
          <a:bodyPr/>
          <a:lstStyle/>
          <a:p>
            <a:pPr marL="0" indent="0" algn="l">
              <a:buNone/>
            </a:pPr>
            <a:r>
              <a:rPr lang="en-GB" sz="2400" b="0" i="0" u="none" strike="noStrike" baseline="0" dirty="0">
                <a:cs typeface="Arial" panose="020B0604020202020204" pitchFamily="34" charset="0"/>
              </a:rPr>
              <a:t>Mu said: “When I was lying prostrate on the ground [in veneration], I dreamt that I went to the Country of Peace and Care (Western Pure Land) and saw [</a:t>
            </a:r>
            <a:r>
              <a:rPr lang="en-GB" sz="2400" b="0" i="0" u="none" strike="noStrike" baseline="0" dirty="0" err="1">
                <a:cs typeface="Arial" panose="020B0604020202020204" pitchFamily="34" charset="0"/>
              </a:rPr>
              <a:t>Amitābha</a:t>
            </a:r>
            <a:r>
              <a:rPr lang="en-GB" sz="2400" b="0" i="0" u="none" strike="noStrike" baseline="0" dirty="0">
                <a:cs typeface="Arial" panose="020B0604020202020204" pitchFamily="34" charset="0"/>
              </a:rPr>
              <a:t>] Buddha. He expounded the </a:t>
            </a:r>
            <a:r>
              <a:rPr lang="en-GB" sz="2400" b="0" i="1" u="none" strike="noStrike" baseline="0" dirty="0">
                <a:cs typeface="Arial" panose="020B0604020202020204" pitchFamily="34" charset="0"/>
              </a:rPr>
              <a:t>Lesser Perfection of Wisdom </a:t>
            </a:r>
            <a:r>
              <a:rPr lang="en-GB" sz="2400" b="0" i="0" u="none" strike="noStrike" baseline="0" dirty="0">
                <a:cs typeface="Arial" panose="020B0604020202020204" pitchFamily="34" charset="0"/>
              </a:rPr>
              <a:t>for me, and I obtained four scrolls. Then I was trampled on [by someone] and immediately awoke. I was very much annoyed and vexed about it. (</a:t>
            </a:r>
            <a:r>
              <a:rPr lang="en-GB" sz="2400" b="0" i="1" u="none" strike="noStrike" baseline="0" dirty="0" err="1">
                <a:cs typeface="Arial" panose="020B0604020202020204" pitchFamily="34" charset="0"/>
              </a:rPr>
              <a:t>Mingxiang</a:t>
            </a:r>
            <a:r>
              <a:rPr lang="en-GB" sz="2400" b="0" i="1" u="none" strike="noStrike" baseline="0" dirty="0">
                <a:cs typeface="Arial" panose="020B0604020202020204" pitchFamily="34" charset="0"/>
              </a:rPr>
              <a:t> ji </a:t>
            </a:r>
            <a:r>
              <a:rPr lang="en-GB" sz="2400" b="0" i="0" u="none" strike="noStrike" baseline="0" dirty="0">
                <a:cs typeface="Arial" panose="020B0604020202020204" pitchFamily="34" charset="0"/>
              </a:rPr>
              <a:t>in </a:t>
            </a:r>
            <a:r>
              <a:rPr lang="en-GB" sz="2400" b="0" i="1" u="none" strike="noStrike" baseline="0" dirty="0" err="1">
                <a:cs typeface="Arial" panose="020B0604020202020204" pitchFamily="34" charset="0"/>
              </a:rPr>
              <a:t>Fayuan</a:t>
            </a:r>
            <a:r>
              <a:rPr lang="en-GB" sz="2400" b="0" i="1" u="none" strike="noStrike" baseline="0" dirty="0">
                <a:cs typeface="Arial" panose="020B0604020202020204" pitchFamily="34" charset="0"/>
              </a:rPr>
              <a:t> </a:t>
            </a:r>
            <a:r>
              <a:rPr lang="en-GB" sz="2400" b="0" i="1" u="none" strike="noStrike" baseline="0" dirty="0" err="1">
                <a:cs typeface="Arial" panose="020B0604020202020204" pitchFamily="34" charset="0"/>
              </a:rPr>
              <a:t>zhulin</a:t>
            </a:r>
            <a:r>
              <a:rPr lang="en-GB" sz="2400" b="0" i="1" u="none" strike="noStrike" baseline="0" dirty="0">
                <a:cs typeface="Arial" panose="020B0604020202020204" pitchFamily="34" charset="0"/>
              </a:rPr>
              <a:t> </a:t>
            </a:r>
            <a:r>
              <a:rPr lang="en-GB" sz="2400" b="0" i="0" u="none" strike="noStrike" baseline="0" dirty="0">
                <a:cs typeface="Arial" panose="020B0604020202020204" pitchFamily="34" charset="0"/>
              </a:rPr>
              <a:t>[</a:t>
            </a:r>
            <a:r>
              <a:rPr lang="en-GB" sz="2400" b="0" i="0" u="none" strike="noStrike" baseline="0" dirty="0" err="1">
                <a:cs typeface="Arial" panose="020B0604020202020204" pitchFamily="34" charset="0"/>
              </a:rPr>
              <a:t>法苑珠林</a:t>
            </a:r>
            <a:r>
              <a:rPr lang="en-GB" sz="2400" b="0" i="0" u="none" strike="noStrike" baseline="0" dirty="0">
                <a:cs typeface="Arial" panose="020B0604020202020204" pitchFamily="34" charset="0"/>
              </a:rPr>
              <a:t>, Pearl Garden of the Dharma Forest, T 2122] 15.400a27)</a:t>
            </a:r>
            <a:endParaRPr lang="en-GB" sz="2400" dirty="0">
              <a:cs typeface="Arial" panose="020B0604020202020204" pitchFamily="34" charset="0"/>
            </a:endParaRPr>
          </a:p>
        </p:txBody>
      </p:sp>
    </p:spTree>
    <p:extLst>
      <p:ext uri="{BB962C8B-B14F-4D97-AF65-F5344CB8AC3E}">
        <p14:creationId xmlns:p14="http://schemas.microsoft.com/office/powerpoint/2010/main" val="375685422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33B78-D487-525D-8B9A-E2C18B739267}"/>
              </a:ext>
            </a:extLst>
          </p:cNvPr>
          <p:cNvSpPr>
            <a:spLocks noGrp="1"/>
          </p:cNvSpPr>
          <p:nvPr>
            <p:ph type="title"/>
          </p:nvPr>
        </p:nvSpPr>
        <p:spPr/>
        <p:txBody>
          <a:bodyPr/>
          <a:lstStyle/>
          <a:p>
            <a:r>
              <a:rPr lang="en-US" altLang="zh-CN" sz="3600" dirty="0"/>
              <a:t>Summary</a:t>
            </a:r>
            <a:r>
              <a:rPr lang="en-GB" altLang="zh-CN" sz="3600" dirty="0"/>
              <a:t>:</a:t>
            </a:r>
            <a:r>
              <a:rPr lang="zh-CN" altLang="en-US" sz="3600" dirty="0"/>
              <a:t> </a:t>
            </a:r>
            <a:r>
              <a:rPr lang="en-GB" sz="3600" dirty="0"/>
              <a:t>Daoist textual imagery</a:t>
            </a:r>
          </a:p>
        </p:txBody>
      </p:sp>
      <p:sp>
        <p:nvSpPr>
          <p:cNvPr id="3" name="Content Placeholder 2">
            <a:extLst>
              <a:ext uri="{FF2B5EF4-FFF2-40B4-BE49-F238E27FC236}">
                <a16:creationId xmlns:a16="http://schemas.microsoft.com/office/drawing/2014/main" id="{1EAC35BA-FD7D-6CD2-EE6C-DA656580BDF1}"/>
              </a:ext>
            </a:extLst>
          </p:cNvPr>
          <p:cNvSpPr>
            <a:spLocks noGrp="1"/>
          </p:cNvSpPr>
          <p:nvPr>
            <p:ph idx="1"/>
          </p:nvPr>
        </p:nvSpPr>
        <p:spPr/>
        <p:txBody>
          <a:bodyPr>
            <a:normAutofit fontScale="85000" lnSpcReduction="20000"/>
          </a:bodyPr>
          <a:lstStyle/>
          <a:p>
            <a:r>
              <a:rPr lang="en-US" sz="2200" dirty="0">
                <a:solidFill>
                  <a:srgbClr val="000000"/>
                </a:solidFill>
                <a:effectLst/>
                <a:ea typeface="DengXian" panose="02010600030101010101" pitchFamily="2" charset="-122"/>
                <a:cs typeface="Arial" panose="020B0604020202020204" pitchFamily="34" charset="0"/>
              </a:rPr>
              <a:t>Writing "as a replicant of divinatory patterns, the revealed text was an earthly counterpart or 'trace' of its celestial original, the descendent of great ancestral texts composed of light and breath that pre-existed the universe and continued to maintain its order" (Bell, </a:t>
            </a:r>
            <a:r>
              <a:rPr lang="en-US" sz="2200" dirty="0">
                <a:solidFill>
                  <a:srgbClr val="000000"/>
                </a:solidFill>
                <a:effectLst/>
                <a:ea typeface="SimSun" panose="02010600030101010101" pitchFamily="2" charset="-122"/>
                <a:cs typeface="Arial" panose="020B0604020202020204" pitchFamily="34" charset="0"/>
              </a:rPr>
              <a:t>'A Precious Raft to Save the World’, </a:t>
            </a:r>
            <a:r>
              <a:rPr lang="en-US" sz="2200" dirty="0">
                <a:solidFill>
                  <a:srgbClr val="000000"/>
                </a:solidFill>
                <a:effectLst/>
                <a:ea typeface="DengXian" panose="02010600030101010101" pitchFamily="2" charset="-122"/>
                <a:cs typeface="Arial" panose="020B0604020202020204" pitchFamily="34" charset="0"/>
              </a:rPr>
              <a:t>166)</a:t>
            </a:r>
            <a:endParaRPr lang="en-GB" sz="2200" dirty="0">
              <a:effectLst/>
              <a:ea typeface="DengXian" panose="02010600030101010101" pitchFamily="2" charset="-122"/>
              <a:cs typeface="Arial" panose="020B0604020202020204" pitchFamily="34" charset="0"/>
            </a:endParaRPr>
          </a:p>
          <a:p>
            <a:r>
              <a:rPr lang="en-US" sz="2200" dirty="0">
                <a:solidFill>
                  <a:srgbClr val="000000"/>
                </a:solidFill>
                <a:effectLst/>
                <a:ea typeface="DengXian" panose="02010600030101010101" pitchFamily="2" charset="-122"/>
                <a:cs typeface="Arial" panose="020B0604020202020204" pitchFamily="34" charset="0"/>
              </a:rPr>
              <a:t>Since 4</a:t>
            </a:r>
            <a:r>
              <a:rPr lang="en-US" sz="2200" baseline="30000" dirty="0">
                <a:solidFill>
                  <a:srgbClr val="000000"/>
                </a:solidFill>
                <a:effectLst/>
                <a:ea typeface="DengXian" panose="02010600030101010101" pitchFamily="2" charset="-122"/>
                <a:cs typeface="Arial" panose="020B0604020202020204" pitchFamily="34" charset="0"/>
              </a:rPr>
              <a:t>th</a:t>
            </a:r>
            <a:r>
              <a:rPr lang="en-US" sz="2200" dirty="0">
                <a:solidFill>
                  <a:srgbClr val="000000"/>
                </a:solidFill>
                <a:effectLst/>
                <a:ea typeface="DengXian" panose="02010600030101010101" pitchFamily="2" charset="-122"/>
                <a:cs typeface="Arial" panose="020B0604020202020204" pitchFamily="34" charset="0"/>
              </a:rPr>
              <a:t> cent.: "scriptural text as a contract with Heaven that conferred certain rewards, specifically immortality as an official in a heavenly bureaucracy" (167)</a:t>
            </a:r>
            <a:endParaRPr lang="en-GB" sz="2200" dirty="0">
              <a:effectLst/>
              <a:ea typeface="DengXian" panose="02010600030101010101" pitchFamily="2" charset="-122"/>
              <a:cs typeface="Arial" panose="020B0604020202020204" pitchFamily="34" charset="0"/>
            </a:endParaRPr>
          </a:p>
          <a:p>
            <a:r>
              <a:rPr lang="en-US" sz="2200" dirty="0">
                <a:solidFill>
                  <a:srgbClr val="000000"/>
                </a:solidFill>
                <a:effectLst/>
                <a:ea typeface="DengXian" panose="02010600030101010101" pitchFamily="2" charset="-122"/>
                <a:cs typeface="Arial" panose="020B0604020202020204" pitchFamily="34" charset="0"/>
              </a:rPr>
              <a:t>"revealed scriptures as earthly </a:t>
            </a:r>
            <a:r>
              <a:rPr lang="en-US" sz="2200" dirty="0" err="1">
                <a:solidFill>
                  <a:srgbClr val="000000"/>
                </a:solidFill>
                <a:effectLst/>
                <a:ea typeface="DengXian" panose="02010600030101010101" pitchFamily="2" charset="-122"/>
                <a:cs typeface="Arial" panose="020B0604020202020204" pitchFamily="34" charset="0"/>
              </a:rPr>
              <a:t>transscriptions</a:t>
            </a:r>
            <a:r>
              <a:rPr lang="en-US" sz="2200" dirty="0">
                <a:solidFill>
                  <a:srgbClr val="000000"/>
                </a:solidFill>
                <a:effectLst/>
                <a:ea typeface="DengXian" panose="02010600030101010101" pitchFamily="2" charset="-122"/>
                <a:cs typeface="Arial" panose="020B0604020202020204" pitchFamily="34" charset="0"/>
              </a:rPr>
              <a:t> of their heavenly counterparts, </a:t>
            </a:r>
            <a:r>
              <a:rPr lang="en-US" sz="2200" dirty="0" err="1">
                <a:solidFill>
                  <a:srgbClr val="000000"/>
                </a:solidFill>
                <a:effectLst/>
                <a:ea typeface="DengXian" panose="02010600030101010101" pitchFamily="2" charset="-122"/>
                <a:cs typeface="Arial" panose="020B0604020202020204" pitchFamily="34" charset="0"/>
              </a:rPr>
              <a:t>crytallization</a:t>
            </a:r>
            <a:r>
              <a:rPr lang="en-US" sz="2200" dirty="0">
                <a:solidFill>
                  <a:srgbClr val="000000"/>
                </a:solidFill>
                <a:effectLst/>
                <a:ea typeface="DengXian" panose="02010600030101010101" pitchFamily="2" charset="-122"/>
                <a:cs typeface="Arial" panose="020B0604020202020204" pitchFamily="34" charset="0"/>
              </a:rPr>
              <a:t> of life-giving primordial breath (qi), jade designs suspended in the surging creative flux of the divine empyrean." (168); </a:t>
            </a:r>
            <a:r>
              <a:rPr lang="en-US" sz="2200" b="1" dirty="0">
                <a:solidFill>
                  <a:srgbClr val="000000"/>
                </a:solidFill>
                <a:effectLst/>
                <a:ea typeface="DengXian" panose="02010600030101010101" pitchFamily="2" charset="-122"/>
                <a:cs typeface="Arial" panose="020B0604020202020204" pitchFamily="34" charset="0"/>
              </a:rPr>
              <a:t>scripture as divine talismans.</a:t>
            </a:r>
            <a:endParaRPr lang="en-GB" sz="2200" dirty="0">
              <a:effectLst/>
              <a:ea typeface="DengXian" panose="02010600030101010101" pitchFamily="2" charset="-122"/>
              <a:cs typeface="Arial" panose="020B0604020202020204" pitchFamily="34" charset="0"/>
            </a:endParaRPr>
          </a:p>
          <a:p>
            <a:r>
              <a:rPr lang="en-US" sz="2200" b="1" dirty="0">
                <a:solidFill>
                  <a:srgbClr val="000000"/>
                </a:solidFill>
                <a:effectLst/>
                <a:ea typeface="DengXian" panose="02010600030101010101" pitchFamily="2" charset="-122"/>
                <a:cs typeface="Arial" panose="020B0604020202020204" pitchFamily="34" charset="0"/>
              </a:rPr>
              <a:t>"Daoist dimensions  ... communicate a very clear message - that this text, even when it is a mass-produced re-edited compilation of other versions, could still be regarded as a sacred treasure, an efficacious, miracle-working talisman, testifying to the spiritual status of its owner." (168-69)</a:t>
            </a:r>
            <a:endParaRPr lang="en-GB" sz="22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325664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C5052-0D33-B655-DE5E-9E533BF19E77}"/>
              </a:ext>
            </a:extLst>
          </p:cNvPr>
          <p:cNvSpPr>
            <a:spLocks noGrp="1"/>
          </p:cNvSpPr>
          <p:nvPr>
            <p:ph type="title"/>
          </p:nvPr>
        </p:nvSpPr>
        <p:spPr/>
        <p:txBody>
          <a:bodyPr/>
          <a:lstStyle/>
          <a:p>
            <a:r>
              <a:rPr lang="en-GB" dirty="0"/>
              <a:t>Literature</a:t>
            </a:r>
          </a:p>
        </p:txBody>
      </p:sp>
      <p:sp>
        <p:nvSpPr>
          <p:cNvPr id="3" name="Content Placeholder 2">
            <a:extLst>
              <a:ext uri="{FF2B5EF4-FFF2-40B4-BE49-F238E27FC236}">
                <a16:creationId xmlns:a16="http://schemas.microsoft.com/office/drawing/2014/main" id="{897F5FFD-8E6E-2D4F-6A26-AB942905BBFF}"/>
              </a:ext>
            </a:extLst>
          </p:cNvPr>
          <p:cNvSpPr>
            <a:spLocks noGrp="1"/>
          </p:cNvSpPr>
          <p:nvPr>
            <p:ph idx="1"/>
          </p:nvPr>
        </p:nvSpPr>
        <p:spPr/>
        <p:txBody>
          <a:bodyPr>
            <a:normAutofit fontScale="25000" lnSpcReduction="20000"/>
          </a:bodyPr>
          <a:lstStyle/>
          <a:p>
            <a:pPr marL="0" indent="-457200">
              <a:lnSpc>
                <a:spcPct val="120000"/>
              </a:lnSpc>
              <a:spcBef>
                <a:spcPts val="0"/>
              </a:spcBef>
              <a:spcAft>
                <a:spcPts val="600"/>
              </a:spcAft>
              <a:buNone/>
            </a:pPr>
            <a:r>
              <a:rPr lang="en-GB" sz="5600" dirty="0"/>
              <a:t>Baines, John, and Cao </a:t>
            </a:r>
            <a:r>
              <a:rPr lang="en-GB" sz="5600" dirty="0" err="1"/>
              <a:t>Dazhi</a:t>
            </a:r>
            <a:r>
              <a:rPr lang="en-GB" sz="5600" dirty="0"/>
              <a:t>. “Material, Spatial, and Social Contexts of Early Writing: Egypt and China.” </a:t>
            </a:r>
            <a:r>
              <a:rPr lang="en-GB" sz="5600" i="1" dirty="0"/>
              <a:t>The Ancient World Revisited: Material Dimensions of Written Artefacts</a:t>
            </a:r>
            <a:r>
              <a:rPr lang="en-GB" sz="5600" dirty="0"/>
              <a:t>. Ed. Marilina </a:t>
            </a:r>
            <a:r>
              <a:rPr lang="en-GB" sz="5600" dirty="0" err="1"/>
              <a:t>Betrò</a:t>
            </a:r>
            <a:r>
              <a:rPr lang="en-GB" sz="5600" dirty="0"/>
              <a:t> et al. Studies in Manuscript Cultures 37. Berlin and Boston: De Gruyter, 2024. 71-127.</a:t>
            </a:r>
          </a:p>
          <a:p>
            <a:pPr marL="0" indent="-457200" algn="l">
              <a:lnSpc>
                <a:spcPct val="120000"/>
              </a:lnSpc>
              <a:spcBef>
                <a:spcPts val="0"/>
              </a:spcBef>
              <a:spcAft>
                <a:spcPts val="600"/>
              </a:spcAft>
              <a:buNone/>
            </a:pPr>
            <a:r>
              <a:rPr lang="en-GB" sz="5600" b="0" i="0" u="none" strike="noStrike" baseline="0" dirty="0" err="1">
                <a:latin typeface="Arial" panose="020B0604020202020204" pitchFamily="34" charset="0"/>
                <a:cs typeface="Arial" panose="020B0604020202020204" pitchFamily="34" charset="0"/>
              </a:rPr>
              <a:t>Bokenkamp</a:t>
            </a:r>
            <a:r>
              <a:rPr lang="en-GB" sz="5600" b="0" i="0" u="none" strike="noStrike" baseline="0" dirty="0">
                <a:latin typeface="Arial" panose="020B0604020202020204" pitchFamily="34" charset="0"/>
                <a:cs typeface="Arial" panose="020B0604020202020204" pitchFamily="34" charset="0"/>
              </a:rPr>
              <a:t> , Stephen R. with Peter Nickerson. 1997. </a:t>
            </a:r>
            <a:r>
              <a:rPr lang="en-GB" sz="5600" b="0" i="1" u="none" strike="noStrike" baseline="0" dirty="0">
                <a:latin typeface="Arial" panose="020B0604020202020204" pitchFamily="34" charset="0"/>
                <a:cs typeface="Arial" panose="020B0604020202020204" pitchFamily="34" charset="0"/>
              </a:rPr>
              <a:t>Early Daoist Scriptures</a:t>
            </a:r>
            <a:r>
              <a:rPr lang="en-GB" sz="5600" b="0" i="0" u="none" strike="noStrike" baseline="0" dirty="0">
                <a:latin typeface="Arial" panose="020B0604020202020204" pitchFamily="34" charset="0"/>
                <a:cs typeface="Arial" panose="020B0604020202020204" pitchFamily="34" charset="0"/>
              </a:rPr>
              <a:t>. Berkeley: University of California Press.</a:t>
            </a:r>
          </a:p>
          <a:p>
            <a:pPr marL="0" indent="-457200" algn="l">
              <a:lnSpc>
                <a:spcPct val="120000"/>
              </a:lnSpc>
              <a:spcBef>
                <a:spcPts val="0"/>
              </a:spcBef>
              <a:spcAft>
                <a:spcPts val="600"/>
              </a:spcAft>
              <a:buNone/>
            </a:pPr>
            <a:r>
              <a:rPr lang="en-GB" sz="5600" b="0" u="none" strike="noStrike" baseline="0" dirty="0" err="1">
                <a:solidFill>
                  <a:srgbClr val="000000"/>
                </a:solidFill>
                <a:latin typeface="Arial" panose="020B0604020202020204" pitchFamily="34" charset="0"/>
                <a:cs typeface="Arial" panose="020B0604020202020204" pitchFamily="34" charset="0"/>
              </a:rPr>
              <a:t>Bumbacher</a:t>
            </a:r>
            <a:r>
              <a:rPr lang="en-GB" sz="5600" b="0" u="none" strike="noStrike" baseline="0" dirty="0">
                <a:solidFill>
                  <a:srgbClr val="000000"/>
                </a:solidFill>
                <a:latin typeface="Arial" panose="020B0604020202020204" pitchFamily="34" charset="0"/>
                <a:cs typeface="Arial" panose="020B0604020202020204" pitchFamily="34" charset="0"/>
              </a:rPr>
              <a:t>, Stephan P. 1995. "Cosmic Scripts and Heavenly Scriptures: The Holy Nature of Taoist Texts." </a:t>
            </a:r>
            <a:r>
              <a:rPr lang="en-GB" sz="5600" b="0" i="1" u="none" strike="noStrike" baseline="0" dirty="0">
                <a:solidFill>
                  <a:srgbClr val="000000"/>
                </a:solidFill>
                <a:latin typeface="Arial" panose="020B0604020202020204" pitchFamily="34" charset="0"/>
                <a:cs typeface="Arial" panose="020B0604020202020204" pitchFamily="34" charset="0"/>
              </a:rPr>
              <a:t>Cosmos</a:t>
            </a:r>
            <a:r>
              <a:rPr lang="en-GB" sz="5600" b="0" u="none" strike="noStrike" baseline="0" dirty="0">
                <a:solidFill>
                  <a:srgbClr val="000000"/>
                </a:solidFill>
                <a:latin typeface="Arial" panose="020B0604020202020204" pitchFamily="34" charset="0"/>
                <a:cs typeface="Arial" panose="020B0604020202020204" pitchFamily="34" charset="0"/>
              </a:rPr>
              <a:t> 11: 139 – 53.</a:t>
            </a:r>
          </a:p>
          <a:p>
            <a:pPr marL="0" indent="-457200">
              <a:lnSpc>
                <a:spcPct val="120000"/>
              </a:lnSpc>
              <a:spcBef>
                <a:spcPts val="0"/>
              </a:spcBef>
              <a:spcAft>
                <a:spcPts val="600"/>
              </a:spcAft>
              <a:buNone/>
            </a:pPr>
            <a:r>
              <a:rPr lang="en-GB" sz="5600" dirty="0">
                <a:solidFill>
                  <a:srgbClr val="000000"/>
                </a:solidFill>
                <a:latin typeface="Arial" panose="020B0604020202020204" pitchFamily="34" charset="0"/>
                <a:cs typeface="Arial" panose="020B0604020202020204" pitchFamily="34" charset="0"/>
              </a:rPr>
              <a:t>Chen, Xiao. 2024. </a:t>
            </a:r>
            <a:r>
              <a:rPr lang="en-GB" sz="5600" i="1" dirty="0">
                <a:solidFill>
                  <a:srgbClr val="000000"/>
                </a:solidFill>
                <a:latin typeface="Arial" panose="020B0604020202020204" pitchFamily="34" charset="0"/>
                <a:cs typeface="Arial" panose="020B0604020202020204" pitchFamily="34" charset="0"/>
              </a:rPr>
              <a:t>Multimodal Representation and Translation of the Official UK Tourism Website into Chinese. </a:t>
            </a:r>
            <a:r>
              <a:rPr lang="en-GB" sz="5600" dirty="0">
                <a:solidFill>
                  <a:srgbClr val="000000"/>
                </a:solidFill>
                <a:latin typeface="Arial" panose="020B0604020202020204" pitchFamily="34" charset="0"/>
                <a:cs typeface="Arial" panose="020B0604020202020204" pitchFamily="34" charset="0"/>
              </a:rPr>
              <a:t>Doctoral thesis, University of Wales Trinity Saint David.</a:t>
            </a:r>
          </a:p>
          <a:p>
            <a:pPr marL="0" indent="-457200" algn="l">
              <a:lnSpc>
                <a:spcPct val="120000"/>
              </a:lnSpc>
              <a:spcBef>
                <a:spcPts val="0"/>
              </a:spcBef>
              <a:spcAft>
                <a:spcPts val="600"/>
              </a:spcAft>
              <a:buNone/>
            </a:pPr>
            <a:r>
              <a:rPr lang="en-GB" sz="5600" b="0" u="none" strike="noStrike" baseline="0" dirty="0" err="1">
                <a:solidFill>
                  <a:srgbClr val="000000"/>
                </a:solidFill>
                <a:latin typeface="Arial" panose="020B0604020202020204" pitchFamily="34" charset="0"/>
                <a:cs typeface="Arial" panose="020B0604020202020204" pitchFamily="34" charset="0"/>
              </a:rPr>
              <a:t>Keightley</a:t>
            </a:r>
            <a:r>
              <a:rPr lang="en-GB" sz="5600" b="0" u="none" strike="noStrike" baseline="0" dirty="0">
                <a:solidFill>
                  <a:srgbClr val="000000"/>
                </a:solidFill>
                <a:latin typeface="Arial" panose="020B0604020202020204" pitchFamily="34" charset="0"/>
                <a:cs typeface="Arial" panose="020B0604020202020204" pitchFamily="34" charset="0"/>
              </a:rPr>
              <a:t>, David N.  “Art, Ancestors, and the Origin of Writing in China.”   </a:t>
            </a:r>
            <a:r>
              <a:rPr lang="en-GB" sz="5600" b="0" i="1" u="none" strike="noStrike" baseline="0" dirty="0">
                <a:solidFill>
                  <a:srgbClr val="000000"/>
                </a:solidFill>
                <a:latin typeface="Arial" panose="020B0604020202020204" pitchFamily="34" charset="0"/>
                <a:cs typeface="Arial" panose="020B0604020202020204" pitchFamily="34" charset="0"/>
              </a:rPr>
              <a:t>Representations</a:t>
            </a:r>
            <a:r>
              <a:rPr lang="en-GB" sz="5600" b="0" u="none" strike="noStrike" baseline="0" dirty="0">
                <a:solidFill>
                  <a:srgbClr val="000000"/>
                </a:solidFill>
                <a:latin typeface="Arial" panose="020B0604020202020204" pitchFamily="34" charset="0"/>
                <a:cs typeface="Arial" panose="020B0604020202020204" pitchFamily="34" charset="0"/>
              </a:rPr>
              <a:t> 56 (1996): 68-95.</a:t>
            </a:r>
          </a:p>
          <a:p>
            <a:pPr marL="0" indent="-457200">
              <a:lnSpc>
                <a:spcPct val="120000"/>
              </a:lnSpc>
              <a:spcBef>
                <a:spcPts val="0"/>
              </a:spcBef>
              <a:spcAft>
                <a:spcPts val="600"/>
              </a:spcAft>
              <a:buNone/>
            </a:pPr>
            <a:r>
              <a:rPr lang="en-GB" sz="5600" b="0" i="0" u="none" strike="noStrike" baseline="0" dirty="0">
                <a:solidFill>
                  <a:srgbClr val="000000"/>
                </a:solidFill>
                <a:latin typeface="Arial" panose="020B0604020202020204" pitchFamily="34" charset="0"/>
                <a:cs typeface="Arial" panose="020B0604020202020204" pitchFamily="34" charset="0"/>
              </a:rPr>
              <a:t>Kress, Gunther and van Leeuwen, Theo. 1996/2006</a:t>
            </a:r>
            <a:r>
              <a:rPr lang="en-GB" sz="5600" dirty="0">
                <a:solidFill>
                  <a:srgbClr val="000000"/>
                </a:solidFill>
                <a:latin typeface="Arial" panose="020B0604020202020204" pitchFamily="34" charset="0"/>
                <a:cs typeface="Arial" panose="020B0604020202020204" pitchFamily="34" charset="0"/>
              </a:rPr>
              <a:t>.</a:t>
            </a:r>
            <a:r>
              <a:rPr lang="en-GB" sz="5600" b="0" i="0" u="none" strike="noStrike" baseline="0" dirty="0">
                <a:solidFill>
                  <a:srgbClr val="000000"/>
                </a:solidFill>
                <a:latin typeface="Arial" panose="020B0604020202020204" pitchFamily="34" charset="0"/>
                <a:cs typeface="Arial" panose="020B0604020202020204" pitchFamily="34" charset="0"/>
              </a:rPr>
              <a:t> </a:t>
            </a:r>
            <a:r>
              <a:rPr lang="en-GB" sz="5600" b="0" i="1" u="none" strike="noStrike" baseline="0" dirty="0">
                <a:solidFill>
                  <a:srgbClr val="000000"/>
                </a:solidFill>
                <a:latin typeface="Arial" panose="020B0604020202020204" pitchFamily="34" charset="0"/>
                <a:cs typeface="Arial" panose="020B0604020202020204" pitchFamily="34" charset="0"/>
              </a:rPr>
              <a:t>Reading images: the grammar of visual design</a:t>
            </a:r>
            <a:r>
              <a:rPr lang="en-GB" sz="5600" b="0" i="0" u="none" strike="noStrike" baseline="0" dirty="0">
                <a:solidFill>
                  <a:srgbClr val="000000"/>
                </a:solidFill>
                <a:latin typeface="Arial" panose="020B0604020202020204" pitchFamily="34" charset="0"/>
                <a:cs typeface="Arial" panose="020B0604020202020204" pitchFamily="34" charset="0"/>
              </a:rPr>
              <a:t>. 1st /2nd </a:t>
            </a:r>
            <a:r>
              <a:rPr lang="en-GB" sz="5600" b="0" i="0" u="none" strike="noStrike" baseline="0" dirty="0" err="1">
                <a:solidFill>
                  <a:srgbClr val="000000"/>
                </a:solidFill>
                <a:latin typeface="Arial" panose="020B0604020202020204" pitchFamily="34" charset="0"/>
                <a:cs typeface="Arial" panose="020B0604020202020204" pitchFamily="34" charset="0"/>
              </a:rPr>
              <a:t>edn</a:t>
            </a:r>
            <a:r>
              <a:rPr lang="en-GB" sz="5600" b="0" i="0" u="none" strike="noStrike" baseline="0" dirty="0">
                <a:solidFill>
                  <a:srgbClr val="000000"/>
                </a:solidFill>
                <a:latin typeface="Arial" panose="020B0604020202020204" pitchFamily="34" charset="0"/>
                <a:cs typeface="Arial" panose="020B0604020202020204" pitchFamily="34" charset="0"/>
              </a:rPr>
              <a:t>. London &amp; New York: Routledge.</a:t>
            </a:r>
          </a:p>
          <a:p>
            <a:pPr marL="0" indent="-457200">
              <a:lnSpc>
                <a:spcPct val="120000"/>
              </a:lnSpc>
              <a:spcBef>
                <a:spcPts val="0"/>
              </a:spcBef>
              <a:spcAft>
                <a:spcPts val="600"/>
              </a:spcAft>
              <a:buNone/>
            </a:pPr>
            <a:r>
              <a:rPr lang="en-GB" sz="5600" b="0" u="none" strike="noStrike" baseline="0" dirty="0">
                <a:solidFill>
                  <a:srgbClr val="000000"/>
                </a:solidFill>
                <a:latin typeface="Arial" panose="020B0604020202020204" pitchFamily="34" charset="0"/>
                <a:cs typeface="Arial" panose="020B0604020202020204" pitchFamily="34" charset="0"/>
              </a:rPr>
              <a:t>Lewis, Mark Edward. 1999. </a:t>
            </a:r>
            <a:r>
              <a:rPr lang="en-GB" sz="5600" b="0" i="1" u="none" strike="noStrike" baseline="0" dirty="0">
                <a:solidFill>
                  <a:srgbClr val="000000"/>
                </a:solidFill>
                <a:latin typeface="Arial" panose="020B0604020202020204" pitchFamily="34" charset="0"/>
                <a:cs typeface="Arial" panose="020B0604020202020204" pitchFamily="34" charset="0"/>
              </a:rPr>
              <a:t>Writing and Authority in Early China</a:t>
            </a:r>
            <a:r>
              <a:rPr lang="en-GB" sz="5600" b="0" u="none" strike="noStrike" baseline="0" dirty="0">
                <a:solidFill>
                  <a:srgbClr val="000000"/>
                </a:solidFill>
                <a:latin typeface="Arial" panose="020B0604020202020204" pitchFamily="34" charset="0"/>
                <a:cs typeface="Arial" panose="020B0604020202020204" pitchFamily="34" charset="0"/>
              </a:rPr>
              <a:t>. Albany, NY: State University of New York Press.</a:t>
            </a:r>
          </a:p>
          <a:p>
            <a:pPr marL="0" indent="-457200">
              <a:lnSpc>
                <a:spcPct val="120000"/>
              </a:lnSpc>
              <a:spcBef>
                <a:spcPts val="0"/>
              </a:spcBef>
              <a:spcAft>
                <a:spcPts val="600"/>
              </a:spcAft>
              <a:buNone/>
            </a:pPr>
            <a:r>
              <a:rPr lang="en-GB" sz="5600" b="0" i="0" u="none" strike="noStrike" baseline="0" dirty="0">
                <a:solidFill>
                  <a:srgbClr val="000000"/>
                </a:solidFill>
                <a:latin typeface="Arial" panose="020B0604020202020204" pitchFamily="34" charset="0"/>
                <a:cs typeface="Arial" panose="020B0604020202020204" pitchFamily="34" charset="0"/>
              </a:rPr>
              <a:t>Munday, J., Pinto, S.R. and </a:t>
            </a:r>
            <a:r>
              <a:rPr lang="en-GB" sz="5600" b="0" i="0" u="none" strike="noStrike" baseline="0" dirty="0" err="1">
                <a:solidFill>
                  <a:srgbClr val="000000"/>
                </a:solidFill>
                <a:latin typeface="Arial" panose="020B0604020202020204" pitchFamily="34" charset="0"/>
                <a:cs typeface="Arial" panose="020B0604020202020204" pitchFamily="34" charset="0"/>
              </a:rPr>
              <a:t>Blakesley</a:t>
            </a:r>
            <a:r>
              <a:rPr lang="en-GB" sz="5600" b="0" i="0" u="none" strike="noStrike" baseline="0" dirty="0">
                <a:solidFill>
                  <a:srgbClr val="000000"/>
                </a:solidFill>
                <a:latin typeface="Arial" panose="020B0604020202020204" pitchFamily="34" charset="0"/>
                <a:cs typeface="Arial" panose="020B0604020202020204" pitchFamily="34" charset="0"/>
              </a:rPr>
              <a:t>, J. 2022. </a:t>
            </a:r>
            <a:r>
              <a:rPr lang="en-GB" sz="5600" b="0" i="1" u="none" strike="noStrike" baseline="0" dirty="0">
                <a:solidFill>
                  <a:srgbClr val="000000"/>
                </a:solidFill>
                <a:latin typeface="Arial" panose="020B0604020202020204" pitchFamily="34" charset="0"/>
                <a:cs typeface="Arial" panose="020B0604020202020204" pitchFamily="34" charset="0"/>
              </a:rPr>
              <a:t>Introducing translation studies: theories and applications</a:t>
            </a:r>
            <a:r>
              <a:rPr lang="en-GB" sz="5600" b="0" i="0" u="none" strike="noStrike" baseline="0" dirty="0">
                <a:solidFill>
                  <a:srgbClr val="000000"/>
                </a:solidFill>
                <a:latin typeface="Arial" panose="020B0604020202020204" pitchFamily="34" charset="0"/>
                <a:cs typeface="Arial" panose="020B0604020202020204" pitchFamily="34" charset="0"/>
              </a:rPr>
              <a:t>. 5th </a:t>
            </a:r>
            <a:r>
              <a:rPr lang="en-GB" sz="5600" b="0" i="0" u="none" strike="noStrike" baseline="0" dirty="0" err="1">
                <a:solidFill>
                  <a:srgbClr val="000000"/>
                </a:solidFill>
                <a:latin typeface="Arial" panose="020B0604020202020204" pitchFamily="34" charset="0"/>
                <a:cs typeface="Arial" panose="020B0604020202020204" pitchFamily="34" charset="0"/>
              </a:rPr>
              <a:t>edn</a:t>
            </a:r>
            <a:r>
              <a:rPr lang="en-GB" sz="5600" b="0" i="0" u="none" strike="noStrike" baseline="0" dirty="0">
                <a:solidFill>
                  <a:srgbClr val="000000"/>
                </a:solidFill>
                <a:latin typeface="Arial" panose="020B0604020202020204" pitchFamily="34" charset="0"/>
                <a:cs typeface="Arial" panose="020B0604020202020204" pitchFamily="34" charset="0"/>
              </a:rPr>
              <a:t>. London &amp; New York: Routledge.</a:t>
            </a:r>
          </a:p>
          <a:p>
            <a:pPr marL="0" indent="-457200">
              <a:lnSpc>
                <a:spcPct val="120000"/>
              </a:lnSpc>
              <a:spcBef>
                <a:spcPts val="0"/>
              </a:spcBef>
              <a:spcAft>
                <a:spcPts val="600"/>
              </a:spcAft>
              <a:buNone/>
            </a:pPr>
            <a:endParaRPr lang="en-GB" sz="4800" b="0" u="none" strike="noStrike" baseline="0" dirty="0">
              <a:solidFill>
                <a:srgbClr val="000000"/>
              </a:solidFill>
              <a:latin typeface="Arial" panose="020B0604020202020204" pitchFamily="34" charset="0"/>
              <a:cs typeface="Arial" panose="020B0604020202020204" pitchFamily="34" charset="0"/>
            </a:endParaRPr>
          </a:p>
          <a:p>
            <a:pPr marL="0" indent="-457200" algn="l">
              <a:lnSpc>
                <a:spcPct val="120000"/>
              </a:lnSpc>
              <a:spcBef>
                <a:spcPts val="0"/>
              </a:spcBef>
              <a:spcAft>
                <a:spcPts val="600"/>
              </a:spcAft>
              <a:buNone/>
            </a:pPr>
            <a:endParaRPr lang="en-GB" sz="4800" b="0" u="none" strike="noStrike" baseline="0" dirty="0">
              <a:solidFill>
                <a:srgbClr val="00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477373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6E770EDC-7A8A-C1FA-F12E-67290CFAFC37}"/>
              </a:ext>
            </a:extLst>
          </p:cNvPr>
          <p:cNvSpPr>
            <a:spLocks noGrp="1"/>
          </p:cNvSpPr>
          <p:nvPr>
            <p:ph type="title"/>
          </p:nvPr>
        </p:nvSpPr>
        <p:spPr>
          <a:xfrm>
            <a:off x="457200" y="274638"/>
            <a:ext cx="8229600" cy="1143000"/>
          </a:xfrm>
        </p:spPr>
        <p:txBody>
          <a:bodyPr/>
          <a:lstStyle/>
          <a:p>
            <a:endParaRPr lang="en-US"/>
          </a:p>
        </p:txBody>
      </p:sp>
      <p:sp>
        <p:nvSpPr>
          <p:cNvPr id="3" name="Content Placeholder 2">
            <a:extLst>
              <a:ext uri="{FF2B5EF4-FFF2-40B4-BE49-F238E27FC236}">
                <a16:creationId xmlns:a16="http://schemas.microsoft.com/office/drawing/2014/main" id="{3185D97D-FCF5-A97E-33AC-6D76BFBA83D0}"/>
              </a:ext>
            </a:extLst>
          </p:cNvPr>
          <p:cNvSpPr>
            <a:spLocks noGrp="1"/>
          </p:cNvSpPr>
          <p:nvPr>
            <p:ph sz="half" idx="1"/>
          </p:nvPr>
        </p:nvSpPr>
        <p:spPr>
          <a:xfrm>
            <a:off x="457200" y="1600200"/>
            <a:ext cx="8219256" cy="4495800"/>
          </a:xfrm>
        </p:spPr>
        <p:txBody>
          <a:bodyPr vert="horz" wrap="square" lIns="91440" tIns="45720" rIns="91440" bIns="45720" numCol="1" anchor="t" anchorCtr="0" compatLnSpc="1">
            <a:prstTxWarp prst="textNoShape">
              <a:avLst/>
            </a:prstTxWarp>
            <a:normAutofit/>
          </a:bodyPr>
          <a:lstStyle/>
          <a:p>
            <a:pPr marL="0" indent="0">
              <a:lnSpc>
                <a:spcPct val="90000"/>
              </a:lnSpc>
              <a:buNone/>
            </a:pPr>
            <a:endParaRPr lang="en-GB" sz="2700" dirty="0"/>
          </a:p>
          <a:p>
            <a:pPr marL="0" indent="0">
              <a:lnSpc>
                <a:spcPct val="90000"/>
              </a:lnSpc>
              <a:buNone/>
            </a:pPr>
            <a:endParaRPr lang="en-GB" sz="2700" dirty="0"/>
          </a:p>
          <a:p>
            <a:pPr marL="0" indent="0">
              <a:lnSpc>
                <a:spcPct val="90000"/>
              </a:lnSpc>
              <a:buNone/>
            </a:pPr>
            <a:r>
              <a:rPr lang="en-GB" sz="2700" dirty="0"/>
              <a:t>Thank you for listening!</a:t>
            </a:r>
          </a:p>
          <a:p>
            <a:pPr marL="0" indent="0">
              <a:lnSpc>
                <a:spcPct val="90000"/>
              </a:lnSpc>
              <a:buNone/>
            </a:pPr>
            <a:endParaRPr lang="en-GB" altLang="zh-CN" sz="2700" dirty="0"/>
          </a:p>
          <a:p>
            <a:pPr marL="0" indent="0">
              <a:lnSpc>
                <a:spcPct val="90000"/>
              </a:lnSpc>
              <a:buNone/>
            </a:pPr>
            <a:r>
              <a:rPr lang="zh-CN" altLang="en-US" sz="2700" dirty="0"/>
              <a:t>感谢大家</a:t>
            </a:r>
            <a:r>
              <a:rPr lang="en-GB" altLang="zh-CN" sz="2700" dirty="0"/>
              <a:t>!</a:t>
            </a:r>
          </a:p>
          <a:p>
            <a:pPr marL="0" indent="0">
              <a:lnSpc>
                <a:spcPct val="90000"/>
              </a:lnSpc>
              <a:buNone/>
            </a:pPr>
            <a:endParaRPr lang="en-GB" sz="2700" dirty="0"/>
          </a:p>
          <a:p>
            <a:pPr marL="0" indent="0">
              <a:lnSpc>
                <a:spcPct val="90000"/>
              </a:lnSpc>
              <a:buNone/>
            </a:pPr>
            <a:r>
              <a:rPr lang="en-GB" sz="2700" dirty="0"/>
              <a:t>Dr Thomas Jansen</a:t>
            </a:r>
          </a:p>
          <a:p>
            <a:pPr marL="0" indent="0">
              <a:lnSpc>
                <a:spcPct val="90000"/>
              </a:lnSpc>
              <a:buNone/>
            </a:pPr>
            <a:r>
              <a:rPr lang="en-GB" sz="2700" dirty="0"/>
              <a:t>Contact e-mail: t.jansen@uwtsd.ac.uk</a:t>
            </a:r>
          </a:p>
        </p:txBody>
      </p:sp>
      <p:sp>
        <p:nvSpPr>
          <p:cNvPr id="8" name="TextBox 7">
            <a:extLst>
              <a:ext uri="{FF2B5EF4-FFF2-40B4-BE49-F238E27FC236}">
                <a16:creationId xmlns:a16="http://schemas.microsoft.com/office/drawing/2014/main" id="{FF4F865D-77A0-54A3-89EC-D4F62FBE9884}"/>
              </a:ext>
            </a:extLst>
          </p:cNvPr>
          <p:cNvSpPr txBox="1"/>
          <p:nvPr/>
        </p:nvSpPr>
        <p:spPr bwMode="auto">
          <a:xfrm>
            <a:off x="4648200" y="3924300"/>
            <a:ext cx="4038600" cy="21717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normAutofit/>
          </a:bodyPr>
          <a:lstStyle/>
          <a:p>
            <a:pPr fontAlgn="base">
              <a:spcBef>
                <a:spcPct val="20000"/>
              </a:spcBef>
              <a:spcAft>
                <a:spcPct val="0"/>
              </a:spcAft>
            </a:pPr>
            <a:r>
              <a:rPr lang="en-GB" sz="3200" dirty="0">
                <a:effectLst>
                  <a:outerShdw blurRad="38100" dist="38100" dir="2700000" algn="tl">
                    <a:srgbClr val="000000"/>
                  </a:outerShdw>
                </a:effectLst>
              </a:rPr>
              <a:t>.</a:t>
            </a:r>
          </a:p>
        </p:txBody>
      </p:sp>
    </p:spTree>
  </p:cSld>
  <p:clrMapOvr>
    <a:masterClrMapping/>
  </p:clrMapOvr>
</p:sld>
</file>

<file path=ppt/theme/theme1.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2_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2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3_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3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A49B534D568B40A11A9B0D5420C90C" ma:contentTypeVersion="13" ma:contentTypeDescription="Create a new document." ma:contentTypeScope="" ma:versionID="00334bb2710d16ed279a9ffe91319b10">
  <xsd:schema xmlns:xsd="http://www.w3.org/2001/XMLSchema" xmlns:xs="http://www.w3.org/2001/XMLSchema" xmlns:p="http://schemas.microsoft.com/office/2006/metadata/properties" xmlns:ns2="754eb1e2-dee8-478b-8dca-a4c65e26777c" xmlns:ns3="7b06157c-1383-4ba7-a228-297423f8c5a5" targetNamespace="http://schemas.microsoft.com/office/2006/metadata/properties" ma:root="true" ma:fieldsID="6aca60b14c4a5936fd2609607569bb47" ns2:_="" ns3:_="">
    <xsd:import namespace="754eb1e2-dee8-478b-8dca-a4c65e26777c"/>
    <xsd:import namespace="7b06157c-1383-4ba7-a228-297423f8c5a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54eb1e2-dee8-478b-8dca-a4c65e26777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b06157c-1383-4ba7-a228-297423f8c5a5"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91ec8952-b43f-4e6c-9caa-021095865271}" ma:internalName="TaxCatchAll" ma:showField="CatchAllData" ma:web="7b06157c-1383-4ba7-a228-297423f8c5a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0DCBA5C-B78C-4841-A477-F0613B558A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54eb1e2-dee8-478b-8dca-a4c65e26777c"/>
    <ds:schemaRef ds:uri="7b06157c-1383-4ba7-a228-297423f8c5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8CEF4F-B814-4713-BE21-CDEEBA9E0DC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ThemeKatharina</Template>
  <TotalTime>48</TotalTime>
  <Words>4989</Words>
  <Application>Microsoft Office PowerPoint</Application>
  <PresentationFormat>On-screen Show (4:3)</PresentationFormat>
  <Paragraphs>258</Paragraphs>
  <Slides>67</Slides>
  <Notes>11</Notes>
  <HiddenSlides>0</HiddenSlides>
  <MMClips>1</MMClips>
  <ScaleCrop>false</ScaleCrop>
  <HeadingPairs>
    <vt:vector size="6" baseType="variant">
      <vt:variant>
        <vt:lpstr>Fonts Used</vt:lpstr>
      </vt:variant>
      <vt:variant>
        <vt:i4>10</vt:i4>
      </vt:variant>
      <vt:variant>
        <vt:lpstr>Theme</vt:lpstr>
      </vt:variant>
      <vt:variant>
        <vt:i4>9</vt:i4>
      </vt:variant>
      <vt:variant>
        <vt:lpstr>Slide Titles</vt:lpstr>
      </vt:variant>
      <vt:variant>
        <vt:i4>67</vt:i4>
      </vt:variant>
    </vt:vector>
  </HeadingPairs>
  <TitlesOfParts>
    <vt:vector size="86" baseType="lpstr">
      <vt:lpstr>-apple-system</vt:lpstr>
      <vt:lpstr>SimSun</vt:lpstr>
      <vt:lpstr>KaiTi</vt:lpstr>
      <vt:lpstr>DengXian</vt:lpstr>
      <vt:lpstr>Arial</vt:lpstr>
      <vt:lpstr>Book Antiqua</vt:lpstr>
      <vt:lpstr>Calibri</vt:lpstr>
      <vt:lpstr>Tahoma</vt:lpstr>
      <vt:lpstr>Times New Roman</vt:lpstr>
      <vt:lpstr>Wingdings</vt:lpstr>
      <vt:lpstr>ThemeKatharina</vt:lpstr>
      <vt:lpstr>Quadrant</vt:lpstr>
      <vt:lpstr>1_ThemeKatharina</vt:lpstr>
      <vt:lpstr>1_Quadrant</vt:lpstr>
      <vt:lpstr>2_ThemeKatharina</vt:lpstr>
      <vt:lpstr>2_Quadrant</vt:lpstr>
      <vt:lpstr>3_ThemeKatharina</vt:lpstr>
      <vt:lpstr>3_Quadrant</vt:lpstr>
      <vt:lpstr>1_Office Theme</vt:lpstr>
      <vt:lpstr>W11 (Week 4, Monday)  Communicating Between Worlds: Writing, Text, Image Ancient China</vt:lpstr>
      <vt:lpstr>Let’s start with a short video</vt:lpstr>
      <vt:lpstr>Mark Lewis, Writing and Authority</vt:lpstr>
      <vt:lpstr>Core questions</vt:lpstr>
      <vt:lpstr>Chinese Oracle Bones (jiaguwen 甲骨文</vt:lpstr>
      <vt:lpstr>British Museum Or 7694/1509  1300 BC-1050 BC, Inscribed oracle bone (jia gu 甲骨) from the Couling-Chalfant collection.</vt:lpstr>
      <vt:lpstr>Shang (ca. 1600-1050 BCE) -- a ‘Chinese’ dynasty</vt:lpstr>
      <vt:lpstr>Shang dynasty</vt:lpstr>
      <vt:lpstr>Shang: Main archaeological sites</vt:lpstr>
      <vt:lpstr>Yinxu: Political and ritual centre of the Shang</vt:lpstr>
      <vt:lpstr>Ritual activities</vt:lpstr>
      <vt:lpstr>PowerPoint Presentation</vt:lpstr>
      <vt:lpstr>PowerPoint Presentation</vt:lpstr>
      <vt:lpstr>Oracle bone inscriptions  (jiaguwen 甲骨文)</vt:lpstr>
      <vt:lpstr>Oracle bone inscriptions</vt:lpstr>
      <vt:lpstr>Process of divination</vt:lpstr>
      <vt:lpstr>Shamanism</vt:lpstr>
      <vt:lpstr>Shang bronze fangding with taotie image, Changsha, Hunan</vt:lpstr>
      <vt:lpstr>Oracle bone divination</vt:lpstr>
      <vt:lpstr>What do oracle bones tell us about the Shang rule?</vt:lpstr>
      <vt:lpstr>Contradictions of the Shang system</vt:lpstr>
      <vt:lpstr>Shi Qiang bronze vessel (pan)</vt:lpstr>
      <vt:lpstr>PowerPoint Presentation</vt:lpstr>
      <vt:lpstr>PowerPoint Presentation</vt:lpstr>
      <vt:lpstr>Key questions</vt:lpstr>
      <vt:lpstr>PowerPoint Presentation</vt:lpstr>
      <vt:lpstr>Multimodality I</vt:lpstr>
      <vt:lpstr>Multimodality II</vt:lpstr>
      <vt:lpstr>Shi Qiang bronze vessel (pan)</vt:lpstr>
      <vt:lpstr>Bronze inscriptions (jinwen)</vt:lpstr>
      <vt:lpstr>Zhou Ancestral sacrifice</vt:lpstr>
      <vt:lpstr>PowerPoint Presentation</vt:lpstr>
      <vt:lpstr>Bamboo Strips, dated AD 93</vt:lpstr>
      <vt:lpstr>Questions</vt:lpstr>
      <vt:lpstr>More questions</vt:lpstr>
      <vt:lpstr>Xing hou gui; late 11th century</vt:lpstr>
      <vt:lpstr>Inscription Xing hou gui</vt:lpstr>
      <vt:lpstr>Prescriptive function of texts</vt:lpstr>
      <vt:lpstr>Authority and memory</vt:lpstr>
      <vt:lpstr>Oracle bones/bronzes</vt:lpstr>
      <vt:lpstr>Archival purpose vs ritual function</vt:lpstr>
      <vt:lpstr>Western Zhou sources</vt:lpstr>
      <vt:lpstr>Cangjie 倉頡 – Inventor of characters</vt:lpstr>
      <vt:lpstr>Writing and the natural order</vt:lpstr>
      <vt:lpstr>Images emblematic of a hidden natural order</vt:lpstr>
      <vt:lpstr>Empowered writing</vt:lpstr>
      <vt:lpstr>Daoist talisman (fu 符)</vt:lpstr>
      <vt:lpstr>Protective talisman</vt:lpstr>
      <vt:lpstr>Huaisu (735? – 800? AD), Autobiographical Essay </vt:lpstr>
      <vt:lpstr>The Daoist Canon</vt:lpstr>
      <vt:lpstr>The Power of Scriptures</vt:lpstr>
      <vt:lpstr>The Power of Scriptures: Ge Hong notes in his Baopuzi neipian</vt:lpstr>
      <vt:lpstr>Nature of scriptures</vt:lpstr>
      <vt:lpstr>Text and primordial energy</vt:lpstr>
      <vt:lpstr>The Great Inception </vt:lpstr>
      <vt:lpstr>Suishu (History of the Sui) 4.1091-1092.</vt:lpstr>
      <vt:lpstr>Transmission of a Daoist scripture</vt:lpstr>
      <vt:lpstr>Transmission of scriptures</vt:lpstr>
      <vt:lpstr>Scriptures are guarded</vt:lpstr>
      <vt:lpstr>Spells</vt:lpstr>
      <vt:lpstr>Benefits of possessing and reciting a scripture</vt:lpstr>
      <vt:lpstr>Textual practices: Recitation</vt:lpstr>
      <vt:lpstr>PowerPoint Presentation</vt:lpstr>
      <vt:lpstr>Direct transmission in Buddhism</vt:lpstr>
      <vt:lpstr>Summary: Daoist textual imagery</vt:lpstr>
      <vt:lpstr>Literature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Thomas Jansen</dc:creator>
  <cp:lastModifiedBy>Thomas Jansen</cp:lastModifiedBy>
  <cp:revision>41</cp:revision>
  <dcterms:created xsi:type="dcterms:W3CDTF">2011-01-24T22:00:50Z</dcterms:created>
  <dcterms:modified xsi:type="dcterms:W3CDTF">2024-12-15T22:30:22Z</dcterms:modified>
</cp:coreProperties>
</file>