
<file path=[Content_Types].xml><?xml version="1.0" encoding="utf-8"?>
<Types xmlns="http://schemas.openxmlformats.org/package/2006/content-types">
  <Default Extension="jpeg" ContentType="image/jpeg"/>
  <Default Extension="mp4" ContentType="video/mp4"/>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2"/>
  </p:notesMasterIdLst>
  <p:sldIdLst>
    <p:sldId id="256" r:id="rId2"/>
    <p:sldId id="262" r:id="rId3"/>
    <p:sldId id="257" r:id="rId4"/>
    <p:sldId id="258" r:id="rId5"/>
    <p:sldId id="259" r:id="rId6"/>
    <p:sldId id="260" r:id="rId7"/>
    <p:sldId id="264" r:id="rId8"/>
    <p:sldId id="261" r:id="rId9"/>
    <p:sldId id="263"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26FD5A-F460-B73D-A631-230589CCAB90}" v="7" dt="2022-07-10T08:13:12.095"/>
    <p1510:client id="{2079EB70-BAA4-CB70-6E0B-674C36D3DEAD}" v="2642" dt="2022-07-10T08:08:41.292"/>
    <p1510:client id="{7B59D29F-EB31-5745-C75D-5B6BAAEFC3CA}" v="3" dt="2022-07-10T08:39:07.205"/>
    <p1510:client id="{D4E37D06-D2C3-4E45-BE02-5B1BEFB167C0}" v="28" dt="2022-07-10T08:54:32.26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i Dimova (2119452)" userId="S::2119452@student.uwtsd.ac.uk::a0a5b6fc-3d4e-4d6d-86da-0edc3e3c929d" providerId="AD" clId="Web-{2079EB70-BAA4-CB70-6E0B-674C36D3DEAD}"/>
    <pc:docChg chg="addSld modSld">
      <pc:chgData name="Ani Dimova (2119452)" userId="S::2119452@student.uwtsd.ac.uk::a0a5b6fc-3d4e-4d6d-86da-0edc3e3c929d" providerId="AD" clId="Web-{2079EB70-BAA4-CB70-6E0B-674C36D3DEAD}" dt="2022-07-10T08:08:41.292" v="2209" actId="20577"/>
      <pc:docMkLst>
        <pc:docMk/>
      </pc:docMkLst>
      <pc:sldChg chg="modSp">
        <pc:chgData name="Ani Dimova (2119452)" userId="S::2119452@student.uwtsd.ac.uk::a0a5b6fc-3d4e-4d6d-86da-0edc3e3c929d" providerId="AD" clId="Web-{2079EB70-BAA4-CB70-6E0B-674C36D3DEAD}" dt="2022-07-09T22:33:02.866" v="440" actId="20577"/>
        <pc:sldMkLst>
          <pc:docMk/>
          <pc:sldMk cId="109857222" sldId="256"/>
        </pc:sldMkLst>
        <pc:spChg chg="mod">
          <ac:chgData name="Ani Dimova (2119452)" userId="S::2119452@student.uwtsd.ac.uk::a0a5b6fc-3d4e-4d6d-86da-0edc3e3c929d" providerId="AD" clId="Web-{2079EB70-BAA4-CB70-6E0B-674C36D3DEAD}" dt="2022-07-09T22:33:02.866" v="440" actId="20577"/>
          <ac:spMkLst>
            <pc:docMk/>
            <pc:sldMk cId="109857222" sldId="256"/>
            <ac:spMk id="3" creationId="{00000000-0000-0000-0000-000000000000}"/>
          </ac:spMkLst>
        </pc:spChg>
      </pc:sldChg>
      <pc:sldChg chg="addSp delSp modSp">
        <pc:chgData name="Ani Dimova (2119452)" userId="S::2119452@student.uwtsd.ac.uk::a0a5b6fc-3d4e-4d6d-86da-0edc3e3c929d" providerId="AD" clId="Web-{2079EB70-BAA4-CB70-6E0B-674C36D3DEAD}" dt="2022-07-10T07:11:36.950" v="1268"/>
        <pc:sldMkLst>
          <pc:docMk/>
          <pc:sldMk cId="27863898" sldId="257"/>
        </pc:sldMkLst>
        <pc:spChg chg="mod">
          <ac:chgData name="Ani Dimova (2119452)" userId="S::2119452@student.uwtsd.ac.uk::a0a5b6fc-3d4e-4d6d-86da-0edc3e3c929d" providerId="AD" clId="Web-{2079EB70-BAA4-CB70-6E0B-674C36D3DEAD}" dt="2022-07-09T22:45:52.755" v="665" actId="20577"/>
          <ac:spMkLst>
            <pc:docMk/>
            <pc:sldMk cId="27863898" sldId="257"/>
            <ac:spMk id="16" creationId="{DF5E52C9-1047-8449-998F-2E20E520B7D0}"/>
          </ac:spMkLst>
        </pc:spChg>
        <pc:spChg chg="del">
          <ac:chgData name="Ani Dimova (2119452)" userId="S::2119452@student.uwtsd.ac.uk::a0a5b6fc-3d4e-4d6d-86da-0edc3e3c929d" providerId="AD" clId="Web-{2079EB70-BAA4-CB70-6E0B-674C36D3DEAD}" dt="2022-07-09T22:33:48.117" v="443"/>
          <ac:spMkLst>
            <pc:docMk/>
            <pc:sldMk cId="27863898" sldId="257"/>
            <ac:spMk id="21" creationId="{F426973E-3284-B24F-8A12-8CD0E50C1096}"/>
          </ac:spMkLst>
        </pc:spChg>
        <pc:graphicFrameChg chg="add mod modGraphic">
          <ac:chgData name="Ani Dimova (2119452)" userId="S::2119452@student.uwtsd.ac.uk::a0a5b6fc-3d4e-4d6d-86da-0edc3e3c929d" providerId="AD" clId="Web-{2079EB70-BAA4-CB70-6E0B-674C36D3DEAD}" dt="2022-07-10T07:11:36.950" v="1268"/>
          <ac:graphicFrameMkLst>
            <pc:docMk/>
            <pc:sldMk cId="27863898" sldId="257"/>
            <ac:graphicFrameMk id="2" creationId="{EC3A59B8-8848-BD27-998C-4532A46D689E}"/>
          </ac:graphicFrameMkLst>
        </pc:graphicFrameChg>
      </pc:sldChg>
      <pc:sldChg chg="addSp delSp modSp mod modShow">
        <pc:chgData name="Ani Dimova (2119452)" userId="S::2119452@student.uwtsd.ac.uk::a0a5b6fc-3d4e-4d6d-86da-0edc3e3c929d" providerId="AD" clId="Web-{2079EB70-BAA4-CB70-6E0B-674C36D3DEAD}" dt="2022-07-10T07:10:08.744" v="1222" actId="1076"/>
        <pc:sldMkLst>
          <pc:docMk/>
          <pc:sldMk cId="3131574691" sldId="259"/>
        </pc:sldMkLst>
        <pc:spChg chg="add del mod">
          <ac:chgData name="Ani Dimova (2119452)" userId="S::2119452@student.uwtsd.ac.uk::a0a5b6fc-3d4e-4d6d-86da-0edc3e3c929d" providerId="AD" clId="Web-{2079EB70-BAA4-CB70-6E0B-674C36D3DEAD}" dt="2022-07-10T07:07:54.162" v="1191"/>
          <ac:spMkLst>
            <pc:docMk/>
            <pc:sldMk cId="3131574691" sldId="259"/>
            <ac:spMk id="3" creationId="{34A3A06C-D91F-9B50-D2F3-57355E281A1B}"/>
          </ac:spMkLst>
        </pc:spChg>
        <pc:spChg chg="add del mod">
          <ac:chgData name="Ani Dimova (2119452)" userId="S::2119452@student.uwtsd.ac.uk::a0a5b6fc-3d4e-4d6d-86da-0edc3e3c929d" providerId="AD" clId="Web-{2079EB70-BAA4-CB70-6E0B-674C36D3DEAD}" dt="2022-07-10T06:12:06.253" v="859"/>
          <ac:spMkLst>
            <pc:docMk/>
            <pc:sldMk cId="3131574691" sldId="259"/>
            <ac:spMk id="4" creationId="{ED5DE9DD-369D-3F4B-ADC8-62385796F04D}"/>
          </ac:spMkLst>
        </pc:spChg>
        <pc:spChg chg="add del mod">
          <ac:chgData name="Ani Dimova (2119452)" userId="S::2119452@student.uwtsd.ac.uk::a0a5b6fc-3d4e-4d6d-86da-0edc3e3c929d" providerId="AD" clId="Web-{2079EB70-BAA4-CB70-6E0B-674C36D3DEAD}" dt="2022-07-10T06:12:03.518" v="858"/>
          <ac:spMkLst>
            <pc:docMk/>
            <pc:sldMk cId="3131574691" sldId="259"/>
            <ac:spMk id="5" creationId="{DBD1AF22-0642-4209-5620-0DEAB6A21045}"/>
          </ac:spMkLst>
        </pc:spChg>
        <pc:spChg chg="add del mod">
          <ac:chgData name="Ani Dimova (2119452)" userId="S::2119452@student.uwtsd.ac.uk::a0a5b6fc-3d4e-4d6d-86da-0edc3e3c929d" providerId="AD" clId="Web-{2079EB70-BAA4-CB70-6E0B-674C36D3DEAD}" dt="2022-07-10T06:10:17.031" v="855"/>
          <ac:spMkLst>
            <pc:docMk/>
            <pc:sldMk cId="3131574691" sldId="259"/>
            <ac:spMk id="7" creationId="{1A019C98-D780-886F-34C5-467AF0A4006B}"/>
          </ac:spMkLst>
        </pc:spChg>
        <pc:spChg chg="add del">
          <ac:chgData name="Ani Dimova (2119452)" userId="S::2119452@student.uwtsd.ac.uk::a0a5b6fc-3d4e-4d6d-86da-0edc3e3c929d" providerId="AD" clId="Web-{2079EB70-BAA4-CB70-6E0B-674C36D3DEAD}" dt="2022-07-10T06:10:05.671" v="851"/>
          <ac:spMkLst>
            <pc:docMk/>
            <pc:sldMk cId="3131574691" sldId="259"/>
            <ac:spMk id="8" creationId="{C839DC28-90A9-5A2F-3290-9A28CD8145D2}"/>
          </ac:spMkLst>
        </pc:spChg>
        <pc:spChg chg="add mod">
          <ac:chgData name="Ani Dimova (2119452)" userId="S::2119452@student.uwtsd.ac.uk::a0a5b6fc-3d4e-4d6d-86da-0edc3e3c929d" providerId="AD" clId="Web-{2079EB70-BAA4-CB70-6E0B-674C36D3DEAD}" dt="2022-07-10T06:28:58.886" v="943" actId="20577"/>
          <ac:spMkLst>
            <pc:docMk/>
            <pc:sldMk cId="3131574691" sldId="259"/>
            <ac:spMk id="96" creationId="{DB96CC01-7E4A-FC57-4B06-F8ED8233347C}"/>
          </ac:spMkLst>
        </pc:spChg>
        <pc:spChg chg="add mod">
          <ac:chgData name="Ani Dimova (2119452)" userId="S::2119452@student.uwtsd.ac.uk::a0a5b6fc-3d4e-4d6d-86da-0edc3e3c929d" providerId="AD" clId="Web-{2079EB70-BAA4-CB70-6E0B-674C36D3DEAD}" dt="2022-07-10T06:16:36.376" v="876" actId="1076"/>
          <ac:spMkLst>
            <pc:docMk/>
            <pc:sldMk cId="3131574691" sldId="259"/>
            <ac:spMk id="98" creationId="{79273F28-66F4-BBF7-7414-FBCD90A6E07F}"/>
          </ac:spMkLst>
        </pc:spChg>
        <pc:spChg chg="add mod">
          <ac:chgData name="Ani Dimova (2119452)" userId="S::2119452@student.uwtsd.ac.uk::a0a5b6fc-3d4e-4d6d-86da-0edc3e3c929d" providerId="AD" clId="Web-{2079EB70-BAA4-CB70-6E0B-674C36D3DEAD}" dt="2022-07-10T07:09:57.853" v="1219" actId="1076"/>
          <ac:spMkLst>
            <pc:docMk/>
            <pc:sldMk cId="3131574691" sldId="259"/>
            <ac:spMk id="100" creationId="{8C8E28DE-20FA-E9E4-F235-5D4327BA9FF7}"/>
          </ac:spMkLst>
        </pc:spChg>
        <pc:spChg chg="add mod">
          <ac:chgData name="Ani Dimova (2119452)" userId="S::2119452@student.uwtsd.ac.uk::a0a5b6fc-3d4e-4d6d-86da-0edc3e3c929d" providerId="AD" clId="Web-{2079EB70-BAA4-CB70-6E0B-674C36D3DEAD}" dt="2022-07-10T06:40:07.565" v="1020" actId="20577"/>
          <ac:spMkLst>
            <pc:docMk/>
            <pc:sldMk cId="3131574691" sldId="259"/>
            <ac:spMk id="101" creationId="{71C0CC69-94FF-83A5-7811-4171C82A9701}"/>
          </ac:spMkLst>
        </pc:spChg>
        <pc:spChg chg="add mod">
          <ac:chgData name="Ani Dimova (2119452)" userId="S::2119452@student.uwtsd.ac.uk::a0a5b6fc-3d4e-4d6d-86da-0edc3e3c929d" providerId="AD" clId="Web-{2079EB70-BAA4-CB70-6E0B-674C36D3DEAD}" dt="2022-07-10T07:06:12.564" v="1177" actId="1076"/>
          <ac:spMkLst>
            <pc:docMk/>
            <pc:sldMk cId="3131574691" sldId="259"/>
            <ac:spMk id="102" creationId="{64AC5D91-3091-24E7-9BC0-EC9C1965920F}"/>
          </ac:spMkLst>
        </pc:spChg>
        <pc:spChg chg="add mod">
          <ac:chgData name="Ani Dimova (2119452)" userId="S::2119452@student.uwtsd.ac.uk::a0a5b6fc-3d4e-4d6d-86da-0edc3e3c929d" providerId="AD" clId="Web-{2079EB70-BAA4-CB70-6E0B-674C36D3DEAD}" dt="2022-07-10T06:39:19.658" v="1006" actId="14100"/>
          <ac:spMkLst>
            <pc:docMk/>
            <pc:sldMk cId="3131574691" sldId="259"/>
            <ac:spMk id="103" creationId="{F32AEB13-084A-2EE6-1940-0A71E19DFF10}"/>
          </ac:spMkLst>
        </pc:spChg>
        <pc:spChg chg="add mod">
          <ac:chgData name="Ani Dimova (2119452)" userId="S::2119452@student.uwtsd.ac.uk::a0a5b6fc-3d4e-4d6d-86da-0edc3e3c929d" providerId="AD" clId="Web-{2079EB70-BAA4-CB70-6E0B-674C36D3DEAD}" dt="2022-07-10T07:07:19.973" v="1189" actId="20577"/>
          <ac:spMkLst>
            <pc:docMk/>
            <pc:sldMk cId="3131574691" sldId="259"/>
            <ac:spMk id="104" creationId="{4226116D-2F2B-0A36-A240-21CCB2F01FBF}"/>
          </ac:spMkLst>
        </pc:spChg>
        <pc:spChg chg="add mod">
          <ac:chgData name="Ani Dimova (2119452)" userId="S::2119452@student.uwtsd.ac.uk::a0a5b6fc-3d4e-4d6d-86da-0edc3e3c929d" providerId="AD" clId="Web-{2079EB70-BAA4-CB70-6E0B-674C36D3DEAD}" dt="2022-07-10T06:59:19.800" v="1111" actId="20577"/>
          <ac:spMkLst>
            <pc:docMk/>
            <pc:sldMk cId="3131574691" sldId="259"/>
            <ac:spMk id="105" creationId="{31B0E49F-57D9-54BA-B93A-E734CB849F80}"/>
          </ac:spMkLst>
        </pc:spChg>
        <pc:spChg chg="add mod">
          <ac:chgData name="Ani Dimova (2119452)" userId="S::2119452@student.uwtsd.ac.uk::a0a5b6fc-3d4e-4d6d-86da-0edc3e3c929d" providerId="AD" clId="Web-{2079EB70-BAA4-CB70-6E0B-674C36D3DEAD}" dt="2022-07-10T07:10:08.744" v="1222" actId="1076"/>
          <ac:spMkLst>
            <pc:docMk/>
            <pc:sldMk cId="3131574691" sldId="259"/>
            <ac:spMk id="113" creationId="{78A3BEB4-2229-0255-2376-47A038F4A7DC}"/>
          </ac:spMkLst>
        </pc:spChg>
        <pc:spChg chg="add mod">
          <ac:chgData name="Ani Dimova (2119452)" userId="S::2119452@student.uwtsd.ac.uk::a0a5b6fc-3d4e-4d6d-86da-0edc3e3c929d" providerId="AD" clId="Web-{2079EB70-BAA4-CB70-6E0B-674C36D3DEAD}" dt="2022-07-10T06:40:52.473" v="1033" actId="14100"/>
          <ac:spMkLst>
            <pc:docMk/>
            <pc:sldMk cId="3131574691" sldId="259"/>
            <ac:spMk id="114" creationId="{1A1BA102-EAA8-128B-C6D9-7F7F27161997}"/>
          </ac:spMkLst>
        </pc:spChg>
        <pc:spChg chg="add mod">
          <ac:chgData name="Ani Dimova (2119452)" userId="S::2119452@student.uwtsd.ac.uk::a0a5b6fc-3d4e-4d6d-86da-0edc3e3c929d" providerId="AD" clId="Web-{2079EB70-BAA4-CB70-6E0B-674C36D3DEAD}" dt="2022-07-10T07:09:43.743" v="1218" actId="1076"/>
          <ac:spMkLst>
            <pc:docMk/>
            <pc:sldMk cId="3131574691" sldId="259"/>
            <ac:spMk id="115" creationId="{0E64D97C-3F66-7438-828E-9A87ADD7661C}"/>
          </ac:spMkLst>
        </pc:spChg>
        <pc:spChg chg="add mod">
          <ac:chgData name="Ani Dimova (2119452)" userId="S::2119452@student.uwtsd.ac.uk::a0a5b6fc-3d4e-4d6d-86da-0edc3e3c929d" providerId="AD" clId="Web-{2079EB70-BAA4-CB70-6E0B-674C36D3DEAD}" dt="2022-07-10T06:44:17.794" v="1075" actId="20577"/>
          <ac:spMkLst>
            <pc:docMk/>
            <pc:sldMk cId="3131574691" sldId="259"/>
            <ac:spMk id="116" creationId="{AFAA6DA9-86CD-449A-CD12-F0D38167F68D}"/>
          </ac:spMkLst>
        </pc:spChg>
        <pc:spChg chg="add mod">
          <ac:chgData name="Ani Dimova (2119452)" userId="S::2119452@student.uwtsd.ac.uk::a0a5b6fc-3d4e-4d6d-86da-0edc3e3c929d" providerId="AD" clId="Web-{2079EB70-BAA4-CB70-6E0B-674C36D3DEAD}" dt="2022-07-10T06:59:02.331" v="1105" actId="20577"/>
          <ac:spMkLst>
            <pc:docMk/>
            <pc:sldMk cId="3131574691" sldId="259"/>
            <ac:spMk id="117" creationId="{22DC015B-8EFE-D5F8-892F-95A3C2D10BC3}"/>
          </ac:spMkLst>
        </pc:spChg>
        <pc:spChg chg="add del mod">
          <ac:chgData name="Ani Dimova (2119452)" userId="S::2119452@student.uwtsd.ac.uk::a0a5b6fc-3d4e-4d6d-86da-0edc3e3c929d" providerId="AD" clId="Web-{2079EB70-BAA4-CB70-6E0B-674C36D3DEAD}" dt="2022-07-10T07:04:32.858" v="1150" actId="20577"/>
          <ac:spMkLst>
            <pc:docMk/>
            <pc:sldMk cId="3131574691" sldId="259"/>
            <ac:spMk id="118" creationId="{B758FB2D-3DED-192F-2C70-A8940C95B0E2}"/>
          </ac:spMkLst>
        </pc:spChg>
        <pc:spChg chg="add mod">
          <ac:chgData name="Ani Dimova (2119452)" userId="S::2119452@student.uwtsd.ac.uk::a0a5b6fc-3d4e-4d6d-86da-0edc3e3c929d" providerId="AD" clId="Web-{2079EB70-BAA4-CB70-6E0B-674C36D3DEAD}" dt="2022-07-10T06:59:55.427" v="1121" actId="20577"/>
          <ac:spMkLst>
            <pc:docMk/>
            <pc:sldMk cId="3131574691" sldId="259"/>
            <ac:spMk id="119" creationId="{CA39B03C-B2B8-AF87-B02A-BF8DA46A10F3}"/>
          </ac:spMkLst>
        </pc:spChg>
        <pc:spChg chg="add mod">
          <ac:chgData name="Ani Dimova (2119452)" userId="S::2119452@student.uwtsd.ac.uk::a0a5b6fc-3d4e-4d6d-86da-0edc3e3c929d" providerId="AD" clId="Web-{2079EB70-BAA4-CB70-6E0B-674C36D3DEAD}" dt="2022-07-10T07:09:27.508" v="1216" actId="20577"/>
          <ac:spMkLst>
            <pc:docMk/>
            <pc:sldMk cId="3131574691" sldId="259"/>
            <ac:spMk id="127" creationId="{3E8E1585-E29F-7E76-3613-C521A82F5EC1}"/>
          </ac:spMkLst>
        </pc:spChg>
        <pc:graphicFrameChg chg="add del mod ord modGraphic">
          <ac:chgData name="Ani Dimova (2119452)" userId="S::2119452@student.uwtsd.ac.uk::a0a5b6fc-3d4e-4d6d-86da-0edc3e3c929d" providerId="AD" clId="Web-{2079EB70-BAA4-CB70-6E0B-674C36D3DEAD}" dt="2022-07-10T06:13:07.661" v="863"/>
          <ac:graphicFrameMkLst>
            <pc:docMk/>
            <pc:sldMk cId="3131574691" sldId="259"/>
            <ac:graphicFrameMk id="9" creationId="{A07B205A-DC88-33ED-0E2E-596FF72C7C02}"/>
          </ac:graphicFrameMkLst>
        </pc:graphicFrameChg>
        <pc:graphicFrameChg chg="add del mod ord modGraphic">
          <ac:chgData name="Ani Dimova (2119452)" userId="S::2119452@student.uwtsd.ac.uk::a0a5b6fc-3d4e-4d6d-86da-0edc3e3c929d" providerId="AD" clId="Web-{2079EB70-BAA4-CB70-6E0B-674C36D3DEAD}" dt="2022-07-10T06:14:59.634" v="869"/>
          <ac:graphicFrameMkLst>
            <pc:docMk/>
            <pc:sldMk cId="3131574691" sldId="259"/>
            <ac:graphicFrameMk id="25" creationId="{6744EF18-06A1-4C28-1765-411E8ED853A6}"/>
          </ac:graphicFrameMkLst>
        </pc:graphicFrameChg>
        <pc:graphicFrameChg chg="add del mod ord modGraphic">
          <ac:chgData name="Ani Dimova (2119452)" userId="S::2119452@student.uwtsd.ac.uk::a0a5b6fc-3d4e-4d6d-86da-0edc3e3c929d" providerId="AD" clId="Web-{2079EB70-BAA4-CB70-6E0B-674C36D3DEAD}" dt="2022-07-10T07:07:54.162" v="1191"/>
          <ac:graphicFrameMkLst>
            <pc:docMk/>
            <pc:sldMk cId="3131574691" sldId="259"/>
            <ac:graphicFrameMk id="120" creationId="{66DCCC31-36ED-3191-A821-36063393B0A7}"/>
          </ac:graphicFrameMkLst>
        </pc:graphicFrameChg>
        <pc:cxnChg chg="mod">
          <ac:chgData name="Ani Dimova (2119452)" userId="S::2119452@student.uwtsd.ac.uk::a0a5b6fc-3d4e-4d6d-86da-0edc3e3c929d" providerId="AD" clId="Web-{2079EB70-BAA4-CB70-6E0B-674C36D3DEAD}" dt="2022-07-09T22:54:39.090" v="839" actId="14100"/>
          <ac:cxnSpMkLst>
            <pc:docMk/>
            <pc:sldMk cId="3131574691" sldId="259"/>
            <ac:cxnSpMk id="6" creationId="{F8D3630C-7AF6-814E-824E-812A3A585DA8}"/>
          </ac:cxnSpMkLst>
        </pc:cxnChg>
        <pc:cxnChg chg="add mod">
          <ac:chgData name="Ani Dimova (2119452)" userId="S::2119452@student.uwtsd.ac.uk::a0a5b6fc-3d4e-4d6d-86da-0edc3e3c929d" providerId="AD" clId="Web-{2079EB70-BAA4-CB70-6E0B-674C36D3DEAD}" dt="2022-07-10T06:19:00.428" v="880" actId="1076"/>
          <ac:cxnSpMkLst>
            <pc:docMk/>
            <pc:sldMk cId="3131574691" sldId="259"/>
            <ac:cxnSpMk id="97" creationId="{34B18A46-A7AB-52BE-3196-1E8B0E61AAF1}"/>
          </ac:cxnSpMkLst>
        </pc:cxnChg>
        <pc:cxnChg chg="add del">
          <ac:chgData name="Ani Dimova (2119452)" userId="S::2119452@student.uwtsd.ac.uk::a0a5b6fc-3d4e-4d6d-86da-0edc3e3c929d" providerId="AD" clId="Web-{2079EB70-BAA4-CB70-6E0B-674C36D3DEAD}" dt="2022-07-10T06:18:49.224" v="879"/>
          <ac:cxnSpMkLst>
            <pc:docMk/>
            <pc:sldMk cId="3131574691" sldId="259"/>
            <ac:cxnSpMk id="99" creationId="{6F387156-E362-8748-DDBD-0952BCA90186}"/>
          </ac:cxnSpMkLst>
        </pc:cxnChg>
        <pc:cxnChg chg="add mod">
          <ac:chgData name="Ani Dimova (2119452)" userId="S::2119452@student.uwtsd.ac.uk::a0a5b6fc-3d4e-4d6d-86da-0edc3e3c929d" providerId="AD" clId="Web-{2079EB70-BAA4-CB70-6E0B-674C36D3DEAD}" dt="2022-07-10T06:22:35.076" v="909" actId="1076"/>
          <ac:cxnSpMkLst>
            <pc:docMk/>
            <pc:sldMk cId="3131574691" sldId="259"/>
            <ac:cxnSpMk id="106" creationId="{4E6DC92D-90DC-906C-9FEA-13305C57ADB7}"/>
          </ac:cxnSpMkLst>
        </pc:cxnChg>
        <pc:cxnChg chg="add mod">
          <ac:chgData name="Ani Dimova (2119452)" userId="S::2119452@student.uwtsd.ac.uk::a0a5b6fc-3d4e-4d6d-86da-0edc3e3c929d" providerId="AD" clId="Web-{2079EB70-BAA4-CB70-6E0B-674C36D3DEAD}" dt="2022-07-10T06:21:48.309" v="900" actId="14100"/>
          <ac:cxnSpMkLst>
            <pc:docMk/>
            <pc:sldMk cId="3131574691" sldId="259"/>
            <ac:cxnSpMk id="107" creationId="{FABF099F-1A77-3174-A6C9-84C9F1240AA0}"/>
          </ac:cxnSpMkLst>
        </pc:cxnChg>
        <pc:cxnChg chg="add mod">
          <ac:chgData name="Ani Dimova (2119452)" userId="S::2119452@student.uwtsd.ac.uk::a0a5b6fc-3d4e-4d6d-86da-0edc3e3c929d" providerId="AD" clId="Web-{2079EB70-BAA4-CB70-6E0B-674C36D3DEAD}" dt="2022-07-10T06:31:46.454" v="951" actId="14100"/>
          <ac:cxnSpMkLst>
            <pc:docMk/>
            <pc:sldMk cId="3131574691" sldId="259"/>
            <ac:cxnSpMk id="108" creationId="{E633A8B4-D9C9-29E7-4155-B90893D6B559}"/>
          </ac:cxnSpMkLst>
        </pc:cxnChg>
        <pc:cxnChg chg="add mod">
          <ac:chgData name="Ani Dimova (2119452)" userId="S::2119452@student.uwtsd.ac.uk::a0a5b6fc-3d4e-4d6d-86da-0edc3e3c929d" providerId="AD" clId="Web-{2079EB70-BAA4-CB70-6E0B-674C36D3DEAD}" dt="2022-07-10T06:22:29.029" v="908" actId="1076"/>
          <ac:cxnSpMkLst>
            <pc:docMk/>
            <pc:sldMk cId="3131574691" sldId="259"/>
            <ac:cxnSpMk id="109" creationId="{2B9E6130-DA97-8F50-2D63-C8E656B405F6}"/>
          </ac:cxnSpMkLst>
        </pc:cxnChg>
        <pc:cxnChg chg="add mod">
          <ac:chgData name="Ani Dimova (2119452)" userId="S::2119452@student.uwtsd.ac.uk::a0a5b6fc-3d4e-4d6d-86da-0edc3e3c929d" providerId="AD" clId="Web-{2079EB70-BAA4-CB70-6E0B-674C36D3DEAD}" dt="2022-07-10T06:31:52.689" v="952" actId="14100"/>
          <ac:cxnSpMkLst>
            <pc:docMk/>
            <pc:sldMk cId="3131574691" sldId="259"/>
            <ac:cxnSpMk id="110" creationId="{2A85EF56-F200-9ED3-1EC9-6F67BFA73E16}"/>
          </ac:cxnSpMkLst>
        </pc:cxnChg>
        <pc:cxnChg chg="add mod">
          <ac:chgData name="Ani Dimova (2119452)" userId="S::2119452@student.uwtsd.ac.uk::a0a5b6fc-3d4e-4d6d-86da-0edc3e3c929d" providerId="AD" clId="Web-{2079EB70-BAA4-CB70-6E0B-674C36D3DEAD}" dt="2022-07-10T06:31:58.220" v="953" actId="14100"/>
          <ac:cxnSpMkLst>
            <pc:docMk/>
            <pc:sldMk cId="3131574691" sldId="259"/>
            <ac:cxnSpMk id="111" creationId="{FDF7EC6A-22EF-7DC0-9A13-9A250D2151CE}"/>
          </ac:cxnSpMkLst>
        </pc:cxnChg>
      </pc:sldChg>
      <pc:sldChg chg="modSp">
        <pc:chgData name="Ani Dimova (2119452)" userId="S::2119452@student.uwtsd.ac.uk::a0a5b6fc-3d4e-4d6d-86da-0edc3e3c929d" providerId="AD" clId="Web-{2079EB70-BAA4-CB70-6E0B-674C36D3DEAD}" dt="2022-07-10T07:24:54.181" v="1281" actId="14100"/>
        <pc:sldMkLst>
          <pc:docMk/>
          <pc:sldMk cId="1755319708" sldId="260"/>
        </pc:sldMkLst>
        <pc:spChg chg="mod">
          <ac:chgData name="Ani Dimova (2119452)" userId="S::2119452@student.uwtsd.ac.uk::a0a5b6fc-3d4e-4d6d-86da-0edc3e3c929d" providerId="AD" clId="Web-{2079EB70-BAA4-CB70-6E0B-674C36D3DEAD}" dt="2022-07-10T07:24:39.008" v="1279" actId="20577"/>
          <ac:spMkLst>
            <pc:docMk/>
            <pc:sldMk cId="1755319708" sldId="260"/>
            <ac:spMk id="2" creationId="{3EDFB1C2-1019-9EFF-DB3D-0C42A58A0668}"/>
          </ac:spMkLst>
        </pc:spChg>
        <pc:picChg chg="mod">
          <ac:chgData name="Ani Dimova (2119452)" userId="S::2119452@student.uwtsd.ac.uk::a0a5b6fc-3d4e-4d6d-86da-0edc3e3c929d" providerId="AD" clId="Web-{2079EB70-BAA4-CB70-6E0B-674C36D3DEAD}" dt="2022-07-10T07:24:54.181" v="1281" actId="14100"/>
          <ac:picMkLst>
            <pc:docMk/>
            <pc:sldMk cId="1755319708" sldId="260"/>
            <ac:picMk id="4" creationId="{0727470A-00C0-344B-B693-406D0D8AB436}"/>
          </ac:picMkLst>
        </pc:picChg>
      </pc:sldChg>
      <pc:sldChg chg="addSp delSp modSp">
        <pc:chgData name="Ani Dimova (2119452)" userId="S::2119452@student.uwtsd.ac.uk::a0a5b6fc-3d4e-4d6d-86da-0edc3e3c929d" providerId="AD" clId="Web-{2079EB70-BAA4-CB70-6E0B-674C36D3DEAD}" dt="2022-07-10T07:51:06.115" v="2023" actId="20577"/>
        <pc:sldMkLst>
          <pc:docMk/>
          <pc:sldMk cId="2945553408" sldId="261"/>
        </pc:sldMkLst>
        <pc:spChg chg="mod">
          <ac:chgData name="Ani Dimova (2119452)" userId="S::2119452@student.uwtsd.ac.uk::a0a5b6fc-3d4e-4d6d-86da-0edc3e3c929d" providerId="AD" clId="Web-{2079EB70-BAA4-CB70-6E0B-674C36D3DEAD}" dt="2022-07-10T07:51:06.115" v="2023" actId="20577"/>
          <ac:spMkLst>
            <pc:docMk/>
            <pc:sldMk cId="2945553408" sldId="261"/>
            <ac:spMk id="2" creationId="{E80884E3-1848-A865-386A-8735E1BEF465}"/>
          </ac:spMkLst>
        </pc:spChg>
        <pc:spChg chg="del">
          <ac:chgData name="Ani Dimova (2119452)" userId="S::2119452@student.uwtsd.ac.uk::a0a5b6fc-3d4e-4d6d-86da-0edc3e3c929d" providerId="AD" clId="Web-{2079EB70-BAA4-CB70-6E0B-674C36D3DEAD}" dt="2022-07-10T07:33:27.385" v="1301"/>
          <ac:spMkLst>
            <pc:docMk/>
            <pc:sldMk cId="2945553408" sldId="261"/>
            <ac:spMk id="3" creationId="{1761698C-8584-7985-A38F-597286D2FA87}"/>
          </ac:spMkLst>
        </pc:spChg>
        <pc:graphicFrameChg chg="add mod ord modGraphic">
          <ac:chgData name="Ani Dimova (2119452)" userId="S::2119452@student.uwtsd.ac.uk::a0a5b6fc-3d4e-4d6d-86da-0edc3e3c929d" providerId="AD" clId="Web-{2079EB70-BAA4-CB70-6E0B-674C36D3DEAD}" dt="2022-07-10T07:49:43.753" v="2014"/>
          <ac:graphicFrameMkLst>
            <pc:docMk/>
            <pc:sldMk cId="2945553408" sldId="261"/>
            <ac:graphicFrameMk id="4" creationId="{D48CA463-0558-512C-0061-68B31C5FB8F8}"/>
          </ac:graphicFrameMkLst>
        </pc:graphicFrameChg>
      </pc:sldChg>
      <pc:sldChg chg="addSp delSp modSp">
        <pc:chgData name="Ani Dimova (2119452)" userId="S::2119452@student.uwtsd.ac.uk::a0a5b6fc-3d4e-4d6d-86da-0edc3e3c929d" providerId="AD" clId="Web-{2079EB70-BAA4-CB70-6E0B-674C36D3DEAD}" dt="2022-07-09T22:33:18.210" v="442" actId="20577"/>
        <pc:sldMkLst>
          <pc:docMk/>
          <pc:sldMk cId="1424444445" sldId="262"/>
        </pc:sldMkLst>
        <pc:spChg chg="mod">
          <ac:chgData name="Ani Dimova (2119452)" userId="S::2119452@student.uwtsd.ac.uk::a0a5b6fc-3d4e-4d6d-86da-0edc3e3c929d" providerId="AD" clId="Web-{2079EB70-BAA4-CB70-6E0B-674C36D3DEAD}" dt="2022-07-09T22:19:31.833" v="1" actId="20577"/>
          <ac:spMkLst>
            <pc:docMk/>
            <pc:sldMk cId="1424444445" sldId="262"/>
            <ac:spMk id="2" creationId="{C063DC59-9B35-2313-696E-85F7FBD0DB56}"/>
          </ac:spMkLst>
        </pc:spChg>
        <pc:spChg chg="add mod">
          <ac:chgData name="Ani Dimova (2119452)" userId="S::2119452@student.uwtsd.ac.uk::a0a5b6fc-3d4e-4d6d-86da-0edc3e3c929d" providerId="AD" clId="Web-{2079EB70-BAA4-CB70-6E0B-674C36D3DEAD}" dt="2022-07-09T22:33:18.210" v="442" actId="20577"/>
          <ac:spMkLst>
            <pc:docMk/>
            <pc:sldMk cId="1424444445" sldId="262"/>
            <ac:spMk id="3" creationId="{3F620488-DDD7-BEC6-8C49-B3D60AC6EFD2}"/>
          </ac:spMkLst>
        </pc:spChg>
        <pc:spChg chg="del mod">
          <ac:chgData name="Ani Dimova (2119452)" userId="S::2119452@student.uwtsd.ac.uk::a0a5b6fc-3d4e-4d6d-86da-0edc3e3c929d" providerId="AD" clId="Web-{2079EB70-BAA4-CB70-6E0B-674C36D3DEAD}" dt="2022-07-09T22:19:56.193" v="11"/>
          <ac:spMkLst>
            <pc:docMk/>
            <pc:sldMk cId="1424444445" sldId="262"/>
            <ac:spMk id="10" creationId="{ACAC2D3F-8E3D-AD43-A1EC-93231B140FE8}"/>
          </ac:spMkLst>
        </pc:spChg>
        <pc:spChg chg="mod">
          <ac:chgData name="Ani Dimova (2119452)" userId="S::2119452@student.uwtsd.ac.uk::a0a5b6fc-3d4e-4d6d-86da-0edc3e3c929d" providerId="AD" clId="Web-{2079EB70-BAA4-CB70-6E0B-674C36D3DEAD}" dt="2022-07-09T22:20:12.116" v="12" actId="1076"/>
          <ac:spMkLst>
            <pc:docMk/>
            <pc:sldMk cId="1424444445" sldId="262"/>
            <ac:spMk id="11" creationId="{54CA2A3A-42F6-354E-95F0-8A0D814740C6}"/>
          </ac:spMkLst>
        </pc:spChg>
        <pc:picChg chg="mod">
          <ac:chgData name="Ani Dimova (2119452)" userId="S::2119452@student.uwtsd.ac.uk::a0a5b6fc-3d4e-4d6d-86da-0edc3e3c929d" providerId="AD" clId="Web-{2079EB70-BAA4-CB70-6E0B-674C36D3DEAD}" dt="2022-07-09T22:19:38.599" v="2" actId="1076"/>
          <ac:picMkLst>
            <pc:docMk/>
            <pc:sldMk cId="1424444445" sldId="262"/>
            <ac:picMk id="7" creationId="{C327ECD9-19A1-5F4C-A0BF-6B2B87A491DB}"/>
          </ac:picMkLst>
        </pc:picChg>
      </pc:sldChg>
      <pc:sldChg chg="modSp new">
        <pc:chgData name="Ani Dimova (2119452)" userId="S::2119452@student.uwtsd.ac.uk::a0a5b6fc-3d4e-4d6d-86da-0edc3e3c929d" providerId="AD" clId="Web-{2079EB70-BAA4-CB70-6E0B-674C36D3DEAD}" dt="2022-07-10T08:08:41.292" v="2209" actId="20577"/>
        <pc:sldMkLst>
          <pc:docMk/>
          <pc:sldMk cId="2321373496" sldId="263"/>
        </pc:sldMkLst>
        <pc:spChg chg="mod">
          <ac:chgData name="Ani Dimova (2119452)" userId="S::2119452@student.uwtsd.ac.uk::a0a5b6fc-3d4e-4d6d-86da-0edc3e3c929d" providerId="AD" clId="Web-{2079EB70-BAA4-CB70-6E0B-674C36D3DEAD}" dt="2022-07-10T08:00:45.682" v="2030" actId="20577"/>
          <ac:spMkLst>
            <pc:docMk/>
            <pc:sldMk cId="2321373496" sldId="263"/>
            <ac:spMk id="2" creationId="{4A86CAD6-7B8D-E8D7-2819-D7D2C0B9ACFF}"/>
          </ac:spMkLst>
        </pc:spChg>
        <pc:spChg chg="mod">
          <ac:chgData name="Ani Dimova (2119452)" userId="S::2119452@student.uwtsd.ac.uk::a0a5b6fc-3d4e-4d6d-86da-0edc3e3c929d" providerId="AD" clId="Web-{2079EB70-BAA4-CB70-6E0B-674C36D3DEAD}" dt="2022-07-10T08:08:41.292" v="2209" actId="20577"/>
          <ac:spMkLst>
            <pc:docMk/>
            <pc:sldMk cId="2321373496" sldId="263"/>
            <ac:spMk id="3" creationId="{B7CF8E60-34F9-AF98-39BA-F4D7D109710B}"/>
          </ac:spMkLst>
        </pc:spChg>
      </pc:sldChg>
      <pc:sldChg chg="modSp new">
        <pc:chgData name="Ani Dimova (2119452)" userId="S::2119452@student.uwtsd.ac.uk::a0a5b6fc-3d4e-4d6d-86da-0edc3e3c929d" providerId="AD" clId="Web-{2079EB70-BAA4-CB70-6E0B-674C36D3DEAD}" dt="2022-07-10T08:04:56.565" v="2102" actId="20577"/>
        <pc:sldMkLst>
          <pc:docMk/>
          <pc:sldMk cId="3948350047" sldId="264"/>
        </pc:sldMkLst>
        <pc:spChg chg="mod">
          <ac:chgData name="Ani Dimova (2119452)" userId="S::2119452@student.uwtsd.ac.uk::a0a5b6fc-3d4e-4d6d-86da-0edc3e3c929d" providerId="AD" clId="Web-{2079EB70-BAA4-CB70-6E0B-674C36D3DEAD}" dt="2022-07-10T08:01:57.512" v="2044" actId="20577"/>
          <ac:spMkLst>
            <pc:docMk/>
            <pc:sldMk cId="3948350047" sldId="264"/>
            <ac:spMk id="2" creationId="{699F7F11-4FCB-CD83-95F1-CB24E048614E}"/>
          </ac:spMkLst>
        </pc:spChg>
        <pc:spChg chg="mod">
          <ac:chgData name="Ani Dimova (2119452)" userId="S::2119452@student.uwtsd.ac.uk::a0a5b6fc-3d4e-4d6d-86da-0edc3e3c929d" providerId="AD" clId="Web-{2079EB70-BAA4-CB70-6E0B-674C36D3DEAD}" dt="2022-07-10T08:04:56.565" v="2102" actId="20577"/>
          <ac:spMkLst>
            <pc:docMk/>
            <pc:sldMk cId="3948350047" sldId="264"/>
            <ac:spMk id="3" creationId="{15648696-6733-6863-D86C-DFCD154DBFDF}"/>
          </ac:spMkLst>
        </pc:spChg>
      </pc:sldChg>
      <pc:sldChg chg="new">
        <pc:chgData name="Ani Dimova (2119452)" userId="S::2119452@student.uwtsd.ac.uk::a0a5b6fc-3d4e-4d6d-86da-0edc3e3c929d" providerId="AD" clId="Web-{2079EB70-BAA4-CB70-6E0B-674C36D3DEAD}" dt="2022-07-10T08:05:53.505" v="2103"/>
        <pc:sldMkLst>
          <pc:docMk/>
          <pc:sldMk cId="4108452166" sldId="265"/>
        </pc:sldMkLst>
      </pc:sldChg>
    </pc:docChg>
  </pc:docChgLst>
  <pc:docChgLst>
    <pc:chgData name="Ani Dimova (2119452)" userId="S::2119452@student.uwtsd.ac.uk::a0a5b6fc-3d4e-4d6d-86da-0edc3e3c929d" providerId="AD" clId="Web-{7B59D29F-EB31-5745-C75D-5B6BAAEFC3CA}"/>
    <pc:docChg chg="modSld">
      <pc:chgData name="Ani Dimova (2119452)" userId="S::2119452@student.uwtsd.ac.uk::a0a5b6fc-3d4e-4d6d-86da-0edc3e3c929d" providerId="AD" clId="Web-{7B59D29F-EB31-5745-C75D-5B6BAAEFC3CA}" dt="2022-07-10T08:39:07.205" v="2"/>
      <pc:docMkLst>
        <pc:docMk/>
      </pc:docMkLst>
      <pc:sldChg chg="addSp delSp modSp">
        <pc:chgData name="Ani Dimova (2119452)" userId="S::2119452@student.uwtsd.ac.uk::a0a5b6fc-3d4e-4d6d-86da-0edc3e3c929d" providerId="AD" clId="Web-{7B59D29F-EB31-5745-C75D-5B6BAAEFC3CA}" dt="2022-07-10T08:39:07.205" v="2"/>
        <pc:sldMkLst>
          <pc:docMk/>
          <pc:sldMk cId="4108452166" sldId="265"/>
        </pc:sldMkLst>
        <pc:spChg chg="del mod">
          <ac:chgData name="Ani Dimova (2119452)" userId="S::2119452@student.uwtsd.ac.uk::a0a5b6fc-3d4e-4d6d-86da-0edc3e3c929d" providerId="AD" clId="Web-{7B59D29F-EB31-5745-C75D-5B6BAAEFC3CA}" dt="2022-07-10T08:39:07.205" v="2"/>
          <ac:spMkLst>
            <pc:docMk/>
            <pc:sldMk cId="4108452166" sldId="265"/>
            <ac:spMk id="3" creationId="{389D2854-C64B-0FD8-8EA1-8AF6D8E4D1F3}"/>
          </ac:spMkLst>
        </pc:spChg>
        <pc:spChg chg="add mod">
          <ac:chgData name="Ani Dimova (2119452)" userId="S::2119452@student.uwtsd.ac.uk::a0a5b6fc-3d4e-4d6d-86da-0edc3e3c929d" providerId="AD" clId="Web-{7B59D29F-EB31-5745-C75D-5B6BAAEFC3CA}" dt="2022-07-10T08:39:07.205" v="2"/>
          <ac:spMkLst>
            <pc:docMk/>
            <pc:sldMk cId="4108452166" sldId="265"/>
            <ac:spMk id="5" creationId="{FAD8E5EE-8B07-7823-5B32-1AC89568A719}"/>
          </ac:spMkLst>
        </pc:spChg>
      </pc:sldChg>
    </pc:docChg>
  </pc:docChgLst>
  <pc:docChgLst>
    <pc:chgData name="Ani Dimova (2119452)" userId="S::2119452@student.uwtsd.ac.uk::a0a5b6fc-3d4e-4d6d-86da-0edc3e3c929d" providerId="AD" clId="Web-{8854128D-CBE0-4EAE-8651-A5804B8853E7}"/>
    <pc:docChg chg="addSld modSld addMainMaster delMainMaster">
      <pc:chgData name="Ani Dimova (2119452)" userId="S::2119452@student.uwtsd.ac.uk::a0a5b6fc-3d4e-4d6d-86da-0edc3e3c929d" providerId="AD" clId="Web-{8854128D-CBE0-4EAE-8651-A5804B8853E7}" dt="2022-07-05T15:35:00.261" v="122" actId="20577"/>
      <pc:docMkLst>
        <pc:docMk/>
      </pc:docMkLst>
      <pc:sldChg chg="addSp modSp mod setBg modClrScheme setClrOvrMap chgLayout">
        <pc:chgData name="Ani Dimova (2119452)" userId="S::2119452@student.uwtsd.ac.uk::a0a5b6fc-3d4e-4d6d-86da-0edc3e3c929d" providerId="AD" clId="Web-{8854128D-CBE0-4EAE-8651-A5804B8853E7}" dt="2022-07-05T15:19:52.787" v="15" actId="20577"/>
        <pc:sldMkLst>
          <pc:docMk/>
          <pc:sldMk cId="109857222" sldId="256"/>
        </pc:sldMkLst>
        <pc:spChg chg="mod">
          <ac:chgData name="Ani Dimova (2119452)" userId="S::2119452@student.uwtsd.ac.uk::a0a5b6fc-3d4e-4d6d-86da-0edc3e3c929d" providerId="AD" clId="Web-{8854128D-CBE0-4EAE-8651-A5804B8853E7}" dt="2022-07-05T15:19:52.787" v="15" actId="20577"/>
          <ac:spMkLst>
            <pc:docMk/>
            <pc:sldMk cId="109857222" sldId="256"/>
            <ac:spMk id="2" creationId="{00000000-0000-0000-0000-000000000000}"/>
          </ac:spMkLst>
        </pc:spChg>
        <pc:spChg chg="mod">
          <ac:chgData name="Ani Dimova (2119452)" userId="S::2119452@student.uwtsd.ac.uk::a0a5b6fc-3d4e-4d6d-86da-0edc3e3c929d" providerId="AD" clId="Web-{8854128D-CBE0-4EAE-8651-A5804B8853E7}" dt="2022-07-05T15:19:30.333" v="13" actId="20577"/>
          <ac:spMkLst>
            <pc:docMk/>
            <pc:sldMk cId="109857222" sldId="256"/>
            <ac:spMk id="3" creationId="{00000000-0000-0000-0000-000000000000}"/>
          </ac:spMkLst>
        </pc:spChg>
        <pc:spChg chg="add">
          <ac:chgData name="Ani Dimova (2119452)" userId="S::2119452@student.uwtsd.ac.uk::a0a5b6fc-3d4e-4d6d-86da-0edc3e3c929d" providerId="AD" clId="Web-{8854128D-CBE0-4EAE-8651-A5804B8853E7}" dt="2022-07-05T15:18:57.270" v="0"/>
          <ac:spMkLst>
            <pc:docMk/>
            <pc:sldMk cId="109857222" sldId="256"/>
            <ac:spMk id="9" creationId="{0671A8AE-40A1-4631-A6B8-581AFF065482}"/>
          </ac:spMkLst>
        </pc:spChg>
        <pc:spChg chg="add">
          <ac:chgData name="Ani Dimova (2119452)" userId="S::2119452@student.uwtsd.ac.uk::a0a5b6fc-3d4e-4d6d-86da-0edc3e3c929d" providerId="AD" clId="Web-{8854128D-CBE0-4EAE-8651-A5804B8853E7}" dt="2022-07-05T15:18:57.270" v="0"/>
          <ac:spMkLst>
            <pc:docMk/>
            <pc:sldMk cId="109857222" sldId="256"/>
            <ac:spMk id="11" creationId="{A44CD100-6267-4E62-AA64-2182A3A6A1C0}"/>
          </ac:spMkLst>
        </pc:spChg>
        <pc:picChg chg="add">
          <ac:chgData name="Ani Dimova (2119452)" userId="S::2119452@student.uwtsd.ac.uk::a0a5b6fc-3d4e-4d6d-86da-0edc3e3c929d" providerId="AD" clId="Web-{8854128D-CBE0-4EAE-8651-A5804B8853E7}" dt="2022-07-05T15:18:57.270" v="0"/>
          <ac:picMkLst>
            <pc:docMk/>
            <pc:sldMk cId="109857222" sldId="256"/>
            <ac:picMk id="4" creationId="{9DE326E5-262E-799B-2EB5-9C4714D8C059}"/>
          </ac:picMkLst>
        </pc:picChg>
      </pc:sldChg>
      <pc:sldChg chg="addSp delSp modSp new mod setBg">
        <pc:chgData name="Ani Dimova (2119452)" userId="S::2119452@student.uwtsd.ac.uk::a0a5b6fc-3d4e-4d6d-86da-0edc3e3c929d" providerId="AD" clId="Web-{8854128D-CBE0-4EAE-8651-A5804B8853E7}" dt="2022-07-05T15:24:43.778" v="35" actId="1076"/>
        <pc:sldMkLst>
          <pc:docMk/>
          <pc:sldMk cId="27863898" sldId="257"/>
        </pc:sldMkLst>
        <pc:spChg chg="add del mod ord">
          <ac:chgData name="Ani Dimova (2119452)" userId="S::2119452@student.uwtsd.ac.uk::a0a5b6fc-3d4e-4d6d-86da-0edc3e3c929d" providerId="AD" clId="Web-{8854128D-CBE0-4EAE-8651-A5804B8853E7}" dt="2022-07-05T15:24:43.778" v="35" actId="1076"/>
          <ac:spMkLst>
            <pc:docMk/>
            <pc:sldMk cId="27863898" sldId="257"/>
            <ac:spMk id="2" creationId="{747290D4-FEA0-7A6E-4C94-05447DF72DDC}"/>
          </ac:spMkLst>
        </pc:spChg>
        <pc:spChg chg="del mod">
          <ac:chgData name="Ani Dimova (2119452)" userId="S::2119452@student.uwtsd.ac.uk::a0a5b6fc-3d4e-4d6d-86da-0edc3e3c929d" providerId="AD" clId="Web-{8854128D-CBE0-4EAE-8651-A5804B8853E7}" dt="2022-07-05T15:24:17.590" v="33"/>
          <ac:spMkLst>
            <pc:docMk/>
            <pc:sldMk cId="27863898" sldId="257"/>
            <ac:spMk id="3" creationId="{C394AA43-FBAC-6BAD-F7BA-7616EE5BDB5C}"/>
          </ac:spMkLst>
        </pc:spChg>
        <pc:spChg chg="add del">
          <ac:chgData name="Ani Dimova (2119452)" userId="S::2119452@student.uwtsd.ac.uk::a0a5b6fc-3d4e-4d6d-86da-0edc3e3c929d" providerId="AD" clId="Web-{8854128D-CBE0-4EAE-8651-A5804B8853E7}" dt="2022-07-05T15:24:34.215" v="34"/>
          <ac:spMkLst>
            <pc:docMk/>
            <pc:sldMk cId="27863898" sldId="257"/>
            <ac:spMk id="8" creationId="{FBE20309-1FB9-4818-BAFA-9C4C0534178B}"/>
          </ac:spMkLst>
        </pc:spChg>
        <pc:spChg chg="add del">
          <ac:chgData name="Ani Dimova (2119452)" userId="S::2119452@student.uwtsd.ac.uk::a0a5b6fc-3d4e-4d6d-86da-0edc3e3c929d" providerId="AD" clId="Web-{8854128D-CBE0-4EAE-8651-A5804B8853E7}" dt="2022-07-05T15:24:34.215" v="34"/>
          <ac:spMkLst>
            <pc:docMk/>
            <pc:sldMk cId="27863898" sldId="257"/>
            <ac:spMk id="10" creationId="{FBD77573-9EF2-4C35-8285-A1CF6FBB0EA5}"/>
          </ac:spMkLst>
        </pc:spChg>
        <pc:spChg chg="add">
          <ac:chgData name="Ani Dimova (2119452)" userId="S::2119452@student.uwtsd.ac.uk::a0a5b6fc-3d4e-4d6d-86da-0edc3e3c929d" providerId="AD" clId="Web-{8854128D-CBE0-4EAE-8651-A5804B8853E7}" dt="2022-07-05T15:24:34.215" v="34"/>
          <ac:spMkLst>
            <pc:docMk/>
            <pc:sldMk cId="27863898" sldId="257"/>
            <ac:spMk id="15" creationId="{0D57E7FA-E8FC-45AC-868F-CDC8144939D6}"/>
          </ac:spMkLst>
        </pc:spChg>
        <pc:spChg chg="add">
          <ac:chgData name="Ani Dimova (2119452)" userId="S::2119452@student.uwtsd.ac.uk::a0a5b6fc-3d4e-4d6d-86da-0edc3e3c929d" providerId="AD" clId="Web-{8854128D-CBE0-4EAE-8651-A5804B8853E7}" dt="2022-07-05T15:24:34.215" v="34"/>
          <ac:spMkLst>
            <pc:docMk/>
            <pc:sldMk cId="27863898" sldId="257"/>
            <ac:spMk id="17" creationId="{DCE1AED4-C7FF-4468-BF54-4470A0A3E283}"/>
          </ac:spMkLst>
        </pc:spChg>
        <pc:spChg chg="add">
          <ac:chgData name="Ani Dimova (2119452)" userId="S::2119452@student.uwtsd.ac.uk::a0a5b6fc-3d4e-4d6d-86da-0edc3e3c929d" providerId="AD" clId="Web-{8854128D-CBE0-4EAE-8651-A5804B8853E7}" dt="2022-07-05T15:24:34.215" v="34"/>
          <ac:spMkLst>
            <pc:docMk/>
            <pc:sldMk cId="27863898" sldId="257"/>
            <ac:spMk id="19" creationId="{BDE94FAB-AA60-43B4-A2C3-3A940B9A951A}"/>
          </ac:spMkLst>
        </pc:spChg>
        <pc:picChg chg="add mod ord">
          <ac:chgData name="Ani Dimova (2119452)" userId="S::2119452@student.uwtsd.ac.uk::a0a5b6fc-3d4e-4d6d-86da-0edc3e3c929d" providerId="AD" clId="Web-{8854128D-CBE0-4EAE-8651-A5804B8853E7}" dt="2022-07-05T15:24:34.215" v="34"/>
          <ac:picMkLst>
            <pc:docMk/>
            <pc:sldMk cId="27863898" sldId="257"/>
            <ac:picMk id="4" creationId="{007F98C5-67BD-72EB-7CF9-E4AAE610B011}"/>
          </ac:picMkLst>
        </pc:picChg>
      </pc:sldChg>
      <pc:sldChg chg="addSp delSp modSp new mod setBg setClrOvrMap">
        <pc:chgData name="Ani Dimova (2119452)" userId="S::2119452@student.uwtsd.ac.uk::a0a5b6fc-3d4e-4d6d-86da-0edc3e3c929d" providerId="AD" clId="Web-{8854128D-CBE0-4EAE-8651-A5804B8853E7}" dt="2022-07-05T15:34:07.494" v="105"/>
        <pc:sldMkLst>
          <pc:docMk/>
          <pc:sldMk cId="1393921542" sldId="258"/>
        </pc:sldMkLst>
        <pc:spChg chg="mod ord">
          <ac:chgData name="Ani Dimova (2119452)" userId="S::2119452@student.uwtsd.ac.uk::a0a5b6fc-3d4e-4d6d-86da-0edc3e3c929d" providerId="AD" clId="Web-{8854128D-CBE0-4EAE-8651-A5804B8853E7}" dt="2022-07-05T15:34:07.494" v="105"/>
          <ac:spMkLst>
            <pc:docMk/>
            <pc:sldMk cId="1393921542" sldId="258"/>
            <ac:spMk id="2" creationId="{B881A84A-7664-4221-C139-789A85517BE9}"/>
          </ac:spMkLst>
        </pc:spChg>
        <pc:spChg chg="add del">
          <ac:chgData name="Ani Dimova (2119452)" userId="S::2119452@student.uwtsd.ac.uk::a0a5b6fc-3d4e-4d6d-86da-0edc3e3c929d" providerId="AD" clId="Web-{8854128D-CBE0-4EAE-8651-A5804B8853E7}" dt="2022-07-05T15:33:49.572" v="97"/>
          <ac:spMkLst>
            <pc:docMk/>
            <pc:sldMk cId="1393921542" sldId="258"/>
            <ac:spMk id="3" creationId="{707EF665-93AF-5A54-5756-9FC87B7FF76C}"/>
          </ac:spMkLst>
        </pc:spChg>
        <pc:spChg chg="add del mod">
          <ac:chgData name="Ani Dimova (2119452)" userId="S::2119452@student.uwtsd.ac.uk::a0a5b6fc-3d4e-4d6d-86da-0edc3e3c929d" providerId="AD" clId="Web-{8854128D-CBE0-4EAE-8651-A5804B8853E7}" dt="2022-07-05T15:32:57.274" v="71"/>
          <ac:spMkLst>
            <pc:docMk/>
            <pc:sldMk cId="1393921542" sldId="258"/>
            <ac:spMk id="7" creationId="{4736E59D-1844-3426-4D65-5D2E573962C8}"/>
          </ac:spMkLst>
        </pc:spChg>
        <pc:spChg chg="add del">
          <ac:chgData name="Ani Dimova (2119452)" userId="S::2119452@student.uwtsd.ac.uk::a0a5b6fc-3d4e-4d6d-86da-0edc3e3c929d" providerId="AD" clId="Web-{8854128D-CBE0-4EAE-8651-A5804B8853E7}" dt="2022-07-05T15:32:59.633" v="75"/>
          <ac:spMkLst>
            <pc:docMk/>
            <pc:sldMk cId="1393921542" sldId="258"/>
            <ac:spMk id="8" creationId="{FBE20309-1FB9-4818-BAFA-9C4C0534178B}"/>
          </ac:spMkLst>
        </pc:spChg>
        <pc:spChg chg="add del">
          <ac:chgData name="Ani Dimova (2119452)" userId="S::2119452@student.uwtsd.ac.uk::a0a5b6fc-3d4e-4d6d-86da-0edc3e3c929d" providerId="AD" clId="Web-{8854128D-CBE0-4EAE-8651-A5804B8853E7}" dt="2022-07-05T15:30:29.927" v="59"/>
          <ac:spMkLst>
            <pc:docMk/>
            <pc:sldMk cId="1393921542" sldId="258"/>
            <ac:spMk id="9" creationId="{0D57E7FA-E8FC-45AC-868F-CDC8144939D6}"/>
          </ac:spMkLst>
        </pc:spChg>
        <pc:spChg chg="add del">
          <ac:chgData name="Ani Dimova (2119452)" userId="S::2119452@student.uwtsd.ac.uk::a0a5b6fc-3d4e-4d6d-86da-0edc3e3c929d" providerId="AD" clId="Web-{8854128D-CBE0-4EAE-8651-A5804B8853E7}" dt="2022-07-05T15:32:59.633" v="75"/>
          <ac:spMkLst>
            <pc:docMk/>
            <pc:sldMk cId="1393921542" sldId="258"/>
            <ac:spMk id="10" creationId="{FBD77573-9EF2-4C35-8285-A1CF6FBB0EA5}"/>
          </ac:spMkLst>
        </pc:spChg>
        <pc:spChg chg="add del">
          <ac:chgData name="Ani Dimova (2119452)" userId="S::2119452@student.uwtsd.ac.uk::a0a5b6fc-3d4e-4d6d-86da-0edc3e3c929d" providerId="AD" clId="Web-{8854128D-CBE0-4EAE-8651-A5804B8853E7}" dt="2022-07-05T15:30:29.927" v="59"/>
          <ac:spMkLst>
            <pc:docMk/>
            <pc:sldMk cId="1393921542" sldId="258"/>
            <ac:spMk id="11" creationId="{D47766EE-4192-4B2D-A5A0-F60F9A5F743F}"/>
          </ac:spMkLst>
        </pc:spChg>
        <pc:spChg chg="add del">
          <ac:chgData name="Ani Dimova (2119452)" userId="S::2119452@student.uwtsd.ac.uk::a0a5b6fc-3d4e-4d6d-86da-0edc3e3c929d" providerId="AD" clId="Web-{8854128D-CBE0-4EAE-8651-A5804B8853E7}" dt="2022-07-05T15:30:59.318" v="63"/>
          <ac:spMkLst>
            <pc:docMk/>
            <pc:sldMk cId="1393921542" sldId="258"/>
            <ac:spMk id="12" creationId="{0D57E7FA-E8FC-45AC-868F-CDC8144939D6}"/>
          </ac:spMkLst>
        </pc:spChg>
        <pc:spChg chg="add del">
          <ac:chgData name="Ani Dimova (2119452)" userId="S::2119452@student.uwtsd.ac.uk::a0a5b6fc-3d4e-4d6d-86da-0edc3e3c929d" providerId="AD" clId="Web-{8854128D-CBE0-4EAE-8651-A5804B8853E7}" dt="2022-07-05T15:30:29.927" v="59"/>
          <ac:spMkLst>
            <pc:docMk/>
            <pc:sldMk cId="1393921542" sldId="258"/>
            <ac:spMk id="13" creationId="{FE664A62-D0CB-4F7E-9B51-BA2214071413}"/>
          </ac:spMkLst>
        </pc:spChg>
        <pc:spChg chg="add del">
          <ac:chgData name="Ani Dimova (2119452)" userId="S::2119452@student.uwtsd.ac.uk::a0a5b6fc-3d4e-4d6d-86da-0edc3e3c929d" providerId="AD" clId="Web-{8854128D-CBE0-4EAE-8651-A5804B8853E7}" dt="2022-07-05T15:32:58.133" v="73"/>
          <ac:spMkLst>
            <pc:docMk/>
            <pc:sldMk cId="1393921542" sldId="258"/>
            <ac:spMk id="14" creationId="{D71EE3CA-B652-BC9C-90AF-BDF5460C849E}"/>
          </ac:spMkLst>
        </pc:spChg>
        <pc:spChg chg="add del">
          <ac:chgData name="Ani Dimova (2119452)" userId="S::2119452@student.uwtsd.ac.uk::a0a5b6fc-3d4e-4d6d-86da-0edc3e3c929d" providerId="AD" clId="Web-{8854128D-CBE0-4EAE-8651-A5804B8853E7}" dt="2022-07-05T15:32:59.633" v="75"/>
          <ac:spMkLst>
            <pc:docMk/>
            <pc:sldMk cId="1393921542" sldId="258"/>
            <ac:spMk id="15" creationId="{707EF665-93AF-5A54-5756-9FC87B7FF76C}"/>
          </ac:spMkLst>
        </pc:spChg>
        <pc:spChg chg="add del">
          <ac:chgData name="Ani Dimova (2119452)" userId="S::2119452@student.uwtsd.ac.uk::a0a5b6fc-3d4e-4d6d-86da-0edc3e3c929d" providerId="AD" clId="Web-{8854128D-CBE0-4EAE-8651-A5804B8853E7}" dt="2022-07-05T15:30:59.318" v="63"/>
          <ac:spMkLst>
            <pc:docMk/>
            <pc:sldMk cId="1393921542" sldId="258"/>
            <ac:spMk id="17" creationId="{06DA9DF9-31F7-4056-B42E-878CC92417B8}"/>
          </ac:spMkLst>
        </pc:spChg>
        <pc:spChg chg="add del">
          <ac:chgData name="Ani Dimova (2119452)" userId="S::2119452@student.uwtsd.ac.uk::a0a5b6fc-3d4e-4d6d-86da-0edc3e3c929d" providerId="AD" clId="Web-{8854128D-CBE0-4EAE-8651-A5804B8853E7}" dt="2022-07-05T15:32:58.133" v="73"/>
          <ac:spMkLst>
            <pc:docMk/>
            <pc:sldMk cId="1393921542" sldId="258"/>
            <ac:spMk id="19" creationId="{2C46C4D6-C474-4E92-B52E-944C1118F7B6}"/>
          </ac:spMkLst>
        </pc:spChg>
        <pc:spChg chg="add del">
          <ac:chgData name="Ani Dimova (2119452)" userId="S::2119452@student.uwtsd.ac.uk::a0a5b6fc-3d4e-4d6d-86da-0edc3e3c929d" providerId="AD" clId="Web-{8854128D-CBE0-4EAE-8651-A5804B8853E7}" dt="2022-07-05T15:32:58.133" v="73"/>
          <ac:spMkLst>
            <pc:docMk/>
            <pc:sldMk cId="1393921542" sldId="258"/>
            <ac:spMk id="20" creationId="{0E3596DD-156A-473E-9BB3-C6A29F7574E9}"/>
          </ac:spMkLst>
        </pc:spChg>
        <pc:spChg chg="add mod">
          <ac:chgData name="Ani Dimova (2119452)" userId="S::2119452@student.uwtsd.ac.uk::a0a5b6fc-3d4e-4d6d-86da-0edc3e3c929d" providerId="AD" clId="Web-{8854128D-CBE0-4EAE-8651-A5804B8853E7}" dt="2022-07-05T15:34:07.494" v="105"/>
          <ac:spMkLst>
            <pc:docMk/>
            <pc:sldMk cId="1393921542" sldId="258"/>
            <ac:spMk id="21" creationId="{8FFE49EE-065C-030F-C4B0-57C83D85984F}"/>
          </ac:spMkLst>
        </pc:spChg>
        <pc:spChg chg="add">
          <ac:chgData name="Ani Dimova (2119452)" userId="S::2119452@student.uwtsd.ac.uk::a0a5b6fc-3d4e-4d6d-86da-0edc3e3c929d" providerId="AD" clId="Web-{8854128D-CBE0-4EAE-8651-A5804B8853E7}" dt="2022-07-05T15:34:07.494" v="105"/>
          <ac:spMkLst>
            <pc:docMk/>
            <pc:sldMk cId="1393921542" sldId="258"/>
            <ac:spMk id="25" creationId="{D85FB4CB-8D3E-703C-6135-5DA1F8779D99}"/>
          </ac:spMkLst>
        </pc:spChg>
        <pc:spChg chg="add del">
          <ac:chgData name="Ani Dimova (2119452)" userId="S::2119452@student.uwtsd.ac.uk::a0a5b6fc-3d4e-4d6d-86da-0edc3e3c929d" providerId="AD" clId="Web-{8854128D-CBE0-4EAE-8651-A5804B8853E7}" dt="2022-07-05T15:34:01.963" v="102"/>
          <ac:spMkLst>
            <pc:docMk/>
            <pc:sldMk cId="1393921542" sldId="258"/>
            <ac:spMk id="26" creationId="{0D57E7FA-E8FC-45AC-868F-CDC8144939D6}"/>
          </ac:spMkLst>
        </pc:spChg>
        <pc:spChg chg="add del">
          <ac:chgData name="Ani Dimova (2119452)" userId="S::2119452@student.uwtsd.ac.uk::a0a5b6fc-3d4e-4d6d-86da-0edc3e3c929d" providerId="AD" clId="Web-{8854128D-CBE0-4EAE-8651-A5804B8853E7}" dt="2022-07-05T15:34:01.963" v="102"/>
          <ac:spMkLst>
            <pc:docMk/>
            <pc:sldMk cId="1393921542" sldId="258"/>
            <ac:spMk id="28" creationId="{DCE1AED4-C7FF-4468-BF54-4470A0A3E283}"/>
          </ac:spMkLst>
        </pc:spChg>
        <pc:spChg chg="add del">
          <ac:chgData name="Ani Dimova (2119452)" userId="S::2119452@student.uwtsd.ac.uk::a0a5b6fc-3d4e-4d6d-86da-0edc3e3c929d" providerId="AD" clId="Web-{8854128D-CBE0-4EAE-8651-A5804B8853E7}" dt="2022-07-05T15:34:01.963" v="102"/>
          <ac:spMkLst>
            <pc:docMk/>
            <pc:sldMk cId="1393921542" sldId="258"/>
            <ac:spMk id="30" creationId="{BDE94FAB-AA60-43B4-A2C3-3A940B9A951A}"/>
          </ac:spMkLst>
        </pc:spChg>
        <pc:spChg chg="add del">
          <ac:chgData name="Ani Dimova (2119452)" userId="S::2119452@student.uwtsd.ac.uk::a0a5b6fc-3d4e-4d6d-86da-0edc3e3c929d" providerId="AD" clId="Web-{8854128D-CBE0-4EAE-8651-A5804B8853E7}" dt="2022-07-05T15:34:07.479" v="104"/>
          <ac:spMkLst>
            <pc:docMk/>
            <pc:sldMk cId="1393921542" sldId="258"/>
            <ac:spMk id="32" creationId="{0D57E7FA-E8FC-45AC-868F-CDC8144939D6}"/>
          </ac:spMkLst>
        </pc:spChg>
        <pc:spChg chg="add del">
          <ac:chgData name="Ani Dimova (2119452)" userId="S::2119452@student.uwtsd.ac.uk::a0a5b6fc-3d4e-4d6d-86da-0edc3e3c929d" providerId="AD" clId="Web-{8854128D-CBE0-4EAE-8651-A5804B8853E7}" dt="2022-07-05T15:34:07.479" v="104"/>
          <ac:spMkLst>
            <pc:docMk/>
            <pc:sldMk cId="1393921542" sldId="258"/>
            <ac:spMk id="33" creationId="{B7BD7FCF-A254-4A97-A15C-319B67622677}"/>
          </ac:spMkLst>
        </pc:spChg>
        <pc:spChg chg="add del">
          <ac:chgData name="Ani Dimova (2119452)" userId="S::2119452@student.uwtsd.ac.uk::a0a5b6fc-3d4e-4d6d-86da-0edc3e3c929d" providerId="AD" clId="Web-{8854128D-CBE0-4EAE-8651-A5804B8853E7}" dt="2022-07-05T15:34:07.479" v="104"/>
          <ac:spMkLst>
            <pc:docMk/>
            <pc:sldMk cId="1393921542" sldId="258"/>
            <ac:spMk id="34" creationId="{52FFAF72-6204-4676-9C6F-9A4CC4D91805}"/>
          </ac:spMkLst>
        </pc:spChg>
        <pc:spChg chg="add">
          <ac:chgData name="Ani Dimova (2119452)" userId="S::2119452@student.uwtsd.ac.uk::a0a5b6fc-3d4e-4d6d-86da-0edc3e3c929d" providerId="AD" clId="Web-{8854128D-CBE0-4EAE-8651-A5804B8853E7}" dt="2022-07-05T15:34:07.494" v="105"/>
          <ac:spMkLst>
            <pc:docMk/>
            <pc:sldMk cId="1393921542" sldId="258"/>
            <ac:spMk id="36" creationId="{0E3596DD-156A-473E-9BB3-C6A29F7574E9}"/>
          </ac:spMkLst>
        </pc:spChg>
        <pc:spChg chg="add">
          <ac:chgData name="Ani Dimova (2119452)" userId="S::2119452@student.uwtsd.ac.uk::a0a5b6fc-3d4e-4d6d-86da-0edc3e3c929d" providerId="AD" clId="Web-{8854128D-CBE0-4EAE-8651-A5804B8853E7}" dt="2022-07-05T15:34:07.494" v="105"/>
          <ac:spMkLst>
            <pc:docMk/>
            <pc:sldMk cId="1393921542" sldId="258"/>
            <ac:spMk id="37" creationId="{2C46C4D6-C474-4E92-B52E-944C1118F7B6}"/>
          </ac:spMkLst>
        </pc:spChg>
        <pc:picChg chg="add del mod ord">
          <ac:chgData name="Ani Dimova (2119452)" userId="S::2119452@student.uwtsd.ac.uk::a0a5b6fc-3d4e-4d6d-86da-0edc3e3c929d" providerId="AD" clId="Web-{8854128D-CBE0-4EAE-8651-A5804B8853E7}" dt="2022-07-05T15:32:58.899" v="74"/>
          <ac:picMkLst>
            <pc:docMk/>
            <pc:sldMk cId="1393921542" sldId="258"/>
            <ac:picMk id="4" creationId="{BAD94859-9A56-DB6E-7507-74AF6B7C57C7}"/>
          </ac:picMkLst>
        </pc:picChg>
        <pc:picChg chg="add del">
          <ac:chgData name="Ani Dimova (2119452)" userId="S::2119452@student.uwtsd.ac.uk::a0a5b6fc-3d4e-4d6d-86da-0edc3e3c929d" providerId="AD" clId="Web-{8854128D-CBE0-4EAE-8651-A5804B8853E7}" dt="2022-07-05T15:30:29.927" v="59"/>
          <ac:picMkLst>
            <pc:docMk/>
            <pc:sldMk cId="1393921542" sldId="258"/>
            <ac:picMk id="5" creationId="{8EF945E9-F45D-3E02-5419-E3CFCD9EA701}"/>
          </ac:picMkLst>
        </pc:picChg>
        <pc:picChg chg="add del mod ord">
          <ac:chgData name="Ani Dimova (2119452)" userId="S::2119452@student.uwtsd.ac.uk::a0a5b6fc-3d4e-4d6d-86da-0edc3e3c929d" providerId="AD" clId="Web-{8854128D-CBE0-4EAE-8651-A5804B8853E7}" dt="2022-07-05T15:32:57.274" v="72"/>
          <ac:picMkLst>
            <pc:docMk/>
            <pc:sldMk cId="1393921542" sldId="258"/>
            <ac:picMk id="6" creationId="{CDB23F77-CE6A-B326-591E-DF016034785E}"/>
          </ac:picMkLst>
        </pc:picChg>
        <pc:picChg chg="add mod ord">
          <ac:chgData name="Ani Dimova (2119452)" userId="S::2119452@student.uwtsd.ac.uk::a0a5b6fc-3d4e-4d6d-86da-0edc3e3c929d" providerId="AD" clId="Web-{8854128D-CBE0-4EAE-8651-A5804B8853E7}" dt="2022-07-05T15:34:07.494" v="105"/>
          <ac:picMkLst>
            <pc:docMk/>
            <pc:sldMk cId="1393921542" sldId="258"/>
            <ac:picMk id="18" creationId="{4F6367F0-DB5A-A676-0760-0DC5648F4F04}"/>
          </ac:picMkLst>
        </pc:picChg>
      </pc:sldChg>
      <pc:sldChg chg="modSp new">
        <pc:chgData name="Ani Dimova (2119452)" userId="S::2119452@student.uwtsd.ac.uk::a0a5b6fc-3d4e-4d6d-86da-0edc3e3c929d" providerId="AD" clId="Web-{8854128D-CBE0-4EAE-8651-A5804B8853E7}" dt="2022-07-05T15:35:00.261" v="122" actId="20577"/>
        <pc:sldMkLst>
          <pc:docMk/>
          <pc:sldMk cId="3131574691" sldId="259"/>
        </pc:sldMkLst>
        <pc:spChg chg="mod">
          <ac:chgData name="Ani Dimova (2119452)" userId="S::2119452@student.uwtsd.ac.uk::a0a5b6fc-3d4e-4d6d-86da-0edc3e3c929d" providerId="AD" clId="Web-{8854128D-CBE0-4EAE-8651-A5804B8853E7}" dt="2022-07-05T15:35:00.261" v="122" actId="20577"/>
          <ac:spMkLst>
            <pc:docMk/>
            <pc:sldMk cId="3131574691" sldId="259"/>
            <ac:spMk id="2" creationId="{88BF7440-015F-C22E-7042-69948E809BC5}"/>
          </ac:spMkLst>
        </pc:spChg>
      </pc:sldChg>
      <pc:sldChg chg="new">
        <pc:chgData name="Ani Dimova (2119452)" userId="S::2119452@student.uwtsd.ac.uk::a0a5b6fc-3d4e-4d6d-86da-0edc3e3c929d" providerId="AD" clId="Web-{8854128D-CBE0-4EAE-8651-A5804B8853E7}" dt="2022-07-05T15:20:11.537" v="19"/>
        <pc:sldMkLst>
          <pc:docMk/>
          <pc:sldMk cId="1755319708" sldId="260"/>
        </pc:sldMkLst>
      </pc:sldChg>
      <pc:sldChg chg="new">
        <pc:chgData name="Ani Dimova (2119452)" userId="S::2119452@student.uwtsd.ac.uk::a0a5b6fc-3d4e-4d6d-86da-0edc3e3c929d" providerId="AD" clId="Web-{8854128D-CBE0-4EAE-8651-A5804B8853E7}" dt="2022-07-05T15:20:13.725" v="20"/>
        <pc:sldMkLst>
          <pc:docMk/>
          <pc:sldMk cId="2945553408" sldId="261"/>
        </pc:sldMkLst>
      </pc:sldChg>
      <pc:sldChg chg="addSp delSp modSp new mod setBg">
        <pc:chgData name="Ani Dimova (2119452)" userId="S::2119452@student.uwtsd.ac.uk::a0a5b6fc-3d4e-4d6d-86da-0edc3e3c929d" providerId="AD" clId="Web-{8854128D-CBE0-4EAE-8651-A5804B8853E7}" dt="2022-07-05T15:27:25.454" v="52"/>
        <pc:sldMkLst>
          <pc:docMk/>
          <pc:sldMk cId="1424444445" sldId="262"/>
        </pc:sldMkLst>
        <pc:spChg chg="mod">
          <ac:chgData name="Ani Dimova (2119452)" userId="S::2119452@student.uwtsd.ac.uk::a0a5b6fc-3d4e-4d6d-86da-0edc3e3c929d" providerId="AD" clId="Web-{8854128D-CBE0-4EAE-8651-A5804B8853E7}" dt="2022-07-05T15:27:25.454" v="52"/>
          <ac:spMkLst>
            <pc:docMk/>
            <pc:sldMk cId="1424444445" sldId="262"/>
            <ac:spMk id="2" creationId="{C063DC59-9B35-2313-696E-85F7FBD0DB56}"/>
          </ac:spMkLst>
        </pc:spChg>
        <pc:spChg chg="del">
          <ac:chgData name="Ani Dimova (2119452)" userId="S::2119452@student.uwtsd.ac.uk::a0a5b6fc-3d4e-4d6d-86da-0edc3e3c929d" providerId="AD" clId="Web-{8854128D-CBE0-4EAE-8651-A5804B8853E7}" dt="2022-07-05T15:27:11.406" v="46"/>
          <ac:spMkLst>
            <pc:docMk/>
            <pc:sldMk cId="1424444445" sldId="262"/>
            <ac:spMk id="3" creationId="{DF599390-C462-CE75-AE23-E2B100341FCA}"/>
          </ac:spMkLst>
        </pc:spChg>
        <pc:spChg chg="add mod">
          <ac:chgData name="Ani Dimova (2119452)" userId="S::2119452@student.uwtsd.ac.uk::a0a5b6fc-3d4e-4d6d-86da-0edc3e3c929d" providerId="AD" clId="Web-{8854128D-CBE0-4EAE-8651-A5804B8853E7}" dt="2022-07-05T15:27:25.454" v="52"/>
          <ac:spMkLst>
            <pc:docMk/>
            <pc:sldMk cId="1424444445" sldId="262"/>
            <ac:spMk id="5" creationId="{64A6415A-4557-249E-FCF9-F52903F38C89}"/>
          </ac:spMkLst>
        </pc:spChg>
        <pc:spChg chg="add">
          <ac:chgData name="Ani Dimova (2119452)" userId="S::2119452@student.uwtsd.ac.uk::a0a5b6fc-3d4e-4d6d-86da-0edc3e3c929d" providerId="AD" clId="Web-{8854128D-CBE0-4EAE-8651-A5804B8853E7}" dt="2022-07-05T15:27:25.454" v="52"/>
          <ac:spMkLst>
            <pc:docMk/>
            <pc:sldMk cId="1424444445" sldId="262"/>
            <ac:spMk id="9" creationId="{387831E3-2159-A668-184E-DA747DE07588}"/>
          </ac:spMkLst>
        </pc:spChg>
        <pc:spChg chg="add del">
          <ac:chgData name="Ani Dimova (2119452)" userId="S::2119452@student.uwtsd.ac.uk::a0a5b6fc-3d4e-4d6d-86da-0edc3e3c929d" providerId="AD" clId="Web-{8854128D-CBE0-4EAE-8651-A5804B8853E7}" dt="2022-07-05T15:27:25.454" v="51"/>
          <ac:spMkLst>
            <pc:docMk/>
            <pc:sldMk cId="1424444445" sldId="262"/>
            <ac:spMk id="10" creationId="{0D57E7FA-E8FC-45AC-868F-CDC8144939D6}"/>
          </ac:spMkLst>
        </pc:spChg>
        <pc:spChg chg="add del">
          <ac:chgData name="Ani Dimova (2119452)" userId="S::2119452@student.uwtsd.ac.uk::a0a5b6fc-3d4e-4d6d-86da-0edc3e3c929d" providerId="AD" clId="Web-{8854128D-CBE0-4EAE-8651-A5804B8853E7}" dt="2022-07-05T15:27:25.454" v="51"/>
          <ac:spMkLst>
            <pc:docMk/>
            <pc:sldMk cId="1424444445" sldId="262"/>
            <ac:spMk id="12" creationId="{B7BD7FCF-A254-4A97-A15C-319B67622677}"/>
          </ac:spMkLst>
        </pc:spChg>
        <pc:spChg chg="add del">
          <ac:chgData name="Ani Dimova (2119452)" userId="S::2119452@student.uwtsd.ac.uk::a0a5b6fc-3d4e-4d6d-86da-0edc3e3c929d" providerId="AD" clId="Web-{8854128D-CBE0-4EAE-8651-A5804B8853E7}" dt="2022-07-05T15:27:25.454" v="51"/>
          <ac:spMkLst>
            <pc:docMk/>
            <pc:sldMk cId="1424444445" sldId="262"/>
            <ac:spMk id="14" creationId="{52FFAF72-6204-4676-9C6F-9A4CC4D91805}"/>
          </ac:spMkLst>
        </pc:spChg>
        <pc:spChg chg="add">
          <ac:chgData name="Ani Dimova (2119452)" userId="S::2119452@student.uwtsd.ac.uk::a0a5b6fc-3d4e-4d6d-86da-0edc3e3c929d" providerId="AD" clId="Web-{8854128D-CBE0-4EAE-8651-A5804B8853E7}" dt="2022-07-05T15:27:25.454" v="52"/>
          <ac:spMkLst>
            <pc:docMk/>
            <pc:sldMk cId="1424444445" sldId="262"/>
            <ac:spMk id="16" creationId="{0E3596DD-156A-473E-9BB3-C6A29F7574E9}"/>
          </ac:spMkLst>
        </pc:spChg>
        <pc:spChg chg="add">
          <ac:chgData name="Ani Dimova (2119452)" userId="S::2119452@student.uwtsd.ac.uk::a0a5b6fc-3d4e-4d6d-86da-0edc3e3c929d" providerId="AD" clId="Web-{8854128D-CBE0-4EAE-8651-A5804B8853E7}" dt="2022-07-05T15:27:25.454" v="52"/>
          <ac:spMkLst>
            <pc:docMk/>
            <pc:sldMk cId="1424444445" sldId="262"/>
            <ac:spMk id="17" creationId="{2C46C4D6-C474-4E92-B52E-944C1118F7B6}"/>
          </ac:spMkLst>
        </pc:spChg>
        <pc:picChg chg="add mod ord">
          <ac:chgData name="Ani Dimova (2119452)" userId="S::2119452@student.uwtsd.ac.uk::a0a5b6fc-3d4e-4d6d-86da-0edc3e3c929d" providerId="AD" clId="Web-{8854128D-CBE0-4EAE-8651-A5804B8853E7}" dt="2022-07-05T15:27:25.454" v="52"/>
          <ac:picMkLst>
            <pc:docMk/>
            <pc:sldMk cId="1424444445" sldId="262"/>
            <ac:picMk id="4" creationId="{38710E4D-D15E-53BE-F33C-3B0D6A55B705}"/>
          </ac:picMkLst>
        </pc:picChg>
      </pc:sldChg>
      <pc:sldMasterChg chg="del delSldLayout">
        <pc:chgData name="Ani Dimova (2119452)" userId="S::2119452@student.uwtsd.ac.uk::a0a5b6fc-3d4e-4d6d-86da-0edc3e3c929d" providerId="AD" clId="Web-{8854128D-CBE0-4EAE-8651-A5804B8853E7}" dt="2022-07-05T15:18:57.270" v="0"/>
        <pc:sldMasterMkLst>
          <pc:docMk/>
          <pc:sldMasterMk cId="2460954070" sldId="2147483660"/>
        </pc:sldMasterMkLst>
        <pc:sldLayoutChg chg="del">
          <pc:chgData name="Ani Dimova (2119452)" userId="S::2119452@student.uwtsd.ac.uk::a0a5b6fc-3d4e-4d6d-86da-0edc3e3c929d" providerId="AD" clId="Web-{8854128D-CBE0-4EAE-8651-A5804B8853E7}" dt="2022-07-05T15:18:57.270" v="0"/>
          <pc:sldLayoutMkLst>
            <pc:docMk/>
            <pc:sldMasterMk cId="2460954070" sldId="2147483660"/>
            <pc:sldLayoutMk cId="2385387890" sldId="2147483661"/>
          </pc:sldLayoutMkLst>
        </pc:sldLayoutChg>
        <pc:sldLayoutChg chg="del">
          <pc:chgData name="Ani Dimova (2119452)" userId="S::2119452@student.uwtsd.ac.uk::a0a5b6fc-3d4e-4d6d-86da-0edc3e3c929d" providerId="AD" clId="Web-{8854128D-CBE0-4EAE-8651-A5804B8853E7}" dt="2022-07-05T15:18:57.270" v="0"/>
          <pc:sldLayoutMkLst>
            <pc:docMk/>
            <pc:sldMasterMk cId="2460954070" sldId="2147483660"/>
            <pc:sldLayoutMk cId="949138452" sldId="2147483662"/>
          </pc:sldLayoutMkLst>
        </pc:sldLayoutChg>
        <pc:sldLayoutChg chg="del">
          <pc:chgData name="Ani Dimova (2119452)" userId="S::2119452@student.uwtsd.ac.uk::a0a5b6fc-3d4e-4d6d-86da-0edc3e3c929d" providerId="AD" clId="Web-{8854128D-CBE0-4EAE-8651-A5804B8853E7}" dt="2022-07-05T15:18:57.270" v="0"/>
          <pc:sldLayoutMkLst>
            <pc:docMk/>
            <pc:sldMasterMk cId="2460954070" sldId="2147483660"/>
            <pc:sldLayoutMk cId="2591524520" sldId="2147483663"/>
          </pc:sldLayoutMkLst>
        </pc:sldLayoutChg>
        <pc:sldLayoutChg chg="del">
          <pc:chgData name="Ani Dimova (2119452)" userId="S::2119452@student.uwtsd.ac.uk::a0a5b6fc-3d4e-4d6d-86da-0edc3e3c929d" providerId="AD" clId="Web-{8854128D-CBE0-4EAE-8651-A5804B8853E7}" dt="2022-07-05T15:18:57.270" v="0"/>
          <pc:sldLayoutMkLst>
            <pc:docMk/>
            <pc:sldMasterMk cId="2460954070" sldId="2147483660"/>
            <pc:sldLayoutMk cId="1203092039" sldId="2147483664"/>
          </pc:sldLayoutMkLst>
        </pc:sldLayoutChg>
        <pc:sldLayoutChg chg="del">
          <pc:chgData name="Ani Dimova (2119452)" userId="S::2119452@student.uwtsd.ac.uk::a0a5b6fc-3d4e-4d6d-86da-0edc3e3c929d" providerId="AD" clId="Web-{8854128D-CBE0-4EAE-8651-A5804B8853E7}" dt="2022-07-05T15:18:57.270" v="0"/>
          <pc:sldLayoutMkLst>
            <pc:docMk/>
            <pc:sldMasterMk cId="2460954070" sldId="2147483660"/>
            <pc:sldLayoutMk cId="3733172339" sldId="2147483665"/>
          </pc:sldLayoutMkLst>
        </pc:sldLayoutChg>
        <pc:sldLayoutChg chg="del">
          <pc:chgData name="Ani Dimova (2119452)" userId="S::2119452@student.uwtsd.ac.uk::a0a5b6fc-3d4e-4d6d-86da-0edc3e3c929d" providerId="AD" clId="Web-{8854128D-CBE0-4EAE-8651-A5804B8853E7}" dt="2022-07-05T15:18:57.270" v="0"/>
          <pc:sldLayoutMkLst>
            <pc:docMk/>
            <pc:sldMasterMk cId="2460954070" sldId="2147483660"/>
            <pc:sldLayoutMk cId="3210312558" sldId="2147483666"/>
          </pc:sldLayoutMkLst>
        </pc:sldLayoutChg>
        <pc:sldLayoutChg chg="del">
          <pc:chgData name="Ani Dimova (2119452)" userId="S::2119452@student.uwtsd.ac.uk::a0a5b6fc-3d4e-4d6d-86da-0edc3e3c929d" providerId="AD" clId="Web-{8854128D-CBE0-4EAE-8651-A5804B8853E7}" dt="2022-07-05T15:18:57.270" v="0"/>
          <pc:sldLayoutMkLst>
            <pc:docMk/>
            <pc:sldMasterMk cId="2460954070" sldId="2147483660"/>
            <pc:sldLayoutMk cId="3146388984" sldId="2147483667"/>
          </pc:sldLayoutMkLst>
        </pc:sldLayoutChg>
        <pc:sldLayoutChg chg="del">
          <pc:chgData name="Ani Dimova (2119452)" userId="S::2119452@student.uwtsd.ac.uk::a0a5b6fc-3d4e-4d6d-86da-0edc3e3c929d" providerId="AD" clId="Web-{8854128D-CBE0-4EAE-8651-A5804B8853E7}" dt="2022-07-05T15:18:57.270" v="0"/>
          <pc:sldLayoutMkLst>
            <pc:docMk/>
            <pc:sldMasterMk cId="2460954070" sldId="2147483660"/>
            <pc:sldLayoutMk cId="3171841454" sldId="2147483668"/>
          </pc:sldLayoutMkLst>
        </pc:sldLayoutChg>
        <pc:sldLayoutChg chg="del">
          <pc:chgData name="Ani Dimova (2119452)" userId="S::2119452@student.uwtsd.ac.uk::a0a5b6fc-3d4e-4d6d-86da-0edc3e3c929d" providerId="AD" clId="Web-{8854128D-CBE0-4EAE-8651-A5804B8853E7}" dt="2022-07-05T15:18:57.270" v="0"/>
          <pc:sldLayoutMkLst>
            <pc:docMk/>
            <pc:sldMasterMk cId="2460954070" sldId="2147483660"/>
            <pc:sldLayoutMk cId="1718958274" sldId="2147483669"/>
          </pc:sldLayoutMkLst>
        </pc:sldLayoutChg>
        <pc:sldLayoutChg chg="del">
          <pc:chgData name="Ani Dimova (2119452)" userId="S::2119452@student.uwtsd.ac.uk::a0a5b6fc-3d4e-4d6d-86da-0edc3e3c929d" providerId="AD" clId="Web-{8854128D-CBE0-4EAE-8651-A5804B8853E7}" dt="2022-07-05T15:18:57.270" v="0"/>
          <pc:sldLayoutMkLst>
            <pc:docMk/>
            <pc:sldMasterMk cId="2460954070" sldId="2147483660"/>
            <pc:sldLayoutMk cId="2202905451" sldId="2147483670"/>
          </pc:sldLayoutMkLst>
        </pc:sldLayoutChg>
        <pc:sldLayoutChg chg="del">
          <pc:chgData name="Ani Dimova (2119452)" userId="S::2119452@student.uwtsd.ac.uk::a0a5b6fc-3d4e-4d6d-86da-0edc3e3c929d" providerId="AD" clId="Web-{8854128D-CBE0-4EAE-8651-A5804B8853E7}" dt="2022-07-05T15:18:57.270" v="0"/>
          <pc:sldLayoutMkLst>
            <pc:docMk/>
            <pc:sldMasterMk cId="2460954070" sldId="2147483660"/>
            <pc:sldLayoutMk cId="3479445657" sldId="2147483671"/>
          </pc:sldLayoutMkLst>
        </pc:sldLayoutChg>
      </pc:sldMasterChg>
      <pc:sldMasterChg chg="add replId addSldLayout">
        <pc:chgData name="Ani Dimova (2119452)" userId="S::2119452@student.uwtsd.ac.uk::a0a5b6fc-3d4e-4d6d-86da-0edc3e3c929d" providerId="AD" clId="Web-{8854128D-CBE0-4EAE-8651-A5804B8853E7}" dt="2022-07-05T15:18:57.270" v="0"/>
        <pc:sldMasterMkLst>
          <pc:docMk/>
          <pc:sldMasterMk cId="745600074" sldId="2147483672"/>
        </pc:sldMasterMkLst>
        <pc:sldLayoutChg chg="add">
          <pc:chgData name="Ani Dimova (2119452)" userId="S::2119452@student.uwtsd.ac.uk::a0a5b6fc-3d4e-4d6d-86da-0edc3e3c929d" providerId="AD" clId="Web-{8854128D-CBE0-4EAE-8651-A5804B8853E7}" dt="2022-07-05T15:18:57.270" v="0"/>
          <pc:sldLayoutMkLst>
            <pc:docMk/>
            <pc:sldMasterMk cId="745600074" sldId="2147483672"/>
            <pc:sldLayoutMk cId="221664729" sldId="2147483673"/>
          </pc:sldLayoutMkLst>
        </pc:sldLayoutChg>
        <pc:sldLayoutChg chg="add">
          <pc:chgData name="Ani Dimova (2119452)" userId="S::2119452@student.uwtsd.ac.uk::a0a5b6fc-3d4e-4d6d-86da-0edc3e3c929d" providerId="AD" clId="Web-{8854128D-CBE0-4EAE-8651-A5804B8853E7}" dt="2022-07-05T15:18:57.270" v="0"/>
          <pc:sldLayoutMkLst>
            <pc:docMk/>
            <pc:sldMasterMk cId="745600074" sldId="2147483672"/>
            <pc:sldLayoutMk cId="1522256944" sldId="2147483674"/>
          </pc:sldLayoutMkLst>
        </pc:sldLayoutChg>
        <pc:sldLayoutChg chg="add replId">
          <pc:chgData name="Ani Dimova (2119452)" userId="S::2119452@student.uwtsd.ac.uk::a0a5b6fc-3d4e-4d6d-86da-0edc3e3c929d" providerId="AD" clId="Web-{8854128D-CBE0-4EAE-8651-A5804B8853E7}" dt="2022-07-05T15:18:57.270" v="0"/>
          <pc:sldLayoutMkLst>
            <pc:docMk/>
            <pc:sldMasterMk cId="745600074" sldId="2147483672"/>
            <pc:sldLayoutMk cId="4060005675" sldId="2147483675"/>
          </pc:sldLayoutMkLst>
        </pc:sldLayoutChg>
        <pc:sldLayoutChg chg="add replId">
          <pc:chgData name="Ani Dimova (2119452)" userId="S::2119452@student.uwtsd.ac.uk::a0a5b6fc-3d4e-4d6d-86da-0edc3e3c929d" providerId="AD" clId="Web-{8854128D-CBE0-4EAE-8651-A5804B8853E7}" dt="2022-07-05T15:18:57.270" v="0"/>
          <pc:sldLayoutMkLst>
            <pc:docMk/>
            <pc:sldMasterMk cId="745600074" sldId="2147483672"/>
            <pc:sldLayoutMk cId="3000828403" sldId="2147483676"/>
          </pc:sldLayoutMkLst>
        </pc:sldLayoutChg>
        <pc:sldLayoutChg chg="add replId">
          <pc:chgData name="Ani Dimova (2119452)" userId="S::2119452@student.uwtsd.ac.uk::a0a5b6fc-3d4e-4d6d-86da-0edc3e3c929d" providerId="AD" clId="Web-{8854128D-CBE0-4EAE-8651-A5804B8853E7}" dt="2022-07-05T15:18:57.270" v="0"/>
          <pc:sldLayoutMkLst>
            <pc:docMk/>
            <pc:sldMasterMk cId="745600074" sldId="2147483672"/>
            <pc:sldLayoutMk cId="3338036108" sldId="2147483677"/>
          </pc:sldLayoutMkLst>
        </pc:sldLayoutChg>
        <pc:sldLayoutChg chg="add replId">
          <pc:chgData name="Ani Dimova (2119452)" userId="S::2119452@student.uwtsd.ac.uk::a0a5b6fc-3d4e-4d6d-86da-0edc3e3c929d" providerId="AD" clId="Web-{8854128D-CBE0-4EAE-8651-A5804B8853E7}" dt="2022-07-05T15:18:57.270" v="0"/>
          <pc:sldLayoutMkLst>
            <pc:docMk/>
            <pc:sldMasterMk cId="745600074" sldId="2147483672"/>
            <pc:sldLayoutMk cId="880979540" sldId="2147483678"/>
          </pc:sldLayoutMkLst>
        </pc:sldLayoutChg>
        <pc:sldLayoutChg chg="add replId">
          <pc:chgData name="Ani Dimova (2119452)" userId="S::2119452@student.uwtsd.ac.uk::a0a5b6fc-3d4e-4d6d-86da-0edc3e3c929d" providerId="AD" clId="Web-{8854128D-CBE0-4EAE-8651-A5804B8853E7}" dt="2022-07-05T15:18:57.270" v="0"/>
          <pc:sldLayoutMkLst>
            <pc:docMk/>
            <pc:sldMasterMk cId="745600074" sldId="2147483672"/>
            <pc:sldLayoutMk cId="4167181482" sldId="2147483679"/>
          </pc:sldLayoutMkLst>
        </pc:sldLayoutChg>
        <pc:sldLayoutChg chg="add replId">
          <pc:chgData name="Ani Dimova (2119452)" userId="S::2119452@student.uwtsd.ac.uk::a0a5b6fc-3d4e-4d6d-86da-0edc3e3c929d" providerId="AD" clId="Web-{8854128D-CBE0-4EAE-8651-A5804B8853E7}" dt="2022-07-05T15:18:57.270" v="0"/>
          <pc:sldLayoutMkLst>
            <pc:docMk/>
            <pc:sldMasterMk cId="745600074" sldId="2147483672"/>
            <pc:sldLayoutMk cId="2817855154" sldId="2147483680"/>
          </pc:sldLayoutMkLst>
        </pc:sldLayoutChg>
        <pc:sldLayoutChg chg="add replId">
          <pc:chgData name="Ani Dimova (2119452)" userId="S::2119452@student.uwtsd.ac.uk::a0a5b6fc-3d4e-4d6d-86da-0edc3e3c929d" providerId="AD" clId="Web-{8854128D-CBE0-4EAE-8651-A5804B8853E7}" dt="2022-07-05T15:18:57.270" v="0"/>
          <pc:sldLayoutMkLst>
            <pc:docMk/>
            <pc:sldMasterMk cId="745600074" sldId="2147483672"/>
            <pc:sldLayoutMk cId="1251799972" sldId="2147483681"/>
          </pc:sldLayoutMkLst>
        </pc:sldLayoutChg>
        <pc:sldLayoutChg chg="add replId">
          <pc:chgData name="Ani Dimova (2119452)" userId="S::2119452@student.uwtsd.ac.uk::a0a5b6fc-3d4e-4d6d-86da-0edc3e3c929d" providerId="AD" clId="Web-{8854128D-CBE0-4EAE-8651-A5804B8853E7}" dt="2022-07-05T15:18:57.270" v="0"/>
          <pc:sldLayoutMkLst>
            <pc:docMk/>
            <pc:sldMasterMk cId="745600074" sldId="2147483672"/>
            <pc:sldLayoutMk cId="3151358508" sldId="2147483682"/>
          </pc:sldLayoutMkLst>
        </pc:sldLayoutChg>
        <pc:sldLayoutChg chg="add replId">
          <pc:chgData name="Ani Dimova (2119452)" userId="S::2119452@student.uwtsd.ac.uk::a0a5b6fc-3d4e-4d6d-86da-0edc3e3c929d" providerId="AD" clId="Web-{8854128D-CBE0-4EAE-8651-A5804B8853E7}" dt="2022-07-05T15:18:57.270" v="0"/>
          <pc:sldLayoutMkLst>
            <pc:docMk/>
            <pc:sldMasterMk cId="745600074" sldId="2147483672"/>
            <pc:sldLayoutMk cId="3197157443" sldId="2147483683"/>
          </pc:sldLayoutMkLst>
        </pc:sldLayoutChg>
        <pc:sldLayoutChg chg="add replId">
          <pc:chgData name="Ani Dimova (2119452)" userId="S::2119452@student.uwtsd.ac.uk::a0a5b6fc-3d4e-4d6d-86da-0edc3e3c929d" providerId="AD" clId="Web-{8854128D-CBE0-4EAE-8651-A5804B8853E7}" dt="2022-07-05T15:18:57.270" v="0"/>
          <pc:sldLayoutMkLst>
            <pc:docMk/>
            <pc:sldMasterMk cId="745600074" sldId="2147483672"/>
            <pc:sldLayoutMk cId="1689899410" sldId="2147483684"/>
          </pc:sldLayoutMkLst>
        </pc:sldLayoutChg>
      </pc:sldMasterChg>
    </pc:docChg>
  </pc:docChgLst>
  <pc:docChgLst>
    <pc:chgData name="Ani Dimova (2119452)" userId="S::2119452@student.uwtsd.ac.uk::a0a5b6fc-3d4e-4d6d-86da-0edc3e3c929d" providerId="AD" clId="Web-{1926FD5A-F460-B73D-A631-230589CCAB90}"/>
    <pc:docChg chg="modSld">
      <pc:chgData name="Ani Dimova (2119452)" userId="S::2119452@student.uwtsd.ac.uk::a0a5b6fc-3d4e-4d6d-86da-0edc3e3c929d" providerId="AD" clId="Web-{1926FD5A-F460-B73D-A631-230589CCAB90}" dt="2022-07-10T08:13:12.095" v="6" actId="20577"/>
      <pc:docMkLst>
        <pc:docMk/>
      </pc:docMkLst>
      <pc:sldChg chg="modSp">
        <pc:chgData name="Ani Dimova (2119452)" userId="S::2119452@student.uwtsd.ac.uk::a0a5b6fc-3d4e-4d6d-86da-0edc3e3c929d" providerId="AD" clId="Web-{1926FD5A-F460-B73D-A631-230589CCAB90}" dt="2022-07-10T08:13:12.095" v="6" actId="20577"/>
        <pc:sldMkLst>
          <pc:docMk/>
          <pc:sldMk cId="4108452166" sldId="265"/>
        </pc:sldMkLst>
        <pc:spChg chg="mod">
          <ac:chgData name="Ani Dimova (2119452)" userId="S::2119452@student.uwtsd.ac.uk::a0a5b6fc-3d4e-4d6d-86da-0edc3e3c929d" providerId="AD" clId="Web-{1926FD5A-F460-B73D-A631-230589CCAB90}" dt="2022-07-10T08:13:12.095" v="6" actId="20577"/>
          <ac:spMkLst>
            <pc:docMk/>
            <pc:sldMk cId="4108452166" sldId="265"/>
            <ac:spMk id="2" creationId="{D20BB8B0-0CC5-7550-BD75-BD1B723BDB7A}"/>
          </ac:spMkLst>
        </pc:spChg>
      </pc:sldChg>
    </pc:docChg>
  </pc:docChgLst>
  <pc:docChgLst>
    <pc:chgData name="Ani Dimova" userId="a0a5b6fc-3d4e-4d6d-86da-0edc3e3c929d" providerId="ADAL" clId="{D4E37D06-D2C3-4E45-BE02-5B1BEFB167C0}"/>
    <pc:docChg chg="undo custSel modSld">
      <pc:chgData name="Ani Dimova" userId="a0a5b6fc-3d4e-4d6d-86da-0edc3e3c929d" providerId="ADAL" clId="{D4E37D06-D2C3-4E45-BE02-5B1BEFB167C0}" dt="2022-07-10T08:54:32.263" v="156" actId="27636"/>
      <pc:docMkLst>
        <pc:docMk/>
      </pc:docMkLst>
      <pc:sldChg chg="addSp delSp modSp modNotesTx">
        <pc:chgData name="Ani Dimova" userId="a0a5b6fc-3d4e-4d6d-86da-0edc3e3c929d" providerId="ADAL" clId="{D4E37D06-D2C3-4E45-BE02-5B1BEFB167C0}" dt="2022-07-09T21:05:45.318" v="102" actId="962"/>
        <pc:sldMkLst>
          <pc:docMk/>
          <pc:sldMk cId="27863898" sldId="257"/>
        </pc:sldMkLst>
        <pc:spChg chg="del mod">
          <ac:chgData name="Ani Dimova" userId="a0a5b6fc-3d4e-4d6d-86da-0edc3e3c929d" providerId="ADAL" clId="{D4E37D06-D2C3-4E45-BE02-5B1BEFB167C0}" dt="2022-07-09T21:03:38.220" v="76" actId="21"/>
          <ac:spMkLst>
            <pc:docMk/>
            <pc:sldMk cId="27863898" sldId="257"/>
            <ac:spMk id="2" creationId="{747290D4-FEA0-7A6E-4C94-05447DF72DDC}"/>
          </ac:spMkLst>
        </pc:spChg>
        <pc:spChg chg="add del">
          <ac:chgData name="Ani Dimova" userId="a0a5b6fc-3d4e-4d6d-86da-0edc3e3c929d" providerId="ADAL" clId="{D4E37D06-D2C3-4E45-BE02-5B1BEFB167C0}" dt="2022-07-09T21:00:05.678" v="24" actId="22"/>
          <ac:spMkLst>
            <pc:docMk/>
            <pc:sldMk cId="27863898" sldId="257"/>
            <ac:spMk id="9" creationId="{32838711-AC92-0848-A80C-D35FDFF05EB0}"/>
          </ac:spMkLst>
        </pc:spChg>
        <pc:spChg chg="add del">
          <ac:chgData name="Ani Dimova" userId="a0a5b6fc-3d4e-4d6d-86da-0edc3e3c929d" providerId="ADAL" clId="{D4E37D06-D2C3-4E45-BE02-5B1BEFB167C0}" dt="2022-07-09T21:00:03.527" v="21" actId="22"/>
          <ac:spMkLst>
            <pc:docMk/>
            <pc:sldMk cId="27863898" sldId="257"/>
            <ac:spMk id="11" creationId="{686F7B4C-FBC9-5245-8DA2-2B565B953566}"/>
          </ac:spMkLst>
        </pc:spChg>
        <pc:spChg chg="add del">
          <ac:chgData name="Ani Dimova" userId="a0a5b6fc-3d4e-4d6d-86da-0edc3e3c929d" providerId="ADAL" clId="{D4E37D06-D2C3-4E45-BE02-5B1BEFB167C0}" dt="2022-07-09T21:00:02.830" v="20" actId="22"/>
          <ac:spMkLst>
            <pc:docMk/>
            <pc:sldMk cId="27863898" sldId="257"/>
            <ac:spMk id="13" creationId="{2521A159-E95D-3C44-A612-08F3E1D6F8F0}"/>
          </ac:spMkLst>
        </pc:spChg>
        <pc:spChg chg="add mod">
          <ac:chgData name="Ani Dimova" userId="a0a5b6fc-3d4e-4d6d-86da-0edc3e3c929d" providerId="ADAL" clId="{D4E37D06-D2C3-4E45-BE02-5B1BEFB167C0}" dt="2022-07-09T21:04:54.431" v="98" actId="20577"/>
          <ac:spMkLst>
            <pc:docMk/>
            <pc:sldMk cId="27863898" sldId="257"/>
            <ac:spMk id="16" creationId="{DF5E52C9-1047-8449-998F-2E20E520B7D0}"/>
          </ac:spMkLst>
        </pc:spChg>
        <pc:spChg chg="add del">
          <ac:chgData name="Ani Dimova" userId="a0a5b6fc-3d4e-4d6d-86da-0edc3e3c929d" providerId="ADAL" clId="{D4E37D06-D2C3-4E45-BE02-5B1BEFB167C0}" dt="2022-07-09T21:04:29.100" v="96" actId="139"/>
          <ac:spMkLst>
            <pc:docMk/>
            <pc:sldMk cId="27863898" sldId="257"/>
            <ac:spMk id="17" creationId="{A510E131-243D-1B45-B614-605987F7780E}"/>
          </ac:spMkLst>
        </pc:spChg>
        <pc:spChg chg="add del mod">
          <ac:chgData name="Ani Dimova" userId="a0a5b6fc-3d4e-4d6d-86da-0edc3e3c929d" providerId="ADAL" clId="{D4E37D06-D2C3-4E45-BE02-5B1BEFB167C0}" dt="2022-07-09T21:04:28.510" v="95" actId="22"/>
          <ac:spMkLst>
            <pc:docMk/>
            <pc:sldMk cId="27863898" sldId="257"/>
            <ac:spMk id="18" creationId="{5E65665E-9873-0144-8C2F-7211BEA77B05}"/>
          </ac:spMkLst>
        </pc:spChg>
        <pc:spChg chg="add del">
          <ac:chgData name="Ani Dimova" userId="a0a5b6fc-3d4e-4d6d-86da-0edc3e3c929d" providerId="ADAL" clId="{D4E37D06-D2C3-4E45-BE02-5B1BEFB167C0}" dt="2022-07-09T21:04:27.333" v="93" actId="22"/>
          <ac:spMkLst>
            <pc:docMk/>
            <pc:sldMk cId="27863898" sldId="257"/>
            <ac:spMk id="19" creationId="{0C614297-8696-D745-A7BC-D5677AF7DA31}"/>
          </ac:spMkLst>
        </pc:spChg>
        <pc:spChg chg="add mod">
          <ac:chgData name="Ani Dimova" userId="a0a5b6fc-3d4e-4d6d-86da-0edc3e3c929d" providerId="ADAL" clId="{D4E37D06-D2C3-4E45-BE02-5B1BEFB167C0}" dt="2022-07-09T21:05:45.318" v="102" actId="962"/>
          <ac:spMkLst>
            <pc:docMk/>
            <pc:sldMk cId="27863898" sldId="257"/>
            <ac:spMk id="21" creationId="{F426973E-3284-B24F-8A12-8CD0E50C1096}"/>
          </ac:spMkLst>
        </pc:spChg>
        <pc:spChg chg="add del">
          <ac:chgData name="Ani Dimova" userId="a0a5b6fc-3d4e-4d6d-86da-0edc3e3c929d" providerId="ADAL" clId="{D4E37D06-D2C3-4E45-BE02-5B1BEFB167C0}" dt="2022-07-09T21:03:21.517" v="75" actId="478"/>
          <ac:spMkLst>
            <pc:docMk/>
            <pc:sldMk cId="27863898" sldId="257"/>
            <ac:spMk id="31" creationId="{A27D21F5-EA54-9FD6-A15E-88B28B7C74EA}"/>
          </ac:spMkLst>
        </pc:spChg>
        <pc:graphicFrameChg chg="add del mod modGraphic">
          <ac:chgData name="Ani Dimova" userId="a0a5b6fc-3d4e-4d6d-86da-0edc3e3c929d" providerId="ADAL" clId="{D4E37D06-D2C3-4E45-BE02-5B1BEFB167C0}" dt="2022-07-09T21:00:08.462" v="35" actId="3680"/>
          <ac:graphicFrameMkLst>
            <pc:docMk/>
            <pc:sldMk cId="27863898" sldId="257"/>
            <ac:graphicFrameMk id="3" creationId="{E243152A-0142-D343-A17A-BF4E0456DF0A}"/>
          </ac:graphicFrameMkLst>
        </pc:graphicFrameChg>
        <pc:graphicFrameChg chg="add del mod modGraphic">
          <ac:chgData name="Ani Dimova" userId="a0a5b6fc-3d4e-4d6d-86da-0edc3e3c929d" providerId="ADAL" clId="{D4E37D06-D2C3-4E45-BE02-5B1BEFB167C0}" dt="2022-07-09T21:00:07.612" v="31" actId="3680"/>
          <ac:graphicFrameMkLst>
            <pc:docMk/>
            <pc:sldMk cId="27863898" sldId="257"/>
            <ac:graphicFrameMk id="5" creationId="{F160CADF-5621-664F-9D4D-DB175BD69FAA}"/>
          </ac:graphicFrameMkLst>
        </pc:graphicFrameChg>
        <pc:graphicFrameChg chg="add del mod modGraphic">
          <ac:chgData name="Ani Dimova" userId="a0a5b6fc-3d4e-4d6d-86da-0edc3e3c929d" providerId="ADAL" clId="{D4E37D06-D2C3-4E45-BE02-5B1BEFB167C0}" dt="2022-07-09T21:03:03.190" v="71" actId="3680"/>
          <ac:graphicFrameMkLst>
            <pc:docMk/>
            <pc:sldMk cId="27863898" sldId="257"/>
            <ac:graphicFrameMk id="10" creationId="{A627A49A-501D-E346-A100-4CEE067FF840}"/>
          </ac:graphicFrameMkLst>
        </pc:graphicFrameChg>
        <pc:picChg chg="add del">
          <ac:chgData name="Ani Dimova" userId="a0a5b6fc-3d4e-4d6d-86da-0edc3e3c929d" providerId="ADAL" clId="{D4E37D06-D2C3-4E45-BE02-5B1BEFB167C0}" dt="2022-07-09T21:03:18.437" v="74" actId="478"/>
          <ac:picMkLst>
            <pc:docMk/>
            <pc:sldMk cId="27863898" sldId="257"/>
            <ac:picMk id="4" creationId="{007F98C5-67BD-72EB-7CF9-E4AAE610B011}"/>
          </ac:picMkLst>
        </pc:picChg>
        <pc:picChg chg="add del">
          <ac:chgData name="Ani Dimova" userId="a0a5b6fc-3d4e-4d6d-86da-0edc3e3c929d" providerId="ADAL" clId="{D4E37D06-D2C3-4E45-BE02-5B1BEFB167C0}" dt="2022-07-09T21:02:02.413" v="48" actId="22"/>
          <ac:picMkLst>
            <pc:docMk/>
            <pc:sldMk cId="27863898" sldId="257"/>
            <ac:picMk id="12" creationId="{CB69F772-40AB-9D46-B887-D60B8B9E606D}"/>
          </ac:picMkLst>
        </pc:picChg>
      </pc:sldChg>
      <pc:sldChg chg="addSp delSp modSp">
        <pc:chgData name="Ani Dimova" userId="a0a5b6fc-3d4e-4d6d-86da-0edc3e3c929d" providerId="ADAL" clId="{D4E37D06-D2C3-4E45-BE02-5B1BEFB167C0}" dt="2022-07-09T21:08:32.484" v="119" actId="14100"/>
        <pc:sldMkLst>
          <pc:docMk/>
          <pc:sldMk cId="3131574691" sldId="259"/>
        </pc:sldMkLst>
        <pc:spChg chg="mod">
          <ac:chgData name="Ani Dimova" userId="a0a5b6fc-3d4e-4d6d-86da-0edc3e3c929d" providerId="ADAL" clId="{D4E37D06-D2C3-4E45-BE02-5B1BEFB167C0}" dt="2022-07-09T21:08:31.968" v="118" actId="1076"/>
          <ac:spMkLst>
            <pc:docMk/>
            <pc:sldMk cId="3131574691" sldId="259"/>
            <ac:spMk id="3" creationId="{34A3A06C-D91F-9B50-D2F3-57355E281A1B}"/>
          </ac:spMkLst>
        </pc:spChg>
        <pc:spChg chg="add mod">
          <ac:chgData name="Ani Dimova" userId="a0a5b6fc-3d4e-4d6d-86da-0edc3e3c929d" providerId="ADAL" clId="{D4E37D06-D2C3-4E45-BE02-5B1BEFB167C0}" dt="2022-07-09T21:06:52.341" v="107" actId="1076"/>
          <ac:spMkLst>
            <pc:docMk/>
            <pc:sldMk cId="3131574691" sldId="259"/>
            <ac:spMk id="4" creationId="{ED5DE9DD-369D-3F4B-ADC8-62385796F04D}"/>
          </ac:spMkLst>
        </pc:spChg>
        <pc:cxnChg chg="add del mod">
          <ac:chgData name="Ani Dimova" userId="a0a5b6fc-3d4e-4d6d-86da-0edc3e3c929d" providerId="ADAL" clId="{D4E37D06-D2C3-4E45-BE02-5B1BEFB167C0}" dt="2022-07-09T21:07:18.945" v="111" actId="1043"/>
          <ac:cxnSpMkLst>
            <pc:docMk/>
            <pc:sldMk cId="3131574691" sldId="259"/>
            <ac:cxnSpMk id="5" creationId="{1B88E6E5-0906-E94F-B480-5972C984CAAD}"/>
          </ac:cxnSpMkLst>
        </pc:cxnChg>
        <pc:cxnChg chg="add mod">
          <ac:chgData name="Ani Dimova" userId="a0a5b6fc-3d4e-4d6d-86da-0edc3e3c929d" providerId="ADAL" clId="{D4E37D06-D2C3-4E45-BE02-5B1BEFB167C0}" dt="2022-07-09T21:08:32.484" v="119" actId="14100"/>
          <ac:cxnSpMkLst>
            <pc:docMk/>
            <pc:sldMk cId="3131574691" sldId="259"/>
            <ac:cxnSpMk id="6" creationId="{F8D3630C-7AF6-814E-824E-812A3A585DA8}"/>
          </ac:cxnSpMkLst>
        </pc:cxnChg>
      </pc:sldChg>
      <pc:sldChg chg="addSp delSp modSp">
        <pc:chgData name="Ani Dimova" userId="a0a5b6fc-3d4e-4d6d-86da-0edc3e3c929d" providerId="ADAL" clId="{D4E37D06-D2C3-4E45-BE02-5B1BEFB167C0}" dt="2022-07-10T07:26:10.849" v="136" actId="14100"/>
        <pc:sldMkLst>
          <pc:docMk/>
          <pc:sldMk cId="1755319708" sldId="260"/>
        </pc:sldMkLst>
        <pc:spChg chg="add del">
          <ac:chgData name="Ani Dimova" userId="a0a5b6fc-3d4e-4d6d-86da-0edc3e3c929d" providerId="ADAL" clId="{D4E37D06-D2C3-4E45-BE02-5B1BEFB167C0}" dt="2022-07-10T07:23:47.488" v="129" actId="931"/>
          <ac:spMkLst>
            <pc:docMk/>
            <pc:sldMk cId="1755319708" sldId="260"/>
            <ac:spMk id="3" creationId="{4208C9DA-D0C7-6998-7EC0-00E304A0C6BB}"/>
          </ac:spMkLst>
        </pc:spChg>
        <pc:spChg chg="add mod">
          <ac:chgData name="Ani Dimova" userId="a0a5b6fc-3d4e-4d6d-86da-0edc3e3c929d" providerId="ADAL" clId="{D4E37D06-D2C3-4E45-BE02-5B1BEFB167C0}" dt="2022-07-10T07:26:10.849" v="136" actId="14100"/>
          <ac:spMkLst>
            <pc:docMk/>
            <pc:sldMk cId="1755319708" sldId="260"/>
            <ac:spMk id="6" creationId="{B9D3A08B-DBC4-8E40-9D52-9F82D2F55B49}"/>
          </ac:spMkLst>
        </pc:spChg>
        <pc:picChg chg="add mod ord">
          <ac:chgData name="Ani Dimova" userId="a0a5b6fc-3d4e-4d6d-86da-0edc3e3c929d" providerId="ADAL" clId="{D4E37D06-D2C3-4E45-BE02-5B1BEFB167C0}" dt="2022-07-10T07:25:53.427" v="131" actId="14100"/>
          <ac:picMkLst>
            <pc:docMk/>
            <pc:sldMk cId="1755319708" sldId="260"/>
            <ac:picMk id="4" creationId="{0727470A-00C0-344B-B693-406D0D8AB436}"/>
          </ac:picMkLst>
        </pc:picChg>
        <pc:picChg chg="add del mod ord">
          <ac:chgData name="Ani Dimova" userId="a0a5b6fc-3d4e-4d6d-86da-0edc3e3c929d" providerId="ADAL" clId="{D4E37D06-D2C3-4E45-BE02-5B1BEFB167C0}" dt="2022-07-09T20:05:11.313" v="1" actId="931"/>
          <ac:picMkLst>
            <pc:docMk/>
            <pc:sldMk cId="1755319708" sldId="260"/>
            <ac:picMk id="4" creationId="{E008171F-A10F-E64F-A09C-C7917DC80017}"/>
          </ac:picMkLst>
        </pc:picChg>
      </pc:sldChg>
      <pc:sldChg chg="addSp delSp modSp">
        <pc:chgData name="Ani Dimova" userId="a0a5b6fc-3d4e-4d6d-86da-0edc3e3c929d" providerId="ADAL" clId="{D4E37D06-D2C3-4E45-BE02-5B1BEFB167C0}" dt="2022-07-09T21:24:05.882" v="128" actId="1076"/>
        <pc:sldMkLst>
          <pc:docMk/>
          <pc:sldMk cId="1424444445" sldId="262"/>
        </pc:sldMkLst>
        <pc:spChg chg="del">
          <ac:chgData name="Ani Dimova" userId="a0a5b6fc-3d4e-4d6d-86da-0edc3e3c929d" providerId="ADAL" clId="{D4E37D06-D2C3-4E45-BE02-5B1BEFB167C0}" dt="2022-07-09T21:22:42.716" v="120" actId="478"/>
          <ac:spMkLst>
            <pc:docMk/>
            <pc:sldMk cId="1424444445" sldId="262"/>
            <ac:spMk id="5" creationId="{64A6415A-4557-249E-FCF9-F52903F38C89}"/>
          </ac:spMkLst>
        </pc:spChg>
        <pc:spChg chg="del">
          <ac:chgData name="Ani Dimova" userId="a0a5b6fc-3d4e-4d6d-86da-0edc3e3c929d" providerId="ADAL" clId="{D4E37D06-D2C3-4E45-BE02-5B1BEFB167C0}" dt="2022-07-09T21:23:27.941" v="125" actId="931"/>
          <ac:spMkLst>
            <pc:docMk/>
            <pc:sldMk cId="1424444445" sldId="262"/>
            <ac:spMk id="9" creationId="{387831E3-2159-A668-184E-DA747DE07588}"/>
          </ac:spMkLst>
        </pc:spChg>
        <pc:spChg chg="add mod">
          <ac:chgData name="Ani Dimova" userId="a0a5b6fc-3d4e-4d6d-86da-0edc3e3c929d" providerId="ADAL" clId="{D4E37D06-D2C3-4E45-BE02-5B1BEFB167C0}" dt="2022-07-09T21:23:56.723" v="127" actId="14100"/>
          <ac:spMkLst>
            <pc:docMk/>
            <pc:sldMk cId="1424444445" sldId="262"/>
            <ac:spMk id="10" creationId="{ACAC2D3F-8E3D-AD43-A1EC-93231B140FE8}"/>
          </ac:spMkLst>
        </pc:spChg>
        <pc:spChg chg="add mod">
          <ac:chgData name="Ani Dimova" userId="a0a5b6fc-3d4e-4d6d-86da-0edc3e3c929d" providerId="ADAL" clId="{D4E37D06-D2C3-4E45-BE02-5B1BEFB167C0}" dt="2022-07-09T21:24:05.882" v="128" actId="1076"/>
          <ac:spMkLst>
            <pc:docMk/>
            <pc:sldMk cId="1424444445" sldId="262"/>
            <ac:spMk id="11" creationId="{54CA2A3A-42F6-354E-95F0-8A0D814740C6}"/>
          </ac:spMkLst>
        </pc:spChg>
        <pc:picChg chg="del">
          <ac:chgData name="Ani Dimova" userId="a0a5b6fc-3d4e-4d6d-86da-0edc3e3c929d" providerId="ADAL" clId="{D4E37D06-D2C3-4E45-BE02-5B1BEFB167C0}" dt="2022-07-09T21:22:42.716" v="120" actId="478"/>
          <ac:picMkLst>
            <pc:docMk/>
            <pc:sldMk cId="1424444445" sldId="262"/>
            <ac:picMk id="4" creationId="{38710E4D-D15E-53BE-F33C-3B0D6A55B705}"/>
          </ac:picMkLst>
        </pc:picChg>
        <pc:picChg chg="add mod ord">
          <ac:chgData name="Ani Dimova" userId="a0a5b6fc-3d4e-4d6d-86da-0edc3e3c929d" providerId="ADAL" clId="{D4E37D06-D2C3-4E45-BE02-5B1BEFB167C0}" dt="2022-07-09T21:23:29.727" v="126" actId="1076"/>
          <ac:picMkLst>
            <pc:docMk/>
            <pc:sldMk cId="1424444445" sldId="262"/>
            <ac:picMk id="7" creationId="{C327ECD9-19A1-5F4C-A0BF-6B2B87A491DB}"/>
          </ac:picMkLst>
        </pc:picChg>
      </pc:sldChg>
      <pc:sldChg chg="modSp">
        <pc:chgData name="Ani Dimova" userId="a0a5b6fc-3d4e-4d6d-86da-0edc3e3c929d" providerId="ADAL" clId="{D4E37D06-D2C3-4E45-BE02-5B1BEFB167C0}" dt="2022-07-10T08:54:32.263" v="156" actId="27636"/>
        <pc:sldMkLst>
          <pc:docMk/>
          <pc:sldMk cId="4108452166" sldId="265"/>
        </pc:sldMkLst>
        <pc:spChg chg="mod">
          <ac:chgData name="Ani Dimova" userId="a0a5b6fc-3d4e-4d6d-86da-0edc3e3c929d" providerId="ADAL" clId="{D4E37D06-D2C3-4E45-BE02-5B1BEFB167C0}" dt="2022-07-10T08:38:29.762" v="141" actId="1576"/>
          <ac:spMkLst>
            <pc:docMk/>
            <pc:sldMk cId="4108452166" sldId="265"/>
            <ac:spMk id="3" creationId="{389D2854-C64B-0FD8-8EA1-8AF6D8E4D1F3}"/>
          </ac:spMkLst>
        </pc:spChg>
        <pc:spChg chg="mod">
          <ac:chgData name="Ani Dimova" userId="a0a5b6fc-3d4e-4d6d-86da-0edc3e3c929d" providerId="ADAL" clId="{D4E37D06-D2C3-4E45-BE02-5B1BEFB167C0}" dt="2022-07-10T08:54:32.263" v="156" actId="27636"/>
          <ac:spMkLst>
            <pc:docMk/>
            <pc:sldMk cId="4108452166" sldId="265"/>
            <ac:spMk id="5" creationId="{FAD8E5EE-8B07-7823-5B32-1AC89568A719}"/>
          </ac:spMkLst>
        </pc:spChg>
      </pc:sldChg>
    </pc:docChg>
  </pc:docChgLst>
  <pc:docChgLst>
    <pc:chgData name="Ani Dimova (2119452)" userId="S::2119452@student.uwtsd.ac.uk::a0a5b6fc-3d4e-4d6d-86da-0edc3e3c929d" providerId="AD" clId="Web-{8E9EAFFE-79FA-418F-8B83-226D8A8058AD}"/>
    <pc:docChg chg="modSld">
      <pc:chgData name="Ani Dimova (2119452)" userId="S::2119452@student.uwtsd.ac.uk::a0a5b6fc-3d4e-4d6d-86da-0edc3e3c929d" providerId="AD" clId="Web-{8E9EAFFE-79FA-418F-8B83-226D8A8058AD}" dt="2022-07-07T12:34:52.119" v="212"/>
      <pc:docMkLst>
        <pc:docMk/>
      </pc:docMkLst>
      <pc:sldChg chg="addSp delSp modSp mod setClrOvrMap">
        <pc:chgData name="Ani Dimova (2119452)" userId="S::2119452@student.uwtsd.ac.uk::a0a5b6fc-3d4e-4d6d-86da-0edc3e3c929d" providerId="AD" clId="Web-{8E9EAFFE-79FA-418F-8B83-226D8A8058AD}" dt="2022-07-07T12:34:34.166" v="209"/>
        <pc:sldMkLst>
          <pc:docMk/>
          <pc:sldMk cId="109857222" sldId="256"/>
        </pc:sldMkLst>
        <pc:spChg chg="mod ord">
          <ac:chgData name="Ani Dimova (2119452)" userId="S::2119452@student.uwtsd.ac.uk::a0a5b6fc-3d4e-4d6d-86da-0edc3e3c929d" providerId="AD" clId="Web-{8E9EAFFE-79FA-418F-8B83-226D8A8058AD}" dt="2022-07-07T12:34:34.166" v="209"/>
          <ac:spMkLst>
            <pc:docMk/>
            <pc:sldMk cId="109857222" sldId="256"/>
            <ac:spMk id="2" creationId="{00000000-0000-0000-0000-000000000000}"/>
          </ac:spMkLst>
        </pc:spChg>
        <pc:spChg chg="mod">
          <ac:chgData name="Ani Dimova (2119452)" userId="S::2119452@student.uwtsd.ac.uk::a0a5b6fc-3d4e-4d6d-86da-0edc3e3c929d" providerId="AD" clId="Web-{8E9EAFFE-79FA-418F-8B83-226D8A8058AD}" dt="2022-07-07T12:34:34.166" v="209"/>
          <ac:spMkLst>
            <pc:docMk/>
            <pc:sldMk cId="109857222" sldId="256"/>
            <ac:spMk id="3" creationId="{00000000-0000-0000-0000-000000000000}"/>
          </ac:spMkLst>
        </pc:spChg>
        <pc:spChg chg="del">
          <ac:chgData name="Ani Dimova (2119452)" userId="S::2119452@student.uwtsd.ac.uk::a0a5b6fc-3d4e-4d6d-86da-0edc3e3c929d" providerId="AD" clId="Web-{8E9EAFFE-79FA-418F-8B83-226D8A8058AD}" dt="2022-07-07T12:34:34.166" v="209"/>
          <ac:spMkLst>
            <pc:docMk/>
            <pc:sldMk cId="109857222" sldId="256"/>
            <ac:spMk id="9" creationId="{0671A8AE-40A1-4631-A6B8-581AFF065482}"/>
          </ac:spMkLst>
        </pc:spChg>
        <pc:spChg chg="del">
          <ac:chgData name="Ani Dimova (2119452)" userId="S::2119452@student.uwtsd.ac.uk::a0a5b6fc-3d4e-4d6d-86da-0edc3e3c929d" providerId="AD" clId="Web-{8E9EAFFE-79FA-418F-8B83-226D8A8058AD}" dt="2022-07-07T12:34:34.166" v="209"/>
          <ac:spMkLst>
            <pc:docMk/>
            <pc:sldMk cId="109857222" sldId="256"/>
            <ac:spMk id="11" creationId="{A44CD100-6267-4E62-AA64-2182A3A6A1C0}"/>
          </ac:spMkLst>
        </pc:spChg>
        <pc:spChg chg="add">
          <ac:chgData name="Ani Dimova (2119452)" userId="S::2119452@student.uwtsd.ac.uk::a0a5b6fc-3d4e-4d6d-86da-0edc3e3c929d" providerId="AD" clId="Web-{8E9EAFFE-79FA-418F-8B83-226D8A8058AD}" dt="2022-07-07T12:34:34.166" v="209"/>
          <ac:spMkLst>
            <pc:docMk/>
            <pc:sldMk cId="109857222" sldId="256"/>
            <ac:spMk id="16" creationId="{B7BD7FCF-A254-4A97-A15C-319B67622677}"/>
          </ac:spMkLst>
        </pc:spChg>
        <pc:spChg chg="add">
          <ac:chgData name="Ani Dimova (2119452)" userId="S::2119452@student.uwtsd.ac.uk::a0a5b6fc-3d4e-4d6d-86da-0edc3e3c929d" providerId="AD" clId="Web-{8E9EAFFE-79FA-418F-8B83-226D8A8058AD}" dt="2022-07-07T12:34:34.166" v="209"/>
          <ac:spMkLst>
            <pc:docMk/>
            <pc:sldMk cId="109857222" sldId="256"/>
            <ac:spMk id="18" creationId="{52FFAF72-6204-4676-9C6F-9A4CC4D91805}"/>
          </ac:spMkLst>
        </pc:spChg>
        <pc:picChg chg="mod ord">
          <ac:chgData name="Ani Dimova (2119452)" userId="S::2119452@student.uwtsd.ac.uk::a0a5b6fc-3d4e-4d6d-86da-0edc3e3c929d" providerId="AD" clId="Web-{8E9EAFFE-79FA-418F-8B83-226D8A8058AD}" dt="2022-07-07T12:34:34.166" v="209"/>
          <ac:picMkLst>
            <pc:docMk/>
            <pc:sldMk cId="109857222" sldId="256"/>
            <ac:picMk id="4" creationId="{9DE326E5-262E-799B-2EB5-9C4714D8C059}"/>
          </ac:picMkLst>
        </pc:picChg>
      </pc:sldChg>
      <pc:sldChg chg="addSp delSp modSp">
        <pc:chgData name="Ani Dimova (2119452)" userId="S::2119452@student.uwtsd.ac.uk::a0a5b6fc-3d4e-4d6d-86da-0edc3e3c929d" providerId="AD" clId="Web-{8E9EAFFE-79FA-418F-8B83-226D8A8058AD}" dt="2022-07-07T12:34:52.119" v="212"/>
        <pc:sldMkLst>
          <pc:docMk/>
          <pc:sldMk cId="27863898" sldId="257"/>
        </pc:sldMkLst>
        <pc:spChg chg="mod">
          <ac:chgData name="Ani Dimova (2119452)" userId="S::2119452@student.uwtsd.ac.uk::a0a5b6fc-3d4e-4d6d-86da-0edc3e3c929d" providerId="AD" clId="Web-{8E9EAFFE-79FA-418F-8B83-226D8A8058AD}" dt="2022-07-07T12:34:52.119" v="212"/>
          <ac:spMkLst>
            <pc:docMk/>
            <pc:sldMk cId="27863898" sldId="257"/>
            <ac:spMk id="2" creationId="{747290D4-FEA0-7A6E-4C94-05447DF72DDC}"/>
          </ac:spMkLst>
        </pc:spChg>
        <pc:spChg chg="add del">
          <ac:chgData name="Ani Dimova (2119452)" userId="S::2119452@student.uwtsd.ac.uk::a0a5b6fc-3d4e-4d6d-86da-0edc3e3c929d" providerId="AD" clId="Web-{8E9EAFFE-79FA-418F-8B83-226D8A8058AD}" dt="2022-07-07T12:34:52.119" v="212"/>
          <ac:spMkLst>
            <pc:docMk/>
            <pc:sldMk cId="27863898" sldId="257"/>
            <ac:spMk id="15" creationId="{0D57E7FA-E8FC-45AC-868F-CDC8144939D6}"/>
          </ac:spMkLst>
        </pc:spChg>
        <pc:spChg chg="add del">
          <ac:chgData name="Ani Dimova (2119452)" userId="S::2119452@student.uwtsd.ac.uk::a0a5b6fc-3d4e-4d6d-86da-0edc3e3c929d" providerId="AD" clId="Web-{8E9EAFFE-79FA-418F-8B83-226D8A8058AD}" dt="2022-07-07T12:34:52.119" v="212"/>
          <ac:spMkLst>
            <pc:docMk/>
            <pc:sldMk cId="27863898" sldId="257"/>
            <ac:spMk id="17" creationId="{DCE1AED4-C7FF-4468-BF54-4470A0A3E283}"/>
          </ac:spMkLst>
        </pc:spChg>
        <pc:spChg chg="add del">
          <ac:chgData name="Ani Dimova (2119452)" userId="S::2119452@student.uwtsd.ac.uk::a0a5b6fc-3d4e-4d6d-86da-0edc3e3c929d" providerId="AD" clId="Web-{8E9EAFFE-79FA-418F-8B83-226D8A8058AD}" dt="2022-07-07T12:34:52.119" v="212"/>
          <ac:spMkLst>
            <pc:docMk/>
            <pc:sldMk cId="27863898" sldId="257"/>
            <ac:spMk id="19" creationId="{BDE94FAB-AA60-43B4-A2C3-3A940B9A951A}"/>
          </ac:spMkLst>
        </pc:spChg>
        <pc:spChg chg="add del">
          <ac:chgData name="Ani Dimova (2119452)" userId="S::2119452@student.uwtsd.ac.uk::a0a5b6fc-3d4e-4d6d-86da-0edc3e3c929d" providerId="AD" clId="Web-{8E9EAFFE-79FA-418F-8B83-226D8A8058AD}" dt="2022-07-07T12:34:52.104" v="211"/>
          <ac:spMkLst>
            <pc:docMk/>
            <pc:sldMk cId="27863898" sldId="257"/>
            <ac:spMk id="23" creationId="{A71FF6F5-4A4D-0425-5DDC-9E9C74955ED6}"/>
          </ac:spMkLst>
        </pc:spChg>
        <pc:spChg chg="add del">
          <ac:chgData name="Ani Dimova (2119452)" userId="S::2119452@student.uwtsd.ac.uk::a0a5b6fc-3d4e-4d6d-86da-0edc3e3c929d" providerId="AD" clId="Web-{8E9EAFFE-79FA-418F-8B83-226D8A8058AD}" dt="2022-07-07T12:34:52.104" v="211"/>
          <ac:spMkLst>
            <pc:docMk/>
            <pc:sldMk cId="27863898" sldId="257"/>
            <ac:spMk id="26" creationId="{0E3596DD-156A-473E-9BB3-C6A29F7574E9}"/>
          </ac:spMkLst>
        </pc:spChg>
        <pc:spChg chg="add del">
          <ac:chgData name="Ani Dimova (2119452)" userId="S::2119452@student.uwtsd.ac.uk::a0a5b6fc-3d4e-4d6d-86da-0edc3e3c929d" providerId="AD" clId="Web-{8E9EAFFE-79FA-418F-8B83-226D8A8058AD}" dt="2022-07-07T12:34:52.104" v="211"/>
          <ac:spMkLst>
            <pc:docMk/>
            <pc:sldMk cId="27863898" sldId="257"/>
            <ac:spMk id="28" creationId="{2C46C4D6-C474-4E92-B52E-944C1118F7B6}"/>
          </ac:spMkLst>
        </pc:spChg>
        <pc:spChg chg="add">
          <ac:chgData name="Ani Dimova (2119452)" userId="S::2119452@student.uwtsd.ac.uk::a0a5b6fc-3d4e-4d6d-86da-0edc3e3c929d" providerId="AD" clId="Web-{8E9EAFFE-79FA-418F-8B83-226D8A8058AD}" dt="2022-07-07T12:34:52.119" v="212"/>
          <ac:spMkLst>
            <pc:docMk/>
            <pc:sldMk cId="27863898" sldId="257"/>
            <ac:spMk id="30" creationId="{94C5663A-0CE3-4AEE-B47E-FB68D9EBFE1A}"/>
          </ac:spMkLst>
        </pc:spChg>
        <pc:spChg chg="add">
          <ac:chgData name="Ani Dimova (2119452)" userId="S::2119452@student.uwtsd.ac.uk::a0a5b6fc-3d4e-4d6d-86da-0edc3e3c929d" providerId="AD" clId="Web-{8E9EAFFE-79FA-418F-8B83-226D8A8058AD}" dt="2022-07-07T12:34:52.119" v="212"/>
          <ac:spMkLst>
            <pc:docMk/>
            <pc:sldMk cId="27863898" sldId="257"/>
            <ac:spMk id="31" creationId="{A27D21F5-EA54-9FD6-A15E-88B28B7C74EA}"/>
          </ac:spMkLst>
        </pc:spChg>
        <pc:picChg chg="mod ord">
          <ac:chgData name="Ani Dimova (2119452)" userId="S::2119452@student.uwtsd.ac.uk::a0a5b6fc-3d4e-4d6d-86da-0edc3e3c929d" providerId="AD" clId="Web-{8E9EAFFE-79FA-418F-8B83-226D8A8058AD}" dt="2022-07-07T12:34:52.119" v="212"/>
          <ac:picMkLst>
            <pc:docMk/>
            <pc:sldMk cId="27863898" sldId="257"/>
            <ac:picMk id="4" creationId="{007F98C5-67BD-72EB-7CF9-E4AAE610B011}"/>
          </ac:picMkLst>
        </pc:picChg>
      </pc:sldChg>
      <pc:sldChg chg="modSp">
        <pc:chgData name="Ani Dimova (2119452)" userId="S::2119452@student.uwtsd.ac.uk::a0a5b6fc-3d4e-4d6d-86da-0edc3e3c929d" providerId="AD" clId="Web-{8E9EAFFE-79FA-418F-8B83-226D8A8058AD}" dt="2022-07-07T12:32:29.209" v="200" actId="20577"/>
        <pc:sldMkLst>
          <pc:docMk/>
          <pc:sldMk cId="1393921542" sldId="258"/>
        </pc:sldMkLst>
        <pc:spChg chg="mod">
          <ac:chgData name="Ani Dimova (2119452)" userId="S::2119452@student.uwtsd.ac.uk::a0a5b6fc-3d4e-4d6d-86da-0edc3e3c929d" providerId="AD" clId="Web-{8E9EAFFE-79FA-418F-8B83-226D8A8058AD}" dt="2022-07-07T12:32:29.209" v="200" actId="20577"/>
          <ac:spMkLst>
            <pc:docMk/>
            <pc:sldMk cId="1393921542" sldId="258"/>
            <ac:spMk id="21" creationId="{8FFE49EE-065C-030F-C4B0-57C83D85984F}"/>
          </ac:spMkLst>
        </pc:spChg>
        <pc:spChg chg="mod">
          <ac:chgData name="Ani Dimova (2119452)" userId="S::2119452@student.uwtsd.ac.uk::a0a5b6fc-3d4e-4d6d-86da-0edc3e3c929d" providerId="AD" clId="Web-{8E9EAFFE-79FA-418F-8B83-226D8A8058AD}" dt="2022-07-07T12:31:54.723" v="188" actId="20577"/>
          <ac:spMkLst>
            <pc:docMk/>
            <pc:sldMk cId="1393921542" sldId="258"/>
            <ac:spMk id="25" creationId="{D85FB4CB-8D3E-703C-6135-5DA1F8779D99}"/>
          </ac:spMkLst>
        </pc:spChg>
        <pc:picChg chg="mod">
          <ac:chgData name="Ani Dimova (2119452)" userId="S::2119452@student.uwtsd.ac.uk::a0a5b6fc-3d4e-4d6d-86da-0edc3e3c929d" providerId="AD" clId="Web-{8E9EAFFE-79FA-418F-8B83-226D8A8058AD}" dt="2022-07-07T12:18:07.902" v="8" actId="1076"/>
          <ac:picMkLst>
            <pc:docMk/>
            <pc:sldMk cId="1393921542" sldId="258"/>
            <ac:picMk id="18" creationId="{4F6367F0-DB5A-A676-0760-0DC5648F4F04}"/>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7FF11C-8F95-1C4E-BF36-2D75C549CAE5}" type="datetimeFigureOut">
              <a:rPr lang="en-US" smtClean="0"/>
              <a:t>7/10/2022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3F9781-8067-7D49-9C38-D7A743E0F721}" type="slidenum">
              <a:rPr lang="en-US" smtClean="0"/>
              <a:t>‹#›</a:t>
            </a:fld>
            <a:endParaRPr lang="en-US"/>
          </a:p>
        </p:txBody>
      </p:sp>
    </p:spTree>
    <p:extLst>
      <p:ext uri="{BB962C8B-B14F-4D97-AF65-F5344CB8AC3E}">
        <p14:creationId xmlns:p14="http://schemas.microsoft.com/office/powerpoint/2010/main" val="42831267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A3F9781-8067-7D49-9C38-D7A743E0F721}" type="slidenum">
              <a:rPr lang="en-US" smtClean="0"/>
              <a:t>3</a:t>
            </a:fld>
            <a:endParaRPr lang="en-US"/>
          </a:p>
        </p:txBody>
      </p:sp>
    </p:spTree>
    <p:extLst>
      <p:ext uri="{BB962C8B-B14F-4D97-AF65-F5344CB8AC3E}">
        <p14:creationId xmlns:p14="http://schemas.microsoft.com/office/powerpoint/2010/main" val="27916565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7/10/2022</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6898994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7/10/2022</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1971574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7/10/2022</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1513585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7/10/2022</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2517999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7/10/2022</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8178551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7/10/2022</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1671814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7/10/2022</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8809795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7/10/2022</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3380361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7/10/2022</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0008284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7/10/2022</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0600056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7/10/2022</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216647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7/10/2022</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5222569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7/10/2022</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745600074"/>
      </p:ext>
    </p:extLst>
  </p:cSld>
  <p:clrMap bg1="lt1" tx1="dk1" bg2="lt2" tx2="dk2" accent1="accent1" accent2="accent2" accent3="accent3" accent4="accent4" accent5="accent5" accent6="accent6" hlink="hlink" folHlink="folHlink"/>
  <p:sldLayoutIdLst>
    <p:sldLayoutId id="2147483684" r:id="rId1"/>
    <p:sldLayoutId id="2147483683" r:id="rId2"/>
    <p:sldLayoutId id="2147483682" r:id="rId3"/>
    <p:sldLayoutId id="2147483681" r:id="rId4"/>
    <p:sldLayoutId id="2147483680" r:id="rId5"/>
    <p:sldLayoutId id="2147483679" r:id="rId6"/>
    <p:sldLayoutId id="2147483678" r:id="rId7"/>
    <p:sldLayoutId id="2147483677" r:id="rId8"/>
    <p:sldLayoutId id="2147483676" r:id="rId9"/>
    <p:sldLayoutId id="2147483675" r:id="rId10"/>
    <p:sldLayoutId id="2147483673" r:id="rId11"/>
    <p:sldLayoutId id="2147483674" r:id="rId12"/>
  </p:sldLayoutIdLst>
  <p:txStyles>
    <p:titleStyle>
      <a:lvl1pPr algn="l" defTabSz="914400" rtl="0" eaLnBrk="1" latinLnBrk="0" hangingPunct="1">
        <a:lnSpc>
          <a:spcPct val="90000"/>
        </a:lnSpc>
        <a:spcBef>
          <a:spcPct val="0"/>
        </a:spcBef>
        <a:buNone/>
        <a:defRPr sz="4000"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hyperlink" Target="https://www.kingsfund.org.uk/projects/positions"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slidehunter.com/powerpoint-templates/fishbone-cause-and-effect-diagram-for-powerpoint/"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nursingtimes.net/news/workforce/covid-19-related-nhs-staff-absences-continue-to-cause-concern-04-01-2022/" TargetMode="External"/><Relationship Id="rId2" Type="http://schemas.openxmlformats.org/officeDocument/2006/relationships/hyperlink" Target="https://www.kingsfund.org.uk/blog/2019/10/nhs-sickness-absence" TargetMode="External"/><Relationship Id="rId1" Type="http://schemas.openxmlformats.org/officeDocument/2006/relationships/slideLayout" Target="../slideLayouts/slideLayout2.xml"/><Relationship Id="rId5" Type="http://schemas.openxmlformats.org/officeDocument/2006/relationships/hyperlink" Target="https://digital.nhs.uk/data-and-information/publications/statistical/nhs-sickness-absence-rates/nhs-sickness-absence-rates---january-2018-to-march-2018-and-annual-summary-2010-11-to-2017-18" TargetMode="External"/><Relationship Id="rId4" Type="http://schemas.openxmlformats.org/officeDocument/2006/relationships/hyperlink" Target="https://pubmed.ncbi.nlm.nih.gov/1293054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7BD7FCF-A254-4A97-A15C-319B676226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2FFAF72-6204-4676-9C6F-9A4CC4D91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p:cNvSpPr>
            <a:spLocks noGrp="1"/>
          </p:cNvSpPr>
          <p:nvPr>
            <p:ph type="subTitle" idx="1"/>
          </p:nvPr>
        </p:nvSpPr>
        <p:spPr>
          <a:xfrm>
            <a:off x="643467" y="5277684"/>
            <a:ext cx="5281942" cy="1321833"/>
          </a:xfrm>
        </p:spPr>
        <p:txBody>
          <a:bodyPr vert="horz" lIns="91440" tIns="45720" rIns="91440" bIns="45720" rtlCol="0" anchor="t">
            <a:normAutofit lnSpcReduction="10000"/>
          </a:bodyPr>
          <a:lstStyle/>
          <a:p>
            <a:pPr>
              <a:lnSpc>
                <a:spcPct val="90000"/>
              </a:lnSpc>
            </a:pPr>
            <a:r>
              <a:rPr lang="en-US" sz="2000"/>
              <a:t>By ani </a:t>
            </a:r>
            <a:r>
              <a:rPr lang="en-US" sz="2000" err="1"/>
              <a:t>dimova</a:t>
            </a:r>
            <a:endParaRPr lang="en-US" sz="2000"/>
          </a:p>
          <a:p>
            <a:pPr>
              <a:lnSpc>
                <a:spcPct val="90000"/>
              </a:lnSpc>
            </a:pPr>
            <a:r>
              <a:rPr lang="en-US" sz="2000"/>
              <a:t>ID 2119452  </a:t>
            </a:r>
          </a:p>
          <a:p>
            <a:pPr>
              <a:lnSpc>
                <a:spcPct val="90000"/>
              </a:lnSpc>
            </a:pPr>
            <a:r>
              <a:rPr lang="en-US" sz="2000"/>
              <a:t>lectors name; </a:t>
            </a:r>
            <a:r>
              <a:rPr lang="en-US" sz="2000" err="1"/>
              <a:t>nicholas</a:t>
            </a:r>
            <a:r>
              <a:rPr lang="en-US" sz="2000"/>
              <a:t> </a:t>
            </a:r>
            <a:r>
              <a:rPr lang="en-US" sz="2000" err="1"/>
              <a:t>worthington</a:t>
            </a:r>
            <a:endParaRPr lang="en-US" sz="2000"/>
          </a:p>
        </p:txBody>
      </p:sp>
      <p:sp>
        <p:nvSpPr>
          <p:cNvPr id="2" name="Title 1"/>
          <p:cNvSpPr>
            <a:spLocks noGrp="1"/>
          </p:cNvSpPr>
          <p:nvPr>
            <p:ph type="ctrTitle"/>
          </p:nvPr>
        </p:nvSpPr>
        <p:spPr>
          <a:xfrm>
            <a:off x="643468" y="643467"/>
            <a:ext cx="4620584" cy="4567137"/>
          </a:xfrm>
        </p:spPr>
        <p:txBody>
          <a:bodyPr>
            <a:normAutofit/>
          </a:bodyPr>
          <a:lstStyle/>
          <a:p>
            <a:r>
              <a:rPr lang="en-US"/>
              <a:t>Staff Shortages </a:t>
            </a:r>
          </a:p>
        </p:txBody>
      </p:sp>
      <p:pic>
        <p:nvPicPr>
          <p:cNvPr id="4" name="Picture 3">
            <a:extLst>
              <a:ext uri="{FF2B5EF4-FFF2-40B4-BE49-F238E27FC236}">
                <a16:creationId xmlns:a16="http://schemas.microsoft.com/office/drawing/2014/main" id="{9DE326E5-262E-799B-2EB5-9C4714D8C059}"/>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6250" b="6250"/>
          <a:stretch/>
        </p:blipFill>
        <p:spPr>
          <a:xfrm>
            <a:off x="6606253" y="2038984"/>
            <a:ext cx="4942280" cy="2780031"/>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1">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3">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063DC59-9B35-2313-696E-85F7FBD0DB56}"/>
              </a:ext>
            </a:extLst>
          </p:cNvPr>
          <p:cNvSpPr>
            <a:spLocks noGrp="1"/>
          </p:cNvSpPr>
          <p:nvPr>
            <p:ph type="title"/>
          </p:nvPr>
        </p:nvSpPr>
        <p:spPr>
          <a:xfrm>
            <a:off x="838201" y="643467"/>
            <a:ext cx="3888526" cy="1800526"/>
          </a:xfrm>
        </p:spPr>
        <p:txBody>
          <a:bodyPr>
            <a:normAutofit/>
          </a:bodyPr>
          <a:lstStyle/>
          <a:p>
            <a:r>
              <a:rPr lang="en-US"/>
              <a:t>Introduction </a:t>
            </a:r>
          </a:p>
        </p:txBody>
      </p:sp>
      <p:pic>
        <p:nvPicPr>
          <p:cNvPr id="7" name="Picture 7">
            <a:extLst>
              <a:ext uri="{FF2B5EF4-FFF2-40B4-BE49-F238E27FC236}">
                <a16:creationId xmlns:a16="http://schemas.microsoft.com/office/drawing/2014/main" id="{C327ECD9-19A1-5F4C-A0BF-6B2B87A491D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303979" y="1646477"/>
            <a:ext cx="3552825" cy="3552825"/>
          </a:xfrm>
        </p:spPr>
      </p:pic>
      <p:sp>
        <p:nvSpPr>
          <p:cNvPr id="11" name="TextBox 10">
            <a:extLst>
              <a:ext uri="{FF2B5EF4-FFF2-40B4-BE49-F238E27FC236}">
                <a16:creationId xmlns:a16="http://schemas.microsoft.com/office/drawing/2014/main" id="{54CA2A3A-42F6-354E-95F0-8A0D814740C6}"/>
              </a:ext>
            </a:extLst>
          </p:cNvPr>
          <p:cNvSpPr txBox="1"/>
          <p:nvPr/>
        </p:nvSpPr>
        <p:spPr>
          <a:xfrm>
            <a:off x="6758249" y="5257926"/>
            <a:ext cx="6096000" cy="369332"/>
          </a:xfrm>
          <a:prstGeom prst="rect">
            <a:avLst/>
          </a:prstGeom>
          <a:noFill/>
        </p:spPr>
        <p:txBody>
          <a:bodyPr wrap="square">
            <a:spAutoFit/>
          </a:bodyPr>
          <a:lstStyle/>
          <a:p>
            <a:r>
              <a:rPr lang="en-GB" b="0" i="0">
                <a:solidFill>
                  <a:srgbClr val="FFFFFF"/>
                </a:solidFill>
                <a:effectLst/>
                <a:latin typeface="Lato" panose="020F0502020204030203" pitchFamily="34" charset="0"/>
              </a:rPr>
              <a:t>Part of </a:t>
            </a:r>
            <a:r>
              <a:rPr lang="en-GB" b="0" i="0" u="none" strike="noStrike">
                <a:effectLst/>
                <a:latin typeface="Lato" panose="020F0502020204030203" pitchFamily="34" charset="0"/>
                <a:hlinkClick r:id="rId3"/>
              </a:rPr>
              <a:t>The King's Fund position</a:t>
            </a:r>
            <a:endParaRPr lang="en-US"/>
          </a:p>
        </p:txBody>
      </p:sp>
      <p:sp>
        <p:nvSpPr>
          <p:cNvPr id="3" name="TextBox 2">
            <a:extLst>
              <a:ext uri="{FF2B5EF4-FFF2-40B4-BE49-F238E27FC236}">
                <a16:creationId xmlns:a16="http://schemas.microsoft.com/office/drawing/2014/main" id="{3F620488-DDD7-BEC6-8C49-B3D60AC6EFD2}"/>
              </a:ext>
            </a:extLst>
          </p:cNvPr>
          <p:cNvSpPr txBox="1"/>
          <p:nvPr/>
        </p:nvSpPr>
        <p:spPr>
          <a:xfrm>
            <a:off x="641231" y="2438400"/>
            <a:ext cx="546052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The NHS is facing a huge demand with staff shortages more 110,192, vacancies. The biggest percent is on Nurses 39,652 vacancies or every in ten position are vacant according to NHS data based they also struggling with absenteeism between nurses. What is the cause of understaffing and what should be done to reduce it.</a:t>
            </a:r>
          </a:p>
        </p:txBody>
      </p:sp>
    </p:spTree>
    <p:extLst>
      <p:ext uri="{BB962C8B-B14F-4D97-AF65-F5344CB8AC3E}">
        <p14:creationId xmlns:p14="http://schemas.microsoft.com/office/powerpoint/2010/main" val="14244444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5">
            <a:extLst>
              <a:ext uri="{FF2B5EF4-FFF2-40B4-BE49-F238E27FC236}">
                <a16:creationId xmlns:a16="http://schemas.microsoft.com/office/drawing/2014/main" id="{94C5663A-0CE3-4AEE-B47E-FB68D9EBF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itle 15">
            <a:extLst>
              <a:ext uri="{FF2B5EF4-FFF2-40B4-BE49-F238E27FC236}">
                <a16:creationId xmlns:a16="http://schemas.microsoft.com/office/drawing/2014/main" id="{DF5E52C9-1047-8449-998F-2E20E520B7D0}"/>
              </a:ext>
            </a:extLst>
          </p:cNvPr>
          <p:cNvSpPr>
            <a:spLocks noGrp="1"/>
          </p:cNvSpPr>
          <p:nvPr>
            <p:ph type="title"/>
          </p:nvPr>
        </p:nvSpPr>
        <p:spPr/>
        <p:txBody>
          <a:bodyPr/>
          <a:lstStyle/>
          <a:p>
            <a:r>
              <a:rPr lang="en-GB"/>
              <a:t>What are the causes of staff shortages PESTLE Analis </a:t>
            </a:r>
          </a:p>
        </p:txBody>
      </p:sp>
      <p:graphicFrame>
        <p:nvGraphicFramePr>
          <p:cNvPr id="2" name="Table 2">
            <a:extLst>
              <a:ext uri="{FF2B5EF4-FFF2-40B4-BE49-F238E27FC236}">
                <a16:creationId xmlns:a16="http://schemas.microsoft.com/office/drawing/2014/main" id="{EC3A59B8-8848-BD27-998C-4532A46D689E}"/>
              </a:ext>
            </a:extLst>
          </p:cNvPr>
          <p:cNvGraphicFramePr>
            <a:graphicFrameLocks noGrp="1"/>
          </p:cNvGraphicFramePr>
          <p:nvPr>
            <p:extLst>
              <p:ext uri="{D42A27DB-BD31-4B8C-83A1-F6EECF244321}">
                <p14:modId xmlns:p14="http://schemas.microsoft.com/office/powerpoint/2010/main" val="4009627764"/>
              </p:ext>
            </p:extLst>
          </p:nvPr>
        </p:nvGraphicFramePr>
        <p:xfrm>
          <a:off x="1796020" y="1930074"/>
          <a:ext cx="8168630" cy="2460625"/>
        </p:xfrm>
        <a:graphic>
          <a:graphicData uri="http://schemas.openxmlformats.org/drawingml/2006/table">
            <a:tbl>
              <a:tblPr firstRow="1" bandRow="1">
                <a:tableStyleId>{5C22544A-7EE6-4342-B048-85BDC9FD1C3A}</a:tableStyleId>
              </a:tblPr>
              <a:tblGrid>
                <a:gridCol w="1361438">
                  <a:extLst>
                    <a:ext uri="{9D8B030D-6E8A-4147-A177-3AD203B41FA5}">
                      <a16:colId xmlns:a16="http://schemas.microsoft.com/office/drawing/2014/main" val="3480424220"/>
                    </a:ext>
                  </a:extLst>
                </a:gridCol>
                <a:gridCol w="1361438">
                  <a:extLst>
                    <a:ext uri="{9D8B030D-6E8A-4147-A177-3AD203B41FA5}">
                      <a16:colId xmlns:a16="http://schemas.microsoft.com/office/drawing/2014/main" val="2927007000"/>
                    </a:ext>
                  </a:extLst>
                </a:gridCol>
                <a:gridCol w="1412874">
                  <a:extLst>
                    <a:ext uri="{9D8B030D-6E8A-4147-A177-3AD203B41FA5}">
                      <a16:colId xmlns:a16="http://schemas.microsoft.com/office/drawing/2014/main" val="141622828"/>
                    </a:ext>
                  </a:extLst>
                </a:gridCol>
                <a:gridCol w="1310004">
                  <a:extLst>
                    <a:ext uri="{9D8B030D-6E8A-4147-A177-3AD203B41FA5}">
                      <a16:colId xmlns:a16="http://schemas.microsoft.com/office/drawing/2014/main" val="1812519097"/>
                    </a:ext>
                  </a:extLst>
                </a:gridCol>
                <a:gridCol w="1361438">
                  <a:extLst>
                    <a:ext uri="{9D8B030D-6E8A-4147-A177-3AD203B41FA5}">
                      <a16:colId xmlns:a16="http://schemas.microsoft.com/office/drawing/2014/main" val="973759606"/>
                    </a:ext>
                  </a:extLst>
                </a:gridCol>
                <a:gridCol w="1361438">
                  <a:extLst>
                    <a:ext uri="{9D8B030D-6E8A-4147-A177-3AD203B41FA5}">
                      <a16:colId xmlns:a16="http://schemas.microsoft.com/office/drawing/2014/main" val="1763201347"/>
                    </a:ext>
                  </a:extLst>
                </a:gridCol>
              </a:tblGrid>
              <a:tr h="635000">
                <a:tc>
                  <a:txBody>
                    <a:bodyPr/>
                    <a:lstStyle/>
                    <a:p>
                      <a:r>
                        <a:rPr lang="en-US"/>
                        <a:t>P</a:t>
                      </a:r>
                    </a:p>
                  </a:txBody>
                  <a:tcPr/>
                </a:tc>
                <a:tc>
                  <a:txBody>
                    <a:bodyPr/>
                    <a:lstStyle/>
                    <a:p>
                      <a:r>
                        <a:rPr lang="en-US"/>
                        <a:t>E</a:t>
                      </a:r>
                    </a:p>
                  </a:txBody>
                  <a:tcPr/>
                </a:tc>
                <a:tc>
                  <a:txBody>
                    <a:bodyPr/>
                    <a:lstStyle/>
                    <a:p>
                      <a:r>
                        <a:rPr lang="en-US"/>
                        <a:t>S</a:t>
                      </a:r>
                    </a:p>
                  </a:txBody>
                  <a:tcPr/>
                </a:tc>
                <a:tc>
                  <a:txBody>
                    <a:bodyPr/>
                    <a:lstStyle/>
                    <a:p>
                      <a:r>
                        <a:rPr lang="en-US"/>
                        <a:t>T</a:t>
                      </a:r>
                    </a:p>
                  </a:txBody>
                  <a:tcPr/>
                </a:tc>
                <a:tc>
                  <a:txBody>
                    <a:bodyPr/>
                    <a:lstStyle/>
                    <a:p>
                      <a:r>
                        <a:rPr lang="en-US"/>
                        <a:t>L</a:t>
                      </a:r>
                    </a:p>
                  </a:txBody>
                  <a:tcPr/>
                </a:tc>
                <a:tc>
                  <a:txBody>
                    <a:bodyPr/>
                    <a:lstStyle/>
                    <a:p>
                      <a:r>
                        <a:rPr lang="en-US"/>
                        <a:t>E</a:t>
                      </a:r>
                    </a:p>
                  </a:txBody>
                  <a:tcPr/>
                </a:tc>
                <a:extLst>
                  <a:ext uri="{0D108BD9-81ED-4DB2-BD59-A6C34878D82A}">
                    <a16:rowId xmlns:a16="http://schemas.microsoft.com/office/drawing/2014/main" val="3854530345"/>
                  </a:ext>
                </a:extLst>
              </a:tr>
              <a:tr h="1825625">
                <a:tc>
                  <a:txBody>
                    <a:bodyPr/>
                    <a:lstStyle/>
                    <a:p>
                      <a:r>
                        <a:rPr lang="en-US"/>
                        <a:t>Brexit </a:t>
                      </a:r>
                    </a:p>
                    <a:p>
                      <a:pPr lvl="0">
                        <a:buNone/>
                      </a:pPr>
                      <a:r>
                        <a:rPr lang="en-US"/>
                        <a:t>Many nurses left the country.</a:t>
                      </a:r>
                    </a:p>
                  </a:txBody>
                  <a:tcPr/>
                </a:tc>
                <a:tc>
                  <a:txBody>
                    <a:bodyPr/>
                    <a:lstStyle/>
                    <a:p>
                      <a:r>
                        <a:rPr lang="en-US"/>
                        <a:t>Facing financial difficulty.</a:t>
                      </a:r>
                    </a:p>
                    <a:p>
                      <a:pPr lvl="0">
                        <a:buNone/>
                      </a:pPr>
                      <a:r>
                        <a:rPr lang="en-US"/>
                        <a:t>Low salaries.</a:t>
                      </a:r>
                    </a:p>
                  </a:txBody>
                  <a:tcPr/>
                </a:tc>
                <a:tc>
                  <a:txBody>
                    <a:bodyPr/>
                    <a:lstStyle/>
                    <a:p>
                      <a:r>
                        <a:rPr lang="en-US"/>
                        <a:t>Covid</a:t>
                      </a:r>
                    </a:p>
                    <a:p>
                      <a:pPr lvl="0">
                        <a:buNone/>
                      </a:pPr>
                      <a:r>
                        <a:rPr lang="en-US"/>
                        <a:t>Cancer</a:t>
                      </a:r>
                    </a:p>
                    <a:p>
                      <a:pPr lvl="0">
                        <a:buNone/>
                      </a:pPr>
                      <a:r>
                        <a:rPr lang="en-US"/>
                        <a:t>Virus</a:t>
                      </a:r>
                    </a:p>
                    <a:p>
                      <a:pPr lvl="0">
                        <a:buNone/>
                      </a:pPr>
                      <a:endParaRPr lang="en-US"/>
                    </a:p>
                  </a:txBody>
                  <a:tcPr/>
                </a:tc>
                <a:tc>
                  <a:txBody>
                    <a:bodyPr/>
                    <a:lstStyle/>
                    <a:p>
                      <a:r>
                        <a:rPr lang="en-US"/>
                        <a:t>Low technology in workplace </a:t>
                      </a:r>
                    </a:p>
                  </a:txBody>
                  <a:tcPr/>
                </a:tc>
                <a:tc>
                  <a:txBody>
                    <a:bodyPr/>
                    <a:lstStyle/>
                    <a:p>
                      <a:endParaRPr lang="en-US"/>
                    </a:p>
                  </a:txBody>
                  <a:tcPr/>
                </a:tc>
                <a:tc>
                  <a:txBody>
                    <a:bodyPr/>
                    <a:lstStyle/>
                    <a:p>
                      <a:r>
                        <a:rPr lang="en-US"/>
                        <a:t>Overwork </a:t>
                      </a:r>
                    </a:p>
                    <a:p>
                      <a:pPr lvl="0">
                        <a:buNone/>
                      </a:pPr>
                      <a:r>
                        <a:rPr lang="en-US"/>
                        <a:t>Presure </a:t>
                      </a:r>
                    </a:p>
                    <a:p>
                      <a:pPr lvl="0">
                        <a:buNone/>
                      </a:pPr>
                      <a:endParaRPr lang="en-US"/>
                    </a:p>
                  </a:txBody>
                  <a:tcPr/>
                </a:tc>
                <a:extLst>
                  <a:ext uri="{0D108BD9-81ED-4DB2-BD59-A6C34878D82A}">
                    <a16:rowId xmlns:a16="http://schemas.microsoft.com/office/drawing/2014/main" val="14605354"/>
                  </a:ext>
                </a:extLst>
              </a:tr>
            </a:tbl>
          </a:graphicData>
        </a:graphic>
      </p:graphicFrame>
    </p:spTree>
    <p:extLst>
      <p:ext uri="{BB962C8B-B14F-4D97-AF65-F5344CB8AC3E}">
        <p14:creationId xmlns:p14="http://schemas.microsoft.com/office/powerpoint/2010/main" val="278638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27">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29">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881A84A-7664-4221-C139-789A85517BE9}"/>
              </a:ext>
            </a:extLst>
          </p:cNvPr>
          <p:cNvSpPr>
            <a:spLocks noGrp="1"/>
          </p:cNvSpPr>
          <p:nvPr>
            <p:ph type="title"/>
          </p:nvPr>
        </p:nvSpPr>
        <p:spPr>
          <a:xfrm>
            <a:off x="838201" y="643467"/>
            <a:ext cx="3888526" cy="1800526"/>
          </a:xfrm>
        </p:spPr>
        <p:txBody>
          <a:bodyPr>
            <a:normAutofit/>
          </a:bodyPr>
          <a:lstStyle/>
          <a:p>
            <a:r>
              <a:rPr lang="en-US"/>
              <a:t>Fishbone what is fishbone diagram</a:t>
            </a:r>
          </a:p>
        </p:txBody>
      </p:sp>
      <p:sp>
        <p:nvSpPr>
          <p:cNvPr id="25" name="Content Placeholder 24">
            <a:extLst>
              <a:ext uri="{FF2B5EF4-FFF2-40B4-BE49-F238E27FC236}">
                <a16:creationId xmlns:a16="http://schemas.microsoft.com/office/drawing/2014/main" id="{D85FB4CB-8D3E-703C-6135-5DA1F8779D99}"/>
              </a:ext>
            </a:extLst>
          </p:cNvPr>
          <p:cNvSpPr>
            <a:spLocks noGrp="1"/>
          </p:cNvSpPr>
          <p:nvPr>
            <p:ph idx="1"/>
          </p:nvPr>
        </p:nvSpPr>
        <p:spPr>
          <a:xfrm>
            <a:off x="838201" y="2623381"/>
            <a:ext cx="5966709" cy="3553581"/>
          </a:xfrm>
        </p:spPr>
        <p:txBody>
          <a:bodyPr vert="horz" lIns="91440" tIns="45720" rIns="91440" bIns="45720" rtlCol="0" anchor="t">
            <a:normAutofit fontScale="85000" lnSpcReduction="20000"/>
          </a:bodyPr>
          <a:lstStyle/>
          <a:p>
            <a:r>
              <a:rPr lang="en-US" sz="2000"/>
              <a:t>Fishbone methods also known Ishikawa diagram was created in 1920 by </a:t>
            </a:r>
            <a:r>
              <a:rPr lang="en-US" sz="2000" err="1"/>
              <a:t>Kaouro</a:t>
            </a:r>
            <a:r>
              <a:rPr lang="en-US" sz="2000"/>
              <a:t> Ishikawa and was popularized in 1960 as a method of modern management. </a:t>
            </a:r>
          </a:p>
          <a:p>
            <a:r>
              <a:rPr lang="en-US" sz="2000"/>
              <a:t>Fishbone is a method to identify the problem in depth also point out the future possible problems.</a:t>
            </a:r>
          </a:p>
          <a:p>
            <a:endParaRPr lang="en-US" sz="2000"/>
          </a:p>
          <a:p>
            <a:endParaRPr lang="en-US" sz="2000">
              <a:ea typeface="+mn-lt"/>
              <a:cs typeface="+mn-lt"/>
            </a:endParaRPr>
          </a:p>
          <a:p>
            <a:r>
              <a:rPr lang="en-US" sz="2000">
                <a:ea typeface="+mn-lt"/>
                <a:cs typeface="+mn-lt"/>
              </a:rPr>
              <a:t>https://en.wikipedia.org/wiki/Ishikawa_diagram</a:t>
            </a:r>
            <a:endParaRPr lang="en-US" sz="2000"/>
          </a:p>
          <a:p>
            <a:endParaRPr lang="en-US" sz="2000"/>
          </a:p>
          <a:p>
            <a:r>
              <a:rPr lang="en-US" sz="2000"/>
              <a:t> </a:t>
            </a:r>
            <a:r>
              <a:rPr lang="en-US" sz="2000">
                <a:ea typeface="+mn-lt"/>
                <a:cs typeface="+mn-lt"/>
              </a:rPr>
              <a:t>https://www.techtarget.com/whatis/definition/fishbone-diagram</a:t>
            </a:r>
            <a:endParaRPr lang="en-US" sz="2000"/>
          </a:p>
        </p:txBody>
      </p:sp>
      <p:pic>
        <p:nvPicPr>
          <p:cNvPr id="18" name="Picture 20" descr="Diagram&#10;&#10;Description automatically generated">
            <a:extLst>
              <a:ext uri="{FF2B5EF4-FFF2-40B4-BE49-F238E27FC236}">
                <a16:creationId xmlns:a16="http://schemas.microsoft.com/office/drawing/2014/main" id="{4F6367F0-DB5A-A676-0760-0DC5648F4F0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640917" y="1002997"/>
            <a:ext cx="3838343" cy="2819487"/>
          </a:xfrm>
          <a:prstGeom prst="rect">
            <a:avLst/>
          </a:prstGeom>
        </p:spPr>
      </p:pic>
      <p:sp>
        <p:nvSpPr>
          <p:cNvPr id="21" name="TextBox 20">
            <a:extLst>
              <a:ext uri="{FF2B5EF4-FFF2-40B4-BE49-F238E27FC236}">
                <a16:creationId xmlns:a16="http://schemas.microsoft.com/office/drawing/2014/main" id="{8FFE49EE-065C-030F-C4B0-57C83D85984F}"/>
              </a:ext>
            </a:extLst>
          </p:cNvPr>
          <p:cNvSpPr txBox="1"/>
          <p:nvPr/>
        </p:nvSpPr>
        <p:spPr>
          <a:xfrm>
            <a:off x="11363802" y="4981906"/>
            <a:ext cx="184731" cy="200055"/>
          </a:xfrm>
          <a:prstGeom prst="rect">
            <a:avLst/>
          </a:prstGeom>
          <a:solidFill>
            <a:srgbClr val="000000"/>
          </a:solidFill>
        </p:spPr>
        <p:txBody>
          <a:bodyPr wrap="none" lIns="91440" tIns="45720" rIns="91440" bIns="45720" anchor="t">
            <a:spAutoFit/>
          </a:bodyPr>
          <a:lstStyle/>
          <a:p>
            <a:pPr algn="r">
              <a:spcAft>
                <a:spcPts val="600"/>
              </a:spcAft>
            </a:pPr>
            <a:endParaRPr lang="en-US" sz="700">
              <a:solidFill>
                <a:srgbClr val="FFFFFF"/>
              </a:solidFill>
            </a:endParaRPr>
          </a:p>
        </p:txBody>
      </p:sp>
    </p:spTree>
    <p:extLst>
      <p:ext uri="{BB962C8B-B14F-4D97-AF65-F5344CB8AC3E}">
        <p14:creationId xmlns:p14="http://schemas.microsoft.com/office/powerpoint/2010/main" val="13939215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BF7440-015F-C22E-7042-69948E809BC5}"/>
              </a:ext>
            </a:extLst>
          </p:cNvPr>
          <p:cNvSpPr>
            <a:spLocks noGrp="1"/>
          </p:cNvSpPr>
          <p:nvPr>
            <p:ph type="title"/>
          </p:nvPr>
        </p:nvSpPr>
        <p:spPr/>
        <p:txBody>
          <a:bodyPr/>
          <a:lstStyle/>
          <a:p>
            <a:r>
              <a:rPr lang="en-US"/>
              <a:t>Fishbone diagram Staff Shortages </a:t>
            </a:r>
          </a:p>
        </p:txBody>
      </p:sp>
      <p:sp>
        <p:nvSpPr>
          <p:cNvPr id="3" name="Content Placeholder 2">
            <a:extLst>
              <a:ext uri="{FF2B5EF4-FFF2-40B4-BE49-F238E27FC236}">
                <a16:creationId xmlns:a16="http://schemas.microsoft.com/office/drawing/2014/main" id="{34A3A06C-D91F-9B50-D2F3-57355E281A1B}"/>
              </a:ext>
            </a:extLst>
          </p:cNvPr>
          <p:cNvSpPr>
            <a:spLocks noGrp="1"/>
          </p:cNvSpPr>
          <p:nvPr>
            <p:ph idx="1"/>
          </p:nvPr>
        </p:nvSpPr>
        <p:spPr>
          <a:xfrm>
            <a:off x="838200" y="1278435"/>
            <a:ext cx="10515600" cy="4893765"/>
          </a:xfrm>
        </p:spPr>
        <p:txBody>
          <a:bodyPr/>
          <a:lstStyle/>
          <a:p>
            <a:endParaRPr lang="en-US"/>
          </a:p>
        </p:txBody>
      </p:sp>
      <p:cxnSp>
        <p:nvCxnSpPr>
          <p:cNvPr id="6" name="Straight Arrow Connector 5">
            <a:extLst>
              <a:ext uri="{FF2B5EF4-FFF2-40B4-BE49-F238E27FC236}">
                <a16:creationId xmlns:a16="http://schemas.microsoft.com/office/drawing/2014/main" id="{F8D3630C-7AF6-814E-824E-812A3A585DA8}"/>
              </a:ext>
            </a:extLst>
          </p:cNvPr>
          <p:cNvCxnSpPr>
            <a:cxnSpLocks/>
          </p:cNvCxnSpPr>
          <p:nvPr/>
        </p:nvCxnSpPr>
        <p:spPr>
          <a:xfrm>
            <a:off x="7684428" y="3910748"/>
            <a:ext cx="1568839" cy="4195"/>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96" name="Rectangle: Single Corner Rounded 95">
            <a:extLst>
              <a:ext uri="{FF2B5EF4-FFF2-40B4-BE49-F238E27FC236}">
                <a16:creationId xmlns:a16="http://schemas.microsoft.com/office/drawing/2014/main" id="{DB96CC01-7E4A-FC57-4B06-F8ED8233347C}"/>
              </a:ext>
            </a:extLst>
          </p:cNvPr>
          <p:cNvSpPr/>
          <p:nvPr/>
        </p:nvSpPr>
        <p:spPr>
          <a:xfrm>
            <a:off x="9633010" y="3515444"/>
            <a:ext cx="920150" cy="920150"/>
          </a:xfrm>
          <a:prstGeom prst="round1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Staff Shortages </a:t>
            </a:r>
          </a:p>
        </p:txBody>
      </p:sp>
      <p:cxnSp>
        <p:nvCxnSpPr>
          <p:cNvPr id="97" name="Straight Arrow Connector 96">
            <a:extLst>
              <a:ext uri="{FF2B5EF4-FFF2-40B4-BE49-F238E27FC236}">
                <a16:creationId xmlns:a16="http://schemas.microsoft.com/office/drawing/2014/main" id="{34B18A46-A7AB-52BE-3196-1E8B0E61AAF1}"/>
              </a:ext>
            </a:extLst>
          </p:cNvPr>
          <p:cNvCxnSpPr/>
          <p:nvPr/>
        </p:nvCxnSpPr>
        <p:spPr>
          <a:xfrm>
            <a:off x="2544074" y="3960243"/>
            <a:ext cx="7203054" cy="28754"/>
          </a:xfrm>
          <a:prstGeom prst="straightConnector1">
            <a:avLst/>
          </a:prstGeom>
          <a:ln>
            <a:solidFill>
              <a:srgbClr val="4472C4"/>
            </a:solidFill>
          </a:ln>
        </p:spPr>
        <p:style>
          <a:lnRef idx="1">
            <a:schemeClr val="accent1"/>
          </a:lnRef>
          <a:fillRef idx="0">
            <a:schemeClr val="accent1"/>
          </a:fillRef>
          <a:effectRef idx="0">
            <a:schemeClr val="accent1"/>
          </a:effectRef>
          <a:fontRef idx="minor">
            <a:schemeClr val="tx1"/>
          </a:fontRef>
        </p:style>
      </p:cxnSp>
      <p:sp>
        <p:nvSpPr>
          <p:cNvPr id="98" name="Rectangle 97">
            <a:extLst>
              <a:ext uri="{FF2B5EF4-FFF2-40B4-BE49-F238E27FC236}">
                <a16:creationId xmlns:a16="http://schemas.microsoft.com/office/drawing/2014/main" id="{79273F28-66F4-BBF7-7414-FBCD90A6E07F}"/>
              </a:ext>
            </a:extLst>
          </p:cNvPr>
          <p:cNvSpPr/>
          <p:nvPr/>
        </p:nvSpPr>
        <p:spPr>
          <a:xfrm>
            <a:off x="1781175" y="3542401"/>
            <a:ext cx="920150" cy="9201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Rectangle 99">
            <a:extLst>
              <a:ext uri="{FF2B5EF4-FFF2-40B4-BE49-F238E27FC236}">
                <a16:creationId xmlns:a16="http://schemas.microsoft.com/office/drawing/2014/main" id="{8C8E28DE-20FA-E9E4-F235-5D4327BA9FF7}"/>
              </a:ext>
            </a:extLst>
          </p:cNvPr>
          <p:cNvSpPr/>
          <p:nvPr/>
        </p:nvSpPr>
        <p:spPr>
          <a:xfrm>
            <a:off x="7372171" y="2361660"/>
            <a:ext cx="1682149" cy="40256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Absenteeism </a:t>
            </a:r>
          </a:p>
        </p:txBody>
      </p:sp>
      <p:sp>
        <p:nvSpPr>
          <p:cNvPr id="101" name="Rectangle 100">
            <a:extLst>
              <a:ext uri="{FF2B5EF4-FFF2-40B4-BE49-F238E27FC236}">
                <a16:creationId xmlns:a16="http://schemas.microsoft.com/office/drawing/2014/main" id="{71C0CC69-94FF-83A5-7811-4171C82A9701}"/>
              </a:ext>
            </a:extLst>
          </p:cNvPr>
          <p:cNvSpPr/>
          <p:nvPr/>
        </p:nvSpPr>
        <p:spPr>
          <a:xfrm>
            <a:off x="5789762" y="5221856"/>
            <a:ext cx="1480866" cy="64698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Environment </a:t>
            </a:r>
          </a:p>
        </p:txBody>
      </p:sp>
      <p:sp>
        <p:nvSpPr>
          <p:cNvPr id="102" name="Rectangle 101">
            <a:extLst>
              <a:ext uri="{FF2B5EF4-FFF2-40B4-BE49-F238E27FC236}">
                <a16:creationId xmlns:a16="http://schemas.microsoft.com/office/drawing/2014/main" id="{64AC5D91-3091-24E7-9BC0-EC9C1965920F}"/>
              </a:ext>
            </a:extLst>
          </p:cNvPr>
          <p:cNvSpPr/>
          <p:nvPr/>
        </p:nvSpPr>
        <p:spPr>
          <a:xfrm>
            <a:off x="4940600" y="2503636"/>
            <a:ext cx="1696526" cy="51758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Under paid </a:t>
            </a:r>
          </a:p>
        </p:txBody>
      </p:sp>
      <p:sp>
        <p:nvSpPr>
          <p:cNvPr id="103" name="Rectangle 102">
            <a:extLst>
              <a:ext uri="{FF2B5EF4-FFF2-40B4-BE49-F238E27FC236}">
                <a16:creationId xmlns:a16="http://schemas.microsoft.com/office/drawing/2014/main" id="{F32AEB13-084A-2EE6-1940-0A71E19DFF10}"/>
              </a:ext>
            </a:extLst>
          </p:cNvPr>
          <p:cNvSpPr/>
          <p:nvPr/>
        </p:nvSpPr>
        <p:spPr>
          <a:xfrm>
            <a:off x="7944569" y="5291946"/>
            <a:ext cx="1480866" cy="8051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Management </a:t>
            </a:r>
          </a:p>
        </p:txBody>
      </p:sp>
      <p:sp>
        <p:nvSpPr>
          <p:cNvPr id="104" name="Rectangle 103">
            <a:extLst>
              <a:ext uri="{FF2B5EF4-FFF2-40B4-BE49-F238E27FC236}">
                <a16:creationId xmlns:a16="http://schemas.microsoft.com/office/drawing/2014/main" id="{4226116D-2F2B-0A36-A240-21CCB2F01FBF}"/>
              </a:ext>
            </a:extLst>
          </p:cNvPr>
          <p:cNvSpPr/>
          <p:nvPr/>
        </p:nvSpPr>
        <p:spPr>
          <a:xfrm>
            <a:off x="3098500" y="2890027"/>
            <a:ext cx="1538375" cy="5319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Training </a:t>
            </a:r>
          </a:p>
        </p:txBody>
      </p:sp>
      <p:sp>
        <p:nvSpPr>
          <p:cNvPr id="105" name="Rectangle 104">
            <a:extLst>
              <a:ext uri="{FF2B5EF4-FFF2-40B4-BE49-F238E27FC236}">
                <a16:creationId xmlns:a16="http://schemas.microsoft.com/office/drawing/2014/main" id="{31B0E49F-57D9-54BA-B93A-E734CB849F80}"/>
              </a:ext>
            </a:extLst>
          </p:cNvPr>
          <p:cNvSpPr/>
          <p:nvPr/>
        </p:nvSpPr>
        <p:spPr>
          <a:xfrm>
            <a:off x="3643942" y="5218261"/>
            <a:ext cx="1639017" cy="64698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patients</a:t>
            </a:r>
          </a:p>
        </p:txBody>
      </p:sp>
      <p:cxnSp>
        <p:nvCxnSpPr>
          <p:cNvPr id="106" name="Straight Arrow Connector 105">
            <a:extLst>
              <a:ext uri="{FF2B5EF4-FFF2-40B4-BE49-F238E27FC236}">
                <a16:creationId xmlns:a16="http://schemas.microsoft.com/office/drawing/2014/main" id="{4E6DC92D-90DC-906C-9FEA-13305C57ADB7}"/>
              </a:ext>
            </a:extLst>
          </p:cNvPr>
          <p:cNvCxnSpPr/>
          <p:nvPr/>
        </p:nvCxnSpPr>
        <p:spPr>
          <a:xfrm>
            <a:off x="6245344" y="3391439"/>
            <a:ext cx="468703" cy="569344"/>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07" name="Straight Arrow Connector 106">
            <a:extLst>
              <a:ext uri="{FF2B5EF4-FFF2-40B4-BE49-F238E27FC236}">
                <a16:creationId xmlns:a16="http://schemas.microsoft.com/office/drawing/2014/main" id="{FABF099F-1A77-3174-A6C9-84C9F1240AA0}"/>
              </a:ext>
            </a:extLst>
          </p:cNvPr>
          <p:cNvCxnSpPr/>
          <p:nvPr/>
        </p:nvCxnSpPr>
        <p:spPr>
          <a:xfrm>
            <a:off x="8702974" y="3419295"/>
            <a:ext cx="905773" cy="517584"/>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108" name="Straight Arrow Connector 107">
            <a:extLst>
              <a:ext uri="{FF2B5EF4-FFF2-40B4-BE49-F238E27FC236}">
                <a16:creationId xmlns:a16="http://schemas.microsoft.com/office/drawing/2014/main" id="{E633A8B4-D9C9-29E7-4155-B90893D6B559}"/>
              </a:ext>
            </a:extLst>
          </p:cNvPr>
          <p:cNvCxnSpPr/>
          <p:nvPr/>
        </p:nvCxnSpPr>
        <p:spPr>
          <a:xfrm flipV="1">
            <a:off x="8529547" y="3950359"/>
            <a:ext cx="1049547" cy="1020793"/>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109" name="Straight Arrow Connector 108">
            <a:extLst>
              <a:ext uri="{FF2B5EF4-FFF2-40B4-BE49-F238E27FC236}">
                <a16:creationId xmlns:a16="http://schemas.microsoft.com/office/drawing/2014/main" id="{2B9E6130-DA97-8F50-2D63-C8E656B405F6}"/>
              </a:ext>
            </a:extLst>
          </p:cNvPr>
          <p:cNvCxnSpPr/>
          <p:nvPr/>
        </p:nvCxnSpPr>
        <p:spPr>
          <a:xfrm>
            <a:off x="4316083" y="3475007"/>
            <a:ext cx="488830" cy="474453"/>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110" name="Straight Arrow Connector 109">
            <a:extLst>
              <a:ext uri="{FF2B5EF4-FFF2-40B4-BE49-F238E27FC236}">
                <a16:creationId xmlns:a16="http://schemas.microsoft.com/office/drawing/2014/main" id="{2A85EF56-F200-9ED3-1EC9-6F67BFA73E16}"/>
              </a:ext>
            </a:extLst>
          </p:cNvPr>
          <p:cNvCxnSpPr/>
          <p:nvPr/>
        </p:nvCxnSpPr>
        <p:spPr>
          <a:xfrm flipV="1">
            <a:off x="6169862" y="3948561"/>
            <a:ext cx="531960" cy="1222075"/>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111" name="Straight Arrow Connector 110">
            <a:extLst>
              <a:ext uri="{FF2B5EF4-FFF2-40B4-BE49-F238E27FC236}">
                <a16:creationId xmlns:a16="http://schemas.microsoft.com/office/drawing/2014/main" id="{FDF7EC6A-22EF-7DC0-9A13-9A250D2151CE}"/>
              </a:ext>
            </a:extLst>
          </p:cNvPr>
          <p:cNvCxnSpPr/>
          <p:nvPr/>
        </p:nvCxnSpPr>
        <p:spPr>
          <a:xfrm flipV="1">
            <a:off x="4170511" y="4033927"/>
            <a:ext cx="575096" cy="1222076"/>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113" name="Flowchart: Process 112">
            <a:extLst>
              <a:ext uri="{FF2B5EF4-FFF2-40B4-BE49-F238E27FC236}">
                <a16:creationId xmlns:a16="http://schemas.microsoft.com/office/drawing/2014/main" id="{78A3BEB4-2229-0255-2376-47A038F4A7DC}"/>
              </a:ext>
            </a:extLst>
          </p:cNvPr>
          <p:cNvSpPr/>
          <p:nvPr/>
        </p:nvSpPr>
        <p:spPr>
          <a:xfrm>
            <a:off x="6760234" y="1598676"/>
            <a:ext cx="1912187" cy="618226"/>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people</a:t>
            </a:r>
          </a:p>
        </p:txBody>
      </p:sp>
      <p:sp>
        <p:nvSpPr>
          <p:cNvPr id="114" name="Rectangle 113">
            <a:extLst>
              <a:ext uri="{FF2B5EF4-FFF2-40B4-BE49-F238E27FC236}">
                <a16:creationId xmlns:a16="http://schemas.microsoft.com/office/drawing/2014/main" id="{1A1BA102-EAA8-128B-C6D9-7F7F27161997}"/>
              </a:ext>
            </a:extLst>
          </p:cNvPr>
          <p:cNvSpPr/>
          <p:nvPr/>
        </p:nvSpPr>
        <p:spPr>
          <a:xfrm>
            <a:off x="3049976" y="2093883"/>
            <a:ext cx="1408980" cy="54633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equipment</a:t>
            </a:r>
          </a:p>
        </p:txBody>
      </p:sp>
      <p:sp>
        <p:nvSpPr>
          <p:cNvPr id="115" name="Rectangle 114">
            <a:extLst>
              <a:ext uri="{FF2B5EF4-FFF2-40B4-BE49-F238E27FC236}">
                <a16:creationId xmlns:a16="http://schemas.microsoft.com/office/drawing/2014/main" id="{0E64D97C-3F66-7438-828E-9A87ADD7661C}"/>
              </a:ext>
            </a:extLst>
          </p:cNvPr>
          <p:cNvSpPr/>
          <p:nvPr/>
        </p:nvSpPr>
        <p:spPr>
          <a:xfrm>
            <a:off x="4673719" y="1546644"/>
            <a:ext cx="1610262" cy="61822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Low salary </a:t>
            </a:r>
          </a:p>
        </p:txBody>
      </p:sp>
      <p:sp>
        <p:nvSpPr>
          <p:cNvPr id="116" name="Rectangle 115">
            <a:extLst>
              <a:ext uri="{FF2B5EF4-FFF2-40B4-BE49-F238E27FC236}">
                <a16:creationId xmlns:a16="http://schemas.microsoft.com/office/drawing/2014/main" id="{AFAA6DA9-86CD-449A-CD12-F0D38167F68D}"/>
              </a:ext>
            </a:extLst>
          </p:cNvPr>
          <p:cNvSpPr/>
          <p:nvPr/>
        </p:nvSpPr>
        <p:spPr>
          <a:xfrm>
            <a:off x="7763953" y="2969104"/>
            <a:ext cx="1394603" cy="57509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Stress </a:t>
            </a:r>
          </a:p>
        </p:txBody>
      </p:sp>
      <p:sp>
        <p:nvSpPr>
          <p:cNvPr id="117" name="Rectangle 116">
            <a:extLst>
              <a:ext uri="{FF2B5EF4-FFF2-40B4-BE49-F238E27FC236}">
                <a16:creationId xmlns:a16="http://schemas.microsoft.com/office/drawing/2014/main" id="{22DC015B-8EFE-D5F8-892F-95A3C2D10BC3}"/>
              </a:ext>
            </a:extLst>
          </p:cNvPr>
          <p:cNvSpPr/>
          <p:nvPr/>
        </p:nvSpPr>
        <p:spPr>
          <a:xfrm>
            <a:off x="5477055" y="4362809"/>
            <a:ext cx="1423357" cy="54633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Work Pressure</a:t>
            </a:r>
          </a:p>
        </p:txBody>
      </p:sp>
      <p:sp>
        <p:nvSpPr>
          <p:cNvPr id="118" name="Rectangle 117">
            <a:extLst>
              <a:ext uri="{FF2B5EF4-FFF2-40B4-BE49-F238E27FC236}">
                <a16:creationId xmlns:a16="http://schemas.microsoft.com/office/drawing/2014/main" id="{B758FB2D-3DED-192F-2C70-A8940C95B0E2}"/>
              </a:ext>
            </a:extLst>
          </p:cNvPr>
          <p:cNvSpPr/>
          <p:nvPr/>
        </p:nvSpPr>
        <p:spPr>
          <a:xfrm>
            <a:off x="7675891" y="3988100"/>
            <a:ext cx="1279584" cy="9201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Productivity </a:t>
            </a:r>
          </a:p>
        </p:txBody>
      </p:sp>
      <p:sp>
        <p:nvSpPr>
          <p:cNvPr id="119" name="Rectangle 118">
            <a:extLst>
              <a:ext uri="{FF2B5EF4-FFF2-40B4-BE49-F238E27FC236}">
                <a16:creationId xmlns:a16="http://schemas.microsoft.com/office/drawing/2014/main" id="{CA39B03C-B2B8-AF87-B02A-BF8DA46A10F3}"/>
              </a:ext>
            </a:extLst>
          </p:cNvPr>
          <p:cNvSpPr/>
          <p:nvPr/>
        </p:nvSpPr>
        <p:spPr>
          <a:xfrm>
            <a:off x="3505560" y="4145351"/>
            <a:ext cx="1523998" cy="69011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Negative impact </a:t>
            </a:r>
          </a:p>
        </p:txBody>
      </p:sp>
      <p:sp>
        <p:nvSpPr>
          <p:cNvPr id="127" name="Rectangle 126">
            <a:extLst>
              <a:ext uri="{FF2B5EF4-FFF2-40B4-BE49-F238E27FC236}">
                <a16:creationId xmlns:a16="http://schemas.microsoft.com/office/drawing/2014/main" id="{3E8E1585-E29F-7E76-3613-C521A82F5EC1}"/>
              </a:ext>
            </a:extLst>
          </p:cNvPr>
          <p:cNvSpPr/>
          <p:nvPr/>
        </p:nvSpPr>
        <p:spPr>
          <a:xfrm>
            <a:off x="5431227" y="3152416"/>
            <a:ext cx="1523999" cy="53196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Overwork </a:t>
            </a:r>
          </a:p>
        </p:txBody>
      </p:sp>
    </p:spTree>
    <p:extLst>
      <p:ext uri="{BB962C8B-B14F-4D97-AF65-F5344CB8AC3E}">
        <p14:creationId xmlns:p14="http://schemas.microsoft.com/office/powerpoint/2010/main" val="31315746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DFB1C2-1019-9EFF-DB3D-0C42A58A0668}"/>
              </a:ext>
            </a:extLst>
          </p:cNvPr>
          <p:cNvSpPr>
            <a:spLocks noGrp="1"/>
          </p:cNvSpPr>
          <p:nvPr>
            <p:ph type="title"/>
          </p:nvPr>
        </p:nvSpPr>
        <p:spPr/>
        <p:txBody>
          <a:bodyPr/>
          <a:lstStyle/>
          <a:p>
            <a:r>
              <a:rPr lang="en-US"/>
              <a:t>Annual chart </a:t>
            </a:r>
          </a:p>
        </p:txBody>
      </p:sp>
      <p:pic>
        <p:nvPicPr>
          <p:cNvPr id="4" name="Picture 4">
            <a:extLst>
              <a:ext uri="{FF2B5EF4-FFF2-40B4-BE49-F238E27FC236}">
                <a16:creationId xmlns:a16="http://schemas.microsoft.com/office/drawing/2014/main" id="{0727470A-00C0-344B-B693-406D0D8AB43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43200" y="1407514"/>
            <a:ext cx="8615652" cy="3935452"/>
          </a:xfrm>
        </p:spPr>
      </p:pic>
      <p:sp>
        <p:nvSpPr>
          <p:cNvPr id="6" name="TextBox 5">
            <a:extLst>
              <a:ext uri="{FF2B5EF4-FFF2-40B4-BE49-F238E27FC236}">
                <a16:creationId xmlns:a16="http://schemas.microsoft.com/office/drawing/2014/main" id="{B9D3A08B-DBC4-8E40-9D52-9F82D2F55B49}"/>
              </a:ext>
            </a:extLst>
          </p:cNvPr>
          <p:cNvSpPr txBox="1"/>
          <p:nvPr/>
        </p:nvSpPr>
        <p:spPr>
          <a:xfrm>
            <a:off x="3137647" y="5755341"/>
            <a:ext cx="7960659" cy="369332"/>
          </a:xfrm>
          <a:prstGeom prst="rect">
            <a:avLst/>
          </a:prstGeom>
          <a:noFill/>
        </p:spPr>
        <p:txBody>
          <a:bodyPr wrap="square">
            <a:spAutoFit/>
          </a:bodyPr>
          <a:lstStyle/>
          <a:p>
            <a:r>
              <a:rPr lang="en-US"/>
              <a:t>https://www.kingsfund.org.uk/blog/2019/10/nhs-sickness-absence</a:t>
            </a:r>
          </a:p>
        </p:txBody>
      </p:sp>
    </p:spTree>
    <p:extLst>
      <p:ext uri="{BB962C8B-B14F-4D97-AF65-F5344CB8AC3E}">
        <p14:creationId xmlns:p14="http://schemas.microsoft.com/office/powerpoint/2010/main" val="17553197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9F7F11-4FCB-CD83-95F1-CB24E048614E}"/>
              </a:ext>
            </a:extLst>
          </p:cNvPr>
          <p:cNvSpPr>
            <a:spLocks noGrp="1"/>
          </p:cNvSpPr>
          <p:nvPr>
            <p:ph type="title"/>
          </p:nvPr>
        </p:nvSpPr>
        <p:spPr/>
        <p:txBody>
          <a:bodyPr/>
          <a:lstStyle/>
          <a:p>
            <a:r>
              <a:rPr lang="en-US"/>
              <a:t>Couse of the problem </a:t>
            </a:r>
          </a:p>
        </p:txBody>
      </p:sp>
      <p:sp>
        <p:nvSpPr>
          <p:cNvPr id="3" name="Content Placeholder 2">
            <a:extLst>
              <a:ext uri="{FF2B5EF4-FFF2-40B4-BE49-F238E27FC236}">
                <a16:creationId xmlns:a16="http://schemas.microsoft.com/office/drawing/2014/main" id="{15648696-6733-6863-D86C-DFCD154DBFDF}"/>
              </a:ext>
            </a:extLst>
          </p:cNvPr>
          <p:cNvSpPr>
            <a:spLocks noGrp="1"/>
          </p:cNvSpPr>
          <p:nvPr>
            <p:ph idx="1"/>
          </p:nvPr>
        </p:nvSpPr>
        <p:spPr/>
        <p:txBody>
          <a:bodyPr vert="horz" lIns="91440" tIns="45720" rIns="91440" bIns="45720" rtlCol="0" anchor="t">
            <a:normAutofit/>
          </a:bodyPr>
          <a:lstStyle/>
          <a:p>
            <a:r>
              <a:rPr lang="en-US"/>
              <a:t>Stress </a:t>
            </a:r>
          </a:p>
          <a:p>
            <a:r>
              <a:rPr lang="en-US"/>
              <a:t>Overwork </a:t>
            </a:r>
          </a:p>
          <a:p>
            <a:r>
              <a:rPr lang="en-US"/>
              <a:t>Low salaries </a:t>
            </a:r>
          </a:p>
          <a:p>
            <a:r>
              <a:rPr lang="en-US"/>
              <a:t>Work precure </a:t>
            </a:r>
          </a:p>
          <a:p>
            <a:r>
              <a:rPr lang="en-US"/>
              <a:t>Depression</a:t>
            </a:r>
          </a:p>
          <a:p>
            <a:r>
              <a:rPr lang="en-US"/>
              <a:t>Fear </a:t>
            </a:r>
          </a:p>
        </p:txBody>
      </p:sp>
    </p:spTree>
    <p:extLst>
      <p:ext uri="{BB962C8B-B14F-4D97-AF65-F5344CB8AC3E}">
        <p14:creationId xmlns:p14="http://schemas.microsoft.com/office/powerpoint/2010/main" val="39483500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884E3-1848-A865-386A-8735E1BEF465}"/>
              </a:ext>
            </a:extLst>
          </p:cNvPr>
          <p:cNvSpPr>
            <a:spLocks noGrp="1"/>
          </p:cNvSpPr>
          <p:nvPr>
            <p:ph type="title"/>
          </p:nvPr>
        </p:nvSpPr>
        <p:spPr/>
        <p:txBody>
          <a:bodyPr/>
          <a:lstStyle/>
          <a:p>
            <a:r>
              <a:rPr lang="en-US"/>
              <a:t> stress reduce</a:t>
            </a:r>
          </a:p>
        </p:txBody>
      </p:sp>
      <p:graphicFrame>
        <p:nvGraphicFramePr>
          <p:cNvPr id="4" name="Table 4">
            <a:extLst>
              <a:ext uri="{FF2B5EF4-FFF2-40B4-BE49-F238E27FC236}">
                <a16:creationId xmlns:a16="http://schemas.microsoft.com/office/drawing/2014/main" id="{D48CA463-0558-512C-0061-68B31C5FB8F8}"/>
              </a:ext>
            </a:extLst>
          </p:cNvPr>
          <p:cNvGraphicFramePr>
            <a:graphicFrameLocks noGrp="1"/>
          </p:cNvGraphicFramePr>
          <p:nvPr>
            <p:ph idx="1"/>
            <p:extLst>
              <p:ext uri="{D42A27DB-BD31-4B8C-83A1-F6EECF244321}">
                <p14:modId xmlns:p14="http://schemas.microsoft.com/office/powerpoint/2010/main" val="3654858783"/>
              </p:ext>
            </p:extLst>
          </p:nvPr>
        </p:nvGraphicFramePr>
        <p:xfrm>
          <a:off x="838200" y="2011363"/>
          <a:ext cx="10515600" cy="3460750"/>
        </p:xfrm>
        <a:graphic>
          <a:graphicData uri="http://schemas.openxmlformats.org/drawingml/2006/table">
            <a:tbl>
              <a:tblPr firstRow="1" bandRow="1">
                <a:tableStyleId>{5C22544A-7EE6-4342-B048-85BDC9FD1C3A}</a:tableStyleId>
              </a:tblPr>
              <a:tblGrid>
                <a:gridCol w="3505200">
                  <a:extLst>
                    <a:ext uri="{9D8B030D-6E8A-4147-A177-3AD203B41FA5}">
                      <a16:colId xmlns:a16="http://schemas.microsoft.com/office/drawing/2014/main" val="1126035330"/>
                    </a:ext>
                  </a:extLst>
                </a:gridCol>
                <a:gridCol w="3505200">
                  <a:extLst>
                    <a:ext uri="{9D8B030D-6E8A-4147-A177-3AD203B41FA5}">
                      <a16:colId xmlns:a16="http://schemas.microsoft.com/office/drawing/2014/main" val="1647065593"/>
                    </a:ext>
                  </a:extLst>
                </a:gridCol>
                <a:gridCol w="3505200">
                  <a:extLst>
                    <a:ext uri="{9D8B030D-6E8A-4147-A177-3AD203B41FA5}">
                      <a16:colId xmlns:a16="http://schemas.microsoft.com/office/drawing/2014/main" val="2011886889"/>
                    </a:ext>
                  </a:extLst>
                </a:gridCol>
              </a:tblGrid>
              <a:tr h="1174750">
                <a:tc>
                  <a:txBody>
                    <a:bodyPr/>
                    <a:lstStyle/>
                    <a:p>
                      <a:r>
                        <a:rPr lang="en-US"/>
                        <a:t>Reducing working hours </a:t>
                      </a:r>
                    </a:p>
                  </a:txBody>
                  <a:tcPr/>
                </a:tc>
                <a:tc>
                  <a:txBody>
                    <a:bodyPr/>
                    <a:lstStyle/>
                    <a:p>
                      <a:r>
                        <a:rPr lang="en-US"/>
                        <a:t>Understanding at workplace </a:t>
                      </a:r>
                    </a:p>
                  </a:txBody>
                  <a:tcPr/>
                </a:tc>
                <a:tc>
                  <a:txBody>
                    <a:bodyPr/>
                    <a:lstStyle/>
                    <a:p>
                      <a:r>
                        <a:rPr lang="en-US"/>
                        <a:t>Extra holiday pay </a:t>
                      </a:r>
                    </a:p>
                  </a:txBody>
                  <a:tcPr/>
                </a:tc>
                <a:extLst>
                  <a:ext uri="{0D108BD9-81ED-4DB2-BD59-A6C34878D82A}">
                    <a16:rowId xmlns:a16="http://schemas.microsoft.com/office/drawing/2014/main" val="2093222143"/>
                  </a:ext>
                </a:extLst>
              </a:tr>
              <a:tr h="1944687">
                <a:tc>
                  <a:txBody>
                    <a:bodyPr/>
                    <a:lstStyle/>
                    <a:p>
                      <a:r>
                        <a:rPr lang="en-US"/>
                        <a:t>In most hospitals the working shifts are 12 hours in a row and that contributes overwork stress and fatigue. </a:t>
                      </a:r>
                    </a:p>
                    <a:p>
                      <a:pPr lvl="0">
                        <a:buNone/>
                      </a:pPr>
                      <a:r>
                        <a:rPr lang="en-US"/>
                        <a:t>Reducing working shifts to 8 hours on shift will reduce stress and will increase attendance.</a:t>
                      </a:r>
                    </a:p>
                  </a:txBody>
                  <a:tcPr/>
                </a:tc>
                <a:tc>
                  <a:txBody>
                    <a:bodyPr/>
                    <a:lstStyle/>
                    <a:p>
                      <a:r>
                        <a:rPr lang="en-US"/>
                        <a:t>Workplace understanding will contribute the employee felling's of being understood and respect at workplace. </a:t>
                      </a:r>
                    </a:p>
                  </a:txBody>
                  <a:tcPr/>
                </a:tc>
                <a:tc>
                  <a:txBody>
                    <a:bodyPr/>
                    <a:lstStyle/>
                    <a:p>
                      <a:r>
                        <a:rPr lang="en-US"/>
                        <a:t>Extra holiday pay for every nurse will motivate them and will improve work productivity </a:t>
                      </a:r>
                    </a:p>
                  </a:txBody>
                  <a:tcPr/>
                </a:tc>
                <a:extLst>
                  <a:ext uri="{0D108BD9-81ED-4DB2-BD59-A6C34878D82A}">
                    <a16:rowId xmlns:a16="http://schemas.microsoft.com/office/drawing/2014/main" val="1926848032"/>
                  </a:ext>
                </a:extLst>
              </a:tr>
            </a:tbl>
          </a:graphicData>
        </a:graphic>
      </p:graphicFrame>
    </p:spTree>
    <p:extLst>
      <p:ext uri="{BB962C8B-B14F-4D97-AF65-F5344CB8AC3E}">
        <p14:creationId xmlns:p14="http://schemas.microsoft.com/office/powerpoint/2010/main" val="29455534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6CAD6-7B8D-E8D7-2819-D7D2C0B9ACFF}"/>
              </a:ext>
            </a:extLst>
          </p:cNvPr>
          <p:cNvSpPr>
            <a:spLocks noGrp="1"/>
          </p:cNvSpPr>
          <p:nvPr>
            <p:ph type="title"/>
          </p:nvPr>
        </p:nvSpPr>
        <p:spPr/>
        <p:txBody>
          <a:bodyPr/>
          <a:lstStyle/>
          <a:p>
            <a:r>
              <a:rPr lang="en-US"/>
              <a:t>Action plan </a:t>
            </a:r>
          </a:p>
        </p:txBody>
      </p:sp>
      <p:sp>
        <p:nvSpPr>
          <p:cNvPr id="3" name="Content Placeholder 2">
            <a:extLst>
              <a:ext uri="{FF2B5EF4-FFF2-40B4-BE49-F238E27FC236}">
                <a16:creationId xmlns:a16="http://schemas.microsoft.com/office/drawing/2014/main" id="{B7CF8E60-34F9-AF98-39BA-F4D7D109710B}"/>
              </a:ext>
            </a:extLst>
          </p:cNvPr>
          <p:cNvSpPr>
            <a:spLocks noGrp="1"/>
          </p:cNvSpPr>
          <p:nvPr>
            <p:ph idx="1"/>
          </p:nvPr>
        </p:nvSpPr>
        <p:spPr/>
        <p:txBody>
          <a:bodyPr vert="horz" lIns="91440" tIns="45720" rIns="91440" bIns="45720" rtlCol="0" anchor="t">
            <a:normAutofit/>
          </a:bodyPr>
          <a:lstStyle/>
          <a:p>
            <a:r>
              <a:rPr lang="en-US"/>
              <a:t>Increase salaries </a:t>
            </a:r>
          </a:p>
          <a:p>
            <a:r>
              <a:rPr lang="en-US"/>
              <a:t>Provide extra paid training</a:t>
            </a:r>
          </a:p>
          <a:p>
            <a:r>
              <a:rPr lang="en-US"/>
              <a:t>Reduce working hours </a:t>
            </a:r>
          </a:p>
          <a:p>
            <a:r>
              <a:rPr lang="en-US"/>
              <a:t>Provide helth support </a:t>
            </a:r>
          </a:p>
          <a:p>
            <a:r>
              <a:rPr lang="en-US"/>
              <a:t>Provide childcare support and bursaries</a:t>
            </a:r>
          </a:p>
          <a:p>
            <a:endParaRPr lang="en-US"/>
          </a:p>
          <a:p>
            <a:endParaRPr lang="en-US"/>
          </a:p>
          <a:p>
            <a:endParaRPr lang="en-US"/>
          </a:p>
        </p:txBody>
      </p:sp>
    </p:spTree>
    <p:extLst>
      <p:ext uri="{BB962C8B-B14F-4D97-AF65-F5344CB8AC3E}">
        <p14:creationId xmlns:p14="http://schemas.microsoft.com/office/powerpoint/2010/main" val="23213734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0BB8B0-0CC5-7550-BD75-BD1B723BDB7A}"/>
              </a:ext>
            </a:extLst>
          </p:cNvPr>
          <p:cNvSpPr>
            <a:spLocks noGrp="1"/>
          </p:cNvSpPr>
          <p:nvPr>
            <p:ph type="title"/>
          </p:nvPr>
        </p:nvSpPr>
        <p:spPr/>
        <p:txBody>
          <a:bodyPr/>
          <a:lstStyle/>
          <a:p>
            <a:r>
              <a:rPr lang="en-US"/>
              <a:t>Reference </a:t>
            </a:r>
          </a:p>
        </p:txBody>
      </p:sp>
      <p:sp>
        <p:nvSpPr>
          <p:cNvPr id="5" name="Content Placeholder 4">
            <a:extLst>
              <a:ext uri="{FF2B5EF4-FFF2-40B4-BE49-F238E27FC236}">
                <a16:creationId xmlns:a16="http://schemas.microsoft.com/office/drawing/2014/main" id="{FAD8E5EE-8B07-7823-5B32-1AC89568A719}"/>
              </a:ext>
            </a:extLst>
          </p:cNvPr>
          <p:cNvSpPr>
            <a:spLocks noGrp="1"/>
          </p:cNvSpPr>
          <p:nvPr>
            <p:ph idx="1"/>
          </p:nvPr>
        </p:nvSpPr>
        <p:spPr/>
        <p:txBody>
          <a:bodyPr>
            <a:normAutofit fontScale="92500" lnSpcReduction="20000"/>
          </a:bodyPr>
          <a:lstStyle/>
          <a:p>
            <a:r>
              <a:rPr lang="en-US">
                <a:hlinkClick r:id="rId2"/>
              </a:rPr>
              <a:t>https://www.kingsfund.org.uk/blog/2019/10/nhs-sickness-absence</a:t>
            </a:r>
            <a:endParaRPr lang="en-GB"/>
          </a:p>
          <a:p>
            <a:r>
              <a:rPr lang="en-GB">
                <a:hlinkClick r:id="rId3"/>
              </a:rPr>
              <a:t>https://www.nursingtimes.net/news/workforce/covid-19-related-nhs-staff-absences-continue-to-cause-concern-04-01-2022/</a:t>
            </a:r>
            <a:endParaRPr lang="en-GB"/>
          </a:p>
          <a:p>
            <a:r>
              <a:rPr lang="en-GB">
                <a:hlinkClick r:id="rId4"/>
              </a:rPr>
              <a:t>https://pubmed.ncbi.nlm.nih.gov/12930540/</a:t>
            </a:r>
            <a:endParaRPr lang="en-GB"/>
          </a:p>
          <a:p>
            <a:r>
              <a:rPr lang="en-GB">
                <a:hlinkClick r:id="rId5"/>
              </a:rPr>
              <a:t>https://digital.nhs.uk/data-and-information/publications/statistical/nhs-sickness-absence-rates/nhs-sickness-absence-rates---january-2018-to-march-2018-and-annual-summary-2010-11-to-2017-18</a:t>
            </a:r>
            <a:endParaRPr lang="en-GB"/>
          </a:p>
          <a:p>
            <a:r>
              <a:rPr lang="en-GB"/>
              <a:t>https://asq.org/quality-resources/fishbone</a:t>
            </a:r>
            <a:endParaRPr lang="en-US"/>
          </a:p>
        </p:txBody>
      </p:sp>
    </p:spTree>
    <p:extLst>
      <p:ext uri="{BB962C8B-B14F-4D97-AF65-F5344CB8AC3E}">
        <p14:creationId xmlns:p14="http://schemas.microsoft.com/office/powerpoint/2010/main" val="4108452166"/>
      </p:ext>
    </p:extLst>
  </p:cSld>
  <p:clrMapOvr>
    <a:masterClrMapping/>
  </p:clrMapOvr>
</p:sld>
</file>

<file path=ppt/theme/theme1.xml><?xml version="1.0" encoding="utf-8"?>
<a:theme xmlns:a="http://schemas.openxmlformats.org/drawingml/2006/main" name="BrushVTI">
  <a:themeElements>
    <a:clrScheme name="AnalogousFromDarkSeedLeftStep">
      <a:dk1>
        <a:srgbClr val="000000"/>
      </a:dk1>
      <a:lt1>
        <a:srgbClr val="FFFFFF"/>
      </a:lt1>
      <a:dk2>
        <a:srgbClr val="1B2F2D"/>
      </a:dk2>
      <a:lt2>
        <a:srgbClr val="F2F3F0"/>
      </a:lt2>
      <a:accent1>
        <a:srgbClr val="8229E7"/>
      </a:accent1>
      <a:accent2>
        <a:srgbClr val="473FDC"/>
      </a:accent2>
      <a:accent3>
        <a:srgbClr val="296FE7"/>
      </a:accent3>
      <a:accent4>
        <a:srgbClr val="17ACD5"/>
      </a:accent4>
      <a:accent5>
        <a:srgbClr val="22C2A2"/>
      </a:accent5>
      <a:accent6>
        <a:srgbClr val="16C659"/>
      </a:accent6>
      <a:hlink>
        <a:srgbClr val="339A97"/>
      </a:hlink>
      <a:folHlink>
        <a:srgbClr val="7F7F7F"/>
      </a:folHlink>
    </a:clrScheme>
    <a:fontScheme name="Custom 3">
      <a:majorFont>
        <a:latin typeface="Century Gothic"/>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1</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BrushVTI</vt:lpstr>
      <vt:lpstr>Staff Shortages </vt:lpstr>
      <vt:lpstr>Introduction </vt:lpstr>
      <vt:lpstr>What are the causes of staff shortages PESTLE Analis </vt:lpstr>
      <vt:lpstr>Fishbone what is fishbone diagram</vt:lpstr>
      <vt:lpstr>Fishbone diagram Staff Shortages </vt:lpstr>
      <vt:lpstr>Annual chart </vt:lpstr>
      <vt:lpstr>Couse of the problem </vt:lpstr>
      <vt:lpstr> stress reduce</vt:lpstr>
      <vt:lpstr>Action plan </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2022-07-05T15:18:41Z</dcterms:created>
  <dcterms:modified xsi:type="dcterms:W3CDTF">2022-07-10T08:54:57Z</dcterms:modified>
</cp:coreProperties>
</file>