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 id="257" r:id="rId3"/>
    <p:sldId id="258" r:id="rId4"/>
    <p:sldId id="259" r:id="rId5"/>
    <p:sldId id="260" r:id="rId6"/>
    <p:sldId id="261" r:id="rId7"/>
    <p:sldId id="262" r:id="rId8"/>
    <p:sldId id="263" r:id="rId9"/>
    <p:sldId id="266" r:id="rId10"/>
    <p:sldId id="265" r:id="rId11"/>
    <p:sldId id="270" r:id="rId12"/>
    <p:sldId id="271" r:id="rId13"/>
    <p:sldId id="272" r:id="rId14"/>
    <p:sldId id="286" r:id="rId15"/>
    <p:sldId id="269" r:id="rId16"/>
    <p:sldId id="274" r:id="rId17"/>
    <p:sldId id="287" r:id="rId18"/>
    <p:sldId id="275" r:id="rId19"/>
    <p:sldId id="277" r:id="rId20"/>
    <p:sldId id="282" r:id="rId21"/>
    <p:sldId id="283" r:id="rId22"/>
    <p:sldId id="284" r:id="rId23"/>
    <p:sldId id="288" r:id="rId24"/>
    <p:sldId id="289" r:id="rId25"/>
    <p:sldId id="290" r:id="rId26"/>
    <p:sldId id="291" r:id="rId27"/>
    <p:sldId id="285" r:id="rId28"/>
  </p:sldIdLst>
  <p:sldSz cx="12192000" cy="6858000"/>
  <p:notesSz cx="6858000" cy="9144000"/>
  <p:embeddedFontLst>
    <p:embeddedFont>
      <p:font typeface="Source Han Sans CN Bold" panose="02010600030101010101" charset="-122"/>
      <p:regular r:id="rId29"/>
    </p:embeddedFont>
  </p:embeddedFont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80/13678868.2020.1850090" TargetMode="External"/><Relationship Id="rId2" Type="http://schemas.openxmlformats.org/officeDocument/2006/relationships/hyperlink" Target="https://doi.org/10.5859/KAIS.2024.33.3.19" TargetMode="External"/><Relationship Id="rId1" Type="http://schemas.openxmlformats.org/officeDocument/2006/relationships/slideLayout" Target="../slideLayouts/slideLayout1.xml"/><Relationship Id="rId6" Type="http://schemas.openxmlformats.org/officeDocument/2006/relationships/hyperlink" Target="https://doi.org/10.1108/ET-01-2022-0004" TargetMode="External"/><Relationship Id="rId5" Type="http://schemas.openxmlformats.org/officeDocument/2006/relationships/hyperlink" Target="https://doi.org/10.1007/978-3-031-40191-6_8" TargetMode="External"/><Relationship Id="rId4" Type="http://schemas.openxmlformats.org/officeDocument/2006/relationships/hyperlink" Target="https://www.taylorfrancis.com/chapters/edit/10.4324/9781003578840-4/managing-dream-charles-handy"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ieeexplore.ieee.org/abstract/document/9510056/" TargetMode="External"/><Relationship Id="rId3" Type="http://schemas.openxmlformats.org/officeDocument/2006/relationships/hyperlink" Target="https://www.igi-global.com/chapter/talent-management-strategy-and-mindset/362014" TargetMode="External"/><Relationship Id="rId7" Type="http://schemas.openxmlformats.org/officeDocument/2006/relationships/hyperlink" Target="https://doi.org/10.1051/shsconf/202111101010" TargetMode="External"/><Relationship Id="rId2" Type="http://schemas.openxmlformats.org/officeDocument/2006/relationships/hyperlink" Target="https://www.ijml.latticescipub.com/wp-content/uploads/papers/v1i2/B208404021024.pdf" TargetMode="External"/><Relationship Id="rId1" Type="http://schemas.openxmlformats.org/officeDocument/2006/relationships/slideLayout" Target="../slideLayouts/slideLayout1.xml"/><Relationship Id="rId6" Type="http://schemas.openxmlformats.org/officeDocument/2006/relationships/hyperlink" Target="https://www.taylorfrancis.com/chapters/edit/10.4324/9781315474687-37/effective-coaching-high-potentials-margarita-nyfoudi-konstantinos-tasoulis" TargetMode="External"/><Relationship Id="rId5" Type="http://schemas.openxmlformats.org/officeDocument/2006/relationships/hyperlink" Target="https://www.taylorfrancis.com/books/mono/10.4324/9781003445586/leadership-theory-community-college-rose-penrose-carlos-nevarez-luke-wood-eduardo-padr%C3%B3n" TargetMode="External"/><Relationship Id="rId10" Type="http://schemas.openxmlformats.org/officeDocument/2006/relationships/hyperlink" Target="https://doi.org/10.1155/2022/7796507" TargetMode="External"/><Relationship Id="rId4" Type="http://schemas.openxmlformats.org/officeDocument/2006/relationships/hyperlink" Target="https://www.emerald.com/insight/content/doi/10.1108/978-1-80262-849-420221006/full/html" TargetMode="External"/><Relationship Id="rId9" Type="http://schemas.openxmlformats.org/officeDocument/2006/relationships/hyperlink" Target="https://www.igi-global.com/chapter/cross-cultural-communication-in-the-digital-business-environment/309800" TargetMode="External"/></Relationships>
</file>

<file path=ppt/slides/_rels/slide26.xml.rels><?xml version="1.0" encoding="UTF-8" standalone="yes"?>
<Relationships xmlns="http://schemas.openxmlformats.org/package/2006/relationships"><Relationship Id="rId2" Type="http://schemas.openxmlformats.org/officeDocument/2006/relationships/hyperlink" Target="https://www.atlantis-press.com/proceedings/icssed-22/125973850" TargetMode="Externa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b="15625"/>
          <a:stretch>
            <a:fillRect/>
          </a:stretch>
        </p:blipFill>
        <p:spPr>
          <a:xfrm>
            <a:off x="-1" y="0"/>
            <a:ext cx="12191999" cy="6858000"/>
          </a:xfrm>
          <a:prstGeom prst="rect">
            <a:avLst/>
          </a:prstGeom>
          <a:noFill/>
          <a:ln>
            <a:noFill/>
          </a:ln>
        </p:spPr>
      </p:pic>
      <p:sp>
        <p:nvSpPr>
          <p:cNvPr id="3" name="标题 1"/>
          <p:cNvSpPr txBox="1"/>
          <p:nvPr/>
        </p:nvSpPr>
        <p:spPr>
          <a:xfrm>
            <a:off x="0" y="0"/>
            <a:ext cx="12192000" cy="6858000"/>
          </a:xfrm>
          <a:prstGeom prst="rect">
            <a:avLst/>
          </a:prstGeom>
          <a:solidFill>
            <a:schemeClr val="tx1">
              <a:alpha val="6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4" name="标题 1"/>
          <p:cNvSpPr txBox="1"/>
          <p:nvPr/>
        </p:nvSpPr>
        <p:spPr>
          <a:xfrm>
            <a:off x="802411" y="1277475"/>
            <a:ext cx="4533900" cy="3943350"/>
          </a:xfrm>
          <a:custGeom>
            <a:avLst/>
            <a:gdLst>
              <a:gd name="connsiteX0" fmla="*/ 0 w 4533900"/>
              <a:gd name="connsiteY0" fmla="*/ 0 h 3943350"/>
              <a:gd name="connsiteX1" fmla="*/ 4533900 w 4533900"/>
              <a:gd name="connsiteY1" fmla="*/ 0 h 3943350"/>
              <a:gd name="connsiteX2" fmla="*/ 4533900 w 4533900"/>
              <a:gd name="connsiteY2" fmla="*/ 385989 h 3943350"/>
              <a:gd name="connsiteX3" fmla="*/ 4510516 w 4533900"/>
              <a:gd name="connsiteY3" fmla="*/ 385989 h 3943350"/>
              <a:gd name="connsiteX4" fmla="*/ 4510516 w 4533900"/>
              <a:gd name="connsiteY4" fmla="*/ 23384 h 3943350"/>
              <a:gd name="connsiteX5" fmla="*/ 23384 w 4533900"/>
              <a:gd name="connsiteY5" fmla="*/ 23384 h 3943350"/>
              <a:gd name="connsiteX6" fmla="*/ 23384 w 4533900"/>
              <a:gd name="connsiteY6" fmla="*/ 3919966 h 3943350"/>
              <a:gd name="connsiteX7" fmla="*/ 4510516 w 4533900"/>
              <a:gd name="connsiteY7" fmla="*/ 3919966 h 3943350"/>
              <a:gd name="connsiteX8" fmla="*/ 4510516 w 4533900"/>
              <a:gd name="connsiteY8" fmla="*/ 3550104 h 3943350"/>
              <a:gd name="connsiteX9" fmla="*/ 4533900 w 4533900"/>
              <a:gd name="connsiteY9" fmla="*/ 3550104 h 3943350"/>
              <a:gd name="connsiteX10" fmla="*/ 4533900 w 4533900"/>
              <a:gd name="connsiteY10" fmla="*/ 3943350 h 3943350"/>
              <a:gd name="connsiteX11" fmla="*/ 0 w 4533900"/>
              <a:gd name="connsiteY11" fmla="*/ 3943350 h 3943350"/>
            </a:gdLst>
            <a:ahLst/>
            <a:cxnLst/>
            <a:rect l="l" t="t" r="r" b="b"/>
            <a:pathLst>
              <a:path w="4533900" h="3943350">
                <a:moveTo>
                  <a:pt x="0" y="0"/>
                </a:moveTo>
                <a:lnTo>
                  <a:pt x="4533900" y="0"/>
                </a:lnTo>
                <a:lnTo>
                  <a:pt x="4533900" y="385989"/>
                </a:lnTo>
                <a:lnTo>
                  <a:pt x="4510516" y="385989"/>
                </a:lnTo>
                <a:lnTo>
                  <a:pt x="4510516" y="23384"/>
                </a:lnTo>
                <a:lnTo>
                  <a:pt x="23384" y="23384"/>
                </a:lnTo>
                <a:lnTo>
                  <a:pt x="23384" y="3919966"/>
                </a:lnTo>
                <a:lnTo>
                  <a:pt x="4510516" y="3919966"/>
                </a:lnTo>
                <a:lnTo>
                  <a:pt x="4510516" y="3550104"/>
                </a:lnTo>
                <a:lnTo>
                  <a:pt x="4533900" y="3550104"/>
                </a:lnTo>
                <a:lnTo>
                  <a:pt x="4533900" y="3943350"/>
                </a:lnTo>
                <a:lnTo>
                  <a:pt x="0" y="3943350"/>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p:cNvSpPr txBox="1"/>
          <p:nvPr/>
        </p:nvSpPr>
        <p:spPr>
          <a:xfrm>
            <a:off x="4425366" y="5630096"/>
            <a:ext cx="248387" cy="269064"/>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accent1"/>
          </a:solidFill>
          <a:ln w="1860" cap="flat">
            <a:noFill/>
            <a:miter/>
          </a:ln>
          <a:effectLst/>
        </p:spPr>
        <p:txBody>
          <a:bodyPr vert="horz" wrap="square" lIns="111557" tIns="55778" rIns="111557" bIns="55778"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p:cNvSpPr txBox="1"/>
          <p:nvPr/>
        </p:nvSpPr>
        <p:spPr>
          <a:xfrm>
            <a:off x="10616800"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10703285" y="452292"/>
            <a:ext cx="160669" cy="183184"/>
          </a:xfrm>
          <a:custGeom>
            <a:avLst/>
            <a:gdLst>
              <a:gd name="connsiteX0" fmla="*/ 565749 w 763907"/>
              <a:gd name="connsiteY0" fmla="*/ 529546 h 720000"/>
              <a:gd name="connsiteX1" fmla="*/ 585849 w 763907"/>
              <a:gd name="connsiteY1" fmla="*/ 537865 h 720000"/>
              <a:gd name="connsiteX2" fmla="*/ 698960 w 763907"/>
              <a:gd name="connsiteY2" fmla="*/ 650977 h 720000"/>
              <a:gd name="connsiteX3" fmla="*/ 698960 w 763907"/>
              <a:gd name="connsiteY3" fmla="*/ 691178 h 720000"/>
              <a:gd name="connsiteX4" fmla="*/ 678860 w 763907"/>
              <a:gd name="connsiteY4" fmla="*/ 699521 h 720000"/>
              <a:gd name="connsiteX5" fmla="*/ 658760 w 763907"/>
              <a:gd name="connsiteY5" fmla="*/ 691178 h 720000"/>
              <a:gd name="connsiteX6" fmla="*/ 545648 w 763907"/>
              <a:gd name="connsiteY6" fmla="*/ 578066 h 720000"/>
              <a:gd name="connsiteX7" fmla="*/ 545648 w 763907"/>
              <a:gd name="connsiteY7" fmla="*/ 537865 h 720000"/>
              <a:gd name="connsiteX8" fmla="*/ 565749 w 763907"/>
              <a:gd name="connsiteY8" fmla="*/ 529546 h 720000"/>
              <a:gd name="connsiteX9" fmla="*/ 565749 w 763907"/>
              <a:gd name="connsiteY9" fmla="*/ 359807 h 720000"/>
              <a:gd name="connsiteX10" fmla="*/ 735464 w 763907"/>
              <a:gd name="connsiteY10" fmla="*/ 359807 h 720000"/>
              <a:gd name="connsiteX11" fmla="*/ 763907 w 763907"/>
              <a:gd name="connsiteY11" fmla="*/ 388251 h 720000"/>
              <a:gd name="connsiteX12" fmla="*/ 735464 w 763907"/>
              <a:gd name="connsiteY12" fmla="*/ 416695 h 720000"/>
              <a:gd name="connsiteX13" fmla="*/ 565749 w 763907"/>
              <a:gd name="connsiteY13" fmla="*/ 416695 h 720000"/>
              <a:gd name="connsiteX14" fmla="*/ 537305 w 763907"/>
              <a:gd name="connsiteY14" fmla="*/ 388251 h 720000"/>
              <a:gd name="connsiteX15" fmla="*/ 565749 w 763907"/>
              <a:gd name="connsiteY15" fmla="*/ 359807 h 720000"/>
              <a:gd name="connsiteX16" fmla="*/ 678860 w 763907"/>
              <a:gd name="connsiteY16" fmla="*/ 77005 h 720000"/>
              <a:gd name="connsiteX17" fmla="*/ 698960 w 763907"/>
              <a:gd name="connsiteY17" fmla="*/ 85325 h 720000"/>
              <a:gd name="connsiteX18" fmla="*/ 698960 w 763907"/>
              <a:gd name="connsiteY18" fmla="*/ 125525 h 720000"/>
              <a:gd name="connsiteX19" fmla="*/ 585849 w 763907"/>
              <a:gd name="connsiteY19" fmla="*/ 238636 h 720000"/>
              <a:gd name="connsiteX20" fmla="*/ 565749 w 763907"/>
              <a:gd name="connsiteY20" fmla="*/ 246980 h 720000"/>
              <a:gd name="connsiteX21" fmla="*/ 545648 w 763907"/>
              <a:gd name="connsiteY21" fmla="*/ 238636 h 720000"/>
              <a:gd name="connsiteX22" fmla="*/ 545648 w 763907"/>
              <a:gd name="connsiteY22" fmla="*/ 198436 h 720000"/>
              <a:gd name="connsiteX23" fmla="*/ 658760 w 763907"/>
              <a:gd name="connsiteY23" fmla="*/ 85325 h 720000"/>
              <a:gd name="connsiteX24" fmla="*/ 678860 w 763907"/>
              <a:gd name="connsiteY24" fmla="*/ 77005 h 720000"/>
              <a:gd name="connsiteX25" fmla="*/ 362802 w 763907"/>
              <a:gd name="connsiteY25" fmla="*/ 5 h 720000"/>
              <a:gd name="connsiteX26" fmla="*/ 422012 w 763907"/>
              <a:gd name="connsiteY26" fmla="*/ 16490 h 720000"/>
              <a:gd name="connsiteX27" fmla="*/ 481080 w 763907"/>
              <a:gd name="connsiteY27" fmla="*/ 119457 h 720000"/>
              <a:gd name="connsiteX28" fmla="*/ 481080 w 763907"/>
              <a:gd name="connsiteY28" fmla="*/ 600631 h 720000"/>
              <a:gd name="connsiteX29" fmla="*/ 422012 w 763907"/>
              <a:gd name="connsiteY29" fmla="*/ 703598 h 720000"/>
              <a:gd name="connsiteX30" fmla="*/ 361806 w 763907"/>
              <a:gd name="connsiteY30" fmla="*/ 720000 h 720000"/>
              <a:gd name="connsiteX31" fmla="*/ 303306 w 763907"/>
              <a:gd name="connsiteY31" fmla="*/ 704546 h 720000"/>
              <a:gd name="connsiteX32" fmla="*/ 60870 w 763907"/>
              <a:gd name="connsiteY32" fmla="*/ 568300 h 720000"/>
              <a:gd name="connsiteX33" fmla="*/ 0 w 763907"/>
              <a:gd name="connsiteY33" fmla="*/ 464291 h 720000"/>
              <a:gd name="connsiteX34" fmla="*/ 0 w 763907"/>
              <a:gd name="connsiteY34" fmla="*/ 255702 h 720000"/>
              <a:gd name="connsiteX35" fmla="*/ 60870 w 763907"/>
              <a:gd name="connsiteY35" fmla="*/ 151693 h 720000"/>
              <a:gd name="connsiteX36" fmla="*/ 303306 w 763907"/>
              <a:gd name="connsiteY36" fmla="*/ 15447 h 720000"/>
              <a:gd name="connsiteX37" fmla="*/ 362802 w 763907"/>
              <a:gd name="connsiteY37" fmla="*/ 5 h 720000"/>
            </a:gdLst>
            <a:ahLst/>
            <a:cxnLst/>
            <a:rect l="l" t="t" r="r" b="b"/>
            <a:pathLst>
              <a:path w="763907" h="720000">
                <a:moveTo>
                  <a:pt x="565749" y="529546"/>
                </a:moveTo>
                <a:cubicBezTo>
                  <a:pt x="573025" y="529546"/>
                  <a:pt x="580302" y="532319"/>
                  <a:pt x="585849" y="537865"/>
                </a:cubicBezTo>
                <a:lnTo>
                  <a:pt x="698960" y="650977"/>
                </a:lnTo>
                <a:cubicBezTo>
                  <a:pt x="710054" y="662070"/>
                  <a:pt x="710054" y="680084"/>
                  <a:pt x="698960" y="691178"/>
                </a:cubicBezTo>
                <a:cubicBezTo>
                  <a:pt x="693461" y="696677"/>
                  <a:pt x="686161" y="699521"/>
                  <a:pt x="678860" y="699521"/>
                </a:cubicBezTo>
                <a:cubicBezTo>
                  <a:pt x="671560" y="699521"/>
                  <a:pt x="664259" y="696771"/>
                  <a:pt x="658760" y="691178"/>
                </a:cubicBezTo>
                <a:lnTo>
                  <a:pt x="545648" y="578066"/>
                </a:lnTo>
                <a:cubicBezTo>
                  <a:pt x="534555" y="566973"/>
                  <a:pt x="534555" y="548959"/>
                  <a:pt x="545648" y="537865"/>
                </a:cubicBezTo>
                <a:cubicBezTo>
                  <a:pt x="551195" y="532319"/>
                  <a:pt x="558471" y="529546"/>
                  <a:pt x="565749" y="529546"/>
                </a:cubicBezTo>
                <a:close/>
                <a:moveTo>
                  <a:pt x="565749" y="359807"/>
                </a:moveTo>
                <a:lnTo>
                  <a:pt x="735464" y="359807"/>
                </a:lnTo>
                <a:cubicBezTo>
                  <a:pt x="751202" y="359807"/>
                  <a:pt x="763907" y="372512"/>
                  <a:pt x="763907" y="388251"/>
                </a:cubicBezTo>
                <a:cubicBezTo>
                  <a:pt x="763907" y="403990"/>
                  <a:pt x="751107" y="416695"/>
                  <a:pt x="735464" y="416695"/>
                </a:cubicBezTo>
                <a:lnTo>
                  <a:pt x="565749" y="416695"/>
                </a:lnTo>
                <a:cubicBezTo>
                  <a:pt x="550010" y="416695"/>
                  <a:pt x="537305" y="403990"/>
                  <a:pt x="537305" y="388251"/>
                </a:cubicBezTo>
                <a:cubicBezTo>
                  <a:pt x="537305" y="372512"/>
                  <a:pt x="550010" y="359807"/>
                  <a:pt x="565749" y="359807"/>
                </a:cubicBezTo>
                <a:close/>
                <a:moveTo>
                  <a:pt x="678860" y="77005"/>
                </a:moveTo>
                <a:cubicBezTo>
                  <a:pt x="686137" y="77005"/>
                  <a:pt x="693414" y="79778"/>
                  <a:pt x="698960" y="85325"/>
                </a:cubicBezTo>
                <a:cubicBezTo>
                  <a:pt x="710054" y="96418"/>
                  <a:pt x="710054" y="114432"/>
                  <a:pt x="698960" y="125525"/>
                </a:cubicBezTo>
                <a:lnTo>
                  <a:pt x="585849" y="238636"/>
                </a:lnTo>
                <a:cubicBezTo>
                  <a:pt x="580350" y="244231"/>
                  <a:pt x="573049" y="246980"/>
                  <a:pt x="565749" y="246980"/>
                </a:cubicBezTo>
                <a:cubicBezTo>
                  <a:pt x="558448" y="246980"/>
                  <a:pt x="551147" y="244231"/>
                  <a:pt x="545648" y="238636"/>
                </a:cubicBezTo>
                <a:cubicBezTo>
                  <a:pt x="534555" y="227543"/>
                  <a:pt x="534555" y="209529"/>
                  <a:pt x="545648" y="198436"/>
                </a:cubicBezTo>
                <a:lnTo>
                  <a:pt x="658760" y="85325"/>
                </a:lnTo>
                <a:cubicBezTo>
                  <a:pt x="664306" y="79778"/>
                  <a:pt x="671583" y="77005"/>
                  <a:pt x="678860" y="77005"/>
                </a:cubicBezTo>
                <a:close/>
                <a:moveTo>
                  <a:pt x="362802" y="5"/>
                </a:moveTo>
                <a:cubicBezTo>
                  <a:pt x="383186" y="183"/>
                  <a:pt x="403524" y="5682"/>
                  <a:pt x="422012" y="16490"/>
                </a:cubicBezTo>
                <a:cubicBezTo>
                  <a:pt x="458989" y="38108"/>
                  <a:pt x="481080" y="76601"/>
                  <a:pt x="481080" y="119457"/>
                </a:cubicBezTo>
                <a:lnTo>
                  <a:pt x="481080" y="600631"/>
                </a:lnTo>
                <a:cubicBezTo>
                  <a:pt x="481080" y="643486"/>
                  <a:pt x="458989" y="681980"/>
                  <a:pt x="422012" y="703598"/>
                </a:cubicBezTo>
                <a:cubicBezTo>
                  <a:pt x="403240" y="714501"/>
                  <a:pt x="382475" y="720000"/>
                  <a:pt x="361806" y="720000"/>
                </a:cubicBezTo>
                <a:cubicBezTo>
                  <a:pt x="341706" y="720000"/>
                  <a:pt x="321700" y="714881"/>
                  <a:pt x="303306" y="704546"/>
                </a:cubicBezTo>
                <a:lnTo>
                  <a:pt x="60870" y="568300"/>
                </a:lnTo>
                <a:cubicBezTo>
                  <a:pt x="23324" y="547157"/>
                  <a:pt x="0" y="507336"/>
                  <a:pt x="0" y="464291"/>
                </a:cubicBezTo>
                <a:lnTo>
                  <a:pt x="0" y="255702"/>
                </a:lnTo>
                <a:cubicBezTo>
                  <a:pt x="0" y="212657"/>
                  <a:pt x="23324" y="172742"/>
                  <a:pt x="60870" y="151693"/>
                </a:cubicBezTo>
                <a:lnTo>
                  <a:pt x="303306" y="15447"/>
                </a:lnTo>
                <a:cubicBezTo>
                  <a:pt x="321984" y="4970"/>
                  <a:pt x="342417" y="-173"/>
                  <a:pt x="362802" y="5"/>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10171656"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flipH="1" flipV="1">
            <a:off x="10259016" y="466989"/>
            <a:ext cx="158921" cy="153793"/>
          </a:xfrm>
          <a:custGeom>
            <a:avLst/>
            <a:gdLst>
              <a:gd name="connsiteX0" fmla="*/ 311954 w 744004"/>
              <a:gd name="connsiteY0" fmla="*/ 337123 h 720001"/>
              <a:gd name="connsiteX1" fmla="*/ 168770 w 744004"/>
              <a:gd name="connsiteY1" fmla="*/ 337123 h 720001"/>
              <a:gd name="connsiteX2" fmla="*/ 49673 w 744004"/>
              <a:gd name="connsiteY2" fmla="*/ 287618 h 720001"/>
              <a:gd name="connsiteX3" fmla="*/ 167 w 744004"/>
              <a:gd name="connsiteY3" fmla="*/ 168520 h 720001"/>
              <a:gd name="connsiteX4" fmla="*/ 49590 w 744004"/>
              <a:gd name="connsiteY4" fmla="*/ 49507 h 720001"/>
              <a:gd name="connsiteX5" fmla="*/ 168687 w 744004"/>
              <a:gd name="connsiteY5" fmla="*/ 0 h 720001"/>
              <a:gd name="connsiteX6" fmla="*/ 287784 w 744004"/>
              <a:gd name="connsiteY6" fmla="*/ 49507 h 720001"/>
              <a:gd name="connsiteX7" fmla="*/ 337290 w 744004"/>
              <a:gd name="connsiteY7" fmla="*/ 168604 h 720001"/>
              <a:gd name="connsiteX8" fmla="*/ 337290 w 744004"/>
              <a:gd name="connsiteY8" fmla="*/ 311787 h 720001"/>
              <a:gd name="connsiteX9" fmla="*/ 311954 w 744004"/>
              <a:gd name="connsiteY9" fmla="*/ 337123 h 720001"/>
              <a:gd name="connsiteX10" fmla="*/ 575401 w 744004"/>
              <a:gd name="connsiteY10" fmla="*/ 337207 h 720001"/>
              <a:gd name="connsiteX11" fmla="*/ 432218 w 744004"/>
              <a:gd name="connsiteY11" fmla="*/ 337207 h 720001"/>
              <a:gd name="connsiteX12" fmla="*/ 406882 w 744004"/>
              <a:gd name="connsiteY12" fmla="*/ 311870 h 720001"/>
              <a:gd name="connsiteX13" fmla="*/ 406882 w 744004"/>
              <a:gd name="connsiteY13" fmla="*/ 168687 h 720001"/>
              <a:gd name="connsiteX14" fmla="*/ 456387 w 744004"/>
              <a:gd name="connsiteY14" fmla="*/ 49590 h 720001"/>
              <a:gd name="connsiteX15" fmla="*/ 575401 w 744004"/>
              <a:gd name="connsiteY15" fmla="*/ 0 h 720001"/>
              <a:gd name="connsiteX16" fmla="*/ 694498 w 744004"/>
              <a:gd name="connsiteY16" fmla="*/ 49507 h 720001"/>
              <a:gd name="connsiteX17" fmla="*/ 744004 w 744004"/>
              <a:gd name="connsiteY17" fmla="*/ 168604 h 720001"/>
              <a:gd name="connsiteX18" fmla="*/ 694498 w 744004"/>
              <a:gd name="connsiteY18" fmla="*/ 287701 h 720001"/>
              <a:gd name="connsiteX19" fmla="*/ 575401 w 744004"/>
              <a:gd name="connsiteY19" fmla="*/ 337207 h 720001"/>
              <a:gd name="connsiteX20" fmla="*/ 168604 w 744004"/>
              <a:gd name="connsiteY20" fmla="*/ 720001 h 720001"/>
              <a:gd name="connsiteX21" fmla="*/ 49507 w 744004"/>
              <a:gd name="connsiteY21" fmla="*/ 670495 h 720001"/>
              <a:gd name="connsiteX22" fmla="*/ 0 w 744004"/>
              <a:gd name="connsiteY22" fmla="*/ 551398 h 720001"/>
              <a:gd name="connsiteX23" fmla="*/ 49507 w 744004"/>
              <a:gd name="connsiteY23" fmla="*/ 432301 h 720001"/>
              <a:gd name="connsiteX24" fmla="*/ 168687 w 744004"/>
              <a:gd name="connsiteY24" fmla="*/ 382879 h 720001"/>
              <a:gd name="connsiteX25" fmla="*/ 311871 w 744004"/>
              <a:gd name="connsiteY25" fmla="*/ 382879 h 720001"/>
              <a:gd name="connsiteX26" fmla="*/ 337207 w 744004"/>
              <a:gd name="connsiteY26" fmla="*/ 408215 h 720001"/>
              <a:gd name="connsiteX27" fmla="*/ 337207 w 744004"/>
              <a:gd name="connsiteY27" fmla="*/ 551398 h 720001"/>
              <a:gd name="connsiteX28" fmla="*/ 287701 w 744004"/>
              <a:gd name="connsiteY28" fmla="*/ 670495 h 720001"/>
              <a:gd name="connsiteX29" fmla="*/ 168604 w 744004"/>
              <a:gd name="connsiteY29" fmla="*/ 720001 h 720001"/>
              <a:gd name="connsiteX30" fmla="*/ 575401 w 744004"/>
              <a:gd name="connsiteY30" fmla="*/ 720001 h 720001"/>
              <a:gd name="connsiteX31" fmla="*/ 456304 w 744004"/>
              <a:gd name="connsiteY31" fmla="*/ 670495 h 720001"/>
              <a:gd name="connsiteX32" fmla="*/ 406798 w 744004"/>
              <a:gd name="connsiteY32" fmla="*/ 551398 h 720001"/>
              <a:gd name="connsiteX33" fmla="*/ 406798 w 744004"/>
              <a:gd name="connsiteY33" fmla="*/ 408215 h 720001"/>
              <a:gd name="connsiteX34" fmla="*/ 432218 w 744004"/>
              <a:gd name="connsiteY34" fmla="*/ 382879 h 720001"/>
              <a:gd name="connsiteX35" fmla="*/ 575401 w 744004"/>
              <a:gd name="connsiteY35" fmla="*/ 382879 h 720001"/>
              <a:gd name="connsiteX36" fmla="*/ 694498 w 744004"/>
              <a:gd name="connsiteY36" fmla="*/ 432385 h 720001"/>
              <a:gd name="connsiteX37" fmla="*/ 744004 w 744004"/>
              <a:gd name="connsiteY37" fmla="*/ 551398 h 720001"/>
              <a:gd name="connsiteX38" fmla="*/ 694498 w 744004"/>
              <a:gd name="connsiteY38" fmla="*/ 670495 h 720001"/>
              <a:gd name="connsiteX39" fmla="*/ 575401 w 744004"/>
              <a:gd name="connsiteY39" fmla="*/ 720001 h 720001"/>
            </a:gdLst>
            <a:ahLst/>
            <a:cxnLst/>
            <a:rect l="l" t="t" r="r" b="b"/>
            <a:pathLst>
              <a:path w="744004" h="720001">
                <a:moveTo>
                  <a:pt x="311954" y="337123"/>
                </a:moveTo>
                <a:lnTo>
                  <a:pt x="168770" y="337123"/>
                </a:lnTo>
                <a:cubicBezTo>
                  <a:pt x="123932" y="337123"/>
                  <a:pt x="81594" y="319538"/>
                  <a:pt x="49673" y="287618"/>
                </a:cubicBezTo>
                <a:cubicBezTo>
                  <a:pt x="17753" y="255697"/>
                  <a:pt x="167" y="213442"/>
                  <a:pt x="167" y="168520"/>
                </a:cubicBezTo>
                <a:cubicBezTo>
                  <a:pt x="167" y="123598"/>
                  <a:pt x="17669" y="81427"/>
                  <a:pt x="49590" y="49507"/>
                </a:cubicBezTo>
                <a:cubicBezTo>
                  <a:pt x="81510" y="17586"/>
                  <a:pt x="123848" y="0"/>
                  <a:pt x="168687" y="0"/>
                </a:cubicBezTo>
                <a:cubicBezTo>
                  <a:pt x="213526" y="0"/>
                  <a:pt x="255864" y="17586"/>
                  <a:pt x="287784" y="49507"/>
                </a:cubicBezTo>
                <a:cubicBezTo>
                  <a:pt x="319705" y="81427"/>
                  <a:pt x="337290" y="123682"/>
                  <a:pt x="337290" y="168604"/>
                </a:cubicBezTo>
                <a:lnTo>
                  <a:pt x="337290" y="311787"/>
                </a:lnTo>
                <a:cubicBezTo>
                  <a:pt x="337290" y="325789"/>
                  <a:pt x="325956" y="337123"/>
                  <a:pt x="311954" y="337123"/>
                </a:cubicBezTo>
                <a:close/>
                <a:moveTo>
                  <a:pt x="575401" y="337207"/>
                </a:moveTo>
                <a:lnTo>
                  <a:pt x="432218" y="337207"/>
                </a:lnTo>
                <a:cubicBezTo>
                  <a:pt x="418216" y="337207"/>
                  <a:pt x="406882" y="325872"/>
                  <a:pt x="406882" y="311870"/>
                </a:cubicBezTo>
                <a:lnTo>
                  <a:pt x="406882" y="168687"/>
                </a:lnTo>
                <a:cubicBezTo>
                  <a:pt x="406882" y="123849"/>
                  <a:pt x="424467" y="81510"/>
                  <a:pt x="456387" y="49590"/>
                </a:cubicBezTo>
                <a:cubicBezTo>
                  <a:pt x="488308" y="17669"/>
                  <a:pt x="530563" y="0"/>
                  <a:pt x="575401" y="0"/>
                </a:cubicBezTo>
                <a:cubicBezTo>
                  <a:pt x="620240" y="0"/>
                  <a:pt x="662578" y="17586"/>
                  <a:pt x="694498" y="49507"/>
                </a:cubicBezTo>
                <a:cubicBezTo>
                  <a:pt x="726419" y="81427"/>
                  <a:pt x="744004" y="123765"/>
                  <a:pt x="744004" y="168604"/>
                </a:cubicBezTo>
                <a:cubicBezTo>
                  <a:pt x="744004" y="213442"/>
                  <a:pt x="726419" y="255780"/>
                  <a:pt x="694498" y="287701"/>
                </a:cubicBezTo>
                <a:cubicBezTo>
                  <a:pt x="662578" y="319621"/>
                  <a:pt x="620323" y="337207"/>
                  <a:pt x="575401" y="337207"/>
                </a:cubicBezTo>
                <a:close/>
                <a:moveTo>
                  <a:pt x="168604" y="720001"/>
                </a:moveTo>
                <a:cubicBezTo>
                  <a:pt x="123682" y="720001"/>
                  <a:pt x="81427" y="702416"/>
                  <a:pt x="49507" y="670495"/>
                </a:cubicBezTo>
                <a:cubicBezTo>
                  <a:pt x="17586" y="638575"/>
                  <a:pt x="0" y="596320"/>
                  <a:pt x="0" y="551398"/>
                </a:cubicBezTo>
                <a:cubicBezTo>
                  <a:pt x="0" y="506476"/>
                  <a:pt x="17586" y="464221"/>
                  <a:pt x="49507" y="432301"/>
                </a:cubicBezTo>
                <a:cubicBezTo>
                  <a:pt x="81510" y="400464"/>
                  <a:pt x="123848" y="382879"/>
                  <a:pt x="168687" y="382879"/>
                </a:cubicBezTo>
                <a:lnTo>
                  <a:pt x="311871" y="382879"/>
                </a:lnTo>
                <a:cubicBezTo>
                  <a:pt x="325872" y="382879"/>
                  <a:pt x="337207" y="394297"/>
                  <a:pt x="337207" y="408215"/>
                </a:cubicBezTo>
                <a:lnTo>
                  <a:pt x="337207" y="551398"/>
                </a:lnTo>
                <a:cubicBezTo>
                  <a:pt x="337207" y="596237"/>
                  <a:pt x="319621" y="638575"/>
                  <a:pt x="287701" y="670495"/>
                </a:cubicBezTo>
                <a:cubicBezTo>
                  <a:pt x="255781" y="702416"/>
                  <a:pt x="213526" y="720001"/>
                  <a:pt x="168604" y="720001"/>
                </a:cubicBezTo>
                <a:close/>
                <a:moveTo>
                  <a:pt x="575401" y="720001"/>
                </a:moveTo>
                <a:cubicBezTo>
                  <a:pt x="530563" y="720001"/>
                  <a:pt x="488224" y="702416"/>
                  <a:pt x="456304" y="670495"/>
                </a:cubicBezTo>
                <a:cubicBezTo>
                  <a:pt x="424383" y="638575"/>
                  <a:pt x="406798" y="596320"/>
                  <a:pt x="406798" y="551398"/>
                </a:cubicBezTo>
                <a:lnTo>
                  <a:pt x="406798" y="408215"/>
                </a:lnTo>
                <a:cubicBezTo>
                  <a:pt x="406882" y="394213"/>
                  <a:pt x="418216" y="382879"/>
                  <a:pt x="432218" y="382879"/>
                </a:cubicBezTo>
                <a:lnTo>
                  <a:pt x="575401" y="382879"/>
                </a:lnTo>
                <a:cubicBezTo>
                  <a:pt x="620240" y="382879"/>
                  <a:pt x="662578" y="400464"/>
                  <a:pt x="694498" y="432385"/>
                </a:cubicBezTo>
                <a:cubicBezTo>
                  <a:pt x="726419" y="464305"/>
                  <a:pt x="744004" y="506560"/>
                  <a:pt x="744004" y="551398"/>
                </a:cubicBezTo>
                <a:cubicBezTo>
                  <a:pt x="744004" y="596237"/>
                  <a:pt x="726419" y="638575"/>
                  <a:pt x="694498" y="670495"/>
                </a:cubicBezTo>
                <a:cubicBezTo>
                  <a:pt x="662578" y="702416"/>
                  <a:pt x="620323" y="720001"/>
                  <a:pt x="575401" y="7200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9716003"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3" name="标题 1"/>
          <p:cNvSpPr txBox="1"/>
          <p:nvPr/>
        </p:nvSpPr>
        <p:spPr>
          <a:xfrm>
            <a:off x="9801183" y="455450"/>
            <a:ext cx="163280" cy="176871"/>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4" name="标题 1"/>
          <p:cNvSpPr txBox="1"/>
          <p:nvPr/>
        </p:nvSpPr>
        <p:spPr>
          <a:xfrm>
            <a:off x="11069703" y="402100"/>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p:cNvSpPr txBox="1"/>
          <p:nvPr/>
        </p:nvSpPr>
        <p:spPr>
          <a:xfrm>
            <a:off x="11136334" y="461920"/>
            <a:ext cx="197476" cy="182679"/>
          </a:xfrm>
          <a:custGeom>
            <a:avLst/>
            <a:gdLst>
              <a:gd name="connsiteX0" fmla="*/ 2136435 w 5834559"/>
              <a:gd name="connsiteY0" fmla="*/ 643126 h 5397372"/>
              <a:gd name="connsiteX1" fmla="*/ 3716657 w 5834559"/>
              <a:gd name="connsiteY1" fmla="*/ 643126 h 5397372"/>
              <a:gd name="connsiteX2" fmla="*/ 3716657 w 5834559"/>
              <a:gd name="connsiteY2" fmla="*/ 1064855 h 5397372"/>
              <a:gd name="connsiteX3" fmla="*/ 2136435 w 5834559"/>
              <a:gd name="connsiteY3" fmla="*/ 1064855 h 5397372"/>
              <a:gd name="connsiteX4" fmla="*/ 693741 w 5834559"/>
              <a:gd name="connsiteY4" fmla="*/ 643126 h 5397372"/>
              <a:gd name="connsiteX5" fmla="*/ 1550121 w 5834559"/>
              <a:gd name="connsiteY5" fmla="*/ 643126 h 5397372"/>
              <a:gd name="connsiteX6" fmla="*/ 1550121 w 5834559"/>
              <a:gd name="connsiteY6" fmla="*/ 1064855 h 5397372"/>
              <a:gd name="connsiteX7" fmla="*/ 693741 w 5834559"/>
              <a:gd name="connsiteY7" fmla="*/ 1064855 h 5397372"/>
              <a:gd name="connsiteX8" fmla="*/ 421729 w 5834559"/>
              <a:gd name="connsiteY8" fmla="*/ 1336867 h 5397372"/>
              <a:gd name="connsiteX9" fmla="*/ 421729 w 5834559"/>
              <a:gd name="connsiteY9" fmla="*/ 2079805 h 5397372"/>
              <a:gd name="connsiteX10" fmla="*/ 5412133 w 5834559"/>
              <a:gd name="connsiteY10" fmla="*/ 2079805 h 5397372"/>
              <a:gd name="connsiteX11" fmla="*/ 5412133 w 5834559"/>
              <a:gd name="connsiteY11" fmla="*/ 1336867 h 5397372"/>
              <a:gd name="connsiteX12" fmla="*/ 5140113 w 5834559"/>
              <a:gd name="connsiteY12" fmla="*/ 1064855 h 5397372"/>
              <a:gd name="connsiteX13" fmla="*/ 4302971 w 5834559"/>
              <a:gd name="connsiteY13" fmla="*/ 1064855 h 5397372"/>
              <a:gd name="connsiteX14" fmla="*/ 4302971 w 5834559"/>
              <a:gd name="connsiteY14" fmla="*/ 643126 h 5397372"/>
              <a:gd name="connsiteX15" fmla="*/ 5140113 w 5834559"/>
              <a:gd name="connsiteY15" fmla="*/ 643126 h 5397372"/>
              <a:gd name="connsiteX16" fmla="*/ 5834559 w 5834559"/>
              <a:gd name="connsiteY16" fmla="*/ 1336867 h 5397372"/>
              <a:gd name="connsiteX17" fmla="*/ 5834559 w 5834559"/>
              <a:gd name="connsiteY17" fmla="*/ 4703631 h 5397372"/>
              <a:gd name="connsiteX18" fmla="*/ 5140818 w 5834559"/>
              <a:gd name="connsiteY18" fmla="*/ 5397372 h 5397372"/>
              <a:gd name="connsiteX19" fmla="*/ 693741 w 5834559"/>
              <a:gd name="connsiteY19" fmla="*/ 5397372 h 5397372"/>
              <a:gd name="connsiteX20" fmla="*/ 0 w 5834559"/>
              <a:gd name="connsiteY20" fmla="*/ 4703631 h 5397372"/>
              <a:gd name="connsiteX21" fmla="*/ 0 w 5834559"/>
              <a:gd name="connsiteY21" fmla="*/ 2501529 h 5397372"/>
              <a:gd name="connsiteX22" fmla="*/ 0 w 5834559"/>
              <a:gd name="connsiteY22" fmla="*/ 2079805 h 5397372"/>
              <a:gd name="connsiteX23" fmla="*/ 0 w 5834559"/>
              <a:gd name="connsiteY23" fmla="*/ 1336867 h 5397372"/>
              <a:gd name="connsiteX24" fmla="*/ 693741 w 5834559"/>
              <a:gd name="connsiteY24" fmla="*/ 643126 h 5397372"/>
              <a:gd name="connsiteX25" fmla="*/ 3997242 w 5834559"/>
              <a:gd name="connsiteY25" fmla="*/ 0 h 5397372"/>
              <a:gd name="connsiteX26" fmla="*/ 4208106 w 5834559"/>
              <a:gd name="connsiteY26" fmla="*/ 210864 h 5397372"/>
              <a:gd name="connsiteX27" fmla="*/ 4208106 w 5834559"/>
              <a:gd name="connsiteY27" fmla="*/ 1506961 h 5397372"/>
              <a:gd name="connsiteX28" fmla="*/ 3997242 w 5834559"/>
              <a:gd name="connsiteY28" fmla="*/ 1718528 h 5397372"/>
              <a:gd name="connsiteX29" fmla="*/ 3786378 w 5834559"/>
              <a:gd name="connsiteY29" fmla="*/ 1507664 h 5397372"/>
              <a:gd name="connsiteX30" fmla="*/ 3786378 w 5834559"/>
              <a:gd name="connsiteY30" fmla="*/ 210864 h 5397372"/>
              <a:gd name="connsiteX31" fmla="*/ 3997242 w 5834559"/>
              <a:gd name="connsiteY31" fmla="*/ 0 h 5397372"/>
              <a:gd name="connsiteX32" fmla="*/ 1836609 w 5834559"/>
              <a:gd name="connsiteY32" fmla="*/ 0 h 5397372"/>
              <a:gd name="connsiteX33" fmla="*/ 2047469 w 5834559"/>
              <a:gd name="connsiteY33" fmla="*/ 210864 h 5397372"/>
              <a:gd name="connsiteX34" fmla="*/ 2047469 w 5834559"/>
              <a:gd name="connsiteY34" fmla="*/ 1506961 h 5397372"/>
              <a:gd name="connsiteX35" fmla="*/ 1836609 w 5834559"/>
              <a:gd name="connsiteY35" fmla="*/ 1718528 h 5397372"/>
              <a:gd name="connsiteX36" fmla="*/ 1625745 w 5834559"/>
              <a:gd name="connsiteY36" fmla="*/ 1507664 h 5397372"/>
              <a:gd name="connsiteX37" fmla="*/ 1625745 w 5834559"/>
              <a:gd name="connsiteY37" fmla="*/ 210864 h 5397372"/>
              <a:gd name="connsiteX38" fmla="*/ 1836609 w 5834559"/>
              <a:gd name="connsiteY38" fmla="*/ 0 h 5397372"/>
            </a:gdLst>
            <a:ahLst/>
            <a:cxnLst/>
            <a:rect l="l" t="t" r="r" b="b"/>
            <a:pathLst>
              <a:path w="5834559" h="5397372">
                <a:moveTo>
                  <a:pt x="2136435" y="643126"/>
                </a:moveTo>
                <a:lnTo>
                  <a:pt x="3716657" y="643126"/>
                </a:lnTo>
                <a:lnTo>
                  <a:pt x="3716657" y="1064855"/>
                </a:lnTo>
                <a:lnTo>
                  <a:pt x="2136435" y="1064855"/>
                </a:lnTo>
                <a:close/>
                <a:moveTo>
                  <a:pt x="693741" y="643126"/>
                </a:moveTo>
                <a:lnTo>
                  <a:pt x="1550121" y="643126"/>
                </a:lnTo>
                <a:lnTo>
                  <a:pt x="1550121" y="1064855"/>
                </a:lnTo>
                <a:lnTo>
                  <a:pt x="693741" y="1064855"/>
                </a:lnTo>
                <a:cubicBezTo>
                  <a:pt x="543320" y="1064855"/>
                  <a:pt x="421729" y="1187151"/>
                  <a:pt x="421729" y="1336867"/>
                </a:cubicBezTo>
                <a:lnTo>
                  <a:pt x="421729" y="2079805"/>
                </a:lnTo>
                <a:lnTo>
                  <a:pt x="5412133" y="2079805"/>
                </a:lnTo>
                <a:lnTo>
                  <a:pt x="5412133" y="1336867"/>
                </a:lnTo>
                <a:cubicBezTo>
                  <a:pt x="5412133" y="1186446"/>
                  <a:pt x="5289830" y="1064855"/>
                  <a:pt x="5140113" y="1064855"/>
                </a:cubicBezTo>
                <a:lnTo>
                  <a:pt x="4302971" y="1064855"/>
                </a:lnTo>
                <a:lnTo>
                  <a:pt x="4302971" y="643126"/>
                </a:lnTo>
                <a:lnTo>
                  <a:pt x="5140113" y="643126"/>
                </a:lnTo>
                <a:cubicBezTo>
                  <a:pt x="5523184" y="643126"/>
                  <a:pt x="5833854" y="953797"/>
                  <a:pt x="5834559" y="1336867"/>
                </a:cubicBezTo>
                <a:lnTo>
                  <a:pt x="5834559" y="4703631"/>
                </a:lnTo>
                <a:cubicBezTo>
                  <a:pt x="5834559" y="5085292"/>
                  <a:pt x="5522479" y="5397372"/>
                  <a:pt x="5140818" y="5397372"/>
                </a:cubicBezTo>
                <a:lnTo>
                  <a:pt x="693741" y="5397372"/>
                </a:lnTo>
                <a:cubicBezTo>
                  <a:pt x="312080" y="5397372"/>
                  <a:pt x="0" y="5085292"/>
                  <a:pt x="0" y="4703631"/>
                </a:cubicBezTo>
                <a:lnTo>
                  <a:pt x="0" y="2501529"/>
                </a:lnTo>
                <a:lnTo>
                  <a:pt x="0" y="2079805"/>
                </a:lnTo>
                <a:lnTo>
                  <a:pt x="0" y="1336867"/>
                </a:lnTo>
                <a:cubicBezTo>
                  <a:pt x="0" y="953797"/>
                  <a:pt x="310671" y="643126"/>
                  <a:pt x="693741" y="643126"/>
                </a:cubicBezTo>
                <a:close/>
                <a:moveTo>
                  <a:pt x="3997242" y="0"/>
                </a:moveTo>
                <a:cubicBezTo>
                  <a:pt x="4113920" y="0"/>
                  <a:pt x="4208106" y="94186"/>
                  <a:pt x="4208106" y="210864"/>
                </a:cubicBezTo>
                <a:lnTo>
                  <a:pt x="4208106" y="1506961"/>
                </a:lnTo>
                <a:cubicBezTo>
                  <a:pt x="4208106" y="1623639"/>
                  <a:pt x="4113920" y="1718528"/>
                  <a:pt x="3997242" y="1718528"/>
                </a:cubicBezTo>
                <a:cubicBezTo>
                  <a:pt x="3880564" y="1718528"/>
                  <a:pt x="3786378" y="1624342"/>
                  <a:pt x="3786378" y="1507664"/>
                </a:cubicBezTo>
                <a:lnTo>
                  <a:pt x="3786378" y="210864"/>
                </a:lnTo>
                <a:cubicBezTo>
                  <a:pt x="3786378" y="94186"/>
                  <a:pt x="3880564" y="0"/>
                  <a:pt x="3997242" y="0"/>
                </a:cubicBezTo>
                <a:close/>
                <a:moveTo>
                  <a:pt x="1836609" y="0"/>
                </a:moveTo>
                <a:cubicBezTo>
                  <a:pt x="1953287" y="0"/>
                  <a:pt x="2047469" y="94186"/>
                  <a:pt x="2047469" y="210864"/>
                </a:cubicBezTo>
                <a:lnTo>
                  <a:pt x="2047469" y="1506961"/>
                </a:lnTo>
                <a:cubicBezTo>
                  <a:pt x="2047469" y="1623639"/>
                  <a:pt x="1953287" y="1718528"/>
                  <a:pt x="1836609" y="1718528"/>
                </a:cubicBezTo>
                <a:cubicBezTo>
                  <a:pt x="1719932" y="1718528"/>
                  <a:pt x="1625745" y="1624342"/>
                  <a:pt x="1625745" y="1507664"/>
                </a:cubicBezTo>
                <a:lnTo>
                  <a:pt x="1625745" y="210864"/>
                </a:lnTo>
                <a:cubicBezTo>
                  <a:pt x="1625745" y="94186"/>
                  <a:pt x="1719932" y="0"/>
                  <a:pt x="1836609"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6" name="标题 1"/>
          <p:cNvSpPr txBox="1"/>
          <p:nvPr/>
        </p:nvSpPr>
        <p:spPr>
          <a:xfrm flipV="1">
            <a:off x="3633863" y="531297"/>
            <a:ext cx="5782026" cy="36000"/>
          </a:xfrm>
          <a:prstGeom prst="roundRect">
            <a:avLst>
              <a:gd name="adj" fmla="val 50000"/>
            </a:avLst>
          </a:prstGeom>
          <a:gradFill>
            <a:gsLst>
              <a:gs pos="0">
                <a:schemeClr val="accent1">
                  <a:lumMod val="20000"/>
                  <a:lumOff val="80000"/>
                  <a:alpha val="0"/>
                </a:schemeClr>
              </a:gs>
              <a:gs pos="100000">
                <a:schemeClr val="accent1"/>
              </a:gs>
            </a:gsLst>
            <a:lin ang="0" scaled="0"/>
          </a:gradFill>
          <a:ln w="12700" cap="sq">
            <a:noFill/>
            <a:miter/>
          </a:ln>
          <a:effectLst>
            <a:outerShdw blurRad="114300" dist="381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22" name="标题 1"/>
          <p:cNvSpPr txBox="1"/>
          <p:nvPr/>
        </p:nvSpPr>
        <p:spPr>
          <a:xfrm>
            <a:off x="1013193" y="1746802"/>
            <a:ext cx="11023366" cy="2420339"/>
          </a:xfrm>
          <a:prstGeom prst="rect">
            <a:avLst/>
          </a:prstGeom>
          <a:noFill/>
          <a:ln>
            <a:noFill/>
          </a:ln>
        </p:spPr>
        <p:txBody>
          <a:bodyPr vert="horz" wrap="square" lIns="0" tIns="45720" rIns="91440" bIns="45720" rtlCol="0" anchor="ctr"/>
          <a:lstStyle/>
          <a:p>
            <a:pPr algn="l">
              <a:lnSpc>
                <a:spcPct val="130000"/>
              </a:lnSpc>
            </a:pPr>
            <a:r>
              <a:rPr kumimoji="1" lang="en-US" altLang="zh-CN" sz="4300" dirty="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                          XYZ Company </a:t>
            </a:r>
          </a:p>
          <a:p>
            <a:pPr algn="l">
              <a:lnSpc>
                <a:spcPct val="130000"/>
              </a:lnSpc>
            </a:pPr>
            <a:r>
              <a:rPr kumimoji="1" lang="en-US" altLang="zh-CN" sz="4300" dirty="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Leadership Development &amp; Succession Planning</a:t>
            </a:r>
            <a:endParaRPr kumimoji="1" lang="zh-CN" altLang="en-US" dirty="0">
              <a:latin typeface="Times New Roman" panose="02020603050405020304" pitchFamily="18" charset="0"/>
              <a:cs typeface="Times New Roman" panose="02020603050405020304" pitchFamily="18" charset="0"/>
            </a:endParaRPr>
          </a:p>
        </p:txBody>
      </p:sp>
      <p:sp>
        <p:nvSpPr>
          <p:cNvPr id="23" name="文本框 22">
            <a:extLst>
              <a:ext uri="{FF2B5EF4-FFF2-40B4-BE49-F238E27FC236}">
                <a16:creationId xmlns:a16="http://schemas.microsoft.com/office/drawing/2014/main" id="{14E994B0-AD4F-DC59-97C0-8F4643981823}"/>
              </a:ext>
            </a:extLst>
          </p:cNvPr>
          <p:cNvSpPr txBox="1"/>
          <p:nvPr/>
        </p:nvSpPr>
        <p:spPr>
          <a:xfrm>
            <a:off x="4758148" y="5533796"/>
            <a:ext cx="3137155" cy="461665"/>
          </a:xfrm>
          <a:prstGeom prst="rect">
            <a:avLst/>
          </a:prstGeom>
          <a:noFill/>
        </p:spPr>
        <p:txBody>
          <a:bodyPr wrap="square" rtlCol="0">
            <a:spAutoFit/>
          </a:bodyPr>
          <a:lstStyle/>
          <a:p>
            <a:r>
              <a:rPr lang="en-US" altLang="zh-CN" sz="2400" dirty="0">
                <a:solidFill>
                  <a:schemeClr val="bg1"/>
                </a:solidFill>
                <a:latin typeface="Times New Roman" panose="02020603050405020304" pitchFamily="18" charset="0"/>
                <a:cs typeface="Times New Roman" panose="02020603050405020304" pitchFamily="18" charset="0"/>
              </a:rPr>
              <a:t>Presenter</a:t>
            </a:r>
            <a:r>
              <a:rPr lang="zh-CN" altLang="en-US" sz="2400" dirty="0">
                <a:solidFill>
                  <a:schemeClr val="bg1"/>
                </a:solidFill>
                <a:latin typeface="Times New Roman" panose="02020603050405020304" pitchFamily="18" charset="0"/>
                <a:cs typeface="Times New Roman" panose="02020603050405020304" pitchFamily="18" charset="0"/>
              </a:rPr>
              <a:t>：</a:t>
            </a:r>
            <a:r>
              <a:rPr lang="en-US" altLang="zh-CN" sz="2400" dirty="0">
                <a:solidFill>
                  <a:schemeClr val="bg1"/>
                </a:solidFill>
                <a:latin typeface="Times New Roman" panose="02020603050405020304" pitchFamily="18" charset="0"/>
                <a:cs typeface="Times New Roman" panose="02020603050405020304" pitchFamily="18" charset="0"/>
              </a:rPr>
              <a:t>Jian Huang</a:t>
            </a:r>
            <a:endParaRPr lang="zh-CN" altLang="en-US"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3" name="标题 1"/>
          <p:cNvSpPr txBox="1"/>
          <p:nvPr/>
        </p:nvSpPr>
        <p:spPr>
          <a:xfrm>
            <a:off x="6422654" y="4290641"/>
            <a:ext cx="4024366" cy="836632"/>
          </a:xfrm>
          <a:prstGeom prst="roundRect">
            <a:avLst>
              <a:gd name="adj" fmla="val 10569"/>
            </a:avLst>
          </a:prstGeom>
          <a:solidFill>
            <a:schemeClr val="bg1"/>
          </a:solidFill>
          <a:ln w="12700" cap="sq">
            <a:noFill/>
            <a:miter/>
          </a:ln>
          <a:effectLst>
            <a:outerShdw blurRad="177800" dist="38100" dir="2700000" algn="tl" rotWithShape="0">
              <a:schemeClr val="accent1">
                <a:alpha val="3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4" name="标题 1"/>
          <p:cNvSpPr txBox="1"/>
          <p:nvPr/>
        </p:nvSpPr>
        <p:spPr>
          <a:xfrm>
            <a:off x="1738796" y="2250841"/>
            <a:ext cx="4024366" cy="836632"/>
          </a:xfrm>
          <a:prstGeom prst="roundRect">
            <a:avLst>
              <a:gd name="adj" fmla="val 10569"/>
            </a:avLst>
          </a:prstGeom>
          <a:solidFill>
            <a:schemeClr val="bg1"/>
          </a:solidFill>
          <a:ln w="12700" cap="sq">
            <a:noFill/>
            <a:miter/>
          </a:ln>
          <a:effectLst>
            <a:outerShdw blurRad="177800" dist="38100" dir="2700000" algn="tl" rotWithShape="0">
              <a:schemeClr val="accent1">
                <a:alpha val="3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p:cNvSpPr txBox="1"/>
          <p:nvPr/>
        </p:nvSpPr>
        <p:spPr>
          <a:xfrm>
            <a:off x="1738796" y="3270741"/>
            <a:ext cx="4024366" cy="836632"/>
          </a:xfrm>
          <a:prstGeom prst="roundRect">
            <a:avLst>
              <a:gd name="adj" fmla="val 10569"/>
            </a:avLst>
          </a:prstGeom>
          <a:solidFill>
            <a:schemeClr val="bg1"/>
          </a:solidFill>
          <a:ln w="12700" cap="sq">
            <a:noFill/>
            <a:miter/>
          </a:ln>
          <a:effectLst>
            <a:outerShdw blurRad="177800" dist="38100" dir="2700000" algn="tl" rotWithShape="0">
              <a:schemeClr val="accent1">
                <a:alpha val="3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p:cNvSpPr txBox="1"/>
          <p:nvPr/>
        </p:nvSpPr>
        <p:spPr>
          <a:xfrm>
            <a:off x="1738796" y="4290641"/>
            <a:ext cx="4024366" cy="836632"/>
          </a:xfrm>
          <a:prstGeom prst="roundRect">
            <a:avLst>
              <a:gd name="adj" fmla="val 10569"/>
            </a:avLst>
          </a:prstGeom>
          <a:solidFill>
            <a:schemeClr val="bg1"/>
          </a:solidFill>
          <a:ln w="12700" cap="sq">
            <a:noFill/>
            <a:miter/>
          </a:ln>
          <a:effectLst>
            <a:outerShdw blurRad="177800" dist="38100" dir="2700000" algn="tl" rotWithShape="0">
              <a:schemeClr val="accent1">
                <a:alpha val="3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p:cNvSpPr txBox="1"/>
          <p:nvPr/>
        </p:nvSpPr>
        <p:spPr>
          <a:xfrm>
            <a:off x="-2" y="474709"/>
            <a:ext cx="11496676" cy="1432200"/>
          </a:xfrm>
          <a:custGeom>
            <a:avLst/>
            <a:gdLst>
              <a:gd name="connsiteX0" fmla="*/ 0 w 11496676"/>
              <a:gd name="connsiteY0" fmla="*/ 0 h 1432200"/>
              <a:gd name="connsiteX1" fmla="*/ 9069285 w 11496676"/>
              <a:gd name="connsiteY1" fmla="*/ 0 h 1432200"/>
              <a:gd name="connsiteX2" fmla="*/ 9949275 w 11496676"/>
              <a:gd name="connsiteY2" fmla="*/ 0 h 1432200"/>
              <a:gd name="connsiteX3" fmla="*/ 11220261 w 11496676"/>
              <a:gd name="connsiteY3" fmla="*/ 0 h 1432200"/>
              <a:gd name="connsiteX4" fmla="*/ 11496676 w 11496676"/>
              <a:gd name="connsiteY4" fmla="*/ 276415 h 1432200"/>
              <a:gd name="connsiteX5" fmla="*/ 11496676 w 11496676"/>
              <a:gd name="connsiteY5" fmla="*/ 1155785 h 1432200"/>
              <a:gd name="connsiteX6" fmla="*/ 11220261 w 11496676"/>
              <a:gd name="connsiteY6" fmla="*/ 1432200 h 1432200"/>
              <a:gd name="connsiteX7" fmla="*/ 9949275 w 11496676"/>
              <a:gd name="connsiteY7" fmla="*/ 1432200 h 1432200"/>
              <a:gd name="connsiteX8" fmla="*/ 9069285 w 11496676"/>
              <a:gd name="connsiteY8" fmla="*/ 1432200 h 1432200"/>
              <a:gd name="connsiteX9" fmla="*/ 0 w 11496676"/>
              <a:gd name="connsiteY9" fmla="*/ 1432200 h 1432200"/>
            </a:gdLst>
            <a:ahLst/>
            <a:cxnLst/>
            <a:rect l="l" t="t" r="r" b="b"/>
            <a:pathLst>
              <a:path w="11496676" h="1432200">
                <a:moveTo>
                  <a:pt x="0" y="0"/>
                </a:moveTo>
                <a:lnTo>
                  <a:pt x="9069285" y="0"/>
                </a:lnTo>
                <a:lnTo>
                  <a:pt x="9949275" y="0"/>
                </a:lnTo>
                <a:lnTo>
                  <a:pt x="11220261" y="0"/>
                </a:lnTo>
                <a:cubicBezTo>
                  <a:pt x="11372921" y="0"/>
                  <a:pt x="11496676" y="123755"/>
                  <a:pt x="11496676" y="276415"/>
                </a:cubicBezTo>
                <a:lnTo>
                  <a:pt x="11496676" y="1155785"/>
                </a:lnTo>
                <a:cubicBezTo>
                  <a:pt x="11496676" y="1308445"/>
                  <a:pt x="11372921" y="1432200"/>
                  <a:pt x="11220261" y="1432200"/>
                </a:cubicBezTo>
                <a:lnTo>
                  <a:pt x="9949275" y="1432200"/>
                </a:lnTo>
                <a:lnTo>
                  <a:pt x="9069285" y="1432200"/>
                </a:lnTo>
                <a:lnTo>
                  <a:pt x="0" y="1432200"/>
                </a:lnTo>
                <a:close/>
              </a:path>
            </a:pathLst>
          </a:custGeom>
          <a:gradFill>
            <a:gsLst>
              <a:gs pos="40000">
                <a:schemeClr val="accent1"/>
              </a:gs>
              <a:gs pos="94000">
                <a:schemeClr val="accent1">
                  <a:alpha val="0"/>
                </a:schemeClr>
              </a:gs>
            </a:gsLst>
            <a:lin ang="3600000" scaled="0"/>
          </a:gradFill>
          <a:ln w="3175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1381812" y="2392458"/>
            <a:ext cx="593031" cy="593031"/>
          </a:xfrm>
          <a:prstGeom prst="ellipse">
            <a:avLst/>
          </a:prstGeom>
          <a:gradFill>
            <a:gsLst>
              <a:gs pos="18000">
                <a:schemeClr val="accent1"/>
              </a:gs>
              <a:gs pos="100000">
                <a:schemeClr val="accent2"/>
              </a:gs>
            </a:gsLst>
            <a:lin ang="3600000" scaled="0"/>
          </a:gradFill>
          <a:ln w="31750" cap="sq">
            <a:solidFill>
              <a:schemeClr val="accent3"/>
            </a:solid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1388622" y="2495475"/>
            <a:ext cx="607233" cy="461665"/>
          </a:xfrm>
          <a:prstGeom prst="rect">
            <a:avLst/>
          </a:prstGeom>
          <a:noFill/>
          <a:ln>
            <a:noFill/>
          </a:ln>
        </p:spPr>
        <p:txBody>
          <a:bodyPr vert="horz" wrap="square" lIns="91440" tIns="45720" rIns="91440" bIns="45720" rtlCol="0" anchor="t"/>
          <a:lstStyle/>
          <a:p>
            <a:pPr algn="ctr">
              <a:lnSpc>
                <a:spcPct val="110000"/>
              </a:lnSpc>
            </a:pPr>
            <a:r>
              <a:rPr kumimoji="1" lang="en-US" altLang="zh-CN" sz="2000">
                <a:ln w="12700">
                  <a:noFill/>
                </a:ln>
                <a:solidFill>
                  <a:srgbClr val="FFFFFF">
                    <a:alpha val="100000"/>
                  </a:srgbClr>
                </a:solidFill>
                <a:latin typeface="Times New Roman" panose="02020603050405020304" pitchFamily="18" charset="0"/>
                <a:ea typeface="OPPOSans L"/>
                <a:cs typeface="Times New Roman" panose="02020603050405020304" pitchFamily="18" charset="0"/>
              </a:rPr>
              <a:t>01</a:t>
            </a: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a:off x="1384260" y="3392542"/>
            <a:ext cx="593031" cy="593031"/>
          </a:xfrm>
          <a:prstGeom prst="ellipse">
            <a:avLst/>
          </a:prstGeom>
          <a:gradFill>
            <a:gsLst>
              <a:gs pos="18000">
                <a:schemeClr val="accent1"/>
              </a:gs>
              <a:gs pos="100000">
                <a:schemeClr val="accent2"/>
              </a:gs>
            </a:gsLst>
            <a:lin ang="3600000" scaled="0"/>
          </a:gradFill>
          <a:ln w="31750" cap="sq">
            <a:solidFill>
              <a:schemeClr val="accent3"/>
            </a:solid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1346001" y="3515375"/>
            <a:ext cx="692475" cy="461665"/>
          </a:xfrm>
          <a:prstGeom prst="rect">
            <a:avLst/>
          </a:prstGeom>
          <a:noFill/>
          <a:ln>
            <a:noFill/>
          </a:ln>
        </p:spPr>
        <p:txBody>
          <a:bodyPr vert="horz" wrap="square" lIns="91440" tIns="45720" rIns="91440" bIns="45720" rtlCol="0" anchor="t"/>
          <a:lstStyle/>
          <a:p>
            <a:pPr algn="ctr">
              <a:lnSpc>
                <a:spcPct val="110000"/>
              </a:lnSpc>
            </a:pPr>
            <a:r>
              <a:rPr kumimoji="1" lang="en-US" altLang="zh-CN" sz="2000">
                <a:ln w="12700">
                  <a:noFill/>
                </a:ln>
                <a:solidFill>
                  <a:srgbClr val="FFFFFF">
                    <a:alpha val="100000"/>
                  </a:srgbClr>
                </a:solidFill>
                <a:latin typeface="Times New Roman" panose="02020603050405020304" pitchFamily="18" charset="0"/>
                <a:ea typeface="OPPOSans L"/>
                <a:cs typeface="Times New Roman" panose="02020603050405020304" pitchFamily="18" charset="0"/>
              </a:rPr>
              <a:t>03</a:t>
            </a:r>
            <a:endParaRPr kumimoji="1" lang="zh-CN" altLang="en-US">
              <a:latin typeface="Times New Roman" panose="02020603050405020304" pitchFamily="18" charset="0"/>
              <a:cs typeface="Times New Roman" panose="02020603050405020304" pitchFamily="18" charset="0"/>
            </a:endParaRPr>
          </a:p>
        </p:txBody>
      </p:sp>
      <p:sp>
        <p:nvSpPr>
          <p:cNvPr id="13" name="标题 1"/>
          <p:cNvSpPr txBox="1"/>
          <p:nvPr/>
        </p:nvSpPr>
        <p:spPr>
          <a:xfrm>
            <a:off x="6422654" y="2250841"/>
            <a:ext cx="4024366" cy="836632"/>
          </a:xfrm>
          <a:prstGeom prst="roundRect">
            <a:avLst>
              <a:gd name="adj" fmla="val 10569"/>
            </a:avLst>
          </a:prstGeom>
          <a:solidFill>
            <a:schemeClr val="bg1"/>
          </a:solidFill>
          <a:ln w="12700" cap="sq">
            <a:noFill/>
            <a:miter/>
          </a:ln>
          <a:effectLst>
            <a:outerShdw blurRad="177800" dist="38100" dir="2700000" algn="tl" rotWithShape="0">
              <a:schemeClr val="accent1">
                <a:alpha val="3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4" name="标题 1"/>
          <p:cNvSpPr txBox="1"/>
          <p:nvPr/>
        </p:nvSpPr>
        <p:spPr>
          <a:xfrm>
            <a:off x="6065670" y="2372642"/>
            <a:ext cx="593031" cy="593031"/>
          </a:xfrm>
          <a:prstGeom prst="ellipse">
            <a:avLst/>
          </a:prstGeom>
          <a:gradFill>
            <a:gsLst>
              <a:gs pos="18000">
                <a:schemeClr val="accent1"/>
              </a:gs>
              <a:gs pos="100000">
                <a:schemeClr val="accent2"/>
              </a:gs>
            </a:gsLst>
            <a:lin ang="3600000" scaled="0"/>
          </a:gradFill>
          <a:ln w="31750" cap="sq">
            <a:solidFill>
              <a:schemeClr val="accent3"/>
            </a:solid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p:cNvSpPr txBox="1"/>
          <p:nvPr/>
        </p:nvSpPr>
        <p:spPr>
          <a:xfrm>
            <a:off x="6078054" y="2495475"/>
            <a:ext cx="593030" cy="461665"/>
          </a:xfrm>
          <a:prstGeom prst="rect">
            <a:avLst/>
          </a:prstGeom>
          <a:noFill/>
          <a:ln>
            <a:noFill/>
          </a:ln>
        </p:spPr>
        <p:txBody>
          <a:bodyPr vert="horz" wrap="square" lIns="91440" tIns="45720" rIns="91440" bIns="45720" rtlCol="0" anchor="t"/>
          <a:lstStyle/>
          <a:p>
            <a:pPr algn="ctr">
              <a:lnSpc>
                <a:spcPct val="110000"/>
              </a:lnSpc>
            </a:pPr>
            <a:r>
              <a:rPr kumimoji="1" lang="en-US" altLang="zh-CN" sz="2000">
                <a:ln w="12700">
                  <a:noFill/>
                </a:ln>
                <a:solidFill>
                  <a:srgbClr val="FFFFFF">
                    <a:alpha val="100000"/>
                  </a:srgbClr>
                </a:solidFill>
                <a:latin typeface="Times New Roman" panose="02020603050405020304" pitchFamily="18" charset="0"/>
                <a:ea typeface="OPPOSans L"/>
                <a:cs typeface="Times New Roman" panose="02020603050405020304" pitchFamily="18" charset="0"/>
              </a:rPr>
              <a:t>02</a:t>
            </a:r>
            <a:endParaRPr kumimoji="1" lang="zh-CN" altLang="en-US">
              <a:latin typeface="Times New Roman" panose="02020603050405020304" pitchFamily="18" charset="0"/>
              <a:cs typeface="Times New Roman" panose="02020603050405020304" pitchFamily="18" charset="0"/>
            </a:endParaRPr>
          </a:p>
        </p:txBody>
      </p:sp>
      <p:sp>
        <p:nvSpPr>
          <p:cNvPr id="16" name="标题 1"/>
          <p:cNvSpPr txBox="1"/>
          <p:nvPr/>
        </p:nvSpPr>
        <p:spPr>
          <a:xfrm>
            <a:off x="6422654" y="3270741"/>
            <a:ext cx="4024366" cy="836632"/>
          </a:xfrm>
          <a:prstGeom prst="roundRect">
            <a:avLst>
              <a:gd name="adj" fmla="val 10569"/>
            </a:avLst>
          </a:prstGeom>
          <a:solidFill>
            <a:schemeClr val="bg1"/>
          </a:solidFill>
          <a:ln w="12700" cap="sq">
            <a:noFill/>
            <a:miter/>
          </a:ln>
          <a:effectLst>
            <a:outerShdw blurRad="177800" dist="38100" dir="2700000" algn="tl" rotWithShape="0">
              <a:schemeClr val="accent1">
                <a:alpha val="3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7" name="标题 1"/>
          <p:cNvSpPr txBox="1"/>
          <p:nvPr/>
        </p:nvSpPr>
        <p:spPr>
          <a:xfrm>
            <a:off x="6065670" y="4412442"/>
            <a:ext cx="593031" cy="593031"/>
          </a:xfrm>
          <a:prstGeom prst="ellipse">
            <a:avLst/>
          </a:prstGeom>
          <a:gradFill>
            <a:gsLst>
              <a:gs pos="18000">
                <a:schemeClr val="accent1"/>
              </a:gs>
              <a:gs pos="100000">
                <a:schemeClr val="accent2"/>
              </a:gs>
            </a:gsLst>
            <a:lin ang="3600000" scaled="0"/>
          </a:gradFill>
          <a:ln w="31750" cap="sq">
            <a:solidFill>
              <a:schemeClr val="accent3"/>
            </a:solid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8" name="标题 1"/>
          <p:cNvSpPr txBox="1"/>
          <p:nvPr/>
        </p:nvSpPr>
        <p:spPr>
          <a:xfrm>
            <a:off x="6078054" y="4535275"/>
            <a:ext cx="593030" cy="461665"/>
          </a:xfrm>
          <a:prstGeom prst="rect">
            <a:avLst/>
          </a:prstGeom>
          <a:noFill/>
          <a:ln>
            <a:noFill/>
          </a:ln>
        </p:spPr>
        <p:txBody>
          <a:bodyPr vert="horz" wrap="square" lIns="91440" tIns="45720" rIns="91440" bIns="45720" rtlCol="0" anchor="t"/>
          <a:lstStyle/>
          <a:p>
            <a:pPr algn="ctr">
              <a:lnSpc>
                <a:spcPct val="110000"/>
              </a:lnSpc>
            </a:pPr>
            <a:r>
              <a:rPr kumimoji="1" lang="en-US" altLang="zh-CN" sz="2000" dirty="0">
                <a:ln w="12700">
                  <a:noFill/>
                </a:ln>
                <a:solidFill>
                  <a:srgbClr val="FFFFFF">
                    <a:alpha val="100000"/>
                  </a:srgbClr>
                </a:solidFill>
                <a:latin typeface="Times New Roman" panose="02020603050405020304" pitchFamily="18" charset="0"/>
                <a:ea typeface="OPPOSans L"/>
                <a:cs typeface="Times New Roman" panose="02020603050405020304" pitchFamily="18" charset="0"/>
              </a:rPr>
              <a:t>06</a:t>
            </a:r>
            <a:endParaRPr kumimoji="1" lang="zh-CN" altLang="en-US" dirty="0">
              <a:latin typeface="Times New Roman" panose="02020603050405020304" pitchFamily="18" charset="0"/>
              <a:cs typeface="Times New Roman" panose="02020603050405020304" pitchFamily="18" charset="0"/>
            </a:endParaRPr>
          </a:p>
        </p:txBody>
      </p:sp>
      <p:sp>
        <p:nvSpPr>
          <p:cNvPr id="19" name="标题 1"/>
          <p:cNvSpPr txBox="1"/>
          <p:nvPr/>
        </p:nvSpPr>
        <p:spPr>
          <a:xfrm>
            <a:off x="2670875" y="2269564"/>
            <a:ext cx="3475427" cy="817909"/>
          </a:xfrm>
          <a:prstGeom prst="rect">
            <a:avLst/>
          </a:prstGeom>
          <a:noFill/>
          <a:ln>
            <a:noFill/>
          </a:ln>
        </p:spPr>
        <p:txBody>
          <a:bodyPr vert="horz" wrap="square" lIns="91440" tIns="45720" rIns="91440" bIns="45720" rtlCol="0" anchor="ctr"/>
          <a:lstStyle/>
          <a:p>
            <a:pPr algn="l">
              <a:lnSpc>
                <a:spcPct val="130000"/>
              </a:lnSpc>
            </a:pPr>
            <a:r>
              <a:rPr kumimoji="1" lang="en-US" altLang="zh-CN" sz="2000" dirty="0">
                <a:ln w="12700">
                  <a:noFill/>
                </a:ln>
                <a:solidFill>
                  <a:srgbClr val="262626">
                    <a:alpha val="100000"/>
                  </a:srgbClr>
                </a:solidFill>
                <a:latin typeface="Times New Roman" panose="02020603050405020304" pitchFamily="18" charset="0"/>
                <a:ea typeface="OPPOSans L"/>
                <a:cs typeface="Times New Roman" panose="02020603050405020304" pitchFamily="18" charset="0"/>
              </a:rPr>
              <a:t>Introduction</a:t>
            </a:r>
            <a:endParaRPr kumimoji="1" lang="zh-CN" altLang="en-US" dirty="0">
              <a:latin typeface="Times New Roman" panose="02020603050405020304" pitchFamily="18" charset="0"/>
              <a:cs typeface="Times New Roman" panose="02020603050405020304" pitchFamily="18" charset="0"/>
            </a:endParaRPr>
          </a:p>
        </p:txBody>
      </p:sp>
      <p:sp>
        <p:nvSpPr>
          <p:cNvPr id="20" name="标题 1"/>
          <p:cNvSpPr txBox="1"/>
          <p:nvPr/>
        </p:nvSpPr>
        <p:spPr>
          <a:xfrm>
            <a:off x="7330576" y="2240599"/>
            <a:ext cx="1803592" cy="817909"/>
          </a:xfrm>
          <a:prstGeom prst="rect">
            <a:avLst/>
          </a:prstGeom>
          <a:noFill/>
          <a:ln>
            <a:noFill/>
          </a:ln>
        </p:spPr>
        <p:txBody>
          <a:bodyPr vert="horz" wrap="square" lIns="91440" tIns="45720" rIns="91440" bIns="45720" rtlCol="0" anchor="ctr"/>
          <a:lstStyle/>
          <a:p>
            <a:pPr algn="l">
              <a:lnSpc>
                <a:spcPct val="130000"/>
              </a:lnSpc>
            </a:pPr>
            <a:r>
              <a:rPr kumimoji="1" lang="en-US" altLang="zh-CN" dirty="0">
                <a:ln w="12700">
                  <a:noFill/>
                </a:ln>
                <a:solidFill>
                  <a:srgbClr val="262626">
                    <a:alpha val="100000"/>
                  </a:srgbClr>
                </a:solidFill>
                <a:latin typeface="Times New Roman" panose="02020603050405020304" pitchFamily="18" charset="0"/>
                <a:ea typeface="OPPOSans L"/>
                <a:cs typeface="Times New Roman" panose="02020603050405020304" pitchFamily="18" charset="0"/>
              </a:rPr>
              <a:t>Main Challenges</a:t>
            </a:r>
            <a:endParaRPr kumimoji="1" lang="zh-CN" altLang="en-US" sz="1600" dirty="0">
              <a:latin typeface="Times New Roman" panose="02020603050405020304" pitchFamily="18" charset="0"/>
              <a:cs typeface="Times New Roman" panose="02020603050405020304" pitchFamily="18" charset="0"/>
            </a:endParaRPr>
          </a:p>
        </p:txBody>
      </p:sp>
      <p:sp>
        <p:nvSpPr>
          <p:cNvPr id="21" name="标题 1"/>
          <p:cNvSpPr txBox="1"/>
          <p:nvPr/>
        </p:nvSpPr>
        <p:spPr>
          <a:xfrm>
            <a:off x="2027358" y="3280102"/>
            <a:ext cx="3685737" cy="817909"/>
          </a:xfrm>
          <a:prstGeom prst="rect">
            <a:avLst/>
          </a:prstGeom>
          <a:noFill/>
          <a:ln>
            <a:noFill/>
          </a:ln>
        </p:spPr>
        <p:txBody>
          <a:bodyPr vert="horz" wrap="square" lIns="91440" tIns="45720" rIns="91440" bIns="45720" rtlCol="0" anchor="ctr"/>
          <a:lstStyle/>
          <a:p>
            <a:pPr algn="l">
              <a:lnSpc>
                <a:spcPct val="130000"/>
              </a:lnSpc>
            </a:pPr>
            <a:r>
              <a:rPr kumimoji="1" lang="en-US" altLang="zh-CN" sz="2000" dirty="0">
                <a:ln w="12700">
                  <a:noFill/>
                </a:ln>
                <a:solidFill>
                  <a:srgbClr val="262626">
                    <a:alpha val="100000"/>
                  </a:srgbClr>
                </a:solidFill>
                <a:latin typeface="Times New Roman" panose="02020603050405020304" pitchFamily="18" charset="0"/>
                <a:ea typeface="OPPOSans L"/>
                <a:cs typeface="Times New Roman" panose="02020603050405020304" pitchFamily="18" charset="0"/>
              </a:rPr>
              <a:t>Leadership Development Program</a:t>
            </a:r>
            <a:endParaRPr kumimoji="1" lang="zh-CN" altLang="en-US" dirty="0">
              <a:latin typeface="Times New Roman" panose="02020603050405020304" pitchFamily="18" charset="0"/>
              <a:cs typeface="Times New Roman" panose="02020603050405020304" pitchFamily="18" charset="0"/>
            </a:endParaRPr>
          </a:p>
        </p:txBody>
      </p:sp>
      <p:sp>
        <p:nvSpPr>
          <p:cNvPr id="22" name="标题 1"/>
          <p:cNvSpPr txBox="1"/>
          <p:nvPr/>
        </p:nvSpPr>
        <p:spPr>
          <a:xfrm>
            <a:off x="6869010" y="3252018"/>
            <a:ext cx="3578010" cy="817909"/>
          </a:xfrm>
          <a:prstGeom prst="rect">
            <a:avLst/>
          </a:prstGeom>
          <a:noFill/>
          <a:ln>
            <a:noFill/>
          </a:ln>
        </p:spPr>
        <p:txBody>
          <a:bodyPr vert="horz" wrap="square" lIns="91440" tIns="45720" rIns="91440" bIns="45720" rtlCol="0" anchor="ctr"/>
          <a:lstStyle/>
          <a:p>
            <a:pPr algn="l">
              <a:lnSpc>
                <a:spcPct val="130000"/>
              </a:lnSpc>
            </a:pPr>
            <a:r>
              <a:rPr kumimoji="1" lang="en-US" altLang="zh-CN" sz="2000" dirty="0">
                <a:ln w="12700">
                  <a:noFill/>
                </a:ln>
                <a:solidFill>
                  <a:srgbClr val="262626">
                    <a:alpha val="100000"/>
                  </a:srgbClr>
                </a:solidFill>
                <a:latin typeface="Times New Roman" panose="02020603050405020304" pitchFamily="18" charset="0"/>
                <a:ea typeface="OPPOSans L"/>
                <a:cs typeface="Times New Roman" panose="02020603050405020304" pitchFamily="18" charset="0"/>
              </a:rPr>
              <a:t>Succession Planning Strategy</a:t>
            </a:r>
            <a:endParaRPr kumimoji="1" lang="zh-CN" altLang="en-US" sz="2000" dirty="0">
              <a:latin typeface="Times New Roman" panose="02020603050405020304" pitchFamily="18" charset="0"/>
              <a:cs typeface="Times New Roman" panose="02020603050405020304" pitchFamily="18" charset="0"/>
            </a:endParaRPr>
          </a:p>
        </p:txBody>
      </p:sp>
      <p:sp>
        <p:nvSpPr>
          <p:cNvPr id="23" name="标题 1"/>
          <p:cNvSpPr txBox="1"/>
          <p:nvPr/>
        </p:nvSpPr>
        <p:spPr>
          <a:xfrm>
            <a:off x="4930447" y="1013976"/>
            <a:ext cx="2010367" cy="680390"/>
          </a:xfrm>
          <a:prstGeom prst="rect">
            <a:avLst/>
          </a:prstGeom>
          <a:noFill/>
          <a:ln>
            <a:noFill/>
          </a:ln>
        </p:spPr>
        <p:txBody>
          <a:bodyPr vert="horz" wrap="square" lIns="91440" tIns="45720" rIns="91440" bIns="45720" rtlCol="0" anchor="t"/>
          <a:lstStyle/>
          <a:p>
            <a:pPr algn="l">
              <a:lnSpc>
                <a:spcPct val="110000"/>
              </a:lnSpc>
            </a:pPr>
            <a:r>
              <a:rPr kumimoji="1" lang="en-US" altLang="zh-CN" sz="2800" dirty="0">
                <a:ln w="12700">
                  <a:noFill/>
                </a:ln>
                <a:solidFill>
                  <a:srgbClr val="FFFFFF">
                    <a:alpha val="100000"/>
                  </a:srgbClr>
                </a:solidFill>
                <a:latin typeface="Times New Roman" panose="02020603050405020304" pitchFamily="18" charset="0"/>
                <a:ea typeface="OPPOSans L"/>
                <a:cs typeface="Times New Roman" panose="02020603050405020304" pitchFamily="18" charset="0"/>
              </a:rPr>
              <a:t>CONTENT</a:t>
            </a:r>
            <a:endParaRPr kumimoji="1" lang="zh-CN" altLang="en-US" dirty="0">
              <a:latin typeface="Times New Roman" panose="02020603050405020304" pitchFamily="18" charset="0"/>
              <a:cs typeface="Times New Roman" panose="02020603050405020304" pitchFamily="18" charset="0"/>
            </a:endParaRPr>
          </a:p>
        </p:txBody>
      </p:sp>
      <p:sp>
        <p:nvSpPr>
          <p:cNvPr id="25" name="标题 1"/>
          <p:cNvSpPr txBox="1"/>
          <p:nvPr/>
        </p:nvSpPr>
        <p:spPr>
          <a:xfrm rot="10800000" flipH="1">
            <a:off x="10372299" y="1232950"/>
            <a:ext cx="777923" cy="754491"/>
          </a:xfrm>
          <a:custGeom>
            <a:avLst/>
            <a:gdLst>
              <a:gd name="T0" fmla="*/ 314 w 314"/>
              <a:gd name="T1" fmla="*/ 0 h 305"/>
              <a:gd name="T2" fmla="*/ 314 w 314"/>
              <a:gd name="T3" fmla="*/ 158 h 305"/>
              <a:gd name="T4" fmla="*/ 206 w 314"/>
              <a:gd name="T5" fmla="*/ 305 h 305"/>
              <a:gd name="T6" fmla="*/ 170 w 314"/>
              <a:gd name="T7" fmla="*/ 304 h 305"/>
              <a:gd name="T8" fmla="*/ 170 w 314"/>
              <a:gd name="T9" fmla="*/ 243 h 305"/>
              <a:gd name="T10" fmla="*/ 244 w 314"/>
              <a:gd name="T11" fmla="*/ 174 h 305"/>
              <a:gd name="T12" fmla="*/ 243 w 314"/>
              <a:gd name="T13" fmla="*/ 146 h 305"/>
              <a:gd name="T14" fmla="*/ 192 w 314"/>
              <a:gd name="T15" fmla="*/ 146 h 305"/>
              <a:gd name="T16" fmla="*/ 192 w 314"/>
              <a:gd name="T17" fmla="*/ 0 h 305"/>
              <a:gd name="T18" fmla="*/ 314 w 314"/>
              <a:gd name="T19" fmla="*/ 0 h 305"/>
              <a:gd name="T20" fmla="*/ 314 w 314"/>
              <a:gd name="T21" fmla="*/ 0 h 305"/>
              <a:gd name="T22" fmla="*/ 16 w 314"/>
              <a:gd name="T23" fmla="*/ 146 h 305"/>
              <a:gd name="T24" fmla="*/ 67 w 314"/>
              <a:gd name="T25" fmla="*/ 146 h 305"/>
              <a:gd name="T26" fmla="*/ 68 w 314"/>
              <a:gd name="T27" fmla="*/ 174 h 305"/>
              <a:gd name="T28" fmla="*/ 0 w 314"/>
              <a:gd name="T29" fmla="*/ 243 h 305"/>
              <a:gd name="T30" fmla="*/ 0 w 314"/>
              <a:gd name="T31" fmla="*/ 304 h 305"/>
              <a:gd name="T32" fmla="*/ 30 w 314"/>
              <a:gd name="T33" fmla="*/ 305 h 305"/>
              <a:gd name="T34" fmla="*/ 138 w 314"/>
              <a:gd name="T35" fmla="*/ 158 h 305"/>
              <a:gd name="T36" fmla="*/ 138 w 314"/>
              <a:gd name="T37" fmla="*/ 0 h 305"/>
              <a:gd name="T38" fmla="*/ 16 w 314"/>
              <a:gd name="T39" fmla="*/ 0 h 305"/>
              <a:gd name="T40" fmla="*/ 16 w 314"/>
              <a:gd name="T41" fmla="*/ 146 h 305"/>
              <a:gd name="T42" fmla="*/ 16 w 314"/>
              <a:gd name="T43" fmla="*/ 146 h 305"/>
            </a:gdLst>
            <a:ahLst/>
            <a:cxnLst/>
            <a:rect l="0" t="0" r="r" b="b"/>
            <a:pathLst>
              <a:path w="314" h="305">
                <a:moveTo>
                  <a:pt x="314" y="0"/>
                </a:moveTo>
                <a:lnTo>
                  <a:pt x="314" y="158"/>
                </a:lnTo>
                <a:cubicBezTo>
                  <a:pt x="314" y="256"/>
                  <a:pt x="278" y="305"/>
                  <a:pt x="206" y="305"/>
                </a:cubicBezTo>
                <a:cubicBezTo>
                  <a:pt x="198" y="305"/>
                  <a:pt x="186" y="305"/>
                  <a:pt x="170" y="304"/>
                </a:cubicBezTo>
                <a:lnTo>
                  <a:pt x="170" y="243"/>
                </a:lnTo>
                <a:cubicBezTo>
                  <a:pt x="219" y="243"/>
                  <a:pt x="244" y="220"/>
                  <a:pt x="244" y="174"/>
                </a:cubicBezTo>
                <a:lnTo>
                  <a:pt x="243" y="146"/>
                </a:lnTo>
                <a:lnTo>
                  <a:pt x="192" y="146"/>
                </a:lnTo>
                <a:lnTo>
                  <a:pt x="192" y="0"/>
                </a:lnTo>
                <a:lnTo>
                  <a:pt x="314" y="0"/>
                </a:lnTo>
                <a:lnTo>
                  <a:pt x="314" y="0"/>
                </a:lnTo>
                <a:close/>
                <a:moveTo>
                  <a:pt x="16" y="146"/>
                </a:moveTo>
                <a:lnTo>
                  <a:pt x="67" y="146"/>
                </a:lnTo>
                <a:lnTo>
                  <a:pt x="68" y="174"/>
                </a:lnTo>
                <a:cubicBezTo>
                  <a:pt x="68" y="217"/>
                  <a:pt x="45" y="240"/>
                  <a:pt x="0" y="243"/>
                </a:cubicBezTo>
                <a:lnTo>
                  <a:pt x="0" y="304"/>
                </a:lnTo>
                <a:cubicBezTo>
                  <a:pt x="14" y="305"/>
                  <a:pt x="24" y="305"/>
                  <a:pt x="30" y="305"/>
                </a:cubicBezTo>
                <a:cubicBezTo>
                  <a:pt x="102" y="305"/>
                  <a:pt x="138" y="256"/>
                  <a:pt x="138" y="158"/>
                </a:cubicBezTo>
                <a:lnTo>
                  <a:pt x="138" y="0"/>
                </a:lnTo>
                <a:lnTo>
                  <a:pt x="16" y="0"/>
                </a:lnTo>
                <a:lnTo>
                  <a:pt x="16" y="146"/>
                </a:lnTo>
                <a:lnTo>
                  <a:pt x="16" y="146"/>
                </a:lnTo>
                <a:close/>
              </a:path>
            </a:pathLst>
          </a:custGeom>
          <a:noFill/>
          <a:ln w="12700" cap="sq">
            <a:solidFill>
              <a:schemeClr val="accent1"/>
            </a:solid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26" name="标题 1"/>
          <p:cNvSpPr txBox="1"/>
          <p:nvPr/>
        </p:nvSpPr>
        <p:spPr>
          <a:xfrm>
            <a:off x="1381812" y="4412442"/>
            <a:ext cx="593031" cy="593031"/>
          </a:xfrm>
          <a:prstGeom prst="ellipse">
            <a:avLst/>
          </a:prstGeom>
          <a:gradFill>
            <a:gsLst>
              <a:gs pos="18000">
                <a:schemeClr val="accent1"/>
              </a:gs>
              <a:gs pos="100000">
                <a:schemeClr val="accent2"/>
              </a:gs>
            </a:gsLst>
            <a:lin ang="3600000" scaled="0"/>
          </a:gradFill>
          <a:ln w="31750" cap="sq">
            <a:solidFill>
              <a:schemeClr val="accent3"/>
            </a:solid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27" name="标题 1"/>
          <p:cNvSpPr txBox="1"/>
          <p:nvPr/>
        </p:nvSpPr>
        <p:spPr>
          <a:xfrm>
            <a:off x="1346001" y="4535275"/>
            <a:ext cx="692475" cy="461665"/>
          </a:xfrm>
          <a:prstGeom prst="rect">
            <a:avLst/>
          </a:prstGeom>
          <a:noFill/>
          <a:ln>
            <a:noFill/>
          </a:ln>
        </p:spPr>
        <p:txBody>
          <a:bodyPr vert="horz" wrap="square" lIns="91440" tIns="45720" rIns="91440" bIns="45720" rtlCol="0" anchor="t"/>
          <a:lstStyle/>
          <a:p>
            <a:pPr algn="ctr">
              <a:lnSpc>
                <a:spcPct val="110000"/>
              </a:lnSpc>
            </a:pPr>
            <a:r>
              <a:rPr kumimoji="1" lang="en-US" altLang="zh-CN" sz="2000">
                <a:ln w="12700">
                  <a:noFill/>
                </a:ln>
                <a:solidFill>
                  <a:srgbClr val="FFFFFF">
                    <a:alpha val="100000"/>
                  </a:srgbClr>
                </a:solidFill>
                <a:latin typeface="Times New Roman" panose="02020603050405020304" pitchFamily="18" charset="0"/>
                <a:ea typeface="OPPOSans L"/>
                <a:cs typeface="Times New Roman" panose="02020603050405020304" pitchFamily="18" charset="0"/>
              </a:rPr>
              <a:t>05</a:t>
            </a:r>
            <a:endParaRPr kumimoji="1" lang="zh-CN" altLang="en-US">
              <a:latin typeface="Times New Roman" panose="02020603050405020304" pitchFamily="18" charset="0"/>
              <a:cs typeface="Times New Roman" panose="02020603050405020304" pitchFamily="18" charset="0"/>
            </a:endParaRPr>
          </a:p>
        </p:txBody>
      </p:sp>
      <p:sp>
        <p:nvSpPr>
          <p:cNvPr id="28" name="标题 1"/>
          <p:cNvSpPr txBox="1"/>
          <p:nvPr/>
        </p:nvSpPr>
        <p:spPr>
          <a:xfrm>
            <a:off x="2159916" y="4290641"/>
            <a:ext cx="3475427" cy="817909"/>
          </a:xfrm>
          <a:prstGeom prst="rect">
            <a:avLst/>
          </a:prstGeom>
          <a:noFill/>
          <a:ln>
            <a:noFill/>
          </a:ln>
        </p:spPr>
        <p:txBody>
          <a:bodyPr vert="horz" wrap="square" lIns="91440" tIns="45720" rIns="91440" bIns="45720" rtlCol="0" anchor="ctr"/>
          <a:lstStyle/>
          <a:p>
            <a:pPr algn="l">
              <a:lnSpc>
                <a:spcPct val="130000"/>
              </a:lnSpc>
            </a:pPr>
            <a:r>
              <a:rPr kumimoji="1" lang="en-US" altLang="zh-CN" sz="2000" dirty="0">
                <a:ln w="12700">
                  <a:noFill/>
                </a:ln>
                <a:solidFill>
                  <a:srgbClr val="262626">
                    <a:alpha val="100000"/>
                  </a:srgbClr>
                </a:solidFill>
                <a:latin typeface="Times New Roman" panose="02020603050405020304" pitchFamily="18" charset="0"/>
                <a:ea typeface="OPPOSans L"/>
                <a:cs typeface="Times New Roman" panose="02020603050405020304" pitchFamily="18" charset="0"/>
              </a:rPr>
              <a:t>Implementation and Schedule</a:t>
            </a:r>
            <a:endParaRPr kumimoji="1" lang="zh-CN" altLang="en-US" sz="2000" dirty="0">
              <a:latin typeface="Times New Roman" panose="02020603050405020304" pitchFamily="18" charset="0"/>
              <a:cs typeface="Times New Roman" panose="02020603050405020304" pitchFamily="18" charset="0"/>
            </a:endParaRPr>
          </a:p>
        </p:txBody>
      </p:sp>
      <p:sp>
        <p:nvSpPr>
          <p:cNvPr id="30" name="标题 1"/>
          <p:cNvSpPr txBox="1"/>
          <p:nvPr/>
        </p:nvSpPr>
        <p:spPr>
          <a:xfrm>
            <a:off x="6422653" y="4290641"/>
            <a:ext cx="3578010" cy="817909"/>
          </a:xfrm>
          <a:prstGeom prst="rect">
            <a:avLst/>
          </a:prstGeom>
          <a:noFill/>
          <a:ln>
            <a:noFill/>
          </a:ln>
        </p:spPr>
        <p:txBody>
          <a:bodyPr vert="horz" wrap="square" lIns="91440" tIns="45720" rIns="91440" bIns="45720" rtlCol="0" anchor="ctr"/>
          <a:lstStyle/>
          <a:p>
            <a:pPr algn="ctr">
              <a:lnSpc>
                <a:spcPct val="110000"/>
              </a:lnSpc>
            </a:pPr>
            <a:r>
              <a:rPr kumimoji="1" lang="en-US" altLang="zh-CN" sz="2000" dirty="0">
                <a:latin typeface="Times New Roman" panose="02020603050405020304" pitchFamily="18" charset="0"/>
                <a:cs typeface="Times New Roman" panose="02020603050405020304" pitchFamily="18" charset="0"/>
              </a:rPr>
              <a:t>References</a:t>
            </a:r>
            <a:endParaRPr kumimoji="1" lang="zh-CN" altLang="en-US" sz="2000" dirty="0">
              <a:latin typeface="Times New Roman" panose="02020603050405020304" pitchFamily="18" charset="0"/>
              <a:cs typeface="Times New Roman" panose="02020603050405020304" pitchFamily="18" charset="0"/>
            </a:endParaRPr>
          </a:p>
        </p:txBody>
      </p:sp>
      <p:sp>
        <p:nvSpPr>
          <p:cNvPr id="33" name="标题 1"/>
          <p:cNvSpPr txBox="1"/>
          <p:nvPr/>
        </p:nvSpPr>
        <p:spPr>
          <a:xfrm>
            <a:off x="6065670" y="3392542"/>
            <a:ext cx="593031" cy="593031"/>
          </a:xfrm>
          <a:prstGeom prst="ellipse">
            <a:avLst/>
          </a:prstGeom>
          <a:gradFill>
            <a:gsLst>
              <a:gs pos="18000">
                <a:schemeClr val="accent1"/>
              </a:gs>
              <a:gs pos="100000">
                <a:schemeClr val="accent2"/>
              </a:gs>
            </a:gsLst>
            <a:lin ang="3600000" scaled="0"/>
          </a:gradFill>
          <a:ln w="31750" cap="sq">
            <a:solidFill>
              <a:schemeClr val="accent3"/>
            </a:solid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34" name="标题 1"/>
          <p:cNvSpPr txBox="1"/>
          <p:nvPr/>
        </p:nvSpPr>
        <p:spPr>
          <a:xfrm>
            <a:off x="6078054" y="3515375"/>
            <a:ext cx="593030" cy="461665"/>
          </a:xfrm>
          <a:prstGeom prst="rect">
            <a:avLst/>
          </a:prstGeom>
          <a:noFill/>
          <a:ln>
            <a:noFill/>
          </a:ln>
        </p:spPr>
        <p:txBody>
          <a:bodyPr vert="horz" wrap="square" lIns="91440" tIns="45720" rIns="91440" bIns="45720" rtlCol="0" anchor="t"/>
          <a:lstStyle/>
          <a:p>
            <a:pPr algn="ctr">
              <a:lnSpc>
                <a:spcPct val="110000"/>
              </a:lnSpc>
            </a:pPr>
            <a:r>
              <a:rPr kumimoji="1" lang="en-US" altLang="zh-CN" sz="2000">
                <a:ln w="12700">
                  <a:noFill/>
                </a:ln>
                <a:solidFill>
                  <a:srgbClr val="FFFFFF">
                    <a:alpha val="100000"/>
                  </a:srgbClr>
                </a:solidFill>
                <a:latin typeface="Times New Roman" panose="02020603050405020304" pitchFamily="18" charset="0"/>
                <a:ea typeface="OPPOSans L"/>
                <a:cs typeface="Times New Roman" panose="02020603050405020304" pitchFamily="18" charset="0"/>
              </a:rPr>
              <a:t>04</a:t>
            </a:r>
            <a:endParaRPr kumimoji="1" lang="zh-CN" alt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b="15625"/>
          <a:stretch>
            <a:fillRect/>
          </a:stretch>
        </p:blipFill>
        <p:spPr>
          <a:xfrm>
            <a:off x="-1" y="0"/>
            <a:ext cx="12191999" cy="6858000"/>
          </a:xfrm>
          <a:prstGeom prst="rect">
            <a:avLst/>
          </a:prstGeom>
          <a:noFill/>
          <a:ln>
            <a:noFill/>
          </a:ln>
        </p:spPr>
      </p:pic>
      <p:sp>
        <p:nvSpPr>
          <p:cNvPr id="3" name="标题 1"/>
          <p:cNvSpPr txBox="1"/>
          <p:nvPr/>
        </p:nvSpPr>
        <p:spPr>
          <a:xfrm>
            <a:off x="0" y="0"/>
            <a:ext cx="12192000" cy="6858000"/>
          </a:xfrm>
          <a:prstGeom prst="rect">
            <a:avLst/>
          </a:prstGeom>
          <a:solidFill>
            <a:schemeClr val="tx1">
              <a:alpha val="6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p:cNvSpPr txBox="1"/>
          <p:nvPr/>
        </p:nvSpPr>
        <p:spPr>
          <a:xfrm>
            <a:off x="10616800"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p:cNvSpPr txBox="1"/>
          <p:nvPr/>
        </p:nvSpPr>
        <p:spPr>
          <a:xfrm>
            <a:off x="10703285" y="452292"/>
            <a:ext cx="160669" cy="183184"/>
          </a:xfrm>
          <a:custGeom>
            <a:avLst/>
            <a:gdLst>
              <a:gd name="connsiteX0" fmla="*/ 565749 w 763907"/>
              <a:gd name="connsiteY0" fmla="*/ 529546 h 720000"/>
              <a:gd name="connsiteX1" fmla="*/ 585849 w 763907"/>
              <a:gd name="connsiteY1" fmla="*/ 537865 h 720000"/>
              <a:gd name="connsiteX2" fmla="*/ 698960 w 763907"/>
              <a:gd name="connsiteY2" fmla="*/ 650977 h 720000"/>
              <a:gd name="connsiteX3" fmla="*/ 698960 w 763907"/>
              <a:gd name="connsiteY3" fmla="*/ 691178 h 720000"/>
              <a:gd name="connsiteX4" fmla="*/ 678860 w 763907"/>
              <a:gd name="connsiteY4" fmla="*/ 699521 h 720000"/>
              <a:gd name="connsiteX5" fmla="*/ 658760 w 763907"/>
              <a:gd name="connsiteY5" fmla="*/ 691178 h 720000"/>
              <a:gd name="connsiteX6" fmla="*/ 545648 w 763907"/>
              <a:gd name="connsiteY6" fmla="*/ 578066 h 720000"/>
              <a:gd name="connsiteX7" fmla="*/ 545648 w 763907"/>
              <a:gd name="connsiteY7" fmla="*/ 537865 h 720000"/>
              <a:gd name="connsiteX8" fmla="*/ 565749 w 763907"/>
              <a:gd name="connsiteY8" fmla="*/ 529546 h 720000"/>
              <a:gd name="connsiteX9" fmla="*/ 565749 w 763907"/>
              <a:gd name="connsiteY9" fmla="*/ 359807 h 720000"/>
              <a:gd name="connsiteX10" fmla="*/ 735464 w 763907"/>
              <a:gd name="connsiteY10" fmla="*/ 359807 h 720000"/>
              <a:gd name="connsiteX11" fmla="*/ 763907 w 763907"/>
              <a:gd name="connsiteY11" fmla="*/ 388251 h 720000"/>
              <a:gd name="connsiteX12" fmla="*/ 735464 w 763907"/>
              <a:gd name="connsiteY12" fmla="*/ 416695 h 720000"/>
              <a:gd name="connsiteX13" fmla="*/ 565749 w 763907"/>
              <a:gd name="connsiteY13" fmla="*/ 416695 h 720000"/>
              <a:gd name="connsiteX14" fmla="*/ 537305 w 763907"/>
              <a:gd name="connsiteY14" fmla="*/ 388251 h 720000"/>
              <a:gd name="connsiteX15" fmla="*/ 565749 w 763907"/>
              <a:gd name="connsiteY15" fmla="*/ 359807 h 720000"/>
              <a:gd name="connsiteX16" fmla="*/ 678860 w 763907"/>
              <a:gd name="connsiteY16" fmla="*/ 77005 h 720000"/>
              <a:gd name="connsiteX17" fmla="*/ 698960 w 763907"/>
              <a:gd name="connsiteY17" fmla="*/ 85325 h 720000"/>
              <a:gd name="connsiteX18" fmla="*/ 698960 w 763907"/>
              <a:gd name="connsiteY18" fmla="*/ 125525 h 720000"/>
              <a:gd name="connsiteX19" fmla="*/ 585849 w 763907"/>
              <a:gd name="connsiteY19" fmla="*/ 238636 h 720000"/>
              <a:gd name="connsiteX20" fmla="*/ 565749 w 763907"/>
              <a:gd name="connsiteY20" fmla="*/ 246980 h 720000"/>
              <a:gd name="connsiteX21" fmla="*/ 545648 w 763907"/>
              <a:gd name="connsiteY21" fmla="*/ 238636 h 720000"/>
              <a:gd name="connsiteX22" fmla="*/ 545648 w 763907"/>
              <a:gd name="connsiteY22" fmla="*/ 198436 h 720000"/>
              <a:gd name="connsiteX23" fmla="*/ 658760 w 763907"/>
              <a:gd name="connsiteY23" fmla="*/ 85325 h 720000"/>
              <a:gd name="connsiteX24" fmla="*/ 678860 w 763907"/>
              <a:gd name="connsiteY24" fmla="*/ 77005 h 720000"/>
              <a:gd name="connsiteX25" fmla="*/ 362802 w 763907"/>
              <a:gd name="connsiteY25" fmla="*/ 5 h 720000"/>
              <a:gd name="connsiteX26" fmla="*/ 422012 w 763907"/>
              <a:gd name="connsiteY26" fmla="*/ 16490 h 720000"/>
              <a:gd name="connsiteX27" fmla="*/ 481080 w 763907"/>
              <a:gd name="connsiteY27" fmla="*/ 119457 h 720000"/>
              <a:gd name="connsiteX28" fmla="*/ 481080 w 763907"/>
              <a:gd name="connsiteY28" fmla="*/ 600631 h 720000"/>
              <a:gd name="connsiteX29" fmla="*/ 422012 w 763907"/>
              <a:gd name="connsiteY29" fmla="*/ 703598 h 720000"/>
              <a:gd name="connsiteX30" fmla="*/ 361806 w 763907"/>
              <a:gd name="connsiteY30" fmla="*/ 720000 h 720000"/>
              <a:gd name="connsiteX31" fmla="*/ 303306 w 763907"/>
              <a:gd name="connsiteY31" fmla="*/ 704546 h 720000"/>
              <a:gd name="connsiteX32" fmla="*/ 60870 w 763907"/>
              <a:gd name="connsiteY32" fmla="*/ 568300 h 720000"/>
              <a:gd name="connsiteX33" fmla="*/ 0 w 763907"/>
              <a:gd name="connsiteY33" fmla="*/ 464291 h 720000"/>
              <a:gd name="connsiteX34" fmla="*/ 0 w 763907"/>
              <a:gd name="connsiteY34" fmla="*/ 255702 h 720000"/>
              <a:gd name="connsiteX35" fmla="*/ 60870 w 763907"/>
              <a:gd name="connsiteY35" fmla="*/ 151693 h 720000"/>
              <a:gd name="connsiteX36" fmla="*/ 303306 w 763907"/>
              <a:gd name="connsiteY36" fmla="*/ 15447 h 720000"/>
              <a:gd name="connsiteX37" fmla="*/ 362802 w 763907"/>
              <a:gd name="connsiteY37" fmla="*/ 5 h 720000"/>
            </a:gdLst>
            <a:ahLst/>
            <a:cxnLst/>
            <a:rect l="l" t="t" r="r" b="b"/>
            <a:pathLst>
              <a:path w="763907" h="720000">
                <a:moveTo>
                  <a:pt x="565749" y="529546"/>
                </a:moveTo>
                <a:cubicBezTo>
                  <a:pt x="573025" y="529546"/>
                  <a:pt x="580302" y="532319"/>
                  <a:pt x="585849" y="537865"/>
                </a:cubicBezTo>
                <a:lnTo>
                  <a:pt x="698960" y="650977"/>
                </a:lnTo>
                <a:cubicBezTo>
                  <a:pt x="710054" y="662070"/>
                  <a:pt x="710054" y="680084"/>
                  <a:pt x="698960" y="691178"/>
                </a:cubicBezTo>
                <a:cubicBezTo>
                  <a:pt x="693461" y="696677"/>
                  <a:pt x="686161" y="699521"/>
                  <a:pt x="678860" y="699521"/>
                </a:cubicBezTo>
                <a:cubicBezTo>
                  <a:pt x="671560" y="699521"/>
                  <a:pt x="664259" y="696771"/>
                  <a:pt x="658760" y="691178"/>
                </a:cubicBezTo>
                <a:lnTo>
                  <a:pt x="545648" y="578066"/>
                </a:lnTo>
                <a:cubicBezTo>
                  <a:pt x="534555" y="566973"/>
                  <a:pt x="534555" y="548959"/>
                  <a:pt x="545648" y="537865"/>
                </a:cubicBezTo>
                <a:cubicBezTo>
                  <a:pt x="551195" y="532319"/>
                  <a:pt x="558471" y="529546"/>
                  <a:pt x="565749" y="529546"/>
                </a:cubicBezTo>
                <a:close/>
                <a:moveTo>
                  <a:pt x="565749" y="359807"/>
                </a:moveTo>
                <a:lnTo>
                  <a:pt x="735464" y="359807"/>
                </a:lnTo>
                <a:cubicBezTo>
                  <a:pt x="751202" y="359807"/>
                  <a:pt x="763907" y="372512"/>
                  <a:pt x="763907" y="388251"/>
                </a:cubicBezTo>
                <a:cubicBezTo>
                  <a:pt x="763907" y="403990"/>
                  <a:pt x="751107" y="416695"/>
                  <a:pt x="735464" y="416695"/>
                </a:cubicBezTo>
                <a:lnTo>
                  <a:pt x="565749" y="416695"/>
                </a:lnTo>
                <a:cubicBezTo>
                  <a:pt x="550010" y="416695"/>
                  <a:pt x="537305" y="403990"/>
                  <a:pt x="537305" y="388251"/>
                </a:cubicBezTo>
                <a:cubicBezTo>
                  <a:pt x="537305" y="372512"/>
                  <a:pt x="550010" y="359807"/>
                  <a:pt x="565749" y="359807"/>
                </a:cubicBezTo>
                <a:close/>
                <a:moveTo>
                  <a:pt x="678860" y="77005"/>
                </a:moveTo>
                <a:cubicBezTo>
                  <a:pt x="686137" y="77005"/>
                  <a:pt x="693414" y="79778"/>
                  <a:pt x="698960" y="85325"/>
                </a:cubicBezTo>
                <a:cubicBezTo>
                  <a:pt x="710054" y="96418"/>
                  <a:pt x="710054" y="114432"/>
                  <a:pt x="698960" y="125525"/>
                </a:cubicBezTo>
                <a:lnTo>
                  <a:pt x="585849" y="238636"/>
                </a:lnTo>
                <a:cubicBezTo>
                  <a:pt x="580350" y="244231"/>
                  <a:pt x="573049" y="246980"/>
                  <a:pt x="565749" y="246980"/>
                </a:cubicBezTo>
                <a:cubicBezTo>
                  <a:pt x="558448" y="246980"/>
                  <a:pt x="551147" y="244231"/>
                  <a:pt x="545648" y="238636"/>
                </a:cubicBezTo>
                <a:cubicBezTo>
                  <a:pt x="534555" y="227543"/>
                  <a:pt x="534555" y="209529"/>
                  <a:pt x="545648" y="198436"/>
                </a:cubicBezTo>
                <a:lnTo>
                  <a:pt x="658760" y="85325"/>
                </a:lnTo>
                <a:cubicBezTo>
                  <a:pt x="664306" y="79778"/>
                  <a:pt x="671583" y="77005"/>
                  <a:pt x="678860" y="77005"/>
                </a:cubicBezTo>
                <a:close/>
                <a:moveTo>
                  <a:pt x="362802" y="5"/>
                </a:moveTo>
                <a:cubicBezTo>
                  <a:pt x="383186" y="183"/>
                  <a:pt x="403524" y="5682"/>
                  <a:pt x="422012" y="16490"/>
                </a:cubicBezTo>
                <a:cubicBezTo>
                  <a:pt x="458989" y="38108"/>
                  <a:pt x="481080" y="76601"/>
                  <a:pt x="481080" y="119457"/>
                </a:cubicBezTo>
                <a:lnTo>
                  <a:pt x="481080" y="600631"/>
                </a:lnTo>
                <a:cubicBezTo>
                  <a:pt x="481080" y="643486"/>
                  <a:pt x="458989" y="681980"/>
                  <a:pt x="422012" y="703598"/>
                </a:cubicBezTo>
                <a:cubicBezTo>
                  <a:pt x="403240" y="714501"/>
                  <a:pt x="382475" y="720000"/>
                  <a:pt x="361806" y="720000"/>
                </a:cubicBezTo>
                <a:cubicBezTo>
                  <a:pt x="341706" y="720000"/>
                  <a:pt x="321700" y="714881"/>
                  <a:pt x="303306" y="704546"/>
                </a:cubicBezTo>
                <a:lnTo>
                  <a:pt x="60870" y="568300"/>
                </a:lnTo>
                <a:cubicBezTo>
                  <a:pt x="23324" y="547157"/>
                  <a:pt x="0" y="507336"/>
                  <a:pt x="0" y="464291"/>
                </a:cubicBezTo>
                <a:lnTo>
                  <a:pt x="0" y="255702"/>
                </a:lnTo>
                <a:cubicBezTo>
                  <a:pt x="0" y="212657"/>
                  <a:pt x="23324" y="172742"/>
                  <a:pt x="60870" y="151693"/>
                </a:cubicBezTo>
                <a:lnTo>
                  <a:pt x="303306" y="15447"/>
                </a:lnTo>
                <a:cubicBezTo>
                  <a:pt x="321984" y="4970"/>
                  <a:pt x="342417" y="-173"/>
                  <a:pt x="362802" y="5"/>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7" name="标题 1"/>
          <p:cNvSpPr txBox="1"/>
          <p:nvPr/>
        </p:nvSpPr>
        <p:spPr>
          <a:xfrm>
            <a:off x="10171656"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p:cNvSpPr txBox="1"/>
          <p:nvPr/>
        </p:nvSpPr>
        <p:spPr>
          <a:xfrm flipH="1" flipV="1">
            <a:off x="10259016" y="466989"/>
            <a:ext cx="158921" cy="153793"/>
          </a:xfrm>
          <a:custGeom>
            <a:avLst/>
            <a:gdLst>
              <a:gd name="connsiteX0" fmla="*/ 311954 w 744004"/>
              <a:gd name="connsiteY0" fmla="*/ 337123 h 720001"/>
              <a:gd name="connsiteX1" fmla="*/ 168770 w 744004"/>
              <a:gd name="connsiteY1" fmla="*/ 337123 h 720001"/>
              <a:gd name="connsiteX2" fmla="*/ 49673 w 744004"/>
              <a:gd name="connsiteY2" fmla="*/ 287618 h 720001"/>
              <a:gd name="connsiteX3" fmla="*/ 167 w 744004"/>
              <a:gd name="connsiteY3" fmla="*/ 168520 h 720001"/>
              <a:gd name="connsiteX4" fmla="*/ 49590 w 744004"/>
              <a:gd name="connsiteY4" fmla="*/ 49507 h 720001"/>
              <a:gd name="connsiteX5" fmla="*/ 168687 w 744004"/>
              <a:gd name="connsiteY5" fmla="*/ 0 h 720001"/>
              <a:gd name="connsiteX6" fmla="*/ 287784 w 744004"/>
              <a:gd name="connsiteY6" fmla="*/ 49507 h 720001"/>
              <a:gd name="connsiteX7" fmla="*/ 337290 w 744004"/>
              <a:gd name="connsiteY7" fmla="*/ 168604 h 720001"/>
              <a:gd name="connsiteX8" fmla="*/ 337290 w 744004"/>
              <a:gd name="connsiteY8" fmla="*/ 311787 h 720001"/>
              <a:gd name="connsiteX9" fmla="*/ 311954 w 744004"/>
              <a:gd name="connsiteY9" fmla="*/ 337123 h 720001"/>
              <a:gd name="connsiteX10" fmla="*/ 575401 w 744004"/>
              <a:gd name="connsiteY10" fmla="*/ 337207 h 720001"/>
              <a:gd name="connsiteX11" fmla="*/ 432218 w 744004"/>
              <a:gd name="connsiteY11" fmla="*/ 337207 h 720001"/>
              <a:gd name="connsiteX12" fmla="*/ 406882 w 744004"/>
              <a:gd name="connsiteY12" fmla="*/ 311870 h 720001"/>
              <a:gd name="connsiteX13" fmla="*/ 406882 w 744004"/>
              <a:gd name="connsiteY13" fmla="*/ 168687 h 720001"/>
              <a:gd name="connsiteX14" fmla="*/ 456387 w 744004"/>
              <a:gd name="connsiteY14" fmla="*/ 49590 h 720001"/>
              <a:gd name="connsiteX15" fmla="*/ 575401 w 744004"/>
              <a:gd name="connsiteY15" fmla="*/ 0 h 720001"/>
              <a:gd name="connsiteX16" fmla="*/ 694498 w 744004"/>
              <a:gd name="connsiteY16" fmla="*/ 49507 h 720001"/>
              <a:gd name="connsiteX17" fmla="*/ 744004 w 744004"/>
              <a:gd name="connsiteY17" fmla="*/ 168604 h 720001"/>
              <a:gd name="connsiteX18" fmla="*/ 694498 w 744004"/>
              <a:gd name="connsiteY18" fmla="*/ 287701 h 720001"/>
              <a:gd name="connsiteX19" fmla="*/ 575401 w 744004"/>
              <a:gd name="connsiteY19" fmla="*/ 337207 h 720001"/>
              <a:gd name="connsiteX20" fmla="*/ 168604 w 744004"/>
              <a:gd name="connsiteY20" fmla="*/ 720001 h 720001"/>
              <a:gd name="connsiteX21" fmla="*/ 49507 w 744004"/>
              <a:gd name="connsiteY21" fmla="*/ 670495 h 720001"/>
              <a:gd name="connsiteX22" fmla="*/ 0 w 744004"/>
              <a:gd name="connsiteY22" fmla="*/ 551398 h 720001"/>
              <a:gd name="connsiteX23" fmla="*/ 49507 w 744004"/>
              <a:gd name="connsiteY23" fmla="*/ 432301 h 720001"/>
              <a:gd name="connsiteX24" fmla="*/ 168687 w 744004"/>
              <a:gd name="connsiteY24" fmla="*/ 382879 h 720001"/>
              <a:gd name="connsiteX25" fmla="*/ 311871 w 744004"/>
              <a:gd name="connsiteY25" fmla="*/ 382879 h 720001"/>
              <a:gd name="connsiteX26" fmla="*/ 337207 w 744004"/>
              <a:gd name="connsiteY26" fmla="*/ 408215 h 720001"/>
              <a:gd name="connsiteX27" fmla="*/ 337207 w 744004"/>
              <a:gd name="connsiteY27" fmla="*/ 551398 h 720001"/>
              <a:gd name="connsiteX28" fmla="*/ 287701 w 744004"/>
              <a:gd name="connsiteY28" fmla="*/ 670495 h 720001"/>
              <a:gd name="connsiteX29" fmla="*/ 168604 w 744004"/>
              <a:gd name="connsiteY29" fmla="*/ 720001 h 720001"/>
              <a:gd name="connsiteX30" fmla="*/ 575401 w 744004"/>
              <a:gd name="connsiteY30" fmla="*/ 720001 h 720001"/>
              <a:gd name="connsiteX31" fmla="*/ 456304 w 744004"/>
              <a:gd name="connsiteY31" fmla="*/ 670495 h 720001"/>
              <a:gd name="connsiteX32" fmla="*/ 406798 w 744004"/>
              <a:gd name="connsiteY32" fmla="*/ 551398 h 720001"/>
              <a:gd name="connsiteX33" fmla="*/ 406798 w 744004"/>
              <a:gd name="connsiteY33" fmla="*/ 408215 h 720001"/>
              <a:gd name="connsiteX34" fmla="*/ 432218 w 744004"/>
              <a:gd name="connsiteY34" fmla="*/ 382879 h 720001"/>
              <a:gd name="connsiteX35" fmla="*/ 575401 w 744004"/>
              <a:gd name="connsiteY35" fmla="*/ 382879 h 720001"/>
              <a:gd name="connsiteX36" fmla="*/ 694498 w 744004"/>
              <a:gd name="connsiteY36" fmla="*/ 432385 h 720001"/>
              <a:gd name="connsiteX37" fmla="*/ 744004 w 744004"/>
              <a:gd name="connsiteY37" fmla="*/ 551398 h 720001"/>
              <a:gd name="connsiteX38" fmla="*/ 694498 w 744004"/>
              <a:gd name="connsiteY38" fmla="*/ 670495 h 720001"/>
              <a:gd name="connsiteX39" fmla="*/ 575401 w 744004"/>
              <a:gd name="connsiteY39" fmla="*/ 720001 h 720001"/>
            </a:gdLst>
            <a:ahLst/>
            <a:cxnLst/>
            <a:rect l="l" t="t" r="r" b="b"/>
            <a:pathLst>
              <a:path w="744004" h="720001">
                <a:moveTo>
                  <a:pt x="311954" y="337123"/>
                </a:moveTo>
                <a:lnTo>
                  <a:pt x="168770" y="337123"/>
                </a:lnTo>
                <a:cubicBezTo>
                  <a:pt x="123932" y="337123"/>
                  <a:pt x="81594" y="319538"/>
                  <a:pt x="49673" y="287618"/>
                </a:cubicBezTo>
                <a:cubicBezTo>
                  <a:pt x="17753" y="255697"/>
                  <a:pt x="167" y="213442"/>
                  <a:pt x="167" y="168520"/>
                </a:cubicBezTo>
                <a:cubicBezTo>
                  <a:pt x="167" y="123598"/>
                  <a:pt x="17669" y="81427"/>
                  <a:pt x="49590" y="49507"/>
                </a:cubicBezTo>
                <a:cubicBezTo>
                  <a:pt x="81510" y="17586"/>
                  <a:pt x="123848" y="0"/>
                  <a:pt x="168687" y="0"/>
                </a:cubicBezTo>
                <a:cubicBezTo>
                  <a:pt x="213526" y="0"/>
                  <a:pt x="255864" y="17586"/>
                  <a:pt x="287784" y="49507"/>
                </a:cubicBezTo>
                <a:cubicBezTo>
                  <a:pt x="319705" y="81427"/>
                  <a:pt x="337290" y="123682"/>
                  <a:pt x="337290" y="168604"/>
                </a:cubicBezTo>
                <a:lnTo>
                  <a:pt x="337290" y="311787"/>
                </a:lnTo>
                <a:cubicBezTo>
                  <a:pt x="337290" y="325789"/>
                  <a:pt x="325956" y="337123"/>
                  <a:pt x="311954" y="337123"/>
                </a:cubicBezTo>
                <a:close/>
                <a:moveTo>
                  <a:pt x="575401" y="337207"/>
                </a:moveTo>
                <a:lnTo>
                  <a:pt x="432218" y="337207"/>
                </a:lnTo>
                <a:cubicBezTo>
                  <a:pt x="418216" y="337207"/>
                  <a:pt x="406882" y="325872"/>
                  <a:pt x="406882" y="311870"/>
                </a:cubicBezTo>
                <a:lnTo>
                  <a:pt x="406882" y="168687"/>
                </a:lnTo>
                <a:cubicBezTo>
                  <a:pt x="406882" y="123849"/>
                  <a:pt x="424467" y="81510"/>
                  <a:pt x="456387" y="49590"/>
                </a:cubicBezTo>
                <a:cubicBezTo>
                  <a:pt x="488308" y="17669"/>
                  <a:pt x="530563" y="0"/>
                  <a:pt x="575401" y="0"/>
                </a:cubicBezTo>
                <a:cubicBezTo>
                  <a:pt x="620240" y="0"/>
                  <a:pt x="662578" y="17586"/>
                  <a:pt x="694498" y="49507"/>
                </a:cubicBezTo>
                <a:cubicBezTo>
                  <a:pt x="726419" y="81427"/>
                  <a:pt x="744004" y="123765"/>
                  <a:pt x="744004" y="168604"/>
                </a:cubicBezTo>
                <a:cubicBezTo>
                  <a:pt x="744004" y="213442"/>
                  <a:pt x="726419" y="255780"/>
                  <a:pt x="694498" y="287701"/>
                </a:cubicBezTo>
                <a:cubicBezTo>
                  <a:pt x="662578" y="319621"/>
                  <a:pt x="620323" y="337207"/>
                  <a:pt x="575401" y="337207"/>
                </a:cubicBezTo>
                <a:close/>
                <a:moveTo>
                  <a:pt x="168604" y="720001"/>
                </a:moveTo>
                <a:cubicBezTo>
                  <a:pt x="123682" y="720001"/>
                  <a:pt x="81427" y="702416"/>
                  <a:pt x="49507" y="670495"/>
                </a:cubicBezTo>
                <a:cubicBezTo>
                  <a:pt x="17586" y="638575"/>
                  <a:pt x="0" y="596320"/>
                  <a:pt x="0" y="551398"/>
                </a:cubicBezTo>
                <a:cubicBezTo>
                  <a:pt x="0" y="506476"/>
                  <a:pt x="17586" y="464221"/>
                  <a:pt x="49507" y="432301"/>
                </a:cubicBezTo>
                <a:cubicBezTo>
                  <a:pt x="81510" y="400464"/>
                  <a:pt x="123848" y="382879"/>
                  <a:pt x="168687" y="382879"/>
                </a:cubicBezTo>
                <a:lnTo>
                  <a:pt x="311871" y="382879"/>
                </a:lnTo>
                <a:cubicBezTo>
                  <a:pt x="325872" y="382879"/>
                  <a:pt x="337207" y="394297"/>
                  <a:pt x="337207" y="408215"/>
                </a:cubicBezTo>
                <a:lnTo>
                  <a:pt x="337207" y="551398"/>
                </a:lnTo>
                <a:cubicBezTo>
                  <a:pt x="337207" y="596237"/>
                  <a:pt x="319621" y="638575"/>
                  <a:pt x="287701" y="670495"/>
                </a:cubicBezTo>
                <a:cubicBezTo>
                  <a:pt x="255781" y="702416"/>
                  <a:pt x="213526" y="720001"/>
                  <a:pt x="168604" y="720001"/>
                </a:cubicBezTo>
                <a:close/>
                <a:moveTo>
                  <a:pt x="575401" y="720001"/>
                </a:moveTo>
                <a:cubicBezTo>
                  <a:pt x="530563" y="720001"/>
                  <a:pt x="488224" y="702416"/>
                  <a:pt x="456304" y="670495"/>
                </a:cubicBezTo>
                <a:cubicBezTo>
                  <a:pt x="424383" y="638575"/>
                  <a:pt x="406798" y="596320"/>
                  <a:pt x="406798" y="551398"/>
                </a:cubicBezTo>
                <a:lnTo>
                  <a:pt x="406798" y="408215"/>
                </a:lnTo>
                <a:cubicBezTo>
                  <a:pt x="406882" y="394213"/>
                  <a:pt x="418216" y="382879"/>
                  <a:pt x="432218" y="382879"/>
                </a:cubicBezTo>
                <a:lnTo>
                  <a:pt x="575401" y="382879"/>
                </a:lnTo>
                <a:cubicBezTo>
                  <a:pt x="620240" y="382879"/>
                  <a:pt x="662578" y="400464"/>
                  <a:pt x="694498" y="432385"/>
                </a:cubicBezTo>
                <a:cubicBezTo>
                  <a:pt x="726419" y="464305"/>
                  <a:pt x="744004" y="506560"/>
                  <a:pt x="744004" y="551398"/>
                </a:cubicBezTo>
                <a:cubicBezTo>
                  <a:pt x="744004" y="596237"/>
                  <a:pt x="726419" y="638575"/>
                  <a:pt x="694498" y="670495"/>
                </a:cubicBezTo>
                <a:cubicBezTo>
                  <a:pt x="662578" y="702416"/>
                  <a:pt x="620323" y="720001"/>
                  <a:pt x="575401" y="7200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9716003"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9801183" y="455450"/>
            <a:ext cx="163280" cy="176871"/>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a:off x="11069703" y="402100"/>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11136334" y="461920"/>
            <a:ext cx="197476" cy="182679"/>
          </a:xfrm>
          <a:custGeom>
            <a:avLst/>
            <a:gdLst>
              <a:gd name="connsiteX0" fmla="*/ 2136435 w 5834559"/>
              <a:gd name="connsiteY0" fmla="*/ 643126 h 5397372"/>
              <a:gd name="connsiteX1" fmla="*/ 3716657 w 5834559"/>
              <a:gd name="connsiteY1" fmla="*/ 643126 h 5397372"/>
              <a:gd name="connsiteX2" fmla="*/ 3716657 w 5834559"/>
              <a:gd name="connsiteY2" fmla="*/ 1064855 h 5397372"/>
              <a:gd name="connsiteX3" fmla="*/ 2136435 w 5834559"/>
              <a:gd name="connsiteY3" fmla="*/ 1064855 h 5397372"/>
              <a:gd name="connsiteX4" fmla="*/ 693741 w 5834559"/>
              <a:gd name="connsiteY4" fmla="*/ 643126 h 5397372"/>
              <a:gd name="connsiteX5" fmla="*/ 1550121 w 5834559"/>
              <a:gd name="connsiteY5" fmla="*/ 643126 h 5397372"/>
              <a:gd name="connsiteX6" fmla="*/ 1550121 w 5834559"/>
              <a:gd name="connsiteY6" fmla="*/ 1064855 h 5397372"/>
              <a:gd name="connsiteX7" fmla="*/ 693741 w 5834559"/>
              <a:gd name="connsiteY7" fmla="*/ 1064855 h 5397372"/>
              <a:gd name="connsiteX8" fmla="*/ 421729 w 5834559"/>
              <a:gd name="connsiteY8" fmla="*/ 1336867 h 5397372"/>
              <a:gd name="connsiteX9" fmla="*/ 421729 w 5834559"/>
              <a:gd name="connsiteY9" fmla="*/ 2079805 h 5397372"/>
              <a:gd name="connsiteX10" fmla="*/ 5412133 w 5834559"/>
              <a:gd name="connsiteY10" fmla="*/ 2079805 h 5397372"/>
              <a:gd name="connsiteX11" fmla="*/ 5412133 w 5834559"/>
              <a:gd name="connsiteY11" fmla="*/ 1336867 h 5397372"/>
              <a:gd name="connsiteX12" fmla="*/ 5140113 w 5834559"/>
              <a:gd name="connsiteY12" fmla="*/ 1064855 h 5397372"/>
              <a:gd name="connsiteX13" fmla="*/ 4302971 w 5834559"/>
              <a:gd name="connsiteY13" fmla="*/ 1064855 h 5397372"/>
              <a:gd name="connsiteX14" fmla="*/ 4302971 w 5834559"/>
              <a:gd name="connsiteY14" fmla="*/ 643126 h 5397372"/>
              <a:gd name="connsiteX15" fmla="*/ 5140113 w 5834559"/>
              <a:gd name="connsiteY15" fmla="*/ 643126 h 5397372"/>
              <a:gd name="connsiteX16" fmla="*/ 5834559 w 5834559"/>
              <a:gd name="connsiteY16" fmla="*/ 1336867 h 5397372"/>
              <a:gd name="connsiteX17" fmla="*/ 5834559 w 5834559"/>
              <a:gd name="connsiteY17" fmla="*/ 4703631 h 5397372"/>
              <a:gd name="connsiteX18" fmla="*/ 5140818 w 5834559"/>
              <a:gd name="connsiteY18" fmla="*/ 5397372 h 5397372"/>
              <a:gd name="connsiteX19" fmla="*/ 693741 w 5834559"/>
              <a:gd name="connsiteY19" fmla="*/ 5397372 h 5397372"/>
              <a:gd name="connsiteX20" fmla="*/ 0 w 5834559"/>
              <a:gd name="connsiteY20" fmla="*/ 4703631 h 5397372"/>
              <a:gd name="connsiteX21" fmla="*/ 0 w 5834559"/>
              <a:gd name="connsiteY21" fmla="*/ 2501529 h 5397372"/>
              <a:gd name="connsiteX22" fmla="*/ 0 w 5834559"/>
              <a:gd name="connsiteY22" fmla="*/ 2079805 h 5397372"/>
              <a:gd name="connsiteX23" fmla="*/ 0 w 5834559"/>
              <a:gd name="connsiteY23" fmla="*/ 1336867 h 5397372"/>
              <a:gd name="connsiteX24" fmla="*/ 693741 w 5834559"/>
              <a:gd name="connsiteY24" fmla="*/ 643126 h 5397372"/>
              <a:gd name="connsiteX25" fmla="*/ 3997242 w 5834559"/>
              <a:gd name="connsiteY25" fmla="*/ 0 h 5397372"/>
              <a:gd name="connsiteX26" fmla="*/ 4208106 w 5834559"/>
              <a:gd name="connsiteY26" fmla="*/ 210864 h 5397372"/>
              <a:gd name="connsiteX27" fmla="*/ 4208106 w 5834559"/>
              <a:gd name="connsiteY27" fmla="*/ 1506961 h 5397372"/>
              <a:gd name="connsiteX28" fmla="*/ 3997242 w 5834559"/>
              <a:gd name="connsiteY28" fmla="*/ 1718528 h 5397372"/>
              <a:gd name="connsiteX29" fmla="*/ 3786378 w 5834559"/>
              <a:gd name="connsiteY29" fmla="*/ 1507664 h 5397372"/>
              <a:gd name="connsiteX30" fmla="*/ 3786378 w 5834559"/>
              <a:gd name="connsiteY30" fmla="*/ 210864 h 5397372"/>
              <a:gd name="connsiteX31" fmla="*/ 3997242 w 5834559"/>
              <a:gd name="connsiteY31" fmla="*/ 0 h 5397372"/>
              <a:gd name="connsiteX32" fmla="*/ 1836609 w 5834559"/>
              <a:gd name="connsiteY32" fmla="*/ 0 h 5397372"/>
              <a:gd name="connsiteX33" fmla="*/ 2047469 w 5834559"/>
              <a:gd name="connsiteY33" fmla="*/ 210864 h 5397372"/>
              <a:gd name="connsiteX34" fmla="*/ 2047469 w 5834559"/>
              <a:gd name="connsiteY34" fmla="*/ 1506961 h 5397372"/>
              <a:gd name="connsiteX35" fmla="*/ 1836609 w 5834559"/>
              <a:gd name="connsiteY35" fmla="*/ 1718528 h 5397372"/>
              <a:gd name="connsiteX36" fmla="*/ 1625745 w 5834559"/>
              <a:gd name="connsiteY36" fmla="*/ 1507664 h 5397372"/>
              <a:gd name="connsiteX37" fmla="*/ 1625745 w 5834559"/>
              <a:gd name="connsiteY37" fmla="*/ 210864 h 5397372"/>
              <a:gd name="connsiteX38" fmla="*/ 1836609 w 5834559"/>
              <a:gd name="connsiteY38" fmla="*/ 0 h 5397372"/>
            </a:gdLst>
            <a:ahLst/>
            <a:cxnLst/>
            <a:rect l="l" t="t" r="r" b="b"/>
            <a:pathLst>
              <a:path w="5834559" h="5397372">
                <a:moveTo>
                  <a:pt x="2136435" y="643126"/>
                </a:moveTo>
                <a:lnTo>
                  <a:pt x="3716657" y="643126"/>
                </a:lnTo>
                <a:lnTo>
                  <a:pt x="3716657" y="1064855"/>
                </a:lnTo>
                <a:lnTo>
                  <a:pt x="2136435" y="1064855"/>
                </a:lnTo>
                <a:close/>
                <a:moveTo>
                  <a:pt x="693741" y="643126"/>
                </a:moveTo>
                <a:lnTo>
                  <a:pt x="1550121" y="643126"/>
                </a:lnTo>
                <a:lnTo>
                  <a:pt x="1550121" y="1064855"/>
                </a:lnTo>
                <a:lnTo>
                  <a:pt x="693741" y="1064855"/>
                </a:lnTo>
                <a:cubicBezTo>
                  <a:pt x="543320" y="1064855"/>
                  <a:pt x="421729" y="1187151"/>
                  <a:pt x="421729" y="1336867"/>
                </a:cubicBezTo>
                <a:lnTo>
                  <a:pt x="421729" y="2079805"/>
                </a:lnTo>
                <a:lnTo>
                  <a:pt x="5412133" y="2079805"/>
                </a:lnTo>
                <a:lnTo>
                  <a:pt x="5412133" y="1336867"/>
                </a:lnTo>
                <a:cubicBezTo>
                  <a:pt x="5412133" y="1186446"/>
                  <a:pt x="5289830" y="1064855"/>
                  <a:pt x="5140113" y="1064855"/>
                </a:cubicBezTo>
                <a:lnTo>
                  <a:pt x="4302971" y="1064855"/>
                </a:lnTo>
                <a:lnTo>
                  <a:pt x="4302971" y="643126"/>
                </a:lnTo>
                <a:lnTo>
                  <a:pt x="5140113" y="643126"/>
                </a:lnTo>
                <a:cubicBezTo>
                  <a:pt x="5523184" y="643126"/>
                  <a:pt x="5833854" y="953797"/>
                  <a:pt x="5834559" y="1336867"/>
                </a:cubicBezTo>
                <a:lnTo>
                  <a:pt x="5834559" y="4703631"/>
                </a:lnTo>
                <a:cubicBezTo>
                  <a:pt x="5834559" y="5085292"/>
                  <a:pt x="5522479" y="5397372"/>
                  <a:pt x="5140818" y="5397372"/>
                </a:cubicBezTo>
                <a:lnTo>
                  <a:pt x="693741" y="5397372"/>
                </a:lnTo>
                <a:cubicBezTo>
                  <a:pt x="312080" y="5397372"/>
                  <a:pt x="0" y="5085292"/>
                  <a:pt x="0" y="4703631"/>
                </a:cubicBezTo>
                <a:lnTo>
                  <a:pt x="0" y="2501529"/>
                </a:lnTo>
                <a:lnTo>
                  <a:pt x="0" y="2079805"/>
                </a:lnTo>
                <a:lnTo>
                  <a:pt x="0" y="1336867"/>
                </a:lnTo>
                <a:cubicBezTo>
                  <a:pt x="0" y="953797"/>
                  <a:pt x="310671" y="643126"/>
                  <a:pt x="693741" y="643126"/>
                </a:cubicBezTo>
                <a:close/>
                <a:moveTo>
                  <a:pt x="3997242" y="0"/>
                </a:moveTo>
                <a:cubicBezTo>
                  <a:pt x="4113920" y="0"/>
                  <a:pt x="4208106" y="94186"/>
                  <a:pt x="4208106" y="210864"/>
                </a:cubicBezTo>
                <a:lnTo>
                  <a:pt x="4208106" y="1506961"/>
                </a:lnTo>
                <a:cubicBezTo>
                  <a:pt x="4208106" y="1623639"/>
                  <a:pt x="4113920" y="1718528"/>
                  <a:pt x="3997242" y="1718528"/>
                </a:cubicBezTo>
                <a:cubicBezTo>
                  <a:pt x="3880564" y="1718528"/>
                  <a:pt x="3786378" y="1624342"/>
                  <a:pt x="3786378" y="1507664"/>
                </a:cubicBezTo>
                <a:lnTo>
                  <a:pt x="3786378" y="210864"/>
                </a:lnTo>
                <a:cubicBezTo>
                  <a:pt x="3786378" y="94186"/>
                  <a:pt x="3880564" y="0"/>
                  <a:pt x="3997242" y="0"/>
                </a:cubicBezTo>
                <a:close/>
                <a:moveTo>
                  <a:pt x="1836609" y="0"/>
                </a:moveTo>
                <a:cubicBezTo>
                  <a:pt x="1953287" y="0"/>
                  <a:pt x="2047469" y="94186"/>
                  <a:pt x="2047469" y="210864"/>
                </a:cubicBezTo>
                <a:lnTo>
                  <a:pt x="2047469" y="1506961"/>
                </a:lnTo>
                <a:cubicBezTo>
                  <a:pt x="2047469" y="1623639"/>
                  <a:pt x="1953287" y="1718528"/>
                  <a:pt x="1836609" y="1718528"/>
                </a:cubicBezTo>
                <a:cubicBezTo>
                  <a:pt x="1719932" y="1718528"/>
                  <a:pt x="1625745" y="1624342"/>
                  <a:pt x="1625745" y="1507664"/>
                </a:cubicBezTo>
                <a:lnTo>
                  <a:pt x="1625745" y="210864"/>
                </a:lnTo>
                <a:cubicBezTo>
                  <a:pt x="1625745" y="94186"/>
                  <a:pt x="1719932" y="0"/>
                  <a:pt x="1836609"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3" name="标题 1"/>
          <p:cNvSpPr txBox="1"/>
          <p:nvPr/>
        </p:nvSpPr>
        <p:spPr>
          <a:xfrm flipV="1">
            <a:off x="3633863" y="531297"/>
            <a:ext cx="5782026" cy="36000"/>
          </a:xfrm>
          <a:prstGeom prst="roundRect">
            <a:avLst>
              <a:gd name="adj" fmla="val 50000"/>
            </a:avLst>
          </a:prstGeom>
          <a:gradFill>
            <a:gsLst>
              <a:gs pos="0">
                <a:schemeClr val="accent1">
                  <a:lumMod val="20000"/>
                  <a:lumOff val="80000"/>
                  <a:alpha val="0"/>
                </a:schemeClr>
              </a:gs>
              <a:gs pos="100000">
                <a:schemeClr val="accent1"/>
              </a:gs>
            </a:gsLst>
            <a:lin ang="0" scaled="0"/>
          </a:gradFill>
          <a:ln w="12700" cap="sq">
            <a:noFill/>
            <a:miter/>
          </a:ln>
          <a:effectLst>
            <a:outerShdw blurRad="114300" dist="381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4" name="标题 1"/>
          <p:cNvSpPr txBox="1"/>
          <p:nvPr/>
        </p:nvSpPr>
        <p:spPr>
          <a:xfrm>
            <a:off x="802411" y="1457325"/>
            <a:ext cx="4533900" cy="3943350"/>
          </a:xfrm>
          <a:custGeom>
            <a:avLst/>
            <a:gdLst>
              <a:gd name="connsiteX0" fmla="*/ 0 w 4533900"/>
              <a:gd name="connsiteY0" fmla="*/ 0 h 3943350"/>
              <a:gd name="connsiteX1" fmla="*/ 4533900 w 4533900"/>
              <a:gd name="connsiteY1" fmla="*/ 0 h 3943350"/>
              <a:gd name="connsiteX2" fmla="*/ 4533900 w 4533900"/>
              <a:gd name="connsiteY2" fmla="*/ 385989 h 3943350"/>
              <a:gd name="connsiteX3" fmla="*/ 4510516 w 4533900"/>
              <a:gd name="connsiteY3" fmla="*/ 385989 h 3943350"/>
              <a:gd name="connsiteX4" fmla="*/ 4510516 w 4533900"/>
              <a:gd name="connsiteY4" fmla="*/ 23384 h 3943350"/>
              <a:gd name="connsiteX5" fmla="*/ 23384 w 4533900"/>
              <a:gd name="connsiteY5" fmla="*/ 23384 h 3943350"/>
              <a:gd name="connsiteX6" fmla="*/ 23384 w 4533900"/>
              <a:gd name="connsiteY6" fmla="*/ 3919966 h 3943350"/>
              <a:gd name="connsiteX7" fmla="*/ 4510516 w 4533900"/>
              <a:gd name="connsiteY7" fmla="*/ 3919966 h 3943350"/>
              <a:gd name="connsiteX8" fmla="*/ 4510516 w 4533900"/>
              <a:gd name="connsiteY8" fmla="*/ 3550104 h 3943350"/>
              <a:gd name="connsiteX9" fmla="*/ 4533900 w 4533900"/>
              <a:gd name="connsiteY9" fmla="*/ 3550104 h 3943350"/>
              <a:gd name="connsiteX10" fmla="*/ 4533900 w 4533900"/>
              <a:gd name="connsiteY10" fmla="*/ 3943350 h 3943350"/>
              <a:gd name="connsiteX11" fmla="*/ 0 w 4533900"/>
              <a:gd name="connsiteY11" fmla="*/ 3943350 h 3943350"/>
            </a:gdLst>
            <a:ahLst/>
            <a:cxnLst/>
            <a:rect l="l" t="t" r="r" b="b"/>
            <a:pathLst>
              <a:path w="4533900" h="3943350">
                <a:moveTo>
                  <a:pt x="0" y="0"/>
                </a:moveTo>
                <a:lnTo>
                  <a:pt x="4533900" y="0"/>
                </a:lnTo>
                <a:lnTo>
                  <a:pt x="4533900" y="385989"/>
                </a:lnTo>
                <a:lnTo>
                  <a:pt x="4510516" y="385989"/>
                </a:lnTo>
                <a:lnTo>
                  <a:pt x="4510516" y="23384"/>
                </a:lnTo>
                <a:lnTo>
                  <a:pt x="23384" y="23384"/>
                </a:lnTo>
                <a:lnTo>
                  <a:pt x="23384" y="3919966"/>
                </a:lnTo>
                <a:lnTo>
                  <a:pt x="4510516" y="3919966"/>
                </a:lnTo>
                <a:lnTo>
                  <a:pt x="4510516" y="3550104"/>
                </a:lnTo>
                <a:lnTo>
                  <a:pt x="4533900" y="3550104"/>
                </a:lnTo>
                <a:lnTo>
                  <a:pt x="4533900" y="3943350"/>
                </a:lnTo>
                <a:lnTo>
                  <a:pt x="0" y="3943350"/>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p:cNvSpPr txBox="1"/>
          <p:nvPr/>
        </p:nvSpPr>
        <p:spPr>
          <a:xfrm>
            <a:off x="986629" y="1856050"/>
            <a:ext cx="2181401" cy="1015663"/>
          </a:xfrm>
          <a:prstGeom prst="rect">
            <a:avLst/>
          </a:prstGeom>
          <a:noFill/>
          <a:ln>
            <a:noFill/>
          </a:ln>
        </p:spPr>
        <p:txBody>
          <a:bodyPr vert="horz" wrap="square" lIns="91440" tIns="45720" rIns="91440" bIns="0" rtlCol="0" anchor="b"/>
          <a:lstStyle/>
          <a:p>
            <a:pPr algn="r">
              <a:lnSpc>
                <a:spcPct val="110000"/>
              </a:lnSpc>
            </a:pPr>
            <a:r>
              <a:rPr kumimoji="1" lang="en-US" altLang="zh-CN" sz="600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PART</a:t>
            </a:r>
            <a:endParaRPr kumimoji="1" lang="zh-CN" altLang="en-US">
              <a:latin typeface="Times New Roman" panose="02020603050405020304" pitchFamily="18" charset="0"/>
              <a:cs typeface="Times New Roman" panose="02020603050405020304" pitchFamily="18" charset="0"/>
            </a:endParaRPr>
          </a:p>
        </p:txBody>
      </p:sp>
      <p:sp>
        <p:nvSpPr>
          <p:cNvPr id="16" name="标题 1"/>
          <p:cNvSpPr txBox="1"/>
          <p:nvPr/>
        </p:nvSpPr>
        <p:spPr>
          <a:xfrm>
            <a:off x="3258775" y="1856049"/>
            <a:ext cx="1450877" cy="1015663"/>
          </a:xfrm>
          <a:prstGeom prst="rect">
            <a:avLst/>
          </a:prstGeom>
          <a:noFill/>
          <a:ln>
            <a:noFill/>
          </a:ln>
        </p:spPr>
        <p:txBody>
          <a:bodyPr vert="horz" wrap="square" lIns="91440" tIns="45720" rIns="91440" bIns="0" rtlCol="0" anchor="b"/>
          <a:lstStyle/>
          <a:p>
            <a:pPr algn="l">
              <a:lnSpc>
                <a:spcPct val="110000"/>
              </a:lnSpc>
            </a:pPr>
            <a:r>
              <a:rPr kumimoji="1" lang="en-US" altLang="zh-CN" sz="6000" dirty="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01</a:t>
            </a:r>
            <a:endParaRPr kumimoji="1" lang="zh-CN" altLang="en-US" dirty="0">
              <a:latin typeface="Times New Roman" panose="02020603050405020304" pitchFamily="18" charset="0"/>
              <a:cs typeface="Times New Roman" panose="02020603050405020304" pitchFamily="18" charset="0"/>
            </a:endParaRPr>
          </a:p>
        </p:txBody>
      </p:sp>
      <p:sp>
        <p:nvSpPr>
          <p:cNvPr id="17" name="标题 1"/>
          <p:cNvSpPr txBox="1"/>
          <p:nvPr/>
        </p:nvSpPr>
        <p:spPr>
          <a:xfrm>
            <a:off x="4470764" y="2384076"/>
            <a:ext cx="3503198" cy="2089847"/>
          </a:xfrm>
          <a:prstGeom prst="rect">
            <a:avLst/>
          </a:prstGeom>
          <a:noFill/>
          <a:ln>
            <a:noFill/>
          </a:ln>
        </p:spPr>
        <p:txBody>
          <a:bodyPr vert="horz" wrap="square" lIns="0" tIns="45720" rIns="91440" bIns="45720" rtlCol="0" anchor="ctr"/>
          <a:lstStyle/>
          <a:p>
            <a:pPr algn="l">
              <a:lnSpc>
                <a:spcPct val="130000"/>
              </a:lnSpc>
            </a:pPr>
            <a:r>
              <a:rPr kumimoji="1" lang="en-US" altLang="zh-CN" sz="5400" dirty="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Introduction</a:t>
            </a:r>
            <a:endParaRPr kumimoji="1" lang="zh-CN" alt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3" name="标题 1"/>
          <p:cNvSpPr txBox="1"/>
          <p:nvPr/>
        </p:nvSpPr>
        <p:spPr>
          <a:xfrm rot="10800000">
            <a:off x="-1" y="3191527"/>
            <a:ext cx="12192000" cy="3666473"/>
          </a:xfrm>
          <a:custGeom>
            <a:avLst/>
            <a:gdLst>
              <a:gd name="connsiteX0" fmla="*/ 0 w 12192000"/>
              <a:gd name="connsiteY0" fmla="*/ 3666470 h 3666473"/>
              <a:gd name="connsiteX1" fmla="*/ 0 w 12192000"/>
              <a:gd name="connsiteY1" fmla="*/ 1091228 h 3666473"/>
              <a:gd name="connsiteX2" fmla="*/ 1175317 w 12192000"/>
              <a:gd name="connsiteY2" fmla="*/ 0 h 3666473"/>
              <a:gd name="connsiteX3" fmla="*/ 3949008 w 12192000"/>
              <a:gd name="connsiteY3" fmla="*/ 0 h 3666473"/>
              <a:gd name="connsiteX4" fmla="*/ 12192000 w 12192000"/>
              <a:gd name="connsiteY4" fmla="*/ 3666473 h 3666473"/>
              <a:gd name="connsiteX5" fmla="*/ 8242987 w 12192000"/>
              <a:gd name="connsiteY5" fmla="*/ 0 h 3666473"/>
              <a:gd name="connsiteX6" fmla="*/ 11016680 w 12192000"/>
              <a:gd name="connsiteY6" fmla="*/ 0 h 3666473"/>
              <a:gd name="connsiteX7" fmla="*/ 12192000 w 12192000"/>
              <a:gd name="connsiteY7" fmla="*/ 1091230 h 3666473"/>
            </a:gdLst>
            <a:ahLst/>
            <a:cxnLst/>
            <a:rect l="l" t="t" r="r" b="b"/>
            <a:pathLst>
              <a:path w="12192000" h="3666473">
                <a:moveTo>
                  <a:pt x="0" y="3666470"/>
                </a:moveTo>
                <a:lnTo>
                  <a:pt x="0" y="1091228"/>
                </a:lnTo>
                <a:lnTo>
                  <a:pt x="1175317" y="0"/>
                </a:lnTo>
                <a:lnTo>
                  <a:pt x="3949008" y="0"/>
                </a:lnTo>
                <a:close/>
                <a:moveTo>
                  <a:pt x="12192000" y="3666473"/>
                </a:moveTo>
                <a:lnTo>
                  <a:pt x="8242987" y="0"/>
                </a:lnTo>
                <a:lnTo>
                  <a:pt x="11016680" y="0"/>
                </a:lnTo>
                <a:lnTo>
                  <a:pt x="12192000" y="1091230"/>
                </a:lnTo>
                <a:close/>
              </a:path>
            </a:pathLst>
          </a:custGeom>
          <a:solidFill>
            <a:schemeClr val="accent1">
              <a:lumMod val="40000"/>
              <a:lumOff val="60000"/>
              <a:alpha val="13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4" name="标题 1"/>
          <p:cNvSpPr txBox="1"/>
          <p:nvPr/>
        </p:nvSpPr>
        <p:spPr>
          <a:xfrm>
            <a:off x="1718374" y="1633418"/>
            <a:ext cx="8527643" cy="4072314"/>
          </a:xfrm>
          <a:prstGeom prst="rect">
            <a:avLst/>
          </a:prstGeom>
          <a:solidFill>
            <a:schemeClr val="accent1">
              <a:lumMod val="60000"/>
              <a:lumOff val="4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p:cNvSpPr txBox="1"/>
          <p:nvPr/>
        </p:nvSpPr>
        <p:spPr>
          <a:xfrm>
            <a:off x="1869875" y="1485565"/>
            <a:ext cx="8527643" cy="4072314"/>
          </a:xfrm>
          <a:prstGeom prst="rect">
            <a:avLst/>
          </a:prstGeom>
          <a:solidFill>
            <a:schemeClr val="bg1"/>
          </a:solidFill>
          <a:ln w="12700" cap="sq">
            <a:solidFill>
              <a:schemeClr val="accent1"/>
            </a:solid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p:cNvSpPr txBox="1"/>
          <p:nvPr/>
        </p:nvSpPr>
        <p:spPr>
          <a:xfrm>
            <a:off x="2060411" y="1690578"/>
            <a:ext cx="8160802" cy="324062"/>
          </a:xfrm>
          <a:prstGeom prst="rect">
            <a:avLst/>
          </a:prstGeom>
          <a:noFill/>
          <a:ln>
            <a:noFill/>
          </a:ln>
        </p:spPr>
        <p:txBody>
          <a:bodyPr vert="horz" wrap="square" lIns="91440" tIns="45720" rIns="91440" bIns="45720" rtlCol="0" anchor="b"/>
          <a:lstStyle/>
          <a:p>
            <a:pPr algn="l">
              <a:lnSpc>
                <a:spcPct val="130000"/>
              </a:lnSpc>
            </a:pPr>
            <a:r>
              <a:rPr kumimoji="1" lang="en-US" altLang="zh-CN" dirty="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XYZ Corporation Profile</a:t>
            </a:r>
            <a:endParaRPr kumimoji="1" lang="zh-CN" altLang="en-US" sz="2000" dirty="0">
              <a:latin typeface="Times New Roman" panose="02020603050405020304" pitchFamily="18" charset="0"/>
              <a:cs typeface="Times New Roman" panose="02020603050405020304" pitchFamily="18" charset="0"/>
            </a:endParaRPr>
          </a:p>
        </p:txBody>
      </p:sp>
      <p:sp>
        <p:nvSpPr>
          <p:cNvPr id="7" name="标题 1"/>
          <p:cNvSpPr txBox="1"/>
          <p:nvPr/>
        </p:nvSpPr>
        <p:spPr>
          <a:xfrm>
            <a:off x="2015598" y="2604728"/>
            <a:ext cx="8160802" cy="1648543"/>
          </a:xfrm>
          <a:prstGeom prst="rect">
            <a:avLst/>
          </a:prstGeom>
          <a:noFill/>
          <a:ln>
            <a:noFill/>
          </a:ln>
        </p:spPr>
        <p:txBody>
          <a:bodyPr vert="horz" wrap="square" lIns="91440" tIns="45720" rIns="91440" bIns="45720" rtlCol="0" anchor="t"/>
          <a:lstStyle/>
          <a:p>
            <a:pPr algn="l">
              <a:lnSpc>
                <a:spcPct val="150000"/>
              </a:lnSpc>
            </a:pPr>
            <a:r>
              <a:rPr kumimoji="1" lang="en-US" altLang="zh-CN" sz="2000" dirty="0">
                <a:ln w="12700">
                  <a:noFill/>
                </a:ln>
                <a:solidFill>
                  <a:srgbClr val="262626">
                    <a:alpha val="100000"/>
                  </a:srgbClr>
                </a:solidFill>
                <a:latin typeface="Times New Roman" panose="02020603050405020304" pitchFamily="18" charset="0"/>
                <a:ea typeface="Source Han Sans"/>
                <a:cs typeface="Times New Roman" panose="02020603050405020304" pitchFamily="18" charset="0"/>
              </a:rPr>
              <a:t>XYZ Corporation is a mid- sized technology company known for its cutting- edge innovations and rapid market expansion. It has built a strong reputation for delivering high- quality products that cater to evolving consumer needs.</a:t>
            </a:r>
            <a:endParaRPr kumimoji="1" lang="zh-CN" altLang="en-US" sz="2800" dirty="0">
              <a:latin typeface="Times New Roman" panose="02020603050405020304" pitchFamily="18" charset="0"/>
              <a:cs typeface="Times New Roman" panose="02020603050405020304" pitchFamily="18" charset="0"/>
            </a:endParaRPr>
          </a:p>
        </p:txBody>
      </p:sp>
      <p:sp>
        <p:nvSpPr>
          <p:cNvPr id="8" name="标题 1"/>
          <p:cNvSpPr txBox="1"/>
          <p:nvPr/>
        </p:nvSpPr>
        <p:spPr>
          <a:xfrm>
            <a:off x="9751062" y="1350645"/>
            <a:ext cx="722565" cy="149627"/>
          </a:xfrm>
          <a:prstGeom prst="rect">
            <a:avLst/>
          </a:prstGeom>
          <a:solidFill>
            <a:schemeClr val="accent1">
              <a:lumMod val="60000"/>
              <a:lumOff val="4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9789927" y="1152268"/>
            <a:ext cx="644834" cy="369332"/>
          </a:xfrm>
          <a:prstGeom prst="rect">
            <a:avLst/>
          </a:prstGeom>
          <a:noFill/>
          <a:ln>
            <a:noFill/>
          </a:ln>
        </p:spPr>
        <p:txBody>
          <a:bodyPr vert="horz" wrap="square" lIns="91440" tIns="45720" rIns="91440" bIns="45720" rtlCol="0" anchor="t"/>
          <a:lstStyle/>
          <a:p>
            <a:pPr algn="ctr">
              <a:lnSpc>
                <a:spcPct val="110000"/>
              </a:lnSpc>
            </a:pPr>
            <a:r>
              <a:rPr kumimoji="1" lang="en-US" altLang="zh-CN" sz="1800">
                <a:ln w="1270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01</a:t>
            </a: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774663" y="248732"/>
            <a:ext cx="10377569" cy="536419"/>
          </a:xfrm>
          <a:prstGeom prst="rect">
            <a:avLst/>
          </a:prstGeom>
          <a:noFill/>
          <a:ln>
            <a:noFill/>
          </a:ln>
        </p:spPr>
        <p:txBody>
          <a:bodyPr vert="horz" wrap="square" lIns="0" tIns="0" rIns="0" bIns="0" rtlCol="0" anchor="t"/>
          <a:lstStyle/>
          <a:p>
            <a:pPr algn="l">
              <a:lnSpc>
                <a:spcPct val="130000"/>
              </a:lnSpc>
            </a:pPr>
            <a:r>
              <a:rPr kumimoji="1" lang="en-US" altLang="zh-CN" sz="280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Company Overview</a:t>
            </a: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3" name="标题 1"/>
          <p:cNvSpPr txBox="1"/>
          <p:nvPr/>
        </p:nvSpPr>
        <p:spPr>
          <a:xfrm flipH="1">
            <a:off x="6373366" y="1130300"/>
            <a:ext cx="5845989" cy="5105400"/>
          </a:xfrm>
          <a:prstGeom prst="roundRect">
            <a:avLst>
              <a:gd name="adj" fmla="val 50000"/>
            </a:avLst>
          </a:prstGeom>
          <a:gradFill>
            <a:gsLst>
              <a:gs pos="0">
                <a:schemeClr val="accent2">
                  <a:lumMod val="20000"/>
                  <a:lumOff val="80000"/>
                </a:schemeClr>
              </a:gs>
              <a:gs pos="70000">
                <a:schemeClr val="accent2">
                  <a:lumMod val="20000"/>
                  <a:lumOff val="80000"/>
                  <a:alpha val="0"/>
                </a:schemeClr>
              </a:gs>
            </a:gsLst>
            <a:lin ang="10800000" scaled="0"/>
          </a:gradFill>
          <a:ln w="12700" cap="sq">
            <a:noFill/>
            <a:miter/>
          </a:ln>
        </p:spPr>
        <p:txBody>
          <a:bodyPr vert="horz" wrap="square" lIns="91440" tIns="45720" rIns="91440" bIns="45720" rtlCol="0" anchor="ctr"/>
          <a:lstStyle/>
          <a:p>
            <a:pPr algn="ctr">
              <a:lnSpc>
                <a:spcPct val="100000"/>
              </a:lnSpc>
            </a:pPr>
            <a:endParaRPr kumimoji="1" lang="zh-CN" altLang="en-US">
              <a:latin typeface="Times New Roman" panose="02020603050405020304" pitchFamily="18" charset="0"/>
              <a:cs typeface="Times New Roman" panose="02020603050405020304" pitchFamily="18" charset="0"/>
            </a:endParaRPr>
          </a:p>
        </p:txBody>
      </p:sp>
      <p:sp>
        <p:nvSpPr>
          <p:cNvPr id="4" name="标题 1"/>
          <p:cNvSpPr txBox="1"/>
          <p:nvPr/>
        </p:nvSpPr>
        <p:spPr>
          <a:xfrm>
            <a:off x="0" y="1130300"/>
            <a:ext cx="5928134" cy="5105400"/>
          </a:xfrm>
          <a:prstGeom prst="roundRect">
            <a:avLst>
              <a:gd name="adj" fmla="val 50000"/>
            </a:avLst>
          </a:prstGeom>
          <a:gradFill>
            <a:gsLst>
              <a:gs pos="0">
                <a:schemeClr val="accent1">
                  <a:lumMod val="20000"/>
                  <a:lumOff val="80000"/>
                </a:schemeClr>
              </a:gs>
              <a:gs pos="70000">
                <a:schemeClr val="accent1">
                  <a:lumMod val="20000"/>
                  <a:lumOff val="80000"/>
                  <a:alpha val="0"/>
                </a:schemeClr>
              </a:gs>
            </a:gsLst>
            <a:lin ang="10800000" scaled="0"/>
          </a:gradFill>
          <a:ln w="12700" cap="sq">
            <a:noFill/>
            <a:miter/>
          </a:ln>
        </p:spPr>
        <p:txBody>
          <a:bodyPr vert="horz" wrap="square" lIns="91440" tIns="45720" rIns="91440" bIns="45720" rtlCol="0" anchor="ctr"/>
          <a:lstStyle/>
          <a:p>
            <a:pPr algn="ctr">
              <a:lnSpc>
                <a:spcPct val="10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p:cNvSpPr txBox="1"/>
          <p:nvPr/>
        </p:nvSpPr>
        <p:spPr>
          <a:xfrm>
            <a:off x="660400" y="1296537"/>
            <a:ext cx="3099177" cy="4722125"/>
          </a:xfrm>
          <a:prstGeom prst="rect">
            <a:avLst/>
          </a:prstGeom>
          <a:noFill/>
          <a:ln>
            <a:noFill/>
          </a:ln>
        </p:spPr>
        <p:txBody>
          <a:bodyPr vert="horz" wrap="square" lIns="0" tIns="0" rIns="0" bIns="0" rtlCol="0" anchor="ctr"/>
          <a:lstStyle/>
          <a:p>
            <a:pPr algn="just">
              <a:lnSpc>
                <a:spcPct val="150000"/>
              </a:lnSpc>
            </a:pPr>
            <a:r>
              <a:rPr kumimoji="1" lang="en-US" altLang="zh-CN" sz="1600" dirty="0">
                <a:ln w="12700">
                  <a:noFill/>
                </a:ln>
                <a:solidFill>
                  <a:srgbClr val="262626">
                    <a:alpha val="100000"/>
                  </a:srgbClr>
                </a:solidFill>
                <a:latin typeface="Times New Roman" panose="02020603050405020304" pitchFamily="18" charset="0"/>
                <a:ea typeface="Source Han Sans"/>
                <a:cs typeface="Times New Roman" panose="02020603050405020304" pitchFamily="18" charset="0"/>
              </a:rPr>
              <a:t>XYZ Corporation lacks a structured leadership development framework, resulting in a noticeable gap in mid- and senior- level management. This has left key positions vulnerable during transitions.</a:t>
            </a:r>
            <a:endParaRPr kumimoji="1" lang="zh-CN" altLang="en-US" sz="2000" dirty="0">
              <a:latin typeface="Times New Roman" panose="02020603050405020304" pitchFamily="18" charset="0"/>
              <a:cs typeface="Times New Roman" panose="02020603050405020304" pitchFamily="18" charset="0"/>
            </a:endParaRPr>
          </a:p>
        </p:txBody>
      </p:sp>
      <p:sp>
        <p:nvSpPr>
          <p:cNvPr id="6" name="标题 1"/>
          <p:cNvSpPr txBox="1"/>
          <p:nvPr/>
        </p:nvSpPr>
        <p:spPr>
          <a:xfrm>
            <a:off x="8468936" y="1296537"/>
            <a:ext cx="3099177" cy="4722125"/>
          </a:xfrm>
          <a:prstGeom prst="rect">
            <a:avLst/>
          </a:prstGeom>
          <a:noFill/>
          <a:ln>
            <a:noFill/>
          </a:ln>
        </p:spPr>
        <p:txBody>
          <a:bodyPr vert="horz" wrap="square" lIns="0" tIns="0" rIns="0" bIns="0" rtlCol="0" anchor="ctr"/>
          <a:lstStyle/>
          <a:p>
            <a:pPr algn="just">
              <a:lnSpc>
                <a:spcPct val="150000"/>
              </a:lnSpc>
            </a:pPr>
            <a:r>
              <a:rPr kumimoji="1" lang="en-US" altLang="zh-CN" sz="1600" dirty="0">
                <a:ln w="12700">
                  <a:noFill/>
                </a:ln>
                <a:solidFill>
                  <a:srgbClr val="262626">
                    <a:alpha val="100000"/>
                  </a:srgbClr>
                </a:solidFill>
                <a:latin typeface="Times New Roman" panose="02020603050405020304" pitchFamily="18" charset="0"/>
                <a:ea typeface="Source Han Sans"/>
                <a:cs typeface="Times New Roman" panose="02020603050405020304" pitchFamily="18" charset="0"/>
              </a:rPr>
              <a:t>The company struggles with identifying and developing future leaders. There is a lack of formal processes for knowledge transfer and a culture of resistance to delegation among senior leaders.</a:t>
            </a:r>
            <a:endParaRPr kumimoji="1" lang="zh-CN" altLang="en-US" sz="2000" dirty="0">
              <a:latin typeface="Times New Roman" panose="02020603050405020304" pitchFamily="18" charset="0"/>
              <a:cs typeface="Times New Roman" panose="02020603050405020304" pitchFamily="18" charset="0"/>
            </a:endParaRPr>
          </a:p>
        </p:txBody>
      </p:sp>
      <p:sp>
        <p:nvSpPr>
          <p:cNvPr id="7" name="标题 1"/>
          <p:cNvSpPr txBox="1"/>
          <p:nvPr/>
        </p:nvSpPr>
        <p:spPr>
          <a:xfrm>
            <a:off x="4434794" y="2768111"/>
            <a:ext cx="1815153" cy="1815153"/>
          </a:xfrm>
          <a:prstGeom prst="ellipse">
            <a:avLst/>
          </a:prstGeom>
          <a:gradFill>
            <a:gsLst>
              <a:gs pos="0">
                <a:schemeClr val="accent1"/>
              </a:gs>
              <a:gs pos="100000">
                <a:schemeClr val="accent1"/>
              </a:gs>
            </a:gsLst>
            <a:lin ang="10800000" scaled="0"/>
          </a:gradFill>
          <a:ln w="12700" cap="sq">
            <a:noFill/>
            <a:miter/>
          </a:ln>
        </p:spPr>
        <p:txBody>
          <a:bodyPr vert="horz" wrap="square" lIns="91440" tIns="45720" rIns="91440" bIns="45720" rtlCol="0" anchor="ctr"/>
          <a:lstStyle/>
          <a:p>
            <a:pPr algn="ctr">
              <a:lnSpc>
                <a:spcPct val="10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p:cNvSpPr txBox="1"/>
          <p:nvPr/>
        </p:nvSpPr>
        <p:spPr>
          <a:xfrm>
            <a:off x="5929354" y="2768111"/>
            <a:ext cx="1815153" cy="1815153"/>
          </a:xfrm>
          <a:prstGeom prst="ellipse">
            <a:avLst/>
          </a:prstGeom>
          <a:solidFill>
            <a:schemeClr val="accent2"/>
          </a:solidFill>
          <a:ln w="12700" cap="sq">
            <a:noFill/>
            <a:miter/>
          </a:ln>
        </p:spPr>
        <p:txBody>
          <a:bodyPr vert="horz" wrap="square" lIns="91440" tIns="45720" rIns="91440" bIns="45720" rtlCol="0" anchor="ctr"/>
          <a:lstStyle/>
          <a:p>
            <a:pPr algn="ctr">
              <a:lnSpc>
                <a:spcPct val="10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4714505" y="3098042"/>
            <a:ext cx="1297201" cy="1187355"/>
          </a:xfrm>
          <a:prstGeom prst="rect">
            <a:avLst/>
          </a:prstGeom>
          <a:noFill/>
          <a:ln>
            <a:noFill/>
          </a:ln>
        </p:spPr>
        <p:txBody>
          <a:bodyPr vert="horz" wrap="square" lIns="91440" tIns="45720" rIns="91440" bIns="45720" rtlCol="0" anchor="ctr"/>
          <a:lstStyle/>
          <a:p>
            <a:pPr algn="ctr">
              <a:lnSpc>
                <a:spcPct val="100000"/>
              </a:lnSpc>
            </a:pPr>
            <a:r>
              <a:rPr kumimoji="1" lang="en-US" altLang="zh-CN" sz="160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Leadership Development Issues</a:t>
            </a: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6209065" y="3098042"/>
            <a:ext cx="1297201" cy="1187355"/>
          </a:xfrm>
          <a:prstGeom prst="rect">
            <a:avLst/>
          </a:prstGeom>
          <a:noFill/>
          <a:ln>
            <a:noFill/>
          </a:ln>
        </p:spPr>
        <p:txBody>
          <a:bodyPr vert="horz" wrap="square" lIns="91440" tIns="45720" rIns="91440" bIns="45720" rtlCol="0" anchor="ctr"/>
          <a:lstStyle/>
          <a:p>
            <a:pPr algn="ctr">
              <a:lnSpc>
                <a:spcPct val="100000"/>
              </a:lnSpc>
            </a:pPr>
            <a:r>
              <a:rPr kumimoji="1" lang="en-US" altLang="zh-CN" sz="160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Succession Planning Issues</a:t>
            </a: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rot="16200000" flipH="1">
            <a:off x="3868775" y="3497403"/>
            <a:ext cx="271129" cy="301573"/>
          </a:xfrm>
          <a:prstGeom prst="triangle">
            <a:avLst/>
          </a:prstGeom>
          <a:gradFill>
            <a:gsLst>
              <a:gs pos="0">
                <a:schemeClr val="accent1"/>
              </a:gs>
              <a:gs pos="100000">
                <a:schemeClr val="accent1">
                  <a:lumMod val="20000"/>
                  <a:lumOff val="80000"/>
                  <a:alpha val="72000"/>
                </a:schemeClr>
              </a:gs>
            </a:gsLst>
            <a:lin ang="16200000" scaled="0"/>
          </a:gradFill>
          <a:ln w="12700" cap="sq">
            <a:noFill/>
            <a:miter/>
          </a:ln>
        </p:spPr>
        <p:txBody>
          <a:bodyPr vert="horz" wrap="square" lIns="91440" tIns="45720" rIns="91440" bIns="45720" rtlCol="0" anchor="ctr"/>
          <a:lstStyle/>
          <a:p>
            <a:pPr algn="ctr">
              <a:lnSpc>
                <a:spcPct val="10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rot="5400000">
            <a:off x="7971110" y="3475799"/>
            <a:ext cx="271129" cy="301573"/>
          </a:xfrm>
          <a:prstGeom prst="triangle">
            <a:avLst/>
          </a:prstGeom>
          <a:gradFill>
            <a:gsLst>
              <a:gs pos="0">
                <a:schemeClr val="accent2"/>
              </a:gs>
              <a:gs pos="100000">
                <a:schemeClr val="accent2">
                  <a:lumMod val="20000"/>
                  <a:lumOff val="80000"/>
                  <a:alpha val="72000"/>
                </a:schemeClr>
              </a:gs>
            </a:gsLst>
            <a:lin ang="16200000" scaled="0"/>
          </a:gradFill>
          <a:ln w="12700" cap="sq">
            <a:noFill/>
            <a:miter/>
          </a:ln>
        </p:spPr>
        <p:txBody>
          <a:bodyPr vert="horz" wrap="square" lIns="91440" tIns="45720" rIns="91440" bIns="45720" rtlCol="0" anchor="ctr"/>
          <a:lstStyle/>
          <a:p>
            <a:pPr algn="ctr">
              <a:lnSpc>
                <a:spcPct val="100000"/>
              </a:lnSpc>
            </a:pPr>
            <a:endParaRPr kumimoji="1" lang="zh-CN" altLang="en-US">
              <a:latin typeface="Times New Roman" panose="02020603050405020304" pitchFamily="18" charset="0"/>
              <a:cs typeface="Times New Roman" panose="02020603050405020304" pitchFamily="18" charset="0"/>
            </a:endParaRPr>
          </a:p>
        </p:txBody>
      </p:sp>
      <p:sp>
        <p:nvSpPr>
          <p:cNvPr id="13" name="标题 1"/>
          <p:cNvSpPr txBox="1"/>
          <p:nvPr/>
        </p:nvSpPr>
        <p:spPr>
          <a:xfrm>
            <a:off x="4555155" y="343634"/>
            <a:ext cx="3073993"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Current Challenges</a:t>
            </a:r>
            <a:endParaRPr kumimoji="1" lang="zh-CN" altLang="en-US" b="1" dirty="0">
              <a:latin typeface="Times New Roman" panose="02020603050405020304" pitchFamily="18" charset="0"/>
              <a:cs typeface="Times New Roman" panose="02020603050405020304" pitchFamily="18" charset="0"/>
            </a:endParaRPr>
          </a:p>
        </p:txBody>
      </p:sp>
      <p:sp>
        <p:nvSpPr>
          <p:cNvPr id="14"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b="15625"/>
          <a:stretch>
            <a:fillRect/>
          </a:stretch>
        </p:blipFill>
        <p:spPr>
          <a:xfrm>
            <a:off x="-1" y="0"/>
            <a:ext cx="12191999" cy="6858000"/>
          </a:xfrm>
          <a:prstGeom prst="rect">
            <a:avLst/>
          </a:prstGeom>
          <a:noFill/>
          <a:ln>
            <a:noFill/>
          </a:ln>
        </p:spPr>
      </p:pic>
      <p:sp>
        <p:nvSpPr>
          <p:cNvPr id="3" name="标题 1"/>
          <p:cNvSpPr txBox="1"/>
          <p:nvPr/>
        </p:nvSpPr>
        <p:spPr>
          <a:xfrm>
            <a:off x="0" y="0"/>
            <a:ext cx="12192000" cy="6858000"/>
          </a:xfrm>
          <a:prstGeom prst="rect">
            <a:avLst/>
          </a:prstGeom>
          <a:solidFill>
            <a:schemeClr val="tx1">
              <a:alpha val="6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p:cNvSpPr txBox="1"/>
          <p:nvPr/>
        </p:nvSpPr>
        <p:spPr>
          <a:xfrm>
            <a:off x="10616800"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p:cNvSpPr txBox="1"/>
          <p:nvPr/>
        </p:nvSpPr>
        <p:spPr>
          <a:xfrm>
            <a:off x="10703285" y="452292"/>
            <a:ext cx="160669" cy="183184"/>
          </a:xfrm>
          <a:custGeom>
            <a:avLst/>
            <a:gdLst>
              <a:gd name="connsiteX0" fmla="*/ 565749 w 763907"/>
              <a:gd name="connsiteY0" fmla="*/ 529546 h 720000"/>
              <a:gd name="connsiteX1" fmla="*/ 585849 w 763907"/>
              <a:gd name="connsiteY1" fmla="*/ 537865 h 720000"/>
              <a:gd name="connsiteX2" fmla="*/ 698960 w 763907"/>
              <a:gd name="connsiteY2" fmla="*/ 650977 h 720000"/>
              <a:gd name="connsiteX3" fmla="*/ 698960 w 763907"/>
              <a:gd name="connsiteY3" fmla="*/ 691178 h 720000"/>
              <a:gd name="connsiteX4" fmla="*/ 678860 w 763907"/>
              <a:gd name="connsiteY4" fmla="*/ 699521 h 720000"/>
              <a:gd name="connsiteX5" fmla="*/ 658760 w 763907"/>
              <a:gd name="connsiteY5" fmla="*/ 691178 h 720000"/>
              <a:gd name="connsiteX6" fmla="*/ 545648 w 763907"/>
              <a:gd name="connsiteY6" fmla="*/ 578066 h 720000"/>
              <a:gd name="connsiteX7" fmla="*/ 545648 w 763907"/>
              <a:gd name="connsiteY7" fmla="*/ 537865 h 720000"/>
              <a:gd name="connsiteX8" fmla="*/ 565749 w 763907"/>
              <a:gd name="connsiteY8" fmla="*/ 529546 h 720000"/>
              <a:gd name="connsiteX9" fmla="*/ 565749 w 763907"/>
              <a:gd name="connsiteY9" fmla="*/ 359807 h 720000"/>
              <a:gd name="connsiteX10" fmla="*/ 735464 w 763907"/>
              <a:gd name="connsiteY10" fmla="*/ 359807 h 720000"/>
              <a:gd name="connsiteX11" fmla="*/ 763907 w 763907"/>
              <a:gd name="connsiteY11" fmla="*/ 388251 h 720000"/>
              <a:gd name="connsiteX12" fmla="*/ 735464 w 763907"/>
              <a:gd name="connsiteY12" fmla="*/ 416695 h 720000"/>
              <a:gd name="connsiteX13" fmla="*/ 565749 w 763907"/>
              <a:gd name="connsiteY13" fmla="*/ 416695 h 720000"/>
              <a:gd name="connsiteX14" fmla="*/ 537305 w 763907"/>
              <a:gd name="connsiteY14" fmla="*/ 388251 h 720000"/>
              <a:gd name="connsiteX15" fmla="*/ 565749 w 763907"/>
              <a:gd name="connsiteY15" fmla="*/ 359807 h 720000"/>
              <a:gd name="connsiteX16" fmla="*/ 678860 w 763907"/>
              <a:gd name="connsiteY16" fmla="*/ 77005 h 720000"/>
              <a:gd name="connsiteX17" fmla="*/ 698960 w 763907"/>
              <a:gd name="connsiteY17" fmla="*/ 85325 h 720000"/>
              <a:gd name="connsiteX18" fmla="*/ 698960 w 763907"/>
              <a:gd name="connsiteY18" fmla="*/ 125525 h 720000"/>
              <a:gd name="connsiteX19" fmla="*/ 585849 w 763907"/>
              <a:gd name="connsiteY19" fmla="*/ 238636 h 720000"/>
              <a:gd name="connsiteX20" fmla="*/ 565749 w 763907"/>
              <a:gd name="connsiteY20" fmla="*/ 246980 h 720000"/>
              <a:gd name="connsiteX21" fmla="*/ 545648 w 763907"/>
              <a:gd name="connsiteY21" fmla="*/ 238636 h 720000"/>
              <a:gd name="connsiteX22" fmla="*/ 545648 w 763907"/>
              <a:gd name="connsiteY22" fmla="*/ 198436 h 720000"/>
              <a:gd name="connsiteX23" fmla="*/ 658760 w 763907"/>
              <a:gd name="connsiteY23" fmla="*/ 85325 h 720000"/>
              <a:gd name="connsiteX24" fmla="*/ 678860 w 763907"/>
              <a:gd name="connsiteY24" fmla="*/ 77005 h 720000"/>
              <a:gd name="connsiteX25" fmla="*/ 362802 w 763907"/>
              <a:gd name="connsiteY25" fmla="*/ 5 h 720000"/>
              <a:gd name="connsiteX26" fmla="*/ 422012 w 763907"/>
              <a:gd name="connsiteY26" fmla="*/ 16490 h 720000"/>
              <a:gd name="connsiteX27" fmla="*/ 481080 w 763907"/>
              <a:gd name="connsiteY27" fmla="*/ 119457 h 720000"/>
              <a:gd name="connsiteX28" fmla="*/ 481080 w 763907"/>
              <a:gd name="connsiteY28" fmla="*/ 600631 h 720000"/>
              <a:gd name="connsiteX29" fmla="*/ 422012 w 763907"/>
              <a:gd name="connsiteY29" fmla="*/ 703598 h 720000"/>
              <a:gd name="connsiteX30" fmla="*/ 361806 w 763907"/>
              <a:gd name="connsiteY30" fmla="*/ 720000 h 720000"/>
              <a:gd name="connsiteX31" fmla="*/ 303306 w 763907"/>
              <a:gd name="connsiteY31" fmla="*/ 704546 h 720000"/>
              <a:gd name="connsiteX32" fmla="*/ 60870 w 763907"/>
              <a:gd name="connsiteY32" fmla="*/ 568300 h 720000"/>
              <a:gd name="connsiteX33" fmla="*/ 0 w 763907"/>
              <a:gd name="connsiteY33" fmla="*/ 464291 h 720000"/>
              <a:gd name="connsiteX34" fmla="*/ 0 w 763907"/>
              <a:gd name="connsiteY34" fmla="*/ 255702 h 720000"/>
              <a:gd name="connsiteX35" fmla="*/ 60870 w 763907"/>
              <a:gd name="connsiteY35" fmla="*/ 151693 h 720000"/>
              <a:gd name="connsiteX36" fmla="*/ 303306 w 763907"/>
              <a:gd name="connsiteY36" fmla="*/ 15447 h 720000"/>
              <a:gd name="connsiteX37" fmla="*/ 362802 w 763907"/>
              <a:gd name="connsiteY37" fmla="*/ 5 h 720000"/>
            </a:gdLst>
            <a:ahLst/>
            <a:cxnLst/>
            <a:rect l="l" t="t" r="r" b="b"/>
            <a:pathLst>
              <a:path w="763907" h="720000">
                <a:moveTo>
                  <a:pt x="565749" y="529546"/>
                </a:moveTo>
                <a:cubicBezTo>
                  <a:pt x="573025" y="529546"/>
                  <a:pt x="580302" y="532319"/>
                  <a:pt x="585849" y="537865"/>
                </a:cubicBezTo>
                <a:lnTo>
                  <a:pt x="698960" y="650977"/>
                </a:lnTo>
                <a:cubicBezTo>
                  <a:pt x="710054" y="662070"/>
                  <a:pt x="710054" y="680084"/>
                  <a:pt x="698960" y="691178"/>
                </a:cubicBezTo>
                <a:cubicBezTo>
                  <a:pt x="693461" y="696677"/>
                  <a:pt x="686161" y="699521"/>
                  <a:pt x="678860" y="699521"/>
                </a:cubicBezTo>
                <a:cubicBezTo>
                  <a:pt x="671560" y="699521"/>
                  <a:pt x="664259" y="696771"/>
                  <a:pt x="658760" y="691178"/>
                </a:cubicBezTo>
                <a:lnTo>
                  <a:pt x="545648" y="578066"/>
                </a:lnTo>
                <a:cubicBezTo>
                  <a:pt x="534555" y="566973"/>
                  <a:pt x="534555" y="548959"/>
                  <a:pt x="545648" y="537865"/>
                </a:cubicBezTo>
                <a:cubicBezTo>
                  <a:pt x="551195" y="532319"/>
                  <a:pt x="558471" y="529546"/>
                  <a:pt x="565749" y="529546"/>
                </a:cubicBezTo>
                <a:close/>
                <a:moveTo>
                  <a:pt x="565749" y="359807"/>
                </a:moveTo>
                <a:lnTo>
                  <a:pt x="735464" y="359807"/>
                </a:lnTo>
                <a:cubicBezTo>
                  <a:pt x="751202" y="359807"/>
                  <a:pt x="763907" y="372512"/>
                  <a:pt x="763907" y="388251"/>
                </a:cubicBezTo>
                <a:cubicBezTo>
                  <a:pt x="763907" y="403990"/>
                  <a:pt x="751107" y="416695"/>
                  <a:pt x="735464" y="416695"/>
                </a:cubicBezTo>
                <a:lnTo>
                  <a:pt x="565749" y="416695"/>
                </a:lnTo>
                <a:cubicBezTo>
                  <a:pt x="550010" y="416695"/>
                  <a:pt x="537305" y="403990"/>
                  <a:pt x="537305" y="388251"/>
                </a:cubicBezTo>
                <a:cubicBezTo>
                  <a:pt x="537305" y="372512"/>
                  <a:pt x="550010" y="359807"/>
                  <a:pt x="565749" y="359807"/>
                </a:cubicBezTo>
                <a:close/>
                <a:moveTo>
                  <a:pt x="678860" y="77005"/>
                </a:moveTo>
                <a:cubicBezTo>
                  <a:pt x="686137" y="77005"/>
                  <a:pt x="693414" y="79778"/>
                  <a:pt x="698960" y="85325"/>
                </a:cubicBezTo>
                <a:cubicBezTo>
                  <a:pt x="710054" y="96418"/>
                  <a:pt x="710054" y="114432"/>
                  <a:pt x="698960" y="125525"/>
                </a:cubicBezTo>
                <a:lnTo>
                  <a:pt x="585849" y="238636"/>
                </a:lnTo>
                <a:cubicBezTo>
                  <a:pt x="580350" y="244231"/>
                  <a:pt x="573049" y="246980"/>
                  <a:pt x="565749" y="246980"/>
                </a:cubicBezTo>
                <a:cubicBezTo>
                  <a:pt x="558448" y="246980"/>
                  <a:pt x="551147" y="244231"/>
                  <a:pt x="545648" y="238636"/>
                </a:cubicBezTo>
                <a:cubicBezTo>
                  <a:pt x="534555" y="227543"/>
                  <a:pt x="534555" y="209529"/>
                  <a:pt x="545648" y="198436"/>
                </a:cubicBezTo>
                <a:lnTo>
                  <a:pt x="658760" y="85325"/>
                </a:lnTo>
                <a:cubicBezTo>
                  <a:pt x="664306" y="79778"/>
                  <a:pt x="671583" y="77005"/>
                  <a:pt x="678860" y="77005"/>
                </a:cubicBezTo>
                <a:close/>
                <a:moveTo>
                  <a:pt x="362802" y="5"/>
                </a:moveTo>
                <a:cubicBezTo>
                  <a:pt x="383186" y="183"/>
                  <a:pt x="403524" y="5682"/>
                  <a:pt x="422012" y="16490"/>
                </a:cubicBezTo>
                <a:cubicBezTo>
                  <a:pt x="458989" y="38108"/>
                  <a:pt x="481080" y="76601"/>
                  <a:pt x="481080" y="119457"/>
                </a:cubicBezTo>
                <a:lnTo>
                  <a:pt x="481080" y="600631"/>
                </a:lnTo>
                <a:cubicBezTo>
                  <a:pt x="481080" y="643486"/>
                  <a:pt x="458989" y="681980"/>
                  <a:pt x="422012" y="703598"/>
                </a:cubicBezTo>
                <a:cubicBezTo>
                  <a:pt x="403240" y="714501"/>
                  <a:pt x="382475" y="720000"/>
                  <a:pt x="361806" y="720000"/>
                </a:cubicBezTo>
                <a:cubicBezTo>
                  <a:pt x="341706" y="720000"/>
                  <a:pt x="321700" y="714881"/>
                  <a:pt x="303306" y="704546"/>
                </a:cubicBezTo>
                <a:lnTo>
                  <a:pt x="60870" y="568300"/>
                </a:lnTo>
                <a:cubicBezTo>
                  <a:pt x="23324" y="547157"/>
                  <a:pt x="0" y="507336"/>
                  <a:pt x="0" y="464291"/>
                </a:cubicBezTo>
                <a:lnTo>
                  <a:pt x="0" y="255702"/>
                </a:lnTo>
                <a:cubicBezTo>
                  <a:pt x="0" y="212657"/>
                  <a:pt x="23324" y="172742"/>
                  <a:pt x="60870" y="151693"/>
                </a:cubicBezTo>
                <a:lnTo>
                  <a:pt x="303306" y="15447"/>
                </a:lnTo>
                <a:cubicBezTo>
                  <a:pt x="321984" y="4970"/>
                  <a:pt x="342417" y="-173"/>
                  <a:pt x="362802" y="5"/>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7" name="标题 1"/>
          <p:cNvSpPr txBox="1"/>
          <p:nvPr/>
        </p:nvSpPr>
        <p:spPr>
          <a:xfrm>
            <a:off x="10171656"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p:cNvSpPr txBox="1"/>
          <p:nvPr/>
        </p:nvSpPr>
        <p:spPr>
          <a:xfrm flipH="1" flipV="1">
            <a:off x="10259016" y="466989"/>
            <a:ext cx="158921" cy="153793"/>
          </a:xfrm>
          <a:custGeom>
            <a:avLst/>
            <a:gdLst>
              <a:gd name="connsiteX0" fmla="*/ 311954 w 744004"/>
              <a:gd name="connsiteY0" fmla="*/ 337123 h 720001"/>
              <a:gd name="connsiteX1" fmla="*/ 168770 w 744004"/>
              <a:gd name="connsiteY1" fmla="*/ 337123 h 720001"/>
              <a:gd name="connsiteX2" fmla="*/ 49673 w 744004"/>
              <a:gd name="connsiteY2" fmla="*/ 287618 h 720001"/>
              <a:gd name="connsiteX3" fmla="*/ 167 w 744004"/>
              <a:gd name="connsiteY3" fmla="*/ 168520 h 720001"/>
              <a:gd name="connsiteX4" fmla="*/ 49590 w 744004"/>
              <a:gd name="connsiteY4" fmla="*/ 49507 h 720001"/>
              <a:gd name="connsiteX5" fmla="*/ 168687 w 744004"/>
              <a:gd name="connsiteY5" fmla="*/ 0 h 720001"/>
              <a:gd name="connsiteX6" fmla="*/ 287784 w 744004"/>
              <a:gd name="connsiteY6" fmla="*/ 49507 h 720001"/>
              <a:gd name="connsiteX7" fmla="*/ 337290 w 744004"/>
              <a:gd name="connsiteY7" fmla="*/ 168604 h 720001"/>
              <a:gd name="connsiteX8" fmla="*/ 337290 w 744004"/>
              <a:gd name="connsiteY8" fmla="*/ 311787 h 720001"/>
              <a:gd name="connsiteX9" fmla="*/ 311954 w 744004"/>
              <a:gd name="connsiteY9" fmla="*/ 337123 h 720001"/>
              <a:gd name="connsiteX10" fmla="*/ 575401 w 744004"/>
              <a:gd name="connsiteY10" fmla="*/ 337207 h 720001"/>
              <a:gd name="connsiteX11" fmla="*/ 432218 w 744004"/>
              <a:gd name="connsiteY11" fmla="*/ 337207 h 720001"/>
              <a:gd name="connsiteX12" fmla="*/ 406882 w 744004"/>
              <a:gd name="connsiteY12" fmla="*/ 311870 h 720001"/>
              <a:gd name="connsiteX13" fmla="*/ 406882 w 744004"/>
              <a:gd name="connsiteY13" fmla="*/ 168687 h 720001"/>
              <a:gd name="connsiteX14" fmla="*/ 456387 w 744004"/>
              <a:gd name="connsiteY14" fmla="*/ 49590 h 720001"/>
              <a:gd name="connsiteX15" fmla="*/ 575401 w 744004"/>
              <a:gd name="connsiteY15" fmla="*/ 0 h 720001"/>
              <a:gd name="connsiteX16" fmla="*/ 694498 w 744004"/>
              <a:gd name="connsiteY16" fmla="*/ 49507 h 720001"/>
              <a:gd name="connsiteX17" fmla="*/ 744004 w 744004"/>
              <a:gd name="connsiteY17" fmla="*/ 168604 h 720001"/>
              <a:gd name="connsiteX18" fmla="*/ 694498 w 744004"/>
              <a:gd name="connsiteY18" fmla="*/ 287701 h 720001"/>
              <a:gd name="connsiteX19" fmla="*/ 575401 w 744004"/>
              <a:gd name="connsiteY19" fmla="*/ 337207 h 720001"/>
              <a:gd name="connsiteX20" fmla="*/ 168604 w 744004"/>
              <a:gd name="connsiteY20" fmla="*/ 720001 h 720001"/>
              <a:gd name="connsiteX21" fmla="*/ 49507 w 744004"/>
              <a:gd name="connsiteY21" fmla="*/ 670495 h 720001"/>
              <a:gd name="connsiteX22" fmla="*/ 0 w 744004"/>
              <a:gd name="connsiteY22" fmla="*/ 551398 h 720001"/>
              <a:gd name="connsiteX23" fmla="*/ 49507 w 744004"/>
              <a:gd name="connsiteY23" fmla="*/ 432301 h 720001"/>
              <a:gd name="connsiteX24" fmla="*/ 168687 w 744004"/>
              <a:gd name="connsiteY24" fmla="*/ 382879 h 720001"/>
              <a:gd name="connsiteX25" fmla="*/ 311871 w 744004"/>
              <a:gd name="connsiteY25" fmla="*/ 382879 h 720001"/>
              <a:gd name="connsiteX26" fmla="*/ 337207 w 744004"/>
              <a:gd name="connsiteY26" fmla="*/ 408215 h 720001"/>
              <a:gd name="connsiteX27" fmla="*/ 337207 w 744004"/>
              <a:gd name="connsiteY27" fmla="*/ 551398 h 720001"/>
              <a:gd name="connsiteX28" fmla="*/ 287701 w 744004"/>
              <a:gd name="connsiteY28" fmla="*/ 670495 h 720001"/>
              <a:gd name="connsiteX29" fmla="*/ 168604 w 744004"/>
              <a:gd name="connsiteY29" fmla="*/ 720001 h 720001"/>
              <a:gd name="connsiteX30" fmla="*/ 575401 w 744004"/>
              <a:gd name="connsiteY30" fmla="*/ 720001 h 720001"/>
              <a:gd name="connsiteX31" fmla="*/ 456304 w 744004"/>
              <a:gd name="connsiteY31" fmla="*/ 670495 h 720001"/>
              <a:gd name="connsiteX32" fmla="*/ 406798 w 744004"/>
              <a:gd name="connsiteY32" fmla="*/ 551398 h 720001"/>
              <a:gd name="connsiteX33" fmla="*/ 406798 w 744004"/>
              <a:gd name="connsiteY33" fmla="*/ 408215 h 720001"/>
              <a:gd name="connsiteX34" fmla="*/ 432218 w 744004"/>
              <a:gd name="connsiteY34" fmla="*/ 382879 h 720001"/>
              <a:gd name="connsiteX35" fmla="*/ 575401 w 744004"/>
              <a:gd name="connsiteY35" fmla="*/ 382879 h 720001"/>
              <a:gd name="connsiteX36" fmla="*/ 694498 w 744004"/>
              <a:gd name="connsiteY36" fmla="*/ 432385 h 720001"/>
              <a:gd name="connsiteX37" fmla="*/ 744004 w 744004"/>
              <a:gd name="connsiteY37" fmla="*/ 551398 h 720001"/>
              <a:gd name="connsiteX38" fmla="*/ 694498 w 744004"/>
              <a:gd name="connsiteY38" fmla="*/ 670495 h 720001"/>
              <a:gd name="connsiteX39" fmla="*/ 575401 w 744004"/>
              <a:gd name="connsiteY39" fmla="*/ 720001 h 720001"/>
            </a:gdLst>
            <a:ahLst/>
            <a:cxnLst/>
            <a:rect l="l" t="t" r="r" b="b"/>
            <a:pathLst>
              <a:path w="744004" h="720001">
                <a:moveTo>
                  <a:pt x="311954" y="337123"/>
                </a:moveTo>
                <a:lnTo>
                  <a:pt x="168770" y="337123"/>
                </a:lnTo>
                <a:cubicBezTo>
                  <a:pt x="123932" y="337123"/>
                  <a:pt x="81594" y="319538"/>
                  <a:pt x="49673" y="287618"/>
                </a:cubicBezTo>
                <a:cubicBezTo>
                  <a:pt x="17753" y="255697"/>
                  <a:pt x="167" y="213442"/>
                  <a:pt x="167" y="168520"/>
                </a:cubicBezTo>
                <a:cubicBezTo>
                  <a:pt x="167" y="123598"/>
                  <a:pt x="17669" y="81427"/>
                  <a:pt x="49590" y="49507"/>
                </a:cubicBezTo>
                <a:cubicBezTo>
                  <a:pt x="81510" y="17586"/>
                  <a:pt x="123848" y="0"/>
                  <a:pt x="168687" y="0"/>
                </a:cubicBezTo>
                <a:cubicBezTo>
                  <a:pt x="213526" y="0"/>
                  <a:pt x="255864" y="17586"/>
                  <a:pt x="287784" y="49507"/>
                </a:cubicBezTo>
                <a:cubicBezTo>
                  <a:pt x="319705" y="81427"/>
                  <a:pt x="337290" y="123682"/>
                  <a:pt x="337290" y="168604"/>
                </a:cubicBezTo>
                <a:lnTo>
                  <a:pt x="337290" y="311787"/>
                </a:lnTo>
                <a:cubicBezTo>
                  <a:pt x="337290" y="325789"/>
                  <a:pt x="325956" y="337123"/>
                  <a:pt x="311954" y="337123"/>
                </a:cubicBezTo>
                <a:close/>
                <a:moveTo>
                  <a:pt x="575401" y="337207"/>
                </a:moveTo>
                <a:lnTo>
                  <a:pt x="432218" y="337207"/>
                </a:lnTo>
                <a:cubicBezTo>
                  <a:pt x="418216" y="337207"/>
                  <a:pt x="406882" y="325872"/>
                  <a:pt x="406882" y="311870"/>
                </a:cubicBezTo>
                <a:lnTo>
                  <a:pt x="406882" y="168687"/>
                </a:lnTo>
                <a:cubicBezTo>
                  <a:pt x="406882" y="123849"/>
                  <a:pt x="424467" y="81510"/>
                  <a:pt x="456387" y="49590"/>
                </a:cubicBezTo>
                <a:cubicBezTo>
                  <a:pt x="488308" y="17669"/>
                  <a:pt x="530563" y="0"/>
                  <a:pt x="575401" y="0"/>
                </a:cubicBezTo>
                <a:cubicBezTo>
                  <a:pt x="620240" y="0"/>
                  <a:pt x="662578" y="17586"/>
                  <a:pt x="694498" y="49507"/>
                </a:cubicBezTo>
                <a:cubicBezTo>
                  <a:pt x="726419" y="81427"/>
                  <a:pt x="744004" y="123765"/>
                  <a:pt x="744004" y="168604"/>
                </a:cubicBezTo>
                <a:cubicBezTo>
                  <a:pt x="744004" y="213442"/>
                  <a:pt x="726419" y="255780"/>
                  <a:pt x="694498" y="287701"/>
                </a:cubicBezTo>
                <a:cubicBezTo>
                  <a:pt x="662578" y="319621"/>
                  <a:pt x="620323" y="337207"/>
                  <a:pt x="575401" y="337207"/>
                </a:cubicBezTo>
                <a:close/>
                <a:moveTo>
                  <a:pt x="168604" y="720001"/>
                </a:moveTo>
                <a:cubicBezTo>
                  <a:pt x="123682" y="720001"/>
                  <a:pt x="81427" y="702416"/>
                  <a:pt x="49507" y="670495"/>
                </a:cubicBezTo>
                <a:cubicBezTo>
                  <a:pt x="17586" y="638575"/>
                  <a:pt x="0" y="596320"/>
                  <a:pt x="0" y="551398"/>
                </a:cubicBezTo>
                <a:cubicBezTo>
                  <a:pt x="0" y="506476"/>
                  <a:pt x="17586" y="464221"/>
                  <a:pt x="49507" y="432301"/>
                </a:cubicBezTo>
                <a:cubicBezTo>
                  <a:pt x="81510" y="400464"/>
                  <a:pt x="123848" y="382879"/>
                  <a:pt x="168687" y="382879"/>
                </a:cubicBezTo>
                <a:lnTo>
                  <a:pt x="311871" y="382879"/>
                </a:lnTo>
                <a:cubicBezTo>
                  <a:pt x="325872" y="382879"/>
                  <a:pt x="337207" y="394297"/>
                  <a:pt x="337207" y="408215"/>
                </a:cubicBezTo>
                <a:lnTo>
                  <a:pt x="337207" y="551398"/>
                </a:lnTo>
                <a:cubicBezTo>
                  <a:pt x="337207" y="596237"/>
                  <a:pt x="319621" y="638575"/>
                  <a:pt x="287701" y="670495"/>
                </a:cubicBezTo>
                <a:cubicBezTo>
                  <a:pt x="255781" y="702416"/>
                  <a:pt x="213526" y="720001"/>
                  <a:pt x="168604" y="720001"/>
                </a:cubicBezTo>
                <a:close/>
                <a:moveTo>
                  <a:pt x="575401" y="720001"/>
                </a:moveTo>
                <a:cubicBezTo>
                  <a:pt x="530563" y="720001"/>
                  <a:pt x="488224" y="702416"/>
                  <a:pt x="456304" y="670495"/>
                </a:cubicBezTo>
                <a:cubicBezTo>
                  <a:pt x="424383" y="638575"/>
                  <a:pt x="406798" y="596320"/>
                  <a:pt x="406798" y="551398"/>
                </a:cubicBezTo>
                <a:lnTo>
                  <a:pt x="406798" y="408215"/>
                </a:lnTo>
                <a:cubicBezTo>
                  <a:pt x="406882" y="394213"/>
                  <a:pt x="418216" y="382879"/>
                  <a:pt x="432218" y="382879"/>
                </a:cubicBezTo>
                <a:lnTo>
                  <a:pt x="575401" y="382879"/>
                </a:lnTo>
                <a:cubicBezTo>
                  <a:pt x="620240" y="382879"/>
                  <a:pt x="662578" y="400464"/>
                  <a:pt x="694498" y="432385"/>
                </a:cubicBezTo>
                <a:cubicBezTo>
                  <a:pt x="726419" y="464305"/>
                  <a:pt x="744004" y="506560"/>
                  <a:pt x="744004" y="551398"/>
                </a:cubicBezTo>
                <a:cubicBezTo>
                  <a:pt x="744004" y="596237"/>
                  <a:pt x="726419" y="638575"/>
                  <a:pt x="694498" y="670495"/>
                </a:cubicBezTo>
                <a:cubicBezTo>
                  <a:pt x="662578" y="702416"/>
                  <a:pt x="620323" y="720001"/>
                  <a:pt x="575401" y="7200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9716003"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9801183" y="455450"/>
            <a:ext cx="163280" cy="176871"/>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a:off x="11069703" y="402100"/>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11136334" y="461920"/>
            <a:ext cx="197476" cy="182679"/>
          </a:xfrm>
          <a:custGeom>
            <a:avLst/>
            <a:gdLst>
              <a:gd name="connsiteX0" fmla="*/ 2136435 w 5834559"/>
              <a:gd name="connsiteY0" fmla="*/ 643126 h 5397372"/>
              <a:gd name="connsiteX1" fmla="*/ 3716657 w 5834559"/>
              <a:gd name="connsiteY1" fmla="*/ 643126 h 5397372"/>
              <a:gd name="connsiteX2" fmla="*/ 3716657 w 5834559"/>
              <a:gd name="connsiteY2" fmla="*/ 1064855 h 5397372"/>
              <a:gd name="connsiteX3" fmla="*/ 2136435 w 5834559"/>
              <a:gd name="connsiteY3" fmla="*/ 1064855 h 5397372"/>
              <a:gd name="connsiteX4" fmla="*/ 693741 w 5834559"/>
              <a:gd name="connsiteY4" fmla="*/ 643126 h 5397372"/>
              <a:gd name="connsiteX5" fmla="*/ 1550121 w 5834559"/>
              <a:gd name="connsiteY5" fmla="*/ 643126 h 5397372"/>
              <a:gd name="connsiteX6" fmla="*/ 1550121 w 5834559"/>
              <a:gd name="connsiteY6" fmla="*/ 1064855 h 5397372"/>
              <a:gd name="connsiteX7" fmla="*/ 693741 w 5834559"/>
              <a:gd name="connsiteY7" fmla="*/ 1064855 h 5397372"/>
              <a:gd name="connsiteX8" fmla="*/ 421729 w 5834559"/>
              <a:gd name="connsiteY8" fmla="*/ 1336867 h 5397372"/>
              <a:gd name="connsiteX9" fmla="*/ 421729 w 5834559"/>
              <a:gd name="connsiteY9" fmla="*/ 2079805 h 5397372"/>
              <a:gd name="connsiteX10" fmla="*/ 5412133 w 5834559"/>
              <a:gd name="connsiteY10" fmla="*/ 2079805 h 5397372"/>
              <a:gd name="connsiteX11" fmla="*/ 5412133 w 5834559"/>
              <a:gd name="connsiteY11" fmla="*/ 1336867 h 5397372"/>
              <a:gd name="connsiteX12" fmla="*/ 5140113 w 5834559"/>
              <a:gd name="connsiteY12" fmla="*/ 1064855 h 5397372"/>
              <a:gd name="connsiteX13" fmla="*/ 4302971 w 5834559"/>
              <a:gd name="connsiteY13" fmla="*/ 1064855 h 5397372"/>
              <a:gd name="connsiteX14" fmla="*/ 4302971 w 5834559"/>
              <a:gd name="connsiteY14" fmla="*/ 643126 h 5397372"/>
              <a:gd name="connsiteX15" fmla="*/ 5140113 w 5834559"/>
              <a:gd name="connsiteY15" fmla="*/ 643126 h 5397372"/>
              <a:gd name="connsiteX16" fmla="*/ 5834559 w 5834559"/>
              <a:gd name="connsiteY16" fmla="*/ 1336867 h 5397372"/>
              <a:gd name="connsiteX17" fmla="*/ 5834559 w 5834559"/>
              <a:gd name="connsiteY17" fmla="*/ 4703631 h 5397372"/>
              <a:gd name="connsiteX18" fmla="*/ 5140818 w 5834559"/>
              <a:gd name="connsiteY18" fmla="*/ 5397372 h 5397372"/>
              <a:gd name="connsiteX19" fmla="*/ 693741 w 5834559"/>
              <a:gd name="connsiteY19" fmla="*/ 5397372 h 5397372"/>
              <a:gd name="connsiteX20" fmla="*/ 0 w 5834559"/>
              <a:gd name="connsiteY20" fmla="*/ 4703631 h 5397372"/>
              <a:gd name="connsiteX21" fmla="*/ 0 w 5834559"/>
              <a:gd name="connsiteY21" fmla="*/ 2501529 h 5397372"/>
              <a:gd name="connsiteX22" fmla="*/ 0 w 5834559"/>
              <a:gd name="connsiteY22" fmla="*/ 2079805 h 5397372"/>
              <a:gd name="connsiteX23" fmla="*/ 0 w 5834559"/>
              <a:gd name="connsiteY23" fmla="*/ 1336867 h 5397372"/>
              <a:gd name="connsiteX24" fmla="*/ 693741 w 5834559"/>
              <a:gd name="connsiteY24" fmla="*/ 643126 h 5397372"/>
              <a:gd name="connsiteX25" fmla="*/ 3997242 w 5834559"/>
              <a:gd name="connsiteY25" fmla="*/ 0 h 5397372"/>
              <a:gd name="connsiteX26" fmla="*/ 4208106 w 5834559"/>
              <a:gd name="connsiteY26" fmla="*/ 210864 h 5397372"/>
              <a:gd name="connsiteX27" fmla="*/ 4208106 w 5834559"/>
              <a:gd name="connsiteY27" fmla="*/ 1506961 h 5397372"/>
              <a:gd name="connsiteX28" fmla="*/ 3997242 w 5834559"/>
              <a:gd name="connsiteY28" fmla="*/ 1718528 h 5397372"/>
              <a:gd name="connsiteX29" fmla="*/ 3786378 w 5834559"/>
              <a:gd name="connsiteY29" fmla="*/ 1507664 h 5397372"/>
              <a:gd name="connsiteX30" fmla="*/ 3786378 w 5834559"/>
              <a:gd name="connsiteY30" fmla="*/ 210864 h 5397372"/>
              <a:gd name="connsiteX31" fmla="*/ 3997242 w 5834559"/>
              <a:gd name="connsiteY31" fmla="*/ 0 h 5397372"/>
              <a:gd name="connsiteX32" fmla="*/ 1836609 w 5834559"/>
              <a:gd name="connsiteY32" fmla="*/ 0 h 5397372"/>
              <a:gd name="connsiteX33" fmla="*/ 2047469 w 5834559"/>
              <a:gd name="connsiteY33" fmla="*/ 210864 h 5397372"/>
              <a:gd name="connsiteX34" fmla="*/ 2047469 w 5834559"/>
              <a:gd name="connsiteY34" fmla="*/ 1506961 h 5397372"/>
              <a:gd name="connsiteX35" fmla="*/ 1836609 w 5834559"/>
              <a:gd name="connsiteY35" fmla="*/ 1718528 h 5397372"/>
              <a:gd name="connsiteX36" fmla="*/ 1625745 w 5834559"/>
              <a:gd name="connsiteY36" fmla="*/ 1507664 h 5397372"/>
              <a:gd name="connsiteX37" fmla="*/ 1625745 w 5834559"/>
              <a:gd name="connsiteY37" fmla="*/ 210864 h 5397372"/>
              <a:gd name="connsiteX38" fmla="*/ 1836609 w 5834559"/>
              <a:gd name="connsiteY38" fmla="*/ 0 h 5397372"/>
            </a:gdLst>
            <a:ahLst/>
            <a:cxnLst/>
            <a:rect l="l" t="t" r="r" b="b"/>
            <a:pathLst>
              <a:path w="5834559" h="5397372">
                <a:moveTo>
                  <a:pt x="2136435" y="643126"/>
                </a:moveTo>
                <a:lnTo>
                  <a:pt x="3716657" y="643126"/>
                </a:lnTo>
                <a:lnTo>
                  <a:pt x="3716657" y="1064855"/>
                </a:lnTo>
                <a:lnTo>
                  <a:pt x="2136435" y="1064855"/>
                </a:lnTo>
                <a:close/>
                <a:moveTo>
                  <a:pt x="693741" y="643126"/>
                </a:moveTo>
                <a:lnTo>
                  <a:pt x="1550121" y="643126"/>
                </a:lnTo>
                <a:lnTo>
                  <a:pt x="1550121" y="1064855"/>
                </a:lnTo>
                <a:lnTo>
                  <a:pt x="693741" y="1064855"/>
                </a:lnTo>
                <a:cubicBezTo>
                  <a:pt x="543320" y="1064855"/>
                  <a:pt x="421729" y="1187151"/>
                  <a:pt x="421729" y="1336867"/>
                </a:cubicBezTo>
                <a:lnTo>
                  <a:pt x="421729" y="2079805"/>
                </a:lnTo>
                <a:lnTo>
                  <a:pt x="5412133" y="2079805"/>
                </a:lnTo>
                <a:lnTo>
                  <a:pt x="5412133" y="1336867"/>
                </a:lnTo>
                <a:cubicBezTo>
                  <a:pt x="5412133" y="1186446"/>
                  <a:pt x="5289830" y="1064855"/>
                  <a:pt x="5140113" y="1064855"/>
                </a:cubicBezTo>
                <a:lnTo>
                  <a:pt x="4302971" y="1064855"/>
                </a:lnTo>
                <a:lnTo>
                  <a:pt x="4302971" y="643126"/>
                </a:lnTo>
                <a:lnTo>
                  <a:pt x="5140113" y="643126"/>
                </a:lnTo>
                <a:cubicBezTo>
                  <a:pt x="5523184" y="643126"/>
                  <a:pt x="5833854" y="953797"/>
                  <a:pt x="5834559" y="1336867"/>
                </a:cubicBezTo>
                <a:lnTo>
                  <a:pt x="5834559" y="4703631"/>
                </a:lnTo>
                <a:cubicBezTo>
                  <a:pt x="5834559" y="5085292"/>
                  <a:pt x="5522479" y="5397372"/>
                  <a:pt x="5140818" y="5397372"/>
                </a:cubicBezTo>
                <a:lnTo>
                  <a:pt x="693741" y="5397372"/>
                </a:lnTo>
                <a:cubicBezTo>
                  <a:pt x="312080" y="5397372"/>
                  <a:pt x="0" y="5085292"/>
                  <a:pt x="0" y="4703631"/>
                </a:cubicBezTo>
                <a:lnTo>
                  <a:pt x="0" y="2501529"/>
                </a:lnTo>
                <a:lnTo>
                  <a:pt x="0" y="2079805"/>
                </a:lnTo>
                <a:lnTo>
                  <a:pt x="0" y="1336867"/>
                </a:lnTo>
                <a:cubicBezTo>
                  <a:pt x="0" y="953797"/>
                  <a:pt x="310671" y="643126"/>
                  <a:pt x="693741" y="643126"/>
                </a:cubicBezTo>
                <a:close/>
                <a:moveTo>
                  <a:pt x="3997242" y="0"/>
                </a:moveTo>
                <a:cubicBezTo>
                  <a:pt x="4113920" y="0"/>
                  <a:pt x="4208106" y="94186"/>
                  <a:pt x="4208106" y="210864"/>
                </a:cubicBezTo>
                <a:lnTo>
                  <a:pt x="4208106" y="1506961"/>
                </a:lnTo>
                <a:cubicBezTo>
                  <a:pt x="4208106" y="1623639"/>
                  <a:pt x="4113920" y="1718528"/>
                  <a:pt x="3997242" y="1718528"/>
                </a:cubicBezTo>
                <a:cubicBezTo>
                  <a:pt x="3880564" y="1718528"/>
                  <a:pt x="3786378" y="1624342"/>
                  <a:pt x="3786378" y="1507664"/>
                </a:cubicBezTo>
                <a:lnTo>
                  <a:pt x="3786378" y="210864"/>
                </a:lnTo>
                <a:cubicBezTo>
                  <a:pt x="3786378" y="94186"/>
                  <a:pt x="3880564" y="0"/>
                  <a:pt x="3997242" y="0"/>
                </a:cubicBezTo>
                <a:close/>
                <a:moveTo>
                  <a:pt x="1836609" y="0"/>
                </a:moveTo>
                <a:cubicBezTo>
                  <a:pt x="1953287" y="0"/>
                  <a:pt x="2047469" y="94186"/>
                  <a:pt x="2047469" y="210864"/>
                </a:cubicBezTo>
                <a:lnTo>
                  <a:pt x="2047469" y="1506961"/>
                </a:lnTo>
                <a:cubicBezTo>
                  <a:pt x="2047469" y="1623639"/>
                  <a:pt x="1953287" y="1718528"/>
                  <a:pt x="1836609" y="1718528"/>
                </a:cubicBezTo>
                <a:cubicBezTo>
                  <a:pt x="1719932" y="1718528"/>
                  <a:pt x="1625745" y="1624342"/>
                  <a:pt x="1625745" y="1507664"/>
                </a:cubicBezTo>
                <a:lnTo>
                  <a:pt x="1625745" y="210864"/>
                </a:lnTo>
                <a:cubicBezTo>
                  <a:pt x="1625745" y="94186"/>
                  <a:pt x="1719932" y="0"/>
                  <a:pt x="1836609"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3" name="标题 1"/>
          <p:cNvSpPr txBox="1"/>
          <p:nvPr/>
        </p:nvSpPr>
        <p:spPr>
          <a:xfrm flipV="1">
            <a:off x="3633863" y="531297"/>
            <a:ext cx="5782026" cy="36000"/>
          </a:xfrm>
          <a:prstGeom prst="roundRect">
            <a:avLst>
              <a:gd name="adj" fmla="val 50000"/>
            </a:avLst>
          </a:prstGeom>
          <a:gradFill>
            <a:gsLst>
              <a:gs pos="0">
                <a:schemeClr val="accent1">
                  <a:lumMod val="20000"/>
                  <a:lumOff val="80000"/>
                  <a:alpha val="0"/>
                </a:schemeClr>
              </a:gs>
              <a:gs pos="100000">
                <a:schemeClr val="accent1"/>
              </a:gs>
            </a:gsLst>
            <a:lin ang="0" scaled="0"/>
          </a:gradFill>
          <a:ln w="12700" cap="sq">
            <a:noFill/>
            <a:miter/>
          </a:ln>
          <a:effectLst>
            <a:outerShdw blurRad="114300" dist="381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4" name="标题 1"/>
          <p:cNvSpPr txBox="1"/>
          <p:nvPr/>
        </p:nvSpPr>
        <p:spPr>
          <a:xfrm>
            <a:off x="802411" y="1457325"/>
            <a:ext cx="4533900" cy="3943350"/>
          </a:xfrm>
          <a:custGeom>
            <a:avLst/>
            <a:gdLst>
              <a:gd name="connsiteX0" fmla="*/ 0 w 4533900"/>
              <a:gd name="connsiteY0" fmla="*/ 0 h 3943350"/>
              <a:gd name="connsiteX1" fmla="*/ 4533900 w 4533900"/>
              <a:gd name="connsiteY1" fmla="*/ 0 h 3943350"/>
              <a:gd name="connsiteX2" fmla="*/ 4533900 w 4533900"/>
              <a:gd name="connsiteY2" fmla="*/ 385989 h 3943350"/>
              <a:gd name="connsiteX3" fmla="*/ 4510516 w 4533900"/>
              <a:gd name="connsiteY3" fmla="*/ 385989 h 3943350"/>
              <a:gd name="connsiteX4" fmla="*/ 4510516 w 4533900"/>
              <a:gd name="connsiteY4" fmla="*/ 23384 h 3943350"/>
              <a:gd name="connsiteX5" fmla="*/ 23384 w 4533900"/>
              <a:gd name="connsiteY5" fmla="*/ 23384 h 3943350"/>
              <a:gd name="connsiteX6" fmla="*/ 23384 w 4533900"/>
              <a:gd name="connsiteY6" fmla="*/ 3919966 h 3943350"/>
              <a:gd name="connsiteX7" fmla="*/ 4510516 w 4533900"/>
              <a:gd name="connsiteY7" fmla="*/ 3919966 h 3943350"/>
              <a:gd name="connsiteX8" fmla="*/ 4510516 w 4533900"/>
              <a:gd name="connsiteY8" fmla="*/ 3550104 h 3943350"/>
              <a:gd name="connsiteX9" fmla="*/ 4533900 w 4533900"/>
              <a:gd name="connsiteY9" fmla="*/ 3550104 h 3943350"/>
              <a:gd name="connsiteX10" fmla="*/ 4533900 w 4533900"/>
              <a:gd name="connsiteY10" fmla="*/ 3943350 h 3943350"/>
              <a:gd name="connsiteX11" fmla="*/ 0 w 4533900"/>
              <a:gd name="connsiteY11" fmla="*/ 3943350 h 3943350"/>
            </a:gdLst>
            <a:ahLst/>
            <a:cxnLst/>
            <a:rect l="l" t="t" r="r" b="b"/>
            <a:pathLst>
              <a:path w="4533900" h="3943350">
                <a:moveTo>
                  <a:pt x="0" y="0"/>
                </a:moveTo>
                <a:lnTo>
                  <a:pt x="4533900" y="0"/>
                </a:lnTo>
                <a:lnTo>
                  <a:pt x="4533900" y="385989"/>
                </a:lnTo>
                <a:lnTo>
                  <a:pt x="4510516" y="385989"/>
                </a:lnTo>
                <a:lnTo>
                  <a:pt x="4510516" y="23384"/>
                </a:lnTo>
                <a:lnTo>
                  <a:pt x="23384" y="23384"/>
                </a:lnTo>
                <a:lnTo>
                  <a:pt x="23384" y="3919966"/>
                </a:lnTo>
                <a:lnTo>
                  <a:pt x="4510516" y="3919966"/>
                </a:lnTo>
                <a:lnTo>
                  <a:pt x="4510516" y="3550104"/>
                </a:lnTo>
                <a:lnTo>
                  <a:pt x="4533900" y="3550104"/>
                </a:lnTo>
                <a:lnTo>
                  <a:pt x="4533900" y="3943350"/>
                </a:lnTo>
                <a:lnTo>
                  <a:pt x="0" y="3943350"/>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p:cNvSpPr txBox="1"/>
          <p:nvPr/>
        </p:nvSpPr>
        <p:spPr>
          <a:xfrm>
            <a:off x="986629" y="1856050"/>
            <a:ext cx="2181401" cy="1015663"/>
          </a:xfrm>
          <a:prstGeom prst="rect">
            <a:avLst/>
          </a:prstGeom>
          <a:noFill/>
          <a:ln>
            <a:noFill/>
          </a:ln>
        </p:spPr>
        <p:txBody>
          <a:bodyPr vert="horz" wrap="square" lIns="91440" tIns="45720" rIns="91440" bIns="0" rtlCol="0" anchor="b"/>
          <a:lstStyle/>
          <a:p>
            <a:pPr algn="r">
              <a:lnSpc>
                <a:spcPct val="110000"/>
              </a:lnSpc>
            </a:pPr>
            <a:r>
              <a:rPr kumimoji="1" lang="en-US" altLang="zh-CN" sz="600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PART</a:t>
            </a:r>
            <a:endParaRPr kumimoji="1" lang="zh-CN" altLang="en-US">
              <a:latin typeface="Times New Roman" panose="02020603050405020304" pitchFamily="18" charset="0"/>
              <a:cs typeface="Times New Roman" panose="02020603050405020304" pitchFamily="18" charset="0"/>
            </a:endParaRPr>
          </a:p>
        </p:txBody>
      </p:sp>
      <p:sp>
        <p:nvSpPr>
          <p:cNvPr id="16" name="标题 1"/>
          <p:cNvSpPr txBox="1"/>
          <p:nvPr/>
        </p:nvSpPr>
        <p:spPr>
          <a:xfrm>
            <a:off x="3258775" y="1676409"/>
            <a:ext cx="1382051" cy="1195304"/>
          </a:xfrm>
          <a:prstGeom prst="rect">
            <a:avLst/>
          </a:prstGeom>
          <a:noFill/>
          <a:ln>
            <a:noFill/>
          </a:ln>
        </p:spPr>
        <p:txBody>
          <a:bodyPr vert="horz" wrap="square" lIns="91440" tIns="45720" rIns="91440" bIns="0" rtlCol="0" anchor="b"/>
          <a:lstStyle/>
          <a:p>
            <a:pPr algn="l">
              <a:lnSpc>
                <a:spcPct val="110000"/>
              </a:lnSpc>
            </a:pPr>
            <a:r>
              <a:rPr kumimoji="1" lang="en-US" altLang="zh-CN" sz="6000" dirty="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02</a:t>
            </a:r>
            <a:endParaRPr kumimoji="1" lang="zh-CN" altLang="en-US" dirty="0">
              <a:latin typeface="Times New Roman" panose="02020603050405020304" pitchFamily="18" charset="0"/>
              <a:cs typeface="Times New Roman" panose="02020603050405020304" pitchFamily="18" charset="0"/>
            </a:endParaRPr>
          </a:p>
        </p:txBody>
      </p:sp>
      <p:sp>
        <p:nvSpPr>
          <p:cNvPr id="17" name="标题 1"/>
          <p:cNvSpPr txBox="1"/>
          <p:nvPr/>
        </p:nvSpPr>
        <p:spPr>
          <a:xfrm>
            <a:off x="3569726" y="2387769"/>
            <a:ext cx="7962900" cy="2089847"/>
          </a:xfrm>
          <a:prstGeom prst="rect">
            <a:avLst/>
          </a:prstGeom>
          <a:noFill/>
          <a:ln>
            <a:noFill/>
          </a:ln>
        </p:spPr>
        <p:txBody>
          <a:bodyPr vert="horz" wrap="square" lIns="0" tIns="45720" rIns="91440" bIns="45720" rtlCol="0" anchor="ctr"/>
          <a:lstStyle/>
          <a:p>
            <a:pPr algn="l">
              <a:lnSpc>
                <a:spcPct val="130000"/>
              </a:lnSpc>
            </a:pPr>
            <a:r>
              <a:rPr kumimoji="1" lang="en-US" altLang="zh-CN" sz="5400" dirty="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Main Challenges</a:t>
            </a:r>
            <a:endParaRPr kumimoji="1" lang="zh-CN" alt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30866" y="28720"/>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4" name="标题 1"/>
          <p:cNvSpPr txBox="1"/>
          <p:nvPr/>
        </p:nvSpPr>
        <p:spPr>
          <a:xfrm rot="1151586">
            <a:off x="1553162" y="4051293"/>
            <a:ext cx="8591623" cy="4125091"/>
          </a:xfrm>
          <a:custGeom>
            <a:avLst/>
            <a:gdLst>
              <a:gd name="connsiteX0" fmla="*/ 8965597 w 9704630"/>
              <a:gd name="connsiteY0" fmla="*/ 52426 h 5022640"/>
              <a:gd name="connsiteX1" fmla="*/ 9704630 w 9704630"/>
              <a:gd name="connsiteY1" fmla="*/ 0 h 5022640"/>
              <a:gd name="connsiteX2" fmla="*/ 9296545 w 9704630"/>
              <a:gd name="connsiteY2" fmla="*/ 618373 h 5022640"/>
              <a:gd name="connsiteX3" fmla="*/ 9220186 w 9704630"/>
              <a:gd name="connsiteY3" fmla="*/ 487792 h 5022640"/>
              <a:gd name="connsiteX4" fmla="*/ 7649329 w 9704630"/>
              <a:gd name="connsiteY4" fmla="*/ 1406381 h 5022640"/>
              <a:gd name="connsiteX5" fmla="*/ 7649328 w 9704630"/>
              <a:gd name="connsiteY5" fmla="*/ 1407783 h 5022640"/>
              <a:gd name="connsiteX6" fmla="*/ 6176857 w 9704630"/>
              <a:gd name="connsiteY6" fmla="*/ 1407783 h 5022640"/>
              <a:gd name="connsiteX7" fmla="*/ 3624897 w 9704630"/>
              <a:gd name="connsiteY7" fmla="*/ 2762519 h 5022640"/>
              <a:gd name="connsiteX8" fmla="*/ 3138803 w 9704630"/>
              <a:gd name="connsiteY8" fmla="*/ 3679579 h 5022640"/>
              <a:gd name="connsiteX9" fmla="*/ 3128040 w 9704630"/>
              <a:gd name="connsiteY9" fmla="*/ 3673874 h 5022640"/>
              <a:gd name="connsiteX10" fmla="*/ 3127934 w 9704630"/>
              <a:gd name="connsiteY10" fmla="*/ 3674077 h 5022640"/>
              <a:gd name="connsiteX11" fmla="*/ 2308410 w 9704630"/>
              <a:gd name="connsiteY11" fmla="*/ 3245146 h 5022640"/>
              <a:gd name="connsiteX12" fmla="*/ 112492 w 9704630"/>
              <a:gd name="connsiteY12" fmla="*/ 5022640 h 5022640"/>
              <a:gd name="connsiteX13" fmla="*/ 0 w 9704630"/>
              <a:gd name="connsiteY13" fmla="*/ 4883666 h 5022640"/>
              <a:gd name="connsiteX14" fmla="*/ 2333586 w 9704630"/>
              <a:gd name="connsiteY14" fmla="*/ 2994736 h 5022640"/>
              <a:gd name="connsiteX15" fmla="*/ 2335380 w 9704630"/>
              <a:gd name="connsiteY15" fmla="*/ 2996952 h 5022640"/>
              <a:gd name="connsiteX16" fmla="*/ 2337272 w 9704630"/>
              <a:gd name="connsiteY16" fmla="*/ 2993337 h 5022640"/>
              <a:gd name="connsiteX17" fmla="*/ 2972387 w 9704630"/>
              <a:gd name="connsiteY17" fmla="*/ 3325751 h 5022640"/>
              <a:gd name="connsiteX18" fmla="*/ 3389986 w 9704630"/>
              <a:gd name="connsiteY18" fmla="*/ 2537912 h 5022640"/>
              <a:gd name="connsiteX19" fmla="*/ 3400706 w 9704630"/>
              <a:gd name="connsiteY19" fmla="*/ 2543594 h 5022640"/>
              <a:gd name="connsiteX20" fmla="*/ 3395554 w 9704630"/>
              <a:gd name="connsiteY20" fmla="*/ 2533889 h 5022640"/>
              <a:gd name="connsiteX21" fmla="*/ 6138023 w 9704630"/>
              <a:gd name="connsiteY21" fmla="*/ 1078019 h 5022640"/>
              <a:gd name="connsiteX22" fmla="*/ 6138898 w 9704630"/>
              <a:gd name="connsiteY22" fmla="*/ 1079667 h 5022640"/>
              <a:gd name="connsiteX23" fmla="*/ 7508598 w 9704630"/>
              <a:gd name="connsiteY23" fmla="*/ 1079667 h 5022640"/>
              <a:gd name="connsiteX24" fmla="*/ 9041957 w 9704630"/>
              <a:gd name="connsiteY24" fmla="*/ 183007 h 5022640"/>
            </a:gdLst>
            <a:ahLst/>
            <a:cxnLst/>
            <a:rect l="l" t="t" r="r" b="b"/>
            <a:pathLst>
              <a:path w="9704630" h="5022640">
                <a:moveTo>
                  <a:pt x="8965597" y="52426"/>
                </a:moveTo>
                <a:lnTo>
                  <a:pt x="9704630" y="0"/>
                </a:lnTo>
                <a:lnTo>
                  <a:pt x="9296545" y="618373"/>
                </a:lnTo>
                <a:lnTo>
                  <a:pt x="9220186" y="487792"/>
                </a:lnTo>
                <a:lnTo>
                  <a:pt x="7649329" y="1406381"/>
                </a:lnTo>
                <a:lnTo>
                  <a:pt x="7649328" y="1407783"/>
                </a:lnTo>
                <a:lnTo>
                  <a:pt x="6176857" y="1407783"/>
                </a:lnTo>
                <a:lnTo>
                  <a:pt x="3624897" y="2762519"/>
                </a:lnTo>
                <a:lnTo>
                  <a:pt x="3138803" y="3679579"/>
                </a:lnTo>
                <a:lnTo>
                  <a:pt x="3128040" y="3673874"/>
                </a:lnTo>
                <a:lnTo>
                  <a:pt x="3127934" y="3674077"/>
                </a:lnTo>
                <a:lnTo>
                  <a:pt x="2308410" y="3245146"/>
                </a:lnTo>
                <a:lnTo>
                  <a:pt x="112492" y="5022640"/>
                </a:lnTo>
                <a:lnTo>
                  <a:pt x="0" y="4883666"/>
                </a:lnTo>
                <a:lnTo>
                  <a:pt x="2333586" y="2994736"/>
                </a:lnTo>
                <a:lnTo>
                  <a:pt x="2335380" y="2996952"/>
                </a:lnTo>
                <a:lnTo>
                  <a:pt x="2337272" y="2993337"/>
                </a:lnTo>
                <a:lnTo>
                  <a:pt x="2972387" y="3325751"/>
                </a:lnTo>
                <a:lnTo>
                  <a:pt x="3389986" y="2537912"/>
                </a:lnTo>
                <a:lnTo>
                  <a:pt x="3400706" y="2543594"/>
                </a:lnTo>
                <a:lnTo>
                  <a:pt x="3395554" y="2533889"/>
                </a:lnTo>
                <a:lnTo>
                  <a:pt x="6138023" y="1078019"/>
                </a:lnTo>
                <a:lnTo>
                  <a:pt x="6138898" y="1079667"/>
                </a:lnTo>
                <a:lnTo>
                  <a:pt x="7508598" y="1079667"/>
                </a:lnTo>
                <a:lnTo>
                  <a:pt x="9041957" y="183007"/>
                </a:lnTo>
                <a:close/>
              </a:path>
            </a:pathLst>
          </a:custGeom>
          <a:gradFill>
            <a:gsLst>
              <a:gs pos="75000">
                <a:schemeClr val="accent1"/>
              </a:gs>
              <a:gs pos="100000">
                <a:schemeClr val="accent1">
                  <a:lumMod val="60000"/>
                  <a:lumOff val="40000"/>
                </a:schemeClr>
              </a:gs>
            </a:gsLst>
            <a:lin ang="5400000" scaled="0"/>
          </a:gra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5" name="标题 1"/>
          <p:cNvSpPr txBox="1"/>
          <p:nvPr/>
        </p:nvSpPr>
        <p:spPr>
          <a:xfrm>
            <a:off x="685391" y="2233966"/>
            <a:ext cx="10556112" cy="2827927"/>
          </a:xfrm>
          <a:prstGeom prst="roundRect">
            <a:avLst>
              <a:gd name="adj" fmla="val 7672"/>
            </a:avLst>
          </a:prstGeom>
          <a:solidFill>
            <a:schemeClr val="bg1">
              <a:lumMod val="95000"/>
            </a:schemeClr>
          </a:soli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6" name="标题 1"/>
          <p:cNvSpPr txBox="1"/>
          <p:nvPr/>
        </p:nvSpPr>
        <p:spPr>
          <a:xfrm rot="19800000">
            <a:off x="1448391" y="3865946"/>
            <a:ext cx="621922" cy="578732"/>
          </a:xfrm>
          <a:prstGeom prst="roundRect">
            <a:avLst>
              <a:gd name="adj" fmla="val 7672"/>
            </a:avLst>
          </a:prstGeom>
          <a:solidFill>
            <a:schemeClr val="bg1">
              <a:lumMod val="95000"/>
            </a:schemeClr>
          </a:soli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7" name="标题 1"/>
          <p:cNvSpPr txBox="1"/>
          <p:nvPr/>
        </p:nvSpPr>
        <p:spPr>
          <a:xfrm>
            <a:off x="984812" y="2323087"/>
            <a:ext cx="173428" cy="173428"/>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8" name="标题 1"/>
          <p:cNvSpPr txBox="1"/>
          <p:nvPr/>
        </p:nvSpPr>
        <p:spPr>
          <a:xfrm>
            <a:off x="1367717" y="2323087"/>
            <a:ext cx="173428" cy="173428"/>
          </a:xfrm>
          <a:prstGeom prst="ellipse">
            <a:avLst/>
          </a:prstGeom>
          <a:solidFill>
            <a:schemeClr val="accent2"/>
          </a:soli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9" name="标题 1"/>
          <p:cNvSpPr txBox="1"/>
          <p:nvPr/>
        </p:nvSpPr>
        <p:spPr>
          <a:xfrm>
            <a:off x="1750622" y="2323087"/>
            <a:ext cx="173428" cy="173428"/>
          </a:xfrm>
          <a:prstGeom prst="ellipse">
            <a:avLst/>
          </a:prstGeom>
          <a:solidFill>
            <a:schemeClr val="tx1">
              <a:lumMod val="85000"/>
              <a:lumOff val="15000"/>
            </a:schemeClr>
          </a:soli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10" name="标题 1"/>
          <p:cNvSpPr txBox="1"/>
          <p:nvPr/>
        </p:nvSpPr>
        <p:spPr>
          <a:xfrm>
            <a:off x="9005155" y="1093462"/>
            <a:ext cx="2669540" cy="814086"/>
          </a:xfrm>
          <a:prstGeom prst="roundRect">
            <a:avLst>
              <a:gd name="adj" fmla="val 7672"/>
            </a:avLst>
          </a:prstGeom>
          <a:solidFill>
            <a:schemeClr val="accent2"/>
          </a:soli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11" name="标题 1"/>
          <p:cNvSpPr txBox="1"/>
          <p:nvPr/>
        </p:nvSpPr>
        <p:spPr>
          <a:xfrm rot="1800000" flipH="1">
            <a:off x="11113038" y="5240535"/>
            <a:ext cx="621922" cy="578732"/>
          </a:xfrm>
          <a:prstGeom prst="roundRect">
            <a:avLst>
              <a:gd name="adj" fmla="val 7672"/>
            </a:avLst>
          </a:prstGeom>
          <a:solidFill>
            <a:schemeClr val="accent2"/>
          </a:soli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12" name="标题 1"/>
          <p:cNvSpPr txBox="1"/>
          <p:nvPr/>
        </p:nvSpPr>
        <p:spPr>
          <a:xfrm>
            <a:off x="9312682" y="1330677"/>
            <a:ext cx="352306" cy="319406"/>
          </a:xfrm>
          <a:custGeom>
            <a:avLst/>
            <a:gdLst>
              <a:gd name="connsiteX0" fmla="*/ 351048 w 1543905"/>
              <a:gd name="connsiteY0" fmla="*/ 523317 h 1399728"/>
              <a:gd name="connsiteX1" fmla="*/ 351048 w 1543905"/>
              <a:gd name="connsiteY1" fmla="*/ 523317 h 1399728"/>
              <a:gd name="connsiteX2" fmla="*/ 351420 w 1543905"/>
              <a:gd name="connsiteY2" fmla="*/ 523503 h 1399728"/>
              <a:gd name="connsiteX3" fmla="*/ 351420 w 1543905"/>
              <a:gd name="connsiteY3" fmla="*/ 1020031 h 1399728"/>
              <a:gd name="connsiteX4" fmla="*/ 351048 w 1543905"/>
              <a:gd name="connsiteY4" fmla="*/ 1020403 h 1399728"/>
              <a:gd name="connsiteX5" fmla="*/ 163525 w 1543905"/>
              <a:gd name="connsiteY5" fmla="*/ 1020403 h 1399728"/>
              <a:gd name="connsiteX6" fmla="*/ 163153 w 1543905"/>
              <a:gd name="connsiteY6" fmla="*/ 1020031 h 1399728"/>
              <a:gd name="connsiteX7" fmla="*/ 163153 w 1543905"/>
              <a:gd name="connsiteY7" fmla="*/ 523503 h 1399728"/>
              <a:gd name="connsiteX8" fmla="*/ 163153 w 1543905"/>
              <a:gd name="connsiteY8" fmla="*/ 523317 h 1399728"/>
              <a:gd name="connsiteX9" fmla="*/ 163339 w 1543905"/>
              <a:gd name="connsiteY9" fmla="*/ 523131 h 1399728"/>
              <a:gd name="connsiteX10" fmla="*/ 351048 w 1543905"/>
              <a:gd name="connsiteY10" fmla="*/ 523131 h 1399728"/>
              <a:gd name="connsiteX11" fmla="*/ 351048 w 1543905"/>
              <a:gd name="connsiteY11" fmla="*/ 411696 h 1399728"/>
              <a:gd name="connsiteX12" fmla="*/ 163339 w 1543905"/>
              <a:gd name="connsiteY12" fmla="*/ 411696 h 1399728"/>
              <a:gd name="connsiteX13" fmla="*/ 51346 w 1543905"/>
              <a:gd name="connsiteY13" fmla="*/ 523689 h 1399728"/>
              <a:gd name="connsiteX14" fmla="*/ 51346 w 1543905"/>
              <a:gd name="connsiteY14" fmla="*/ 1020217 h 1399728"/>
              <a:gd name="connsiteX15" fmla="*/ 163339 w 1543905"/>
              <a:gd name="connsiteY15" fmla="*/ 1132210 h 1399728"/>
              <a:gd name="connsiteX16" fmla="*/ 351048 w 1543905"/>
              <a:gd name="connsiteY16" fmla="*/ 1132210 h 1399728"/>
              <a:gd name="connsiteX17" fmla="*/ 463042 w 1543905"/>
              <a:gd name="connsiteY17" fmla="*/ 1020217 h 1399728"/>
              <a:gd name="connsiteX18" fmla="*/ 463042 w 1543905"/>
              <a:gd name="connsiteY18" fmla="*/ 523503 h 1399728"/>
              <a:gd name="connsiteX19" fmla="*/ 351048 w 1543905"/>
              <a:gd name="connsiteY19" fmla="*/ 411696 h 1399728"/>
              <a:gd name="connsiteX20" fmla="*/ 865808 w 1543905"/>
              <a:gd name="connsiteY20" fmla="*/ 111621 h 1399728"/>
              <a:gd name="connsiteX21" fmla="*/ 866180 w 1543905"/>
              <a:gd name="connsiteY21" fmla="*/ 111807 h 1399728"/>
              <a:gd name="connsiteX22" fmla="*/ 866180 w 1543905"/>
              <a:gd name="connsiteY22" fmla="*/ 1020031 h 1399728"/>
              <a:gd name="connsiteX23" fmla="*/ 865808 w 1543905"/>
              <a:gd name="connsiteY23" fmla="*/ 1020403 h 1399728"/>
              <a:gd name="connsiteX24" fmla="*/ 678284 w 1543905"/>
              <a:gd name="connsiteY24" fmla="*/ 1020403 h 1399728"/>
              <a:gd name="connsiteX25" fmla="*/ 677912 w 1543905"/>
              <a:gd name="connsiteY25" fmla="*/ 1020031 h 1399728"/>
              <a:gd name="connsiteX26" fmla="*/ 677912 w 1543905"/>
              <a:gd name="connsiteY26" fmla="*/ 111993 h 1399728"/>
              <a:gd name="connsiteX27" fmla="*/ 677912 w 1543905"/>
              <a:gd name="connsiteY27" fmla="*/ 111807 h 1399728"/>
              <a:gd name="connsiteX28" fmla="*/ 678098 w 1543905"/>
              <a:gd name="connsiteY28" fmla="*/ 111621 h 1399728"/>
              <a:gd name="connsiteX29" fmla="*/ 865808 w 1543905"/>
              <a:gd name="connsiteY29" fmla="*/ 111621 h 1399728"/>
              <a:gd name="connsiteX30" fmla="*/ 865808 w 1543905"/>
              <a:gd name="connsiteY30" fmla="*/ 0 h 1399728"/>
              <a:gd name="connsiteX31" fmla="*/ 677912 w 1543905"/>
              <a:gd name="connsiteY31" fmla="*/ 0 h 1399728"/>
              <a:gd name="connsiteX32" fmla="*/ 565919 w 1543905"/>
              <a:gd name="connsiteY32" fmla="*/ 111993 h 1399728"/>
              <a:gd name="connsiteX33" fmla="*/ 565919 w 1543905"/>
              <a:gd name="connsiteY33" fmla="*/ 1020217 h 1399728"/>
              <a:gd name="connsiteX34" fmla="*/ 677912 w 1543905"/>
              <a:gd name="connsiteY34" fmla="*/ 1132210 h 1399728"/>
              <a:gd name="connsiteX35" fmla="*/ 865622 w 1543905"/>
              <a:gd name="connsiteY35" fmla="*/ 1132210 h 1399728"/>
              <a:gd name="connsiteX36" fmla="*/ 977615 w 1543905"/>
              <a:gd name="connsiteY36" fmla="*/ 1020217 h 1399728"/>
              <a:gd name="connsiteX37" fmla="*/ 977615 w 1543905"/>
              <a:gd name="connsiteY37" fmla="*/ 111993 h 1399728"/>
              <a:gd name="connsiteX38" fmla="*/ 865808 w 1543905"/>
              <a:gd name="connsiteY38" fmla="*/ 0 h 1399728"/>
              <a:gd name="connsiteX39" fmla="*/ 1380381 w 1543905"/>
              <a:gd name="connsiteY39" fmla="*/ 729072 h 1399728"/>
              <a:gd name="connsiteX40" fmla="*/ 1380753 w 1543905"/>
              <a:gd name="connsiteY40" fmla="*/ 729258 h 1399728"/>
              <a:gd name="connsiteX41" fmla="*/ 1380753 w 1543905"/>
              <a:gd name="connsiteY41" fmla="*/ 1020031 h 1399728"/>
              <a:gd name="connsiteX42" fmla="*/ 1380381 w 1543905"/>
              <a:gd name="connsiteY42" fmla="*/ 1020403 h 1399728"/>
              <a:gd name="connsiteX43" fmla="*/ 1192858 w 1543905"/>
              <a:gd name="connsiteY43" fmla="*/ 1020403 h 1399728"/>
              <a:gd name="connsiteX44" fmla="*/ 1192485 w 1543905"/>
              <a:gd name="connsiteY44" fmla="*/ 1020031 h 1399728"/>
              <a:gd name="connsiteX45" fmla="*/ 1192485 w 1543905"/>
              <a:gd name="connsiteY45" fmla="*/ 729444 h 1399728"/>
              <a:gd name="connsiteX46" fmla="*/ 1192485 w 1543905"/>
              <a:gd name="connsiteY46" fmla="*/ 729258 h 1399728"/>
              <a:gd name="connsiteX47" fmla="*/ 1192671 w 1543905"/>
              <a:gd name="connsiteY47" fmla="*/ 729072 h 1399728"/>
              <a:gd name="connsiteX48" fmla="*/ 1380381 w 1543905"/>
              <a:gd name="connsiteY48" fmla="*/ 729072 h 1399728"/>
              <a:gd name="connsiteX49" fmla="*/ 1380381 w 1543905"/>
              <a:gd name="connsiteY49" fmla="*/ 617451 h 1399728"/>
              <a:gd name="connsiteX50" fmla="*/ 1192671 w 1543905"/>
              <a:gd name="connsiteY50" fmla="*/ 617451 h 1399728"/>
              <a:gd name="connsiteX51" fmla="*/ 1080678 w 1543905"/>
              <a:gd name="connsiteY51" fmla="*/ 729444 h 1399728"/>
              <a:gd name="connsiteX52" fmla="*/ 1080678 w 1543905"/>
              <a:gd name="connsiteY52" fmla="*/ 1020031 h 1399728"/>
              <a:gd name="connsiteX53" fmla="*/ 1192671 w 1543905"/>
              <a:gd name="connsiteY53" fmla="*/ 1132024 h 1399728"/>
              <a:gd name="connsiteX54" fmla="*/ 1380381 w 1543905"/>
              <a:gd name="connsiteY54" fmla="*/ 1132024 h 1399728"/>
              <a:gd name="connsiteX55" fmla="*/ 1492374 w 1543905"/>
              <a:gd name="connsiteY55" fmla="*/ 1020031 h 1399728"/>
              <a:gd name="connsiteX56" fmla="*/ 1492374 w 1543905"/>
              <a:gd name="connsiteY56" fmla="*/ 729444 h 1399728"/>
              <a:gd name="connsiteX57" fmla="*/ 1380381 w 1543905"/>
              <a:gd name="connsiteY57" fmla="*/ 617451 h 1399728"/>
              <a:gd name="connsiteX58" fmla="*/ 1481956 w 1543905"/>
              <a:gd name="connsiteY58" fmla="*/ 1276201 h 1399728"/>
              <a:gd name="connsiteX59" fmla="*/ 61764 w 1543905"/>
              <a:gd name="connsiteY59" fmla="*/ 1276201 h 1399728"/>
              <a:gd name="connsiteX60" fmla="*/ 0 w 1543905"/>
              <a:gd name="connsiteY60" fmla="*/ 1337965 h 1399728"/>
              <a:gd name="connsiteX61" fmla="*/ 61764 w 1543905"/>
              <a:gd name="connsiteY61" fmla="*/ 1399729 h 1399728"/>
              <a:gd name="connsiteX62" fmla="*/ 1482142 w 1543905"/>
              <a:gd name="connsiteY62" fmla="*/ 1399729 h 1399728"/>
              <a:gd name="connsiteX63" fmla="*/ 1543906 w 1543905"/>
              <a:gd name="connsiteY63" fmla="*/ 1337965 h 1399728"/>
              <a:gd name="connsiteX64" fmla="*/ 1481956 w 1543905"/>
              <a:gd name="connsiteY64" fmla="*/ 1276201 h 1399728"/>
            </a:gdLst>
            <a:ahLst/>
            <a:cxnLst/>
            <a:rect l="l" t="t" r="r" b="b"/>
            <a:pathLst>
              <a:path w="1543905" h="1399728">
                <a:moveTo>
                  <a:pt x="351048" y="523317"/>
                </a:moveTo>
                <a:cubicBezTo>
                  <a:pt x="351234" y="523317"/>
                  <a:pt x="351234" y="523317"/>
                  <a:pt x="351048" y="523317"/>
                </a:cubicBezTo>
                <a:cubicBezTo>
                  <a:pt x="351234" y="523317"/>
                  <a:pt x="351420" y="523503"/>
                  <a:pt x="351420" y="523503"/>
                </a:cubicBezTo>
                <a:lnTo>
                  <a:pt x="351420" y="1020031"/>
                </a:lnTo>
                <a:lnTo>
                  <a:pt x="351048" y="1020403"/>
                </a:lnTo>
                <a:lnTo>
                  <a:pt x="163525" y="1020403"/>
                </a:lnTo>
                <a:lnTo>
                  <a:pt x="163153" y="1020031"/>
                </a:lnTo>
                <a:lnTo>
                  <a:pt x="163153" y="523503"/>
                </a:lnTo>
                <a:lnTo>
                  <a:pt x="163153" y="523317"/>
                </a:lnTo>
                <a:lnTo>
                  <a:pt x="163339" y="523131"/>
                </a:lnTo>
                <a:lnTo>
                  <a:pt x="351048" y="523131"/>
                </a:lnTo>
                <a:moveTo>
                  <a:pt x="351048" y="411696"/>
                </a:moveTo>
                <a:lnTo>
                  <a:pt x="163339" y="411696"/>
                </a:lnTo>
                <a:cubicBezTo>
                  <a:pt x="101575" y="411696"/>
                  <a:pt x="51346" y="461739"/>
                  <a:pt x="51346" y="523689"/>
                </a:cubicBezTo>
                <a:lnTo>
                  <a:pt x="51346" y="1020217"/>
                </a:lnTo>
                <a:cubicBezTo>
                  <a:pt x="51346" y="1081795"/>
                  <a:pt x="101761" y="1132210"/>
                  <a:pt x="163339" y="1132210"/>
                </a:cubicBezTo>
                <a:lnTo>
                  <a:pt x="351048" y="1132210"/>
                </a:lnTo>
                <a:cubicBezTo>
                  <a:pt x="412626" y="1132210"/>
                  <a:pt x="463042" y="1081795"/>
                  <a:pt x="463042" y="1020217"/>
                </a:cubicBezTo>
                <a:lnTo>
                  <a:pt x="463042" y="523503"/>
                </a:lnTo>
                <a:cubicBezTo>
                  <a:pt x="463042" y="461739"/>
                  <a:pt x="412998" y="411696"/>
                  <a:pt x="351048" y="411696"/>
                </a:cubicBezTo>
                <a:close/>
                <a:moveTo>
                  <a:pt x="865808" y="111621"/>
                </a:moveTo>
                <a:cubicBezTo>
                  <a:pt x="865994" y="111621"/>
                  <a:pt x="866180" y="111807"/>
                  <a:pt x="866180" y="111807"/>
                </a:cubicBezTo>
                <a:lnTo>
                  <a:pt x="866180" y="1020031"/>
                </a:lnTo>
                <a:lnTo>
                  <a:pt x="865808" y="1020403"/>
                </a:lnTo>
                <a:lnTo>
                  <a:pt x="678284" y="1020403"/>
                </a:lnTo>
                <a:lnTo>
                  <a:pt x="677912" y="1020031"/>
                </a:lnTo>
                <a:lnTo>
                  <a:pt x="677912" y="111993"/>
                </a:lnTo>
                <a:lnTo>
                  <a:pt x="677912" y="111807"/>
                </a:lnTo>
                <a:lnTo>
                  <a:pt x="678098" y="111621"/>
                </a:lnTo>
                <a:lnTo>
                  <a:pt x="865808" y="111621"/>
                </a:lnTo>
                <a:moveTo>
                  <a:pt x="865808" y="0"/>
                </a:moveTo>
                <a:lnTo>
                  <a:pt x="677912" y="0"/>
                </a:lnTo>
                <a:cubicBezTo>
                  <a:pt x="616148" y="0"/>
                  <a:pt x="565919" y="50043"/>
                  <a:pt x="565919" y="111993"/>
                </a:cubicBezTo>
                <a:lnTo>
                  <a:pt x="565919" y="1020217"/>
                </a:lnTo>
                <a:cubicBezTo>
                  <a:pt x="565919" y="1081795"/>
                  <a:pt x="616335" y="1132210"/>
                  <a:pt x="677912" y="1132210"/>
                </a:cubicBezTo>
                <a:lnTo>
                  <a:pt x="865622" y="1132210"/>
                </a:lnTo>
                <a:cubicBezTo>
                  <a:pt x="927199" y="1132210"/>
                  <a:pt x="977615" y="1081795"/>
                  <a:pt x="977615" y="1020217"/>
                </a:cubicBezTo>
                <a:lnTo>
                  <a:pt x="977615" y="111993"/>
                </a:lnTo>
                <a:cubicBezTo>
                  <a:pt x="977615" y="50043"/>
                  <a:pt x="927571" y="0"/>
                  <a:pt x="865808" y="0"/>
                </a:cubicBezTo>
                <a:close/>
                <a:moveTo>
                  <a:pt x="1380381" y="729072"/>
                </a:moveTo>
                <a:cubicBezTo>
                  <a:pt x="1380567" y="729072"/>
                  <a:pt x="1380753" y="729258"/>
                  <a:pt x="1380753" y="729258"/>
                </a:cubicBezTo>
                <a:lnTo>
                  <a:pt x="1380753" y="1020031"/>
                </a:lnTo>
                <a:lnTo>
                  <a:pt x="1380381" y="1020403"/>
                </a:lnTo>
                <a:lnTo>
                  <a:pt x="1192858" y="1020403"/>
                </a:lnTo>
                <a:lnTo>
                  <a:pt x="1192485" y="1020031"/>
                </a:lnTo>
                <a:lnTo>
                  <a:pt x="1192485" y="729444"/>
                </a:lnTo>
                <a:lnTo>
                  <a:pt x="1192485" y="729258"/>
                </a:lnTo>
                <a:lnTo>
                  <a:pt x="1192671" y="729072"/>
                </a:lnTo>
                <a:lnTo>
                  <a:pt x="1380381" y="729072"/>
                </a:lnTo>
                <a:moveTo>
                  <a:pt x="1380381" y="617451"/>
                </a:moveTo>
                <a:lnTo>
                  <a:pt x="1192671" y="617451"/>
                </a:lnTo>
                <a:cubicBezTo>
                  <a:pt x="1130908" y="617451"/>
                  <a:pt x="1080678" y="667494"/>
                  <a:pt x="1080678" y="729444"/>
                </a:cubicBezTo>
                <a:lnTo>
                  <a:pt x="1080678" y="1020031"/>
                </a:lnTo>
                <a:cubicBezTo>
                  <a:pt x="1080678" y="1081608"/>
                  <a:pt x="1131094" y="1132024"/>
                  <a:pt x="1192671" y="1132024"/>
                </a:cubicBezTo>
                <a:lnTo>
                  <a:pt x="1380381" y="1132024"/>
                </a:lnTo>
                <a:cubicBezTo>
                  <a:pt x="1441959" y="1132024"/>
                  <a:pt x="1492374" y="1081608"/>
                  <a:pt x="1492374" y="1020031"/>
                </a:cubicBezTo>
                <a:lnTo>
                  <a:pt x="1492374" y="729444"/>
                </a:lnTo>
                <a:cubicBezTo>
                  <a:pt x="1492374" y="667680"/>
                  <a:pt x="1442145" y="617451"/>
                  <a:pt x="1380381" y="617451"/>
                </a:cubicBezTo>
                <a:close/>
                <a:moveTo>
                  <a:pt x="1481956" y="1276201"/>
                </a:moveTo>
                <a:lnTo>
                  <a:pt x="61764" y="1276201"/>
                </a:lnTo>
                <a:cubicBezTo>
                  <a:pt x="27719" y="1276201"/>
                  <a:pt x="0" y="1303920"/>
                  <a:pt x="0" y="1337965"/>
                </a:cubicBezTo>
                <a:cubicBezTo>
                  <a:pt x="0" y="1372009"/>
                  <a:pt x="27719" y="1399729"/>
                  <a:pt x="61764" y="1399729"/>
                </a:cubicBezTo>
                <a:lnTo>
                  <a:pt x="1482142" y="1399729"/>
                </a:lnTo>
                <a:cubicBezTo>
                  <a:pt x="1516187" y="1399729"/>
                  <a:pt x="1543906" y="1372009"/>
                  <a:pt x="1543906" y="1337965"/>
                </a:cubicBezTo>
                <a:cubicBezTo>
                  <a:pt x="1543720" y="1303734"/>
                  <a:pt x="1516187" y="1276201"/>
                  <a:pt x="1481956" y="12762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13" name="标题 1"/>
          <p:cNvSpPr txBox="1"/>
          <p:nvPr/>
        </p:nvSpPr>
        <p:spPr>
          <a:xfrm>
            <a:off x="10170520" y="1323103"/>
            <a:ext cx="338810" cy="352306"/>
          </a:xfrm>
          <a:custGeom>
            <a:avLst/>
            <a:gdLst>
              <a:gd name="connsiteX0" fmla="*/ 337768 w 1372282"/>
              <a:gd name="connsiteY0" fmla="*/ 1315328 h 1426949"/>
              <a:gd name="connsiteX1" fmla="*/ 530173 w 1372282"/>
              <a:gd name="connsiteY1" fmla="*/ 1315328 h 1426949"/>
              <a:gd name="connsiteX2" fmla="*/ 842109 w 1372282"/>
              <a:gd name="connsiteY2" fmla="*/ 1315328 h 1426949"/>
              <a:gd name="connsiteX3" fmla="*/ 1034514 w 1372282"/>
              <a:gd name="connsiteY3" fmla="*/ 1315328 h 1426949"/>
              <a:gd name="connsiteX4" fmla="*/ 1090325 w 1372282"/>
              <a:gd name="connsiteY4" fmla="*/ 1371139 h 1426949"/>
              <a:gd name="connsiteX5" fmla="*/ 1034514 w 1372282"/>
              <a:gd name="connsiteY5" fmla="*/ 1426949 h 1426949"/>
              <a:gd name="connsiteX6" fmla="*/ 842109 w 1372282"/>
              <a:gd name="connsiteY6" fmla="*/ 1426949 h 1426949"/>
              <a:gd name="connsiteX7" fmla="*/ 530173 w 1372282"/>
              <a:gd name="connsiteY7" fmla="*/ 1426949 h 1426949"/>
              <a:gd name="connsiteX8" fmla="*/ 337768 w 1372282"/>
              <a:gd name="connsiteY8" fmla="*/ 1426949 h 1426949"/>
              <a:gd name="connsiteX9" fmla="*/ 281957 w 1372282"/>
              <a:gd name="connsiteY9" fmla="*/ 1371139 h 1426949"/>
              <a:gd name="connsiteX10" fmla="*/ 337768 w 1372282"/>
              <a:gd name="connsiteY10" fmla="*/ 1315328 h 1426949"/>
              <a:gd name="connsiteX11" fmla="*/ 686154 w 1372282"/>
              <a:gd name="connsiteY11" fmla="*/ 111621 h 1426949"/>
              <a:gd name="connsiteX12" fmla="*/ 237624 w 1372282"/>
              <a:gd name="connsiteY12" fmla="*/ 560152 h 1426949"/>
              <a:gd name="connsiteX13" fmla="*/ 237624 w 1372282"/>
              <a:gd name="connsiteY13" fmla="*/ 985614 h 1426949"/>
              <a:gd name="connsiteX14" fmla="*/ 229252 w 1372282"/>
              <a:gd name="connsiteY14" fmla="*/ 1014822 h 1426949"/>
              <a:gd name="connsiteX15" fmla="*/ 155768 w 1372282"/>
              <a:gd name="connsiteY15" fmla="*/ 1134814 h 1426949"/>
              <a:gd name="connsiteX16" fmla="*/ 1214680 w 1372282"/>
              <a:gd name="connsiteY16" fmla="*/ 1134814 h 1426949"/>
              <a:gd name="connsiteX17" fmla="*/ 1143429 w 1372282"/>
              <a:gd name="connsiteY17" fmla="*/ 1023565 h 1426949"/>
              <a:gd name="connsiteX18" fmla="*/ 1134685 w 1372282"/>
              <a:gd name="connsiteY18" fmla="*/ 993428 h 1426949"/>
              <a:gd name="connsiteX19" fmla="*/ 1134685 w 1372282"/>
              <a:gd name="connsiteY19" fmla="*/ 560152 h 1426949"/>
              <a:gd name="connsiteX20" fmla="*/ 686154 w 1372282"/>
              <a:gd name="connsiteY20" fmla="*/ 111621 h 1426949"/>
              <a:gd name="connsiteX21" fmla="*/ 686154 w 1372282"/>
              <a:gd name="connsiteY21" fmla="*/ 0 h 1426949"/>
              <a:gd name="connsiteX22" fmla="*/ 903815 w 1372282"/>
              <a:gd name="connsiteY22" fmla="*/ 44276 h 1426949"/>
              <a:gd name="connsiteX23" fmla="*/ 1081851 w 1372282"/>
              <a:gd name="connsiteY23" fmla="*/ 164455 h 1426949"/>
              <a:gd name="connsiteX24" fmla="*/ 1202030 w 1372282"/>
              <a:gd name="connsiteY24" fmla="*/ 342491 h 1426949"/>
              <a:gd name="connsiteX25" fmla="*/ 1246306 w 1372282"/>
              <a:gd name="connsiteY25" fmla="*/ 560152 h 1426949"/>
              <a:gd name="connsiteX26" fmla="*/ 1246306 w 1372282"/>
              <a:gd name="connsiteY26" fmla="*/ 977243 h 1426949"/>
              <a:gd name="connsiteX27" fmla="*/ 1363508 w 1372282"/>
              <a:gd name="connsiteY27" fmla="*/ 1160487 h 1426949"/>
              <a:gd name="connsiteX28" fmla="*/ 1365369 w 1372282"/>
              <a:gd name="connsiteY28" fmla="*/ 1217414 h 1426949"/>
              <a:gd name="connsiteX29" fmla="*/ 1316628 w 1372282"/>
              <a:gd name="connsiteY29" fmla="*/ 1246436 h 1426949"/>
              <a:gd name="connsiteX30" fmla="*/ 55867 w 1372282"/>
              <a:gd name="connsiteY30" fmla="*/ 1246436 h 1426949"/>
              <a:gd name="connsiteX31" fmla="*/ 7126 w 1372282"/>
              <a:gd name="connsiteY31" fmla="*/ 1217786 h 1426949"/>
              <a:gd name="connsiteX32" fmla="*/ 8242 w 1372282"/>
              <a:gd name="connsiteY32" fmla="*/ 1161232 h 1426949"/>
              <a:gd name="connsiteX33" fmla="*/ 126002 w 1372282"/>
              <a:gd name="connsiteY33" fmla="*/ 969801 h 1426949"/>
              <a:gd name="connsiteX34" fmla="*/ 126002 w 1372282"/>
              <a:gd name="connsiteY34" fmla="*/ 560152 h 1426949"/>
              <a:gd name="connsiteX35" fmla="*/ 170279 w 1372282"/>
              <a:gd name="connsiteY35" fmla="*/ 342491 h 1426949"/>
              <a:gd name="connsiteX36" fmla="*/ 290458 w 1372282"/>
              <a:gd name="connsiteY36" fmla="*/ 164455 h 1426949"/>
              <a:gd name="connsiteX37" fmla="*/ 468493 w 1372282"/>
              <a:gd name="connsiteY37" fmla="*/ 44276 h 1426949"/>
              <a:gd name="connsiteX38" fmla="*/ 686154 w 1372282"/>
              <a:gd name="connsiteY38" fmla="*/ 0 h 1426949"/>
            </a:gdLst>
            <a:ahLst/>
            <a:cxnLst/>
            <a:rect l="l" t="t" r="r" b="b"/>
            <a:pathLst>
              <a:path w="1372282" h="1426949">
                <a:moveTo>
                  <a:pt x="337768" y="1315328"/>
                </a:moveTo>
                <a:lnTo>
                  <a:pt x="530173" y="1315328"/>
                </a:lnTo>
                <a:lnTo>
                  <a:pt x="842109" y="1315328"/>
                </a:lnTo>
                <a:lnTo>
                  <a:pt x="1034514" y="1315328"/>
                </a:lnTo>
                <a:cubicBezTo>
                  <a:pt x="1065396" y="1315328"/>
                  <a:pt x="1090325" y="1340257"/>
                  <a:pt x="1090325" y="1371139"/>
                </a:cubicBezTo>
                <a:cubicBezTo>
                  <a:pt x="1090325" y="1402021"/>
                  <a:pt x="1065210" y="1426949"/>
                  <a:pt x="1034514" y="1426949"/>
                </a:cubicBezTo>
                <a:lnTo>
                  <a:pt x="842109" y="1426949"/>
                </a:lnTo>
                <a:lnTo>
                  <a:pt x="530173" y="1426949"/>
                </a:lnTo>
                <a:lnTo>
                  <a:pt x="337768" y="1426949"/>
                </a:lnTo>
                <a:cubicBezTo>
                  <a:pt x="306886" y="1426949"/>
                  <a:pt x="281957" y="1402021"/>
                  <a:pt x="281957" y="1371139"/>
                </a:cubicBezTo>
                <a:cubicBezTo>
                  <a:pt x="281957" y="1340257"/>
                  <a:pt x="306886" y="1315328"/>
                  <a:pt x="337768" y="1315328"/>
                </a:cubicBezTo>
                <a:close/>
                <a:moveTo>
                  <a:pt x="686154" y="111621"/>
                </a:moveTo>
                <a:cubicBezTo>
                  <a:pt x="438914" y="111621"/>
                  <a:pt x="237624" y="312725"/>
                  <a:pt x="237624" y="560152"/>
                </a:cubicBezTo>
                <a:lnTo>
                  <a:pt x="237624" y="985614"/>
                </a:lnTo>
                <a:cubicBezTo>
                  <a:pt x="237624" y="996032"/>
                  <a:pt x="234833" y="1006078"/>
                  <a:pt x="229252" y="1014822"/>
                </a:cubicBezTo>
                <a:lnTo>
                  <a:pt x="155768" y="1134814"/>
                </a:lnTo>
                <a:lnTo>
                  <a:pt x="1214680" y="1134814"/>
                </a:lnTo>
                <a:lnTo>
                  <a:pt x="1143429" y="1023565"/>
                </a:lnTo>
                <a:cubicBezTo>
                  <a:pt x="1137662" y="1014636"/>
                  <a:pt x="1134685" y="1004218"/>
                  <a:pt x="1134685" y="993428"/>
                </a:cubicBezTo>
                <a:lnTo>
                  <a:pt x="1134685" y="560152"/>
                </a:lnTo>
                <a:cubicBezTo>
                  <a:pt x="1134685" y="312911"/>
                  <a:pt x="933581" y="111621"/>
                  <a:pt x="686154" y="111621"/>
                </a:cubicBezTo>
                <a:close/>
                <a:moveTo>
                  <a:pt x="686154" y="0"/>
                </a:moveTo>
                <a:cubicBezTo>
                  <a:pt x="761499" y="0"/>
                  <a:pt x="834610" y="14883"/>
                  <a:pt x="903815" y="44276"/>
                </a:cubicBezTo>
                <a:cubicBezTo>
                  <a:pt x="970416" y="72554"/>
                  <a:pt x="1030319" y="113109"/>
                  <a:pt x="1081851" y="164455"/>
                </a:cubicBezTo>
                <a:cubicBezTo>
                  <a:pt x="1133383" y="215987"/>
                  <a:pt x="1173753" y="275890"/>
                  <a:pt x="1202030" y="342491"/>
                </a:cubicBezTo>
                <a:cubicBezTo>
                  <a:pt x="1231423" y="411510"/>
                  <a:pt x="1246306" y="484808"/>
                  <a:pt x="1246306" y="560152"/>
                </a:cubicBezTo>
                <a:lnTo>
                  <a:pt x="1246306" y="977243"/>
                </a:lnTo>
                <a:lnTo>
                  <a:pt x="1363508" y="1160487"/>
                </a:lnTo>
                <a:cubicBezTo>
                  <a:pt x="1374484" y="1177603"/>
                  <a:pt x="1375229" y="1199555"/>
                  <a:pt x="1365369" y="1217414"/>
                </a:cubicBezTo>
                <a:cubicBezTo>
                  <a:pt x="1355695" y="1235273"/>
                  <a:pt x="1336905" y="1246436"/>
                  <a:pt x="1316628" y="1246436"/>
                </a:cubicBezTo>
                <a:lnTo>
                  <a:pt x="55867" y="1246436"/>
                </a:lnTo>
                <a:cubicBezTo>
                  <a:pt x="35589" y="1246436"/>
                  <a:pt x="16986" y="1235460"/>
                  <a:pt x="7126" y="1217786"/>
                </a:cubicBezTo>
                <a:cubicBezTo>
                  <a:pt x="-2734" y="1200113"/>
                  <a:pt x="-2362" y="1178533"/>
                  <a:pt x="8242" y="1161232"/>
                </a:cubicBezTo>
                <a:lnTo>
                  <a:pt x="126002" y="969801"/>
                </a:lnTo>
                <a:lnTo>
                  <a:pt x="126002" y="560152"/>
                </a:lnTo>
                <a:cubicBezTo>
                  <a:pt x="126002" y="484808"/>
                  <a:pt x="140885" y="411696"/>
                  <a:pt x="170279" y="342491"/>
                </a:cubicBezTo>
                <a:cubicBezTo>
                  <a:pt x="198556" y="275890"/>
                  <a:pt x="239112" y="215987"/>
                  <a:pt x="290458" y="164455"/>
                </a:cubicBezTo>
                <a:cubicBezTo>
                  <a:pt x="341803" y="112923"/>
                  <a:pt x="401893" y="72554"/>
                  <a:pt x="468493" y="44276"/>
                </a:cubicBezTo>
                <a:cubicBezTo>
                  <a:pt x="537512" y="14883"/>
                  <a:pt x="610810" y="0"/>
                  <a:pt x="686154"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14" name="标题 1"/>
          <p:cNvSpPr txBox="1"/>
          <p:nvPr/>
        </p:nvSpPr>
        <p:spPr>
          <a:xfrm>
            <a:off x="11014862" y="1358998"/>
            <a:ext cx="352306" cy="332056"/>
          </a:xfrm>
          <a:custGeom>
            <a:avLst/>
            <a:gdLst>
              <a:gd name="connsiteX0" fmla="*/ 1110072 w 1498885"/>
              <a:gd name="connsiteY0" fmla="*/ 1039039 h 1412736"/>
              <a:gd name="connsiteX1" fmla="*/ 1149511 w 1498885"/>
              <a:gd name="connsiteY1" fmla="*/ 1055363 h 1412736"/>
              <a:gd name="connsiteX2" fmla="*/ 1371451 w 1498885"/>
              <a:gd name="connsiteY2" fmla="*/ 1277303 h 1412736"/>
              <a:gd name="connsiteX3" fmla="*/ 1371451 w 1498885"/>
              <a:gd name="connsiteY3" fmla="*/ 1356182 h 1412736"/>
              <a:gd name="connsiteX4" fmla="*/ 1332012 w 1498885"/>
              <a:gd name="connsiteY4" fmla="*/ 1372553 h 1412736"/>
              <a:gd name="connsiteX5" fmla="*/ 1292572 w 1498885"/>
              <a:gd name="connsiteY5" fmla="*/ 1356182 h 1412736"/>
              <a:gd name="connsiteX6" fmla="*/ 1070632 w 1498885"/>
              <a:gd name="connsiteY6" fmla="*/ 1134242 h 1412736"/>
              <a:gd name="connsiteX7" fmla="*/ 1070632 w 1498885"/>
              <a:gd name="connsiteY7" fmla="*/ 1055363 h 1412736"/>
              <a:gd name="connsiteX8" fmla="*/ 1110072 w 1498885"/>
              <a:gd name="connsiteY8" fmla="*/ 1039039 h 1412736"/>
              <a:gd name="connsiteX9" fmla="*/ 1110072 w 1498885"/>
              <a:gd name="connsiteY9" fmla="*/ 705989 h 1412736"/>
              <a:gd name="connsiteX10" fmla="*/ 1443075 w 1498885"/>
              <a:gd name="connsiteY10" fmla="*/ 705989 h 1412736"/>
              <a:gd name="connsiteX11" fmla="*/ 1498885 w 1498885"/>
              <a:gd name="connsiteY11" fmla="*/ 761800 h 1412736"/>
              <a:gd name="connsiteX12" fmla="*/ 1443075 w 1498885"/>
              <a:gd name="connsiteY12" fmla="*/ 817611 h 1412736"/>
              <a:gd name="connsiteX13" fmla="*/ 1110072 w 1498885"/>
              <a:gd name="connsiteY13" fmla="*/ 817611 h 1412736"/>
              <a:gd name="connsiteX14" fmla="*/ 1054261 w 1498885"/>
              <a:gd name="connsiteY14" fmla="*/ 761800 h 1412736"/>
              <a:gd name="connsiteX15" fmla="*/ 1110072 w 1498885"/>
              <a:gd name="connsiteY15" fmla="*/ 705989 h 1412736"/>
              <a:gd name="connsiteX16" fmla="*/ 1332012 w 1498885"/>
              <a:gd name="connsiteY16" fmla="*/ 151093 h 1412736"/>
              <a:gd name="connsiteX17" fmla="*/ 1371451 w 1498885"/>
              <a:gd name="connsiteY17" fmla="*/ 167418 h 1412736"/>
              <a:gd name="connsiteX18" fmla="*/ 1371451 w 1498885"/>
              <a:gd name="connsiteY18" fmla="*/ 246297 h 1412736"/>
              <a:gd name="connsiteX19" fmla="*/ 1149511 w 1498885"/>
              <a:gd name="connsiteY19" fmla="*/ 468236 h 1412736"/>
              <a:gd name="connsiteX20" fmla="*/ 1110072 w 1498885"/>
              <a:gd name="connsiteY20" fmla="*/ 484608 h 1412736"/>
              <a:gd name="connsiteX21" fmla="*/ 1070632 w 1498885"/>
              <a:gd name="connsiteY21" fmla="*/ 468236 h 1412736"/>
              <a:gd name="connsiteX22" fmla="*/ 1070632 w 1498885"/>
              <a:gd name="connsiteY22" fmla="*/ 389358 h 1412736"/>
              <a:gd name="connsiteX23" fmla="*/ 1292572 w 1498885"/>
              <a:gd name="connsiteY23" fmla="*/ 167418 h 1412736"/>
              <a:gd name="connsiteX24" fmla="*/ 1332012 w 1498885"/>
              <a:gd name="connsiteY24" fmla="*/ 151093 h 1412736"/>
              <a:gd name="connsiteX25" fmla="*/ 709724 w 1498885"/>
              <a:gd name="connsiteY25" fmla="*/ 111607 h 1412736"/>
              <a:gd name="connsiteX26" fmla="*/ 649635 w 1498885"/>
              <a:gd name="connsiteY26" fmla="*/ 127420 h 1412736"/>
              <a:gd name="connsiteX27" fmla="*/ 174129 w 1498885"/>
              <a:gd name="connsiteY27" fmla="*/ 394752 h 1412736"/>
              <a:gd name="connsiteX28" fmla="*/ 111621 w 1498885"/>
              <a:gd name="connsiteY28" fmla="*/ 501536 h 1412736"/>
              <a:gd name="connsiteX29" fmla="*/ 111621 w 1498885"/>
              <a:gd name="connsiteY29" fmla="*/ 910814 h 1412736"/>
              <a:gd name="connsiteX30" fmla="*/ 174129 w 1498885"/>
              <a:gd name="connsiteY30" fmla="*/ 1017598 h 1412736"/>
              <a:gd name="connsiteX31" fmla="*/ 649821 w 1498885"/>
              <a:gd name="connsiteY31" fmla="*/ 1284930 h 1412736"/>
              <a:gd name="connsiteX32" fmla="*/ 771674 w 1498885"/>
              <a:gd name="connsiteY32" fmla="*/ 1283814 h 1412736"/>
              <a:gd name="connsiteX33" fmla="*/ 832321 w 1498885"/>
              <a:gd name="connsiteY33" fmla="*/ 1178146 h 1412736"/>
              <a:gd name="connsiteX34" fmla="*/ 832321 w 1498885"/>
              <a:gd name="connsiteY34" fmla="*/ 234204 h 1412736"/>
              <a:gd name="connsiteX35" fmla="*/ 771674 w 1498885"/>
              <a:gd name="connsiteY35" fmla="*/ 128536 h 1412736"/>
              <a:gd name="connsiteX36" fmla="*/ 709724 w 1498885"/>
              <a:gd name="connsiteY36" fmla="*/ 111607 h 1412736"/>
              <a:gd name="connsiteX37" fmla="*/ 711864 w 1498885"/>
              <a:gd name="connsiteY37" fmla="*/ 9 h 1412736"/>
              <a:gd name="connsiteX38" fmla="*/ 828043 w 1498885"/>
              <a:gd name="connsiteY38" fmla="*/ 32356 h 1412736"/>
              <a:gd name="connsiteX39" fmla="*/ 943942 w 1498885"/>
              <a:gd name="connsiteY39" fmla="*/ 234390 h 1412736"/>
              <a:gd name="connsiteX40" fmla="*/ 943942 w 1498885"/>
              <a:gd name="connsiteY40" fmla="*/ 1178518 h 1412736"/>
              <a:gd name="connsiteX41" fmla="*/ 828043 w 1498885"/>
              <a:gd name="connsiteY41" fmla="*/ 1380552 h 1412736"/>
              <a:gd name="connsiteX42" fmla="*/ 709910 w 1498885"/>
              <a:gd name="connsiteY42" fmla="*/ 1412736 h 1412736"/>
              <a:gd name="connsiteX43" fmla="*/ 595126 w 1498885"/>
              <a:gd name="connsiteY43" fmla="*/ 1382413 h 1412736"/>
              <a:gd name="connsiteX44" fmla="*/ 119435 w 1498885"/>
              <a:gd name="connsiteY44" fmla="*/ 1115080 h 1412736"/>
              <a:gd name="connsiteX45" fmla="*/ 0 w 1498885"/>
              <a:gd name="connsiteY45" fmla="*/ 911000 h 1412736"/>
              <a:gd name="connsiteX46" fmla="*/ 0 w 1498885"/>
              <a:gd name="connsiteY46" fmla="*/ 501722 h 1412736"/>
              <a:gd name="connsiteX47" fmla="*/ 119435 w 1498885"/>
              <a:gd name="connsiteY47" fmla="*/ 297642 h 1412736"/>
              <a:gd name="connsiteX48" fmla="*/ 595126 w 1498885"/>
              <a:gd name="connsiteY48" fmla="*/ 30309 h 1412736"/>
              <a:gd name="connsiteX49" fmla="*/ 711864 w 1498885"/>
              <a:gd name="connsiteY49" fmla="*/ 9 h 1412736"/>
            </a:gdLst>
            <a:ahLst/>
            <a:cxnLst/>
            <a:rect l="l" t="t" r="r" b="b"/>
            <a:pathLst>
              <a:path w="1498885" h="1412736">
                <a:moveTo>
                  <a:pt x="1110072" y="1039039"/>
                </a:moveTo>
                <a:cubicBezTo>
                  <a:pt x="1124350" y="1039039"/>
                  <a:pt x="1138628" y="1044480"/>
                  <a:pt x="1149511" y="1055363"/>
                </a:cubicBezTo>
                <a:lnTo>
                  <a:pt x="1371451" y="1277303"/>
                </a:lnTo>
                <a:cubicBezTo>
                  <a:pt x="1393217" y="1299070"/>
                  <a:pt x="1393217" y="1334416"/>
                  <a:pt x="1371451" y="1356182"/>
                </a:cubicBezTo>
                <a:cubicBezTo>
                  <a:pt x="1360661" y="1366972"/>
                  <a:pt x="1346336" y="1372553"/>
                  <a:pt x="1332012" y="1372553"/>
                </a:cubicBezTo>
                <a:cubicBezTo>
                  <a:pt x="1317687" y="1372553"/>
                  <a:pt x="1303362" y="1367158"/>
                  <a:pt x="1292572" y="1356182"/>
                </a:cubicBezTo>
                <a:lnTo>
                  <a:pt x="1070632" y="1134242"/>
                </a:lnTo>
                <a:cubicBezTo>
                  <a:pt x="1048866" y="1112476"/>
                  <a:pt x="1048866" y="1077130"/>
                  <a:pt x="1070632" y="1055363"/>
                </a:cubicBezTo>
                <a:cubicBezTo>
                  <a:pt x="1081515" y="1044480"/>
                  <a:pt x="1095793" y="1039039"/>
                  <a:pt x="1110072" y="1039039"/>
                </a:cubicBezTo>
                <a:close/>
                <a:moveTo>
                  <a:pt x="1110072" y="705989"/>
                </a:moveTo>
                <a:lnTo>
                  <a:pt x="1443075" y="705989"/>
                </a:lnTo>
                <a:cubicBezTo>
                  <a:pt x="1473956" y="705989"/>
                  <a:pt x="1498885" y="730918"/>
                  <a:pt x="1498885" y="761800"/>
                </a:cubicBezTo>
                <a:cubicBezTo>
                  <a:pt x="1498885" y="792682"/>
                  <a:pt x="1473770" y="817611"/>
                  <a:pt x="1443075" y="817611"/>
                </a:cubicBezTo>
                <a:lnTo>
                  <a:pt x="1110072" y="817611"/>
                </a:lnTo>
                <a:cubicBezTo>
                  <a:pt x="1079190" y="817611"/>
                  <a:pt x="1054261" y="792682"/>
                  <a:pt x="1054261" y="761800"/>
                </a:cubicBezTo>
                <a:cubicBezTo>
                  <a:pt x="1054261" y="730918"/>
                  <a:pt x="1079190" y="705989"/>
                  <a:pt x="1110072" y="705989"/>
                </a:cubicBezTo>
                <a:close/>
                <a:moveTo>
                  <a:pt x="1332012" y="151093"/>
                </a:moveTo>
                <a:cubicBezTo>
                  <a:pt x="1346290" y="151093"/>
                  <a:pt x="1360568" y="156535"/>
                  <a:pt x="1371451" y="167418"/>
                </a:cubicBezTo>
                <a:cubicBezTo>
                  <a:pt x="1393217" y="189184"/>
                  <a:pt x="1393217" y="224530"/>
                  <a:pt x="1371451" y="246297"/>
                </a:cubicBezTo>
                <a:lnTo>
                  <a:pt x="1149511" y="468236"/>
                </a:lnTo>
                <a:cubicBezTo>
                  <a:pt x="1138721" y="479213"/>
                  <a:pt x="1124396" y="484608"/>
                  <a:pt x="1110072" y="484608"/>
                </a:cubicBezTo>
                <a:cubicBezTo>
                  <a:pt x="1095747" y="484608"/>
                  <a:pt x="1081422" y="479213"/>
                  <a:pt x="1070632" y="468236"/>
                </a:cubicBezTo>
                <a:cubicBezTo>
                  <a:pt x="1048866" y="446470"/>
                  <a:pt x="1048866" y="411124"/>
                  <a:pt x="1070632" y="389358"/>
                </a:cubicBezTo>
                <a:lnTo>
                  <a:pt x="1292572" y="167418"/>
                </a:lnTo>
                <a:cubicBezTo>
                  <a:pt x="1303455" y="156535"/>
                  <a:pt x="1317733" y="151093"/>
                  <a:pt x="1332012" y="151093"/>
                </a:cubicBezTo>
                <a:close/>
                <a:moveTo>
                  <a:pt x="709724" y="111607"/>
                </a:moveTo>
                <a:cubicBezTo>
                  <a:pt x="689074" y="111607"/>
                  <a:pt x="668610" y="116816"/>
                  <a:pt x="649635" y="127420"/>
                </a:cubicBezTo>
                <a:lnTo>
                  <a:pt x="174129" y="394752"/>
                </a:lnTo>
                <a:cubicBezTo>
                  <a:pt x="135620" y="416332"/>
                  <a:pt x="111621" y="457260"/>
                  <a:pt x="111621" y="501536"/>
                </a:cubicBezTo>
                <a:lnTo>
                  <a:pt x="111621" y="910814"/>
                </a:lnTo>
                <a:cubicBezTo>
                  <a:pt x="111621" y="955090"/>
                  <a:pt x="135620" y="996018"/>
                  <a:pt x="174129" y="1017598"/>
                </a:cubicBezTo>
                <a:lnTo>
                  <a:pt x="649821" y="1284930"/>
                </a:lnTo>
                <a:cubicBezTo>
                  <a:pt x="688144" y="1306510"/>
                  <a:pt x="733723" y="1306138"/>
                  <a:pt x="771674" y="1283814"/>
                </a:cubicBezTo>
                <a:cubicBezTo>
                  <a:pt x="809625" y="1261676"/>
                  <a:pt x="832321" y="1222050"/>
                  <a:pt x="832321" y="1178146"/>
                </a:cubicBezTo>
                <a:lnTo>
                  <a:pt x="832321" y="234204"/>
                </a:lnTo>
                <a:cubicBezTo>
                  <a:pt x="832321" y="190113"/>
                  <a:pt x="809625" y="150674"/>
                  <a:pt x="771674" y="128536"/>
                </a:cubicBezTo>
                <a:cubicBezTo>
                  <a:pt x="752326" y="117188"/>
                  <a:pt x="731118" y="111607"/>
                  <a:pt x="709724" y="111607"/>
                </a:cubicBezTo>
                <a:close/>
                <a:moveTo>
                  <a:pt x="711864" y="9"/>
                </a:moveTo>
                <a:cubicBezTo>
                  <a:pt x="751861" y="358"/>
                  <a:pt x="791766" y="11148"/>
                  <a:pt x="828043" y="32356"/>
                </a:cubicBezTo>
                <a:cubicBezTo>
                  <a:pt x="900596" y="74772"/>
                  <a:pt x="943942" y="150302"/>
                  <a:pt x="943942" y="234390"/>
                </a:cubicBezTo>
                <a:lnTo>
                  <a:pt x="943942" y="1178518"/>
                </a:lnTo>
                <a:cubicBezTo>
                  <a:pt x="943942" y="1262606"/>
                  <a:pt x="900596" y="1338136"/>
                  <a:pt x="828043" y="1380552"/>
                </a:cubicBezTo>
                <a:cubicBezTo>
                  <a:pt x="791208" y="1401946"/>
                  <a:pt x="750466" y="1412736"/>
                  <a:pt x="709910" y="1412736"/>
                </a:cubicBezTo>
                <a:cubicBezTo>
                  <a:pt x="670471" y="1412736"/>
                  <a:pt x="631217" y="1402691"/>
                  <a:pt x="595126" y="1382413"/>
                </a:cubicBezTo>
                <a:lnTo>
                  <a:pt x="119435" y="1115080"/>
                </a:lnTo>
                <a:cubicBezTo>
                  <a:pt x="45765" y="1073594"/>
                  <a:pt x="0" y="995460"/>
                  <a:pt x="0" y="911000"/>
                </a:cubicBezTo>
                <a:lnTo>
                  <a:pt x="0" y="501722"/>
                </a:lnTo>
                <a:cubicBezTo>
                  <a:pt x="0" y="417262"/>
                  <a:pt x="45765" y="338942"/>
                  <a:pt x="119435" y="297642"/>
                </a:cubicBezTo>
                <a:lnTo>
                  <a:pt x="595126" y="30309"/>
                </a:lnTo>
                <a:cubicBezTo>
                  <a:pt x="631775" y="9752"/>
                  <a:pt x="671866" y="-340"/>
                  <a:pt x="711864" y="9"/>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16" name="标题 1"/>
          <p:cNvSpPr txBox="1"/>
          <p:nvPr/>
        </p:nvSpPr>
        <p:spPr>
          <a:xfrm>
            <a:off x="916884" y="2933582"/>
            <a:ext cx="10093125" cy="1508569"/>
          </a:xfrm>
          <a:prstGeom prst="rect">
            <a:avLst/>
          </a:prstGeom>
          <a:noFill/>
          <a:ln>
            <a:noFill/>
          </a:ln>
        </p:spPr>
        <p:txBody>
          <a:bodyPr vert="horz" wrap="square" lIns="0" tIns="0" rIns="0" bIns="0" rtlCol="0" anchor="t"/>
          <a:lstStyle/>
          <a:p>
            <a:pPr algn="l">
              <a:lnSpc>
                <a:spcPct val="150000"/>
              </a:lnSpc>
            </a:pPr>
            <a:r>
              <a:rPr kumimoji="1" lang="en-GB" sz="2000" noProof="0" dirty="0">
                <a:ln w="12700">
                  <a:noFill/>
                </a:ln>
                <a:solidFill>
                  <a:srgbClr val="000000">
                    <a:alpha val="100000"/>
                  </a:srgbClr>
                </a:solidFill>
                <a:latin typeface="Times New Roman" panose="02020603050405020304" pitchFamily="18" charset="0"/>
                <a:ea typeface="Source Han Sans"/>
                <a:cs typeface="Times New Roman" panose="02020603050405020304" pitchFamily="18" charset="0"/>
              </a:rPr>
              <a:t>XYZ Corporation has not established formal leadership development initiatives, leaving employees without systematic training or mentorship. This contrasts with competitors that prioritise leadership pipelines.</a:t>
            </a:r>
            <a:endParaRPr kumimoji="1" lang="en-GB" sz="2800" noProof="0" dirty="0">
              <a:latin typeface="Times New Roman" panose="02020603050405020304" pitchFamily="18" charset="0"/>
              <a:cs typeface="Times New Roman" panose="02020603050405020304" pitchFamily="18" charset="0"/>
            </a:endParaRPr>
          </a:p>
        </p:txBody>
      </p:sp>
      <p:sp>
        <p:nvSpPr>
          <p:cNvPr id="17" name="标题 1"/>
          <p:cNvSpPr txBox="1"/>
          <p:nvPr/>
        </p:nvSpPr>
        <p:spPr>
          <a:xfrm>
            <a:off x="916885" y="1288575"/>
            <a:ext cx="5542910" cy="536419"/>
          </a:xfrm>
          <a:prstGeom prst="rect">
            <a:avLst/>
          </a:prstGeom>
          <a:noFill/>
          <a:ln>
            <a:noFill/>
          </a:ln>
        </p:spPr>
        <p:txBody>
          <a:bodyPr vert="horz" wrap="square" lIns="0" tIns="0" rIns="0" bIns="0" rtlCol="0" anchor="t"/>
          <a:lstStyle/>
          <a:p>
            <a:pPr algn="l">
              <a:lnSpc>
                <a:spcPct val="130000"/>
              </a:lnSpc>
            </a:pPr>
            <a:r>
              <a:rPr kumimoji="1" lang="en-GB" sz="2800" b="1" noProof="0"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1. Lack of Structured Programs</a:t>
            </a:r>
            <a:endParaRPr kumimoji="1" lang="en-GB" b="1" noProof="0" dirty="0">
              <a:latin typeface="Times New Roman" panose="02020603050405020304" pitchFamily="18" charset="0"/>
              <a:cs typeface="Times New Roman" panose="02020603050405020304" pitchFamily="18" charset="0"/>
            </a:endParaRPr>
          </a:p>
        </p:txBody>
      </p:sp>
      <p:sp>
        <p:nvSpPr>
          <p:cNvPr id="18"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19"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en-GB" noProof="0" dirty="0">
              <a:latin typeface="Times New Roman" panose="02020603050405020304" pitchFamily="18" charset="0"/>
              <a:cs typeface="Times New Roman" panose="02020603050405020304" pitchFamily="18" charset="0"/>
            </a:endParaRPr>
          </a:p>
        </p:txBody>
      </p:sp>
      <p:sp>
        <p:nvSpPr>
          <p:cNvPr id="20" name="文本框 19">
            <a:extLst>
              <a:ext uri="{FF2B5EF4-FFF2-40B4-BE49-F238E27FC236}">
                <a16:creationId xmlns:a16="http://schemas.microsoft.com/office/drawing/2014/main" id="{48FD9079-304A-DAF5-42AC-D5B3DE9EAE38}"/>
              </a:ext>
            </a:extLst>
          </p:cNvPr>
          <p:cNvSpPr txBox="1"/>
          <p:nvPr/>
        </p:nvSpPr>
        <p:spPr>
          <a:xfrm>
            <a:off x="3167540" y="437859"/>
            <a:ext cx="6145142" cy="523220"/>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Leadership Development Challenges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4"/>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dirty="0">
              <a:latin typeface="Times New Roman" panose="02020603050405020304" pitchFamily="18" charset="0"/>
              <a:cs typeface="Times New Roman" panose="02020603050405020304" pitchFamily="18" charset="0"/>
            </a:endParaRPr>
          </a:p>
        </p:txBody>
      </p:sp>
      <p:sp>
        <p:nvSpPr>
          <p:cNvPr id="3" name="标题 1"/>
          <p:cNvSpPr txBox="1"/>
          <p:nvPr/>
        </p:nvSpPr>
        <p:spPr>
          <a:xfrm>
            <a:off x="331119" y="2274781"/>
            <a:ext cx="900001" cy="900000"/>
          </a:xfrm>
          <a:prstGeom prst="ellipse">
            <a:avLst/>
          </a:prstGeom>
          <a:gradFill>
            <a:gsLst>
              <a:gs pos="6000">
                <a:schemeClr val="accent1">
                  <a:lumMod val="60000"/>
                  <a:lumOff val="40000"/>
                  <a:alpha val="100000"/>
                </a:schemeClr>
              </a:gs>
              <a:gs pos="100000">
                <a:schemeClr val="accent1">
                  <a:alpha val="100000"/>
                </a:schemeClr>
              </a:gs>
            </a:gsLst>
            <a:lin ang="2700000" scaled="0"/>
          </a:gradFill>
          <a:ln cap="sq">
            <a:noFill/>
            <a:prstDash val="solid"/>
            <a:miter/>
          </a:ln>
          <a:effectLst>
            <a:outerShdw blurRad="190500" dist="1016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4" name="标题 1"/>
          <p:cNvSpPr txBox="1"/>
          <p:nvPr/>
        </p:nvSpPr>
        <p:spPr>
          <a:xfrm>
            <a:off x="1705701" y="1916768"/>
            <a:ext cx="8780597" cy="1670261"/>
          </a:xfrm>
          <a:prstGeom prst="rect">
            <a:avLst/>
          </a:prstGeom>
          <a:noFill/>
          <a:ln>
            <a:noFill/>
          </a:ln>
        </p:spPr>
        <p:txBody>
          <a:bodyPr vert="horz" wrap="square" lIns="0" tIns="0" rIns="0" bIns="0" rtlCol="0" anchor="t"/>
          <a:lstStyle/>
          <a:p>
            <a:pPr algn="just">
              <a:lnSpc>
                <a:spcPct val="150000"/>
              </a:lnSpc>
            </a:pPr>
            <a:r>
              <a:rPr kumimoji="1" lang="en-US" altLang="zh-CN" sz="2000" dirty="0">
                <a:ln w="12700">
                  <a:noFill/>
                </a:ln>
                <a:solidFill>
                  <a:srgbClr val="262626">
                    <a:alpha val="100000"/>
                  </a:srgbClr>
                </a:solidFill>
                <a:latin typeface="Times New Roman" panose="02020603050405020304" pitchFamily="18" charset="0"/>
                <a:ea typeface="Source Han Sans"/>
                <a:cs typeface="Times New Roman" panose="02020603050405020304" pitchFamily="18" charset="0"/>
              </a:rPr>
              <a:t>Leadership training at XYZ Corporation is sporadic and poorly integrated with long- term objectives. The training content often lacks focus, failing to address key competencies such as strategic decision- making and team leadership.</a:t>
            </a:r>
            <a:endParaRPr kumimoji="1" lang="zh-CN" altLang="en-US" sz="2800" dirty="0">
              <a:latin typeface="Times New Roman" panose="02020603050405020304" pitchFamily="18" charset="0"/>
              <a:cs typeface="Times New Roman" panose="02020603050405020304" pitchFamily="18" charset="0"/>
            </a:endParaRPr>
          </a:p>
        </p:txBody>
      </p:sp>
      <p:sp>
        <p:nvSpPr>
          <p:cNvPr id="6" name="标题 1"/>
          <p:cNvSpPr txBox="1"/>
          <p:nvPr/>
        </p:nvSpPr>
        <p:spPr>
          <a:xfrm>
            <a:off x="563502" y="2535885"/>
            <a:ext cx="435233" cy="360000"/>
          </a:xfrm>
          <a:custGeom>
            <a:avLst/>
            <a:gdLst>
              <a:gd name="connsiteX0" fmla="*/ 114387 w 870468"/>
              <a:gd name="connsiteY0" fmla="*/ 394297 h 720000"/>
              <a:gd name="connsiteX1" fmla="*/ 125598 w 870468"/>
              <a:gd name="connsiteY1" fmla="*/ 421319 h 720000"/>
              <a:gd name="connsiteX2" fmla="*/ 153878 w 870468"/>
              <a:gd name="connsiteY2" fmla="*/ 433051 h 720000"/>
              <a:gd name="connsiteX3" fmla="*/ 449972 w 870468"/>
              <a:gd name="connsiteY3" fmla="*/ 433051 h 720000"/>
              <a:gd name="connsiteX4" fmla="*/ 478295 w 870468"/>
              <a:gd name="connsiteY4" fmla="*/ 421319 h 720000"/>
              <a:gd name="connsiteX5" fmla="*/ 489465 w 870468"/>
              <a:gd name="connsiteY5" fmla="*/ 394297 h 720000"/>
              <a:gd name="connsiteX6" fmla="*/ 116266 w 870468"/>
              <a:gd name="connsiteY6" fmla="*/ 68594 h 720000"/>
              <a:gd name="connsiteX7" fmla="*/ 68708 w 870468"/>
              <a:gd name="connsiteY7" fmla="*/ 116152 h 720000"/>
              <a:gd name="connsiteX8" fmla="*/ 68708 w 870468"/>
              <a:gd name="connsiteY8" fmla="*/ 241561 h 720000"/>
              <a:gd name="connsiteX9" fmla="*/ 801875 w 870468"/>
              <a:gd name="connsiteY9" fmla="*/ 241561 h 720000"/>
              <a:gd name="connsiteX10" fmla="*/ 801875 w 870468"/>
              <a:gd name="connsiteY10" fmla="*/ 116152 h 720000"/>
              <a:gd name="connsiteX11" fmla="*/ 754317 w 870468"/>
              <a:gd name="connsiteY11" fmla="*/ 68594 h 720000"/>
              <a:gd name="connsiteX12" fmla="*/ 598821 w 870468"/>
              <a:gd name="connsiteY12" fmla="*/ 68594 h 720000"/>
              <a:gd name="connsiteX13" fmla="*/ 116266 w 870468"/>
              <a:gd name="connsiteY13" fmla="*/ 0 h 720000"/>
              <a:gd name="connsiteX14" fmla="*/ 598821 w 870468"/>
              <a:gd name="connsiteY14" fmla="*/ 0 h 720000"/>
              <a:gd name="connsiteX15" fmla="*/ 754317 w 870468"/>
              <a:gd name="connsiteY15" fmla="*/ 0 h 720000"/>
              <a:gd name="connsiteX16" fmla="*/ 870468 w 870468"/>
              <a:gd name="connsiteY16" fmla="*/ 116152 h 720000"/>
              <a:gd name="connsiteX17" fmla="*/ 870468 w 870468"/>
              <a:gd name="connsiteY17" fmla="*/ 360001 h 720000"/>
              <a:gd name="connsiteX18" fmla="*/ 870468 w 870468"/>
              <a:gd name="connsiteY18" fmla="*/ 603736 h 720000"/>
              <a:gd name="connsiteX19" fmla="*/ 754317 w 870468"/>
              <a:gd name="connsiteY19" fmla="*/ 720000 h 720000"/>
              <a:gd name="connsiteX20" fmla="*/ 598821 w 870468"/>
              <a:gd name="connsiteY20" fmla="*/ 720000 h 720000"/>
              <a:gd name="connsiteX21" fmla="*/ 116266 w 870468"/>
              <a:gd name="connsiteY21" fmla="*/ 720000 h 720000"/>
              <a:gd name="connsiteX22" fmla="*/ 115 w 870468"/>
              <a:gd name="connsiteY22" fmla="*/ 603850 h 720000"/>
              <a:gd name="connsiteX23" fmla="*/ 115 w 870468"/>
              <a:gd name="connsiteY23" fmla="*/ 360279 h 720000"/>
              <a:gd name="connsiteX24" fmla="*/ 0 w 870468"/>
              <a:gd name="connsiteY24" fmla="*/ 360001 h 720000"/>
              <a:gd name="connsiteX25" fmla="*/ 115 w 870468"/>
              <a:gd name="connsiteY25" fmla="*/ 359723 h 720000"/>
              <a:gd name="connsiteX26" fmla="*/ 115 w 870468"/>
              <a:gd name="connsiteY26" fmla="*/ 116152 h 720000"/>
              <a:gd name="connsiteX27" fmla="*/ 116266 w 870468"/>
              <a:gd name="connsiteY27" fmla="*/ 0 h 720000"/>
            </a:gdLst>
            <a:ahLst/>
            <a:cxnLst/>
            <a:rect l="l" t="t" r="r" b="b"/>
            <a:pathLst>
              <a:path w="870468" h="720000">
                <a:moveTo>
                  <a:pt x="114387" y="394297"/>
                </a:moveTo>
                <a:lnTo>
                  <a:pt x="125598" y="421319"/>
                </a:lnTo>
                <a:cubicBezTo>
                  <a:pt x="132843" y="428564"/>
                  <a:pt x="142846" y="433051"/>
                  <a:pt x="153878" y="433051"/>
                </a:cubicBezTo>
                <a:lnTo>
                  <a:pt x="449972" y="433051"/>
                </a:lnTo>
                <a:cubicBezTo>
                  <a:pt x="461061" y="433051"/>
                  <a:pt x="471064" y="428564"/>
                  <a:pt x="478295" y="421319"/>
                </a:cubicBezTo>
                <a:lnTo>
                  <a:pt x="489465" y="394297"/>
                </a:lnTo>
                <a:close/>
                <a:moveTo>
                  <a:pt x="116266" y="68594"/>
                </a:moveTo>
                <a:cubicBezTo>
                  <a:pt x="89972" y="68594"/>
                  <a:pt x="68708" y="89972"/>
                  <a:pt x="68708" y="116152"/>
                </a:cubicBezTo>
                <a:lnTo>
                  <a:pt x="68708" y="241561"/>
                </a:lnTo>
                <a:lnTo>
                  <a:pt x="801875" y="241561"/>
                </a:lnTo>
                <a:lnTo>
                  <a:pt x="801875" y="116152"/>
                </a:lnTo>
                <a:cubicBezTo>
                  <a:pt x="801875" y="89858"/>
                  <a:pt x="780497" y="68594"/>
                  <a:pt x="754317" y="68594"/>
                </a:cubicBezTo>
                <a:lnTo>
                  <a:pt x="598821" y="68594"/>
                </a:lnTo>
                <a:close/>
                <a:moveTo>
                  <a:pt x="116266" y="0"/>
                </a:moveTo>
                <a:lnTo>
                  <a:pt x="598821" y="0"/>
                </a:lnTo>
                <a:lnTo>
                  <a:pt x="754317" y="0"/>
                </a:lnTo>
                <a:cubicBezTo>
                  <a:pt x="818338" y="0"/>
                  <a:pt x="870468" y="52131"/>
                  <a:pt x="870468" y="116152"/>
                </a:cubicBezTo>
                <a:lnTo>
                  <a:pt x="870468" y="360001"/>
                </a:lnTo>
                <a:lnTo>
                  <a:pt x="870468" y="603736"/>
                </a:lnTo>
                <a:cubicBezTo>
                  <a:pt x="870468" y="667870"/>
                  <a:pt x="818338" y="720000"/>
                  <a:pt x="754317" y="720000"/>
                </a:cubicBezTo>
                <a:lnTo>
                  <a:pt x="598821" y="720000"/>
                </a:lnTo>
                <a:lnTo>
                  <a:pt x="116266" y="720000"/>
                </a:lnTo>
                <a:cubicBezTo>
                  <a:pt x="52246" y="720000"/>
                  <a:pt x="115" y="667870"/>
                  <a:pt x="115" y="603850"/>
                </a:cubicBezTo>
                <a:lnTo>
                  <a:pt x="115" y="360279"/>
                </a:lnTo>
                <a:lnTo>
                  <a:pt x="0" y="360001"/>
                </a:lnTo>
                <a:lnTo>
                  <a:pt x="115" y="359723"/>
                </a:lnTo>
                <a:lnTo>
                  <a:pt x="115" y="116152"/>
                </a:lnTo>
                <a:cubicBezTo>
                  <a:pt x="115" y="52131"/>
                  <a:pt x="52246" y="0"/>
                  <a:pt x="116266" y="0"/>
                </a:cubicBezTo>
                <a:close/>
              </a:path>
            </a:pathLst>
          </a:custGeom>
          <a:solidFill>
            <a:schemeClr val="bg1"/>
          </a:solidFill>
          <a:ln cap="flat">
            <a:noFill/>
            <a:prstDash val="solid"/>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7" name="标题 1"/>
          <p:cNvSpPr txBox="1"/>
          <p:nvPr/>
        </p:nvSpPr>
        <p:spPr>
          <a:xfrm>
            <a:off x="781118" y="1198754"/>
            <a:ext cx="4144844"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2. Inconsistent Training</a:t>
            </a:r>
            <a:endParaRPr kumimoji="1" lang="zh-CN" altLang="en-US" b="1" dirty="0">
              <a:latin typeface="Times New Roman" panose="02020603050405020304" pitchFamily="18" charset="0"/>
              <a:cs typeface="Times New Roman" panose="02020603050405020304" pitchFamily="18" charset="0"/>
            </a:endParaRPr>
          </a:p>
        </p:txBody>
      </p:sp>
      <p:sp>
        <p:nvSpPr>
          <p:cNvPr id="8"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a:extLst>
              <a:ext uri="{FF2B5EF4-FFF2-40B4-BE49-F238E27FC236}">
                <a16:creationId xmlns:a16="http://schemas.microsoft.com/office/drawing/2014/main" id="{42813F4D-DA14-96FA-0763-457E2AA51CAD}"/>
              </a:ext>
            </a:extLst>
          </p:cNvPr>
          <p:cNvSpPr txBox="1"/>
          <p:nvPr/>
        </p:nvSpPr>
        <p:spPr>
          <a:xfrm>
            <a:off x="781118" y="3571983"/>
            <a:ext cx="10377569"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3. Career Advancement Issues</a:t>
            </a:r>
            <a:endParaRPr kumimoji="1" lang="zh-CN" altLang="en-US" b="1" dirty="0">
              <a:latin typeface="Times New Roman" panose="02020603050405020304" pitchFamily="18" charset="0"/>
              <a:cs typeface="Times New Roman" panose="02020603050405020304" pitchFamily="18" charset="0"/>
            </a:endParaRPr>
          </a:p>
        </p:txBody>
      </p:sp>
      <p:sp>
        <p:nvSpPr>
          <p:cNvPr id="11" name="文本框 10">
            <a:extLst>
              <a:ext uri="{FF2B5EF4-FFF2-40B4-BE49-F238E27FC236}">
                <a16:creationId xmlns:a16="http://schemas.microsoft.com/office/drawing/2014/main" id="{621616B4-F932-2817-B381-98DE1004A167}"/>
              </a:ext>
            </a:extLst>
          </p:cNvPr>
          <p:cNvSpPr txBox="1"/>
          <p:nvPr/>
        </p:nvSpPr>
        <p:spPr>
          <a:xfrm>
            <a:off x="1656541" y="4280167"/>
            <a:ext cx="8942634" cy="1883657"/>
          </a:xfrm>
          <a:prstGeom prst="rect">
            <a:avLst/>
          </a:prstGeom>
          <a:noFill/>
        </p:spPr>
        <p:txBody>
          <a:bodyPr wrap="square" rtlCol="0">
            <a:spAutoFit/>
          </a:bodyPr>
          <a:lstStyle/>
          <a:p>
            <a:pPr algn="just">
              <a:lnSpc>
                <a:spcPct val="150000"/>
              </a:lnSpc>
            </a:pPr>
            <a:r>
              <a:rPr kumimoji="1" lang="en-US" altLang="zh-CN" sz="2000" dirty="0">
                <a:ln w="12700">
                  <a:noFill/>
                </a:ln>
                <a:solidFill>
                  <a:srgbClr val="404040">
                    <a:alpha val="100000"/>
                  </a:srgbClr>
                </a:solidFill>
                <a:latin typeface="Times New Roman" panose="02020603050405020304" pitchFamily="18" charset="0"/>
                <a:ea typeface="Source Han Sans"/>
                <a:cs typeface="Times New Roman" panose="02020603050405020304" pitchFamily="18" charset="0"/>
              </a:rPr>
              <a:t>Many employees perceive a lack of clear career trajectories within the company, leading to frustration and disengagement. High-performing individuals often leave in search of better growth opportunities.</a:t>
            </a:r>
            <a:endParaRPr kumimoji="1" lang="zh-CN" altLang="en-US" sz="2000" dirty="0">
              <a:latin typeface="Times New Roman" panose="02020603050405020304" pitchFamily="18" charset="0"/>
              <a:cs typeface="Times New Roman" panose="02020603050405020304" pitchFamily="18" charset="0"/>
            </a:endParaRPr>
          </a:p>
          <a:p>
            <a:pPr algn="just">
              <a:lnSpc>
                <a:spcPct val="150000"/>
              </a:lnSpc>
            </a:pPr>
            <a:endParaRPr lang="zh-CN" altLang="en-US" sz="2000" dirty="0">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815BF2EF-04F1-A2A3-F03A-B2954A08B660}"/>
              </a:ext>
            </a:extLst>
          </p:cNvPr>
          <p:cNvSpPr txBox="1"/>
          <p:nvPr/>
        </p:nvSpPr>
        <p:spPr>
          <a:xfrm>
            <a:off x="3167540" y="437859"/>
            <a:ext cx="6145142" cy="523220"/>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Leadership Development Challenges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3" name="标题 1"/>
          <p:cNvSpPr txBox="1"/>
          <p:nvPr/>
        </p:nvSpPr>
        <p:spPr>
          <a:xfrm>
            <a:off x="486130" y="1058927"/>
            <a:ext cx="11401070" cy="5190954"/>
          </a:xfrm>
          <a:prstGeom prst="roundRect">
            <a:avLst>
              <a:gd name="adj" fmla="val 3513"/>
            </a:avLst>
          </a:prstGeom>
          <a:noFill/>
          <a:ln w="19050" cap="sq">
            <a:solidFill>
              <a:schemeClr val="accent1">
                <a:lumMod val="60000"/>
                <a:lumOff val="40000"/>
              </a:schemeClr>
            </a:solidFill>
            <a:miter/>
          </a:ln>
        </p:spPr>
        <p:txBody>
          <a:bodyPr vert="horz" wrap="square" lIns="91440" tIns="45720" rIns="91440" bIns="45720" rtlCol="0" anchor="ctr"/>
          <a:lstStyle/>
          <a:p>
            <a:pPr algn="ctr">
              <a:lnSpc>
                <a:spcPct val="110000"/>
              </a:lnSpc>
            </a:pPr>
            <a:endParaRPr kumimoji="1" lang="zh-CN" altLang="en-US" dirty="0">
              <a:latin typeface="Times New Roman" panose="02020603050405020304" pitchFamily="18" charset="0"/>
              <a:cs typeface="Times New Roman" panose="02020603050405020304" pitchFamily="18" charset="0"/>
            </a:endParaRPr>
          </a:p>
        </p:txBody>
      </p:sp>
      <p:sp>
        <p:nvSpPr>
          <p:cNvPr id="4" name="标题 1"/>
          <p:cNvSpPr txBox="1"/>
          <p:nvPr/>
        </p:nvSpPr>
        <p:spPr>
          <a:xfrm>
            <a:off x="823683" y="1812467"/>
            <a:ext cx="10965194" cy="929218"/>
          </a:xfrm>
          <a:prstGeom prst="rect">
            <a:avLst/>
          </a:prstGeom>
          <a:noFill/>
          <a:ln>
            <a:noFill/>
          </a:ln>
        </p:spPr>
        <p:txBody>
          <a:bodyPr vert="horz" wrap="square" lIns="91440" tIns="45720" rIns="91440" bIns="45720" rtlCol="0" anchor="t"/>
          <a:lstStyle/>
          <a:p>
            <a:pPr algn="just">
              <a:lnSpc>
                <a:spcPct val="150000"/>
              </a:lnSpc>
            </a:pPr>
            <a:r>
              <a:rPr kumimoji="1" lang="en-US" altLang="zh-CN" sz="2000" dirty="0">
                <a:ln w="12700">
                  <a:noFill/>
                </a:ln>
                <a:latin typeface="Times New Roman" panose="02020603050405020304" pitchFamily="18" charset="0"/>
                <a:ea typeface="Source Han Sans"/>
                <a:cs typeface="Times New Roman" panose="02020603050405020304" pitchFamily="18" charset="0"/>
              </a:rPr>
              <a:t>XYZ Corporation lacks a systematic approach to </a:t>
            </a:r>
            <a:r>
              <a:rPr kumimoji="1" lang="en-US" altLang="zh-CN" sz="2000" dirty="0" err="1">
                <a:ln w="12700">
                  <a:noFill/>
                </a:ln>
                <a:latin typeface="Times New Roman" panose="02020603050405020304" pitchFamily="18" charset="0"/>
                <a:ea typeface="Source Han Sans"/>
                <a:cs typeface="Times New Roman" panose="02020603050405020304" pitchFamily="18" charset="0"/>
              </a:rPr>
              <a:t>recognising</a:t>
            </a:r>
            <a:r>
              <a:rPr kumimoji="1" lang="en-US" altLang="zh-CN" sz="2000" dirty="0">
                <a:ln w="12700">
                  <a:noFill/>
                </a:ln>
                <a:latin typeface="Times New Roman" panose="02020603050405020304" pitchFamily="18" charset="0"/>
                <a:ea typeface="Source Han Sans"/>
                <a:cs typeface="Times New Roman" panose="02020603050405020304" pitchFamily="18" charset="0"/>
              </a:rPr>
              <a:t> potential successors. It relies on ad-hoc evaluations, often overlooking high- potential employees.</a:t>
            </a:r>
            <a:endParaRPr kumimoji="1" lang="zh-CN" altLang="en-US" sz="2800" dirty="0">
              <a:latin typeface="Times New Roman" panose="02020603050405020304" pitchFamily="18" charset="0"/>
              <a:cs typeface="Times New Roman" panose="02020603050405020304" pitchFamily="18" charset="0"/>
            </a:endParaRPr>
          </a:p>
        </p:txBody>
      </p:sp>
      <p:sp>
        <p:nvSpPr>
          <p:cNvPr id="8" name="标题 1"/>
          <p:cNvSpPr txBox="1"/>
          <p:nvPr/>
        </p:nvSpPr>
        <p:spPr>
          <a:xfrm>
            <a:off x="823683" y="1285879"/>
            <a:ext cx="4810201" cy="536419"/>
          </a:xfrm>
          <a:prstGeom prst="rect">
            <a:avLst/>
          </a:prstGeom>
          <a:noFill/>
          <a:ln>
            <a:noFill/>
          </a:ln>
        </p:spPr>
        <p:txBody>
          <a:bodyPr vert="horz" wrap="square" lIns="0" tIns="0" rIns="0" bIns="0" rtlCol="0" anchor="t"/>
          <a:lstStyle/>
          <a:p>
            <a:pPr algn="l">
              <a:lnSpc>
                <a:spcPct val="130000"/>
              </a:lnSpc>
            </a:pPr>
            <a:r>
              <a:rPr kumimoji="1" lang="en-US" altLang="zh-CN" sz="2400" b="1" dirty="0">
                <a:ln w="8890">
                  <a:noFill/>
                </a:ln>
                <a:latin typeface="Times New Roman" panose="02020603050405020304" pitchFamily="18" charset="0"/>
                <a:ea typeface="Source Han Sans CN Bold"/>
                <a:cs typeface="Times New Roman" panose="02020603050405020304" pitchFamily="18" charset="0"/>
              </a:rPr>
              <a:t>1. Identifying Future Leaders</a:t>
            </a:r>
            <a:endParaRPr kumimoji="1" lang="zh-CN" altLang="en-US" sz="1600" b="1" dirty="0">
              <a:latin typeface="Times New Roman" panose="02020603050405020304" pitchFamily="18" charset="0"/>
              <a:cs typeface="Times New Roman" panose="02020603050405020304" pitchFamily="18" charset="0"/>
            </a:endParaRPr>
          </a:p>
        </p:txBody>
      </p:sp>
      <p:sp>
        <p:nvSpPr>
          <p:cNvPr id="9"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6E54F6D2-1308-84FC-863F-B4CCBB91808C}"/>
              </a:ext>
            </a:extLst>
          </p:cNvPr>
          <p:cNvSpPr txBox="1"/>
          <p:nvPr/>
        </p:nvSpPr>
        <p:spPr>
          <a:xfrm>
            <a:off x="823683" y="2780540"/>
            <a:ext cx="6096000" cy="524567"/>
          </a:xfrm>
          <a:prstGeom prst="rect">
            <a:avLst/>
          </a:prstGeom>
          <a:noFill/>
        </p:spPr>
        <p:txBody>
          <a:bodyPr wrap="square">
            <a:spAutoFit/>
          </a:bodyPr>
          <a:lstStyle/>
          <a:p>
            <a:pPr algn="l">
              <a:lnSpc>
                <a:spcPct val="130000"/>
              </a:lnSpc>
            </a:pPr>
            <a:r>
              <a:rPr kumimoji="1" lang="en-US" altLang="zh-CN" sz="2400" b="1" dirty="0">
                <a:ln w="8890">
                  <a:noFill/>
                </a:ln>
                <a:latin typeface="Times New Roman" panose="02020603050405020304" pitchFamily="18" charset="0"/>
                <a:ea typeface="Source Han Sans CN Bold"/>
                <a:cs typeface="Times New Roman" panose="02020603050405020304" pitchFamily="18" charset="0"/>
              </a:rPr>
              <a:t>2. Knowledge Transfer</a:t>
            </a:r>
            <a:endParaRPr kumimoji="1" lang="zh-CN" altLang="en-US" sz="2400" b="1" dirty="0">
              <a:latin typeface="Times New Roman" panose="02020603050405020304" pitchFamily="18" charset="0"/>
              <a:cs typeface="Times New Roman" panose="02020603050405020304" pitchFamily="18" charset="0"/>
            </a:endParaRPr>
          </a:p>
        </p:txBody>
      </p:sp>
      <p:sp>
        <p:nvSpPr>
          <p:cNvPr id="13" name="标题 1">
            <a:extLst>
              <a:ext uri="{FF2B5EF4-FFF2-40B4-BE49-F238E27FC236}">
                <a16:creationId xmlns:a16="http://schemas.microsoft.com/office/drawing/2014/main" id="{EC9171AD-3140-59A2-9527-2877E81F2B17}"/>
              </a:ext>
            </a:extLst>
          </p:cNvPr>
          <p:cNvSpPr txBox="1"/>
          <p:nvPr/>
        </p:nvSpPr>
        <p:spPr>
          <a:xfrm>
            <a:off x="803977" y="3346121"/>
            <a:ext cx="10765375" cy="990186"/>
          </a:xfrm>
          <a:prstGeom prst="rect">
            <a:avLst/>
          </a:prstGeom>
          <a:noFill/>
          <a:ln>
            <a:noFill/>
          </a:ln>
        </p:spPr>
        <p:txBody>
          <a:bodyPr vert="horz" wrap="square" lIns="91440" tIns="45720" rIns="91440" bIns="45720" rtlCol="0" anchor="t"/>
          <a:lstStyle/>
          <a:p>
            <a:pPr algn="just">
              <a:lnSpc>
                <a:spcPct val="150000"/>
              </a:lnSpc>
            </a:pPr>
            <a:r>
              <a:rPr kumimoji="1" lang="en-US" altLang="zh-CN" sz="2000" dirty="0">
                <a:ln w="12700">
                  <a:noFill/>
                </a:ln>
                <a:latin typeface="Times New Roman" panose="02020603050405020304" pitchFamily="18" charset="0"/>
                <a:ea typeface="Source Han Sans"/>
                <a:cs typeface="Times New Roman" panose="02020603050405020304" pitchFamily="18" charset="0"/>
              </a:rPr>
              <a:t>The absence of structured knowledge-sharing mechanisms leads to significant institutional memory loss when senior leaders exit. There is a lack of formal mentorship and documentation practices.</a:t>
            </a:r>
            <a:endParaRPr kumimoji="1" lang="zh-CN" altLang="en-US" sz="2800" dirty="0">
              <a:latin typeface="Times New Roman" panose="02020603050405020304" pitchFamily="18" charset="0"/>
              <a:cs typeface="Times New Roman" panose="02020603050405020304" pitchFamily="18" charset="0"/>
            </a:endParaRPr>
          </a:p>
        </p:txBody>
      </p:sp>
      <p:sp>
        <p:nvSpPr>
          <p:cNvPr id="14" name="标题 1">
            <a:extLst>
              <a:ext uri="{FF2B5EF4-FFF2-40B4-BE49-F238E27FC236}">
                <a16:creationId xmlns:a16="http://schemas.microsoft.com/office/drawing/2014/main" id="{FDB5CF32-9B71-2D43-E0A3-05DD98F1B6EA}"/>
              </a:ext>
            </a:extLst>
          </p:cNvPr>
          <p:cNvSpPr txBox="1"/>
          <p:nvPr/>
        </p:nvSpPr>
        <p:spPr>
          <a:xfrm>
            <a:off x="902341" y="4443079"/>
            <a:ext cx="3364718" cy="536419"/>
          </a:xfrm>
          <a:prstGeom prst="rect">
            <a:avLst/>
          </a:prstGeom>
          <a:noFill/>
          <a:ln>
            <a:noFill/>
          </a:ln>
        </p:spPr>
        <p:txBody>
          <a:bodyPr vert="horz" wrap="square" lIns="0" tIns="0" rIns="0" bIns="0" rtlCol="0" anchor="t"/>
          <a:lstStyle/>
          <a:p>
            <a:pPr algn="l">
              <a:lnSpc>
                <a:spcPct val="130000"/>
              </a:lnSpc>
            </a:pPr>
            <a:r>
              <a:rPr kumimoji="1" lang="en-US" altLang="zh-CN" sz="2400" b="1" dirty="0">
                <a:ln w="8890">
                  <a:noFill/>
                </a:ln>
                <a:latin typeface="Times New Roman" panose="02020603050405020304" pitchFamily="18" charset="0"/>
                <a:ea typeface="Source Han Sans CN Bold"/>
                <a:cs typeface="Times New Roman" panose="02020603050405020304" pitchFamily="18" charset="0"/>
              </a:rPr>
              <a:t>3. Leadership Resistance</a:t>
            </a:r>
            <a:endParaRPr kumimoji="1" lang="zh-CN" altLang="en-US" sz="1600" b="1" dirty="0">
              <a:latin typeface="Times New Roman" panose="02020603050405020304" pitchFamily="18" charset="0"/>
              <a:cs typeface="Times New Roman" panose="02020603050405020304" pitchFamily="18" charset="0"/>
            </a:endParaRPr>
          </a:p>
        </p:txBody>
      </p:sp>
      <p:sp>
        <p:nvSpPr>
          <p:cNvPr id="15" name="标题 1">
            <a:extLst>
              <a:ext uri="{FF2B5EF4-FFF2-40B4-BE49-F238E27FC236}">
                <a16:creationId xmlns:a16="http://schemas.microsoft.com/office/drawing/2014/main" id="{C39FED3F-14C9-DF8B-4A3D-CE8563BE0DB3}"/>
              </a:ext>
            </a:extLst>
          </p:cNvPr>
          <p:cNvSpPr txBox="1"/>
          <p:nvPr/>
        </p:nvSpPr>
        <p:spPr>
          <a:xfrm>
            <a:off x="855333" y="4877273"/>
            <a:ext cx="10901893" cy="1098781"/>
          </a:xfrm>
          <a:prstGeom prst="rect">
            <a:avLst/>
          </a:prstGeom>
          <a:noFill/>
          <a:ln>
            <a:noFill/>
          </a:ln>
        </p:spPr>
        <p:txBody>
          <a:bodyPr vert="horz" wrap="square" lIns="91440" tIns="45720" rIns="91440" bIns="45720" rtlCol="0" anchor="t"/>
          <a:lstStyle/>
          <a:p>
            <a:pPr algn="just">
              <a:lnSpc>
                <a:spcPct val="150000"/>
              </a:lnSpc>
            </a:pPr>
            <a:r>
              <a:rPr kumimoji="1" lang="en-US" altLang="zh-CN" sz="2000" dirty="0">
                <a:ln w="12700">
                  <a:noFill/>
                </a:ln>
                <a:latin typeface="Times New Roman" panose="02020603050405020304" pitchFamily="18" charset="0"/>
                <a:ea typeface="Source Han Sans"/>
                <a:cs typeface="Times New Roman" panose="02020603050405020304" pitchFamily="18" charset="0"/>
              </a:rPr>
              <a:t>A culture of control and risk aversion among senior leaders exacerbates succession challenges. Executives hesitate to delegate responsibilities or mentor successors, stifling leadership development.</a:t>
            </a:r>
            <a:endParaRPr kumimoji="1" lang="zh-CN" altLang="en-US" sz="2800" dirty="0">
              <a:latin typeface="Times New Roman" panose="02020603050405020304" pitchFamily="18" charset="0"/>
              <a:cs typeface="Times New Roman" panose="02020603050405020304" pitchFamily="18" charset="0"/>
            </a:endParaRPr>
          </a:p>
        </p:txBody>
      </p:sp>
      <p:sp>
        <p:nvSpPr>
          <p:cNvPr id="16" name="文本框 15">
            <a:extLst>
              <a:ext uri="{FF2B5EF4-FFF2-40B4-BE49-F238E27FC236}">
                <a16:creationId xmlns:a16="http://schemas.microsoft.com/office/drawing/2014/main" id="{96BE8390-95AE-446C-154C-F90190BCB9BC}"/>
              </a:ext>
            </a:extLst>
          </p:cNvPr>
          <p:cNvSpPr txBox="1"/>
          <p:nvPr/>
        </p:nvSpPr>
        <p:spPr>
          <a:xfrm>
            <a:off x="3305188" y="437859"/>
            <a:ext cx="5121057" cy="523220"/>
          </a:xfrm>
          <a:prstGeom prst="rect">
            <a:avLst/>
          </a:prstGeom>
          <a:noFill/>
        </p:spPr>
        <p:txBody>
          <a:bodyPr wrap="square" rtlCol="0">
            <a:spAutoFit/>
          </a:bodyPr>
          <a:lstStyle/>
          <a:p>
            <a:r>
              <a:rPr lang="en-GB" sz="2800" b="1" dirty="0">
                <a:latin typeface="Times New Roman" panose="02020603050405020304" pitchFamily="18" charset="0"/>
                <a:cs typeface="Times New Roman" panose="02020603050405020304" pitchFamily="18" charset="0"/>
              </a:rPr>
              <a:t>Succession Planning Challenges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b="15625"/>
          <a:stretch>
            <a:fillRect/>
          </a:stretch>
        </p:blipFill>
        <p:spPr>
          <a:xfrm>
            <a:off x="-1" y="0"/>
            <a:ext cx="12191999" cy="6858000"/>
          </a:xfrm>
          <a:prstGeom prst="rect">
            <a:avLst/>
          </a:prstGeom>
          <a:noFill/>
          <a:ln>
            <a:noFill/>
          </a:ln>
        </p:spPr>
      </p:pic>
      <p:sp>
        <p:nvSpPr>
          <p:cNvPr id="3" name="标题 1"/>
          <p:cNvSpPr txBox="1"/>
          <p:nvPr/>
        </p:nvSpPr>
        <p:spPr>
          <a:xfrm>
            <a:off x="0" y="0"/>
            <a:ext cx="12192000" cy="6858000"/>
          </a:xfrm>
          <a:prstGeom prst="rect">
            <a:avLst/>
          </a:prstGeom>
          <a:solidFill>
            <a:schemeClr val="tx1">
              <a:alpha val="6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p:cNvSpPr txBox="1"/>
          <p:nvPr/>
        </p:nvSpPr>
        <p:spPr>
          <a:xfrm>
            <a:off x="10616800"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p:cNvSpPr txBox="1"/>
          <p:nvPr/>
        </p:nvSpPr>
        <p:spPr>
          <a:xfrm>
            <a:off x="10703285" y="452292"/>
            <a:ext cx="160669" cy="183184"/>
          </a:xfrm>
          <a:custGeom>
            <a:avLst/>
            <a:gdLst>
              <a:gd name="connsiteX0" fmla="*/ 565749 w 763907"/>
              <a:gd name="connsiteY0" fmla="*/ 529546 h 720000"/>
              <a:gd name="connsiteX1" fmla="*/ 585849 w 763907"/>
              <a:gd name="connsiteY1" fmla="*/ 537865 h 720000"/>
              <a:gd name="connsiteX2" fmla="*/ 698960 w 763907"/>
              <a:gd name="connsiteY2" fmla="*/ 650977 h 720000"/>
              <a:gd name="connsiteX3" fmla="*/ 698960 w 763907"/>
              <a:gd name="connsiteY3" fmla="*/ 691178 h 720000"/>
              <a:gd name="connsiteX4" fmla="*/ 678860 w 763907"/>
              <a:gd name="connsiteY4" fmla="*/ 699521 h 720000"/>
              <a:gd name="connsiteX5" fmla="*/ 658760 w 763907"/>
              <a:gd name="connsiteY5" fmla="*/ 691178 h 720000"/>
              <a:gd name="connsiteX6" fmla="*/ 545648 w 763907"/>
              <a:gd name="connsiteY6" fmla="*/ 578066 h 720000"/>
              <a:gd name="connsiteX7" fmla="*/ 545648 w 763907"/>
              <a:gd name="connsiteY7" fmla="*/ 537865 h 720000"/>
              <a:gd name="connsiteX8" fmla="*/ 565749 w 763907"/>
              <a:gd name="connsiteY8" fmla="*/ 529546 h 720000"/>
              <a:gd name="connsiteX9" fmla="*/ 565749 w 763907"/>
              <a:gd name="connsiteY9" fmla="*/ 359807 h 720000"/>
              <a:gd name="connsiteX10" fmla="*/ 735464 w 763907"/>
              <a:gd name="connsiteY10" fmla="*/ 359807 h 720000"/>
              <a:gd name="connsiteX11" fmla="*/ 763907 w 763907"/>
              <a:gd name="connsiteY11" fmla="*/ 388251 h 720000"/>
              <a:gd name="connsiteX12" fmla="*/ 735464 w 763907"/>
              <a:gd name="connsiteY12" fmla="*/ 416695 h 720000"/>
              <a:gd name="connsiteX13" fmla="*/ 565749 w 763907"/>
              <a:gd name="connsiteY13" fmla="*/ 416695 h 720000"/>
              <a:gd name="connsiteX14" fmla="*/ 537305 w 763907"/>
              <a:gd name="connsiteY14" fmla="*/ 388251 h 720000"/>
              <a:gd name="connsiteX15" fmla="*/ 565749 w 763907"/>
              <a:gd name="connsiteY15" fmla="*/ 359807 h 720000"/>
              <a:gd name="connsiteX16" fmla="*/ 678860 w 763907"/>
              <a:gd name="connsiteY16" fmla="*/ 77005 h 720000"/>
              <a:gd name="connsiteX17" fmla="*/ 698960 w 763907"/>
              <a:gd name="connsiteY17" fmla="*/ 85325 h 720000"/>
              <a:gd name="connsiteX18" fmla="*/ 698960 w 763907"/>
              <a:gd name="connsiteY18" fmla="*/ 125525 h 720000"/>
              <a:gd name="connsiteX19" fmla="*/ 585849 w 763907"/>
              <a:gd name="connsiteY19" fmla="*/ 238636 h 720000"/>
              <a:gd name="connsiteX20" fmla="*/ 565749 w 763907"/>
              <a:gd name="connsiteY20" fmla="*/ 246980 h 720000"/>
              <a:gd name="connsiteX21" fmla="*/ 545648 w 763907"/>
              <a:gd name="connsiteY21" fmla="*/ 238636 h 720000"/>
              <a:gd name="connsiteX22" fmla="*/ 545648 w 763907"/>
              <a:gd name="connsiteY22" fmla="*/ 198436 h 720000"/>
              <a:gd name="connsiteX23" fmla="*/ 658760 w 763907"/>
              <a:gd name="connsiteY23" fmla="*/ 85325 h 720000"/>
              <a:gd name="connsiteX24" fmla="*/ 678860 w 763907"/>
              <a:gd name="connsiteY24" fmla="*/ 77005 h 720000"/>
              <a:gd name="connsiteX25" fmla="*/ 362802 w 763907"/>
              <a:gd name="connsiteY25" fmla="*/ 5 h 720000"/>
              <a:gd name="connsiteX26" fmla="*/ 422012 w 763907"/>
              <a:gd name="connsiteY26" fmla="*/ 16490 h 720000"/>
              <a:gd name="connsiteX27" fmla="*/ 481080 w 763907"/>
              <a:gd name="connsiteY27" fmla="*/ 119457 h 720000"/>
              <a:gd name="connsiteX28" fmla="*/ 481080 w 763907"/>
              <a:gd name="connsiteY28" fmla="*/ 600631 h 720000"/>
              <a:gd name="connsiteX29" fmla="*/ 422012 w 763907"/>
              <a:gd name="connsiteY29" fmla="*/ 703598 h 720000"/>
              <a:gd name="connsiteX30" fmla="*/ 361806 w 763907"/>
              <a:gd name="connsiteY30" fmla="*/ 720000 h 720000"/>
              <a:gd name="connsiteX31" fmla="*/ 303306 w 763907"/>
              <a:gd name="connsiteY31" fmla="*/ 704546 h 720000"/>
              <a:gd name="connsiteX32" fmla="*/ 60870 w 763907"/>
              <a:gd name="connsiteY32" fmla="*/ 568300 h 720000"/>
              <a:gd name="connsiteX33" fmla="*/ 0 w 763907"/>
              <a:gd name="connsiteY33" fmla="*/ 464291 h 720000"/>
              <a:gd name="connsiteX34" fmla="*/ 0 w 763907"/>
              <a:gd name="connsiteY34" fmla="*/ 255702 h 720000"/>
              <a:gd name="connsiteX35" fmla="*/ 60870 w 763907"/>
              <a:gd name="connsiteY35" fmla="*/ 151693 h 720000"/>
              <a:gd name="connsiteX36" fmla="*/ 303306 w 763907"/>
              <a:gd name="connsiteY36" fmla="*/ 15447 h 720000"/>
              <a:gd name="connsiteX37" fmla="*/ 362802 w 763907"/>
              <a:gd name="connsiteY37" fmla="*/ 5 h 720000"/>
            </a:gdLst>
            <a:ahLst/>
            <a:cxnLst/>
            <a:rect l="l" t="t" r="r" b="b"/>
            <a:pathLst>
              <a:path w="763907" h="720000">
                <a:moveTo>
                  <a:pt x="565749" y="529546"/>
                </a:moveTo>
                <a:cubicBezTo>
                  <a:pt x="573025" y="529546"/>
                  <a:pt x="580302" y="532319"/>
                  <a:pt x="585849" y="537865"/>
                </a:cubicBezTo>
                <a:lnTo>
                  <a:pt x="698960" y="650977"/>
                </a:lnTo>
                <a:cubicBezTo>
                  <a:pt x="710054" y="662070"/>
                  <a:pt x="710054" y="680084"/>
                  <a:pt x="698960" y="691178"/>
                </a:cubicBezTo>
                <a:cubicBezTo>
                  <a:pt x="693461" y="696677"/>
                  <a:pt x="686161" y="699521"/>
                  <a:pt x="678860" y="699521"/>
                </a:cubicBezTo>
                <a:cubicBezTo>
                  <a:pt x="671560" y="699521"/>
                  <a:pt x="664259" y="696771"/>
                  <a:pt x="658760" y="691178"/>
                </a:cubicBezTo>
                <a:lnTo>
                  <a:pt x="545648" y="578066"/>
                </a:lnTo>
                <a:cubicBezTo>
                  <a:pt x="534555" y="566973"/>
                  <a:pt x="534555" y="548959"/>
                  <a:pt x="545648" y="537865"/>
                </a:cubicBezTo>
                <a:cubicBezTo>
                  <a:pt x="551195" y="532319"/>
                  <a:pt x="558471" y="529546"/>
                  <a:pt x="565749" y="529546"/>
                </a:cubicBezTo>
                <a:close/>
                <a:moveTo>
                  <a:pt x="565749" y="359807"/>
                </a:moveTo>
                <a:lnTo>
                  <a:pt x="735464" y="359807"/>
                </a:lnTo>
                <a:cubicBezTo>
                  <a:pt x="751202" y="359807"/>
                  <a:pt x="763907" y="372512"/>
                  <a:pt x="763907" y="388251"/>
                </a:cubicBezTo>
                <a:cubicBezTo>
                  <a:pt x="763907" y="403990"/>
                  <a:pt x="751107" y="416695"/>
                  <a:pt x="735464" y="416695"/>
                </a:cubicBezTo>
                <a:lnTo>
                  <a:pt x="565749" y="416695"/>
                </a:lnTo>
                <a:cubicBezTo>
                  <a:pt x="550010" y="416695"/>
                  <a:pt x="537305" y="403990"/>
                  <a:pt x="537305" y="388251"/>
                </a:cubicBezTo>
                <a:cubicBezTo>
                  <a:pt x="537305" y="372512"/>
                  <a:pt x="550010" y="359807"/>
                  <a:pt x="565749" y="359807"/>
                </a:cubicBezTo>
                <a:close/>
                <a:moveTo>
                  <a:pt x="678860" y="77005"/>
                </a:moveTo>
                <a:cubicBezTo>
                  <a:pt x="686137" y="77005"/>
                  <a:pt x="693414" y="79778"/>
                  <a:pt x="698960" y="85325"/>
                </a:cubicBezTo>
                <a:cubicBezTo>
                  <a:pt x="710054" y="96418"/>
                  <a:pt x="710054" y="114432"/>
                  <a:pt x="698960" y="125525"/>
                </a:cubicBezTo>
                <a:lnTo>
                  <a:pt x="585849" y="238636"/>
                </a:lnTo>
                <a:cubicBezTo>
                  <a:pt x="580350" y="244231"/>
                  <a:pt x="573049" y="246980"/>
                  <a:pt x="565749" y="246980"/>
                </a:cubicBezTo>
                <a:cubicBezTo>
                  <a:pt x="558448" y="246980"/>
                  <a:pt x="551147" y="244231"/>
                  <a:pt x="545648" y="238636"/>
                </a:cubicBezTo>
                <a:cubicBezTo>
                  <a:pt x="534555" y="227543"/>
                  <a:pt x="534555" y="209529"/>
                  <a:pt x="545648" y="198436"/>
                </a:cubicBezTo>
                <a:lnTo>
                  <a:pt x="658760" y="85325"/>
                </a:lnTo>
                <a:cubicBezTo>
                  <a:pt x="664306" y="79778"/>
                  <a:pt x="671583" y="77005"/>
                  <a:pt x="678860" y="77005"/>
                </a:cubicBezTo>
                <a:close/>
                <a:moveTo>
                  <a:pt x="362802" y="5"/>
                </a:moveTo>
                <a:cubicBezTo>
                  <a:pt x="383186" y="183"/>
                  <a:pt x="403524" y="5682"/>
                  <a:pt x="422012" y="16490"/>
                </a:cubicBezTo>
                <a:cubicBezTo>
                  <a:pt x="458989" y="38108"/>
                  <a:pt x="481080" y="76601"/>
                  <a:pt x="481080" y="119457"/>
                </a:cubicBezTo>
                <a:lnTo>
                  <a:pt x="481080" y="600631"/>
                </a:lnTo>
                <a:cubicBezTo>
                  <a:pt x="481080" y="643486"/>
                  <a:pt x="458989" y="681980"/>
                  <a:pt x="422012" y="703598"/>
                </a:cubicBezTo>
                <a:cubicBezTo>
                  <a:pt x="403240" y="714501"/>
                  <a:pt x="382475" y="720000"/>
                  <a:pt x="361806" y="720000"/>
                </a:cubicBezTo>
                <a:cubicBezTo>
                  <a:pt x="341706" y="720000"/>
                  <a:pt x="321700" y="714881"/>
                  <a:pt x="303306" y="704546"/>
                </a:cubicBezTo>
                <a:lnTo>
                  <a:pt x="60870" y="568300"/>
                </a:lnTo>
                <a:cubicBezTo>
                  <a:pt x="23324" y="547157"/>
                  <a:pt x="0" y="507336"/>
                  <a:pt x="0" y="464291"/>
                </a:cubicBezTo>
                <a:lnTo>
                  <a:pt x="0" y="255702"/>
                </a:lnTo>
                <a:cubicBezTo>
                  <a:pt x="0" y="212657"/>
                  <a:pt x="23324" y="172742"/>
                  <a:pt x="60870" y="151693"/>
                </a:cubicBezTo>
                <a:lnTo>
                  <a:pt x="303306" y="15447"/>
                </a:lnTo>
                <a:cubicBezTo>
                  <a:pt x="321984" y="4970"/>
                  <a:pt x="342417" y="-173"/>
                  <a:pt x="362802" y="5"/>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7" name="标题 1"/>
          <p:cNvSpPr txBox="1"/>
          <p:nvPr/>
        </p:nvSpPr>
        <p:spPr>
          <a:xfrm>
            <a:off x="10171656"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p:cNvSpPr txBox="1"/>
          <p:nvPr/>
        </p:nvSpPr>
        <p:spPr>
          <a:xfrm flipH="1" flipV="1">
            <a:off x="10259016" y="466989"/>
            <a:ext cx="158921" cy="153793"/>
          </a:xfrm>
          <a:custGeom>
            <a:avLst/>
            <a:gdLst>
              <a:gd name="connsiteX0" fmla="*/ 311954 w 744004"/>
              <a:gd name="connsiteY0" fmla="*/ 337123 h 720001"/>
              <a:gd name="connsiteX1" fmla="*/ 168770 w 744004"/>
              <a:gd name="connsiteY1" fmla="*/ 337123 h 720001"/>
              <a:gd name="connsiteX2" fmla="*/ 49673 w 744004"/>
              <a:gd name="connsiteY2" fmla="*/ 287618 h 720001"/>
              <a:gd name="connsiteX3" fmla="*/ 167 w 744004"/>
              <a:gd name="connsiteY3" fmla="*/ 168520 h 720001"/>
              <a:gd name="connsiteX4" fmla="*/ 49590 w 744004"/>
              <a:gd name="connsiteY4" fmla="*/ 49507 h 720001"/>
              <a:gd name="connsiteX5" fmla="*/ 168687 w 744004"/>
              <a:gd name="connsiteY5" fmla="*/ 0 h 720001"/>
              <a:gd name="connsiteX6" fmla="*/ 287784 w 744004"/>
              <a:gd name="connsiteY6" fmla="*/ 49507 h 720001"/>
              <a:gd name="connsiteX7" fmla="*/ 337290 w 744004"/>
              <a:gd name="connsiteY7" fmla="*/ 168604 h 720001"/>
              <a:gd name="connsiteX8" fmla="*/ 337290 w 744004"/>
              <a:gd name="connsiteY8" fmla="*/ 311787 h 720001"/>
              <a:gd name="connsiteX9" fmla="*/ 311954 w 744004"/>
              <a:gd name="connsiteY9" fmla="*/ 337123 h 720001"/>
              <a:gd name="connsiteX10" fmla="*/ 575401 w 744004"/>
              <a:gd name="connsiteY10" fmla="*/ 337207 h 720001"/>
              <a:gd name="connsiteX11" fmla="*/ 432218 w 744004"/>
              <a:gd name="connsiteY11" fmla="*/ 337207 h 720001"/>
              <a:gd name="connsiteX12" fmla="*/ 406882 w 744004"/>
              <a:gd name="connsiteY12" fmla="*/ 311870 h 720001"/>
              <a:gd name="connsiteX13" fmla="*/ 406882 w 744004"/>
              <a:gd name="connsiteY13" fmla="*/ 168687 h 720001"/>
              <a:gd name="connsiteX14" fmla="*/ 456387 w 744004"/>
              <a:gd name="connsiteY14" fmla="*/ 49590 h 720001"/>
              <a:gd name="connsiteX15" fmla="*/ 575401 w 744004"/>
              <a:gd name="connsiteY15" fmla="*/ 0 h 720001"/>
              <a:gd name="connsiteX16" fmla="*/ 694498 w 744004"/>
              <a:gd name="connsiteY16" fmla="*/ 49507 h 720001"/>
              <a:gd name="connsiteX17" fmla="*/ 744004 w 744004"/>
              <a:gd name="connsiteY17" fmla="*/ 168604 h 720001"/>
              <a:gd name="connsiteX18" fmla="*/ 694498 w 744004"/>
              <a:gd name="connsiteY18" fmla="*/ 287701 h 720001"/>
              <a:gd name="connsiteX19" fmla="*/ 575401 w 744004"/>
              <a:gd name="connsiteY19" fmla="*/ 337207 h 720001"/>
              <a:gd name="connsiteX20" fmla="*/ 168604 w 744004"/>
              <a:gd name="connsiteY20" fmla="*/ 720001 h 720001"/>
              <a:gd name="connsiteX21" fmla="*/ 49507 w 744004"/>
              <a:gd name="connsiteY21" fmla="*/ 670495 h 720001"/>
              <a:gd name="connsiteX22" fmla="*/ 0 w 744004"/>
              <a:gd name="connsiteY22" fmla="*/ 551398 h 720001"/>
              <a:gd name="connsiteX23" fmla="*/ 49507 w 744004"/>
              <a:gd name="connsiteY23" fmla="*/ 432301 h 720001"/>
              <a:gd name="connsiteX24" fmla="*/ 168687 w 744004"/>
              <a:gd name="connsiteY24" fmla="*/ 382879 h 720001"/>
              <a:gd name="connsiteX25" fmla="*/ 311871 w 744004"/>
              <a:gd name="connsiteY25" fmla="*/ 382879 h 720001"/>
              <a:gd name="connsiteX26" fmla="*/ 337207 w 744004"/>
              <a:gd name="connsiteY26" fmla="*/ 408215 h 720001"/>
              <a:gd name="connsiteX27" fmla="*/ 337207 w 744004"/>
              <a:gd name="connsiteY27" fmla="*/ 551398 h 720001"/>
              <a:gd name="connsiteX28" fmla="*/ 287701 w 744004"/>
              <a:gd name="connsiteY28" fmla="*/ 670495 h 720001"/>
              <a:gd name="connsiteX29" fmla="*/ 168604 w 744004"/>
              <a:gd name="connsiteY29" fmla="*/ 720001 h 720001"/>
              <a:gd name="connsiteX30" fmla="*/ 575401 w 744004"/>
              <a:gd name="connsiteY30" fmla="*/ 720001 h 720001"/>
              <a:gd name="connsiteX31" fmla="*/ 456304 w 744004"/>
              <a:gd name="connsiteY31" fmla="*/ 670495 h 720001"/>
              <a:gd name="connsiteX32" fmla="*/ 406798 w 744004"/>
              <a:gd name="connsiteY32" fmla="*/ 551398 h 720001"/>
              <a:gd name="connsiteX33" fmla="*/ 406798 w 744004"/>
              <a:gd name="connsiteY33" fmla="*/ 408215 h 720001"/>
              <a:gd name="connsiteX34" fmla="*/ 432218 w 744004"/>
              <a:gd name="connsiteY34" fmla="*/ 382879 h 720001"/>
              <a:gd name="connsiteX35" fmla="*/ 575401 w 744004"/>
              <a:gd name="connsiteY35" fmla="*/ 382879 h 720001"/>
              <a:gd name="connsiteX36" fmla="*/ 694498 w 744004"/>
              <a:gd name="connsiteY36" fmla="*/ 432385 h 720001"/>
              <a:gd name="connsiteX37" fmla="*/ 744004 w 744004"/>
              <a:gd name="connsiteY37" fmla="*/ 551398 h 720001"/>
              <a:gd name="connsiteX38" fmla="*/ 694498 w 744004"/>
              <a:gd name="connsiteY38" fmla="*/ 670495 h 720001"/>
              <a:gd name="connsiteX39" fmla="*/ 575401 w 744004"/>
              <a:gd name="connsiteY39" fmla="*/ 720001 h 720001"/>
            </a:gdLst>
            <a:ahLst/>
            <a:cxnLst/>
            <a:rect l="l" t="t" r="r" b="b"/>
            <a:pathLst>
              <a:path w="744004" h="720001">
                <a:moveTo>
                  <a:pt x="311954" y="337123"/>
                </a:moveTo>
                <a:lnTo>
                  <a:pt x="168770" y="337123"/>
                </a:lnTo>
                <a:cubicBezTo>
                  <a:pt x="123932" y="337123"/>
                  <a:pt x="81594" y="319538"/>
                  <a:pt x="49673" y="287618"/>
                </a:cubicBezTo>
                <a:cubicBezTo>
                  <a:pt x="17753" y="255697"/>
                  <a:pt x="167" y="213442"/>
                  <a:pt x="167" y="168520"/>
                </a:cubicBezTo>
                <a:cubicBezTo>
                  <a:pt x="167" y="123598"/>
                  <a:pt x="17669" y="81427"/>
                  <a:pt x="49590" y="49507"/>
                </a:cubicBezTo>
                <a:cubicBezTo>
                  <a:pt x="81510" y="17586"/>
                  <a:pt x="123848" y="0"/>
                  <a:pt x="168687" y="0"/>
                </a:cubicBezTo>
                <a:cubicBezTo>
                  <a:pt x="213526" y="0"/>
                  <a:pt x="255864" y="17586"/>
                  <a:pt x="287784" y="49507"/>
                </a:cubicBezTo>
                <a:cubicBezTo>
                  <a:pt x="319705" y="81427"/>
                  <a:pt x="337290" y="123682"/>
                  <a:pt x="337290" y="168604"/>
                </a:cubicBezTo>
                <a:lnTo>
                  <a:pt x="337290" y="311787"/>
                </a:lnTo>
                <a:cubicBezTo>
                  <a:pt x="337290" y="325789"/>
                  <a:pt x="325956" y="337123"/>
                  <a:pt x="311954" y="337123"/>
                </a:cubicBezTo>
                <a:close/>
                <a:moveTo>
                  <a:pt x="575401" y="337207"/>
                </a:moveTo>
                <a:lnTo>
                  <a:pt x="432218" y="337207"/>
                </a:lnTo>
                <a:cubicBezTo>
                  <a:pt x="418216" y="337207"/>
                  <a:pt x="406882" y="325872"/>
                  <a:pt x="406882" y="311870"/>
                </a:cubicBezTo>
                <a:lnTo>
                  <a:pt x="406882" y="168687"/>
                </a:lnTo>
                <a:cubicBezTo>
                  <a:pt x="406882" y="123849"/>
                  <a:pt x="424467" y="81510"/>
                  <a:pt x="456387" y="49590"/>
                </a:cubicBezTo>
                <a:cubicBezTo>
                  <a:pt x="488308" y="17669"/>
                  <a:pt x="530563" y="0"/>
                  <a:pt x="575401" y="0"/>
                </a:cubicBezTo>
                <a:cubicBezTo>
                  <a:pt x="620240" y="0"/>
                  <a:pt x="662578" y="17586"/>
                  <a:pt x="694498" y="49507"/>
                </a:cubicBezTo>
                <a:cubicBezTo>
                  <a:pt x="726419" y="81427"/>
                  <a:pt x="744004" y="123765"/>
                  <a:pt x="744004" y="168604"/>
                </a:cubicBezTo>
                <a:cubicBezTo>
                  <a:pt x="744004" y="213442"/>
                  <a:pt x="726419" y="255780"/>
                  <a:pt x="694498" y="287701"/>
                </a:cubicBezTo>
                <a:cubicBezTo>
                  <a:pt x="662578" y="319621"/>
                  <a:pt x="620323" y="337207"/>
                  <a:pt x="575401" y="337207"/>
                </a:cubicBezTo>
                <a:close/>
                <a:moveTo>
                  <a:pt x="168604" y="720001"/>
                </a:moveTo>
                <a:cubicBezTo>
                  <a:pt x="123682" y="720001"/>
                  <a:pt x="81427" y="702416"/>
                  <a:pt x="49507" y="670495"/>
                </a:cubicBezTo>
                <a:cubicBezTo>
                  <a:pt x="17586" y="638575"/>
                  <a:pt x="0" y="596320"/>
                  <a:pt x="0" y="551398"/>
                </a:cubicBezTo>
                <a:cubicBezTo>
                  <a:pt x="0" y="506476"/>
                  <a:pt x="17586" y="464221"/>
                  <a:pt x="49507" y="432301"/>
                </a:cubicBezTo>
                <a:cubicBezTo>
                  <a:pt x="81510" y="400464"/>
                  <a:pt x="123848" y="382879"/>
                  <a:pt x="168687" y="382879"/>
                </a:cubicBezTo>
                <a:lnTo>
                  <a:pt x="311871" y="382879"/>
                </a:lnTo>
                <a:cubicBezTo>
                  <a:pt x="325872" y="382879"/>
                  <a:pt x="337207" y="394297"/>
                  <a:pt x="337207" y="408215"/>
                </a:cubicBezTo>
                <a:lnTo>
                  <a:pt x="337207" y="551398"/>
                </a:lnTo>
                <a:cubicBezTo>
                  <a:pt x="337207" y="596237"/>
                  <a:pt x="319621" y="638575"/>
                  <a:pt x="287701" y="670495"/>
                </a:cubicBezTo>
                <a:cubicBezTo>
                  <a:pt x="255781" y="702416"/>
                  <a:pt x="213526" y="720001"/>
                  <a:pt x="168604" y="720001"/>
                </a:cubicBezTo>
                <a:close/>
                <a:moveTo>
                  <a:pt x="575401" y="720001"/>
                </a:moveTo>
                <a:cubicBezTo>
                  <a:pt x="530563" y="720001"/>
                  <a:pt x="488224" y="702416"/>
                  <a:pt x="456304" y="670495"/>
                </a:cubicBezTo>
                <a:cubicBezTo>
                  <a:pt x="424383" y="638575"/>
                  <a:pt x="406798" y="596320"/>
                  <a:pt x="406798" y="551398"/>
                </a:cubicBezTo>
                <a:lnTo>
                  <a:pt x="406798" y="408215"/>
                </a:lnTo>
                <a:cubicBezTo>
                  <a:pt x="406882" y="394213"/>
                  <a:pt x="418216" y="382879"/>
                  <a:pt x="432218" y="382879"/>
                </a:cubicBezTo>
                <a:lnTo>
                  <a:pt x="575401" y="382879"/>
                </a:lnTo>
                <a:cubicBezTo>
                  <a:pt x="620240" y="382879"/>
                  <a:pt x="662578" y="400464"/>
                  <a:pt x="694498" y="432385"/>
                </a:cubicBezTo>
                <a:cubicBezTo>
                  <a:pt x="726419" y="464305"/>
                  <a:pt x="744004" y="506560"/>
                  <a:pt x="744004" y="551398"/>
                </a:cubicBezTo>
                <a:cubicBezTo>
                  <a:pt x="744004" y="596237"/>
                  <a:pt x="726419" y="638575"/>
                  <a:pt x="694498" y="670495"/>
                </a:cubicBezTo>
                <a:cubicBezTo>
                  <a:pt x="662578" y="702416"/>
                  <a:pt x="620323" y="720001"/>
                  <a:pt x="575401" y="7200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9716003"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9801183" y="455450"/>
            <a:ext cx="163280" cy="176871"/>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a:off x="11069703" y="402100"/>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11136334" y="461920"/>
            <a:ext cx="197476" cy="182679"/>
          </a:xfrm>
          <a:custGeom>
            <a:avLst/>
            <a:gdLst>
              <a:gd name="connsiteX0" fmla="*/ 2136435 w 5834559"/>
              <a:gd name="connsiteY0" fmla="*/ 643126 h 5397372"/>
              <a:gd name="connsiteX1" fmla="*/ 3716657 w 5834559"/>
              <a:gd name="connsiteY1" fmla="*/ 643126 h 5397372"/>
              <a:gd name="connsiteX2" fmla="*/ 3716657 w 5834559"/>
              <a:gd name="connsiteY2" fmla="*/ 1064855 h 5397372"/>
              <a:gd name="connsiteX3" fmla="*/ 2136435 w 5834559"/>
              <a:gd name="connsiteY3" fmla="*/ 1064855 h 5397372"/>
              <a:gd name="connsiteX4" fmla="*/ 693741 w 5834559"/>
              <a:gd name="connsiteY4" fmla="*/ 643126 h 5397372"/>
              <a:gd name="connsiteX5" fmla="*/ 1550121 w 5834559"/>
              <a:gd name="connsiteY5" fmla="*/ 643126 h 5397372"/>
              <a:gd name="connsiteX6" fmla="*/ 1550121 w 5834559"/>
              <a:gd name="connsiteY6" fmla="*/ 1064855 h 5397372"/>
              <a:gd name="connsiteX7" fmla="*/ 693741 w 5834559"/>
              <a:gd name="connsiteY7" fmla="*/ 1064855 h 5397372"/>
              <a:gd name="connsiteX8" fmla="*/ 421729 w 5834559"/>
              <a:gd name="connsiteY8" fmla="*/ 1336867 h 5397372"/>
              <a:gd name="connsiteX9" fmla="*/ 421729 w 5834559"/>
              <a:gd name="connsiteY9" fmla="*/ 2079805 h 5397372"/>
              <a:gd name="connsiteX10" fmla="*/ 5412133 w 5834559"/>
              <a:gd name="connsiteY10" fmla="*/ 2079805 h 5397372"/>
              <a:gd name="connsiteX11" fmla="*/ 5412133 w 5834559"/>
              <a:gd name="connsiteY11" fmla="*/ 1336867 h 5397372"/>
              <a:gd name="connsiteX12" fmla="*/ 5140113 w 5834559"/>
              <a:gd name="connsiteY12" fmla="*/ 1064855 h 5397372"/>
              <a:gd name="connsiteX13" fmla="*/ 4302971 w 5834559"/>
              <a:gd name="connsiteY13" fmla="*/ 1064855 h 5397372"/>
              <a:gd name="connsiteX14" fmla="*/ 4302971 w 5834559"/>
              <a:gd name="connsiteY14" fmla="*/ 643126 h 5397372"/>
              <a:gd name="connsiteX15" fmla="*/ 5140113 w 5834559"/>
              <a:gd name="connsiteY15" fmla="*/ 643126 h 5397372"/>
              <a:gd name="connsiteX16" fmla="*/ 5834559 w 5834559"/>
              <a:gd name="connsiteY16" fmla="*/ 1336867 h 5397372"/>
              <a:gd name="connsiteX17" fmla="*/ 5834559 w 5834559"/>
              <a:gd name="connsiteY17" fmla="*/ 4703631 h 5397372"/>
              <a:gd name="connsiteX18" fmla="*/ 5140818 w 5834559"/>
              <a:gd name="connsiteY18" fmla="*/ 5397372 h 5397372"/>
              <a:gd name="connsiteX19" fmla="*/ 693741 w 5834559"/>
              <a:gd name="connsiteY19" fmla="*/ 5397372 h 5397372"/>
              <a:gd name="connsiteX20" fmla="*/ 0 w 5834559"/>
              <a:gd name="connsiteY20" fmla="*/ 4703631 h 5397372"/>
              <a:gd name="connsiteX21" fmla="*/ 0 w 5834559"/>
              <a:gd name="connsiteY21" fmla="*/ 2501529 h 5397372"/>
              <a:gd name="connsiteX22" fmla="*/ 0 w 5834559"/>
              <a:gd name="connsiteY22" fmla="*/ 2079805 h 5397372"/>
              <a:gd name="connsiteX23" fmla="*/ 0 w 5834559"/>
              <a:gd name="connsiteY23" fmla="*/ 1336867 h 5397372"/>
              <a:gd name="connsiteX24" fmla="*/ 693741 w 5834559"/>
              <a:gd name="connsiteY24" fmla="*/ 643126 h 5397372"/>
              <a:gd name="connsiteX25" fmla="*/ 3997242 w 5834559"/>
              <a:gd name="connsiteY25" fmla="*/ 0 h 5397372"/>
              <a:gd name="connsiteX26" fmla="*/ 4208106 w 5834559"/>
              <a:gd name="connsiteY26" fmla="*/ 210864 h 5397372"/>
              <a:gd name="connsiteX27" fmla="*/ 4208106 w 5834559"/>
              <a:gd name="connsiteY27" fmla="*/ 1506961 h 5397372"/>
              <a:gd name="connsiteX28" fmla="*/ 3997242 w 5834559"/>
              <a:gd name="connsiteY28" fmla="*/ 1718528 h 5397372"/>
              <a:gd name="connsiteX29" fmla="*/ 3786378 w 5834559"/>
              <a:gd name="connsiteY29" fmla="*/ 1507664 h 5397372"/>
              <a:gd name="connsiteX30" fmla="*/ 3786378 w 5834559"/>
              <a:gd name="connsiteY30" fmla="*/ 210864 h 5397372"/>
              <a:gd name="connsiteX31" fmla="*/ 3997242 w 5834559"/>
              <a:gd name="connsiteY31" fmla="*/ 0 h 5397372"/>
              <a:gd name="connsiteX32" fmla="*/ 1836609 w 5834559"/>
              <a:gd name="connsiteY32" fmla="*/ 0 h 5397372"/>
              <a:gd name="connsiteX33" fmla="*/ 2047469 w 5834559"/>
              <a:gd name="connsiteY33" fmla="*/ 210864 h 5397372"/>
              <a:gd name="connsiteX34" fmla="*/ 2047469 w 5834559"/>
              <a:gd name="connsiteY34" fmla="*/ 1506961 h 5397372"/>
              <a:gd name="connsiteX35" fmla="*/ 1836609 w 5834559"/>
              <a:gd name="connsiteY35" fmla="*/ 1718528 h 5397372"/>
              <a:gd name="connsiteX36" fmla="*/ 1625745 w 5834559"/>
              <a:gd name="connsiteY36" fmla="*/ 1507664 h 5397372"/>
              <a:gd name="connsiteX37" fmla="*/ 1625745 w 5834559"/>
              <a:gd name="connsiteY37" fmla="*/ 210864 h 5397372"/>
              <a:gd name="connsiteX38" fmla="*/ 1836609 w 5834559"/>
              <a:gd name="connsiteY38" fmla="*/ 0 h 5397372"/>
            </a:gdLst>
            <a:ahLst/>
            <a:cxnLst/>
            <a:rect l="l" t="t" r="r" b="b"/>
            <a:pathLst>
              <a:path w="5834559" h="5397372">
                <a:moveTo>
                  <a:pt x="2136435" y="643126"/>
                </a:moveTo>
                <a:lnTo>
                  <a:pt x="3716657" y="643126"/>
                </a:lnTo>
                <a:lnTo>
                  <a:pt x="3716657" y="1064855"/>
                </a:lnTo>
                <a:lnTo>
                  <a:pt x="2136435" y="1064855"/>
                </a:lnTo>
                <a:close/>
                <a:moveTo>
                  <a:pt x="693741" y="643126"/>
                </a:moveTo>
                <a:lnTo>
                  <a:pt x="1550121" y="643126"/>
                </a:lnTo>
                <a:lnTo>
                  <a:pt x="1550121" y="1064855"/>
                </a:lnTo>
                <a:lnTo>
                  <a:pt x="693741" y="1064855"/>
                </a:lnTo>
                <a:cubicBezTo>
                  <a:pt x="543320" y="1064855"/>
                  <a:pt x="421729" y="1187151"/>
                  <a:pt x="421729" y="1336867"/>
                </a:cubicBezTo>
                <a:lnTo>
                  <a:pt x="421729" y="2079805"/>
                </a:lnTo>
                <a:lnTo>
                  <a:pt x="5412133" y="2079805"/>
                </a:lnTo>
                <a:lnTo>
                  <a:pt x="5412133" y="1336867"/>
                </a:lnTo>
                <a:cubicBezTo>
                  <a:pt x="5412133" y="1186446"/>
                  <a:pt x="5289830" y="1064855"/>
                  <a:pt x="5140113" y="1064855"/>
                </a:cubicBezTo>
                <a:lnTo>
                  <a:pt x="4302971" y="1064855"/>
                </a:lnTo>
                <a:lnTo>
                  <a:pt x="4302971" y="643126"/>
                </a:lnTo>
                <a:lnTo>
                  <a:pt x="5140113" y="643126"/>
                </a:lnTo>
                <a:cubicBezTo>
                  <a:pt x="5523184" y="643126"/>
                  <a:pt x="5833854" y="953797"/>
                  <a:pt x="5834559" y="1336867"/>
                </a:cubicBezTo>
                <a:lnTo>
                  <a:pt x="5834559" y="4703631"/>
                </a:lnTo>
                <a:cubicBezTo>
                  <a:pt x="5834559" y="5085292"/>
                  <a:pt x="5522479" y="5397372"/>
                  <a:pt x="5140818" y="5397372"/>
                </a:cubicBezTo>
                <a:lnTo>
                  <a:pt x="693741" y="5397372"/>
                </a:lnTo>
                <a:cubicBezTo>
                  <a:pt x="312080" y="5397372"/>
                  <a:pt x="0" y="5085292"/>
                  <a:pt x="0" y="4703631"/>
                </a:cubicBezTo>
                <a:lnTo>
                  <a:pt x="0" y="2501529"/>
                </a:lnTo>
                <a:lnTo>
                  <a:pt x="0" y="2079805"/>
                </a:lnTo>
                <a:lnTo>
                  <a:pt x="0" y="1336867"/>
                </a:lnTo>
                <a:cubicBezTo>
                  <a:pt x="0" y="953797"/>
                  <a:pt x="310671" y="643126"/>
                  <a:pt x="693741" y="643126"/>
                </a:cubicBezTo>
                <a:close/>
                <a:moveTo>
                  <a:pt x="3997242" y="0"/>
                </a:moveTo>
                <a:cubicBezTo>
                  <a:pt x="4113920" y="0"/>
                  <a:pt x="4208106" y="94186"/>
                  <a:pt x="4208106" y="210864"/>
                </a:cubicBezTo>
                <a:lnTo>
                  <a:pt x="4208106" y="1506961"/>
                </a:lnTo>
                <a:cubicBezTo>
                  <a:pt x="4208106" y="1623639"/>
                  <a:pt x="4113920" y="1718528"/>
                  <a:pt x="3997242" y="1718528"/>
                </a:cubicBezTo>
                <a:cubicBezTo>
                  <a:pt x="3880564" y="1718528"/>
                  <a:pt x="3786378" y="1624342"/>
                  <a:pt x="3786378" y="1507664"/>
                </a:cubicBezTo>
                <a:lnTo>
                  <a:pt x="3786378" y="210864"/>
                </a:lnTo>
                <a:cubicBezTo>
                  <a:pt x="3786378" y="94186"/>
                  <a:pt x="3880564" y="0"/>
                  <a:pt x="3997242" y="0"/>
                </a:cubicBezTo>
                <a:close/>
                <a:moveTo>
                  <a:pt x="1836609" y="0"/>
                </a:moveTo>
                <a:cubicBezTo>
                  <a:pt x="1953287" y="0"/>
                  <a:pt x="2047469" y="94186"/>
                  <a:pt x="2047469" y="210864"/>
                </a:cubicBezTo>
                <a:lnTo>
                  <a:pt x="2047469" y="1506961"/>
                </a:lnTo>
                <a:cubicBezTo>
                  <a:pt x="2047469" y="1623639"/>
                  <a:pt x="1953287" y="1718528"/>
                  <a:pt x="1836609" y="1718528"/>
                </a:cubicBezTo>
                <a:cubicBezTo>
                  <a:pt x="1719932" y="1718528"/>
                  <a:pt x="1625745" y="1624342"/>
                  <a:pt x="1625745" y="1507664"/>
                </a:cubicBezTo>
                <a:lnTo>
                  <a:pt x="1625745" y="210864"/>
                </a:lnTo>
                <a:cubicBezTo>
                  <a:pt x="1625745" y="94186"/>
                  <a:pt x="1719932" y="0"/>
                  <a:pt x="1836609"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3" name="标题 1"/>
          <p:cNvSpPr txBox="1"/>
          <p:nvPr/>
        </p:nvSpPr>
        <p:spPr>
          <a:xfrm flipV="1">
            <a:off x="3633863" y="531297"/>
            <a:ext cx="5782026" cy="36000"/>
          </a:xfrm>
          <a:prstGeom prst="roundRect">
            <a:avLst>
              <a:gd name="adj" fmla="val 50000"/>
            </a:avLst>
          </a:prstGeom>
          <a:gradFill>
            <a:gsLst>
              <a:gs pos="0">
                <a:schemeClr val="accent1">
                  <a:lumMod val="20000"/>
                  <a:lumOff val="80000"/>
                  <a:alpha val="0"/>
                </a:schemeClr>
              </a:gs>
              <a:gs pos="100000">
                <a:schemeClr val="accent1"/>
              </a:gs>
            </a:gsLst>
            <a:lin ang="0" scaled="0"/>
          </a:gradFill>
          <a:ln w="12700" cap="sq">
            <a:noFill/>
            <a:miter/>
          </a:ln>
          <a:effectLst>
            <a:outerShdw blurRad="114300" dist="381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4" name="标题 1"/>
          <p:cNvSpPr txBox="1"/>
          <p:nvPr/>
        </p:nvSpPr>
        <p:spPr>
          <a:xfrm>
            <a:off x="802411" y="1457325"/>
            <a:ext cx="4533900" cy="3943350"/>
          </a:xfrm>
          <a:custGeom>
            <a:avLst/>
            <a:gdLst>
              <a:gd name="connsiteX0" fmla="*/ 0 w 4533900"/>
              <a:gd name="connsiteY0" fmla="*/ 0 h 3943350"/>
              <a:gd name="connsiteX1" fmla="*/ 4533900 w 4533900"/>
              <a:gd name="connsiteY1" fmla="*/ 0 h 3943350"/>
              <a:gd name="connsiteX2" fmla="*/ 4533900 w 4533900"/>
              <a:gd name="connsiteY2" fmla="*/ 385989 h 3943350"/>
              <a:gd name="connsiteX3" fmla="*/ 4510516 w 4533900"/>
              <a:gd name="connsiteY3" fmla="*/ 385989 h 3943350"/>
              <a:gd name="connsiteX4" fmla="*/ 4510516 w 4533900"/>
              <a:gd name="connsiteY4" fmla="*/ 23384 h 3943350"/>
              <a:gd name="connsiteX5" fmla="*/ 23384 w 4533900"/>
              <a:gd name="connsiteY5" fmla="*/ 23384 h 3943350"/>
              <a:gd name="connsiteX6" fmla="*/ 23384 w 4533900"/>
              <a:gd name="connsiteY6" fmla="*/ 3919966 h 3943350"/>
              <a:gd name="connsiteX7" fmla="*/ 4510516 w 4533900"/>
              <a:gd name="connsiteY7" fmla="*/ 3919966 h 3943350"/>
              <a:gd name="connsiteX8" fmla="*/ 4510516 w 4533900"/>
              <a:gd name="connsiteY8" fmla="*/ 3550104 h 3943350"/>
              <a:gd name="connsiteX9" fmla="*/ 4533900 w 4533900"/>
              <a:gd name="connsiteY9" fmla="*/ 3550104 h 3943350"/>
              <a:gd name="connsiteX10" fmla="*/ 4533900 w 4533900"/>
              <a:gd name="connsiteY10" fmla="*/ 3943350 h 3943350"/>
              <a:gd name="connsiteX11" fmla="*/ 0 w 4533900"/>
              <a:gd name="connsiteY11" fmla="*/ 3943350 h 3943350"/>
            </a:gdLst>
            <a:ahLst/>
            <a:cxnLst/>
            <a:rect l="l" t="t" r="r" b="b"/>
            <a:pathLst>
              <a:path w="4533900" h="3943350">
                <a:moveTo>
                  <a:pt x="0" y="0"/>
                </a:moveTo>
                <a:lnTo>
                  <a:pt x="4533900" y="0"/>
                </a:lnTo>
                <a:lnTo>
                  <a:pt x="4533900" y="385989"/>
                </a:lnTo>
                <a:lnTo>
                  <a:pt x="4510516" y="385989"/>
                </a:lnTo>
                <a:lnTo>
                  <a:pt x="4510516" y="23384"/>
                </a:lnTo>
                <a:lnTo>
                  <a:pt x="23384" y="23384"/>
                </a:lnTo>
                <a:lnTo>
                  <a:pt x="23384" y="3919966"/>
                </a:lnTo>
                <a:lnTo>
                  <a:pt x="4510516" y="3919966"/>
                </a:lnTo>
                <a:lnTo>
                  <a:pt x="4510516" y="3550104"/>
                </a:lnTo>
                <a:lnTo>
                  <a:pt x="4533900" y="3550104"/>
                </a:lnTo>
                <a:lnTo>
                  <a:pt x="4533900" y="3943350"/>
                </a:lnTo>
                <a:lnTo>
                  <a:pt x="0" y="3943350"/>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p:cNvSpPr txBox="1"/>
          <p:nvPr/>
        </p:nvSpPr>
        <p:spPr>
          <a:xfrm>
            <a:off x="986629" y="1856050"/>
            <a:ext cx="2181401" cy="1015663"/>
          </a:xfrm>
          <a:prstGeom prst="rect">
            <a:avLst/>
          </a:prstGeom>
          <a:noFill/>
          <a:ln>
            <a:noFill/>
          </a:ln>
        </p:spPr>
        <p:txBody>
          <a:bodyPr vert="horz" wrap="square" lIns="91440" tIns="45720" rIns="91440" bIns="0" rtlCol="0" anchor="b"/>
          <a:lstStyle/>
          <a:p>
            <a:pPr algn="r">
              <a:lnSpc>
                <a:spcPct val="110000"/>
              </a:lnSpc>
            </a:pPr>
            <a:r>
              <a:rPr kumimoji="1" lang="en-US" altLang="zh-CN" sz="600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PART</a:t>
            </a:r>
            <a:endParaRPr kumimoji="1" lang="zh-CN" altLang="en-US">
              <a:latin typeface="Times New Roman" panose="02020603050405020304" pitchFamily="18" charset="0"/>
              <a:cs typeface="Times New Roman" panose="02020603050405020304" pitchFamily="18" charset="0"/>
            </a:endParaRPr>
          </a:p>
        </p:txBody>
      </p:sp>
      <p:sp>
        <p:nvSpPr>
          <p:cNvPr id="16" name="标题 1"/>
          <p:cNvSpPr txBox="1"/>
          <p:nvPr/>
        </p:nvSpPr>
        <p:spPr>
          <a:xfrm>
            <a:off x="3258775" y="952719"/>
            <a:ext cx="1362386" cy="1918994"/>
          </a:xfrm>
          <a:prstGeom prst="rect">
            <a:avLst/>
          </a:prstGeom>
          <a:noFill/>
          <a:ln>
            <a:noFill/>
          </a:ln>
        </p:spPr>
        <p:txBody>
          <a:bodyPr vert="horz" wrap="square" lIns="91440" tIns="45720" rIns="91440" bIns="0" rtlCol="0" anchor="b"/>
          <a:lstStyle/>
          <a:p>
            <a:pPr algn="l">
              <a:lnSpc>
                <a:spcPct val="110000"/>
              </a:lnSpc>
            </a:pPr>
            <a:r>
              <a:rPr kumimoji="1" lang="en-US" altLang="zh-CN" sz="600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03</a:t>
            </a:r>
            <a:endParaRPr kumimoji="1" lang="zh-CN" altLang="en-US">
              <a:latin typeface="Times New Roman" panose="02020603050405020304" pitchFamily="18" charset="0"/>
              <a:cs typeface="Times New Roman" panose="02020603050405020304" pitchFamily="18" charset="0"/>
            </a:endParaRPr>
          </a:p>
        </p:txBody>
      </p:sp>
      <p:sp>
        <p:nvSpPr>
          <p:cNvPr id="17" name="标题 1"/>
          <p:cNvSpPr txBox="1"/>
          <p:nvPr/>
        </p:nvSpPr>
        <p:spPr>
          <a:xfrm>
            <a:off x="1508173" y="2393908"/>
            <a:ext cx="10215714" cy="2089847"/>
          </a:xfrm>
          <a:prstGeom prst="rect">
            <a:avLst/>
          </a:prstGeom>
          <a:noFill/>
          <a:ln>
            <a:noFill/>
          </a:ln>
        </p:spPr>
        <p:txBody>
          <a:bodyPr vert="horz" wrap="square" lIns="0" tIns="45720" rIns="91440" bIns="45720" rtlCol="0" anchor="ctr"/>
          <a:lstStyle/>
          <a:p>
            <a:pPr algn="l">
              <a:lnSpc>
                <a:spcPct val="130000"/>
              </a:lnSpc>
            </a:pPr>
            <a:r>
              <a:rPr kumimoji="1" lang="en-US" altLang="zh-CN" sz="5400" dirty="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Leadership Development Program</a:t>
            </a:r>
            <a:endParaRPr kumimoji="1" lang="zh-CN" altLang="en-US" sz="16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a:off x="774663" y="1674023"/>
            <a:ext cx="2165507" cy="681041"/>
          </a:xfrm>
          <a:custGeom>
            <a:avLst/>
            <a:gdLst>
              <a:gd name="connsiteX0" fmla="*/ 1259015 w 1259014"/>
              <a:gd name="connsiteY0" fmla="*/ 0 h 395954"/>
              <a:gd name="connsiteX1" fmla="*/ 0 w 1259014"/>
              <a:gd name="connsiteY1" fmla="*/ 0 h 395954"/>
              <a:gd name="connsiteX2" fmla="*/ 0 w 1259014"/>
              <a:gd name="connsiteY2" fmla="*/ 266129 h 395954"/>
              <a:gd name="connsiteX3" fmla="*/ 129826 w 1259014"/>
              <a:gd name="connsiteY3" fmla="*/ 395954 h 395954"/>
              <a:gd name="connsiteX4" fmla="*/ 1259015 w 1259014"/>
              <a:gd name="connsiteY4" fmla="*/ 395954 h 395954"/>
              <a:gd name="connsiteX5" fmla="*/ 1259015 w 1259014"/>
              <a:gd name="connsiteY5" fmla="*/ 0 h 395954"/>
            </a:gdLst>
            <a:ahLst/>
            <a:cxnLst/>
            <a:rect l="l" t="t" r="r" b="b"/>
            <a:pathLst>
              <a:path w="1259014" h="395954">
                <a:moveTo>
                  <a:pt x="1259015" y="0"/>
                </a:moveTo>
                <a:lnTo>
                  <a:pt x="0" y="0"/>
                </a:lnTo>
                <a:lnTo>
                  <a:pt x="0" y="266129"/>
                </a:lnTo>
                <a:cubicBezTo>
                  <a:pt x="0" y="337852"/>
                  <a:pt x="58102" y="395954"/>
                  <a:pt x="129826" y="395954"/>
                </a:cubicBezTo>
                <a:lnTo>
                  <a:pt x="1259015" y="395954"/>
                </a:lnTo>
                <a:lnTo>
                  <a:pt x="1259015" y="0"/>
                </a:lnTo>
                <a:close/>
              </a:path>
            </a:pathLst>
          </a:custGeom>
          <a:solidFill>
            <a:schemeClr val="accent2"/>
          </a:solidFill>
          <a:ln w="9525" cap="flat">
            <a:noFill/>
            <a:miter/>
          </a:ln>
        </p:spPr>
        <p:txBody>
          <a:bodyPr vert="horz" wrap="square" lIns="91440" tIns="45720" rIns="91440" bIns="45720" rtlCol="0" anchor="ctr"/>
          <a:lstStyle/>
          <a:p>
            <a:pPr algn="l">
              <a:lnSpc>
                <a:spcPct val="110000"/>
              </a:lnSpc>
            </a:pPr>
            <a:endParaRPr kumimoji="1" lang="zh-CN" altLang="en-US"/>
          </a:p>
        </p:txBody>
      </p:sp>
      <p:sp>
        <p:nvSpPr>
          <p:cNvPr id="4" name="标题 1"/>
          <p:cNvSpPr txBox="1"/>
          <p:nvPr/>
        </p:nvSpPr>
        <p:spPr>
          <a:xfrm>
            <a:off x="955234" y="1150491"/>
            <a:ext cx="10558340" cy="4796284"/>
          </a:xfrm>
          <a:prstGeom prst="roundRect">
            <a:avLst>
              <a:gd name="adj" fmla="val 5587"/>
            </a:avLst>
          </a:prstGeom>
          <a:solidFill>
            <a:schemeClr val="bg1"/>
          </a:solidFill>
          <a:ln w="12700" cap="sq">
            <a:solidFill>
              <a:schemeClr val="accent2"/>
            </a:solidFill>
            <a:miter/>
          </a:ln>
          <a:effectLst>
            <a:outerShdw blurRad="381000" dist="215900" dir="2700000" algn="tl" rotWithShape="0">
              <a:schemeClr val="tx1">
                <a:lumMod val="85000"/>
                <a:lumOff val="15000"/>
                <a:alpha val="10000"/>
              </a:schemeClr>
            </a:outerShdw>
          </a:effectLst>
        </p:spPr>
        <p:txBody>
          <a:bodyPr vert="horz" wrap="square" lIns="91440" tIns="45720" rIns="91440" bIns="45720" rtlCol="0" anchor="ctr"/>
          <a:lstStyle/>
          <a:p>
            <a:pPr algn="ctr">
              <a:lnSpc>
                <a:spcPct val="110000"/>
              </a:lnSpc>
            </a:pPr>
            <a:endParaRPr kumimoji="1" lang="zh-CN" altLang="en-US"/>
          </a:p>
        </p:txBody>
      </p:sp>
      <p:sp>
        <p:nvSpPr>
          <p:cNvPr id="7" name="标题 1"/>
          <p:cNvSpPr txBox="1"/>
          <p:nvPr/>
        </p:nvSpPr>
        <p:spPr>
          <a:xfrm>
            <a:off x="774663" y="1138844"/>
            <a:ext cx="6515287" cy="691072"/>
          </a:xfrm>
          <a:custGeom>
            <a:avLst/>
            <a:gdLst>
              <a:gd name="connsiteX0" fmla="*/ 309863 w 6515287"/>
              <a:gd name="connsiteY0" fmla="*/ 0 h 691072"/>
              <a:gd name="connsiteX1" fmla="*/ 2368017 w 6515287"/>
              <a:gd name="connsiteY1" fmla="*/ 0 h 691072"/>
              <a:gd name="connsiteX2" fmla="*/ 2532555 w 6515287"/>
              <a:gd name="connsiteY2" fmla="*/ 0 h 691072"/>
              <a:gd name="connsiteX3" fmla="*/ 2800855 w 6515287"/>
              <a:gd name="connsiteY3" fmla="*/ 0 h 691072"/>
              <a:gd name="connsiteX4" fmla="*/ 2828141 w 6515287"/>
              <a:gd name="connsiteY4" fmla="*/ 0 h 691072"/>
              <a:gd name="connsiteX5" fmla="*/ 6245287 w 6515287"/>
              <a:gd name="connsiteY5" fmla="*/ 0 h 691072"/>
              <a:gd name="connsiteX6" fmla="*/ 6515287 w 6515287"/>
              <a:gd name="connsiteY6" fmla="*/ 270000 h 691072"/>
              <a:gd name="connsiteX7" fmla="*/ 6245287 w 6515287"/>
              <a:gd name="connsiteY7" fmla="*/ 540000 h 691072"/>
              <a:gd name="connsiteX8" fmla="*/ 2828141 w 6515287"/>
              <a:gd name="connsiteY8" fmla="*/ 540000 h 691072"/>
              <a:gd name="connsiteX9" fmla="*/ 2800855 w 6515287"/>
              <a:gd name="connsiteY9" fmla="*/ 540000 h 691072"/>
              <a:gd name="connsiteX10" fmla="*/ 2368017 w 6515287"/>
              <a:gd name="connsiteY10" fmla="*/ 540000 h 691072"/>
              <a:gd name="connsiteX11" fmla="*/ 2354215 w 6515287"/>
              <a:gd name="connsiteY11" fmla="*/ 538609 h 691072"/>
              <a:gd name="connsiteX12" fmla="*/ 493326 w 6515287"/>
              <a:gd name="connsiteY12" fmla="*/ 538609 h 691072"/>
              <a:gd name="connsiteX13" fmla="*/ 324640 w 6515287"/>
              <a:gd name="connsiteY13" fmla="*/ 538609 h 691072"/>
              <a:gd name="connsiteX14" fmla="*/ 267577 w 6515287"/>
              <a:gd name="connsiteY14" fmla="*/ 538609 h 691072"/>
              <a:gd name="connsiteX15" fmla="*/ 0 w 6515287"/>
              <a:gd name="connsiteY15" fmla="*/ 691072 h 691072"/>
              <a:gd name="connsiteX16" fmla="*/ 0 w 6515287"/>
              <a:gd name="connsiteY16" fmla="*/ 176557 h 691072"/>
              <a:gd name="connsiteX17" fmla="*/ 309863 w 6515287"/>
              <a:gd name="connsiteY17" fmla="*/ 0 h 691072"/>
            </a:gdLst>
            <a:ahLst/>
            <a:cxnLst/>
            <a:rect l="l" t="t" r="r" b="b"/>
            <a:pathLst>
              <a:path w="6515287" h="691072">
                <a:moveTo>
                  <a:pt x="309863" y="0"/>
                </a:moveTo>
                <a:lnTo>
                  <a:pt x="2368017" y="0"/>
                </a:lnTo>
                <a:lnTo>
                  <a:pt x="2532555" y="0"/>
                </a:lnTo>
                <a:lnTo>
                  <a:pt x="2800855" y="0"/>
                </a:lnTo>
                <a:lnTo>
                  <a:pt x="2828141" y="0"/>
                </a:lnTo>
                <a:lnTo>
                  <a:pt x="6245287" y="0"/>
                </a:lnTo>
                <a:cubicBezTo>
                  <a:pt x="6394404" y="0"/>
                  <a:pt x="6515287" y="120883"/>
                  <a:pt x="6515287" y="270000"/>
                </a:cubicBezTo>
                <a:cubicBezTo>
                  <a:pt x="6515287" y="419117"/>
                  <a:pt x="6394404" y="540000"/>
                  <a:pt x="6245287" y="540000"/>
                </a:cubicBezTo>
                <a:lnTo>
                  <a:pt x="2828141" y="540000"/>
                </a:lnTo>
                <a:lnTo>
                  <a:pt x="2800855" y="540000"/>
                </a:lnTo>
                <a:lnTo>
                  <a:pt x="2368017" y="540000"/>
                </a:lnTo>
                <a:lnTo>
                  <a:pt x="2354215" y="538609"/>
                </a:lnTo>
                <a:lnTo>
                  <a:pt x="493326" y="538609"/>
                </a:lnTo>
                <a:lnTo>
                  <a:pt x="324640" y="538609"/>
                </a:lnTo>
                <a:lnTo>
                  <a:pt x="267577" y="538609"/>
                </a:lnTo>
                <a:cubicBezTo>
                  <a:pt x="119808" y="538609"/>
                  <a:pt x="0" y="606873"/>
                  <a:pt x="0" y="691072"/>
                </a:cubicBezTo>
                <a:lnTo>
                  <a:pt x="0" y="176557"/>
                </a:lnTo>
                <a:cubicBezTo>
                  <a:pt x="0" y="79017"/>
                  <a:pt x="138676" y="0"/>
                  <a:pt x="309863" y="0"/>
                </a:cubicBezTo>
                <a:close/>
              </a:path>
            </a:pathLst>
          </a:custGeom>
          <a:gradFill>
            <a:gsLst>
              <a:gs pos="0">
                <a:schemeClr val="accent1"/>
              </a:gs>
              <a:gs pos="100000">
                <a:schemeClr val="accent1">
                  <a:lumMod val="50000"/>
                </a:schemeClr>
              </a:gs>
            </a:gsLst>
            <a:lin ang="20216499" scaled="0"/>
          </a:gradFill>
          <a:ln w="9525" cap="flat">
            <a:noFill/>
            <a:miter/>
          </a:ln>
          <a:effectLst/>
        </p:spPr>
        <p:txBody>
          <a:bodyPr vert="horz" wrap="square" lIns="91440" tIns="45720" rIns="91440" bIns="45720" rtlCol="0" anchor="ctr"/>
          <a:lstStyle/>
          <a:p>
            <a:pPr algn="l">
              <a:lnSpc>
                <a:spcPct val="110000"/>
              </a:lnSpc>
            </a:pPr>
            <a:endParaRPr kumimoji="1" lang="zh-CN" altLang="en-US"/>
          </a:p>
        </p:txBody>
      </p:sp>
      <p:sp>
        <p:nvSpPr>
          <p:cNvPr id="9" name="标题 1"/>
          <p:cNvSpPr txBox="1"/>
          <p:nvPr/>
        </p:nvSpPr>
        <p:spPr>
          <a:xfrm>
            <a:off x="876202" y="469008"/>
            <a:ext cx="10377569" cy="536419"/>
          </a:xfrm>
          <a:prstGeom prst="rect">
            <a:avLst/>
          </a:prstGeom>
          <a:noFill/>
          <a:ln>
            <a:noFill/>
          </a:ln>
        </p:spPr>
        <p:txBody>
          <a:bodyPr vert="horz" wrap="square" lIns="0" tIns="0" rIns="0" bIns="0" rtlCol="0" anchor="t"/>
          <a:lstStyle/>
          <a:p>
            <a:pPr algn="ctr">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Core Objectives</a:t>
            </a:r>
            <a:endParaRPr kumimoji="1" lang="zh-CN" altLang="en-US" b="1" dirty="0">
              <a:latin typeface="Times New Roman" panose="02020603050405020304" pitchFamily="18" charset="0"/>
              <a:cs typeface="Times New Roman" panose="02020603050405020304" pitchFamily="18" charset="0"/>
            </a:endParaRPr>
          </a:p>
        </p:txBody>
      </p:sp>
      <p:sp>
        <p:nvSpPr>
          <p:cNvPr id="10"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1"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3" name="文本框 12">
            <a:extLst>
              <a:ext uri="{FF2B5EF4-FFF2-40B4-BE49-F238E27FC236}">
                <a16:creationId xmlns:a16="http://schemas.microsoft.com/office/drawing/2014/main" id="{AE7BF701-A0EC-812B-B39F-8DBD73A410AF}"/>
              </a:ext>
            </a:extLst>
          </p:cNvPr>
          <p:cNvSpPr txBox="1"/>
          <p:nvPr/>
        </p:nvSpPr>
        <p:spPr>
          <a:xfrm>
            <a:off x="1229033" y="1829916"/>
            <a:ext cx="9989574" cy="3785652"/>
          </a:xfrm>
          <a:prstGeom prst="rect">
            <a:avLst/>
          </a:prstGeom>
          <a:noFill/>
        </p:spPr>
        <p:txBody>
          <a:bodyPr wrap="square" rtlCol="0">
            <a:spAutoFit/>
          </a:bodyPr>
          <a:lstStyle/>
          <a:p>
            <a:pPr marL="285750" indent="-285750" algn="just">
              <a:buFont typeface="Arial" panose="020B0604020202020204" pitchFamily="34" charset="0"/>
              <a:buChar char="•"/>
            </a:pPr>
            <a:r>
              <a:rPr lang="en-GB" altLang="zh-CN" sz="2000" b="1" kern="100" dirty="0">
                <a:effectLst/>
                <a:latin typeface="Times New Roman" panose="02020603050405020304" pitchFamily="18" charset="0"/>
                <a:cs typeface="Times New Roman" panose="02020603050405020304" pitchFamily="18" charset="0"/>
              </a:rPr>
              <a:t>Construct A Leadership Ability Model</a:t>
            </a:r>
          </a:p>
          <a:p>
            <a:pPr algn="just"/>
            <a:r>
              <a:rPr lang="en-GB" altLang="zh-CN" sz="2000" dirty="0">
                <a:effectLst/>
                <a:latin typeface="Times New Roman" panose="02020603050405020304" pitchFamily="18" charset="0"/>
                <a:ea typeface="楷体" panose="02010609060101010101" pitchFamily="49" charset="-122"/>
              </a:rPr>
              <a:t>Build a leadership capability model that aligns with the company's strategy and clarify the key capability requirements for leadership at different levels. </a:t>
            </a:r>
            <a:endParaRPr lang="en-GB" altLang="zh-CN" sz="2000" b="1" kern="100" dirty="0">
              <a:effectLst/>
              <a:latin typeface="Times New Roman" panose="02020603050405020304" pitchFamily="18" charset="0"/>
              <a:cs typeface="Times New Roman" panose="02020603050405020304" pitchFamily="18" charset="0"/>
            </a:endParaRPr>
          </a:p>
          <a:p>
            <a:pPr algn="just"/>
            <a:endParaRPr lang="en-GB" altLang="zh-CN" sz="2000" b="1" kern="100" dirty="0">
              <a:effectLst/>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GB" altLang="zh-CN" sz="2000" b="1" dirty="0">
                <a:effectLst/>
                <a:latin typeface="Times New Roman" panose="02020603050405020304" pitchFamily="18" charset="0"/>
                <a:ea typeface="楷体" panose="02010609060101010101" pitchFamily="49" charset="-122"/>
              </a:rPr>
              <a:t>Enhance Employee Engagement and Retention Rates</a:t>
            </a:r>
          </a:p>
          <a:p>
            <a:pPr algn="just"/>
            <a:r>
              <a:rPr lang="en-GB" altLang="zh-CN" sz="2000" dirty="0">
                <a:effectLst/>
                <a:latin typeface="Times New Roman" panose="02020603050405020304" pitchFamily="18" charset="0"/>
                <a:ea typeface="楷体" panose="02010609060101010101" pitchFamily="49" charset="-122"/>
              </a:rPr>
              <a:t>Enhance employee engagement and satisfaction through systematic leadership training and career development opportunities.</a:t>
            </a:r>
            <a:endParaRPr lang="en-GB" altLang="zh-CN" sz="2000" b="1" kern="100" dirty="0">
              <a:latin typeface="Times New Roman" panose="02020603050405020304" pitchFamily="18" charset="0"/>
              <a:ea typeface="楷体" panose="02010609060101010101" pitchFamily="49" charset="-122"/>
              <a:cs typeface="Times New Roman" panose="02020603050405020304" pitchFamily="18" charset="0"/>
            </a:endParaRPr>
          </a:p>
          <a:p>
            <a:pPr algn="just"/>
            <a:endParaRPr lang="en-GB" altLang="zh-CN" sz="2000" b="1" kern="100" dirty="0">
              <a:latin typeface="Times New Roman" panose="02020603050405020304" pitchFamily="18" charset="0"/>
              <a:ea typeface="楷体" panose="02010609060101010101" pitchFamily="49" charset="-122"/>
              <a:cs typeface="Times New Roman" panose="02020603050405020304" pitchFamily="18" charset="0"/>
            </a:endParaRPr>
          </a:p>
          <a:p>
            <a:pPr marL="285750" indent="-285750" algn="just">
              <a:buFont typeface="Arial" panose="020B0604020202020204" pitchFamily="34" charset="0"/>
              <a:buChar char="•"/>
            </a:pPr>
            <a:r>
              <a:rPr lang="en-GB" altLang="zh-CN" sz="2000" b="1" kern="100" dirty="0">
                <a:effectLst/>
                <a:latin typeface="Times New Roman" panose="02020603050405020304" pitchFamily="18" charset="0"/>
                <a:cs typeface="Times New Roman" panose="02020603050405020304" pitchFamily="18" charset="0"/>
              </a:rPr>
              <a:t>Cultivate Diversified Leadership</a:t>
            </a:r>
          </a:p>
          <a:p>
            <a:pPr algn="just"/>
            <a:r>
              <a:rPr lang="en-GB" altLang="zh-CN" sz="2000" dirty="0">
                <a:effectLst/>
                <a:latin typeface="Times New Roman" panose="02020603050405020304" pitchFamily="18" charset="0"/>
                <a:ea typeface="楷体" panose="02010609060101010101" pitchFamily="49" charset="-122"/>
              </a:rPr>
              <a:t>Cultivate employees' leadership in multiple aspects such as cross-cultural communication, strategic decision-making, and teamwork to enhance the overall competitiveness of the company.</a:t>
            </a:r>
            <a:endParaRPr lang="zh-CN" altLang="zh-CN" sz="2000" b="1" kern="100" dirty="0">
              <a:effectLst/>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endParaRPr lang="zh-CN" altLang="zh-CN" sz="2000" b="1" kern="100" dirty="0">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a:off x="552765" y="870422"/>
            <a:ext cx="11373763" cy="5864676"/>
          </a:xfrm>
          <a:custGeom>
            <a:avLst/>
            <a:gdLst>
              <a:gd name="connsiteX0" fmla="*/ 264751 w 8640000"/>
              <a:gd name="connsiteY0" fmla="*/ 0 h 3142399"/>
              <a:gd name="connsiteX1" fmla="*/ 8375249 w 8640000"/>
              <a:gd name="connsiteY1" fmla="*/ 0 h 3142399"/>
              <a:gd name="connsiteX2" fmla="*/ 8640000 w 8640000"/>
              <a:gd name="connsiteY2" fmla="*/ 264751 h 3142399"/>
              <a:gd name="connsiteX3" fmla="*/ 8640000 w 8640000"/>
              <a:gd name="connsiteY3" fmla="*/ 671150 h 3142399"/>
              <a:gd name="connsiteX4" fmla="*/ 8640000 w 8640000"/>
              <a:gd name="connsiteY4" fmla="*/ 2160000 h 3142399"/>
              <a:gd name="connsiteX5" fmla="*/ 8640000 w 8640000"/>
              <a:gd name="connsiteY5" fmla="*/ 2566399 h 3142399"/>
              <a:gd name="connsiteX6" fmla="*/ 8336189 w 8640000"/>
              <a:gd name="connsiteY6" fmla="*/ 2854399 h 3142399"/>
              <a:gd name="connsiteX7" fmla="*/ 4623811 w 8640000"/>
              <a:gd name="connsiteY7" fmla="*/ 2854399 h 3142399"/>
              <a:gd name="connsiteX8" fmla="*/ 4320000 w 8640000"/>
              <a:gd name="connsiteY8" fmla="*/ 3142399 h 3142399"/>
              <a:gd name="connsiteX9" fmla="*/ 4016189 w 8640000"/>
              <a:gd name="connsiteY9" fmla="*/ 2854399 h 3142399"/>
              <a:gd name="connsiteX10" fmla="*/ 303812 w 8640000"/>
              <a:gd name="connsiteY10" fmla="*/ 2854399 h 3142399"/>
              <a:gd name="connsiteX11" fmla="*/ 0 w 8640000"/>
              <a:gd name="connsiteY11" fmla="*/ 2566399 h 3142399"/>
              <a:gd name="connsiteX12" fmla="*/ 0 w 8640000"/>
              <a:gd name="connsiteY12" fmla="*/ 2160000 h 3142399"/>
              <a:gd name="connsiteX13" fmla="*/ 0 w 8640000"/>
              <a:gd name="connsiteY13" fmla="*/ 671150 h 3142399"/>
              <a:gd name="connsiteX14" fmla="*/ 0 w 8640000"/>
              <a:gd name="connsiteY14" fmla="*/ 264751 h 3142399"/>
              <a:gd name="connsiteX15" fmla="*/ 264751 w 8640000"/>
              <a:gd name="connsiteY15" fmla="*/ 0 h 3142399"/>
            </a:gdLst>
            <a:ahLst/>
            <a:cxnLst/>
            <a:rect l="l" t="t" r="r" b="b"/>
            <a:pathLst>
              <a:path w="8640000" h="3142399">
                <a:moveTo>
                  <a:pt x="264751" y="0"/>
                </a:moveTo>
                <a:lnTo>
                  <a:pt x="8375249" y="0"/>
                </a:lnTo>
                <a:cubicBezTo>
                  <a:pt x="8521467" y="0"/>
                  <a:pt x="8640000" y="118533"/>
                  <a:pt x="8640000" y="264751"/>
                </a:cubicBezTo>
                <a:lnTo>
                  <a:pt x="8640000" y="671150"/>
                </a:lnTo>
                <a:lnTo>
                  <a:pt x="8640000" y="2160000"/>
                </a:lnTo>
                <a:lnTo>
                  <a:pt x="8640000" y="2566399"/>
                </a:lnTo>
                <a:cubicBezTo>
                  <a:pt x="8640000" y="2725457"/>
                  <a:pt x="8503979" y="2854399"/>
                  <a:pt x="8336189" y="2854399"/>
                </a:cubicBezTo>
                <a:lnTo>
                  <a:pt x="4623811" y="2854399"/>
                </a:lnTo>
                <a:cubicBezTo>
                  <a:pt x="4456021" y="2854399"/>
                  <a:pt x="4320000" y="2983341"/>
                  <a:pt x="4320000" y="3142399"/>
                </a:cubicBezTo>
                <a:cubicBezTo>
                  <a:pt x="4320000" y="2983341"/>
                  <a:pt x="4183979" y="2854399"/>
                  <a:pt x="4016189" y="2854399"/>
                </a:cubicBezTo>
                <a:lnTo>
                  <a:pt x="303812" y="2854399"/>
                </a:lnTo>
                <a:cubicBezTo>
                  <a:pt x="136021" y="2854399"/>
                  <a:pt x="0" y="2725457"/>
                  <a:pt x="0" y="2566399"/>
                </a:cubicBezTo>
                <a:lnTo>
                  <a:pt x="0" y="2160000"/>
                </a:lnTo>
                <a:lnTo>
                  <a:pt x="0" y="671150"/>
                </a:lnTo>
                <a:lnTo>
                  <a:pt x="0" y="264751"/>
                </a:lnTo>
                <a:cubicBezTo>
                  <a:pt x="0" y="118533"/>
                  <a:pt x="118533" y="0"/>
                  <a:pt x="264751" y="0"/>
                </a:cubicBezTo>
                <a:close/>
              </a:path>
            </a:pathLst>
          </a:custGeom>
          <a:solidFill>
            <a:schemeClr val="bg1"/>
          </a:solidFill>
          <a:ln w="38100" cap="sq">
            <a:solidFill>
              <a:schemeClr val="accent1"/>
            </a:solidFill>
            <a:miter/>
          </a:ln>
          <a:effectLst>
            <a:outerShdw blurRad="317500" dist="190500" dir="3000000" algn="tl" rotWithShape="0">
              <a:schemeClr val="accent1">
                <a:alpha val="15000"/>
              </a:schemeClr>
            </a:outerShdw>
          </a:effectLst>
        </p:spPr>
        <p:txBody>
          <a:bodyPr vert="horz" wrap="square" lIns="91440" tIns="45720" rIns="91440" bIns="45720" rtlCol="0" anchor="ctr"/>
          <a:lstStyle/>
          <a:p>
            <a:pPr algn="ctr">
              <a:lnSpc>
                <a:spcPct val="110000"/>
              </a:lnSpc>
            </a:pPr>
            <a:endParaRPr kumimoji="1" lang="zh-CN" altLang="en-US"/>
          </a:p>
        </p:txBody>
      </p:sp>
      <p:sp>
        <p:nvSpPr>
          <p:cNvPr id="6" name="标题 1"/>
          <p:cNvSpPr txBox="1"/>
          <p:nvPr/>
        </p:nvSpPr>
        <p:spPr>
          <a:xfrm>
            <a:off x="876202" y="252955"/>
            <a:ext cx="3561363"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What should we do</a:t>
            </a:r>
            <a:endParaRPr kumimoji="1" lang="zh-CN" altLang="en-US" b="1" dirty="0">
              <a:latin typeface="Times New Roman" panose="02020603050405020304" pitchFamily="18" charset="0"/>
              <a:cs typeface="Times New Roman" panose="02020603050405020304" pitchFamily="18" charset="0"/>
            </a:endParaRPr>
          </a:p>
        </p:txBody>
      </p:sp>
      <p:sp>
        <p:nvSpPr>
          <p:cNvPr id="7"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8"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9" name="文本框 8">
            <a:extLst>
              <a:ext uri="{FF2B5EF4-FFF2-40B4-BE49-F238E27FC236}">
                <a16:creationId xmlns:a16="http://schemas.microsoft.com/office/drawing/2014/main" id="{6DDBB835-E9DD-0068-6B96-DF8B509A36D2}"/>
              </a:ext>
            </a:extLst>
          </p:cNvPr>
          <p:cNvSpPr txBox="1"/>
          <p:nvPr/>
        </p:nvSpPr>
        <p:spPr>
          <a:xfrm>
            <a:off x="649408" y="920150"/>
            <a:ext cx="10992464" cy="3908762"/>
          </a:xfrm>
          <a:prstGeom prst="rect">
            <a:avLst/>
          </a:prstGeom>
          <a:noFill/>
        </p:spPr>
        <p:txBody>
          <a:bodyPr wrap="square" rtlCol="0">
            <a:spAutoFit/>
          </a:bodyPr>
          <a:lstStyle/>
          <a:p>
            <a:r>
              <a:rPr lang="en-GB" altLang="zh-CN" sz="2400" b="1" kern="100" dirty="0">
                <a:effectLst/>
                <a:latin typeface="Times New Roman" panose="02020603050405020304" pitchFamily="18" charset="0"/>
                <a:cs typeface="Times New Roman" panose="02020603050405020304" pitchFamily="18" charset="0"/>
              </a:rPr>
              <a:t>Part 1. Modular Training System</a:t>
            </a:r>
          </a:p>
          <a:p>
            <a:endParaRPr lang="zh-CN" altLang="zh-CN" sz="2400" b="1" kern="100" dirty="0">
              <a:effectLst/>
              <a:latin typeface="Times New Roman" panose="02020603050405020304" pitchFamily="18" charset="0"/>
              <a:cs typeface="Times New Roman" panose="02020603050405020304" pitchFamily="18" charset="0"/>
            </a:endParaRPr>
          </a:p>
          <a:p>
            <a:pPr marL="342900" lvl="0" indent="-342900" algn="just">
              <a:buFont typeface="+mj-lt"/>
              <a:buAutoNum type="arabicPeriod"/>
            </a:pPr>
            <a:r>
              <a:rPr lang="en-GB" altLang="zh-CN" sz="2000" b="1" kern="100" dirty="0">
                <a:effectLst/>
                <a:latin typeface="Times New Roman" panose="02020603050405020304" pitchFamily="18" charset="0"/>
                <a:ea typeface="楷体" panose="02010609060101010101" pitchFamily="49" charset="-122"/>
                <a:cs typeface="Times New Roman" panose="02020603050405020304" pitchFamily="18" charset="0"/>
              </a:rPr>
              <a:t>Basic module</a:t>
            </a:r>
            <a:r>
              <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a:t>
            </a:r>
            <a:r>
              <a:rPr lang="en-GB" altLang="zh-CN" sz="1800" dirty="0">
                <a:effectLst/>
                <a:latin typeface="Times New Roman" panose="02020603050405020304" pitchFamily="18" charset="0"/>
                <a:ea typeface="楷体" panose="02010609060101010101" pitchFamily="49" charset="-122"/>
              </a:rPr>
              <a:t>Covering </a:t>
            </a:r>
            <a:r>
              <a:rPr lang="en-US" altLang="zh-CN" sz="1800" dirty="0">
                <a:effectLst/>
                <a:latin typeface="Times New Roman" panose="02020603050405020304" pitchFamily="18" charset="0"/>
                <a:ea typeface="楷体" panose="02010609060101010101" pitchFamily="49" charset="-122"/>
              </a:rPr>
              <a:t>main </a:t>
            </a:r>
            <a:r>
              <a:rPr lang="en-GB" altLang="zh-CN" sz="1800" dirty="0">
                <a:effectLst/>
                <a:latin typeface="Times New Roman" panose="02020603050405020304" pitchFamily="18" charset="0"/>
                <a:ea typeface="楷体" panose="02010609060101010101" pitchFamily="49" charset="-122"/>
              </a:rPr>
              <a:t>leadership theories</a:t>
            </a:r>
            <a:endPar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Arial" panose="020B0604020202020204" pitchFamily="34" charset="0"/>
              <a:buChar char="•"/>
            </a:pPr>
            <a:r>
              <a:rPr lang="en-GB" altLang="zh-CN" sz="2000" kern="100" dirty="0">
                <a:latin typeface="Times New Roman" panose="02020603050405020304" pitchFamily="18" charset="0"/>
                <a:ea typeface="楷体" panose="02010609060101010101" pitchFamily="49" charset="-122"/>
                <a:cs typeface="Times New Roman" panose="02020603050405020304" pitchFamily="18" charset="0"/>
              </a:rPr>
              <a:t>T</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ransformational leadership                                                                                                   (Manu, 2022)</a:t>
            </a:r>
          </a:p>
          <a:p>
            <a:pPr marL="342900" lvl="0" indent="-342900" algn="just">
              <a:buFont typeface="Arial" panose="020B0604020202020204" pitchFamily="34" charset="0"/>
              <a:buChar char="•"/>
            </a:pPr>
            <a:r>
              <a:rPr lang="en-GB" altLang="zh-CN" sz="2000" kern="100" dirty="0">
                <a:latin typeface="Times New Roman" panose="02020603050405020304" pitchFamily="18" charset="0"/>
                <a:ea typeface="楷体" panose="02010609060101010101" pitchFamily="49" charset="-122"/>
                <a:cs typeface="Times New Roman" panose="02020603050405020304" pitchFamily="18" charset="0"/>
              </a:rPr>
              <a:t>S</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ituational leadership                                                                           (</a:t>
            </a:r>
            <a:r>
              <a:rPr lang="en-GB"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Xuecheng</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Iqbal and Saina, 2022)</a:t>
            </a:r>
          </a:p>
          <a:p>
            <a:pPr lvl="0" algn="just"/>
            <a:r>
              <a:rPr lang="en-GB" altLang="zh-CN" sz="2000" b="1" kern="100" dirty="0">
                <a:effectLst/>
                <a:latin typeface="Times New Roman" panose="02020603050405020304" pitchFamily="18" charset="0"/>
                <a:ea typeface="楷体" panose="02010609060101010101" pitchFamily="49" charset="-122"/>
                <a:cs typeface="Times New Roman" panose="02020603050405020304" pitchFamily="18" charset="0"/>
              </a:rPr>
              <a:t>2. Advanced modules</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a:t>
            </a:r>
            <a:r>
              <a:rPr lang="en-GB" altLang="zh-CN" sz="1800" dirty="0">
                <a:effectLst/>
                <a:latin typeface="Times New Roman" panose="02020603050405020304" pitchFamily="18" charset="0"/>
                <a:ea typeface="楷体" panose="02010609060101010101" pitchFamily="49" charset="-122"/>
              </a:rPr>
              <a:t>advanced skills</a:t>
            </a:r>
            <a:endPar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Arial" panose="020B0604020202020204" pitchFamily="34" charset="0"/>
              <a:buChar char="•"/>
            </a:pPr>
            <a:r>
              <a:rPr lang="en-GB" altLang="zh-CN" sz="2000" kern="100" dirty="0">
                <a:latin typeface="Times New Roman" panose="02020603050405020304" pitchFamily="18" charset="0"/>
                <a:ea typeface="楷体" panose="02010609060101010101" pitchFamily="49" charset="-122"/>
                <a:cs typeface="Times New Roman" panose="02020603050405020304" pitchFamily="18" charset="0"/>
              </a:rPr>
              <a:t>S</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trategic decision-making                                                                                      (Rajagopal </a:t>
            </a:r>
            <a:r>
              <a:rPr lang="en-GB" altLang="zh-CN" sz="20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2022)</a:t>
            </a:r>
          </a:p>
          <a:p>
            <a:pPr marL="342900" lvl="0" indent="-342900" algn="just">
              <a:buFont typeface="Arial" panose="020B0604020202020204" pitchFamily="34" charset="0"/>
              <a:buChar char="•"/>
            </a:pPr>
            <a:r>
              <a:rPr lang="en-GB" altLang="zh-CN" sz="2000" kern="100" dirty="0">
                <a:latin typeface="Times New Roman" panose="02020603050405020304" pitchFamily="18" charset="0"/>
                <a:ea typeface="楷体" panose="02010609060101010101" pitchFamily="49" charset="-122"/>
                <a:cs typeface="Times New Roman" panose="02020603050405020304" pitchFamily="18" charset="0"/>
              </a:rPr>
              <a:t>C</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onflict management                                                                                          (</a:t>
            </a:r>
            <a:r>
              <a:rPr lang="en-GB"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Paresashvili</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a:t>
            </a:r>
            <a:r>
              <a:rPr lang="en-GB" altLang="zh-CN" sz="20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2021)</a:t>
            </a:r>
          </a:p>
          <a:p>
            <a:pPr marL="342900" lvl="0" indent="-342900" algn="just">
              <a:buFont typeface="Arial" panose="020B0604020202020204" pitchFamily="34" charset="0"/>
              <a:buChar char="•"/>
            </a:pPr>
            <a:r>
              <a:rPr lang="en-GB" altLang="zh-CN" sz="2000" kern="100" dirty="0">
                <a:latin typeface="Times New Roman" panose="02020603050405020304" pitchFamily="18" charset="0"/>
                <a:ea typeface="楷体" panose="02010609060101010101" pitchFamily="49" charset="-122"/>
                <a:cs typeface="Times New Roman" panose="02020603050405020304" pitchFamily="18" charset="0"/>
              </a:rPr>
              <a:t>C</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ross-cultural communication                                                                                                (Patro, 2022)</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lvl="0" algn="just"/>
            <a:r>
              <a:rPr lang="en-GB" altLang="zh-CN" sz="2000" b="1" kern="100" dirty="0">
                <a:effectLst/>
                <a:latin typeface="Times New Roman" panose="02020603050405020304" pitchFamily="18" charset="0"/>
                <a:ea typeface="楷体" panose="02010609060101010101" pitchFamily="49" charset="-122"/>
                <a:cs typeface="Times New Roman" panose="02020603050405020304" pitchFamily="18" charset="0"/>
              </a:rPr>
              <a:t>3. Tool support</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Integrate online Learning platforms</a:t>
            </a:r>
          </a:p>
          <a:p>
            <a:pPr lvl="0" algn="just"/>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LinkedIn Learning                                                                                                             (Healy </a:t>
            </a:r>
            <a:r>
              <a:rPr lang="en-GB" altLang="zh-CN" sz="20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2023)</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endParaRPr lang="en-GB" sz="2000" dirty="0"/>
          </a:p>
        </p:txBody>
      </p:sp>
      <p:sp>
        <p:nvSpPr>
          <p:cNvPr id="11" name="文本框 10">
            <a:extLst>
              <a:ext uri="{FF2B5EF4-FFF2-40B4-BE49-F238E27FC236}">
                <a16:creationId xmlns:a16="http://schemas.microsoft.com/office/drawing/2014/main" id="{A8FE0772-F103-D7D6-DDE4-DD94704AD515}"/>
              </a:ext>
            </a:extLst>
          </p:cNvPr>
          <p:cNvSpPr txBox="1"/>
          <p:nvPr/>
        </p:nvSpPr>
        <p:spPr>
          <a:xfrm>
            <a:off x="649408" y="4636750"/>
            <a:ext cx="11065128" cy="1508105"/>
          </a:xfrm>
          <a:prstGeom prst="rect">
            <a:avLst/>
          </a:prstGeom>
          <a:noFill/>
        </p:spPr>
        <p:txBody>
          <a:bodyPr wrap="square">
            <a:spAutoFit/>
          </a:bodyPr>
          <a:lstStyle/>
          <a:p>
            <a:pPr algn="just">
              <a:buNone/>
            </a:pPr>
            <a:r>
              <a:rPr lang="en-GB" altLang="zh-CN" b="1" kern="100" dirty="0">
                <a:effectLst/>
                <a:latin typeface="Times New Roman" panose="02020603050405020304" pitchFamily="18" charset="0"/>
                <a:ea typeface="楷体" panose="02010609060101010101" pitchFamily="49" charset="-122"/>
                <a:cs typeface="Times New Roman" panose="02020603050405020304" pitchFamily="18" charset="0"/>
              </a:rPr>
              <a:t>Mode of Execution</a:t>
            </a:r>
            <a:r>
              <a:rPr lang="en-GB" altLang="zh-CN" kern="1200" dirty="0">
                <a:solidFill>
                  <a:srgbClr val="262626"/>
                </a:solidFill>
                <a:effectLst/>
                <a:latin typeface="宋体" panose="02010600030101010101" pitchFamily="2" charset="-122"/>
                <a:ea typeface="楷体" panose="02010609060101010101" pitchFamily="49" charset="-122"/>
                <a:cs typeface="宋体" panose="02010600030101010101" pitchFamily="2" charset="-122"/>
              </a:rPr>
              <a:t> </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Adopting a combination of online and offline approaches, online courses offer theoretical knowledge, while offline workshops conduct case analyses and discussions</a:t>
            </a:r>
            <a:r>
              <a:rPr lang="en-US" altLang="zh-CN" kern="100" dirty="0">
                <a:latin typeface="Times New Roman" panose="02020603050405020304" pitchFamily="18" charset="0"/>
                <a:ea typeface="楷体" panose="02010609060101010101" pitchFamily="49" charset="-122"/>
                <a:cs typeface="Times New Roman" panose="02020603050405020304" pitchFamily="18" charset="0"/>
              </a:rPr>
              <a:t>.</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a:t>
            </a:r>
            <a:r>
              <a:rPr lang="en-GB" altLang="zh-CN" kern="100" dirty="0" err="1">
                <a:effectLst/>
                <a:latin typeface="Times New Roman" panose="02020603050405020304" pitchFamily="18" charset="0"/>
                <a:ea typeface="楷体" panose="02010609060101010101" pitchFamily="49" charset="-122"/>
                <a:cs typeface="Times New Roman" panose="02020603050405020304" pitchFamily="18" charset="0"/>
              </a:rPr>
              <a:t>Bhadri</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and Patil, 2022)</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Invite industry experts to give lectures, share cutting-edge leadership concepts and practical experiences, and enhance the theoretical level of employees.                                                                                 (Nevarez </a:t>
            </a:r>
            <a:r>
              <a:rPr lang="en-GB" altLang="zh-CN"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2023)</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flipH="1">
            <a:off x="454372" y="1500228"/>
            <a:ext cx="11384358" cy="4440440"/>
          </a:xfrm>
          <a:prstGeom prst="roundRect">
            <a:avLst>
              <a:gd name="adj" fmla="val 7202"/>
            </a:avLst>
          </a:prstGeom>
          <a:solidFill>
            <a:schemeClr val="accent1"/>
          </a:solidFill>
          <a:ln w="57150" cap="rnd">
            <a:noFill/>
            <a:round/>
          </a:ln>
          <a:effectLst/>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flipH="1">
            <a:off x="552766" y="1619408"/>
            <a:ext cx="11165096" cy="4032881"/>
          </a:xfrm>
          <a:prstGeom prst="roundRect">
            <a:avLst>
              <a:gd name="adj" fmla="val 7202"/>
            </a:avLst>
          </a:prstGeom>
          <a:solidFill>
            <a:schemeClr val="bg1"/>
          </a:solidFill>
          <a:ln w="12700" cap="rnd">
            <a:solidFill>
              <a:schemeClr val="accent1"/>
            </a:solidFill>
            <a:round/>
          </a:ln>
          <a:effectLst/>
        </p:spPr>
        <p:txBody>
          <a:bodyPr vert="horz" wrap="square" lIns="91440" tIns="45720" rIns="91440" bIns="45720" rtlCol="0" anchor="ctr"/>
          <a:lstStyle/>
          <a:p>
            <a:pPr algn="ctr">
              <a:lnSpc>
                <a:spcPct val="110000"/>
              </a:lnSpc>
            </a:pPr>
            <a:endParaRPr kumimoji="1" lang="zh-CN" altLang="en-US" dirty="0"/>
          </a:p>
        </p:txBody>
      </p:sp>
      <p:sp>
        <p:nvSpPr>
          <p:cNvPr id="9"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0"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1" name="标题 1">
            <a:extLst>
              <a:ext uri="{FF2B5EF4-FFF2-40B4-BE49-F238E27FC236}">
                <a16:creationId xmlns:a16="http://schemas.microsoft.com/office/drawing/2014/main" id="{897CAB1D-E0B7-BDA3-E210-343116D025F8}"/>
              </a:ext>
            </a:extLst>
          </p:cNvPr>
          <p:cNvSpPr txBox="1"/>
          <p:nvPr/>
        </p:nvSpPr>
        <p:spPr>
          <a:xfrm>
            <a:off x="876202" y="252955"/>
            <a:ext cx="3561363"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What should we do</a:t>
            </a:r>
            <a:endParaRPr kumimoji="1" lang="zh-CN" altLang="en-US" b="1" dirty="0">
              <a:latin typeface="Times New Roman" panose="02020603050405020304" pitchFamily="18" charset="0"/>
              <a:cs typeface="Times New Roman" panose="02020603050405020304" pitchFamily="18" charset="0"/>
            </a:endParaRPr>
          </a:p>
        </p:txBody>
      </p:sp>
      <p:sp>
        <p:nvSpPr>
          <p:cNvPr id="12" name="文本框 11">
            <a:extLst>
              <a:ext uri="{FF2B5EF4-FFF2-40B4-BE49-F238E27FC236}">
                <a16:creationId xmlns:a16="http://schemas.microsoft.com/office/drawing/2014/main" id="{20DC8171-097D-1A77-1599-FFC616952B48}"/>
              </a:ext>
            </a:extLst>
          </p:cNvPr>
          <p:cNvSpPr txBox="1"/>
          <p:nvPr/>
        </p:nvSpPr>
        <p:spPr>
          <a:xfrm>
            <a:off x="649406" y="1801589"/>
            <a:ext cx="3922593" cy="461665"/>
          </a:xfrm>
          <a:prstGeom prst="rect">
            <a:avLst/>
          </a:prstGeom>
          <a:noFill/>
        </p:spPr>
        <p:txBody>
          <a:bodyPr wrap="square" rtlCol="0">
            <a:spAutoFit/>
          </a:bodyPr>
          <a:lstStyle/>
          <a:p>
            <a:r>
              <a:rPr lang="en-GB" altLang="zh-CN" sz="2400" b="1" kern="100" dirty="0">
                <a:effectLst/>
                <a:latin typeface="Times New Roman" panose="02020603050405020304" pitchFamily="18" charset="0"/>
                <a:cs typeface="Times New Roman" panose="02020603050405020304" pitchFamily="18" charset="0"/>
              </a:rPr>
              <a:t>Part 2. Mentorship Program</a:t>
            </a:r>
            <a:endParaRPr lang="zh-CN" altLang="zh-CN" sz="2400" b="1" kern="100" dirty="0">
              <a:effectLst/>
              <a:latin typeface="Times New Roman" panose="02020603050405020304" pitchFamily="18" charset="0"/>
              <a:cs typeface="Times New Roman" panose="02020603050405020304" pitchFamily="18" charset="0"/>
            </a:endParaRPr>
          </a:p>
        </p:txBody>
      </p:sp>
      <p:sp>
        <p:nvSpPr>
          <p:cNvPr id="13" name="文本框 12">
            <a:extLst>
              <a:ext uri="{FF2B5EF4-FFF2-40B4-BE49-F238E27FC236}">
                <a16:creationId xmlns:a16="http://schemas.microsoft.com/office/drawing/2014/main" id="{96BF3A3E-6A8D-96B2-6858-110E9A728AEA}"/>
              </a:ext>
            </a:extLst>
          </p:cNvPr>
          <p:cNvSpPr txBox="1"/>
          <p:nvPr/>
        </p:nvSpPr>
        <p:spPr>
          <a:xfrm>
            <a:off x="728062" y="2445435"/>
            <a:ext cx="10461523" cy="1015663"/>
          </a:xfrm>
          <a:prstGeom prst="rect">
            <a:avLst/>
          </a:prstGeom>
          <a:noFill/>
        </p:spPr>
        <p:txBody>
          <a:bodyPr wrap="square" rtlCol="0">
            <a:spAutoFit/>
          </a:bodyPr>
          <a:lstStyle/>
          <a:p>
            <a:pPr algn="just"/>
            <a:r>
              <a:rPr lang="en-GB" altLang="zh-CN" sz="2000" dirty="0">
                <a:effectLst/>
                <a:latin typeface="Times New Roman" panose="02020603050405020304" pitchFamily="18" charset="0"/>
                <a:ea typeface="楷体" panose="02010609060101010101" pitchFamily="49" charset="-122"/>
              </a:rPr>
              <a:t>Top leaders are paired with high-potential employees in a 1:1 ratio to provide personalised guidance and support.                                                                                                                                         </a:t>
            </a:r>
          </a:p>
          <a:p>
            <a:pPr algn="just"/>
            <a:r>
              <a:rPr lang="en-GB" altLang="zh-CN" sz="2000" dirty="0">
                <a:latin typeface="Times New Roman" panose="02020603050405020304" pitchFamily="18" charset="0"/>
                <a:ea typeface="楷体" panose="02010609060101010101" pitchFamily="49" charset="-122"/>
              </a:rPr>
              <a:t>                                                                                                                                     </a:t>
            </a:r>
            <a:r>
              <a:rPr lang="en-GB" altLang="zh-CN" sz="2000" dirty="0">
                <a:effectLst/>
                <a:latin typeface="Times New Roman" panose="02020603050405020304" pitchFamily="18" charset="0"/>
                <a:ea typeface="楷体" panose="02010609060101010101" pitchFamily="49" charset="-122"/>
              </a:rPr>
              <a:t>(Patki </a:t>
            </a:r>
            <a:r>
              <a:rPr lang="en-GB" altLang="zh-CN" sz="2000" i="1" dirty="0">
                <a:effectLst/>
                <a:latin typeface="Times New Roman" panose="02020603050405020304" pitchFamily="18" charset="0"/>
                <a:ea typeface="楷体" panose="02010609060101010101" pitchFamily="49" charset="-122"/>
              </a:rPr>
              <a:t>et al.</a:t>
            </a:r>
            <a:r>
              <a:rPr lang="en-GB" altLang="zh-CN" sz="2000" dirty="0">
                <a:effectLst/>
                <a:latin typeface="Times New Roman" panose="02020603050405020304" pitchFamily="18" charset="0"/>
                <a:ea typeface="楷体" panose="02010609060101010101" pitchFamily="49" charset="-122"/>
              </a:rPr>
              <a:t>, 2021)</a:t>
            </a:r>
            <a:endParaRPr lang="en-GB" sz="2000" dirty="0"/>
          </a:p>
        </p:txBody>
      </p:sp>
      <p:sp>
        <p:nvSpPr>
          <p:cNvPr id="14" name="文本框 13">
            <a:extLst>
              <a:ext uri="{FF2B5EF4-FFF2-40B4-BE49-F238E27FC236}">
                <a16:creationId xmlns:a16="http://schemas.microsoft.com/office/drawing/2014/main" id="{20376E5E-4741-61BD-169E-0FACDF29A263}"/>
              </a:ext>
            </a:extLst>
          </p:cNvPr>
          <p:cNvSpPr txBox="1"/>
          <p:nvPr/>
        </p:nvSpPr>
        <p:spPr>
          <a:xfrm>
            <a:off x="649406" y="3717325"/>
            <a:ext cx="4080388" cy="461665"/>
          </a:xfrm>
          <a:prstGeom prst="rect">
            <a:avLst/>
          </a:prstGeom>
          <a:noFill/>
        </p:spPr>
        <p:txBody>
          <a:bodyPr wrap="square" rtlCol="0">
            <a:spAutoFit/>
          </a:bodyPr>
          <a:lstStyle/>
          <a:p>
            <a:r>
              <a:rPr lang="en-GB" altLang="zh-CN" sz="2400" b="1" kern="100" dirty="0">
                <a:effectLst/>
                <a:latin typeface="Times New Roman" panose="02020603050405020304" pitchFamily="18" charset="0"/>
                <a:ea typeface="楷体" panose="02010609060101010101" pitchFamily="49" charset="-122"/>
                <a:cs typeface="Times New Roman" panose="02020603050405020304" pitchFamily="18" charset="0"/>
              </a:rPr>
              <a:t>Part 3. Practice Opportunity</a:t>
            </a:r>
            <a:endParaRPr lang="zh-CN" altLang="zh-CN" sz="2400"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sp>
        <p:nvSpPr>
          <p:cNvPr id="15" name="文本框 14">
            <a:extLst>
              <a:ext uri="{FF2B5EF4-FFF2-40B4-BE49-F238E27FC236}">
                <a16:creationId xmlns:a16="http://schemas.microsoft.com/office/drawing/2014/main" id="{C31873B2-5B9A-9BFE-F508-718D14F59263}"/>
              </a:ext>
            </a:extLst>
          </p:cNvPr>
          <p:cNvSpPr txBox="1"/>
          <p:nvPr/>
        </p:nvSpPr>
        <p:spPr>
          <a:xfrm>
            <a:off x="803175" y="4407808"/>
            <a:ext cx="10585649" cy="1015663"/>
          </a:xfrm>
          <a:prstGeom prst="rect">
            <a:avLst/>
          </a:prstGeom>
          <a:noFill/>
        </p:spPr>
        <p:txBody>
          <a:bodyPr wrap="square" rtlCol="0">
            <a:spAutoFit/>
          </a:bodyPr>
          <a:lstStyle/>
          <a:p>
            <a:r>
              <a:rPr lang="en-GB" altLang="zh-CN" sz="2000" dirty="0">
                <a:effectLst/>
                <a:latin typeface="Times New Roman" panose="02020603050405020304" pitchFamily="18" charset="0"/>
                <a:ea typeface="楷体" panose="02010609060101010101" pitchFamily="49" charset="-122"/>
              </a:rPr>
              <a:t>Design a six-month job rotation plan to enable employees to accumulate experience and broaden their horizons in different departments.                                    </a:t>
            </a:r>
          </a:p>
          <a:p>
            <a:pPr algn="r"/>
            <a:r>
              <a:rPr lang="en-GB" altLang="zh-CN" sz="2000" dirty="0">
                <a:latin typeface="Times New Roman" panose="02020603050405020304" pitchFamily="18" charset="0"/>
                <a:ea typeface="楷体" panose="02010609060101010101" pitchFamily="49" charset="-122"/>
              </a:rPr>
              <a:t>                                </a:t>
            </a:r>
            <a:r>
              <a:rPr lang="en-GB" altLang="zh-CN" sz="2000" dirty="0">
                <a:effectLst/>
                <a:latin typeface="Times New Roman" panose="02020603050405020304" pitchFamily="18" charset="0"/>
                <a:ea typeface="楷体" panose="02010609060101010101" pitchFamily="49" charset="-122"/>
              </a:rPr>
              <a:t> (Al-</a:t>
            </a:r>
            <a:r>
              <a:rPr lang="en-GB" altLang="zh-CN" sz="2000" dirty="0" err="1">
                <a:effectLst/>
                <a:latin typeface="Times New Roman" panose="02020603050405020304" pitchFamily="18" charset="0"/>
                <a:ea typeface="楷体" panose="02010609060101010101" pitchFamily="49" charset="-122"/>
              </a:rPr>
              <a:t>Zoubi</a:t>
            </a:r>
            <a:r>
              <a:rPr lang="en-GB" altLang="zh-CN" sz="2000" dirty="0">
                <a:effectLst/>
                <a:latin typeface="Times New Roman" panose="02020603050405020304" pitchFamily="18" charset="0"/>
                <a:ea typeface="楷体" panose="02010609060101010101" pitchFamily="49" charset="-122"/>
              </a:rPr>
              <a:t>, </a:t>
            </a:r>
            <a:r>
              <a:rPr lang="en-GB" altLang="zh-CN" sz="2000" dirty="0" err="1">
                <a:effectLst/>
                <a:latin typeface="Times New Roman" panose="02020603050405020304" pitchFamily="18" charset="0"/>
                <a:ea typeface="楷体" panose="02010609060101010101" pitchFamily="49" charset="-122"/>
              </a:rPr>
              <a:t>Masa’deh</a:t>
            </a:r>
            <a:r>
              <a:rPr lang="en-GB" altLang="zh-CN" sz="2000" dirty="0">
                <a:effectLst/>
                <a:latin typeface="Times New Roman" panose="02020603050405020304" pitchFamily="18" charset="0"/>
                <a:ea typeface="楷体" panose="02010609060101010101" pitchFamily="49" charset="-122"/>
              </a:rPr>
              <a:t> and </a:t>
            </a:r>
            <a:r>
              <a:rPr lang="en-GB" altLang="zh-CN" sz="2000" dirty="0" err="1">
                <a:effectLst/>
                <a:latin typeface="Times New Roman" panose="02020603050405020304" pitchFamily="18" charset="0"/>
                <a:ea typeface="楷体" panose="02010609060101010101" pitchFamily="49" charset="-122"/>
              </a:rPr>
              <a:t>Twaissi</a:t>
            </a:r>
            <a:r>
              <a:rPr lang="en-GB" altLang="zh-CN" sz="2000" dirty="0">
                <a:effectLst/>
                <a:latin typeface="Times New Roman" panose="02020603050405020304" pitchFamily="18" charset="0"/>
                <a:ea typeface="楷体" panose="02010609060101010101" pitchFamily="49" charset="-122"/>
              </a:rPr>
              <a:t>, 2025)</a:t>
            </a:r>
            <a:endParaRPr lang="en-GB"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9ECB7E-023E-3C42-8B88-97F9DB266E70}"/>
            </a:ext>
          </a:extLst>
        </p:cNvPr>
        <p:cNvGrpSpPr/>
        <p:nvPr/>
      </p:nvGrpSpPr>
      <p:grpSpPr>
        <a:xfrm>
          <a:off x="0" y="0"/>
          <a:ext cx="0" cy="0"/>
          <a:chOff x="0" y="0"/>
          <a:chExt cx="0" cy="0"/>
        </a:xfrm>
      </p:grpSpPr>
      <p:sp>
        <p:nvSpPr>
          <p:cNvPr id="2" name="标题 1">
            <a:extLst>
              <a:ext uri="{FF2B5EF4-FFF2-40B4-BE49-F238E27FC236}">
                <a16:creationId xmlns:a16="http://schemas.microsoft.com/office/drawing/2014/main" id="{ED93285D-A2A7-30B8-E904-D2F8897F5261}"/>
              </a:ext>
            </a:extLst>
          </p:cNvPr>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a:extLst>
              <a:ext uri="{FF2B5EF4-FFF2-40B4-BE49-F238E27FC236}">
                <a16:creationId xmlns:a16="http://schemas.microsoft.com/office/drawing/2014/main" id="{A74A8CDF-F4C6-DBF4-AAA5-B588F1019BDD}"/>
              </a:ext>
            </a:extLst>
          </p:cNvPr>
          <p:cNvSpPr txBox="1"/>
          <p:nvPr/>
        </p:nvSpPr>
        <p:spPr>
          <a:xfrm rot="10800000">
            <a:off x="-1" y="3191527"/>
            <a:ext cx="12192000" cy="3666473"/>
          </a:xfrm>
          <a:custGeom>
            <a:avLst/>
            <a:gdLst>
              <a:gd name="connsiteX0" fmla="*/ 0 w 12192000"/>
              <a:gd name="connsiteY0" fmla="*/ 3666470 h 3666473"/>
              <a:gd name="connsiteX1" fmla="*/ 0 w 12192000"/>
              <a:gd name="connsiteY1" fmla="*/ 1091228 h 3666473"/>
              <a:gd name="connsiteX2" fmla="*/ 1175317 w 12192000"/>
              <a:gd name="connsiteY2" fmla="*/ 0 h 3666473"/>
              <a:gd name="connsiteX3" fmla="*/ 3949008 w 12192000"/>
              <a:gd name="connsiteY3" fmla="*/ 0 h 3666473"/>
              <a:gd name="connsiteX4" fmla="*/ 12192000 w 12192000"/>
              <a:gd name="connsiteY4" fmla="*/ 3666473 h 3666473"/>
              <a:gd name="connsiteX5" fmla="*/ 8242987 w 12192000"/>
              <a:gd name="connsiteY5" fmla="*/ 0 h 3666473"/>
              <a:gd name="connsiteX6" fmla="*/ 11016680 w 12192000"/>
              <a:gd name="connsiteY6" fmla="*/ 0 h 3666473"/>
              <a:gd name="connsiteX7" fmla="*/ 12192000 w 12192000"/>
              <a:gd name="connsiteY7" fmla="*/ 1091230 h 3666473"/>
            </a:gdLst>
            <a:ahLst/>
            <a:cxnLst/>
            <a:rect l="l" t="t" r="r" b="b"/>
            <a:pathLst>
              <a:path w="12192000" h="3666473">
                <a:moveTo>
                  <a:pt x="0" y="3666470"/>
                </a:moveTo>
                <a:lnTo>
                  <a:pt x="0" y="1091228"/>
                </a:lnTo>
                <a:lnTo>
                  <a:pt x="1175317" y="0"/>
                </a:lnTo>
                <a:lnTo>
                  <a:pt x="3949008" y="0"/>
                </a:lnTo>
                <a:close/>
                <a:moveTo>
                  <a:pt x="12192000" y="3666473"/>
                </a:moveTo>
                <a:lnTo>
                  <a:pt x="8242987" y="0"/>
                </a:lnTo>
                <a:lnTo>
                  <a:pt x="11016680" y="0"/>
                </a:lnTo>
                <a:lnTo>
                  <a:pt x="12192000" y="1091230"/>
                </a:lnTo>
                <a:close/>
              </a:path>
            </a:pathLst>
          </a:custGeom>
          <a:solidFill>
            <a:schemeClr val="bg1">
              <a:lumMod val="95000"/>
              <a:alpha val="40000"/>
            </a:schemeClr>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5" name="标题 1">
            <a:extLst>
              <a:ext uri="{FF2B5EF4-FFF2-40B4-BE49-F238E27FC236}">
                <a16:creationId xmlns:a16="http://schemas.microsoft.com/office/drawing/2014/main" id="{77EB2F38-42AC-917C-A4BD-242D2CD06F8B}"/>
              </a:ext>
            </a:extLst>
          </p:cNvPr>
          <p:cNvSpPr txBox="1"/>
          <p:nvPr/>
        </p:nvSpPr>
        <p:spPr>
          <a:xfrm>
            <a:off x="405295" y="885200"/>
            <a:ext cx="11381405" cy="5651474"/>
          </a:xfrm>
          <a:prstGeom prst="roundRect">
            <a:avLst>
              <a:gd name="adj" fmla="val 1092"/>
            </a:avLst>
          </a:prstGeom>
          <a:solidFill>
            <a:schemeClr val="bg1"/>
          </a:solidFill>
          <a:ln w="12700" cap="sq">
            <a:gradFill>
              <a:gsLst>
                <a:gs pos="0">
                  <a:schemeClr val="accent1"/>
                </a:gs>
                <a:gs pos="54000">
                  <a:schemeClr val="accent1">
                    <a:lumMod val="60000"/>
                    <a:lumOff val="40000"/>
                    <a:alpha val="0"/>
                  </a:schemeClr>
                </a:gs>
                <a:gs pos="99000">
                  <a:schemeClr val="accent1"/>
                </a:gs>
              </a:gsLst>
              <a:lin ang="0" scaled="0"/>
            </a:gradFill>
            <a:miter/>
          </a:ln>
        </p:spPr>
        <p:txBody>
          <a:bodyPr vert="horz" wrap="square" lIns="91440" tIns="45720" rIns="91440" bIns="45720" rtlCol="0" anchor="ctr"/>
          <a:lstStyle/>
          <a:p>
            <a:pPr algn="ctr">
              <a:lnSpc>
                <a:spcPct val="110000"/>
              </a:lnSpc>
            </a:pPr>
            <a:endParaRPr kumimoji="1" lang="zh-CN" altLang="en-US"/>
          </a:p>
        </p:txBody>
      </p:sp>
      <p:sp>
        <p:nvSpPr>
          <p:cNvPr id="9" name="标题 1">
            <a:extLst>
              <a:ext uri="{FF2B5EF4-FFF2-40B4-BE49-F238E27FC236}">
                <a16:creationId xmlns:a16="http://schemas.microsoft.com/office/drawing/2014/main" id="{29A5E1F6-8C01-2CF3-2916-9D992F66CBCA}"/>
              </a:ext>
            </a:extLst>
          </p:cNvPr>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0" name="标题 1">
            <a:extLst>
              <a:ext uri="{FF2B5EF4-FFF2-40B4-BE49-F238E27FC236}">
                <a16:creationId xmlns:a16="http://schemas.microsoft.com/office/drawing/2014/main" id="{68E29D77-4CFD-F2F2-D25F-A41F6AE5480B}"/>
              </a:ext>
            </a:extLst>
          </p:cNvPr>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1" name="文本框 10">
            <a:extLst>
              <a:ext uri="{FF2B5EF4-FFF2-40B4-BE49-F238E27FC236}">
                <a16:creationId xmlns:a16="http://schemas.microsoft.com/office/drawing/2014/main" id="{6BB95CFB-42C8-7E89-75E7-0BEAFFEF3AB1}"/>
              </a:ext>
            </a:extLst>
          </p:cNvPr>
          <p:cNvSpPr txBox="1"/>
          <p:nvPr/>
        </p:nvSpPr>
        <p:spPr>
          <a:xfrm>
            <a:off x="3625361" y="290332"/>
            <a:ext cx="5102942" cy="461665"/>
          </a:xfrm>
          <a:prstGeom prst="rect">
            <a:avLst/>
          </a:prstGeom>
          <a:noFill/>
        </p:spPr>
        <p:txBody>
          <a:bodyPr wrap="square" rtlCol="0">
            <a:spAutoFit/>
          </a:bodyPr>
          <a:lstStyle/>
          <a:p>
            <a:r>
              <a:rPr lang="en-GB" altLang="zh-CN" sz="2400" b="1" dirty="0">
                <a:effectLst/>
                <a:latin typeface="Times New Roman" panose="02020603050405020304" pitchFamily="18" charset="0"/>
                <a:ea typeface="楷体" panose="02010609060101010101" pitchFamily="49" charset="-122"/>
              </a:rPr>
              <a:t>Evaluation and Feedback Mechanism</a:t>
            </a:r>
            <a:endParaRPr lang="en-GB" sz="2400" b="1" dirty="0"/>
          </a:p>
        </p:txBody>
      </p:sp>
      <p:sp>
        <p:nvSpPr>
          <p:cNvPr id="12" name="文本框 11">
            <a:extLst>
              <a:ext uri="{FF2B5EF4-FFF2-40B4-BE49-F238E27FC236}">
                <a16:creationId xmlns:a16="http://schemas.microsoft.com/office/drawing/2014/main" id="{F43FFBFE-D96F-5AD4-7C15-A5E8FE5A02ED}"/>
              </a:ext>
            </a:extLst>
          </p:cNvPr>
          <p:cNvSpPr txBox="1"/>
          <p:nvPr/>
        </p:nvSpPr>
        <p:spPr>
          <a:xfrm>
            <a:off x="617763" y="1042712"/>
            <a:ext cx="10854813" cy="5498941"/>
          </a:xfrm>
          <a:prstGeom prst="rect">
            <a:avLst/>
          </a:prstGeom>
          <a:noFill/>
        </p:spPr>
        <p:txBody>
          <a:bodyPr wrap="square" rtlCol="0">
            <a:spAutoFit/>
          </a:bodyPr>
          <a:lstStyle/>
          <a:p>
            <a:pPr>
              <a:spcBef>
                <a:spcPts val="800"/>
              </a:spcBef>
              <a:spcAft>
                <a:spcPts val="400"/>
              </a:spcAft>
              <a:buNone/>
            </a:pPr>
            <a:r>
              <a:rPr lang="en-GB" altLang="zh-CN" b="1" kern="100" dirty="0">
                <a:effectLst/>
                <a:latin typeface="Times New Roman" panose="02020603050405020304" pitchFamily="18" charset="0"/>
                <a:cs typeface="Times New Roman" panose="02020603050405020304" pitchFamily="18" charset="0"/>
              </a:rPr>
              <a:t>1. </a:t>
            </a:r>
            <a:r>
              <a:rPr lang="en-GB" altLang="zh-CN" sz="2000" b="1" kern="100" dirty="0">
                <a:effectLst/>
                <a:latin typeface="Times New Roman" panose="02020603050405020304" pitchFamily="18" charset="0"/>
                <a:cs typeface="Times New Roman" panose="02020603050405020304" pitchFamily="18" charset="0"/>
              </a:rPr>
              <a:t>Feedback on Training Effect</a:t>
            </a:r>
            <a:endParaRPr lang="zh-CN" altLang="zh-CN" sz="2000" b="1" kern="100" dirty="0">
              <a:effectLst/>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Design evaluation questionnaires before and after the training and evaluate the training effect through comparative analysis.</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The 360-degree assessment tool is adopted to evaluate the improvement of employees' leadership from multiple dimensions such as superiors, colleagues and subordinates.                                    (Hausmann and </a:t>
            </a:r>
            <a:r>
              <a:rPr lang="en-GB" altLang="zh-CN" kern="100" dirty="0" err="1">
                <a:effectLst/>
                <a:latin typeface="Times New Roman" panose="02020603050405020304" pitchFamily="18" charset="0"/>
                <a:ea typeface="楷体" panose="02010609060101010101" pitchFamily="49" charset="-122"/>
                <a:cs typeface="Times New Roman" panose="02020603050405020304" pitchFamily="18" charset="0"/>
              </a:rPr>
              <a:t>Zischler</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2023)</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algn="just">
              <a:buNone/>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lvl="0">
              <a:spcBef>
                <a:spcPts val="800"/>
              </a:spcBef>
              <a:spcAft>
                <a:spcPts val="400"/>
              </a:spcAft>
            </a:pPr>
            <a:r>
              <a:rPr lang="en-GB" altLang="zh-CN" b="1" kern="100" dirty="0">
                <a:effectLst/>
                <a:latin typeface="Times New Roman" panose="02020603050405020304" pitchFamily="18" charset="0"/>
                <a:cs typeface="Times New Roman" panose="02020603050405020304" pitchFamily="18" charset="0"/>
              </a:rPr>
              <a:t>2.  </a:t>
            </a:r>
            <a:r>
              <a:rPr lang="en-GB" altLang="zh-CN" sz="2000" b="1" kern="100" dirty="0">
                <a:effectLst/>
                <a:latin typeface="Times New Roman" panose="02020603050405020304" pitchFamily="18" charset="0"/>
                <a:cs typeface="Times New Roman" panose="02020603050405020304" pitchFamily="18" charset="0"/>
              </a:rPr>
              <a:t>Mentorship Program Evaluation</a:t>
            </a:r>
            <a:endParaRPr lang="zh-CN" altLang="zh-CN" sz="2000" b="1" kern="100" dirty="0">
              <a:effectLst/>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Regularly collect feedback from high-potential employees on their mentors and evaluate the effectiveness of their guidance.</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Design evaluation indicators for mentors to quantitatively assess their work and ensure the quality of the mentor program.                                                                                                                                     (</a:t>
            </a:r>
            <a:r>
              <a:rPr lang="en-GB" altLang="zh-CN" kern="100" dirty="0" err="1">
                <a:effectLst/>
                <a:latin typeface="Times New Roman" panose="02020603050405020304" pitchFamily="18" charset="0"/>
                <a:ea typeface="楷体" panose="02010609060101010101" pitchFamily="49" charset="-122"/>
                <a:cs typeface="Times New Roman" panose="02020603050405020304" pitchFamily="18" charset="0"/>
              </a:rPr>
              <a:t>Grocutt</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a:t>
            </a:r>
            <a:r>
              <a:rPr lang="en-GB" altLang="zh-CN"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2022)</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algn="just">
              <a:buNone/>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lvl="0">
              <a:spcBef>
                <a:spcPts val="800"/>
              </a:spcBef>
              <a:spcAft>
                <a:spcPts val="400"/>
              </a:spcAft>
            </a:pPr>
            <a:r>
              <a:rPr lang="en-GB" altLang="zh-CN" b="1" kern="100" dirty="0">
                <a:effectLst/>
                <a:latin typeface="Times New Roman" panose="02020603050405020304" pitchFamily="18" charset="0"/>
                <a:cs typeface="Times New Roman" panose="02020603050405020304" pitchFamily="18" charset="0"/>
              </a:rPr>
              <a:t>3.  </a:t>
            </a:r>
            <a:r>
              <a:rPr lang="en-GB" altLang="zh-CN" sz="2000" b="1" kern="100" dirty="0">
                <a:effectLst/>
                <a:latin typeface="Times New Roman" panose="02020603050405020304" pitchFamily="18" charset="0"/>
                <a:cs typeface="Times New Roman" panose="02020603050405020304" pitchFamily="18" charset="0"/>
              </a:rPr>
              <a:t>Assessment of Practical Opportunities</a:t>
            </a:r>
            <a:endParaRPr lang="zh-CN" altLang="zh-CN" sz="2000" b="1" kern="100" dirty="0">
              <a:effectLst/>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Evaluate the outcomes of the job rotation plan and cross-departmental projects and analyse the improvement of employees' practical abilities.</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Through the project review meeting, summarize the experiences and lessons learned to provide improvement directions for subsequent practical opportunities.</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1175865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b="15625"/>
          <a:stretch>
            <a:fillRect/>
          </a:stretch>
        </p:blipFill>
        <p:spPr>
          <a:xfrm>
            <a:off x="-1" y="0"/>
            <a:ext cx="12191999" cy="6858000"/>
          </a:xfrm>
          <a:prstGeom prst="rect">
            <a:avLst/>
          </a:prstGeom>
          <a:noFill/>
          <a:ln>
            <a:noFill/>
          </a:ln>
        </p:spPr>
      </p:pic>
      <p:sp>
        <p:nvSpPr>
          <p:cNvPr id="3" name="标题 1"/>
          <p:cNvSpPr txBox="1"/>
          <p:nvPr/>
        </p:nvSpPr>
        <p:spPr>
          <a:xfrm>
            <a:off x="0" y="0"/>
            <a:ext cx="12192000" cy="6858000"/>
          </a:xfrm>
          <a:prstGeom prst="rect">
            <a:avLst/>
          </a:prstGeom>
          <a:solidFill>
            <a:schemeClr val="tx1">
              <a:alpha val="6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p:cNvSpPr txBox="1"/>
          <p:nvPr/>
        </p:nvSpPr>
        <p:spPr>
          <a:xfrm>
            <a:off x="10616800"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p:cNvSpPr txBox="1"/>
          <p:nvPr/>
        </p:nvSpPr>
        <p:spPr>
          <a:xfrm>
            <a:off x="10703285" y="452292"/>
            <a:ext cx="160669" cy="183184"/>
          </a:xfrm>
          <a:custGeom>
            <a:avLst/>
            <a:gdLst>
              <a:gd name="connsiteX0" fmla="*/ 565749 w 763907"/>
              <a:gd name="connsiteY0" fmla="*/ 529546 h 720000"/>
              <a:gd name="connsiteX1" fmla="*/ 585849 w 763907"/>
              <a:gd name="connsiteY1" fmla="*/ 537865 h 720000"/>
              <a:gd name="connsiteX2" fmla="*/ 698960 w 763907"/>
              <a:gd name="connsiteY2" fmla="*/ 650977 h 720000"/>
              <a:gd name="connsiteX3" fmla="*/ 698960 w 763907"/>
              <a:gd name="connsiteY3" fmla="*/ 691178 h 720000"/>
              <a:gd name="connsiteX4" fmla="*/ 678860 w 763907"/>
              <a:gd name="connsiteY4" fmla="*/ 699521 h 720000"/>
              <a:gd name="connsiteX5" fmla="*/ 658760 w 763907"/>
              <a:gd name="connsiteY5" fmla="*/ 691178 h 720000"/>
              <a:gd name="connsiteX6" fmla="*/ 545648 w 763907"/>
              <a:gd name="connsiteY6" fmla="*/ 578066 h 720000"/>
              <a:gd name="connsiteX7" fmla="*/ 545648 w 763907"/>
              <a:gd name="connsiteY7" fmla="*/ 537865 h 720000"/>
              <a:gd name="connsiteX8" fmla="*/ 565749 w 763907"/>
              <a:gd name="connsiteY8" fmla="*/ 529546 h 720000"/>
              <a:gd name="connsiteX9" fmla="*/ 565749 w 763907"/>
              <a:gd name="connsiteY9" fmla="*/ 359807 h 720000"/>
              <a:gd name="connsiteX10" fmla="*/ 735464 w 763907"/>
              <a:gd name="connsiteY10" fmla="*/ 359807 h 720000"/>
              <a:gd name="connsiteX11" fmla="*/ 763907 w 763907"/>
              <a:gd name="connsiteY11" fmla="*/ 388251 h 720000"/>
              <a:gd name="connsiteX12" fmla="*/ 735464 w 763907"/>
              <a:gd name="connsiteY12" fmla="*/ 416695 h 720000"/>
              <a:gd name="connsiteX13" fmla="*/ 565749 w 763907"/>
              <a:gd name="connsiteY13" fmla="*/ 416695 h 720000"/>
              <a:gd name="connsiteX14" fmla="*/ 537305 w 763907"/>
              <a:gd name="connsiteY14" fmla="*/ 388251 h 720000"/>
              <a:gd name="connsiteX15" fmla="*/ 565749 w 763907"/>
              <a:gd name="connsiteY15" fmla="*/ 359807 h 720000"/>
              <a:gd name="connsiteX16" fmla="*/ 678860 w 763907"/>
              <a:gd name="connsiteY16" fmla="*/ 77005 h 720000"/>
              <a:gd name="connsiteX17" fmla="*/ 698960 w 763907"/>
              <a:gd name="connsiteY17" fmla="*/ 85325 h 720000"/>
              <a:gd name="connsiteX18" fmla="*/ 698960 w 763907"/>
              <a:gd name="connsiteY18" fmla="*/ 125525 h 720000"/>
              <a:gd name="connsiteX19" fmla="*/ 585849 w 763907"/>
              <a:gd name="connsiteY19" fmla="*/ 238636 h 720000"/>
              <a:gd name="connsiteX20" fmla="*/ 565749 w 763907"/>
              <a:gd name="connsiteY20" fmla="*/ 246980 h 720000"/>
              <a:gd name="connsiteX21" fmla="*/ 545648 w 763907"/>
              <a:gd name="connsiteY21" fmla="*/ 238636 h 720000"/>
              <a:gd name="connsiteX22" fmla="*/ 545648 w 763907"/>
              <a:gd name="connsiteY22" fmla="*/ 198436 h 720000"/>
              <a:gd name="connsiteX23" fmla="*/ 658760 w 763907"/>
              <a:gd name="connsiteY23" fmla="*/ 85325 h 720000"/>
              <a:gd name="connsiteX24" fmla="*/ 678860 w 763907"/>
              <a:gd name="connsiteY24" fmla="*/ 77005 h 720000"/>
              <a:gd name="connsiteX25" fmla="*/ 362802 w 763907"/>
              <a:gd name="connsiteY25" fmla="*/ 5 h 720000"/>
              <a:gd name="connsiteX26" fmla="*/ 422012 w 763907"/>
              <a:gd name="connsiteY26" fmla="*/ 16490 h 720000"/>
              <a:gd name="connsiteX27" fmla="*/ 481080 w 763907"/>
              <a:gd name="connsiteY27" fmla="*/ 119457 h 720000"/>
              <a:gd name="connsiteX28" fmla="*/ 481080 w 763907"/>
              <a:gd name="connsiteY28" fmla="*/ 600631 h 720000"/>
              <a:gd name="connsiteX29" fmla="*/ 422012 w 763907"/>
              <a:gd name="connsiteY29" fmla="*/ 703598 h 720000"/>
              <a:gd name="connsiteX30" fmla="*/ 361806 w 763907"/>
              <a:gd name="connsiteY30" fmla="*/ 720000 h 720000"/>
              <a:gd name="connsiteX31" fmla="*/ 303306 w 763907"/>
              <a:gd name="connsiteY31" fmla="*/ 704546 h 720000"/>
              <a:gd name="connsiteX32" fmla="*/ 60870 w 763907"/>
              <a:gd name="connsiteY32" fmla="*/ 568300 h 720000"/>
              <a:gd name="connsiteX33" fmla="*/ 0 w 763907"/>
              <a:gd name="connsiteY33" fmla="*/ 464291 h 720000"/>
              <a:gd name="connsiteX34" fmla="*/ 0 w 763907"/>
              <a:gd name="connsiteY34" fmla="*/ 255702 h 720000"/>
              <a:gd name="connsiteX35" fmla="*/ 60870 w 763907"/>
              <a:gd name="connsiteY35" fmla="*/ 151693 h 720000"/>
              <a:gd name="connsiteX36" fmla="*/ 303306 w 763907"/>
              <a:gd name="connsiteY36" fmla="*/ 15447 h 720000"/>
              <a:gd name="connsiteX37" fmla="*/ 362802 w 763907"/>
              <a:gd name="connsiteY37" fmla="*/ 5 h 720000"/>
            </a:gdLst>
            <a:ahLst/>
            <a:cxnLst/>
            <a:rect l="l" t="t" r="r" b="b"/>
            <a:pathLst>
              <a:path w="763907" h="720000">
                <a:moveTo>
                  <a:pt x="565749" y="529546"/>
                </a:moveTo>
                <a:cubicBezTo>
                  <a:pt x="573025" y="529546"/>
                  <a:pt x="580302" y="532319"/>
                  <a:pt x="585849" y="537865"/>
                </a:cubicBezTo>
                <a:lnTo>
                  <a:pt x="698960" y="650977"/>
                </a:lnTo>
                <a:cubicBezTo>
                  <a:pt x="710054" y="662070"/>
                  <a:pt x="710054" y="680084"/>
                  <a:pt x="698960" y="691178"/>
                </a:cubicBezTo>
                <a:cubicBezTo>
                  <a:pt x="693461" y="696677"/>
                  <a:pt x="686161" y="699521"/>
                  <a:pt x="678860" y="699521"/>
                </a:cubicBezTo>
                <a:cubicBezTo>
                  <a:pt x="671560" y="699521"/>
                  <a:pt x="664259" y="696771"/>
                  <a:pt x="658760" y="691178"/>
                </a:cubicBezTo>
                <a:lnTo>
                  <a:pt x="545648" y="578066"/>
                </a:lnTo>
                <a:cubicBezTo>
                  <a:pt x="534555" y="566973"/>
                  <a:pt x="534555" y="548959"/>
                  <a:pt x="545648" y="537865"/>
                </a:cubicBezTo>
                <a:cubicBezTo>
                  <a:pt x="551195" y="532319"/>
                  <a:pt x="558471" y="529546"/>
                  <a:pt x="565749" y="529546"/>
                </a:cubicBezTo>
                <a:close/>
                <a:moveTo>
                  <a:pt x="565749" y="359807"/>
                </a:moveTo>
                <a:lnTo>
                  <a:pt x="735464" y="359807"/>
                </a:lnTo>
                <a:cubicBezTo>
                  <a:pt x="751202" y="359807"/>
                  <a:pt x="763907" y="372512"/>
                  <a:pt x="763907" y="388251"/>
                </a:cubicBezTo>
                <a:cubicBezTo>
                  <a:pt x="763907" y="403990"/>
                  <a:pt x="751107" y="416695"/>
                  <a:pt x="735464" y="416695"/>
                </a:cubicBezTo>
                <a:lnTo>
                  <a:pt x="565749" y="416695"/>
                </a:lnTo>
                <a:cubicBezTo>
                  <a:pt x="550010" y="416695"/>
                  <a:pt x="537305" y="403990"/>
                  <a:pt x="537305" y="388251"/>
                </a:cubicBezTo>
                <a:cubicBezTo>
                  <a:pt x="537305" y="372512"/>
                  <a:pt x="550010" y="359807"/>
                  <a:pt x="565749" y="359807"/>
                </a:cubicBezTo>
                <a:close/>
                <a:moveTo>
                  <a:pt x="678860" y="77005"/>
                </a:moveTo>
                <a:cubicBezTo>
                  <a:pt x="686137" y="77005"/>
                  <a:pt x="693414" y="79778"/>
                  <a:pt x="698960" y="85325"/>
                </a:cubicBezTo>
                <a:cubicBezTo>
                  <a:pt x="710054" y="96418"/>
                  <a:pt x="710054" y="114432"/>
                  <a:pt x="698960" y="125525"/>
                </a:cubicBezTo>
                <a:lnTo>
                  <a:pt x="585849" y="238636"/>
                </a:lnTo>
                <a:cubicBezTo>
                  <a:pt x="580350" y="244231"/>
                  <a:pt x="573049" y="246980"/>
                  <a:pt x="565749" y="246980"/>
                </a:cubicBezTo>
                <a:cubicBezTo>
                  <a:pt x="558448" y="246980"/>
                  <a:pt x="551147" y="244231"/>
                  <a:pt x="545648" y="238636"/>
                </a:cubicBezTo>
                <a:cubicBezTo>
                  <a:pt x="534555" y="227543"/>
                  <a:pt x="534555" y="209529"/>
                  <a:pt x="545648" y="198436"/>
                </a:cubicBezTo>
                <a:lnTo>
                  <a:pt x="658760" y="85325"/>
                </a:lnTo>
                <a:cubicBezTo>
                  <a:pt x="664306" y="79778"/>
                  <a:pt x="671583" y="77005"/>
                  <a:pt x="678860" y="77005"/>
                </a:cubicBezTo>
                <a:close/>
                <a:moveTo>
                  <a:pt x="362802" y="5"/>
                </a:moveTo>
                <a:cubicBezTo>
                  <a:pt x="383186" y="183"/>
                  <a:pt x="403524" y="5682"/>
                  <a:pt x="422012" y="16490"/>
                </a:cubicBezTo>
                <a:cubicBezTo>
                  <a:pt x="458989" y="38108"/>
                  <a:pt x="481080" y="76601"/>
                  <a:pt x="481080" y="119457"/>
                </a:cubicBezTo>
                <a:lnTo>
                  <a:pt x="481080" y="600631"/>
                </a:lnTo>
                <a:cubicBezTo>
                  <a:pt x="481080" y="643486"/>
                  <a:pt x="458989" y="681980"/>
                  <a:pt x="422012" y="703598"/>
                </a:cubicBezTo>
                <a:cubicBezTo>
                  <a:pt x="403240" y="714501"/>
                  <a:pt x="382475" y="720000"/>
                  <a:pt x="361806" y="720000"/>
                </a:cubicBezTo>
                <a:cubicBezTo>
                  <a:pt x="341706" y="720000"/>
                  <a:pt x="321700" y="714881"/>
                  <a:pt x="303306" y="704546"/>
                </a:cubicBezTo>
                <a:lnTo>
                  <a:pt x="60870" y="568300"/>
                </a:lnTo>
                <a:cubicBezTo>
                  <a:pt x="23324" y="547157"/>
                  <a:pt x="0" y="507336"/>
                  <a:pt x="0" y="464291"/>
                </a:cubicBezTo>
                <a:lnTo>
                  <a:pt x="0" y="255702"/>
                </a:lnTo>
                <a:cubicBezTo>
                  <a:pt x="0" y="212657"/>
                  <a:pt x="23324" y="172742"/>
                  <a:pt x="60870" y="151693"/>
                </a:cubicBezTo>
                <a:lnTo>
                  <a:pt x="303306" y="15447"/>
                </a:lnTo>
                <a:cubicBezTo>
                  <a:pt x="321984" y="4970"/>
                  <a:pt x="342417" y="-173"/>
                  <a:pt x="362802" y="5"/>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7" name="标题 1"/>
          <p:cNvSpPr txBox="1"/>
          <p:nvPr/>
        </p:nvSpPr>
        <p:spPr>
          <a:xfrm>
            <a:off x="10171656"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p:cNvSpPr txBox="1"/>
          <p:nvPr/>
        </p:nvSpPr>
        <p:spPr>
          <a:xfrm flipH="1" flipV="1">
            <a:off x="10259016" y="466989"/>
            <a:ext cx="158921" cy="153793"/>
          </a:xfrm>
          <a:custGeom>
            <a:avLst/>
            <a:gdLst>
              <a:gd name="connsiteX0" fmla="*/ 311954 w 744004"/>
              <a:gd name="connsiteY0" fmla="*/ 337123 h 720001"/>
              <a:gd name="connsiteX1" fmla="*/ 168770 w 744004"/>
              <a:gd name="connsiteY1" fmla="*/ 337123 h 720001"/>
              <a:gd name="connsiteX2" fmla="*/ 49673 w 744004"/>
              <a:gd name="connsiteY2" fmla="*/ 287618 h 720001"/>
              <a:gd name="connsiteX3" fmla="*/ 167 w 744004"/>
              <a:gd name="connsiteY3" fmla="*/ 168520 h 720001"/>
              <a:gd name="connsiteX4" fmla="*/ 49590 w 744004"/>
              <a:gd name="connsiteY4" fmla="*/ 49507 h 720001"/>
              <a:gd name="connsiteX5" fmla="*/ 168687 w 744004"/>
              <a:gd name="connsiteY5" fmla="*/ 0 h 720001"/>
              <a:gd name="connsiteX6" fmla="*/ 287784 w 744004"/>
              <a:gd name="connsiteY6" fmla="*/ 49507 h 720001"/>
              <a:gd name="connsiteX7" fmla="*/ 337290 w 744004"/>
              <a:gd name="connsiteY7" fmla="*/ 168604 h 720001"/>
              <a:gd name="connsiteX8" fmla="*/ 337290 w 744004"/>
              <a:gd name="connsiteY8" fmla="*/ 311787 h 720001"/>
              <a:gd name="connsiteX9" fmla="*/ 311954 w 744004"/>
              <a:gd name="connsiteY9" fmla="*/ 337123 h 720001"/>
              <a:gd name="connsiteX10" fmla="*/ 575401 w 744004"/>
              <a:gd name="connsiteY10" fmla="*/ 337207 h 720001"/>
              <a:gd name="connsiteX11" fmla="*/ 432218 w 744004"/>
              <a:gd name="connsiteY11" fmla="*/ 337207 h 720001"/>
              <a:gd name="connsiteX12" fmla="*/ 406882 w 744004"/>
              <a:gd name="connsiteY12" fmla="*/ 311870 h 720001"/>
              <a:gd name="connsiteX13" fmla="*/ 406882 w 744004"/>
              <a:gd name="connsiteY13" fmla="*/ 168687 h 720001"/>
              <a:gd name="connsiteX14" fmla="*/ 456387 w 744004"/>
              <a:gd name="connsiteY14" fmla="*/ 49590 h 720001"/>
              <a:gd name="connsiteX15" fmla="*/ 575401 w 744004"/>
              <a:gd name="connsiteY15" fmla="*/ 0 h 720001"/>
              <a:gd name="connsiteX16" fmla="*/ 694498 w 744004"/>
              <a:gd name="connsiteY16" fmla="*/ 49507 h 720001"/>
              <a:gd name="connsiteX17" fmla="*/ 744004 w 744004"/>
              <a:gd name="connsiteY17" fmla="*/ 168604 h 720001"/>
              <a:gd name="connsiteX18" fmla="*/ 694498 w 744004"/>
              <a:gd name="connsiteY18" fmla="*/ 287701 h 720001"/>
              <a:gd name="connsiteX19" fmla="*/ 575401 w 744004"/>
              <a:gd name="connsiteY19" fmla="*/ 337207 h 720001"/>
              <a:gd name="connsiteX20" fmla="*/ 168604 w 744004"/>
              <a:gd name="connsiteY20" fmla="*/ 720001 h 720001"/>
              <a:gd name="connsiteX21" fmla="*/ 49507 w 744004"/>
              <a:gd name="connsiteY21" fmla="*/ 670495 h 720001"/>
              <a:gd name="connsiteX22" fmla="*/ 0 w 744004"/>
              <a:gd name="connsiteY22" fmla="*/ 551398 h 720001"/>
              <a:gd name="connsiteX23" fmla="*/ 49507 w 744004"/>
              <a:gd name="connsiteY23" fmla="*/ 432301 h 720001"/>
              <a:gd name="connsiteX24" fmla="*/ 168687 w 744004"/>
              <a:gd name="connsiteY24" fmla="*/ 382879 h 720001"/>
              <a:gd name="connsiteX25" fmla="*/ 311871 w 744004"/>
              <a:gd name="connsiteY25" fmla="*/ 382879 h 720001"/>
              <a:gd name="connsiteX26" fmla="*/ 337207 w 744004"/>
              <a:gd name="connsiteY26" fmla="*/ 408215 h 720001"/>
              <a:gd name="connsiteX27" fmla="*/ 337207 w 744004"/>
              <a:gd name="connsiteY27" fmla="*/ 551398 h 720001"/>
              <a:gd name="connsiteX28" fmla="*/ 287701 w 744004"/>
              <a:gd name="connsiteY28" fmla="*/ 670495 h 720001"/>
              <a:gd name="connsiteX29" fmla="*/ 168604 w 744004"/>
              <a:gd name="connsiteY29" fmla="*/ 720001 h 720001"/>
              <a:gd name="connsiteX30" fmla="*/ 575401 w 744004"/>
              <a:gd name="connsiteY30" fmla="*/ 720001 h 720001"/>
              <a:gd name="connsiteX31" fmla="*/ 456304 w 744004"/>
              <a:gd name="connsiteY31" fmla="*/ 670495 h 720001"/>
              <a:gd name="connsiteX32" fmla="*/ 406798 w 744004"/>
              <a:gd name="connsiteY32" fmla="*/ 551398 h 720001"/>
              <a:gd name="connsiteX33" fmla="*/ 406798 w 744004"/>
              <a:gd name="connsiteY33" fmla="*/ 408215 h 720001"/>
              <a:gd name="connsiteX34" fmla="*/ 432218 w 744004"/>
              <a:gd name="connsiteY34" fmla="*/ 382879 h 720001"/>
              <a:gd name="connsiteX35" fmla="*/ 575401 w 744004"/>
              <a:gd name="connsiteY35" fmla="*/ 382879 h 720001"/>
              <a:gd name="connsiteX36" fmla="*/ 694498 w 744004"/>
              <a:gd name="connsiteY36" fmla="*/ 432385 h 720001"/>
              <a:gd name="connsiteX37" fmla="*/ 744004 w 744004"/>
              <a:gd name="connsiteY37" fmla="*/ 551398 h 720001"/>
              <a:gd name="connsiteX38" fmla="*/ 694498 w 744004"/>
              <a:gd name="connsiteY38" fmla="*/ 670495 h 720001"/>
              <a:gd name="connsiteX39" fmla="*/ 575401 w 744004"/>
              <a:gd name="connsiteY39" fmla="*/ 720001 h 720001"/>
            </a:gdLst>
            <a:ahLst/>
            <a:cxnLst/>
            <a:rect l="l" t="t" r="r" b="b"/>
            <a:pathLst>
              <a:path w="744004" h="720001">
                <a:moveTo>
                  <a:pt x="311954" y="337123"/>
                </a:moveTo>
                <a:lnTo>
                  <a:pt x="168770" y="337123"/>
                </a:lnTo>
                <a:cubicBezTo>
                  <a:pt x="123932" y="337123"/>
                  <a:pt x="81594" y="319538"/>
                  <a:pt x="49673" y="287618"/>
                </a:cubicBezTo>
                <a:cubicBezTo>
                  <a:pt x="17753" y="255697"/>
                  <a:pt x="167" y="213442"/>
                  <a:pt x="167" y="168520"/>
                </a:cubicBezTo>
                <a:cubicBezTo>
                  <a:pt x="167" y="123598"/>
                  <a:pt x="17669" y="81427"/>
                  <a:pt x="49590" y="49507"/>
                </a:cubicBezTo>
                <a:cubicBezTo>
                  <a:pt x="81510" y="17586"/>
                  <a:pt x="123848" y="0"/>
                  <a:pt x="168687" y="0"/>
                </a:cubicBezTo>
                <a:cubicBezTo>
                  <a:pt x="213526" y="0"/>
                  <a:pt x="255864" y="17586"/>
                  <a:pt x="287784" y="49507"/>
                </a:cubicBezTo>
                <a:cubicBezTo>
                  <a:pt x="319705" y="81427"/>
                  <a:pt x="337290" y="123682"/>
                  <a:pt x="337290" y="168604"/>
                </a:cubicBezTo>
                <a:lnTo>
                  <a:pt x="337290" y="311787"/>
                </a:lnTo>
                <a:cubicBezTo>
                  <a:pt x="337290" y="325789"/>
                  <a:pt x="325956" y="337123"/>
                  <a:pt x="311954" y="337123"/>
                </a:cubicBezTo>
                <a:close/>
                <a:moveTo>
                  <a:pt x="575401" y="337207"/>
                </a:moveTo>
                <a:lnTo>
                  <a:pt x="432218" y="337207"/>
                </a:lnTo>
                <a:cubicBezTo>
                  <a:pt x="418216" y="337207"/>
                  <a:pt x="406882" y="325872"/>
                  <a:pt x="406882" y="311870"/>
                </a:cubicBezTo>
                <a:lnTo>
                  <a:pt x="406882" y="168687"/>
                </a:lnTo>
                <a:cubicBezTo>
                  <a:pt x="406882" y="123849"/>
                  <a:pt x="424467" y="81510"/>
                  <a:pt x="456387" y="49590"/>
                </a:cubicBezTo>
                <a:cubicBezTo>
                  <a:pt x="488308" y="17669"/>
                  <a:pt x="530563" y="0"/>
                  <a:pt x="575401" y="0"/>
                </a:cubicBezTo>
                <a:cubicBezTo>
                  <a:pt x="620240" y="0"/>
                  <a:pt x="662578" y="17586"/>
                  <a:pt x="694498" y="49507"/>
                </a:cubicBezTo>
                <a:cubicBezTo>
                  <a:pt x="726419" y="81427"/>
                  <a:pt x="744004" y="123765"/>
                  <a:pt x="744004" y="168604"/>
                </a:cubicBezTo>
                <a:cubicBezTo>
                  <a:pt x="744004" y="213442"/>
                  <a:pt x="726419" y="255780"/>
                  <a:pt x="694498" y="287701"/>
                </a:cubicBezTo>
                <a:cubicBezTo>
                  <a:pt x="662578" y="319621"/>
                  <a:pt x="620323" y="337207"/>
                  <a:pt x="575401" y="337207"/>
                </a:cubicBezTo>
                <a:close/>
                <a:moveTo>
                  <a:pt x="168604" y="720001"/>
                </a:moveTo>
                <a:cubicBezTo>
                  <a:pt x="123682" y="720001"/>
                  <a:pt x="81427" y="702416"/>
                  <a:pt x="49507" y="670495"/>
                </a:cubicBezTo>
                <a:cubicBezTo>
                  <a:pt x="17586" y="638575"/>
                  <a:pt x="0" y="596320"/>
                  <a:pt x="0" y="551398"/>
                </a:cubicBezTo>
                <a:cubicBezTo>
                  <a:pt x="0" y="506476"/>
                  <a:pt x="17586" y="464221"/>
                  <a:pt x="49507" y="432301"/>
                </a:cubicBezTo>
                <a:cubicBezTo>
                  <a:pt x="81510" y="400464"/>
                  <a:pt x="123848" y="382879"/>
                  <a:pt x="168687" y="382879"/>
                </a:cubicBezTo>
                <a:lnTo>
                  <a:pt x="311871" y="382879"/>
                </a:lnTo>
                <a:cubicBezTo>
                  <a:pt x="325872" y="382879"/>
                  <a:pt x="337207" y="394297"/>
                  <a:pt x="337207" y="408215"/>
                </a:cubicBezTo>
                <a:lnTo>
                  <a:pt x="337207" y="551398"/>
                </a:lnTo>
                <a:cubicBezTo>
                  <a:pt x="337207" y="596237"/>
                  <a:pt x="319621" y="638575"/>
                  <a:pt x="287701" y="670495"/>
                </a:cubicBezTo>
                <a:cubicBezTo>
                  <a:pt x="255781" y="702416"/>
                  <a:pt x="213526" y="720001"/>
                  <a:pt x="168604" y="720001"/>
                </a:cubicBezTo>
                <a:close/>
                <a:moveTo>
                  <a:pt x="575401" y="720001"/>
                </a:moveTo>
                <a:cubicBezTo>
                  <a:pt x="530563" y="720001"/>
                  <a:pt x="488224" y="702416"/>
                  <a:pt x="456304" y="670495"/>
                </a:cubicBezTo>
                <a:cubicBezTo>
                  <a:pt x="424383" y="638575"/>
                  <a:pt x="406798" y="596320"/>
                  <a:pt x="406798" y="551398"/>
                </a:cubicBezTo>
                <a:lnTo>
                  <a:pt x="406798" y="408215"/>
                </a:lnTo>
                <a:cubicBezTo>
                  <a:pt x="406882" y="394213"/>
                  <a:pt x="418216" y="382879"/>
                  <a:pt x="432218" y="382879"/>
                </a:cubicBezTo>
                <a:lnTo>
                  <a:pt x="575401" y="382879"/>
                </a:lnTo>
                <a:cubicBezTo>
                  <a:pt x="620240" y="382879"/>
                  <a:pt x="662578" y="400464"/>
                  <a:pt x="694498" y="432385"/>
                </a:cubicBezTo>
                <a:cubicBezTo>
                  <a:pt x="726419" y="464305"/>
                  <a:pt x="744004" y="506560"/>
                  <a:pt x="744004" y="551398"/>
                </a:cubicBezTo>
                <a:cubicBezTo>
                  <a:pt x="744004" y="596237"/>
                  <a:pt x="726419" y="638575"/>
                  <a:pt x="694498" y="670495"/>
                </a:cubicBezTo>
                <a:cubicBezTo>
                  <a:pt x="662578" y="702416"/>
                  <a:pt x="620323" y="720001"/>
                  <a:pt x="575401" y="7200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9716003"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9801183" y="455450"/>
            <a:ext cx="163280" cy="176871"/>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a:off x="11069703" y="402100"/>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11136334" y="461920"/>
            <a:ext cx="197476" cy="182679"/>
          </a:xfrm>
          <a:custGeom>
            <a:avLst/>
            <a:gdLst>
              <a:gd name="connsiteX0" fmla="*/ 2136435 w 5834559"/>
              <a:gd name="connsiteY0" fmla="*/ 643126 h 5397372"/>
              <a:gd name="connsiteX1" fmla="*/ 3716657 w 5834559"/>
              <a:gd name="connsiteY1" fmla="*/ 643126 h 5397372"/>
              <a:gd name="connsiteX2" fmla="*/ 3716657 w 5834559"/>
              <a:gd name="connsiteY2" fmla="*/ 1064855 h 5397372"/>
              <a:gd name="connsiteX3" fmla="*/ 2136435 w 5834559"/>
              <a:gd name="connsiteY3" fmla="*/ 1064855 h 5397372"/>
              <a:gd name="connsiteX4" fmla="*/ 693741 w 5834559"/>
              <a:gd name="connsiteY4" fmla="*/ 643126 h 5397372"/>
              <a:gd name="connsiteX5" fmla="*/ 1550121 w 5834559"/>
              <a:gd name="connsiteY5" fmla="*/ 643126 h 5397372"/>
              <a:gd name="connsiteX6" fmla="*/ 1550121 w 5834559"/>
              <a:gd name="connsiteY6" fmla="*/ 1064855 h 5397372"/>
              <a:gd name="connsiteX7" fmla="*/ 693741 w 5834559"/>
              <a:gd name="connsiteY7" fmla="*/ 1064855 h 5397372"/>
              <a:gd name="connsiteX8" fmla="*/ 421729 w 5834559"/>
              <a:gd name="connsiteY8" fmla="*/ 1336867 h 5397372"/>
              <a:gd name="connsiteX9" fmla="*/ 421729 w 5834559"/>
              <a:gd name="connsiteY9" fmla="*/ 2079805 h 5397372"/>
              <a:gd name="connsiteX10" fmla="*/ 5412133 w 5834559"/>
              <a:gd name="connsiteY10" fmla="*/ 2079805 h 5397372"/>
              <a:gd name="connsiteX11" fmla="*/ 5412133 w 5834559"/>
              <a:gd name="connsiteY11" fmla="*/ 1336867 h 5397372"/>
              <a:gd name="connsiteX12" fmla="*/ 5140113 w 5834559"/>
              <a:gd name="connsiteY12" fmla="*/ 1064855 h 5397372"/>
              <a:gd name="connsiteX13" fmla="*/ 4302971 w 5834559"/>
              <a:gd name="connsiteY13" fmla="*/ 1064855 h 5397372"/>
              <a:gd name="connsiteX14" fmla="*/ 4302971 w 5834559"/>
              <a:gd name="connsiteY14" fmla="*/ 643126 h 5397372"/>
              <a:gd name="connsiteX15" fmla="*/ 5140113 w 5834559"/>
              <a:gd name="connsiteY15" fmla="*/ 643126 h 5397372"/>
              <a:gd name="connsiteX16" fmla="*/ 5834559 w 5834559"/>
              <a:gd name="connsiteY16" fmla="*/ 1336867 h 5397372"/>
              <a:gd name="connsiteX17" fmla="*/ 5834559 w 5834559"/>
              <a:gd name="connsiteY17" fmla="*/ 4703631 h 5397372"/>
              <a:gd name="connsiteX18" fmla="*/ 5140818 w 5834559"/>
              <a:gd name="connsiteY18" fmla="*/ 5397372 h 5397372"/>
              <a:gd name="connsiteX19" fmla="*/ 693741 w 5834559"/>
              <a:gd name="connsiteY19" fmla="*/ 5397372 h 5397372"/>
              <a:gd name="connsiteX20" fmla="*/ 0 w 5834559"/>
              <a:gd name="connsiteY20" fmla="*/ 4703631 h 5397372"/>
              <a:gd name="connsiteX21" fmla="*/ 0 w 5834559"/>
              <a:gd name="connsiteY21" fmla="*/ 2501529 h 5397372"/>
              <a:gd name="connsiteX22" fmla="*/ 0 w 5834559"/>
              <a:gd name="connsiteY22" fmla="*/ 2079805 h 5397372"/>
              <a:gd name="connsiteX23" fmla="*/ 0 w 5834559"/>
              <a:gd name="connsiteY23" fmla="*/ 1336867 h 5397372"/>
              <a:gd name="connsiteX24" fmla="*/ 693741 w 5834559"/>
              <a:gd name="connsiteY24" fmla="*/ 643126 h 5397372"/>
              <a:gd name="connsiteX25" fmla="*/ 3997242 w 5834559"/>
              <a:gd name="connsiteY25" fmla="*/ 0 h 5397372"/>
              <a:gd name="connsiteX26" fmla="*/ 4208106 w 5834559"/>
              <a:gd name="connsiteY26" fmla="*/ 210864 h 5397372"/>
              <a:gd name="connsiteX27" fmla="*/ 4208106 w 5834559"/>
              <a:gd name="connsiteY27" fmla="*/ 1506961 h 5397372"/>
              <a:gd name="connsiteX28" fmla="*/ 3997242 w 5834559"/>
              <a:gd name="connsiteY28" fmla="*/ 1718528 h 5397372"/>
              <a:gd name="connsiteX29" fmla="*/ 3786378 w 5834559"/>
              <a:gd name="connsiteY29" fmla="*/ 1507664 h 5397372"/>
              <a:gd name="connsiteX30" fmla="*/ 3786378 w 5834559"/>
              <a:gd name="connsiteY30" fmla="*/ 210864 h 5397372"/>
              <a:gd name="connsiteX31" fmla="*/ 3997242 w 5834559"/>
              <a:gd name="connsiteY31" fmla="*/ 0 h 5397372"/>
              <a:gd name="connsiteX32" fmla="*/ 1836609 w 5834559"/>
              <a:gd name="connsiteY32" fmla="*/ 0 h 5397372"/>
              <a:gd name="connsiteX33" fmla="*/ 2047469 w 5834559"/>
              <a:gd name="connsiteY33" fmla="*/ 210864 h 5397372"/>
              <a:gd name="connsiteX34" fmla="*/ 2047469 w 5834559"/>
              <a:gd name="connsiteY34" fmla="*/ 1506961 h 5397372"/>
              <a:gd name="connsiteX35" fmla="*/ 1836609 w 5834559"/>
              <a:gd name="connsiteY35" fmla="*/ 1718528 h 5397372"/>
              <a:gd name="connsiteX36" fmla="*/ 1625745 w 5834559"/>
              <a:gd name="connsiteY36" fmla="*/ 1507664 h 5397372"/>
              <a:gd name="connsiteX37" fmla="*/ 1625745 w 5834559"/>
              <a:gd name="connsiteY37" fmla="*/ 210864 h 5397372"/>
              <a:gd name="connsiteX38" fmla="*/ 1836609 w 5834559"/>
              <a:gd name="connsiteY38" fmla="*/ 0 h 5397372"/>
            </a:gdLst>
            <a:ahLst/>
            <a:cxnLst/>
            <a:rect l="l" t="t" r="r" b="b"/>
            <a:pathLst>
              <a:path w="5834559" h="5397372">
                <a:moveTo>
                  <a:pt x="2136435" y="643126"/>
                </a:moveTo>
                <a:lnTo>
                  <a:pt x="3716657" y="643126"/>
                </a:lnTo>
                <a:lnTo>
                  <a:pt x="3716657" y="1064855"/>
                </a:lnTo>
                <a:lnTo>
                  <a:pt x="2136435" y="1064855"/>
                </a:lnTo>
                <a:close/>
                <a:moveTo>
                  <a:pt x="693741" y="643126"/>
                </a:moveTo>
                <a:lnTo>
                  <a:pt x="1550121" y="643126"/>
                </a:lnTo>
                <a:lnTo>
                  <a:pt x="1550121" y="1064855"/>
                </a:lnTo>
                <a:lnTo>
                  <a:pt x="693741" y="1064855"/>
                </a:lnTo>
                <a:cubicBezTo>
                  <a:pt x="543320" y="1064855"/>
                  <a:pt x="421729" y="1187151"/>
                  <a:pt x="421729" y="1336867"/>
                </a:cubicBezTo>
                <a:lnTo>
                  <a:pt x="421729" y="2079805"/>
                </a:lnTo>
                <a:lnTo>
                  <a:pt x="5412133" y="2079805"/>
                </a:lnTo>
                <a:lnTo>
                  <a:pt x="5412133" y="1336867"/>
                </a:lnTo>
                <a:cubicBezTo>
                  <a:pt x="5412133" y="1186446"/>
                  <a:pt x="5289830" y="1064855"/>
                  <a:pt x="5140113" y="1064855"/>
                </a:cubicBezTo>
                <a:lnTo>
                  <a:pt x="4302971" y="1064855"/>
                </a:lnTo>
                <a:lnTo>
                  <a:pt x="4302971" y="643126"/>
                </a:lnTo>
                <a:lnTo>
                  <a:pt x="5140113" y="643126"/>
                </a:lnTo>
                <a:cubicBezTo>
                  <a:pt x="5523184" y="643126"/>
                  <a:pt x="5833854" y="953797"/>
                  <a:pt x="5834559" y="1336867"/>
                </a:cubicBezTo>
                <a:lnTo>
                  <a:pt x="5834559" y="4703631"/>
                </a:lnTo>
                <a:cubicBezTo>
                  <a:pt x="5834559" y="5085292"/>
                  <a:pt x="5522479" y="5397372"/>
                  <a:pt x="5140818" y="5397372"/>
                </a:cubicBezTo>
                <a:lnTo>
                  <a:pt x="693741" y="5397372"/>
                </a:lnTo>
                <a:cubicBezTo>
                  <a:pt x="312080" y="5397372"/>
                  <a:pt x="0" y="5085292"/>
                  <a:pt x="0" y="4703631"/>
                </a:cubicBezTo>
                <a:lnTo>
                  <a:pt x="0" y="2501529"/>
                </a:lnTo>
                <a:lnTo>
                  <a:pt x="0" y="2079805"/>
                </a:lnTo>
                <a:lnTo>
                  <a:pt x="0" y="1336867"/>
                </a:lnTo>
                <a:cubicBezTo>
                  <a:pt x="0" y="953797"/>
                  <a:pt x="310671" y="643126"/>
                  <a:pt x="693741" y="643126"/>
                </a:cubicBezTo>
                <a:close/>
                <a:moveTo>
                  <a:pt x="3997242" y="0"/>
                </a:moveTo>
                <a:cubicBezTo>
                  <a:pt x="4113920" y="0"/>
                  <a:pt x="4208106" y="94186"/>
                  <a:pt x="4208106" y="210864"/>
                </a:cubicBezTo>
                <a:lnTo>
                  <a:pt x="4208106" y="1506961"/>
                </a:lnTo>
                <a:cubicBezTo>
                  <a:pt x="4208106" y="1623639"/>
                  <a:pt x="4113920" y="1718528"/>
                  <a:pt x="3997242" y="1718528"/>
                </a:cubicBezTo>
                <a:cubicBezTo>
                  <a:pt x="3880564" y="1718528"/>
                  <a:pt x="3786378" y="1624342"/>
                  <a:pt x="3786378" y="1507664"/>
                </a:cubicBezTo>
                <a:lnTo>
                  <a:pt x="3786378" y="210864"/>
                </a:lnTo>
                <a:cubicBezTo>
                  <a:pt x="3786378" y="94186"/>
                  <a:pt x="3880564" y="0"/>
                  <a:pt x="3997242" y="0"/>
                </a:cubicBezTo>
                <a:close/>
                <a:moveTo>
                  <a:pt x="1836609" y="0"/>
                </a:moveTo>
                <a:cubicBezTo>
                  <a:pt x="1953287" y="0"/>
                  <a:pt x="2047469" y="94186"/>
                  <a:pt x="2047469" y="210864"/>
                </a:cubicBezTo>
                <a:lnTo>
                  <a:pt x="2047469" y="1506961"/>
                </a:lnTo>
                <a:cubicBezTo>
                  <a:pt x="2047469" y="1623639"/>
                  <a:pt x="1953287" y="1718528"/>
                  <a:pt x="1836609" y="1718528"/>
                </a:cubicBezTo>
                <a:cubicBezTo>
                  <a:pt x="1719932" y="1718528"/>
                  <a:pt x="1625745" y="1624342"/>
                  <a:pt x="1625745" y="1507664"/>
                </a:cubicBezTo>
                <a:lnTo>
                  <a:pt x="1625745" y="210864"/>
                </a:lnTo>
                <a:cubicBezTo>
                  <a:pt x="1625745" y="94186"/>
                  <a:pt x="1719932" y="0"/>
                  <a:pt x="1836609"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3" name="标题 1"/>
          <p:cNvSpPr txBox="1"/>
          <p:nvPr/>
        </p:nvSpPr>
        <p:spPr>
          <a:xfrm flipV="1">
            <a:off x="3633863" y="531297"/>
            <a:ext cx="5782026" cy="36000"/>
          </a:xfrm>
          <a:prstGeom prst="roundRect">
            <a:avLst>
              <a:gd name="adj" fmla="val 50000"/>
            </a:avLst>
          </a:prstGeom>
          <a:gradFill>
            <a:gsLst>
              <a:gs pos="0">
                <a:schemeClr val="accent1">
                  <a:lumMod val="20000"/>
                  <a:lumOff val="80000"/>
                  <a:alpha val="0"/>
                </a:schemeClr>
              </a:gs>
              <a:gs pos="100000">
                <a:schemeClr val="accent1"/>
              </a:gs>
            </a:gsLst>
            <a:lin ang="0" scaled="0"/>
          </a:gradFill>
          <a:ln w="12700" cap="sq">
            <a:noFill/>
            <a:miter/>
          </a:ln>
          <a:effectLst>
            <a:outerShdw blurRad="114300" dist="381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4" name="标题 1"/>
          <p:cNvSpPr txBox="1"/>
          <p:nvPr/>
        </p:nvSpPr>
        <p:spPr>
          <a:xfrm>
            <a:off x="802411" y="1457325"/>
            <a:ext cx="4533900" cy="3943350"/>
          </a:xfrm>
          <a:custGeom>
            <a:avLst/>
            <a:gdLst>
              <a:gd name="connsiteX0" fmla="*/ 0 w 4533900"/>
              <a:gd name="connsiteY0" fmla="*/ 0 h 3943350"/>
              <a:gd name="connsiteX1" fmla="*/ 4533900 w 4533900"/>
              <a:gd name="connsiteY1" fmla="*/ 0 h 3943350"/>
              <a:gd name="connsiteX2" fmla="*/ 4533900 w 4533900"/>
              <a:gd name="connsiteY2" fmla="*/ 385989 h 3943350"/>
              <a:gd name="connsiteX3" fmla="*/ 4510516 w 4533900"/>
              <a:gd name="connsiteY3" fmla="*/ 385989 h 3943350"/>
              <a:gd name="connsiteX4" fmla="*/ 4510516 w 4533900"/>
              <a:gd name="connsiteY4" fmla="*/ 23384 h 3943350"/>
              <a:gd name="connsiteX5" fmla="*/ 23384 w 4533900"/>
              <a:gd name="connsiteY5" fmla="*/ 23384 h 3943350"/>
              <a:gd name="connsiteX6" fmla="*/ 23384 w 4533900"/>
              <a:gd name="connsiteY6" fmla="*/ 3919966 h 3943350"/>
              <a:gd name="connsiteX7" fmla="*/ 4510516 w 4533900"/>
              <a:gd name="connsiteY7" fmla="*/ 3919966 h 3943350"/>
              <a:gd name="connsiteX8" fmla="*/ 4510516 w 4533900"/>
              <a:gd name="connsiteY8" fmla="*/ 3550104 h 3943350"/>
              <a:gd name="connsiteX9" fmla="*/ 4533900 w 4533900"/>
              <a:gd name="connsiteY9" fmla="*/ 3550104 h 3943350"/>
              <a:gd name="connsiteX10" fmla="*/ 4533900 w 4533900"/>
              <a:gd name="connsiteY10" fmla="*/ 3943350 h 3943350"/>
              <a:gd name="connsiteX11" fmla="*/ 0 w 4533900"/>
              <a:gd name="connsiteY11" fmla="*/ 3943350 h 3943350"/>
            </a:gdLst>
            <a:ahLst/>
            <a:cxnLst/>
            <a:rect l="l" t="t" r="r" b="b"/>
            <a:pathLst>
              <a:path w="4533900" h="3943350">
                <a:moveTo>
                  <a:pt x="0" y="0"/>
                </a:moveTo>
                <a:lnTo>
                  <a:pt x="4533900" y="0"/>
                </a:lnTo>
                <a:lnTo>
                  <a:pt x="4533900" y="385989"/>
                </a:lnTo>
                <a:lnTo>
                  <a:pt x="4510516" y="385989"/>
                </a:lnTo>
                <a:lnTo>
                  <a:pt x="4510516" y="23384"/>
                </a:lnTo>
                <a:lnTo>
                  <a:pt x="23384" y="23384"/>
                </a:lnTo>
                <a:lnTo>
                  <a:pt x="23384" y="3919966"/>
                </a:lnTo>
                <a:lnTo>
                  <a:pt x="4510516" y="3919966"/>
                </a:lnTo>
                <a:lnTo>
                  <a:pt x="4510516" y="3550104"/>
                </a:lnTo>
                <a:lnTo>
                  <a:pt x="4533900" y="3550104"/>
                </a:lnTo>
                <a:lnTo>
                  <a:pt x="4533900" y="3943350"/>
                </a:lnTo>
                <a:lnTo>
                  <a:pt x="0" y="3943350"/>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p:cNvSpPr txBox="1"/>
          <p:nvPr/>
        </p:nvSpPr>
        <p:spPr>
          <a:xfrm>
            <a:off x="986629" y="1856050"/>
            <a:ext cx="2181401" cy="1015663"/>
          </a:xfrm>
          <a:prstGeom prst="rect">
            <a:avLst/>
          </a:prstGeom>
          <a:noFill/>
          <a:ln>
            <a:noFill/>
          </a:ln>
        </p:spPr>
        <p:txBody>
          <a:bodyPr vert="horz" wrap="square" lIns="91440" tIns="45720" rIns="91440" bIns="0" rtlCol="0" anchor="b"/>
          <a:lstStyle/>
          <a:p>
            <a:pPr algn="r">
              <a:lnSpc>
                <a:spcPct val="110000"/>
              </a:lnSpc>
            </a:pPr>
            <a:r>
              <a:rPr kumimoji="1" lang="en-US" altLang="zh-CN" sz="600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PART</a:t>
            </a:r>
            <a:endParaRPr kumimoji="1" lang="zh-CN" altLang="en-US">
              <a:latin typeface="Times New Roman" panose="02020603050405020304" pitchFamily="18" charset="0"/>
              <a:cs typeface="Times New Roman" panose="02020603050405020304" pitchFamily="18" charset="0"/>
            </a:endParaRPr>
          </a:p>
        </p:txBody>
      </p:sp>
      <p:sp>
        <p:nvSpPr>
          <p:cNvPr id="16" name="标题 1"/>
          <p:cNvSpPr txBox="1"/>
          <p:nvPr/>
        </p:nvSpPr>
        <p:spPr>
          <a:xfrm>
            <a:off x="3258775" y="1856049"/>
            <a:ext cx="1411548" cy="1015664"/>
          </a:xfrm>
          <a:prstGeom prst="rect">
            <a:avLst/>
          </a:prstGeom>
          <a:noFill/>
          <a:ln>
            <a:noFill/>
          </a:ln>
        </p:spPr>
        <p:txBody>
          <a:bodyPr vert="horz" wrap="square" lIns="91440" tIns="45720" rIns="91440" bIns="0" rtlCol="0" anchor="b"/>
          <a:lstStyle/>
          <a:p>
            <a:pPr algn="l">
              <a:lnSpc>
                <a:spcPct val="110000"/>
              </a:lnSpc>
            </a:pPr>
            <a:r>
              <a:rPr kumimoji="1" lang="en-US" altLang="zh-CN" sz="6000" dirty="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04</a:t>
            </a:r>
            <a:endParaRPr kumimoji="1" lang="zh-CN" altLang="en-US" dirty="0">
              <a:latin typeface="Times New Roman" panose="02020603050405020304" pitchFamily="18" charset="0"/>
              <a:cs typeface="Times New Roman" panose="02020603050405020304" pitchFamily="18" charset="0"/>
            </a:endParaRPr>
          </a:p>
        </p:txBody>
      </p:sp>
      <p:sp>
        <p:nvSpPr>
          <p:cNvPr id="17" name="标题 1"/>
          <p:cNvSpPr txBox="1"/>
          <p:nvPr/>
        </p:nvSpPr>
        <p:spPr>
          <a:xfrm>
            <a:off x="1956619" y="2539362"/>
            <a:ext cx="8545433" cy="2089847"/>
          </a:xfrm>
          <a:prstGeom prst="rect">
            <a:avLst/>
          </a:prstGeom>
          <a:noFill/>
          <a:ln>
            <a:noFill/>
          </a:ln>
        </p:spPr>
        <p:txBody>
          <a:bodyPr vert="horz" wrap="square" lIns="0" tIns="45720" rIns="91440" bIns="45720" rtlCol="0" anchor="ctr"/>
          <a:lstStyle>
            <a:defPPr>
              <a:defRPr lang="zh-CN"/>
            </a:defPPr>
            <a:lvl1pPr>
              <a:lnSpc>
                <a:spcPct val="130000"/>
              </a:lnSpc>
              <a:defRPr kumimoji="1" sz="540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defRPr>
            </a:lvl1pPr>
          </a:lstStyle>
          <a:p>
            <a:r>
              <a:rPr lang="en-US" altLang="zh-CN" dirty="0"/>
              <a:t>Succession Planning Strategy</a:t>
            </a:r>
            <a:endParaRPr lang="zh-CN"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p:cNvSpPr txBox="1"/>
          <p:nvPr/>
        </p:nvSpPr>
        <p:spPr>
          <a:xfrm rot="10800000">
            <a:off x="-1" y="3191527"/>
            <a:ext cx="12192000" cy="3666473"/>
          </a:xfrm>
          <a:custGeom>
            <a:avLst/>
            <a:gdLst>
              <a:gd name="connsiteX0" fmla="*/ 0 w 12192000"/>
              <a:gd name="connsiteY0" fmla="*/ 3666470 h 3666473"/>
              <a:gd name="connsiteX1" fmla="*/ 0 w 12192000"/>
              <a:gd name="connsiteY1" fmla="*/ 1091228 h 3666473"/>
              <a:gd name="connsiteX2" fmla="*/ 1175317 w 12192000"/>
              <a:gd name="connsiteY2" fmla="*/ 0 h 3666473"/>
              <a:gd name="connsiteX3" fmla="*/ 3949008 w 12192000"/>
              <a:gd name="connsiteY3" fmla="*/ 0 h 3666473"/>
              <a:gd name="connsiteX4" fmla="*/ 12192000 w 12192000"/>
              <a:gd name="connsiteY4" fmla="*/ 3666473 h 3666473"/>
              <a:gd name="connsiteX5" fmla="*/ 8242987 w 12192000"/>
              <a:gd name="connsiteY5" fmla="*/ 0 h 3666473"/>
              <a:gd name="connsiteX6" fmla="*/ 11016680 w 12192000"/>
              <a:gd name="connsiteY6" fmla="*/ 0 h 3666473"/>
              <a:gd name="connsiteX7" fmla="*/ 12192000 w 12192000"/>
              <a:gd name="connsiteY7" fmla="*/ 1091230 h 3666473"/>
            </a:gdLst>
            <a:ahLst/>
            <a:cxnLst/>
            <a:rect l="l" t="t" r="r" b="b"/>
            <a:pathLst>
              <a:path w="12192000" h="3666473">
                <a:moveTo>
                  <a:pt x="0" y="3666470"/>
                </a:moveTo>
                <a:lnTo>
                  <a:pt x="0" y="1091228"/>
                </a:lnTo>
                <a:lnTo>
                  <a:pt x="1175317" y="0"/>
                </a:lnTo>
                <a:lnTo>
                  <a:pt x="3949008" y="0"/>
                </a:lnTo>
                <a:close/>
                <a:moveTo>
                  <a:pt x="12192000" y="3666473"/>
                </a:moveTo>
                <a:lnTo>
                  <a:pt x="8242987" y="0"/>
                </a:lnTo>
                <a:lnTo>
                  <a:pt x="11016680" y="0"/>
                </a:lnTo>
                <a:lnTo>
                  <a:pt x="12192000" y="1091230"/>
                </a:lnTo>
                <a:close/>
              </a:path>
            </a:pathLst>
          </a:custGeom>
          <a:solidFill>
            <a:schemeClr val="bg1">
              <a:lumMod val="95000"/>
              <a:alpha val="40000"/>
            </a:schemeClr>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8" name="标题 1"/>
          <p:cNvSpPr txBox="1"/>
          <p:nvPr/>
        </p:nvSpPr>
        <p:spPr>
          <a:xfrm>
            <a:off x="774663" y="248732"/>
            <a:ext cx="10377569"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Three-Step Process</a:t>
            </a:r>
            <a:endParaRPr kumimoji="1" lang="zh-CN" altLang="en-US" b="1" dirty="0">
              <a:latin typeface="Times New Roman" panose="02020603050405020304" pitchFamily="18" charset="0"/>
              <a:cs typeface="Times New Roman" panose="02020603050405020304" pitchFamily="18" charset="0"/>
            </a:endParaRPr>
          </a:p>
        </p:txBody>
      </p:sp>
      <p:sp>
        <p:nvSpPr>
          <p:cNvPr id="9"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0"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1" name="文本框 10">
            <a:extLst>
              <a:ext uri="{FF2B5EF4-FFF2-40B4-BE49-F238E27FC236}">
                <a16:creationId xmlns:a16="http://schemas.microsoft.com/office/drawing/2014/main" id="{808A3983-C086-A558-4C25-CB2F2FA78B80}"/>
              </a:ext>
            </a:extLst>
          </p:cNvPr>
          <p:cNvSpPr txBox="1"/>
          <p:nvPr/>
        </p:nvSpPr>
        <p:spPr>
          <a:xfrm>
            <a:off x="519448" y="870421"/>
            <a:ext cx="11245944" cy="2605842"/>
          </a:xfrm>
          <a:prstGeom prst="rect">
            <a:avLst/>
          </a:prstGeom>
          <a:noFill/>
        </p:spPr>
        <p:txBody>
          <a:bodyPr wrap="square" rtlCol="0">
            <a:spAutoFit/>
          </a:bodyPr>
          <a:lstStyle/>
          <a:p>
            <a:pPr>
              <a:spcBef>
                <a:spcPts val="800"/>
              </a:spcBef>
              <a:spcAft>
                <a:spcPts val="400"/>
              </a:spcAft>
              <a:buNone/>
            </a:pPr>
            <a:r>
              <a:rPr lang="en-US" altLang="zh-CN" sz="2000" b="1" kern="100" dirty="0">
                <a:effectLst/>
                <a:latin typeface="Times New Roman" panose="02020603050405020304" pitchFamily="18" charset="0"/>
                <a:cs typeface="Times New Roman" panose="02020603050405020304" pitchFamily="18" charset="0"/>
              </a:rPr>
              <a:t>Step 1. Identify High-potential Employees</a:t>
            </a:r>
            <a:endParaRPr lang="zh-CN" altLang="zh-CN" sz="2000" b="1" kern="100" dirty="0">
              <a:effectLst/>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Use the 360-degree assessment tool, combined with performance data, which is KPIs, and leadership behaviors, to comprehensively evaluate the potential of employees</a:t>
            </a:r>
            <a:r>
              <a:rPr lang="en-US" altLang="zh-CN" sz="2000" kern="100" dirty="0">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a:t>
            </a:r>
          </a:p>
          <a:p>
            <a:pPr lvl="0" algn="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a:t>
            </a:r>
            <a:r>
              <a:rPr lang="en-GB"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Kopsidas</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2021)</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Introduce a 9-grid talent matrix to classify employees into three categories: high potential, medium potential and low potential.</a:t>
            </a:r>
            <a:endPar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lvl="0" algn="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(Luna, 2025)</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endParaRPr lang="en-GB" sz="2000" dirty="0"/>
          </a:p>
        </p:txBody>
      </p:sp>
      <p:sp>
        <p:nvSpPr>
          <p:cNvPr id="12" name="文本框 11">
            <a:extLst>
              <a:ext uri="{FF2B5EF4-FFF2-40B4-BE49-F238E27FC236}">
                <a16:creationId xmlns:a16="http://schemas.microsoft.com/office/drawing/2014/main" id="{E8E62A62-DBBC-9729-66A1-669EEDCC1DD0}"/>
              </a:ext>
            </a:extLst>
          </p:cNvPr>
          <p:cNvSpPr txBox="1"/>
          <p:nvPr/>
        </p:nvSpPr>
        <p:spPr>
          <a:xfrm>
            <a:off x="519448" y="3299613"/>
            <a:ext cx="11279262" cy="3467616"/>
          </a:xfrm>
          <a:prstGeom prst="rect">
            <a:avLst/>
          </a:prstGeom>
          <a:noFill/>
        </p:spPr>
        <p:txBody>
          <a:bodyPr wrap="square" rtlCol="0">
            <a:spAutoFit/>
          </a:bodyPr>
          <a:lstStyle/>
          <a:p>
            <a:pPr>
              <a:spcBef>
                <a:spcPts val="800"/>
              </a:spcBef>
              <a:spcAft>
                <a:spcPts val="400"/>
              </a:spcAft>
              <a:buNone/>
            </a:pPr>
            <a:r>
              <a:rPr lang="en-US" altLang="zh-CN" sz="2000" b="1" kern="100" dirty="0">
                <a:effectLst/>
                <a:latin typeface="Times New Roman" panose="02020603050405020304" pitchFamily="18" charset="0"/>
                <a:cs typeface="Times New Roman" panose="02020603050405020304" pitchFamily="18" charset="0"/>
              </a:rPr>
              <a:t>Step 2. </a:t>
            </a:r>
            <a:r>
              <a:rPr lang="en-US" altLang="zh-CN" sz="2000" b="1" kern="100" dirty="0" err="1">
                <a:effectLst/>
                <a:latin typeface="Times New Roman" panose="02020603050405020304" pitchFamily="18" charset="0"/>
                <a:cs typeface="Times New Roman" panose="02020603050405020304" pitchFamily="18" charset="0"/>
              </a:rPr>
              <a:t>Customised</a:t>
            </a:r>
            <a:r>
              <a:rPr lang="en-US" altLang="zh-CN" sz="2000" b="1" kern="100" dirty="0">
                <a:effectLst/>
                <a:latin typeface="Times New Roman" panose="02020603050405020304" pitchFamily="18" charset="0"/>
                <a:cs typeface="Times New Roman" panose="02020603050405020304" pitchFamily="18" charset="0"/>
              </a:rPr>
              <a:t> Development Path</a:t>
            </a:r>
            <a:endParaRPr lang="zh-CN" altLang="zh-CN" sz="2000" b="1" kern="100" dirty="0">
              <a:effectLst/>
              <a:latin typeface="Times New Roman" panose="02020603050405020304" pitchFamily="18" charset="0"/>
              <a:cs typeface="Times New Roman" panose="02020603050405020304" pitchFamily="18" charset="0"/>
            </a:endParaRPr>
          </a:p>
          <a:p>
            <a:pPr algn="just">
              <a:buNone/>
            </a:pP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Formulate </a:t>
            </a:r>
            <a:r>
              <a:rPr lang="en-US" altLang="zh-CN" kern="100" dirty="0" err="1">
                <a:effectLst/>
                <a:latin typeface="Times New Roman" panose="02020603050405020304" pitchFamily="18" charset="0"/>
                <a:ea typeface="楷体" panose="02010609060101010101" pitchFamily="49" charset="-122"/>
                <a:cs typeface="Times New Roman" panose="02020603050405020304" pitchFamily="18" charset="0"/>
              </a:rPr>
              <a:t>personalised</a:t>
            </a: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 development plans for key positions to meet the needs of different positions. </a:t>
            </a:r>
          </a:p>
          <a:p>
            <a:pPr algn="r">
              <a:buNone/>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(Lestari </a:t>
            </a:r>
            <a:r>
              <a:rPr lang="en-GB" altLang="zh-CN"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2023)</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algn="just">
              <a:buNone/>
            </a:pP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Methods for enhancing the capabilities of enterprise successors</a:t>
            </a:r>
            <a:r>
              <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rPr>
              <a:t>，</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including</a:t>
            </a:r>
            <a:r>
              <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rPr>
              <a:t>：</a:t>
            </a:r>
          </a:p>
          <a:p>
            <a:pPr marL="342900" lvl="0" indent="-342900" algn="just">
              <a:buFont typeface="+mj-lt"/>
              <a:buAutoNum type="arabicPeriod"/>
            </a:pP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Digital capability cultivation: Successors need to master data analysis and the application of digital tools and enhance their technical acumen through systematic training (such as digital technology courses) and practical projects (such as leading digital transformation).</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Trust relationship building: Establish a high-trust relationship with the current CEO, enhance mutual trust through regular communication, joint decision-making, and knowledge transfer (such as mentorship programs), thereby boosting management confidence and succession willingness.</a:t>
            </a: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 </a:t>
            </a:r>
          </a:p>
          <a:p>
            <a:pPr lvl="0" algn="r"/>
            <a:r>
              <a:rPr lang="en-GB" altLang="zh-CN" kern="100" dirty="0">
                <a:effectLst/>
                <a:latin typeface="Times New Roman" panose="02020603050405020304" pitchFamily="18" charset="0"/>
                <a:ea typeface="楷体" panose="02010609060101010101" pitchFamily="49" charset="-122"/>
                <a:cs typeface="Times New Roman" panose="02020603050405020304" pitchFamily="18" charset="0"/>
              </a:rPr>
              <a:t>(Cho, Kim and Yu, 2024)</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0BE2FA-F330-5D39-DD90-010AD7C237DA}"/>
            </a:ext>
          </a:extLst>
        </p:cNvPr>
        <p:cNvGrpSpPr/>
        <p:nvPr/>
      </p:nvGrpSpPr>
      <p:grpSpPr>
        <a:xfrm>
          <a:off x="0" y="0"/>
          <a:ext cx="0" cy="0"/>
          <a:chOff x="0" y="0"/>
          <a:chExt cx="0" cy="0"/>
        </a:xfrm>
      </p:grpSpPr>
      <p:sp>
        <p:nvSpPr>
          <p:cNvPr id="2" name="标题 1">
            <a:extLst>
              <a:ext uri="{FF2B5EF4-FFF2-40B4-BE49-F238E27FC236}">
                <a16:creationId xmlns:a16="http://schemas.microsoft.com/office/drawing/2014/main" id="{029CC588-530F-DB50-E3B4-3B8811B42A00}"/>
              </a:ext>
            </a:extLst>
          </p:cNvPr>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a:extLst>
              <a:ext uri="{FF2B5EF4-FFF2-40B4-BE49-F238E27FC236}">
                <a16:creationId xmlns:a16="http://schemas.microsoft.com/office/drawing/2014/main" id="{75BDA178-A2EC-3964-7F49-BFFBA6ACD4FB}"/>
              </a:ext>
            </a:extLst>
          </p:cNvPr>
          <p:cNvSpPr txBox="1"/>
          <p:nvPr/>
        </p:nvSpPr>
        <p:spPr>
          <a:xfrm rot="10800000">
            <a:off x="-1" y="3191527"/>
            <a:ext cx="12192000" cy="3666473"/>
          </a:xfrm>
          <a:custGeom>
            <a:avLst/>
            <a:gdLst>
              <a:gd name="connsiteX0" fmla="*/ 0 w 12192000"/>
              <a:gd name="connsiteY0" fmla="*/ 3666470 h 3666473"/>
              <a:gd name="connsiteX1" fmla="*/ 0 w 12192000"/>
              <a:gd name="connsiteY1" fmla="*/ 1091228 h 3666473"/>
              <a:gd name="connsiteX2" fmla="*/ 1175317 w 12192000"/>
              <a:gd name="connsiteY2" fmla="*/ 0 h 3666473"/>
              <a:gd name="connsiteX3" fmla="*/ 3949008 w 12192000"/>
              <a:gd name="connsiteY3" fmla="*/ 0 h 3666473"/>
              <a:gd name="connsiteX4" fmla="*/ 12192000 w 12192000"/>
              <a:gd name="connsiteY4" fmla="*/ 3666473 h 3666473"/>
              <a:gd name="connsiteX5" fmla="*/ 8242987 w 12192000"/>
              <a:gd name="connsiteY5" fmla="*/ 0 h 3666473"/>
              <a:gd name="connsiteX6" fmla="*/ 11016680 w 12192000"/>
              <a:gd name="connsiteY6" fmla="*/ 0 h 3666473"/>
              <a:gd name="connsiteX7" fmla="*/ 12192000 w 12192000"/>
              <a:gd name="connsiteY7" fmla="*/ 1091230 h 3666473"/>
            </a:gdLst>
            <a:ahLst/>
            <a:cxnLst/>
            <a:rect l="l" t="t" r="r" b="b"/>
            <a:pathLst>
              <a:path w="12192000" h="3666473">
                <a:moveTo>
                  <a:pt x="0" y="3666470"/>
                </a:moveTo>
                <a:lnTo>
                  <a:pt x="0" y="1091228"/>
                </a:lnTo>
                <a:lnTo>
                  <a:pt x="1175317" y="0"/>
                </a:lnTo>
                <a:lnTo>
                  <a:pt x="3949008" y="0"/>
                </a:lnTo>
                <a:close/>
                <a:moveTo>
                  <a:pt x="12192000" y="3666473"/>
                </a:moveTo>
                <a:lnTo>
                  <a:pt x="8242987" y="0"/>
                </a:lnTo>
                <a:lnTo>
                  <a:pt x="11016680" y="0"/>
                </a:lnTo>
                <a:lnTo>
                  <a:pt x="12192000" y="1091230"/>
                </a:lnTo>
                <a:close/>
              </a:path>
            </a:pathLst>
          </a:custGeom>
          <a:solidFill>
            <a:schemeClr val="bg1">
              <a:lumMod val="95000"/>
              <a:alpha val="40000"/>
            </a:schemeClr>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8" name="标题 1">
            <a:extLst>
              <a:ext uri="{FF2B5EF4-FFF2-40B4-BE49-F238E27FC236}">
                <a16:creationId xmlns:a16="http://schemas.microsoft.com/office/drawing/2014/main" id="{400A0B78-8642-3BA9-D402-0D1E06D93C67}"/>
              </a:ext>
            </a:extLst>
          </p:cNvPr>
          <p:cNvSpPr txBox="1"/>
          <p:nvPr/>
        </p:nvSpPr>
        <p:spPr>
          <a:xfrm>
            <a:off x="774663" y="248732"/>
            <a:ext cx="10377569"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Three-Step Process</a:t>
            </a:r>
            <a:endParaRPr kumimoji="1" lang="zh-CN" altLang="en-US" b="1" dirty="0">
              <a:latin typeface="Times New Roman" panose="02020603050405020304" pitchFamily="18" charset="0"/>
              <a:cs typeface="Times New Roman" panose="02020603050405020304" pitchFamily="18" charset="0"/>
            </a:endParaRPr>
          </a:p>
        </p:txBody>
      </p:sp>
      <p:sp>
        <p:nvSpPr>
          <p:cNvPr id="9" name="标题 1">
            <a:extLst>
              <a:ext uri="{FF2B5EF4-FFF2-40B4-BE49-F238E27FC236}">
                <a16:creationId xmlns:a16="http://schemas.microsoft.com/office/drawing/2014/main" id="{A932C978-531F-480A-73DF-735F1723ACFD}"/>
              </a:ext>
            </a:extLst>
          </p:cNvPr>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0" name="标题 1">
            <a:extLst>
              <a:ext uri="{FF2B5EF4-FFF2-40B4-BE49-F238E27FC236}">
                <a16:creationId xmlns:a16="http://schemas.microsoft.com/office/drawing/2014/main" id="{E8F433D7-512F-8A00-5E5F-FC4A918B05D8}"/>
              </a:ext>
            </a:extLst>
          </p:cNvPr>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1" name="文本框 10">
            <a:extLst>
              <a:ext uri="{FF2B5EF4-FFF2-40B4-BE49-F238E27FC236}">
                <a16:creationId xmlns:a16="http://schemas.microsoft.com/office/drawing/2014/main" id="{AC16288D-CEE1-26F4-5922-C4F249AEA806}"/>
              </a:ext>
            </a:extLst>
          </p:cNvPr>
          <p:cNvSpPr txBox="1"/>
          <p:nvPr/>
        </p:nvSpPr>
        <p:spPr>
          <a:xfrm>
            <a:off x="340475" y="1320730"/>
            <a:ext cx="11245944" cy="4216539"/>
          </a:xfrm>
          <a:prstGeom prst="rect">
            <a:avLst/>
          </a:prstGeom>
          <a:noFill/>
        </p:spPr>
        <p:txBody>
          <a:bodyPr wrap="square" rtlCol="0">
            <a:spAutoFit/>
          </a:bodyPr>
          <a:lstStyle/>
          <a:p>
            <a:pPr>
              <a:spcBef>
                <a:spcPts val="800"/>
              </a:spcBef>
              <a:spcAft>
                <a:spcPts val="400"/>
              </a:spcAft>
              <a:buNone/>
            </a:pPr>
            <a:r>
              <a:rPr lang="en-US" altLang="zh-CN" sz="2800" b="1" kern="100" dirty="0">
                <a:effectLst/>
                <a:latin typeface="Times New Roman" panose="02020603050405020304" pitchFamily="18" charset="0"/>
                <a:cs typeface="Times New Roman" panose="02020603050405020304" pitchFamily="18" charset="0"/>
              </a:rPr>
              <a:t>Step 3. </a:t>
            </a:r>
            <a:r>
              <a:rPr lang="en-US" altLang="zh-CN" sz="2400" b="1" kern="100" dirty="0">
                <a:effectLst/>
                <a:latin typeface="Times New Roman" panose="02020603050405020304" pitchFamily="18" charset="0"/>
                <a:cs typeface="Times New Roman" panose="02020603050405020304" pitchFamily="18" charset="0"/>
              </a:rPr>
              <a:t>Knowledge Management Mechanism</a:t>
            </a:r>
          </a:p>
          <a:p>
            <a:pPr>
              <a:spcBef>
                <a:spcPts val="800"/>
              </a:spcBef>
              <a:spcAft>
                <a:spcPts val="400"/>
              </a:spcAft>
              <a:buNone/>
            </a:pPr>
            <a:endParaRPr lang="zh-CN" altLang="zh-CN" sz="2400" b="1" kern="100" dirty="0">
              <a:effectLst/>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
            </a:pPr>
            <a:r>
              <a:rPr lang="en-US" altLang="zh-CN" sz="2400" kern="100" dirty="0">
                <a:effectLst/>
                <a:latin typeface="Times New Roman" panose="02020603050405020304" pitchFamily="18" charset="0"/>
                <a:ea typeface="楷体" panose="02010609060101010101" pitchFamily="49" charset="-122"/>
                <a:cs typeface="Times New Roman" panose="02020603050405020304" pitchFamily="18" charset="0"/>
              </a:rPr>
              <a:t>Establish an internal knowledge base to collect and </a:t>
            </a:r>
            <a:r>
              <a:rPr lang="en-US" altLang="zh-CN" sz="2400" kern="100" dirty="0" err="1">
                <a:effectLst/>
                <a:latin typeface="Times New Roman" panose="02020603050405020304" pitchFamily="18" charset="0"/>
                <a:ea typeface="楷体" panose="02010609060101010101" pitchFamily="49" charset="-122"/>
                <a:cs typeface="Times New Roman" panose="02020603050405020304" pitchFamily="18" charset="0"/>
              </a:rPr>
              <a:t>organise</a:t>
            </a:r>
            <a:r>
              <a:rPr lang="en-US" altLang="zh-CN" sz="2400" kern="100" dirty="0">
                <a:effectLst/>
                <a:latin typeface="Times New Roman" panose="02020603050405020304" pitchFamily="18" charset="0"/>
                <a:ea typeface="楷体" panose="02010609060101010101" pitchFamily="49" charset="-122"/>
                <a:cs typeface="Times New Roman" panose="02020603050405020304" pitchFamily="18" charset="0"/>
              </a:rPr>
              <a:t> knowledge resources such as case studies and process documents, facilitating employees' learning and inheritance. </a:t>
            </a:r>
          </a:p>
          <a:p>
            <a:pPr lvl="0" algn="r"/>
            <a:r>
              <a:rPr lang="en-GB" altLang="zh-CN" sz="2400" kern="100" dirty="0">
                <a:effectLst/>
                <a:latin typeface="Times New Roman" panose="02020603050405020304" pitchFamily="18" charset="0"/>
                <a:ea typeface="楷体" panose="02010609060101010101" pitchFamily="49" charset="-122"/>
                <a:cs typeface="Times New Roman" panose="02020603050405020304" pitchFamily="18" charset="0"/>
              </a:rPr>
              <a:t>(Hadi and </a:t>
            </a:r>
            <a:r>
              <a:rPr lang="en-GB" altLang="zh-CN" sz="2400" kern="100" dirty="0" err="1">
                <a:effectLst/>
                <a:latin typeface="Times New Roman" panose="02020603050405020304" pitchFamily="18" charset="0"/>
                <a:ea typeface="楷体" panose="02010609060101010101" pitchFamily="49" charset="-122"/>
                <a:cs typeface="Times New Roman" panose="02020603050405020304" pitchFamily="18" charset="0"/>
              </a:rPr>
              <a:t>Marpaung</a:t>
            </a:r>
            <a:r>
              <a:rPr lang="en-GB" altLang="zh-CN" sz="2400" kern="100" dirty="0">
                <a:effectLst/>
                <a:latin typeface="Times New Roman" panose="02020603050405020304" pitchFamily="18" charset="0"/>
                <a:ea typeface="楷体" panose="02010609060101010101" pitchFamily="49" charset="-122"/>
                <a:cs typeface="Times New Roman" panose="02020603050405020304" pitchFamily="18" charset="0"/>
              </a:rPr>
              <a:t>, 2023)</a:t>
            </a:r>
          </a:p>
          <a:p>
            <a:pPr lvl="0" algn="r"/>
            <a:endParaRPr lang="zh-CN" altLang="zh-CN" sz="2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US" altLang="zh-CN" sz="2400" kern="100" dirty="0">
                <a:effectLst/>
                <a:latin typeface="Times New Roman" panose="02020603050405020304" pitchFamily="18" charset="0"/>
                <a:ea typeface="楷体" panose="02010609060101010101" pitchFamily="49" charset="-122"/>
                <a:cs typeface="Times New Roman" panose="02020603050405020304" pitchFamily="18" charset="0"/>
              </a:rPr>
              <a:t>Regularly hold "Experience Inheritance" meetings, inviting senior leaders to share their experiences to promote knowledge exchange and inheritance. </a:t>
            </a:r>
          </a:p>
          <a:p>
            <a:pPr lvl="0" algn="r"/>
            <a:r>
              <a:rPr lang="en-GB" altLang="zh-CN" sz="2400" kern="100" dirty="0">
                <a:effectLst/>
                <a:latin typeface="Times New Roman" panose="02020603050405020304" pitchFamily="18" charset="0"/>
                <a:ea typeface="楷体" panose="02010609060101010101" pitchFamily="49" charset="-122"/>
                <a:cs typeface="Times New Roman" panose="02020603050405020304" pitchFamily="18" charset="0"/>
              </a:rPr>
              <a:t>(Handy, 2024)</a:t>
            </a:r>
            <a:endParaRPr lang="zh-CN" altLang="zh-CN" sz="2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a:spcBef>
                <a:spcPts val="800"/>
              </a:spcBef>
              <a:spcAft>
                <a:spcPts val="400"/>
              </a:spcAft>
              <a:buNone/>
            </a:pPr>
            <a:endParaRPr lang="zh-CN" altLang="zh-CN" sz="2800"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4879826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11" name="标题 1"/>
          <p:cNvSpPr txBox="1"/>
          <p:nvPr/>
        </p:nvSpPr>
        <p:spPr>
          <a:xfrm>
            <a:off x="3748354" y="261062"/>
            <a:ext cx="4695291" cy="536419"/>
          </a:xfrm>
          <a:prstGeom prst="rect">
            <a:avLst/>
          </a:prstGeom>
          <a:noFill/>
          <a:ln>
            <a:noFill/>
          </a:ln>
        </p:spPr>
        <p:txBody>
          <a:bodyPr vert="horz" wrap="square" lIns="0" tIns="0" rIns="0" bIns="0" rtlCol="0" anchor="t"/>
          <a:lstStyle/>
          <a:p>
            <a:pPr algn="l">
              <a:lnSpc>
                <a:spcPct val="130000"/>
              </a:lnSpc>
            </a:pPr>
            <a:r>
              <a:rPr lang="en-US" altLang="zh-CN" sz="2400" b="1" dirty="0">
                <a:effectLst/>
                <a:latin typeface="Times New Roman" panose="02020603050405020304" pitchFamily="18" charset="0"/>
                <a:ea typeface="楷体" panose="02010609060101010101" pitchFamily="49" charset="-122"/>
              </a:rPr>
              <a:t>Successor Evaluation and Selection</a:t>
            </a:r>
            <a:endParaRPr kumimoji="1" lang="zh-CN" altLang="en-US" sz="2400" b="1" dirty="0"/>
          </a:p>
        </p:txBody>
      </p:sp>
      <p:sp>
        <p:nvSpPr>
          <p:cNvPr id="12"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3"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4" name="文本框 13">
            <a:extLst>
              <a:ext uri="{FF2B5EF4-FFF2-40B4-BE49-F238E27FC236}">
                <a16:creationId xmlns:a16="http://schemas.microsoft.com/office/drawing/2014/main" id="{07F04FDC-2B20-37D4-B03D-9AE2E5B51BE0}"/>
              </a:ext>
            </a:extLst>
          </p:cNvPr>
          <p:cNvSpPr txBox="1"/>
          <p:nvPr/>
        </p:nvSpPr>
        <p:spPr>
          <a:xfrm>
            <a:off x="259336" y="870420"/>
            <a:ext cx="11667193" cy="5601533"/>
          </a:xfrm>
          <a:prstGeom prst="rect">
            <a:avLst/>
          </a:prstGeom>
          <a:noFill/>
        </p:spPr>
        <p:txBody>
          <a:bodyPr wrap="square" rtlCol="0">
            <a:spAutoFit/>
          </a:bodyPr>
          <a:lstStyle/>
          <a:p>
            <a:pPr algn="just">
              <a:buNone/>
            </a:pPr>
            <a:r>
              <a:rPr lang="en-US" altLang="zh-CN" sz="2000" b="1" dirty="0">
                <a:effectLst/>
                <a:latin typeface="Times New Roman" panose="02020603050405020304" pitchFamily="18" charset="0"/>
                <a:ea typeface="楷体" panose="02010609060101010101" pitchFamily="49" charset="-122"/>
              </a:rPr>
              <a:t>Evaluation Tools and Methods: </a:t>
            </a:r>
          </a:p>
          <a:p>
            <a:pPr algn="just">
              <a:buNone/>
            </a:pPr>
            <a:r>
              <a:rPr lang="en-US" altLang="zh-CN" sz="2400" kern="100" dirty="0">
                <a:effectLst/>
                <a:latin typeface="Times New Roman" panose="02020603050405020304" pitchFamily="18" charset="0"/>
                <a:ea typeface="楷体" panose="02010609060101010101" pitchFamily="49" charset="-122"/>
                <a:cs typeface="Times New Roman" panose="02020603050405020304" pitchFamily="18" charset="0"/>
              </a:rPr>
              <a:t>Design scientific successor evaluation tools, including</a:t>
            </a:r>
            <a:endParaRPr lang="zh-CN" altLang="zh-CN" sz="2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l"/>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Developmental Assessment Center</a:t>
            </a:r>
          </a:p>
          <a:p>
            <a:pPr lvl="0" algn="just"/>
            <a:r>
              <a:rPr lang="en-US" altLang="zh-CN" sz="2000" dirty="0">
                <a:latin typeface="Times New Roman" panose="02020603050405020304" pitchFamily="18" charset="0"/>
                <a:ea typeface="楷体" panose="02010609060101010101" pitchFamily="49" charset="-122"/>
              </a:rPr>
              <a:t>S</a:t>
            </a:r>
            <a:r>
              <a:rPr lang="en-US" altLang="zh-CN" sz="2000" dirty="0">
                <a:effectLst/>
                <a:latin typeface="Times New Roman" panose="02020603050405020304" pitchFamily="18" charset="0"/>
                <a:ea typeface="楷体" panose="02010609060101010101" pitchFamily="49" charset="-122"/>
              </a:rPr>
              <a:t>imulating business cases, role-playing, and group discussions.</a:t>
            </a:r>
            <a:r>
              <a:rPr lang="en-US" altLang="zh-CN" sz="2400" kern="100" dirty="0">
                <a:effectLst/>
                <a:latin typeface="Times New Roman" panose="02020603050405020304" pitchFamily="18" charset="0"/>
                <a:ea typeface="楷体" panose="02010609060101010101" pitchFamily="49" charset="-122"/>
                <a:cs typeface="Times New Roman" panose="02020603050405020304" pitchFamily="18" charset="0"/>
              </a:rPr>
              <a:t>                         </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(Bano, Omar and Ismail, 2022)</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l"/>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Psychological assessment and personality test</a:t>
            </a:r>
          </a:p>
          <a:p>
            <a:pPr lvl="0" algn="just"/>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MBTI (</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Yang, 2022)</a:t>
            </a: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Hogan Assessment </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(Hogan </a:t>
            </a:r>
            <a:r>
              <a:rPr lang="en-GB" altLang="zh-CN" sz="20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2021)</a:t>
            </a:r>
          </a:p>
          <a:p>
            <a:pPr lvl="0" algn="just"/>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a:spcBef>
                <a:spcPts val="800"/>
              </a:spcBef>
              <a:spcAft>
                <a:spcPts val="400"/>
              </a:spcAft>
              <a:buNone/>
            </a:pPr>
            <a:r>
              <a:rPr lang="en-US" altLang="zh-CN" sz="2000" b="1" kern="100" dirty="0">
                <a:effectLst/>
                <a:latin typeface="Times New Roman" panose="02020603050405020304" pitchFamily="18" charset="0"/>
                <a:cs typeface="Times New Roman" panose="02020603050405020304" pitchFamily="18" charset="0"/>
              </a:rPr>
              <a:t>Talent Reserve and Dynamic Management</a:t>
            </a:r>
            <a:endParaRPr lang="zh-CN" altLang="zh-CN" sz="2000" b="1" kern="100" dirty="0">
              <a:effectLst/>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Establish a talent reserve pool for successors, conduct dynamic management of high-potential employees, and update the assessment results regularly.                                                           </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a:t>
            </a:r>
            <a:r>
              <a:rPr lang="en-GB"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Nyfoudi</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and </a:t>
            </a:r>
            <a:r>
              <a:rPr lang="en-GB"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Tasoulis</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2021)</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a:spcBef>
                <a:spcPts val="800"/>
              </a:spcBef>
              <a:spcAft>
                <a:spcPts val="400"/>
              </a:spcAft>
              <a:buNone/>
            </a:pPr>
            <a:endParaRPr lang="en-US" altLang="zh-CN" sz="2000" b="1" kern="100" dirty="0">
              <a:effectLst/>
              <a:latin typeface="Times New Roman" panose="02020603050405020304" pitchFamily="18" charset="0"/>
              <a:cs typeface="Times New Roman" panose="02020603050405020304" pitchFamily="18" charset="0"/>
            </a:endParaRPr>
          </a:p>
          <a:p>
            <a:pPr>
              <a:spcBef>
                <a:spcPts val="800"/>
              </a:spcBef>
              <a:spcAft>
                <a:spcPts val="400"/>
              </a:spcAft>
              <a:buNone/>
            </a:pPr>
            <a:r>
              <a:rPr lang="en-US" altLang="zh-CN" sz="2000" b="1" kern="100" dirty="0">
                <a:effectLst/>
                <a:latin typeface="Times New Roman" panose="02020603050405020304" pitchFamily="18" charset="0"/>
                <a:cs typeface="Times New Roman" panose="02020603050405020304" pitchFamily="18" charset="0"/>
              </a:rPr>
              <a:t>Selection Process and Standards</a:t>
            </a:r>
            <a:endParaRPr lang="zh-CN" altLang="zh-CN" sz="2000" b="1" kern="100" dirty="0">
              <a:effectLst/>
              <a:latin typeface="Times New Roman" panose="02020603050405020304" pitchFamily="18" charset="0"/>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Establish a clear successor selection process, including three stages: primary selection, re-selection and final selection, to ensure the fairness and impartiality of the selection process.                          </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(Liu and </a:t>
            </a:r>
            <a:r>
              <a:rPr lang="en-GB"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Atinc</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2021)</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Set strict successor selection criteria</a:t>
            </a:r>
          </a:p>
          <a:p>
            <a:pPr lvl="0" algn="just"/>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Professional skills (Fries, </a:t>
            </a:r>
            <a:r>
              <a:rPr lang="en-US"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Kammerlander</a:t>
            </a: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and </a:t>
            </a:r>
            <a:r>
              <a:rPr lang="en-US"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Leitterstorf</a:t>
            </a: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2021), leadership (</a:t>
            </a:r>
            <a:r>
              <a:rPr lang="en-US"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Siambi</a:t>
            </a: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2022), teamwork, etc., </a:t>
            </a:r>
            <a:endParaRPr lang="en-GB" sz="2000" dirty="0"/>
          </a:p>
        </p:txBody>
      </p:sp>
      <p:sp>
        <p:nvSpPr>
          <p:cNvPr id="15" name="星形: 七角 14">
            <a:extLst>
              <a:ext uri="{FF2B5EF4-FFF2-40B4-BE49-F238E27FC236}">
                <a16:creationId xmlns:a16="http://schemas.microsoft.com/office/drawing/2014/main" id="{CADB08BE-662A-4D20-6E1D-93B92BDA6AD3}"/>
              </a:ext>
            </a:extLst>
          </p:cNvPr>
          <p:cNvSpPr/>
          <p:nvPr/>
        </p:nvSpPr>
        <p:spPr>
          <a:xfrm>
            <a:off x="11503742" y="6312312"/>
            <a:ext cx="422787" cy="383458"/>
          </a:xfrm>
          <a:prstGeom prst="star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b="15625"/>
          <a:stretch>
            <a:fillRect/>
          </a:stretch>
        </p:blipFill>
        <p:spPr>
          <a:xfrm>
            <a:off x="-1" y="0"/>
            <a:ext cx="12191999" cy="6858000"/>
          </a:xfrm>
          <a:prstGeom prst="rect">
            <a:avLst/>
          </a:prstGeom>
          <a:noFill/>
          <a:ln>
            <a:noFill/>
          </a:ln>
        </p:spPr>
      </p:pic>
      <p:sp>
        <p:nvSpPr>
          <p:cNvPr id="3" name="标题 1"/>
          <p:cNvSpPr txBox="1"/>
          <p:nvPr/>
        </p:nvSpPr>
        <p:spPr>
          <a:xfrm>
            <a:off x="0" y="0"/>
            <a:ext cx="12192000" cy="6858000"/>
          </a:xfrm>
          <a:prstGeom prst="rect">
            <a:avLst/>
          </a:prstGeom>
          <a:solidFill>
            <a:schemeClr val="tx1">
              <a:alpha val="6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p:cNvSpPr txBox="1"/>
          <p:nvPr/>
        </p:nvSpPr>
        <p:spPr>
          <a:xfrm>
            <a:off x="10616800"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p:cNvSpPr txBox="1"/>
          <p:nvPr/>
        </p:nvSpPr>
        <p:spPr>
          <a:xfrm>
            <a:off x="10703285" y="452292"/>
            <a:ext cx="160669" cy="183184"/>
          </a:xfrm>
          <a:custGeom>
            <a:avLst/>
            <a:gdLst>
              <a:gd name="connsiteX0" fmla="*/ 565749 w 763907"/>
              <a:gd name="connsiteY0" fmla="*/ 529546 h 720000"/>
              <a:gd name="connsiteX1" fmla="*/ 585849 w 763907"/>
              <a:gd name="connsiteY1" fmla="*/ 537865 h 720000"/>
              <a:gd name="connsiteX2" fmla="*/ 698960 w 763907"/>
              <a:gd name="connsiteY2" fmla="*/ 650977 h 720000"/>
              <a:gd name="connsiteX3" fmla="*/ 698960 w 763907"/>
              <a:gd name="connsiteY3" fmla="*/ 691178 h 720000"/>
              <a:gd name="connsiteX4" fmla="*/ 678860 w 763907"/>
              <a:gd name="connsiteY4" fmla="*/ 699521 h 720000"/>
              <a:gd name="connsiteX5" fmla="*/ 658760 w 763907"/>
              <a:gd name="connsiteY5" fmla="*/ 691178 h 720000"/>
              <a:gd name="connsiteX6" fmla="*/ 545648 w 763907"/>
              <a:gd name="connsiteY6" fmla="*/ 578066 h 720000"/>
              <a:gd name="connsiteX7" fmla="*/ 545648 w 763907"/>
              <a:gd name="connsiteY7" fmla="*/ 537865 h 720000"/>
              <a:gd name="connsiteX8" fmla="*/ 565749 w 763907"/>
              <a:gd name="connsiteY8" fmla="*/ 529546 h 720000"/>
              <a:gd name="connsiteX9" fmla="*/ 565749 w 763907"/>
              <a:gd name="connsiteY9" fmla="*/ 359807 h 720000"/>
              <a:gd name="connsiteX10" fmla="*/ 735464 w 763907"/>
              <a:gd name="connsiteY10" fmla="*/ 359807 h 720000"/>
              <a:gd name="connsiteX11" fmla="*/ 763907 w 763907"/>
              <a:gd name="connsiteY11" fmla="*/ 388251 h 720000"/>
              <a:gd name="connsiteX12" fmla="*/ 735464 w 763907"/>
              <a:gd name="connsiteY12" fmla="*/ 416695 h 720000"/>
              <a:gd name="connsiteX13" fmla="*/ 565749 w 763907"/>
              <a:gd name="connsiteY13" fmla="*/ 416695 h 720000"/>
              <a:gd name="connsiteX14" fmla="*/ 537305 w 763907"/>
              <a:gd name="connsiteY14" fmla="*/ 388251 h 720000"/>
              <a:gd name="connsiteX15" fmla="*/ 565749 w 763907"/>
              <a:gd name="connsiteY15" fmla="*/ 359807 h 720000"/>
              <a:gd name="connsiteX16" fmla="*/ 678860 w 763907"/>
              <a:gd name="connsiteY16" fmla="*/ 77005 h 720000"/>
              <a:gd name="connsiteX17" fmla="*/ 698960 w 763907"/>
              <a:gd name="connsiteY17" fmla="*/ 85325 h 720000"/>
              <a:gd name="connsiteX18" fmla="*/ 698960 w 763907"/>
              <a:gd name="connsiteY18" fmla="*/ 125525 h 720000"/>
              <a:gd name="connsiteX19" fmla="*/ 585849 w 763907"/>
              <a:gd name="connsiteY19" fmla="*/ 238636 h 720000"/>
              <a:gd name="connsiteX20" fmla="*/ 565749 w 763907"/>
              <a:gd name="connsiteY20" fmla="*/ 246980 h 720000"/>
              <a:gd name="connsiteX21" fmla="*/ 545648 w 763907"/>
              <a:gd name="connsiteY21" fmla="*/ 238636 h 720000"/>
              <a:gd name="connsiteX22" fmla="*/ 545648 w 763907"/>
              <a:gd name="connsiteY22" fmla="*/ 198436 h 720000"/>
              <a:gd name="connsiteX23" fmla="*/ 658760 w 763907"/>
              <a:gd name="connsiteY23" fmla="*/ 85325 h 720000"/>
              <a:gd name="connsiteX24" fmla="*/ 678860 w 763907"/>
              <a:gd name="connsiteY24" fmla="*/ 77005 h 720000"/>
              <a:gd name="connsiteX25" fmla="*/ 362802 w 763907"/>
              <a:gd name="connsiteY25" fmla="*/ 5 h 720000"/>
              <a:gd name="connsiteX26" fmla="*/ 422012 w 763907"/>
              <a:gd name="connsiteY26" fmla="*/ 16490 h 720000"/>
              <a:gd name="connsiteX27" fmla="*/ 481080 w 763907"/>
              <a:gd name="connsiteY27" fmla="*/ 119457 h 720000"/>
              <a:gd name="connsiteX28" fmla="*/ 481080 w 763907"/>
              <a:gd name="connsiteY28" fmla="*/ 600631 h 720000"/>
              <a:gd name="connsiteX29" fmla="*/ 422012 w 763907"/>
              <a:gd name="connsiteY29" fmla="*/ 703598 h 720000"/>
              <a:gd name="connsiteX30" fmla="*/ 361806 w 763907"/>
              <a:gd name="connsiteY30" fmla="*/ 720000 h 720000"/>
              <a:gd name="connsiteX31" fmla="*/ 303306 w 763907"/>
              <a:gd name="connsiteY31" fmla="*/ 704546 h 720000"/>
              <a:gd name="connsiteX32" fmla="*/ 60870 w 763907"/>
              <a:gd name="connsiteY32" fmla="*/ 568300 h 720000"/>
              <a:gd name="connsiteX33" fmla="*/ 0 w 763907"/>
              <a:gd name="connsiteY33" fmla="*/ 464291 h 720000"/>
              <a:gd name="connsiteX34" fmla="*/ 0 w 763907"/>
              <a:gd name="connsiteY34" fmla="*/ 255702 h 720000"/>
              <a:gd name="connsiteX35" fmla="*/ 60870 w 763907"/>
              <a:gd name="connsiteY35" fmla="*/ 151693 h 720000"/>
              <a:gd name="connsiteX36" fmla="*/ 303306 w 763907"/>
              <a:gd name="connsiteY36" fmla="*/ 15447 h 720000"/>
              <a:gd name="connsiteX37" fmla="*/ 362802 w 763907"/>
              <a:gd name="connsiteY37" fmla="*/ 5 h 720000"/>
            </a:gdLst>
            <a:ahLst/>
            <a:cxnLst/>
            <a:rect l="l" t="t" r="r" b="b"/>
            <a:pathLst>
              <a:path w="763907" h="720000">
                <a:moveTo>
                  <a:pt x="565749" y="529546"/>
                </a:moveTo>
                <a:cubicBezTo>
                  <a:pt x="573025" y="529546"/>
                  <a:pt x="580302" y="532319"/>
                  <a:pt x="585849" y="537865"/>
                </a:cubicBezTo>
                <a:lnTo>
                  <a:pt x="698960" y="650977"/>
                </a:lnTo>
                <a:cubicBezTo>
                  <a:pt x="710054" y="662070"/>
                  <a:pt x="710054" y="680084"/>
                  <a:pt x="698960" y="691178"/>
                </a:cubicBezTo>
                <a:cubicBezTo>
                  <a:pt x="693461" y="696677"/>
                  <a:pt x="686161" y="699521"/>
                  <a:pt x="678860" y="699521"/>
                </a:cubicBezTo>
                <a:cubicBezTo>
                  <a:pt x="671560" y="699521"/>
                  <a:pt x="664259" y="696771"/>
                  <a:pt x="658760" y="691178"/>
                </a:cubicBezTo>
                <a:lnTo>
                  <a:pt x="545648" y="578066"/>
                </a:lnTo>
                <a:cubicBezTo>
                  <a:pt x="534555" y="566973"/>
                  <a:pt x="534555" y="548959"/>
                  <a:pt x="545648" y="537865"/>
                </a:cubicBezTo>
                <a:cubicBezTo>
                  <a:pt x="551195" y="532319"/>
                  <a:pt x="558471" y="529546"/>
                  <a:pt x="565749" y="529546"/>
                </a:cubicBezTo>
                <a:close/>
                <a:moveTo>
                  <a:pt x="565749" y="359807"/>
                </a:moveTo>
                <a:lnTo>
                  <a:pt x="735464" y="359807"/>
                </a:lnTo>
                <a:cubicBezTo>
                  <a:pt x="751202" y="359807"/>
                  <a:pt x="763907" y="372512"/>
                  <a:pt x="763907" y="388251"/>
                </a:cubicBezTo>
                <a:cubicBezTo>
                  <a:pt x="763907" y="403990"/>
                  <a:pt x="751107" y="416695"/>
                  <a:pt x="735464" y="416695"/>
                </a:cubicBezTo>
                <a:lnTo>
                  <a:pt x="565749" y="416695"/>
                </a:lnTo>
                <a:cubicBezTo>
                  <a:pt x="550010" y="416695"/>
                  <a:pt x="537305" y="403990"/>
                  <a:pt x="537305" y="388251"/>
                </a:cubicBezTo>
                <a:cubicBezTo>
                  <a:pt x="537305" y="372512"/>
                  <a:pt x="550010" y="359807"/>
                  <a:pt x="565749" y="359807"/>
                </a:cubicBezTo>
                <a:close/>
                <a:moveTo>
                  <a:pt x="678860" y="77005"/>
                </a:moveTo>
                <a:cubicBezTo>
                  <a:pt x="686137" y="77005"/>
                  <a:pt x="693414" y="79778"/>
                  <a:pt x="698960" y="85325"/>
                </a:cubicBezTo>
                <a:cubicBezTo>
                  <a:pt x="710054" y="96418"/>
                  <a:pt x="710054" y="114432"/>
                  <a:pt x="698960" y="125525"/>
                </a:cubicBezTo>
                <a:lnTo>
                  <a:pt x="585849" y="238636"/>
                </a:lnTo>
                <a:cubicBezTo>
                  <a:pt x="580350" y="244231"/>
                  <a:pt x="573049" y="246980"/>
                  <a:pt x="565749" y="246980"/>
                </a:cubicBezTo>
                <a:cubicBezTo>
                  <a:pt x="558448" y="246980"/>
                  <a:pt x="551147" y="244231"/>
                  <a:pt x="545648" y="238636"/>
                </a:cubicBezTo>
                <a:cubicBezTo>
                  <a:pt x="534555" y="227543"/>
                  <a:pt x="534555" y="209529"/>
                  <a:pt x="545648" y="198436"/>
                </a:cubicBezTo>
                <a:lnTo>
                  <a:pt x="658760" y="85325"/>
                </a:lnTo>
                <a:cubicBezTo>
                  <a:pt x="664306" y="79778"/>
                  <a:pt x="671583" y="77005"/>
                  <a:pt x="678860" y="77005"/>
                </a:cubicBezTo>
                <a:close/>
                <a:moveTo>
                  <a:pt x="362802" y="5"/>
                </a:moveTo>
                <a:cubicBezTo>
                  <a:pt x="383186" y="183"/>
                  <a:pt x="403524" y="5682"/>
                  <a:pt x="422012" y="16490"/>
                </a:cubicBezTo>
                <a:cubicBezTo>
                  <a:pt x="458989" y="38108"/>
                  <a:pt x="481080" y="76601"/>
                  <a:pt x="481080" y="119457"/>
                </a:cubicBezTo>
                <a:lnTo>
                  <a:pt x="481080" y="600631"/>
                </a:lnTo>
                <a:cubicBezTo>
                  <a:pt x="481080" y="643486"/>
                  <a:pt x="458989" y="681980"/>
                  <a:pt x="422012" y="703598"/>
                </a:cubicBezTo>
                <a:cubicBezTo>
                  <a:pt x="403240" y="714501"/>
                  <a:pt x="382475" y="720000"/>
                  <a:pt x="361806" y="720000"/>
                </a:cubicBezTo>
                <a:cubicBezTo>
                  <a:pt x="341706" y="720000"/>
                  <a:pt x="321700" y="714881"/>
                  <a:pt x="303306" y="704546"/>
                </a:cubicBezTo>
                <a:lnTo>
                  <a:pt x="60870" y="568300"/>
                </a:lnTo>
                <a:cubicBezTo>
                  <a:pt x="23324" y="547157"/>
                  <a:pt x="0" y="507336"/>
                  <a:pt x="0" y="464291"/>
                </a:cubicBezTo>
                <a:lnTo>
                  <a:pt x="0" y="255702"/>
                </a:lnTo>
                <a:cubicBezTo>
                  <a:pt x="0" y="212657"/>
                  <a:pt x="23324" y="172742"/>
                  <a:pt x="60870" y="151693"/>
                </a:cubicBezTo>
                <a:lnTo>
                  <a:pt x="303306" y="15447"/>
                </a:lnTo>
                <a:cubicBezTo>
                  <a:pt x="321984" y="4970"/>
                  <a:pt x="342417" y="-173"/>
                  <a:pt x="362802" y="5"/>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7" name="标题 1"/>
          <p:cNvSpPr txBox="1"/>
          <p:nvPr/>
        </p:nvSpPr>
        <p:spPr>
          <a:xfrm>
            <a:off x="10171656"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p:cNvSpPr txBox="1"/>
          <p:nvPr/>
        </p:nvSpPr>
        <p:spPr>
          <a:xfrm flipH="1" flipV="1">
            <a:off x="10259016" y="466989"/>
            <a:ext cx="158921" cy="153793"/>
          </a:xfrm>
          <a:custGeom>
            <a:avLst/>
            <a:gdLst>
              <a:gd name="connsiteX0" fmla="*/ 311954 w 744004"/>
              <a:gd name="connsiteY0" fmla="*/ 337123 h 720001"/>
              <a:gd name="connsiteX1" fmla="*/ 168770 w 744004"/>
              <a:gd name="connsiteY1" fmla="*/ 337123 h 720001"/>
              <a:gd name="connsiteX2" fmla="*/ 49673 w 744004"/>
              <a:gd name="connsiteY2" fmla="*/ 287618 h 720001"/>
              <a:gd name="connsiteX3" fmla="*/ 167 w 744004"/>
              <a:gd name="connsiteY3" fmla="*/ 168520 h 720001"/>
              <a:gd name="connsiteX4" fmla="*/ 49590 w 744004"/>
              <a:gd name="connsiteY4" fmla="*/ 49507 h 720001"/>
              <a:gd name="connsiteX5" fmla="*/ 168687 w 744004"/>
              <a:gd name="connsiteY5" fmla="*/ 0 h 720001"/>
              <a:gd name="connsiteX6" fmla="*/ 287784 w 744004"/>
              <a:gd name="connsiteY6" fmla="*/ 49507 h 720001"/>
              <a:gd name="connsiteX7" fmla="*/ 337290 w 744004"/>
              <a:gd name="connsiteY7" fmla="*/ 168604 h 720001"/>
              <a:gd name="connsiteX8" fmla="*/ 337290 w 744004"/>
              <a:gd name="connsiteY8" fmla="*/ 311787 h 720001"/>
              <a:gd name="connsiteX9" fmla="*/ 311954 w 744004"/>
              <a:gd name="connsiteY9" fmla="*/ 337123 h 720001"/>
              <a:gd name="connsiteX10" fmla="*/ 575401 w 744004"/>
              <a:gd name="connsiteY10" fmla="*/ 337207 h 720001"/>
              <a:gd name="connsiteX11" fmla="*/ 432218 w 744004"/>
              <a:gd name="connsiteY11" fmla="*/ 337207 h 720001"/>
              <a:gd name="connsiteX12" fmla="*/ 406882 w 744004"/>
              <a:gd name="connsiteY12" fmla="*/ 311870 h 720001"/>
              <a:gd name="connsiteX13" fmla="*/ 406882 w 744004"/>
              <a:gd name="connsiteY13" fmla="*/ 168687 h 720001"/>
              <a:gd name="connsiteX14" fmla="*/ 456387 w 744004"/>
              <a:gd name="connsiteY14" fmla="*/ 49590 h 720001"/>
              <a:gd name="connsiteX15" fmla="*/ 575401 w 744004"/>
              <a:gd name="connsiteY15" fmla="*/ 0 h 720001"/>
              <a:gd name="connsiteX16" fmla="*/ 694498 w 744004"/>
              <a:gd name="connsiteY16" fmla="*/ 49507 h 720001"/>
              <a:gd name="connsiteX17" fmla="*/ 744004 w 744004"/>
              <a:gd name="connsiteY17" fmla="*/ 168604 h 720001"/>
              <a:gd name="connsiteX18" fmla="*/ 694498 w 744004"/>
              <a:gd name="connsiteY18" fmla="*/ 287701 h 720001"/>
              <a:gd name="connsiteX19" fmla="*/ 575401 w 744004"/>
              <a:gd name="connsiteY19" fmla="*/ 337207 h 720001"/>
              <a:gd name="connsiteX20" fmla="*/ 168604 w 744004"/>
              <a:gd name="connsiteY20" fmla="*/ 720001 h 720001"/>
              <a:gd name="connsiteX21" fmla="*/ 49507 w 744004"/>
              <a:gd name="connsiteY21" fmla="*/ 670495 h 720001"/>
              <a:gd name="connsiteX22" fmla="*/ 0 w 744004"/>
              <a:gd name="connsiteY22" fmla="*/ 551398 h 720001"/>
              <a:gd name="connsiteX23" fmla="*/ 49507 w 744004"/>
              <a:gd name="connsiteY23" fmla="*/ 432301 h 720001"/>
              <a:gd name="connsiteX24" fmla="*/ 168687 w 744004"/>
              <a:gd name="connsiteY24" fmla="*/ 382879 h 720001"/>
              <a:gd name="connsiteX25" fmla="*/ 311871 w 744004"/>
              <a:gd name="connsiteY25" fmla="*/ 382879 h 720001"/>
              <a:gd name="connsiteX26" fmla="*/ 337207 w 744004"/>
              <a:gd name="connsiteY26" fmla="*/ 408215 h 720001"/>
              <a:gd name="connsiteX27" fmla="*/ 337207 w 744004"/>
              <a:gd name="connsiteY27" fmla="*/ 551398 h 720001"/>
              <a:gd name="connsiteX28" fmla="*/ 287701 w 744004"/>
              <a:gd name="connsiteY28" fmla="*/ 670495 h 720001"/>
              <a:gd name="connsiteX29" fmla="*/ 168604 w 744004"/>
              <a:gd name="connsiteY29" fmla="*/ 720001 h 720001"/>
              <a:gd name="connsiteX30" fmla="*/ 575401 w 744004"/>
              <a:gd name="connsiteY30" fmla="*/ 720001 h 720001"/>
              <a:gd name="connsiteX31" fmla="*/ 456304 w 744004"/>
              <a:gd name="connsiteY31" fmla="*/ 670495 h 720001"/>
              <a:gd name="connsiteX32" fmla="*/ 406798 w 744004"/>
              <a:gd name="connsiteY32" fmla="*/ 551398 h 720001"/>
              <a:gd name="connsiteX33" fmla="*/ 406798 w 744004"/>
              <a:gd name="connsiteY33" fmla="*/ 408215 h 720001"/>
              <a:gd name="connsiteX34" fmla="*/ 432218 w 744004"/>
              <a:gd name="connsiteY34" fmla="*/ 382879 h 720001"/>
              <a:gd name="connsiteX35" fmla="*/ 575401 w 744004"/>
              <a:gd name="connsiteY35" fmla="*/ 382879 h 720001"/>
              <a:gd name="connsiteX36" fmla="*/ 694498 w 744004"/>
              <a:gd name="connsiteY36" fmla="*/ 432385 h 720001"/>
              <a:gd name="connsiteX37" fmla="*/ 744004 w 744004"/>
              <a:gd name="connsiteY37" fmla="*/ 551398 h 720001"/>
              <a:gd name="connsiteX38" fmla="*/ 694498 w 744004"/>
              <a:gd name="connsiteY38" fmla="*/ 670495 h 720001"/>
              <a:gd name="connsiteX39" fmla="*/ 575401 w 744004"/>
              <a:gd name="connsiteY39" fmla="*/ 720001 h 720001"/>
            </a:gdLst>
            <a:ahLst/>
            <a:cxnLst/>
            <a:rect l="l" t="t" r="r" b="b"/>
            <a:pathLst>
              <a:path w="744004" h="720001">
                <a:moveTo>
                  <a:pt x="311954" y="337123"/>
                </a:moveTo>
                <a:lnTo>
                  <a:pt x="168770" y="337123"/>
                </a:lnTo>
                <a:cubicBezTo>
                  <a:pt x="123932" y="337123"/>
                  <a:pt x="81594" y="319538"/>
                  <a:pt x="49673" y="287618"/>
                </a:cubicBezTo>
                <a:cubicBezTo>
                  <a:pt x="17753" y="255697"/>
                  <a:pt x="167" y="213442"/>
                  <a:pt x="167" y="168520"/>
                </a:cubicBezTo>
                <a:cubicBezTo>
                  <a:pt x="167" y="123598"/>
                  <a:pt x="17669" y="81427"/>
                  <a:pt x="49590" y="49507"/>
                </a:cubicBezTo>
                <a:cubicBezTo>
                  <a:pt x="81510" y="17586"/>
                  <a:pt x="123848" y="0"/>
                  <a:pt x="168687" y="0"/>
                </a:cubicBezTo>
                <a:cubicBezTo>
                  <a:pt x="213526" y="0"/>
                  <a:pt x="255864" y="17586"/>
                  <a:pt x="287784" y="49507"/>
                </a:cubicBezTo>
                <a:cubicBezTo>
                  <a:pt x="319705" y="81427"/>
                  <a:pt x="337290" y="123682"/>
                  <a:pt x="337290" y="168604"/>
                </a:cubicBezTo>
                <a:lnTo>
                  <a:pt x="337290" y="311787"/>
                </a:lnTo>
                <a:cubicBezTo>
                  <a:pt x="337290" y="325789"/>
                  <a:pt x="325956" y="337123"/>
                  <a:pt x="311954" y="337123"/>
                </a:cubicBezTo>
                <a:close/>
                <a:moveTo>
                  <a:pt x="575401" y="337207"/>
                </a:moveTo>
                <a:lnTo>
                  <a:pt x="432218" y="337207"/>
                </a:lnTo>
                <a:cubicBezTo>
                  <a:pt x="418216" y="337207"/>
                  <a:pt x="406882" y="325872"/>
                  <a:pt x="406882" y="311870"/>
                </a:cubicBezTo>
                <a:lnTo>
                  <a:pt x="406882" y="168687"/>
                </a:lnTo>
                <a:cubicBezTo>
                  <a:pt x="406882" y="123849"/>
                  <a:pt x="424467" y="81510"/>
                  <a:pt x="456387" y="49590"/>
                </a:cubicBezTo>
                <a:cubicBezTo>
                  <a:pt x="488308" y="17669"/>
                  <a:pt x="530563" y="0"/>
                  <a:pt x="575401" y="0"/>
                </a:cubicBezTo>
                <a:cubicBezTo>
                  <a:pt x="620240" y="0"/>
                  <a:pt x="662578" y="17586"/>
                  <a:pt x="694498" y="49507"/>
                </a:cubicBezTo>
                <a:cubicBezTo>
                  <a:pt x="726419" y="81427"/>
                  <a:pt x="744004" y="123765"/>
                  <a:pt x="744004" y="168604"/>
                </a:cubicBezTo>
                <a:cubicBezTo>
                  <a:pt x="744004" y="213442"/>
                  <a:pt x="726419" y="255780"/>
                  <a:pt x="694498" y="287701"/>
                </a:cubicBezTo>
                <a:cubicBezTo>
                  <a:pt x="662578" y="319621"/>
                  <a:pt x="620323" y="337207"/>
                  <a:pt x="575401" y="337207"/>
                </a:cubicBezTo>
                <a:close/>
                <a:moveTo>
                  <a:pt x="168604" y="720001"/>
                </a:moveTo>
                <a:cubicBezTo>
                  <a:pt x="123682" y="720001"/>
                  <a:pt x="81427" y="702416"/>
                  <a:pt x="49507" y="670495"/>
                </a:cubicBezTo>
                <a:cubicBezTo>
                  <a:pt x="17586" y="638575"/>
                  <a:pt x="0" y="596320"/>
                  <a:pt x="0" y="551398"/>
                </a:cubicBezTo>
                <a:cubicBezTo>
                  <a:pt x="0" y="506476"/>
                  <a:pt x="17586" y="464221"/>
                  <a:pt x="49507" y="432301"/>
                </a:cubicBezTo>
                <a:cubicBezTo>
                  <a:pt x="81510" y="400464"/>
                  <a:pt x="123848" y="382879"/>
                  <a:pt x="168687" y="382879"/>
                </a:cubicBezTo>
                <a:lnTo>
                  <a:pt x="311871" y="382879"/>
                </a:lnTo>
                <a:cubicBezTo>
                  <a:pt x="325872" y="382879"/>
                  <a:pt x="337207" y="394297"/>
                  <a:pt x="337207" y="408215"/>
                </a:cubicBezTo>
                <a:lnTo>
                  <a:pt x="337207" y="551398"/>
                </a:lnTo>
                <a:cubicBezTo>
                  <a:pt x="337207" y="596237"/>
                  <a:pt x="319621" y="638575"/>
                  <a:pt x="287701" y="670495"/>
                </a:cubicBezTo>
                <a:cubicBezTo>
                  <a:pt x="255781" y="702416"/>
                  <a:pt x="213526" y="720001"/>
                  <a:pt x="168604" y="720001"/>
                </a:cubicBezTo>
                <a:close/>
                <a:moveTo>
                  <a:pt x="575401" y="720001"/>
                </a:moveTo>
                <a:cubicBezTo>
                  <a:pt x="530563" y="720001"/>
                  <a:pt x="488224" y="702416"/>
                  <a:pt x="456304" y="670495"/>
                </a:cubicBezTo>
                <a:cubicBezTo>
                  <a:pt x="424383" y="638575"/>
                  <a:pt x="406798" y="596320"/>
                  <a:pt x="406798" y="551398"/>
                </a:cubicBezTo>
                <a:lnTo>
                  <a:pt x="406798" y="408215"/>
                </a:lnTo>
                <a:cubicBezTo>
                  <a:pt x="406882" y="394213"/>
                  <a:pt x="418216" y="382879"/>
                  <a:pt x="432218" y="382879"/>
                </a:cubicBezTo>
                <a:lnTo>
                  <a:pt x="575401" y="382879"/>
                </a:lnTo>
                <a:cubicBezTo>
                  <a:pt x="620240" y="382879"/>
                  <a:pt x="662578" y="400464"/>
                  <a:pt x="694498" y="432385"/>
                </a:cubicBezTo>
                <a:cubicBezTo>
                  <a:pt x="726419" y="464305"/>
                  <a:pt x="744004" y="506560"/>
                  <a:pt x="744004" y="551398"/>
                </a:cubicBezTo>
                <a:cubicBezTo>
                  <a:pt x="744004" y="596237"/>
                  <a:pt x="726419" y="638575"/>
                  <a:pt x="694498" y="670495"/>
                </a:cubicBezTo>
                <a:cubicBezTo>
                  <a:pt x="662578" y="702416"/>
                  <a:pt x="620323" y="720001"/>
                  <a:pt x="575401" y="7200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p:cNvSpPr txBox="1"/>
          <p:nvPr/>
        </p:nvSpPr>
        <p:spPr>
          <a:xfrm>
            <a:off x="9716003"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9801183" y="455450"/>
            <a:ext cx="163280" cy="176871"/>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1" name="标题 1"/>
          <p:cNvSpPr txBox="1"/>
          <p:nvPr/>
        </p:nvSpPr>
        <p:spPr>
          <a:xfrm>
            <a:off x="11069703" y="402100"/>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11136334" y="461920"/>
            <a:ext cx="197476" cy="182679"/>
          </a:xfrm>
          <a:custGeom>
            <a:avLst/>
            <a:gdLst>
              <a:gd name="connsiteX0" fmla="*/ 2136435 w 5834559"/>
              <a:gd name="connsiteY0" fmla="*/ 643126 h 5397372"/>
              <a:gd name="connsiteX1" fmla="*/ 3716657 w 5834559"/>
              <a:gd name="connsiteY1" fmla="*/ 643126 h 5397372"/>
              <a:gd name="connsiteX2" fmla="*/ 3716657 w 5834559"/>
              <a:gd name="connsiteY2" fmla="*/ 1064855 h 5397372"/>
              <a:gd name="connsiteX3" fmla="*/ 2136435 w 5834559"/>
              <a:gd name="connsiteY3" fmla="*/ 1064855 h 5397372"/>
              <a:gd name="connsiteX4" fmla="*/ 693741 w 5834559"/>
              <a:gd name="connsiteY4" fmla="*/ 643126 h 5397372"/>
              <a:gd name="connsiteX5" fmla="*/ 1550121 w 5834559"/>
              <a:gd name="connsiteY5" fmla="*/ 643126 h 5397372"/>
              <a:gd name="connsiteX6" fmla="*/ 1550121 w 5834559"/>
              <a:gd name="connsiteY6" fmla="*/ 1064855 h 5397372"/>
              <a:gd name="connsiteX7" fmla="*/ 693741 w 5834559"/>
              <a:gd name="connsiteY7" fmla="*/ 1064855 h 5397372"/>
              <a:gd name="connsiteX8" fmla="*/ 421729 w 5834559"/>
              <a:gd name="connsiteY8" fmla="*/ 1336867 h 5397372"/>
              <a:gd name="connsiteX9" fmla="*/ 421729 w 5834559"/>
              <a:gd name="connsiteY9" fmla="*/ 2079805 h 5397372"/>
              <a:gd name="connsiteX10" fmla="*/ 5412133 w 5834559"/>
              <a:gd name="connsiteY10" fmla="*/ 2079805 h 5397372"/>
              <a:gd name="connsiteX11" fmla="*/ 5412133 w 5834559"/>
              <a:gd name="connsiteY11" fmla="*/ 1336867 h 5397372"/>
              <a:gd name="connsiteX12" fmla="*/ 5140113 w 5834559"/>
              <a:gd name="connsiteY12" fmla="*/ 1064855 h 5397372"/>
              <a:gd name="connsiteX13" fmla="*/ 4302971 w 5834559"/>
              <a:gd name="connsiteY13" fmla="*/ 1064855 h 5397372"/>
              <a:gd name="connsiteX14" fmla="*/ 4302971 w 5834559"/>
              <a:gd name="connsiteY14" fmla="*/ 643126 h 5397372"/>
              <a:gd name="connsiteX15" fmla="*/ 5140113 w 5834559"/>
              <a:gd name="connsiteY15" fmla="*/ 643126 h 5397372"/>
              <a:gd name="connsiteX16" fmla="*/ 5834559 w 5834559"/>
              <a:gd name="connsiteY16" fmla="*/ 1336867 h 5397372"/>
              <a:gd name="connsiteX17" fmla="*/ 5834559 w 5834559"/>
              <a:gd name="connsiteY17" fmla="*/ 4703631 h 5397372"/>
              <a:gd name="connsiteX18" fmla="*/ 5140818 w 5834559"/>
              <a:gd name="connsiteY18" fmla="*/ 5397372 h 5397372"/>
              <a:gd name="connsiteX19" fmla="*/ 693741 w 5834559"/>
              <a:gd name="connsiteY19" fmla="*/ 5397372 h 5397372"/>
              <a:gd name="connsiteX20" fmla="*/ 0 w 5834559"/>
              <a:gd name="connsiteY20" fmla="*/ 4703631 h 5397372"/>
              <a:gd name="connsiteX21" fmla="*/ 0 w 5834559"/>
              <a:gd name="connsiteY21" fmla="*/ 2501529 h 5397372"/>
              <a:gd name="connsiteX22" fmla="*/ 0 w 5834559"/>
              <a:gd name="connsiteY22" fmla="*/ 2079805 h 5397372"/>
              <a:gd name="connsiteX23" fmla="*/ 0 w 5834559"/>
              <a:gd name="connsiteY23" fmla="*/ 1336867 h 5397372"/>
              <a:gd name="connsiteX24" fmla="*/ 693741 w 5834559"/>
              <a:gd name="connsiteY24" fmla="*/ 643126 h 5397372"/>
              <a:gd name="connsiteX25" fmla="*/ 3997242 w 5834559"/>
              <a:gd name="connsiteY25" fmla="*/ 0 h 5397372"/>
              <a:gd name="connsiteX26" fmla="*/ 4208106 w 5834559"/>
              <a:gd name="connsiteY26" fmla="*/ 210864 h 5397372"/>
              <a:gd name="connsiteX27" fmla="*/ 4208106 w 5834559"/>
              <a:gd name="connsiteY27" fmla="*/ 1506961 h 5397372"/>
              <a:gd name="connsiteX28" fmla="*/ 3997242 w 5834559"/>
              <a:gd name="connsiteY28" fmla="*/ 1718528 h 5397372"/>
              <a:gd name="connsiteX29" fmla="*/ 3786378 w 5834559"/>
              <a:gd name="connsiteY29" fmla="*/ 1507664 h 5397372"/>
              <a:gd name="connsiteX30" fmla="*/ 3786378 w 5834559"/>
              <a:gd name="connsiteY30" fmla="*/ 210864 h 5397372"/>
              <a:gd name="connsiteX31" fmla="*/ 3997242 w 5834559"/>
              <a:gd name="connsiteY31" fmla="*/ 0 h 5397372"/>
              <a:gd name="connsiteX32" fmla="*/ 1836609 w 5834559"/>
              <a:gd name="connsiteY32" fmla="*/ 0 h 5397372"/>
              <a:gd name="connsiteX33" fmla="*/ 2047469 w 5834559"/>
              <a:gd name="connsiteY33" fmla="*/ 210864 h 5397372"/>
              <a:gd name="connsiteX34" fmla="*/ 2047469 w 5834559"/>
              <a:gd name="connsiteY34" fmla="*/ 1506961 h 5397372"/>
              <a:gd name="connsiteX35" fmla="*/ 1836609 w 5834559"/>
              <a:gd name="connsiteY35" fmla="*/ 1718528 h 5397372"/>
              <a:gd name="connsiteX36" fmla="*/ 1625745 w 5834559"/>
              <a:gd name="connsiteY36" fmla="*/ 1507664 h 5397372"/>
              <a:gd name="connsiteX37" fmla="*/ 1625745 w 5834559"/>
              <a:gd name="connsiteY37" fmla="*/ 210864 h 5397372"/>
              <a:gd name="connsiteX38" fmla="*/ 1836609 w 5834559"/>
              <a:gd name="connsiteY38" fmla="*/ 0 h 5397372"/>
            </a:gdLst>
            <a:ahLst/>
            <a:cxnLst/>
            <a:rect l="l" t="t" r="r" b="b"/>
            <a:pathLst>
              <a:path w="5834559" h="5397372">
                <a:moveTo>
                  <a:pt x="2136435" y="643126"/>
                </a:moveTo>
                <a:lnTo>
                  <a:pt x="3716657" y="643126"/>
                </a:lnTo>
                <a:lnTo>
                  <a:pt x="3716657" y="1064855"/>
                </a:lnTo>
                <a:lnTo>
                  <a:pt x="2136435" y="1064855"/>
                </a:lnTo>
                <a:close/>
                <a:moveTo>
                  <a:pt x="693741" y="643126"/>
                </a:moveTo>
                <a:lnTo>
                  <a:pt x="1550121" y="643126"/>
                </a:lnTo>
                <a:lnTo>
                  <a:pt x="1550121" y="1064855"/>
                </a:lnTo>
                <a:lnTo>
                  <a:pt x="693741" y="1064855"/>
                </a:lnTo>
                <a:cubicBezTo>
                  <a:pt x="543320" y="1064855"/>
                  <a:pt x="421729" y="1187151"/>
                  <a:pt x="421729" y="1336867"/>
                </a:cubicBezTo>
                <a:lnTo>
                  <a:pt x="421729" y="2079805"/>
                </a:lnTo>
                <a:lnTo>
                  <a:pt x="5412133" y="2079805"/>
                </a:lnTo>
                <a:lnTo>
                  <a:pt x="5412133" y="1336867"/>
                </a:lnTo>
                <a:cubicBezTo>
                  <a:pt x="5412133" y="1186446"/>
                  <a:pt x="5289830" y="1064855"/>
                  <a:pt x="5140113" y="1064855"/>
                </a:cubicBezTo>
                <a:lnTo>
                  <a:pt x="4302971" y="1064855"/>
                </a:lnTo>
                <a:lnTo>
                  <a:pt x="4302971" y="643126"/>
                </a:lnTo>
                <a:lnTo>
                  <a:pt x="5140113" y="643126"/>
                </a:lnTo>
                <a:cubicBezTo>
                  <a:pt x="5523184" y="643126"/>
                  <a:pt x="5833854" y="953797"/>
                  <a:pt x="5834559" y="1336867"/>
                </a:cubicBezTo>
                <a:lnTo>
                  <a:pt x="5834559" y="4703631"/>
                </a:lnTo>
                <a:cubicBezTo>
                  <a:pt x="5834559" y="5085292"/>
                  <a:pt x="5522479" y="5397372"/>
                  <a:pt x="5140818" y="5397372"/>
                </a:cubicBezTo>
                <a:lnTo>
                  <a:pt x="693741" y="5397372"/>
                </a:lnTo>
                <a:cubicBezTo>
                  <a:pt x="312080" y="5397372"/>
                  <a:pt x="0" y="5085292"/>
                  <a:pt x="0" y="4703631"/>
                </a:cubicBezTo>
                <a:lnTo>
                  <a:pt x="0" y="2501529"/>
                </a:lnTo>
                <a:lnTo>
                  <a:pt x="0" y="2079805"/>
                </a:lnTo>
                <a:lnTo>
                  <a:pt x="0" y="1336867"/>
                </a:lnTo>
                <a:cubicBezTo>
                  <a:pt x="0" y="953797"/>
                  <a:pt x="310671" y="643126"/>
                  <a:pt x="693741" y="643126"/>
                </a:cubicBezTo>
                <a:close/>
                <a:moveTo>
                  <a:pt x="3997242" y="0"/>
                </a:moveTo>
                <a:cubicBezTo>
                  <a:pt x="4113920" y="0"/>
                  <a:pt x="4208106" y="94186"/>
                  <a:pt x="4208106" y="210864"/>
                </a:cubicBezTo>
                <a:lnTo>
                  <a:pt x="4208106" y="1506961"/>
                </a:lnTo>
                <a:cubicBezTo>
                  <a:pt x="4208106" y="1623639"/>
                  <a:pt x="4113920" y="1718528"/>
                  <a:pt x="3997242" y="1718528"/>
                </a:cubicBezTo>
                <a:cubicBezTo>
                  <a:pt x="3880564" y="1718528"/>
                  <a:pt x="3786378" y="1624342"/>
                  <a:pt x="3786378" y="1507664"/>
                </a:cubicBezTo>
                <a:lnTo>
                  <a:pt x="3786378" y="210864"/>
                </a:lnTo>
                <a:cubicBezTo>
                  <a:pt x="3786378" y="94186"/>
                  <a:pt x="3880564" y="0"/>
                  <a:pt x="3997242" y="0"/>
                </a:cubicBezTo>
                <a:close/>
                <a:moveTo>
                  <a:pt x="1836609" y="0"/>
                </a:moveTo>
                <a:cubicBezTo>
                  <a:pt x="1953287" y="0"/>
                  <a:pt x="2047469" y="94186"/>
                  <a:pt x="2047469" y="210864"/>
                </a:cubicBezTo>
                <a:lnTo>
                  <a:pt x="2047469" y="1506961"/>
                </a:lnTo>
                <a:cubicBezTo>
                  <a:pt x="2047469" y="1623639"/>
                  <a:pt x="1953287" y="1718528"/>
                  <a:pt x="1836609" y="1718528"/>
                </a:cubicBezTo>
                <a:cubicBezTo>
                  <a:pt x="1719932" y="1718528"/>
                  <a:pt x="1625745" y="1624342"/>
                  <a:pt x="1625745" y="1507664"/>
                </a:cubicBezTo>
                <a:lnTo>
                  <a:pt x="1625745" y="210864"/>
                </a:lnTo>
                <a:cubicBezTo>
                  <a:pt x="1625745" y="94186"/>
                  <a:pt x="1719932" y="0"/>
                  <a:pt x="1836609"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3" name="标题 1"/>
          <p:cNvSpPr txBox="1"/>
          <p:nvPr/>
        </p:nvSpPr>
        <p:spPr>
          <a:xfrm flipV="1">
            <a:off x="3633863" y="531297"/>
            <a:ext cx="5782026" cy="36000"/>
          </a:xfrm>
          <a:prstGeom prst="roundRect">
            <a:avLst>
              <a:gd name="adj" fmla="val 50000"/>
            </a:avLst>
          </a:prstGeom>
          <a:gradFill>
            <a:gsLst>
              <a:gs pos="0">
                <a:schemeClr val="accent1">
                  <a:lumMod val="20000"/>
                  <a:lumOff val="80000"/>
                  <a:alpha val="0"/>
                </a:schemeClr>
              </a:gs>
              <a:gs pos="100000">
                <a:schemeClr val="accent1"/>
              </a:gs>
            </a:gsLst>
            <a:lin ang="0" scaled="0"/>
          </a:gradFill>
          <a:ln w="12700" cap="sq">
            <a:noFill/>
            <a:miter/>
          </a:ln>
          <a:effectLst>
            <a:outerShdw blurRad="114300" dist="381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4" name="标题 1"/>
          <p:cNvSpPr txBox="1"/>
          <p:nvPr/>
        </p:nvSpPr>
        <p:spPr>
          <a:xfrm>
            <a:off x="802411" y="1457325"/>
            <a:ext cx="4533900" cy="3943350"/>
          </a:xfrm>
          <a:custGeom>
            <a:avLst/>
            <a:gdLst>
              <a:gd name="connsiteX0" fmla="*/ 0 w 4533900"/>
              <a:gd name="connsiteY0" fmla="*/ 0 h 3943350"/>
              <a:gd name="connsiteX1" fmla="*/ 4533900 w 4533900"/>
              <a:gd name="connsiteY1" fmla="*/ 0 h 3943350"/>
              <a:gd name="connsiteX2" fmla="*/ 4533900 w 4533900"/>
              <a:gd name="connsiteY2" fmla="*/ 385989 h 3943350"/>
              <a:gd name="connsiteX3" fmla="*/ 4510516 w 4533900"/>
              <a:gd name="connsiteY3" fmla="*/ 385989 h 3943350"/>
              <a:gd name="connsiteX4" fmla="*/ 4510516 w 4533900"/>
              <a:gd name="connsiteY4" fmla="*/ 23384 h 3943350"/>
              <a:gd name="connsiteX5" fmla="*/ 23384 w 4533900"/>
              <a:gd name="connsiteY5" fmla="*/ 23384 h 3943350"/>
              <a:gd name="connsiteX6" fmla="*/ 23384 w 4533900"/>
              <a:gd name="connsiteY6" fmla="*/ 3919966 h 3943350"/>
              <a:gd name="connsiteX7" fmla="*/ 4510516 w 4533900"/>
              <a:gd name="connsiteY7" fmla="*/ 3919966 h 3943350"/>
              <a:gd name="connsiteX8" fmla="*/ 4510516 w 4533900"/>
              <a:gd name="connsiteY8" fmla="*/ 3550104 h 3943350"/>
              <a:gd name="connsiteX9" fmla="*/ 4533900 w 4533900"/>
              <a:gd name="connsiteY9" fmla="*/ 3550104 h 3943350"/>
              <a:gd name="connsiteX10" fmla="*/ 4533900 w 4533900"/>
              <a:gd name="connsiteY10" fmla="*/ 3943350 h 3943350"/>
              <a:gd name="connsiteX11" fmla="*/ 0 w 4533900"/>
              <a:gd name="connsiteY11" fmla="*/ 3943350 h 3943350"/>
            </a:gdLst>
            <a:ahLst/>
            <a:cxnLst/>
            <a:rect l="l" t="t" r="r" b="b"/>
            <a:pathLst>
              <a:path w="4533900" h="3943350">
                <a:moveTo>
                  <a:pt x="0" y="0"/>
                </a:moveTo>
                <a:lnTo>
                  <a:pt x="4533900" y="0"/>
                </a:lnTo>
                <a:lnTo>
                  <a:pt x="4533900" y="385989"/>
                </a:lnTo>
                <a:lnTo>
                  <a:pt x="4510516" y="385989"/>
                </a:lnTo>
                <a:lnTo>
                  <a:pt x="4510516" y="23384"/>
                </a:lnTo>
                <a:lnTo>
                  <a:pt x="23384" y="23384"/>
                </a:lnTo>
                <a:lnTo>
                  <a:pt x="23384" y="3919966"/>
                </a:lnTo>
                <a:lnTo>
                  <a:pt x="4510516" y="3919966"/>
                </a:lnTo>
                <a:lnTo>
                  <a:pt x="4510516" y="3550104"/>
                </a:lnTo>
                <a:lnTo>
                  <a:pt x="4533900" y="3550104"/>
                </a:lnTo>
                <a:lnTo>
                  <a:pt x="4533900" y="3943350"/>
                </a:lnTo>
                <a:lnTo>
                  <a:pt x="0" y="3943350"/>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p:cNvSpPr txBox="1"/>
          <p:nvPr/>
        </p:nvSpPr>
        <p:spPr>
          <a:xfrm>
            <a:off x="986629" y="1856050"/>
            <a:ext cx="2181401" cy="1015663"/>
          </a:xfrm>
          <a:prstGeom prst="rect">
            <a:avLst/>
          </a:prstGeom>
          <a:noFill/>
          <a:ln>
            <a:noFill/>
          </a:ln>
        </p:spPr>
        <p:txBody>
          <a:bodyPr vert="horz" wrap="square" lIns="91440" tIns="45720" rIns="91440" bIns="0" rtlCol="0" anchor="b"/>
          <a:lstStyle/>
          <a:p>
            <a:pPr algn="r">
              <a:lnSpc>
                <a:spcPct val="110000"/>
              </a:lnSpc>
            </a:pPr>
            <a:r>
              <a:rPr kumimoji="1" lang="en-US" altLang="zh-CN" sz="600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PART</a:t>
            </a:r>
            <a:endParaRPr kumimoji="1" lang="zh-CN" altLang="en-US">
              <a:latin typeface="Times New Roman" panose="02020603050405020304" pitchFamily="18" charset="0"/>
              <a:cs typeface="Times New Roman" panose="02020603050405020304" pitchFamily="18" charset="0"/>
            </a:endParaRPr>
          </a:p>
        </p:txBody>
      </p:sp>
      <p:sp>
        <p:nvSpPr>
          <p:cNvPr id="16" name="标题 1"/>
          <p:cNvSpPr txBox="1"/>
          <p:nvPr/>
        </p:nvSpPr>
        <p:spPr>
          <a:xfrm>
            <a:off x="3258775" y="952719"/>
            <a:ext cx="1411548" cy="1918994"/>
          </a:xfrm>
          <a:prstGeom prst="rect">
            <a:avLst/>
          </a:prstGeom>
          <a:noFill/>
          <a:ln>
            <a:noFill/>
          </a:ln>
        </p:spPr>
        <p:txBody>
          <a:bodyPr vert="horz" wrap="square" lIns="91440" tIns="45720" rIns="91440" bIns="0" rtlCol="0" anchor="b"/>
          <a:lstStyle/>
          <a:p>
            <a:pPr algn="l">
              <a:lnSpc>
                <a:spcPct val="110000"/>
              </a:lnSpc>
            </a:pPr>
            <a:r>
              <a:rPr kumimoji="1" lang="en-US" altLang="zh-CN" sz="6000" dirty="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05</a:t>
            </a:r>
            <a:endParaRPr kumimoji="1" lang="zh-CN" altLang="en-US" dirty="0">
              <a:latin typeface="Times New Roman" panose="02020603050405020304" pitchFamily="18" charset="0"/>
              <a:cs typeface="Times New Roman" panose="02020603050405020304" pitchFamily="18" charset="0"/>
            </a:endParaRPr>
          </a:p>
        </p:txBody>
      </p:sp>
      <p:sp>
        <p:nvSpPr>
          <p:cNvPr id="17" name="标题 1"/>
          <p:cNvSpPr txBox="1"/>
          <p:nvPr/>
        </p:nvSpPr>
        <p:spPr>
          <a:xfrm>
            <a:off x="2939630" y="2327679"/>
            <a:ext cx="6941571" cy="2089847"/>
          </a:xfrm>
          <a:prstGeom prst="rect">
            <a:avLst/>
          </a:prstGeom>
          <a:noFill/>
          <a:ln>
            <a:noFill/>
          </a:ln>
        </p:spPr>
        <p:txBody>
          <a:bodyPr vert="horz" wrap="square" lIns="0" tIns="45720" rIns="91440" bIns="45720" rtlCol="0" anchor="ctr"/>
          <a:lstStyle/>
          <a:p>
            <a:pPr algn="l">
              <a:lnSpc>
                <a:spcPct val="130000"/>
              </a:lnSpc>
            </a:pPr>
            <a:r>
              <a:rPr kumimoji="1" lang="en-US" altLang="zh-CN" sz="4400" dirty="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Implementation and Schedule</a:t>
            </a:r>
            <a:endParaRPr kumimoji="1" lang="zh-CN" altLang="en-US" sz="4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4"/>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dirty="0"/>
          </a:p>
        </p:txBody>
      </p:sp>
      <p:sp>
        <p:nvSpPr>
          <p:cNvPr id="3" name="标题 1"/>
          <p:cNvSpPr txBox="1"/>
          <p:nvPr/>
        </p:nvSpPr>
        <p:spPr>
          <a:xfrm flipV="1">
            <a:off x="76205" y="910422"/>
            <a:ext cx="3879964" cy="5698843"/>
          </a:xfrm>
          <a:custGeom>
            <a:avLst/>
            <a:gdLst>
              <a:gd name="connsiteX0" fmla="*/ 2882355 w 4891314"/>
              <a:gd name="connsiteY0" fmla="*/ 752928 h 4216650"/>
              <a:gd name="connsiteX1" fmla="*/ 2445657 w 4891314"/>
              <a:gd name="connsiteY1" fmla="*/ 0 h 4216650"/>
              <a:gd name="connsiteX2" fmla="*/ 0 w 4891314"/>
              <a:gd name="connsiteY2" fmla="*/ 4216650 h 4216650"/>
              <a:gd name="connsiteX3" fmla="*/ 4891314 w 4891314"/>
              <a:gd name="connsiteY3" fmla="*/ 4216650 h 4216650"/>
              <a:gd name="connsiteX4" fmla="*/ 4608104 w 4891314"/>
              <a:gd name="connsiteY4" fmla="*/ 3728357 h 4216650"/>
              <a:gd name="connsiteX5" fmla="*/ 4608104 w 4891314"/>
              <a:gd name="connsiteY5" fmla="*/ 3728357 h 4216650"/>
              <a:gd name="connsiteX6" fmla="*/ 4608104 w 4891314"/>
              <a:gd name="connsiteY6" fmla="*/ 3728357 h 4216650"/>
              <a:gd name="connsiteX7" fmla="*/ 2660469 w 4891314"/>
              <a:gd name="connsiteY7" fmla="*/ 3819797 h 4216650"/>
            </a:gdLst>
            <a:ahLst/>
            <a:cxnLst/>
            <a:rect l="l" t="t" r="r" b="b"/>
            <a:pathLst>
              <a:path w="4891314" h="4216650">
                <a:moveTo>
                  <a:pt x="2882355" y="752928"/>
                </a:moveTo>
                <a:lnTo>
                  <a:pt x="2445657" y="0"/>
                </a:lnTo>
                <a:lnTo>
                  <a:pt x="0" y="4216650"/>
                </a:lnTo>
                <a:lnTo>
                  <a:pt x="4891314" y="4216650"/>
                </a:lnTo>
                <a:lnTo>
                  <a:pt x="4608104" y="3728357"/>
                </a:lnTo>
              </a:path>
            </a:pathLst>
          </a:custGeom>
          <a:noFill/>
          <a:ln w="25400" cap="sq">
            <a:solidFill>
              <a:schemeClr val="accent1"/>
            </a:solidFill>
            <a:miter/>
          </a:ln>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flipV="1">
            <a:off x="925218" y="1599347"/>
            <a:ext cx="1159329" cy="999422"/>
          </a:xfrm>
          <a:prstGeom prst="triangle">
            <a:avLst/>
          </a:prstGeom>
          <a:solidFill>
            <a:schemeClr val="accent1">
              <a:lumMod val="40000"/>
              <a:lumOff val="60000"/>
            </a:schemeClr>
          </a:solidFill>
          <a:ln cap="sq">
            <a:noFill/>
            <a:prstDash val="solid"/>
            <a:miter/>
          </a:ln>
        </p:spPr>
        <p:txBody>
          <a:bodyPr vert="horz" wrap="square" lIns="91440" tIns="45720" rIns="91440" bIns="45720" rtlCol="0" anchor="ctr"/>
          <a:lstStyle/>
          <a:p>
            <a:pPr algn="ctr">
              <a:lnSpc>
                <a:spcPct val="110000"/>
              </a:lnSpc>
            </a:pPr>
            <a:endParaRPr kumimoji="1" lang="zh-CN" altLang="en-US"/>
          </a:p>
        </p:txBody>
      </p:sp>
      <p:sp>
        <p:nvSpPr>
          <p:cNvPr id="5" name="标题 1"/>
          <p:cNvSpPr txBox="1"/>
          <p:nvPr/>
        </p:nvSpPr>
        <p:spPr>
          <a:xfrm flipV="1">
            <a:off x="394834" y="1231315"/>
            <a:ext cx="1651000" cy="1423276"/>
          </a:xfrm>
          <a:prstGeom prst="triangle">
            <a:avLst/>
          </a:prstGeom>
          <a:solidFill>
            <a:schemeClr val="accent1"/>
          </a:solidFill>
          <a:ln cap="sq">
            <a:noFill/>
            <a:prstDash val="solid"/>
            <a:miter/>
          </a:ln>
        </p:spPr>
        <p:txBody>
          <a:bodyPr vert="horz" wrap="square" lIns="91440" tIns="45720" rIns="91440" bIns="45720" rtlCol="0" anchor="ctr"/>
          <a:lstStyle/>
          <a:p>
            <a:pPr algn="ctr">
              <a:lnSpc>
                <a:spcPct val="110000"/>
              </a:lnSpc>
            </a:pPr>
            <a:endParaRPr kumimoji="1" lang="zh-CN" altLang="en-US"/>
          </a:p>
        </p:txBody>
      </p:sp>
      <p:sp>
        <p:nvSpPr>
          <p:cNvPr id="12" name="标题 1"/>
          <p:cNvSpPr txBox="1"/>
          <p:nvPr/>
        </p:nvSpPr>
        <p:spPr>
          <a:xfrm>
            <a:off x="2452952" y="1125895"/>
            <a:ext cx="2276363" cy="638995"/>
          </a:xfrm>
          <a:prstGeom prst="rect">
            <a:avLst/>
          </a:prstGeom>
          <a:noFill/>
          <a:ln>
            <a:noFill/>
          </a:ln>
        </p:spPr>
        <p:txBody>
          <a:bodyPr vert="horz" wrap="square" lIns="0" tIns="0" rIns="0" bIns="0" rtlCol="0" anchor="ctr"/>
          <a:lstStyle/>
          <a:p>
            <a:pPr algn="l">
              <a:lnSpc>
                <a:spcPct val="130000"/>
              </a:lnSpc>
            </a:pPr>
            <a:r>
              <a:rPr kumimoji="1" lang="en-US" altLang="zh-CN" sz="1600" dirty="0">
                <a:ln w="12700">
                  <a:noFill/>
                </a:ln>
                <a:solidFill>
                  <a:srgbClr val="D7712C">
                    <a:alpha val="100000"/>
                  </a:srgbClr>
                </a:solidFill>
                <a:latin typeface="Source Han Sans CN Bold"/>
                <a:ea typeface="Source Han Sans CN Bold"/>
                <a:cs typeface="Source Han Sans CN Bold"/>
              </a:rPr>
              <a:t>Phase 1 (0-3 months)</a:t>
            </a:r>
            <a:endParaRPr kumimoji="1" lang="zh-CN" altLang="en-US" dirty="0"/>
          </a:p>
        </p:txBody>
      </p:sp>
      <p:sp>
        <p:nvSpPr>
          <p:cNvPr id="17" name="标题 1"/>
          <p:cNvSpPr txBox="1"/>
          <p:nvPr/>
        </p:nvSpPr>
        <p:spPr>
          <a:xfrm>
            <a:off x="774663" y="248732"/>
            <a:ext cx="10377569"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Schedule</a:t>
            </a:r>
            <a:endParaRPr kumimoji="1" lang="zh-CN" altLang="en-US" b="1" dirty="0">
              <a:latin typeface="Times New Roman" panose="02020603050405020304" pitchFamily="18" charset="0"/>
              <a:cs typeface="Times New Roman" panose="02020603050405020304" pitchFamily="18" charset="0"/>
            </a:endParaRPr>
          </a:p>
        </p:txBody>
      </p:sp>
      <p:sp>
        <p:nvSpPr>
          <p:cNvPr id="18"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9"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21" name="标题 1">
            <a:extLst>
              <a:ext uri="{FF2B5EF4-FFF2-40B4-BE49-F238E27FC236}">
                <a16:creationId xmlns:a16="http://schemas.microsoft.com/office/drawing/2014/main" id="{90C5B514-62D1-FBB7-53C3-90919AB0107B}"/>
              </a:ext>
            </a:extLst>
          </p:cNvPr>
          <p:cNvSpPr txBox="1"/>
          <p:nvPr/>
        </p:nvSpPr>
        <p:spPr>
          <a:xfrm>
            <a:off x="2421867" y="2860337"/>
            <a:ext cx="2276363" cy="638995"/>
          </a:xfrm>
          <a:prstGeom prst="rect">
            <a:avLst/>
          </a:prstGeom>
          <a:noFill/>
          <a:ln>
            <a:noFill/>
          </a:ln>
        </p:spPr>
        <p:txBody>
          <a:bodyPr vert="horz" wrap="square" lIns="0" tIns="0" rIns="0" bIns="0" rtlCol="0" anchor="ctr"/>
          <a:lstStyle/>
          <a:p>
            <a:pPr algn="l">
              <a:lnSpc>
                <a:spcPct val="130000"/>
              </a:lnSpc>
            </a:pPr>
            <a:r>
              <a:rPr kumimoji="1" lang="en-US" altLang="zh-CN" sz="1600" dirty="0">
                <a:ln w="12700">
                  <a:noFill/>
                </a:ln>
                <a:solidFill>
                  <a:srgbClr val="D7712C">
                    <a:alpha val="100000"/>
                  </a:srgbClr>
                </a:solidFill>
                <a:latin typeface="Source Han Sans CN Bold"/>
                <a:ea typeface="Source Han Sans CN Bold"/>
                <a:cs typeface="Source Han Sans CN Bold"/>
              </a:rPr>
              <a:t>Phase 2 (4-6 months)</a:t>
            </a:r>
            <a:endParaRPr kumimoji="1" lang="zh-CN" altLang="en-US" dirty="0"/>
          </a:p>
        </p:txBody>
      </p:sp>
      <p:sp>
        <p:nvSpPr>
          <p:cNvPr id="22" name="文本框 21">
            <a:extLst>
              <a:ext uri="{FF2B5EF4-FFF2-40B4-BE49-F238E27FC236}">
                <a16:creationId xmlns:a16="http://schemas.microsoft.com/office/drawing/2014/main" id="{A865FB76-999C-0015-07EE-4228C06BC301}"/>
              </a:ext>
            </a:extLst>
          </p:cNvPr>
          <p:cNvSpPr txBox="1"/>
          <p:nvPr/>
        </p:nvSpPr>
        <p:spPr>
          <a:xfrm>
            <a:off x="2289802" y="1680116"/>
            <a:ext cx="9676056" cy="1477328"/>
          </a:xfrm>
          <a:prstGeom prst="rect">
            <a:avLst/>
          </a:prstGeom>
          <a:noFill/>
        </p:spPr>
        <p:txBody>
          <a:bodyPr wrap="square" rtlCol="0">
            <a:spAutoFit/>
          </a:bodyPr>
          <a:lstStyle/>
          <a:p>
            <a:pPr marL="285750" indent="-285750" algn="just">
              <a:buFont typeface="Arial" panose="020B0604020202020204" pitchFamily="34" charset="0"/>
              <a:buChar char="•"/>
            </a:pP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Conduct employee surveys to collect employees' opinions and suggestions on leadership development and succession planning.</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285750" indent="-285750" algn="just">
              <a:buFont typeface="Arial" panose="020B0604020202020204" pitchFamily="34" charset="0"/>
              <a:buChar char="•"/>
            </a:pP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Conduct high-level interviews to understand the company's strategic needs and the expectations of the management for the plan.</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285750" indent="-285750">
              <a:buFont typeface="Arial" panose="020B0604020202020204" pitchFamily="34" charset="0"/>
              <a:buChar char="•"/>
            </a:pPr>
            <a:endParaRPr lang="en-GB" dirty="0"/>
          </a:p>
        </p:txBody>
      </p:sp>
      <p:sp>
        <p:nvSpPr>
          <p:cNvPr id="23" name="文本框 22">
            <a:extLst>
              <a:ext uri="{FF2B5EF4-FFF2-40B4-BE49-F238E27FC236}">
                <a16:creationId xmlns:a16="http://schemas.microsoft.com/office/drawing/2014/main" id="{3FEBC6A6-7F13-C068-0F59-BFD2CEF80FAE}"/>
              </a:ext>
            </a:extLst>
          </p:cNvPr>
          <p:cNvSpPr txBox="1"/>
          <p:nvPr/>
        </p:nvSpPr>
        <p:spPr>
          <a:xfrm>
            <a:off x="2289802" y="3470831"/>
            <a:ext cx="9743870" cy="1477328"/>
          </a:xfrm>
          <a:prstGeom prst="rect">
            <a:avLst/>
          </a:prstGeom>
          <a:noFill/>
        </p:spPr>
        <p:txBody>
          <a:bodyPr wrap="square" rtlCol="0">
            <a:spAutoFit/>
          </a:bodyPr>
          <a:lstStyle/>
          <a:p>
            <a:pPr marL="285750" indent="-285750" algn="just">
              <a:buFont typeface="Arial" panose="020B0604020202020204" pitchFamily="34" charset="0"/>
              <a:buChar char="•"/>
            </a:pPr>
            <a:r>
              <a:rPr lang="en-US" altLang="zh-CN" sz="1800" kern="100" dirty="0">
                <a:effectLst/>
                <a:latin typeface="Times New Roman" panose="02020603050405020304" pitchFamily="18" charset="0"/>
                <a:ea typeface="楷体" panose="02010609060101010101" pitchFamily="49" charset="-122"/>
                <a:cs typeface="Times New Roman" panose="02020603050405020304" pitchFamily="18" charset="0"/>
              </a:rPr>
              <a:t>Thirty high-potential employees were selected as pilot subjects to implement the leadership development plan and succession plan.</a:t>
            </a:r>
            <a:endParaRPr lang="zh-CN" altLang="zh-CN" sz="18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285750" indent="-285750" algn="just">
              <a:buFont typeface="Arial" panose="020B0604020202020204" pitchFamily="34" charset="0"/>
              <a:buChar char="•"/>
            </a:pPr>
            <a:r>
              <a:rPr lang="en-US" altLang="zh-CN" sz="1800" kern="100" dirty="0">
                <a:effectLst/>
                <a:latin typeface="Times New Roman" panose="02020603050405020304" pitchFamily="18" charset="0"/>
                <a:ea typeface="楷体" panose="02010609060101010101" pitchFamily="49" charset="-122"/>
                <a:cs typeface="Times New Roman" panose="02020603050405020304" pitchFamily="18" charset="0"/>
              </a:rPr>
              <a:t>Based on the operation of the pilot program, collect feedback opinions and iteratively </a:t>
            </a:r>
            <a:r>
              <a:rPr lang="en-US" altLang="zh-CN" sz="1800" kern="100" dirty="0" err="1">
                <a:effectLst/>
                <a:latin typeface="Times New Roman" panose="02020603050405020304" pitchFamily="18" charset="0"/>
                <a:ea typeface="楷体" panose="02010609060101010101" pitchFamily="49" charset="-122"/>
                <a:cs typeface="Times New Roman" panose="02020603050405020304" pitchFamily="18" charset="0"/>
              </a:rPr>
              <a:t>optimise</a:t>
            </a:r>
            <a:r>
              <a:rPr lang="en-US" altLang="zh-CN" sz="1800" kern="100" dirty="0">
                <a:effectLst/>
                <a:latin typeface="Times New Roman" panose="02020603050405020304" pitchFamily="18" charset="0"/>
                <a:ea typeface="楷体" panose="02010609060101010101" pitchFamily="49" charset="-122"/>
                <a:cs typeface="Times New Roman" panose="02020603050405020304" pitchFamily="18" charset="0"/>
              </a:rPr>
              <a:t> the plan.</a:t>
            </a:r>
            <a:endParaRPr lang="zh-CN" altLang="zh-CN" sz="18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285750" indent="-285750">
              <a:buFont typeface="Arial" panose="020B0604020202020204" pitchFamily="34" charset="0"/>
              <a:buChar char="•"/>
            </a:pPr>
            <a:endParaRPr lang="en-GB" dirty="0"/>
          </a:p>
        </p:txBody>
      </p:sp>
      <p:sp>
        <p:nvSpPr>
          <p:cNvPr id="24" name="标题 1">
            <a:extLst>
              <a:ext uri="{FF2B5EF4-FFF2-40B4-BE49-F238E27FC236}">
                <a16:creationId xmlns:a16="http://schemas.microsoft.com/office/drawing/2014/main" id="{B26C86CC-DAD3-274E-B7D9-27457FD9CD39}"/>
              </a:ext>
            </a:extLst>
          </p:cNvPr>
          <p:cNvSpPr txBox="1"/>
          <p:nvPr/>
        </p:nvSpPr>
        <p:spPr>
          <a:xfrm>
            <a:off x="2505242" y="4606632"/>
            <a:ext cx="2276363" cy="638995"/>
          </a:xfrm>
          <a:prstGeom prst="rect">
            <a:avLst/>
          </a:prstGeom>
          <a:noFill/>
          <a:ln>
            <a:noFill/>
          </a:ln>
        </p:spPr>
        <p:txBody>
          <a:bodyPr vert="horz" wrap="square" lIns="0" tIns="0" rIns="0" bIns="0" rtlCol="0" anchor="ctr"/>
          <a:lstStyle/>
          <a:p>
            <a:pPr algn="l">
              <a:lnSpc>
                <a:spcPct val="130000"/>
              </a:lnSpc>
            </a:pPr>
            <a:r>
              <a:rPr kumimoji="1" lang="en-US" altLang="zh-CN" sz="1600" dirty="0">
                <a:ln w="12700">
                  <a:noFill/>
                </a:ln>
                <a:solidFill>
                  <a:srgbClr val="D7712C">
                    <a:alpha val="100000"/>
                  </a:srgbClr>
                </a:solidFill>
                <a:latin typeface="Source Han Sans CN Bold"/>
                <a:ea typeface="Source Han Sans CN Bold"/>
                <a:cs typeface="Source Han Sans CN Bold"/>
              </a:rPr>
              <a:t>Phase 3 (7-12 months)</a:t>
            </a:r>
            <a:endParaRPr kumimoji="1" lang="zh-CN" altLang="en-US" dirty="0"/>
          </a:p>
        </p:txBody>
      </p:sp>
      <p:sp>
        <p:nvSpPr>
          <p:cNvPr id="25" name="文本框 24">
            <a:extLst>
              <a:ext uri="{FF2B5EF4-FFF2-40B4-BE49-F238E27FC236}">
                <a16:creationId xmlns:a16="http://schemas.microsoft.com/office/drawing/2014/main" id="{5C7A1FD8-7D1B-F462-9834-1503DEA5AD7F}"/>
              </a:ext>
            </a:extLst>
          </p:cNvPr>
          <p:cNvSpPr txBox="1"/>
          <p:nvPr/>
        </p:nvSpPr>
        <p:spPr>
          <a:xfrm>
            <a:off x="2421867" y="5236606"/>
            <a:ext cx="9693927" cy="1477328"/>
          </a:xfrm>
          <a:prstGeom prst="rect">
            <a:avLst/>
          </a:prstGeom>
          <a:noFill/>
        </p:spPr>
        <p:txBody>
          <a:bodyPr wrap="square" rtlCol="0">
            <a:spAutoFit/>
          </a:bodyPr>
          <a:lstStyle/>
          <a:p>
            <a:pPr marL="285750" indent="-285750" algn="just">
              <a:buFont typeface="Arial" panose="020B0604020202020204" pitchFamily="34" charset="0"/>
              <a:buChar char="•"/>
            </a:pPr>
            <a:r>
              <a:rPr lang="en-US" altLang="zh-CN" sz="1800" kern="100" dirty="0">
                <a:effectLst/>
                <a:latin typeface="Times New Roman" panose="02020603050405020304" pitchFamily="18" charset="0"/>
                <a:ea typeface="楷体" panose="02010609060101010101" pitchFamily="49" charset="-122"/>
                <a:cs typeface="Times New Roman" panose="02020603050405020304" pitchFamily="18" charset="0"/>
              </a:rPr>
              <a:t>Promote the </a:t>
            </a:r>
            <a:r>
              <a:rPr lang="en-US" altLang="zh-CN" sz="1800" kern="100" dirty="0" err="1">
                <a:effectLst/>
                <a:latin typeface="Times New Roman" panose="02020603050405020304" pitchFamily="18" charset="0"/>
                <a:ea typeface="楷体" panose="02010609060101010101" pitchFamily="49" charset="-122"/>
                <a:cs typeface="Times New Roman" panose="02020603050405020304" pitchFamily="18" charset="0"/>
              </a:rPr>
              <a:t>optimised</a:t>
            </a:r>
            <a:r>
              <a:rPr lang="en-US" altLang="zh-CN" sz="1800" kern="100" dirty="0">
                <a:effectLst/>
                <a:latin typeface="Times New Roman" panose="02020603050405020304" pitchFamily="18" charset="0"/>
                <a:ea typeface="楷体" panose="02010609060101010101" pitchFamily="49" charset="-122"/>
                <a:cs typeface="Times New Roman" panose="02020603050405020304" pitchFamily="18" charset="0"/>
              </a:rPr>
              <a:t> plan comprehensively to all employees of the company and incorporate it into the annual talent management process.</a:t>
            </a:r>
            <a:endParaRPr lang="zh-CN" altLang="zh-CN" sz="18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285750" indent="-285750" algn="just">
              <a:buFont typeface="Arial" panose="020B0604020202020204" pitchFamily="34" charset="0"/>
              <a:buChar char="•"/>
            </a:pPr>
            <a:r>
              <a:rPr lang="en-US" altLang="zh-CN" sz="1800" kern="100" dirty="0">
                <a:effectLst/>
                <a:latin typeface="Times New Roman" panose="02020603050405020304" pitchFamily="18" charset="0"/>
                <a:ea typeface="楷体" panose="02010609060101010101" pitchFamily="49" charset="-122"/>
                <a:cs typeface="Times New Roman" panose="02020603050405020304" pitchFamily="18" charset="0"/>
              </a:rPr>
              <a:t>Establish a continuous evaluation mechanism to regularly assess and improve the implementation effect of the plan.</a:t>
            </a:r>
            <a:endParaRPr lang="zh-CN" altLang="zh-CN" sz="18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285750" indent="-285750">
              <a:buFont typeface="Arial" panose="020B0604020202020204" pitchFamily="34" charset="0"/>
              <a:buChar char="•"/>
            </a:pP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4"/>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dirty="0">
              <a:latin typeface="Times New Roman" panose="02020603050405020304" pitchFamily="18" charset="0"/>
              <a:cs typeface="Times New Roman" panose="02020603050405020304" pitchFamily="18" charset="0"/>
            </a:endParaRPr>
          </a:p>
        </p:txBody>
      </p:sp>
      <p:sp>
        <p:nvSpPr>
          <p:cNvPr id="7" name="标题 1"/>
          <p:cNvSpPr txBox="1"/>
          <p:nvPr/>
        </p:nvSpPr>
        <p:spPr>
          <a:xfrm>
            <a:off x="1070686" y="5223905"/>
            <a:ext cx="10034269" cy="1361271"/>
          </a:xfrm>
          <a:custGeom>
            <a:avLst/>
            <a:gdLst>
              <a:gd name="connsiteX0" fmla="*/ 6063732 w 6845299"/>
              <a:gd name="connsiteY0" fmla="*/ 247688 h 1361271"/>
              <a:gd name="connsiteX1" fmla="*/ 6845299 w 6845299"/>
              <a:gd name="connsiteY1" fmla="*/ 680635 h 1361271"/>
              <a:gd name="connsiteX2" fmla="*/ 3422649 w 6845299"/>
              <a:gd name="connsiteY2" fmla="*/ 1361271 h 1361271"/>
              <a:gd name="connsiteX3" fmla="*/ 0 w 6845299"/>
              <a:gd name="connsiteY3" fmla="*/ 680636 h 1361271"/>
              <a:gd name="connsiteX4" fmla="*/ 3422650 w 6845299"/>
              <a:gd name="connsiteY4" fmla="*/ 0 h 1361271"/>
              <a:gd name="connsiteX5" fmla="*/ 6063732 w 6845299"/>
              <a:gd name="connsiteY5" fmla="*/ 247688 h 1361271"/>
              <a:gd name="connsiteX6" fmla="*/ 5627629 w 6845299"/>
              <a:gd name="connsiteY6" fmla="*/ 261458 h 1361271"/>
              <a:gd name="connsiteX7" fmla="*/ 3435819 w 6845299"/>
              <a:gd name="connsiteY7" fmla="*/ 55904 h 1361271"/>
              <a:gd name="connsiteX8" fmla="*/ 595393 w 6845299"/>
              <a:gd name="connsiteY8" fmla="*/ 620756 h 1361271"/>
              <a:gd name="connsiteX9" fmla="*/ 3435819 w 6845299"/>
              <a:gd name="connsiteY9" fmla="*/ 1185609 h 1361271"/>
              <a:gd name="connsiteX10" fmla="*/ 6276245 w 6845299"/>
              <a:gd name="connsiteY10" fmla="*/ 620757 h 1361271"/>
              <a:gd name="connsiteX11" fmla="*/ 5627629 w 6845299"/>
              <a:gd name="connsiteY11" fmla="*/ 261458 h 1361271"/>
            </a:gdLst>
            <a:ahLst/>
            <a:cxnLst/>
            <a:rect l="l" t="t" r="r" b="b"/>
            <a:pathLst>
              <a:path w="6845299" h="1361271">
                <a:moveTo>
                  <a:pt x="6063732" y="247688"/>
                </a:moveTo>
                <a:cubicBezTo>
                  <a:pt x="6551994" y="365342"/>
                  <a:pt x="6845300" y="516177"/>
                  <a:pt x="6845299" y="680635"/>
                </a:cubicBezTo>
                <a:cubicBezTo>
                  <a:pt x="6845299" y="1056539"/>
                  <a:pt x="5312927" y="1361270"/>
                  <a:pt x="3422649" y="1361271"/>
                </a:cubicBezTo>
                <a:cubicBezTo>
                  <a:pt x="1532372" y="1361270"/>
                  <a:pt x="-1" y="1056539"/>
                  <a:pt x="0" y="680636"/>
                </a:cubicBezTo>
                <a:cubicBezTo>
                  <a:pt x="-1" y="304731"/>
                  <a:pt x="1532373" y="0"/>
                  <a:pt x="3422650" y="0"/>
                </a:cubicBezTo>
                <a:cubicBezTo>
                  <a:pt x="4485931" y="0"/>
                  <a:pt x="5435968" y="96419"/>
                  <a:pt x="6063732" y="247688"/>
                </a:cubicBezTo>
                <a:close/>
                <a:moveTo>
                  <a:pt x="5627629" y="261458"/>
                </a:moveTo>
                <a:cubicBezTo>
                  <a:pt x="5106654" y="135921"/>
                  <a:pt x="4318226" y="55904"/>
                  <a:pt x="3435819" y="55904"/>
                </a:cubicBezTo>
                <a:cubicBezTo>
                  <a:pt x="1867095" y="55904"/>
                  <a:pt x="595393" y="308797"/>
                  <a:pt x="595393" y="620756"/>
                </a:cubicBezTo>
                <a:cubicBezTo>
                  <a:pt x="595393" y="932716"/>
                  <a:pt x="1867095" y="1185608"/>
                  <a:pt x="3435819" y="1185609"/>
                </a:cubicBezTo>
                <a:cubicBezTo>
                  <a:pt x="5004543" y="1185608"/>
                  <a:pt x="6276245" y="932715"/>
                  <a:pt x="6276245" y="620757"/>
                </a:cubicBezTo>
                <a:cubicBezTo>
                  <a:pt x="6276244" y="484274"/>
                  <a:pt x="6032833" y="359098"/>
                  <a:pt x="5627629" y="261458"/>
                </a:cubicBezTo>
                <a:close/>
              </a:path>
            </a:pathLst>
          </a:custGeom>
          <a:gradFill>
            <a:gsLst>
              <a:gs pos="0">
                <a:schemeClr val="accent1">
                  <a:alpha val="0"/>
                </a:schemeClr>
              </a:gs>
              <a:gs pos="100000">
                <a:schemeClr val="accent1">
                  <a:alpha val="40000"/>
                </a:schemeClr>
              </a:gs>
            </a:gsLst>
            <a:lin ang="5400000" scaled="0"/>
          </a:gradFill>
          <a:ln w="12700" cap="flat">
            <a:noFill/>
            <a:miter/>
          </a:ln>
          <a:effectLst/>
        </p:spPr>
        <p:txBody>
          <a:bodyPr vert="horz" wrap="square" lIns="91440" tIns="45720" rIns="91440" bIns="45720" rtlCol="0" anchor="ctr"/>
          <a:lstStyle/>
          <a:p>
            <a:pPr algn="ctr">
              <a:lnSpc>
                <a:spcPct val="110000"/>
              </a:lnSpc>
            </a:pPr>
            <a:endParaRPr kumimoji="1" lang="zh-CN" altLang="en-US" dirty="0">
              <a:latin typeface="Times New Roman" panose="02020603050405020304" pitchFamily="18" charset="0"/>
              <a:cs typeface="Times New Roman" panose="02020603050405020304" pitchFamily="18" charset="0"/>
            </a:endParaRPr>
          </a:p>
        </p:txBody>
      </p:sp>
      <p:sp>
        <p:nvSpPr>
          <p:cNvPr id="8" name="标题 1"/>
          <p:cNvSpPr txBox="1"/>
          <p:nvPr/>
        </p:nvSpPr>
        <p:spPr>
          <a:xfrm>
            <a:off x="727771" y="5539569"/>
            <a:ext cx="10858499" cy="1216269"/>
          </a:xfrm>
          <a:prstGeom prst="ellipse">
            <a:avLst/>
          </a:prstGeom>
          <a:noFill/>
          <a:ln w="12700" cap="flat">
            <a:gradFill>
              <a:gsLst>
                <a:gs pos="20000">
                  <a:schemeClr val="accent1">
                    <a:alpha val="0"/>
                  </a:schemeClr>
                </a:gs>
                <a:gs pos="100000">
                  <a:schemeClr val="accent1"/>
                </a:gs>
              </a:gsLst>
              <a:lin ang="5400000" scaled="0"/>
            </a:gradFill>
            <a:miter/>
          </a:ln>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p:cNvSpPr txBox="1"/>
          <p:nvPr/>
        </p:nvSpPr>
        <p:spPr>
          <a:xfrm>
            <a:off x="4246493" y="219637"/>
            <a:ext cx="3699014" cy="536419"/>
          </a:xfrm>
          <a:prstGeom prst="rect">
            <a:avLst/>
          </a:prstGeom>
          <a:noFill/>
          <a:ln>
            <a:noFill/>
          </a:ln>
        </p:spPr>
        <p:txBody>
          <a:bodyPr vert="horz" wrap="square" lIns="0" tIns="0" rIns="0" bIns="0" rtlCol="0" anchor="t"/>
          <a:lstStyle/>
          <a:p>
            <a:pPr algn="l">
              <a:lnSpc>
                <a:spcPct val="130000"/>
              </a:lnSpc>
            </a:pPr>
            <a:r>
              <a:rPr kumimoji="1" lang="en-US" altLang="zh-CN" sz="2800" b="1" dirty="0">
                <a:ln w="8890">
                  <a:noFill/>
                </a:ln>
                <a:solidFill>
                  <a:srgbClr val="262626">
                    <a:alpha val="100000"/>
                  </a:srgbClr>
                </a:solidFill>
                <a:latin typeface="Times New Roman" panose="02020603050405020304" pitchFamily="18" charset="0"/>
                <a:ea typeface="Source Han Sans CN Bold"/>
                <a:cs typeface="Times New Roman" panose="02020603050405020304" pitchFamily="18" charset="0"/>
              </a:rPr>
              <a:t>Resource Requirements</a:t>
            </a:r>
            <a:endParaRPr kumimoji="1" lang="zh-CN" altLang="en-US" b="1" dirty="0">
              <a:latin typeface="Times New Roman" panose="02020603050405020304" pitchFamily="18" charset="0"/>
              <a:cs typeface="Times New Roman" panose="02020603050405020304" pitchFamily="18" charset="0"/>
            </a:endParaRPr>
          </a:p>
        </p:txBody>
      </p:sp>
      <p:sp>
        <p:nvSpPr>
          <p:cNvPr id="11"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3" name="文本框 12">
            <a:extLst>
              <a:ext uri="{FF2B5EF4-FFF2-40B4-BE49-F238E27FC236}">
                <a16:creationId xmlns:a16="http://schemas.microsoft.com/office/drawing/2014/main" id="{584A53AC-A1EA-FAB8-A9F9-F49E9974B497}"/>
              </a:ext>
            </a:extLst>
          </p:cNvPr>
          <p:cNvSpPr txBox="1"/>
          <p:nvPr/>
        </p:nvSpPr>
        <p:spPr>
          <a:xfrm>
            <a:off x="537750" y="1767235"/>
            <a:ext cx="11100140" cy="707886"/>
          </a:xfrm>
          <a:prstGeom prst="rect">
            <a:avLst/>
          </a:prstGeom>
          <a:noFill/>
        </p:spPr>
        <p:txBody>
          <a:bodyPr wrap="square" rtlCol="0">
            <a:spAutoFit/>
          </a:bodyPr>
          <a:lstStyle/>
          <a:p>
            <a:pPr marL="342900" indent="-342900" algn="just">
              <a:buFont typeface="Arial" panose="020B0604020202020204" pitchFamily="34" charset="0"/>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The total budget</a:t>
            </a:r>
            <a:r>
              <a:rPr lang="zh-CN" altLang="en-US" sz="2000" kern="100" dirty="0">
                <a:effectLst/>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50,000 pounds</a:t>
            </a:r>
          </a:p>
          <a:p>
            <a:pPr marL="342900" indent="-342900" algn="just">
              <a:buFont typeface="Arial" panose="020B0604020202020204" pitchFamily="34" charset="0"/>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The budget for the development of the training course</a:t>
            </a:r>
            <a:r>
              <a:rPr lang="zh-CN" altLang="en-US" sz="2000" kern="100" dirty="0">
                <a:effectLst/>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5,000 pounds</a:t>
            </a:r>
          </a:p>
        </p:txBody>
      </p:sp>
      <p:sp>
        <p:nvSpPr>
          <p:cNvPr id="14" name="文本框 13">
            <a:extLst>
              <a:ext uri="{FF2B5EF4-FFF2-40B4-BE49-F238E27FC236}">
                <a16:creationId xmlns:a16="http://schemas.microsoft.com/office/drawing/2014/main" id="{AA98EE04-5FBD-00AE-9619-66D6A5637FCF}"/>
              </a:ext>
            </a:extLst>
          </p:cNvPr>
          <p:cNvSpPr txBox="1"/>
          <p:nvPr/>
        </p:nvSpPr>
        <p:spPr>
          <a:xfrm>
            <a:off x="912314" y="1295986"/>
            <a:ext cx="3030421" cy="461665"/>
          </a:xfrm>
          <a:prstGeom prst="rect">
            <a:avLst/>
          </a:prstGeom>
          <a:noFill/>
        </p:spPr>
        <p:txBody>
          <a:bodyPr wrap="square" rtlCol="0">
            <a:spAutoFit/>
          </a:bodyPr>
          <a:lstStyle/>
          <a:p>
            <a:r>
              <a:rPr lang="en-US" altLang="zh-CN" sz="2400" b="1" kern="100" dirty="0">
                <a:effectLst/>
                <a:latin typeface="Times New Roman" panose="02020603050405020304" pitchFamily="18" charset="0"/>
                <a:cs typeface="Times New Roman" panose="02020603050405020304" pitchFamily="18" charset="0"/>
              </a:rPr>
              <a:t>Budget requirement</a:t>
            </a:r>
            <a:endParaRPr lang="zh-CN" altLang="zh-CN" sz="2400" b="1" kern="100" dirty="0">
              <a:effectLst/>
              <a:latin typeface="Times New Roman" panose="02020603050405020304" pitchFamily="18" charset="0"/>
              <a:cs typeface="Times New Roman" panose="02020603050405020304" pitchFamily="18" charset="0"/>
            </a:endParaRPr>
          </a:p>
        </p:txBody>
      </p:sp>
      <p:sp>
        <p:nvSpPr>
          <p:cNvPr id="15" name="文本框 14">
            <a:extLst>
              <a:ext uri="{FF2B5EF4-FFF2-40B4-BE49-F238E27FC236}">
                <a16:creationId xmlns:a16="http://schemas.microsoft.com/office/drawing/2014/main" id="{0CD48C9B-B53D-3484-D114-A8DA952B0A57}"/>
              </a:ext>
            </a:extLst>
          </p:cNvPr>
          <p:cNvSpPr txBox="1"/>
          <p:nvPr/>
        </p:nvSpPr>
        <p:spPr>
          <a:xfrm>
            <a:off x="912313" y="2605159"/>
            <a:ext cx="3030421" cy="461665"/>
          </a:xfrm>
          <a:prstGeom prst="rect">
            <a:avLst/>
          </a:prstGeom>
          <a:noFill/>
        </p:spPr>
        <p:txBody>
          <a:bodyPr wrap="square" rtlCol="0">
            <a:spAutoFit/>
          </a:bodyPr>
          <a:lstStyle/>
          <a:p>
            <a:r>
              <a:rPr lang="en-US" altLang="zh-CN" sz="2400" b="1" kern="100" dirty="0">
                <a:latin typeface="Times New Roman" panose="02020603050405020304" pitchFamily="18" charset="0"/>
                <a:cs typeface="Times New Roman" panose="02020603050405020304" pitchFamily="18" charset="0"/>
              </a:rPr>
              <a:t>Time</a:t>
            </a:r>
            <a:r>
              <a:rPr lang="en-US" altLang="zh-CN" sz="2400" b="1" kern="100" dirty="0">
                <a:effectLst/>
                <a:latin typeface="Times New Roman" panose="02020603050405020304" pitchFamily="18" charset="0"/>
                <a:cs typeface="Times New Roman" panose="02020603050405020304" pitchFamily="18" charset="0"/>
              </a:rPr>
              <a:t> requirement</a:t>
            </a:r>
            <a:endParaRPr lang="zh-CN" altLang="zh-CN" sz="2400" b="1" kern="100" dirty="0">
              <a:effectLst/>
              <a:latin typeface="Times New Roman" panose="02020603050405020304" pitchFamily="18" charset="0"/>
              <a:cs typeface="Times New Roman" panose="02020603050405020304" pitchFamily="18" charset="0"/>
            </a:endParaRPr>
          </a:p>
        </p:txBody>
      </p:sp>
      <p:sp>
        <p:nvSpPr>
          <p:cNvPr id="16" name="文本框 15">
            <a:extLst>
              <a:ext uri="{FF2B5EF4-FFF2-40B4-BE49-F238E27FC236}">
                <a16:creationId xmlns:a16="http://schemas.microsoft.com/office/drawing/2014/main" id="{7DA9E6DC-59B5-00EE-8C91-FEDB4C02780C}"/>
              </a:ext>
            </a:extLst>
          </p:cNvPr>
          <p:cNvSpPr txBox="1"/>
          <p:nvPr/>
        </p:nvSpPr>
        <p:spPr>
          <a:xfrm>
            <a:off x="537750" y="3166543"/>
            <a:ext cx="11100140" cy="400110"/>
          </a:xfrm>
          <a:prstGeom prst="rect">
            <a:avLst/>
          </a:prstGeom>
          <a:noFill/>
        </p:spPr>
        <p:txBody>
          <a:bodyPr wrap="square" rtlCol="0">
            <a:spAutoFit/>
          </a:bodyPr>
          <a:lstStyle/>
          <a:p>
            <a:pPr marL="342900" indent="-342900" algn="just">
              <a:buFont typeface="Arial" panose="020B0604020202020204" pitchFamily="34" charset="0"/>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The total time</a:t>
            </a:r>
            <a:r>
              <a:rPr lang="zh-CN" altLang="en-US" sz="2000" kern="100" dirty="0">
                <a:effectLst/>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kern="100" dirty="0">
                <a:latin typeface="Times New Roman" panose="02020603050405020304" pitchFamily="18" charset="0"/>
                <a:ea typeface="楷体" panose="02010609060101010101" pitchFamily="49" charset="-122"/>
                <a:cs typeface="Times New Roman" panose="02020603050405020304" pitchFamily="18" charset="0"/>
              </a:rPr>
              <a:t>1 year </a:t>
            </a:r>
            <a:r>
              <a:rPr lang="zh-CN" altLang="en-US" sz="2000" kern="100" dirty="0">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kern="100" dirty="0">
                <a:latin typeface="Times New Roman" panose="02020603050405020304" pitchFamily="18" charset="0"/>
                <a:ea typeface="楷体" panose="02010609060101010101" pitchFamily="49" charset="-122"/>
                <a:cs typeface="Times New Roman" panose="02020603050405020304" pitchFamily="18" charset="0"/>
              </a:rPr>
              <a:t>12 months</a:t>
            </a:r>
            <a:r>
              <a:rPr lang="zh-CN" altLang="en-US" sz="2000" kern="100" dirty="0">
                <a:latin typeface="Times New Roman" panose="02020603050405020304" pitchFamily="18" charset="0"/>
                <a:ea typeface="楷体" panose="02010609060101010101" pitchFamily="49" charset="-122"/>
                <a:cs typeface="Times New Roman" panose="02020603050405020304" pitchFamily="18" charset="0"/>
              </a:rPr>
              <a:t>）</a:t>
            </a:r>
            <a:endPar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sp>
        <p:nvSpPr>
          <p:cNvPr id="17" name="文本框 16">
            <a:extLst>
              <a:ext uri="{FF2B5EF4-FFF2-40B4-BE49-F238E27FC236}">
                <a16:creationId xmlns:a16="http://schemas.microsoft.com/office/drawing/2014/main" id="{38275B0B-EA41-319E-0BCA-B8290B1C8DC1}"/>
              </a:ext>
            </a:extLst>
          </p:cNvPr>
          <p:cNvSpPr txBox="1"/>
          <p:nvPr/>
        </p:nvSpPr>
        <p:spPr>
          <a:xfrm>
            <a:off x="912313" y="3732836"/>
            <a:ext cx="4259455" cy="461665"/>
          </a:xfrm>
          <a:prstGeom prst="rect">
            <a:avLst/>
          </a:prstGeom>
          <a:noFill/>
        </p:spPr>
        <p:txBody>
          <a:bodyPr wrap="square" rtlCol="0">
            <a:spAutoFit/>
          </a:bodyPr>
          <a:lstStyle>
            <a:defPPr>
              <a:defRPr lang="zh-CN"/>
            </a:defPPr>
            <a:lvl1pPr>
              <a:defRPr sz="2400" b="1" kern="100">
                <a:latin typeface="Times New Roman" panose="02020603050405020304" pitchFamily="18" charset="0"/>
                <a:cs typeface="Times New Roman" panose="02020603050405020304" pitchFamily="18" charset="0"/>
              </a:defRPr>
            </a:lvl1pPr>
          </a:lstStyle>
          <a:p>
            <a:r>
              <a:rPr lang="en-US" altLang="zh-CN" dirty="0"/>
              <a:t>Demand of Human Resource</a:t>
            </a:r>
            <a:endParaRPr lang="zh-CN" altLang="zh-CN" dirty="0"/>
          </a:p>
        </p:txBody>
      </p:sp>
      <p:sp>
        <p:nvSpPr>
          <p:cNvPr id="18" name="文本框 17">
            <a:extLst>
              <a:ext uri="{FF2B5EF4-FFF2-40B4-BE49-F238E27FC236}">
                <a16:creationId xmlns:a16="http://schemas.microsoft.com/office/drawing/2014/main" id="{F9437142-436C-57D6-0797-F35BB7ECB7D8}"/>
              </a:ext>
            </a:extLst>
          </p:cNvPr>
          <p:cNvSpPr txBox="1"/>
          <p:nvPr/>
        </p:nvSpPr>
        <p:spPr>
          <a:xfrm>
            <a:off x="486130" y="4265639"/>
            <a:ext cx="11100140" cy="707886"/>
          </a:xfrm>
          <a:prstGeom prst="rect">
            <a:avLst/>
          </a:prstGeom>
          <a:noFill/>
        </p:spPr>
        <p:txBody>
          <a:bodyPr wrap="square" rtlCol="0">
            <a:spAutoFit/>
          </a:bodyPr>
          <a:lstStyle/>
          <a:p>
            <a:pPr marL="285750" indent="-285750" algn="just">
              <a:buFont typeface="Arial" panose="020B0604020202020204" pitchFamily="34" charset="0"/>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The cross-departmental collaboration team, including HR, IT, and department heads, is responsible for the implementation and coordination of the plan.</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标题 1"/>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10" name="标题 1"/>
          <p:cNvSpPr txBox="1"/>
          <p:nvPr/>
        </p:nvSpPr>
        <p:spPr>
          <a:xfrm>
            <a:off x="1110561" y="219637"/>
            <a:ext cx="10377569" cy="536419"/>
          </a:xfrm>
          <a:prstGeom prst="rect">
            <a:avLst/>
          </a:prstGeom>
          <a:noFill/>
          <a:ln>
            <a:noFill/>
          </a:ln>
        </p:spPr>
        <p:txBody>
          <a:bodyPr vert="horz" wrap="square" lIns="0" tIns="0" rIns="0" bIns="0" rtlCol="0" anchor="t"/>
          <a:lstStyle/>
          <a:p>
            <a:pPr>
              <a:spcBef>
                <a:spcPts val="800"/>
              </a:spcBef>
              <a:spcAft>
                <a:spcPts val="400"/>
              </a:spcAft>
            </a:pPr>
            <a:r>
              <a:rPr lang="en-US" altLang="zh-CN" sz="3200" b="1" kern="100" dirty="0">
                <a:effectLst/>
                <a:latin typeface="Times New Roman" panose="02020603050405020304" pitchFamily="18" charset="0"/>
                <a:cs typeface="Times New Roman" panose="02020603050405020304" pitchFamily="18" charset="0"/>
              </a:rPr>
              <a:t>Risk Assessment and Response</a:t>
            </a:r>
            <a:endParaRPr lang="zh-CN" altLang="zh-CN" sz="3200" b="1" kern="100" dirty="0">
              <a:effectLst/>
              <a:latin typeface="Times New Roman" panose="02020603050405020304" pitchFamily="18" charset="0"/>
              <a:cs typeface="Times New Roman" panose="02020603050405020304" pitchFamily="18" charset="0"/>
            </a:endParaRPr>
          </a:p>
        </p:txBody>
      </p:sp>
      <p:sp>
        <p:nvSpPr>
          <p:cNvPr id="11" name="标题 1"/>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2" name="标题 1"/>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4" name="文本框 13">
            <a:extLst>
              <a:ext uri="{FF2B5EF4-FFF2-40B4-BE49-F238E27FC236}">
                <a16:creationId xmlns:a16="http://schemas.microsoft.com/office/drawing/2014/main" id="{9C73F8EF-58DE-1A93-EC16-A0C373D1D317}"/>
              </a:ext>
            </a:extLst>
          </p:cNvPr>
          <p:cNvSpPr txBox="1"/>
          <p:nvPr/>
        </p:nvSpPr>
        <p:spPr>
          <a:xfrm>
            <a:off x="1685468" y="1357246"/>
            <a:ext cx="2241755" cy="400110"/>
          </a:xfrm>
          <a:prstGeom prst="rect">
            <a:avLst/>
          </a:prstGeom>
          <a:noFill/>
        </p:spPr>
        <p:txBody>
          <a:bodyPr wrap="square" rtlCol="0">
            <a:spAutoFit/>
          </a:bodyPr>
          <a:lstStyle/>
          <a:p>
            <a:r>
              <a:rPr lang="en-US" altLang="zh-CN" sz="2000" b="1" dirty="0">
                <a:effectLst/>
                <a:latin typeface="Times New Roman" panose="02020603050405020304" pitchFamily="18" charset="0"/>
                <a:ea typeface="楷体" panose="02010609060101010101" pitchFamily="49" charset="-122"/>
              </a:rPr>
              <a:t>Risk identification</a:t>
            </a:r>
            <a:endParaRPr lang="en-GB" sz="2000" b="1" dirty="0"/>
          </a:p>
        </p:txBody>
      </p:sp>
      <p:sp>
        <p:nvSpPr>
          <p:cNvPr id="16" name="文本框 15">
            <a:extLst>
              <a:ext uri="{FF2B5EF4-FFF2-40B4-BE49-F238E27FC236}">
                <a16:creationId xmlns:a16="http://schemas.microsoft.com/office/drawing/2014/main" id="{5E550261-1BA7-8118-FAB3-04A12BED8A12}"/>
              </a:ext>
            </a:extLst>
          </p:cNvPr>
          <p:cNvSpPr txBox="1"/>
          <p:nvPr/>
        </p:nvSpPr>
        <p:spPr>
          <a:xfrm>
            <a:off x="441928" y="1940994"/>
            <a:ext cx="4728837" cy="3785652"/>
          </a:xfrm>
          <a:prstGeom prst="rect">
            <a:avLst/>
          </a:prstGeom>
          <a:noFill/>
        </p:spPr>
        <p:txBody>
          <a:bodyPr wrap="square" rtlCol="0">
            <a:spAutoFit/>
          </a:bodyPr>
          <a:lstStyle/>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Low employee participation leads to poor implementation effect of the plan. </a:t>
            </a:r>
          </a:p>
          <a:p>
            <a:pPr lvl="0" algn="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(Galeazzo, Furlan and Vinelli, 2021)</a:t>
            </a:r>
          </a:p>
          <a:p>
            <a:pPr lvl="0" algn="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Insufficient support from the management has affected the advancement of the succession plan.</a:t>
            </a:r>
          </a:p>
          <a:p>
            <a:pPr lvl="0" algn="just"/>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The training resources are insufficient to meet the learning needs of the employees. </a:t>
            </a:r>
          </a:p>
          <a:p>
            <a:pPr lvl="0" algn="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(Kapur, 2021)</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endParaRPr lang="en-GB" sz="2000" dirty="0"/>
          </a:p>
        </p:txBody>
      </p:sp>
      <p:sp>
        <p:nvSpPr>
          <p:cNvPr id="17" name="文本框 16">
            <a:extLst>
              <a:ext uri="{FF2B5EF4-FFF2-40B4-BE49-F238E27FC236}">
                <a16:creationId xmlns:a16="http://schemas.microsoft.com/office/drawing/2014/main" id="{A139E93D-C470-51C8-B289-25C8EF06E4A5}"/>
              </a:ext>
            </a:extLst>
          </p:cNvPr>
          <p:cNvSpPr txBox="1"/>
          <p:nvPr/>
        </p:nvSpPr>
        <p:spPr>
          <a:xfrm>
            <a:off x="7480501" y="1357246"/>
            <a:ext cx="2241755" cy="400110"/>
          </a:xfrm>
          <a:prstGeom prst="rect">
            <a:avLst/>
          </a:prstGeom>
          <a:noFill/>
        </p:spPr>
        <p:txBody>
          <a:bodyPr wrap="square" rtlCol="0">
            <a:spAutoFit/>
          </a:bodyPr>
          <a:lstStyle/>
          <a:p>
            <a:pPr algn="ctr"/>
            <a:r>
              <a:rPr lang="en-US" sz="2000" b="1" dirty="0">
                <a:latin typeface="Times New Roman" panose="02020603050405020304" pitchFamily="18" charset="0"/>
                <a:ea typeface="楷体" panose="02010609060101010101" pitchFamily="49" charset="-122"/>
              </a:rPr>
              <a:t>Solutions</a:t>
            </a:r>
            <a:endParaRPr lang="en-GB" sz="2000" b="1" dirty="0"/>
          </a:p>
        </p:txBody>
      </p:sp>
      <p:sp>
        <p:nvSpPr>
          <p:cNvPr id="18" name="文本框 17">
            <a:extLst>
              <a:ext uri="{FF2B5EF4-FFF2-40B4-BE49-F238E27FC236}">
                <a16:creationId xmlns:a16="http://schemas.microsoft.com/office/drawing/2014/main" id="{DB9DC4C5-623C-E0F9-C8EF-984DCB245093}"/>
              </a:ext>
            </a:extLst>
          </p:cNvPr>
          <p:cNvSpPr txBox="1"/>
          <p:nvPr/>
        </p:nvSpPr>
        <p:spPr>
          <a:xfrm>
            <a:off x="5460615" y="1925369"/>
            <a:ext cx="6289457" cy="4093428"/>
          </a:xfrm>
          <a:prstGeom prst="rect">
            <a:avLst/>
          </a:prstGeom>
          <a:noFill/>
        </p:spPr>
        <p:txBody>
          <a:bodyPr wrap="square" rtlCol="0">
            <a:spAutoFit/>
          </a:bodyPr>
          <a:lstStyle/>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Strengthen publicity and communication to enhance employees' awareness and participation in the plan. </a:t>
            </a:r>
          </a:p>
          <a:p>
            <a:pPr lvl="0" algn="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(Awoyemi </a:t>
            </a:r>
            <a:r>
              <a:rPr lang="en-GB" altLang="zh-CN" sz="20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2025)</a:t>
            </a:r>
          </a:p>
          <a:p>
            <a:pPr lvl="0" algn="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With the support of the top management, a special supervision committee was established to ensure the smooth progress of the plan. </a:t>
            </a:r>
          </a:p>
          <a:p>
            <a:pPr lvl="0" algn="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(Ogunsola, Balogun and </a:t>
            </a:r>
            <a:r>
              <a:rPr lang="en-GB" altLang="zh-CN" sz="2000" kern="100" dirty="0" err="1">
                <a:effectLst/>
                <a:latin typeface="Times New Roman" panose="02020603050405020304" pitchFamily="18" charset="0"/>
                <a:ea typeface="楷体" panose="02010609060101010101" pitchFamily="49" charset="-122"/>
                <a:cs typeface="Times New Roman" panose="02020603050405020304" pitchFamily="18" charset="0"/>
              </a:rPr>
              <a:t>Ogunmokun</a:t>
            </a: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 2021)</a:t>
            </a:r>
          </a:p>
          <a:p>
            <a:pPr lvl="0" algn="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Wingdings" panose="05000000000000000000" pitchFamily="2" charset="2"/>
              <a:buChar char=""/>
            </a:pPr>
            <a:r>
              <a:rPr lang="en-US"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Allocate the budget reasonably, integrate internal and external training resources, and meet the learning needs of employees. </a:t>
            </a:r>
          </a:p>
          <a:p>
            <a:pPr lvl="0" algn="r"/>
            <a:r>
              <a:rPr lang="en-GB" altLang="zh-CN" sz="2000" kern="100" dirty="0">
                <a:effectLst/>
                <a:latin typeface="Times New Roman" panose="02020603050405020304" pitchFamily="18" charset="0"/>
                <a:ea typeface="楷体" panose="02010609060101010101" pitchFamily="49" charset="-122"/>
                <a:cs typeface="Times New Roman" panose="02020603050405020304" pitchFamily="18" charset="0"/>
              </a:rPr>
              <a:t>(Xinyu, 2023)</a:t>
            </a:r>
            <a:endParaRPr lang="zh-CN" altLang="zh-CN" sz="2000"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cxnSp>
        <p:nvCxnSpPr>
          <p:cNvPr id="22" name="直接连接符 21">
            <a:extLst>
              <a:ext uri="{FF2B5EF4-FFF2-40B4-BE49-F238E27FC236}">
                <a16:creationId xmlns:a16="http://schemas.microsoft.com/office/drawing/2014/main" id="{8F5EAD99-8EB5-2A3D-78DE-9BA447D7D444}"/>
              </a:ext>
            </a:extLst>
          </p:cNvPr>
          <p:cNvCxnSpPr>
            <a:cxnSpLocks/>
          </p:cNvCxnSpPr>
          <p:nvPr/>
        </p:nvCxnSpPr>
        <p:spPr>
          <a:xfrm>
            <a:off x="5378245" y="1757356"/>
            <a:ext cx="0" cy="4261441"/>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D47E4-68F8-7D5A-D0D3-EFFDA2CCD8BE}"/>
            </a:ext>
          </a:extLst>
        </p:cNvPr>
        <p:cNvGrpSpPr/>
        <p:nvPr/>
      </p:nvGrpSpPr>
      <p:grpSpPr>
        <a:xfrm>
          <a:off x="0" y="0"/>
          <a:ext cx="0" cy="0"/>
          <a:chOff x="0" y="0"/>
          <a:chExt cx="0" cy="0"/>
        </a:xfrm>
      </p:grpSpPr>
      <p:pic>
        <p:nvPicPr>
          <p:cNvPr id="2" name="图片 1">
            <a:extLst>
              <a:ext uri="{FF2B5EF4-FFF2-40B4-BE49-F238E27FC236}">
                <a16:creationId xmlns:a16="http://schemas.microsoft.com/office/drawing/2014/main" id="{F1E5142C-9CAC-7179-5FFC-3DBB92AB2998}"/>
              </a:ext>
            </a:extLst>
          </p:cNvPr>
          <p:cNvPicPr>
            <a:picLocks noChangeAspect="1"/>
          </p:cNvPicPr>
          <p:nvPr/>
        </p:nvPicPr>
        <p:blipFill>
          <a:blip r:embed="rId2">
            <a:alphaModFix/>
          </a:blip>
          <a:srcRect b="15625"/>
          <a:stretch>
            <a:fillRect/>
          </a:stretch>
        </p:blipFill>
        <p:spPr>
          <a:xfrm>
            <a:off x="-1" y="0"/>
            <a:ext cx="12191999" cy="6858000"/>
          </a:xfrm>
          <a:prstGeom prst="rect">
            <a:avLst/>
          </a:prstGeom>
          <a:noFill/>
          <a:ln>
            <a:noFill/>
          </a:ln>
        </p:spPr>
      </p:pic>
      <p:sp>
        <p:nvSpPr>
          <p:cNvPr id="3" name="标题 1">
            <a:extLst>
              <a:ext uri="{FF2B5EF4-FFF2-40B4-BE49-F238E27FC236}">
                <a16:creationId xmlns:a16="http://schemas.microsoft.com/office/drawing/2014/main" id="{BEB5F173-6590-2E44-F3F4-5C10E04C22E3}"/>
              </a:ext>
            </a:extLst>
          </p:cNvPr>
          <p:cNvSpPr txBox="1"/>
          <p:nvPr/>
        </p:nvSpPr>
        <p:spPr>
          <a:xfrm>
            <a:off x="0" y="0"/>
            <a:ext cx="12192000" cy="6858000"/>
          </a:xfrm>
          <a:prstGeom prst="rect">
            <a:avLst/>
          </a:prstGeom>
          <a:solidFill>
            <a:schemeClr val="tx1">
              <a:alpha val="60000"/>
            </a:schemeClr>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5" name="标题 1">
            <a:extLst>
              <a:ext uri="{FF2B5EF4-FFF2-40B4-BE49-F238E27FC236}">
                <a16:creationId xmlns:a16="http://schemas.microsoft.com/office/drawing/2014/main" id="{FDB85B02-722F-6CE9-B4BE-3BE0ACF7A667}"/>
              </a:ext>
            </a:extLst>
          </p:cNvPr>
          <p:cNvSpPr txBox="1"/>
          <p:nvPr/>
        </p:nvSpPr>
        <p:spPr>
          <a:xfrm>
            <a:off x="10616800"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6" name="标题 1">
            <a:extLst>
              <a:ext uri="{FF2B5EF4-FFF2-40B4-BE49-F238E27FC236}">
                <a16:creationId xmlns:a16="http://schemas.microsoft.com/office/drawing/2014/main" id="{A6FDFDB0-5484-123F-5139-659DC6BC87A6}"/>
              </a:ext>
            </a:extLst>
          </p:cNvPr>
          <p:cNvSpPr txBox="1"/>
          <p:nvPr/>
        </p:nvSpPr>
        <p:spPr>
          <a:xfrm>
            <a:off x="10703285" y="452292"/>
            <a:ext cx="160669" cy="183184"/>
          </a:xfrm>
          <a:custGeom>
            <a:avLst/>
            <a:gdLst>
              <a:gd name="connsiteX0" fmla="*/ 565749 w 763907"/>
              <a:gd name="connsiteY0" fmla="*/ 529546 h 720000"/>
              <a:gd name="connsiteX1" fmla="*/ 585849 w 763907"/>
              <a:gd name="connsiteY1" fmla="*/ 537865 h 720000"/>
              <a:gd name="connsiteX2" fmla="*/ 698960 w 763907"/>
              <a:gd name="connsiteY2" fmla="*/ 650977 h 720000"/>
              <a:gd name="connsiteX3" fmla="*/ 698960 w 763907"/>
              <a:gd name="connsiteY3" fmla="*/ 691178 h 720000"/>
              <a:gd name="connsiteX4" fmla="*/ 678860 w 763907"/>
              <a:gd name="connsiteY4" fmla="*/ 699521 h 720000"/>
              <a:gd name="connsiteX5" fmla="*/ 658760 w 763907"/>
              <a:gd name="connsiteY5" fmla="*/ 691178 h 720000"/>
              <a:gd name="connsiteX6" fmla="*/ 545648 w 763907"/>
              <a:gd name="connsiteY6" fmla="*/ 578066 h 720000"/>
              <a:gd name="connsiteX7" fmla="*/ 545648 w 763907"/>
              <a:gd name="connsiteY7" fmla="*/ 537865 h 720000"/>
              <a:gd name="connsiteX8" fmla="*/ 565749 w 763907"/>
              <a:gd name="connsiteY8" fmla="*/ 529546 h 720000"/>
              <a:gd name="connsiteX9" fmla="*/ 565749 w 763907"/>
              <a:gd name="connsiteY9" fmla="*/ 359807 h 720000"/>
              <a:gd name="connsiteX10" fmla="*/ 735464 w 763907"/>
              <a:gd name="connsiteY10" fmla="*/ 359807 h 720000"/>
              <a:gd name="connsiteX11" fmla="*/ 763907 w 763907"/>
              <a:gd name="connsiteY11" fmla="*/ 388251 h 720000"/>
              <a:gd name="connsiteX12" fmla="*/ 735464 w 763907"/>
              <a:gd name="connsiteY12" fmla="*/ 416695 h 720000"/>
              <a:gd name="connsiteX13" fmla="*/ 565749 w 763907"/>
              <a:gd name="connsiteY13" fmla="*/ 416695 h 720000"/>
              <a:gd name="connsiteX14" fmla="*/ 537305 w 763907"/>
              <a:gd name="connsiteY14" fmla="*/ 388251 h 720000"/>
              <a:gd name="connsiteX15" fmla="*/ 565749 w 763907"/>
              <a:gd name="connsiteY15" fmla="*/ 359807 h 720000"/>
              <a:gd name="connsiteX16" fmla="*/ 678860 w 763907"/>
              <a:gd name="connsiteY16" fmla="*/ 77005 h 720000"/>
              <a:gd name="connsiteX17" fmla="*/ 698960 w 763907"/>
              <a:gd name="connsiteY17" fmla="*/ 85325 h 720000"/>
              <a:gd name="connsiteX18" fmla="*/ 698960 w 763907"/>
              <a:gd name="connsiteY18" fmla="*/ 125525 h 720000"/>
              <a:gd name="connsiteX19" fmla="*/ 585849 w 763907"/>
              <a:gd name="connsiteY19" fmla="*/ 238636 h 720000"/>
              <a:gd name="connsiteX20" fmla="*/ 565749 w 763907"/>
              <a:gd name="connsiteY20" fmla="*/ 246980 h 720000"/>
              <a:gd name="connsiteX21" fmla="*/ 545648 w 763907"/>
              <a:gd name="connsiteY21" fmla="*/ 238636 h 720000"/>
              <a:gd name="connsiteX22" fmla="*/ 545648 w 763907"/>
              <a:gd name="connsiteY22" fmla="*/ 198436 h 720000"/>
              <a:gd name="connsiteX23" fmla="*/ 658760 w 763907"/>
              <a:gd name="connsiteY23" fmla="*/ 85325 h 720000"/>
              <a:gd name="connsiteX24" fmla="*/ 678860 w 763907"/>
              <a:gd name="connsiteY24" fmla="*/ 77005 h 720000"/>
              <a:gd name="connsiteX25" fmla="*/ 362802 w 763907"/>
              <a:gd name="connsiteY25" fmla="*/ 5 h 720000"/>
              <a:gd name="connsiteX26" fmla="*/ 422012 w 763907"/>
              <a:gd name="connsiteY26" fmla="*/ 16490 h 720000"/>
              <a:gd name="connsiteX27" fmla="*/ 481080 w 763907"/>
              <a:gd name="connsiteY27" fmla="*/ 119457 h 720000"/>
              <a:gd name="connsiteX28" fmla="*/ 481080 w 763907"/>
              <a:gd name="connsiteY28" fmla="*/ 600631 h 720000"/>
              <a:gd name="connsiteX29" fmla="*/ 422012 w 763907"/>
              <a:gd name="connsiteY29" fmla="*/ 703598 h 720000"/>
              <a:gd name="connsiteX30" fmla="*/ 361806 w 763907"/>
              <a:gd name="connsiteY30" fmla="*/ 720000 h 720000"/>
              <a:gd name="connsiteX31" fmla="*/ 303306 w 763907"/>
              <a:gd name="connsiteY31" fmla="*/ 704546 h 720000"/>
              <a:gd name="connsiteX32" fmla="*/ 60870 w 763907"/>
              <a:gd name="connsiteY32" fmla="*/ 568300 h 720000"/>
              <a:gd name="connsiteX33" fmla="*/ 0 w 763907"/>
              <a:gd name="connsiteY33" fmla="*/ 464291 h 720000"/>
              <a:gd name="connsiteX34" fmla="*/ 0 w 763907"/>
              <a:gd name="connsiteY34" fmla="*/ 255702 h 720000"/>
              <a:gd name="connsiteX35" fmla="*/ 60870 w 763907"/>
              <a:gd name="connsiteY35" fmla="*/ 151693 h 720000"/>
              <a:gd name="connsiteX36" fmla="*/ 303306 w 763907"/>
              <a:gd name="connsiteY36" fmla="*/ 15447 h 720000"/>
              <a:gd name="connsiteX37" fmla="*/ 362802 w 763907"/>
              <a:gd name="connsiteY37" fmla="*/ 5 h 720000"/>
            </a:gdLst>
            <a:ahLst/>
            <a:cxnLst/>
            <a:rect l="l" t="t" r="r" b="b"/>
            <a:pathLst>
              <a:path w="763907" h="720000">
                <a:moveTo>
                  <a:pt x="565749" y="529546"/>
                </a:moveTo>
                <a:cubicBezTo>
                  <a:pt x="573025" y="529546"/>
                  <a:pt x="580302" y="532319"/>
                  <a:pt x="585849" y="537865"/>
                </a:cubicBezTo>
                <a:lnTo>
                  <a:pt x="698960" y="650977"/>
                </a:lnTo>
                <a:cubicBezTo>
                  <a:pt x="710054" y="662070"/>
                  <a:pt x="710054" y="680084"/>
                  <a:pt x="698960" y="691178"/>
                </a:cubicBezTo>
                <a:cubicBezTo>
                  <a:pt x="693461" y="696677"/>
                  <a:pt x="686161" y="699521"/>
                  <a:pt x="678860" y="699521"/>
                </a:cubicBezTo>
                <a:cubicBezTo>
                  <a:pt x="671560" y="699521"/>
                  <a:pt x="664259" y="696771"/>
                  <a:pt x="658760" y="691178"/>
                </a:cubicBezTo>
                <a:lnTo>
                  <a:pt x="545648" y="578066"/>
                </a:lnTo>
                <a:cubicBezTo>
                  <a:pt x="534555" y="566973"/>
                  <a:pt x="534555" y="548959"/>
                  <a:pt x="545648" y="537865"/>
                </a:cubicBezTo>
                <a:cubicBezTo>
                  <a:pt x="551195" y="532319"/>
                  <a:pt x="558471" y="529546"/>
                  <a:pt x="565749" y="529546"/>
                </a:cubicBezTo>
                <a:close/>
                <a:moveTo>
                  <a:pt x="565749" y="359807"/>
                </a:moveTo>
                <a:lnTo>
                  <a:pt x="735464" y="359807"/>
                </a:lnTo>
                <a:cubicBezTo>
                  <a:pt x="751202" y="359807"/>
                  <a:pt x="763907" y="372512"/>
                  <a:pt x="763907" y="388251"/>
                </a:cubicBezTo>
                <a:cubicBezTo>
                  <a:pt x="763907" y="403990"/>
                  <a:pt x="751107" y="416695"/>
                  <a:pt x="735464" y="416695"/>
                </a:cubicBezTo>
                <a:lnTo>
                  <a:pt x="565749" y="416695"/>
                </a:lnTo>
                <a:cubicBezTo>
                  <a:pt x="550010" y="416695"/>
                  <a:pt x="537305" y="403990"/>
                  <a:pt x="537305" y="388251"/>
                </a:cubicBezTo>
                <a:cubicBezTo>
                  <a:pt x="537305" y="372512"/>
                  <a:pt x="550010" y="359807"/>
                  <a:pt x="565749" y="359807"/>
                </a:cubicBezTo>
                <a:close/>
                <a:moveTo>
                  <a:pt x="678860" y="77005"/>
                </a:moveTo>
                <a:cubicBezTo>
                  <a:pt x="686137" y="77005"/>
                  <a:pt x="693414" y="79778"/>
                  <a:pt x="698960" y="85325"/>
                </a:cubicBezTo>
                <a:cubicBezTo>
                  <a:pt x="710054" y="96418"/>
                  <a:pt x="710054" y="114432"/>
                  <a:pt x="698960" y="125525"/>
                </a:cubicBezTo>
                <a:lnTo>
                  <a:pt x="585849" y="238636"/>
                </a:lnTo>
                <a:cubicBezTo>
                  <a:pt x="580350" y="244231"/>
                  <a:pt x="573049" y="246980"/>
                  <a:pt x="565749" y="246980"/>
                </a:cubicBezTo>
                <a:cubicBezTo>
                  <a:pt x="558448" y="246980"/>
                  <a:pt x="551147" y="244231"/>
                  <a:pt x="545648" y="238636"/>
                </a:cubicBezTo>
                <a:cubicBezTo>
                  <a:pt x="534555" y="227543"/>
                  <a:pt x="534555" y="209529"/>
                  <a:pt x="545648" y="198436"/>
                </a:cubicBezTo>
                <a:lnTo>
                  <a:pt x="658760" y="85325"/>
                </a:lnTo>
                <a:cubicBezTo>
                  <a:pt x="664306" y="79778"/>
                  <a:pt x="671583" y="77005"/>
                  <a:pt x="678860" y="77005"/>
                </a:cubicBezTo>
                <a:close/>
                <a:moveTo>
                  <a:pt x="362802" y="5"/>
                </a:moveTo>
                <a:cubicBezTo>
                  <a:pt x="383186" y="183"/>
                  <a:pt x="403524" y="5682"/>
                  <a:pt x="422012" y="16490"/>
                </a:cubicBezTo>
                <a:cubicBezTo>
                  <a:pt x="458989" y="38108"/>
                  <a:pt x="481080" y="76601"/>
                  <a:pt x="481080" y="119457"/>
                </a:cubicBezTo>
                <a:lnTo>
                  <a:pt x="481080" y="600631"/>
                </a:lnTo>
                <a:cubicBezTo>
                  <a:pt x="481080" y="643486"/>
                  <a:pt x="458989" y="681980"/>
                  <a:pt x="422012" y="703598"/>
                </a:cubicBezTo>
                <a:cubicBezTo>
                  <a:pt x="403240" y="714501"/>
                  <a:pt x="382475" y="720000"/>
                  <a:pt x="361806" y="720000"/>
                </a:cubicBezTo>
                <a:cubicBezTo>
                  <a:pt x="341706" y="720000"/>
                  <a:pt x="321700" y="714881"/>
                  <a:pt x="303306" y="704546"/>
                </a:cubicBezTo>
                <a:lnTo>
                  <a:pt x="60870" y="568300"/>
                </a:lnTo>
                <a:cubicBezTo>
                  <a:pt x="23324" y="547157"/>
                  <a:pt x="0" y="507336"/>
                  <a:pt x="0" y="464291"/>
                </a:cubicBezTo>
                <a:lnTo>
                  <a:pt x="0" y="255702"/>
                </a:lnTo>
                <a:cubicBezTo>
                  <a:pt x="0" y="212657"/>
                  <a:pt x="23324" y="172742"/>
                  <a:pt x="60870" y="151693"/>
                </a:cubicBezTo>
                <a:lnTo>
                  <a:pt x="303306" y="15447"/>
                </a:lnTo>
                <a:cubicBezTo>
                  <a:pt x="321984" y="4970"/>
                  <a:pt x="342417" y="-173"/>
                  <a:pt x="362802" y="5"/>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7" name="标题 1">
            <a:extLst>
              <a:ext uri="{FF2B5EF4-FFF2-40B4-BE49-F238E27FC236}">
                <a16:creationId xmlns:a16="http://schemas.microsoft.com/office/drawing/2014/main" id="{1E508A0F-2EC0-D80A-7EB1-C8098A195F91}"/>
              </a:ext>
            </a:extLst>
          </p:cNvPr>
          <p:cNvSpPr txBox="1"/>
          <p:nvPr/>
        </p:nvSpPr>
        <p:spPr>
          <a:xfrm>
            <a:off x="10171656"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8" name="标题 1">
            <a:extLst>
              <a:ext uri="{FF2B5EF4-FFF2-40B4-BE49-F238E27FC236}">
                <a16:creationId xmlns:a16="http://schemas.microsoft.com/office/drawing/2014/main" id="{FDFCEEF3-A96F-F37C-FAEA-788D0126FC0B}"/>
              </a:ext>
            </a:extLst>
          </p:cNvPr>
          <p:cNvSpPr txBox="1"/>
          <p:nvPr/>
        </p:nvSpPr>
        <p:spPr>
          <a:xfrm flipH="1" flipV="1">
            <a:off x="10259016" y="466989"/>
            <a:ext cx="158921" cy="153793"/>
          </a:xfrm>
          <a:custGeom>
            <a:avLst/>
            <a:gdLst>
              <a:gd name="connsiteX0" fmla="*/ 311954 w 744004"/>
              <a:gd name="connsiteY0" fmla="*/ 337123 h 720001"/>
              <a:gd name="connsiteX1" fmla="*/ 168770 w 744004"/>
              <a:gd name="connsiteY1" fmla="*/ 337123 h 720001"/>
              <a:gd name="connsiteX2" fmla="*/ 49673 w 744004"/>
              <a:gd name="connsiteY2" fmla="*/ 287618 h 720001"/>
              <a:gd name="connsiteX3" fmla="*/ 167 w 744004"/>
              <a:gd name="connsiteY3" fmla="*/ 168520 h 720001"/>
              <a:gd name="connsiteX4" fmla="*/ 49590 w 744004"/>
              <a:gd name="connsiteY4" fmla="*/ 49507 h 720001"/>
              <a:gd name="connsiteX5" fmla="*/ 168687 w 744004"/>
              <a:gd name="connsiteY5" fmla="*/ 0 h 720001"/>
              <a:gd name="connsiteX6" fmla="*/ 287784 w 744004"/>
              <a:gd name="connsiteY6" fmla="*/ 49507 h 720001"/>
              <a:gd name="connsiteX7" fmla="*/ 337290 w 744004"/>
              <a:gd name="connsiteY7" fmla="*/ 168604 h 720001"/>
              <a:gd name="connsiteX8" fmla="*/ 337290 w 744004"/>
              <a:gd name="connsiteY8" fmla="*/ 311787 h 720001"/>
              <a:gd name="connsiteX9" fmla="*/ 311954 w 744004"/>
              <a:gd name="connsiteY9" fmla="*/ 337123 h 720001"/>
              <a:gd name="connsiteX10" fmla="*/ 575401 w 744004"/>
              <a:gd name="connsiteY10" fmla="*/ 337207 h 720001"/>
              <a:gd name="connsiteX11" fmla="*/ 432218 w 744004"/>
              <a:gd name="connsiteY11" fmla="*/ 337207 h 720001"/>
              <a:gd name="connsiteX12" fmla="*/ 406882 w 744004"/>
              <a:gd name="connsiteY12" fmla="*/ 311870 h 720001"/>
              <a:gd name="connsiteX13" fmla="*/ 406882 w 744004"/>
              <a:gd name="connsiteY13" fmla="*/ 168687 h 720001"/>
              <a:gd name="connsiteX14" fmla="*/ 456387 w 744004"/>
              <a:gd name="connsiteY14" fmla="*/ 49590 h 720001"/>
              <a:gd name="connsiteX15" fmla="*/ 575401 w 744004"/>
              <a:gd name="connsiteY15" fmla="*/ 0 h 720001"/>
              <a:gd name="connsiteX16" fmla="*/ 694498 w 744004"/>
              <a:gd name="connsiteY16" fmla="*/ 49507 h 720001"/>
              <a:gd name="connsiteX17" fmla="*/ 744004 w 744004"/>
              <a:gd name="connsiteY17" fmla="*/ 168604 h 720001"/>
              <a:gd name="connsiteX18" fmla="*/ 694498 w 744004"/>
              <a:gd name="connsiteY18" fmla="*/ 287701 h 720001"/>
              <a:gd name="connsiteX19" fmla="*/ 575401 w 744004"/>
              <a:gd name="connsiteY19" fmla="*/ 337207 h 720001"/>
              <a:gd name="connsiteX20" fmla="*/ 168604 w 744004"/>
              <a:gd name="connsiteY20" fmla="*/ 720001 h 720001"/>
              <a:gd name="connsiteX21" fmla="*/ 49507 w 744004"/>
              <a:gd name="connsiteY21" fmla="*/ 670495 h 720001"/>
              <a:gd name="connsiteX22" fmla="*/ 0 w 744004"/>
              <a:gd name="connsiteY22" fmla="*/ 551398 h 720001"/>
              <a:gd name="connsiteX23" fmla="*/ 49507 w 744004"/>
              <a:gd name="connsiteY23" fmla="*/ 432301 h 720001"/>
              <a:gd name="connsiteX24" fmla="*/ 168687 w 744004"/>
              <a:gd name="connsiteY24" fmla="*/ 382879 h 720001"/>
              <a:gd name="connsiteX25" fmla="*/ 311871 w 744004"/>
              <a:gd name="connsiteY25" fmla="*/ 382879 h 720001"/>
              <a:gd name="connsiteX26" fmla="*/ 337207 w 744004"/>
              <a:gd name="connsiteY26" fmla="*/ 408215 h 720001"/>
              <a:gd name="connsiteX27" fmla="*/ 337207 w 744004"/>
              <a:gd name="connsiteY27" fmla="*/ 551398 h 720001"/>
              <a:gd name="connsiteX28" fmla="*/ 287701 w 744004"/>
              <a:gd name="connsiteY28" fmla="*/ 670495 h 720001"/>
              <a:gd name="connsiteX29" fmla="*/ 168604 w 744004"/>
              <a:gd name="connsiteY29" fmla="*/ 720001 h 720001"/>
              <a:gd name="connsiteX30" fmla="*/ 575401 w 744004"/>
              <a:gd name="connsiteY30" fmla="*/ 720001 h 720001"/>
              <a:gd name="connsiteX31" fmla="*/ 456304 w 744004"/>
              <a:gd name="connsiteY31" fmla="*/ 670495 h 720001"/>
              <a:gd name="connsiteX32" fmla="*/ 406798 w 744004"/>
              <a:gd name="connsiteY32" fmla="*/ 551398 h 720001"/>
              <a:gd name="connsiteX33" fmla="*/ 406798 w 744004"/>
              <a:gd name="connsiteY33" fmla="*/ 408215 h 720001"/>
              <a:gd name="connsiteX34" fmla="*/ 432218 w 744004"/>
              <a:gd name="connsiteY34" fmla="*/ 382879 h 720001"/>
              <a:gd name="connsiteX35" fmla="*/ 575401 w 744004"/>
              <a:gd name="connsiteY35" fmla="*/ 382879 h 720001"/>
              <a:gd name="connsiteX36" fmla="*/ 694498 w 744004"/>
              <a:gd name="connsiteY36" fmla="*/ 432385 h 720001"/>
              <a:gd name="connsiteX37" fmla="*/ 744004 w 744004"/>
              <a:gd name="connsiteY37" fmla="*/ 551398 h 720001"/>
              <a:gd name="connsiteX38" fmla="*/ 694498 w 744004"/>
              <a:gd name="connsiteY38" fmla="*/ 670495 h 720001"/>
              <a:gd name="connsiteX39" fmla="*/ 575401 w 744004"/>
              <a:gd name="connsiteY39" fmla="*/ 720001 h 720001"/>
            </a:gdLst>
            <a:ahLst/>
            <a:cxnLst/>
            <a:rect l="l" t="t" r="r" b="b"/>
            <a:pathLst>
              <a:path w="744004" h="720001">
                <a:moveTo>
                  <a:pt x="311954" y="337123"/>
                </a:moveTo>
                <a:lnTo>
                  <a:pt x="168770" y="337123"/>
                </a:lnTo>
                <a:cubicBezTo>
                  <a:pt x="123932" y="337123"/>
                  <a:pt x="81594" y="319538"/>
                  <a:pt x="49673" y="287618"/>
                </a:cubicBezTo>
                <a:cubicBezTo>
                  <a:pt x="17753" y="255697"/>
                  <a:pt x="167" y="213442"/>
                  <a:pt x="167" y="168520"/>
                </a:cubicBezTo>
                <a:cubicBezTo>
                  <a:pt x="167" y="123598"/>
                  <a:pt x="17669" y="81427"/>
                  <a:pt x="49590" y="49507"/>
                </a:cubicBezTo>
                <a:cubicBezTo>
                  <a:pt x="81510" y="17586"/>
                  <a:pt x="123848" y="0"/>
                  <a:pt x="168687" y="0"/>
                </a:cubicBezTo>
                <a:cubicBezTo>
                  <a:pt x="213526" y="0"/>
                  <a:pt x="255864" y="17586"/>
                  <a:pt x="287784" y="49507"/>
                </a:cubicBezTo>
                <a:cubicBezTo>
                  <a:pt x="319705" y="81427"/>
                  <a:pt x="337290" y="123682"/>
                  <a:pt x="337290" y="168604"/>
                </a:cubicBezTo>
                <a:lnTo>
                  <a:pt x="337290" y="311787"/>
                </a:lnTo>
                <a:cubicBezTo>
                  <a:pt x="337290" y="325789"/>
                  <a:pt x="325956" y="337123"/>
                  <a:pt x="311954" y="337123"/>
                </a:cubicBezTo>
                <a:close/>
                <a:moveTo>
                  <a:pt x="575401" y="337207"/>
                </a:moveTo>
                <a:lnTo>
                  <a:pt x="432218" y="337207"/>
                </a:lnTo>
                <a:cubicBezTo>
                  <a:pt x="418216" y="337207"/>
                  <a:pt x="406882" y="325872"/>
                  <a:pt x="406882" y="311870"/>
                </a:cubicBezTo>
                <a:lnTo>
                  <a:pt x="406882" y="168687"/>
                </a:lnTo>
                <a:cubicBezTo>
                  <a:pt x="406882" y="123849"/>
                  <a:pt x="424467" y="81510"/>
                  <a:pt x="456387" y="49590"/>
                </a:cubicBezTo>
                <a:cubicBezTo>
                  <a:pt x="488308" y="17669"/>
                  <a:pt x="530563" y="0"/>
                  <a:pt x="575401" y="0"/>
                </a:cubicBezTo>
                <a:cubicBezTo>
                  <a:pt x="620240" y="0"/>
                  <a:pt x="662578" y="17586"/>
                  <a:pt x="694498" y="49507"/>
                </a:cubicBezTo>
                <a:cubicBezTo>
                  <a:pt x="726419" y="81427"/>
                  <a:pt x="744004" y="123765"/>
                  <a:pt x="744004" y="168604"/>
                </a:cubicBezTo>
                <a:cubicBezTo>
                  <a:pt x="744004" y="213442"/>
                  <a:pt x="726419" y="255780"/>
                  <a:pt x="694498" y="287701"/>
                </a:cubicBezTo>
                <a:cubicBezTo>
                  <a:pt x="662578" y="319621"/>
                  <a:pt x="620323" y="337207"/>
                  <a:pt x="575401" y="337207"/>
                </a:cubicBezTo>
                <a:close/>
                <a:moveTo>
                  <a:pt x="168604" y="720001"/>
                </a:moveTo>
                <a:cubicBezTo>
                  <a:pt x="123682" y="720001"/>
                  <a:pt x="81427" y="702416"/>
                  <a:pt x="49507" y="670495"/>
                </a:cubicBezTo>
                <a:cubicBezTo>
                  <a:pt x="17586" y="638575"/>
                  <a:pt x="0" y="596320"/>
                  <a:pt x="0" y="551398"/>
                </a:cubicBezTo>
                <a:cubicBezTo>
                  <a:pt x="0" y="506476"/>
                  <a:pt x="17586" y="464221"/>
                  <a:pt x="49507" y="432301"/>
                </a:cubicBezTo>
                <a:cubicBezTo>
                  <a:pt x="81510" y="400464"/>
                  <a:pt x="123848" y="382879"/>
                  <a:pt x="168687" y="382879"/>
                </a:cubicBezTo>
                <a:lnTo>
                  <a:pt x="311871" y="382879"/>
                </a:lnTo>
                <a:cubicBezTo>
                  <a:pt x="325872" y="382879"/>
                  <a:pt x="337207" y="394297"/>
                  <a:pt x="337207" y="408215"/>
                </a:cubicBezTo>
                <a:lnTo>
                  <a:pt x="337207" y="551398"/>
                </a:lnTo>
                <a:cubicBezTo>
                  <a:pt x="337207" y="596237"/>
                  <a:pt x="319621" y="638575"/>
                  <a:pt x="287701" y="670495"/>
                </a:cubicBezTo>
                <a:cubicBezTo>
                  <a:pt x="255781" y="702416"/>
                  <a:pt x="213526" y="720001"/>
                  <a:pt x="168604" y="720001"/>
                </a:cubicBezTo>
                <a:close/>
                <a:moveTo>
                  <a:pt x="575401" y="720001"/>
                </a:moveTo>
                <a:cubicBezTo>
                  <a:pt x="530563" y="720001"/>
                  <a:pt x="488224" y="702416"/>
                  <a:pt x="456304" y="670495"/>
                </a:cubicBezTo>
                <a:cubicBezTo>
                  <a:pt x="424383" y="638575"/>
                  <a:pt x="406798" y="596320"/>
                  <a:pt x="406798" y="551398"/>
                </a:cubicBezTo>
                <a:lnTo>
                  <a:pt x="406798" y="408215"/>
                </a:lnTo>
                <a:cubicBezTo>
                  <a:pt x="406882" y="394213"/>
                  <a:pt x="418216" y="382879"/>
                  <a:pt x="432218" y="382879"/>
                </a:cubicBezTo>
                <a:lnTo>
                  <a:pt x="575401" y="382879"/>
                </a:lnTo>
                <a:cubicBezTo>
                  <a:pt x="620240" y="382879"/>
                  <a:pt x="662578" y="400464"/>
                  <a:pt x="694498" y="432385"/>
                </a:cubicBezTo>
                <a:cubicBezTo>
                  <a:pt x="726419" y="464305"/>
                  <a:pt x="744004" y="506560"/>
                  <a:pt x="744004" y="551398"/>
                </a:cubicBezTo>
                <a:cubicBezTo>
                  <a:pt x="744004" y="596237"/>
                  <a:pt x="726419" y="638575"/>
                  <a:pt x="694498" y="670495"/>
                </a:cubicBezTo>
                <a:cubicBezTo>
                  <a:pt x="662578" y="702416"/>
                  <a:pt x="620323" y="720001"/>
                  <a:pt x="575401" y="7200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9" name="标题 1">
            <a:extLst>
              <a:ext uri="{FF2B5EF4-FFF2-40B4-BE49-F238E27FC236}">
                <a16:creationId xmlns:a16="http://schemas.microsoft.com/office/drawing/2014/main" id="{70DB5AF4-C01E-C44D-39A5-A00D0118F3A5}"/>
              </a:ext>
            </a:extLst>
          </p:cNvPr>
          <p:cNvSpPr txBox="1"/>
          <p:nvPr/>
        </p:nvSpPr>
        <p:spPr>
          <a:xfrm>
            <a:off x="9716003"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0" name="标题 1">
            <a:extLst>
              <a:ext uri="{FF2B5EF4-FFF2-40B4-BE49-F238E27FC236}">
                <a16:creationId xmlns:a16="http://schemas.microsoft.com/office/drawing/2014/main" id="{6835F50D-196D-A4BE-F0EB-0189682844A1}"/>
              </a:ext>
            </a:extLst>
          </p:cNvPr>
          <p:cNvSpPr txBox="1"/>
          <p:nvPr/>
        </p:nvSpPr>
        <p:spPr>
          <a:xfrm>
            <a:off x="9801183" y="455450"/>
            <a:ext cx="163280" cy="176871"/>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1" name="标题 1">
            <a:extLst>
              <a:ext uri="{FF2B5EF4-FFF2-40B4-BE49-F238E27FC236}">
                <a16:creationId xmlns:a16="http://schemas.microsoft.com/office/drawing/2014/main" id="{57841403-AC27-7C4A-AAEB-E0E951AE5D3C}"/>
              </a:ext>
            </a:extLst>
          </p:cNvPr>
          <p:cNvSpPr txBox="1"/>
          <p:nvPr/>
        </p:nvSpPr>
        <p:spPr>
          <a:xfrm>
            <a:off x="11069703" y="402100"/>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2" name="标题 1">
            <a:extLst>
              <a:ext uri="{FF2B5EF4-FFF2-40B4-BE49-F238E27FC236}">
                <a16:creationId xmlns:a16="http://schemas.microsoft.com/office/drawing/2014/main" id="{82F1A838-06F2-54B5-1C53-A1BAACF689F5}"/>
              </a:ext>
            </a:extLst>
          </p:cNvPr>
          <p:cNvSpPr txBox="1"/>
          <p:nvPr/>
        </p:nvSpPr>
        <p:spPr>
          <a:xfrm>
            <a:off x="11136334" y="461920"/>
            <a:ext cx="197476" cy="182679"/>
          </a:xfrm>
          <a:custGeom>
            <a:avLst/>
            <a:gdLst>
              <a:gd name="connsiteX0" fmla="*/ 2136435 w 5834559"/>
              <a:gd name="connsiteY0" fmla="*/ 643126 h 5397372"/>
              <a:gd name="connsiteX1" fmla="*/ 3716657 w 5834559"/>
              <a:gd name="connsiteY1" fmla="*/ 643126 h 5397372"/>
              <a:gd name="connsiteX2" fmla="*/ 3716657 w 5834559"/>
              <a:gd name="connsiteY2" fmla="*/ 1064855 h 5397372"/>
              <a:gd name="connsiteX3" fmla="*/ 2136435 w 5834559"/>
              <a:gd name="connsiteY3" fmla="*/ 1064855 h 5397372"/>
              <a:gd name="connsiteX4" fmla="*/ 693741 w 5834559"/>
              <a:gd name="connsiteY4" fmla="*/ 643126 h 5397372"/>
              <a:gd name="connsiteX5" fmla="*/ 1550121 w 5834559"/>
              <a:gd name="connsiteY5" fmla="*/ 643126 h 5397372"/>
              <a:gd name="connsiteX6" fmla="*/ 1550121 w 5834559"/>
              <a:gd name="connsiteY6" fmla="*/ 1064855 h 5397372"/>
              <a:gd name="connsiteX7" fmla="*/ 693741 w 5834559"/>
              <a:gd name="connsiteY7" fmla="*/ 1064855 h 5397372"/>
              <a:gd name="connsiteX8" fmla="*/ 421729 w 5834559"/>
              <a:gd name="connsiteY8" fmla="*/ 1336867 h 5397372"/>
              <a:gd name="connsiteX9" fmla="*/ 421729 w 5834559"/>
              <a:gd name="connsiteY9" fmla="*/ 2079805 h 5397372"/>
              <a:gd name="connsiteX10" fmla="*/ 5412133 w 5834559"/>
              <a:gd name="connsiteY10" fmla="*/ 2079805 h 5397372"/>
              <a:gd name="connsiteX11" fmla="*/ 5412133 w 5834559"/>
              <a:gd name="connsiteY11" fmla="*/ 1336867 h 5397372"/>
              <a:gd name="connsiteX12" fmla="*/ 5140113 w 5834559"/>
              <a:gd name="connsiteY12" fmla="*/ 1064855 h 5397372"/>
              <a:gd name="connsiteX13" fmla="*/ 4302971 w 5834559"/>
              <a:gd name="connsiteY13" fmla="*/ 1064855 h 5397372"/>
              <a:gd name="connsiteX14" fmla="*/ 4302971 w 5834559"/>
              <a:gd name="connsiteY14" fmla="*/ 643126 h 5397372"/>
              <a:gd name="connsiteX15" fmla="*/ 5140113 w 5834559"/>
              <a:gd name="connsiteY15" fmla="*/ 643126 h 5397372"/>
              <a:gd name="connsiteX16" fmla="*/ 5834559 w 5834559"/>
              <a:gd name="connsiteY16" fmla="*/ 1336867 h 5397372"/>
              <a:gd name="connsiteX17" fmla="*/ 5834559 w 5834559"/>
              <a:gd name="connsiteY17" fmla="*/ 4703631 h 5397372"/>
              <a:gd name="connsiteX18" fmla="*/ 5140818 w 5834559"/>
              <a:gd name="connsiteY18" fmla="*/ 5397372 h 5397372"/>
              <a:gd name="connsiteX19" fmla="*/ 693741 w 5834559"/>
              <a:gd name="connsiteY19" fmla="*/ 5397372 h 5397372"/>
              <a:gd name="connsiteX20" fmla="*/ 0 w 5834559"/>
              <a:gd name="connsiteY20" fmla="*/ 4703631 h 5397372"/>
              <a:gd name="connsiteX21" fmla="*/ 0 w 5834559"/>
              <a:gd name="connsiteY21" fmla="*/ 2501529 h 5397372"/>
              <a:gd name="connsiteX22" fmla="*/ 0 w 5834559"/>
              <a:gd name="connsiteY22" fmla="*/ 2079805 h 5397372"/>
              <a:gd name="connsiteX23" fmla="*/ 0 w 5834559"/>
              <a:gd name="connsiteY23" fmla="*/ 1336867 h 5397372"/>
              <a:gd name="connsiteX24" fmla="*/ 693741 w 5834559"/>
              <a:gd name="connsiteY24" fmla="*/ 643126 h 5397372"/>
              <a:gd name="connsiteX25" fmla="*/ 3997242 w 5834559"/>
              <a:gd name="connsiteY25" fmla="*/ 0 h 5397372"/>
              <a:gd name="connsiteX26" fmla="*/ 4208106 w 5834559"/>
              <a:gd name="connsiteY26" fmla="*/ 210864 h 5397372"/>
              <a:gd name="connsiteX27" fmla="*/ 4208106 w 5834559"/>
              <a:gd name="connsiteY27" fmla="*/ 1506961 h 5397372"/>
              <a:gd name="connsiteX28" fmla="*/ 3997242 w 5834559"/>
              <a:gd name="connsiteY28" fmla="*/ 1718528 h 5397372"/>
              <a:gd name="connsiteX29" fmla="*/ 3786378 w 5834559"/>
              <a:gd name="connsiteY29" fmla="*/ 1507664 h 5397372"/>
              <a:gd name="connsiteX30" fmla="*/ 3786378 w 5834559"/>
              <a:gd name="connsiteY30" fmla="*/ 210864 h 5397372"/>
              <a:gd name="connsiteX31" fmla="*/ 3997242 w 5834559"/>
              <a:gd name="connsiteY31" fmla="*/ 0 h 5397372"/>
              <a:gd name="connsiteX32" fmla="*/ 1836609 w 5834559"/>
              <a:gd name="connsiteY32" fmla="*/ 0 h 5397372"/>
              <a:gd name="connsiteX33" fmla="*/ 2047469 w 5834559"/>
              <a:gd name="connsiteY33" fmla="*/ 210864 h 5397372"/>
              <a:gd name="connsiteX34" fmla="*/ 2047469 w 5834559"/>
              <a:gd name="connsiteY34" fmla="*/ 1506961 h 5397372"/>
              <a:gd name="connsiteX35" fmla="*/ 1836609 w 5834559"/>
              <a:gd name="connsiteY35" fmla="*/ 1718528 h 5397372"/>
              <a:gd name="connsiteX36" fmla="*/ 1625745 w 5834559"/>
              <a:gd name="connsiteY36" fmla="*/ 1507664 h 5397372"/>
              <a:gd name="connsiteX37" fmla="*/ 1625745 w 5834559"/>
              <a:gd name="connsiteY37" fmla="*/ 210864 h 5397372"/>
              <a:gd name="connsiteX38" fmla="*/ 1836609 w 5834559"/>
              <a:gd name="connsiteY38" fmla="*/ 0 h 5397372"/>
            </a:gdLst>
            <a:ahLst/>
            <a:cxnLst/>
            <a:rect l="l" t="t" r="r" b="b"/>
            <a:pathLst>
              <a:path w="5834559" h="5397372">
                <a:moveTo>
                  <a:pt x="2136435" y="643126"/>
                </a:moveTo>
                <a:lnTo>
                  <a:pt x="3716657" y="643126"/>
                </a:lnTo>
                <a:lnTo>
                  <a:pt x="3716657" y="1064855"/>
                </a:lnTo>
                <a:lnTo>
                  <a:pt x="2136435" y="1064855"/>
                </a:lnTo>
                <a:close/>
                <a:moveTo>
                  <a:pt x="693741" y="643126"/>
                </a:moveTo>
                <a:lnTo>
                  <a:pt x="1550121" y="643126"/>
                </a:lnTo>
                <a:lnTo>
                  <a:pt x="1550121" y="1064855"/>
                </a:lnTo>
                <a:lnTo>
                  <a:pt x="693741" y="1064855"/>
                </a:lnTo>
                <a:cubicBezTo>
                  <a:pt x="543320" y="1064855"/>
                  <a:pt x="421729" y="1187151"/>
                  <a:pt x="421729" y="1336867"/>
                </a:cubicBezTo>
                <a:lnTo>
                  <a:pt x="421729" y="2079805"/>
                </a:lnTo>
                <a:lnTo>
                  <a:pt x="5412133" y="2079805"/>
                </a:lnTo>
                <a:lnTo>
                  <a:pt x="5412133" y="1336867"/>
                </a:lnTo>
                <a:cubicBezTo>
                  <a:pt x="5412133" y="1186446"/>
                  <a:pt x="5289830" y="1064855"/>
                  <a:pt x="5140113" y="1064855"/>
                </a:cubicBezTo>
                <a:lnTo>
                  <a:pt x="4302971" y="1064855"/>
                </a:lnTo>
                <a:lnTo>
                  <a:pt x="4302971" y="643126"/>
                </a:lnTo>
                <a:lnTo>
                  <a:pt x="5140113" y="643126"/>
                </a:lnTo>
                <a:cubicBezTo>
                  <a:pt x="5523184" y="643126"/>
                  <a:pt x="5833854" y="953797"/>
                  <a:pt x="5834559" y="1336867"/>
                </a:cubicBezTo>
                <a:lnTo>
                  <a:pt x="5834559" y="4703631"/>
                </a:lnTo>
                <a:cubicBezTo>
                  <a:pt x="5834559" y="5085292"/>
                  <a:pt x="5522479" y="5397372"/>
                  <a:pt x="5140818" y="5397372"/>
                </a:cubicBezTo>
                <a:lnTo>
                  <a:pt x="693741" y="5397372"/>
                </a:lnTo>
                <a:cubicBezTo>
                  <a:pt x="312080" y="5397372"/>
                  <a:pt x="0" y="5085292"/>
                  <a:pt x="0" y="4703631"/>
                </a:cubicBezTo>
                <a:lnTo>
                  <a:pt x="0" y="2501529"/>
                </a:lnTo>
                <a:lnTo>
                  <a:pt x="0" y="2079805"/>
                </a:lnTo>
                <a:lnTo>
                  <a:pt x="0" y="1336867"/>
                </a:lnTo>
                <a:cubicBezTo>
                  <a:pt x="0" y="953797"/>
                  <a:pt x="310671" y="643126"/>
                  <a:pt x="693741" y="643126"/>
                </a:cubicBezTo>
                <a:close/>
                <a:moveTo>
                  <a:pt x="3997242" y="0"/>
                </a:moveTo>
                <a:cubicBezTo>
                  <a:pt x="4113920" y="0"/>
                  <a:pt x="4208106" y="94186"/>
                  <a:pt x="4208106" y="210864"/>
                </a:cubicBezTo>
                <a:lnTo>
                  <a:pt x="4208106" y="1506961"/>
                </a:lnTo>
                <a:cubicBezTo>
                  <a:pt x="4208106" y="1623639"/>
                  <a:pt x="4113920" y="1718528"/>
                  <a:pt x="3997242" y="1718528"/>
                </a:cubicBezTo>
                <a:cubicBezTo>
                  <a:pt x="3880564" y="1718528"/>
                  <a:pt x="3786378" y="1624342"/>
                  <a:pt x="3786378" y="1507664"/>
                </a:cubicBezTo>
                <a:lnTo>
                  <a:pt x="3786378" y="210864"/>
                </a:lnTo>
                <a:cubicBezTo>
                  <a:pt x="3786378" y="94186"/>
                  <a:pt x="3880564" y="0"/>
                  <a:pt x="3997242" y="0"/>
                </a:cubicBezTo>
                <a:close/>
                <a:moveTo>
                  <a:pt x="1836609" y="0"/>
                </a:moveTo>
                <a:cubicBezTo>
                  <a:pt x="1953287" y="0"/>
                  <a:pt x="2047469" y="94186"/>
                  <a:pt x="2047469" y="210864"/>
                </a:cubicBezTo>
                <a:lnTo>
                  <a:pt x="2047469" y="1506961"/>
                </a:lnTo>
                <a:cubicBezTo>
                  <a:pt x="2047469" y="1623639"/>
                  <a:pt x="1953287" y="1718528"/>
                  <a:pt x="1836609" y="1718528"/>
                </a:cubicBezTo>
                <a:cubicBezTo>
                  <a:pt x="1719932" y="1718528"/>
                  <a:pt x="1625745" y="1624342"/>
                  <a:pt x="1625745" y="1507664"/>
                </a:cubicBezTo>
                <a:lnTo>
                  <a:pt x="1625745" y="210864"/>
                </a:lnTo>
                <a:cubicBezTo>
                  <a:pt x="1625745" y="94186"/>
                  <a:pt x="1719932" y="0"/>
                  <a:pt x="1836609"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3" name="标题 1">
            <a:extLst>
              <a:ext uri="{FF2B5EF4-FFF2-40B4-BE49-F238E27FC236}">
                <a16:creationId xmlns:a16="http://schemas.microsoft.com/office/drawing/2014/main" id="{9A523D0D-B53C-B2C4-3308-2B37BCC58A2F}"/>
              </a:ext>
            </a:extLst>
          </p:cNvPr>
          <p:cNvSpPr txBox="1"/>
          <p:nvPr/>
        </p:nvSpPr>
        <p:spPr>
          <a:xfrm flipV="1">
            <a:off x="3633863" y="531297"/>
            <a:ext cx="5782026" cy="36000"/>
          </a:xfrm>
          <a:prstGeom prst="roundRect">
            <a:avLst>
              <a:gd name="adj" fmla="val 50000"/>
            </a:avLst>
          </a:prstGeom>
          <a:gradFill>
            <a:gsLst>
              <a:gs pos="0">
                <a:schemeClr val="accent1">
                  <a:lumMod val="20000"/>
                  <a:lumOff val="80000"/>
                  <a:alpha val="0"/>
                </a:schemeClr>
              </a:gs>
              <a:gs pos="100000">
                <a:schemeClr val="accent1"/>
              </a:gs>
            </a:gsLst>
            <a:lin ang="0" scaled="0"/>
          </a:gradFill>
          <a:ln w="12700" cap="sq">
            <a:noFill/>
            <a:miter/>
          </a:ln>
          <a:effectLst>
            <a:outerShdw blurRad="114300" dist="381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4" name="标题 1">
            <a:extLst>
              <a:ext uri="{FF2B5EF4-FFF2-40B4-BE49-F238E27FC236}">
                <a16:creationId xmlns:a16="http://schemas.microsoft.com/office/drawing/2014/main" id="{E090C932-C670-53B6-66EA-28432F720024}"/>
              </a:ext>
            </a:extLst>
          </p:cNvPr>
          <p:cNvSpPr txBox="1"/>
          <p:nvPr/>
        </p:nvSpPr>
        <p:spPr>
          <a:xfrm>
            <a:off x="802411" y="1457325"/>
            <a:ext cx="4533900" cy="3943350"/>
          </a:xfrm>
          <a:custGeom>
            <a:avLst/>
            <a:gdLst>
              <a:gd name="connsiteX0" fmla="*/ 0 w 4533900"/>
              <a:gd name="connsiteY0" fmla="*/ 0 h 3943350"/>
              <a:gd name="connsiteX1" fmla="*/ 4533900 w 4533900"/>
              <a:gd name="connsiteY1" fmla="*/ 0 h 3943350"/>
              <a:gd name="connsiteX2" fmla="*/ 4533900 w 4533900"/>
              <a:gd name="connsiteY2" fmla="*/ 385989 h 3943350"/>
              <a:gd name="connsiteX3" fmla="*/ 4510516 w 4533900"/>
              <a:gd name="connsiteY3" fmla="*/ 385989 h 3943350"/>
              <a:gd name="connsiteX4" fmla="*/ 4510516 w 4533900"/>
              <a:gd name="connsiteY4" fmla="*/ 23384 h 3943350"/>
              <a:gd name="connsiteX5" fmla="*/ 23384 w 4533900"/>
              <a:gd name="connsiteY5" fmla="*/ 23384 h 3943350"/>
              <a:gd name="connsiteX6" fmla="*/ 23384 w 4533900"/>
              <a:gd name="connsiteY6" fmla="*/ 3919966 h 3943350"/>
              <a:gd name="connsiteX7" fmla="*/ 4510516 w 4533900"/>
              <a:gd name="connsiteY7" fmla="*/ 3919966 h 3943350"/>
              <a:gd name="connsiteX8" fmla="*/ 4510516 w 4533900"/>
              <a:gd name="connsiteY8" fmla="*/ 3550104 h 3943350"/>
              <a:gd name="connsiteX9" fmla="*/ 4533900 w 4533900"/>
              <a:gd name="connsiteY9" fmla="*/ 3550104 h 3943350"/>
              <a:gd name="connsiteX10" fmla="*/ 4533900 w 4533900"/>
              <a:gd name="connsiteY10" fmla="*/ 3943350 h 3943350"/>
              <a:gd name="connsiteX11" fmla="*/ 0 w 4533900"/>
              <a:gd name="connsiteY11" fmla="*/ 3943350 h 3943350"/>
            </a:gdLst>
            <a:ahLst/>
            <a:cxnLst/>
            <a:rect l="l" t="t" r="r" b="b"/>
            <a:pathLst>
              <a:path w="4533900" h="3943350">
                <a:moveTo>
                  <a:pt x="0" y="0"/>
                </a:moveTo>
                <a:lnTo>
                  <a:pt x="4533900" y="0"/>
                </a:lnTo>
                <a:lnTo>
                  <a:pt x="4533900" y="385989"/>
                </a:lnTo>
                <a:lnTo>
                  <a:pt x="4510516" y="385989"/>
                </a:lnTo>
                <a:lnTo>
                  <a:pt x="4510516" y="23384"/>
                </a:lnTo>
                <a:lnTo>
                  <a:pt x="23384" y="23384"/>
                </a:lnTo>
                <a:lnTo>
                  <a:pt x="23384" y="3919966"/>
                </a:lnTo>
                <a:lnTo>
                  <a:pt x="4510516" y="3919966"/>
                </a:lnTo>
                <a:lnTo>
                  <a:pt x="4510516" y="3550104"/>
                </a:lnTo>
                <a:lnTo>
                  <a:pt x="4533900" y="3550104"/>
                </a:lnTo>
                <a:lnTo>
                  <a:pt x="4533900" y="3943350"/>
                </a:lnTo>
                <a:lnTo>
                  <a:pt x="0" y="3943350"/>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latin typeface="Times New Roman" panose="02020603050405020304" pitchFamily="18" charset="0"/>
              <a:cs typeface="Times New Roman" panose="02020603050405020304" pitchFamily="18" charset="0"/>
            </a:endParaRPr>
          </a:p>
        </p:txBody>
      </p:sp>
      <p:sp>
        <p:nvSpPr>
          <p:cNvPr id="15" name="标题 1">
            <a:extLst>
              <a:ext uri="{FF2B5EF4-FFF2-40B4-BE49-F238E27FC236}">
                <a16:creationId xmlns:a16="http://schemas.microsoft.com/office/drawing/2014/main" id="{198F8FCD-D441-DCF7-D3E0-0CC0348077E8}"/>
              </a:ext>
            </a:extLst>
          </p:cNvPr>
          <p:cNvSpPr txBox="1"/>
          <p:nvPr/>
        </p:nvSpPr>
        <p:spPr>
          <a:xfrm>
            <a:off x="986629" y="1856050"/>
            <a:ext cx="2181401" cy="1015663"/>
          </a:xfrm>
          <a:prstGeom prst="rect">
            <a:avLst/>
          </a:prstGeom>
          <a:noFill/>
          <a:ln>
            <a:noFill/>
          </a:ln>
        </p:spPr>
        <p:txBody>
          <a:bodyPr vert="horz" wrap="square" lIns="91440" tIns="45720" rIns="91440" bIns="0" rtlCol="0" anchor="b"/>
          <a:lstStyle/>
          <a:p>
            <a:pPr algn="r">
              <a:lnSpc>
                <a:spcPct val="110000"/>
              </a:lnSpc>
            </a:pPr>
            <a:r>
              <a:rPr kumimoji="1" lang="en-US" altLang="zh-CN" sz="600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PART</a:t>
            </a:r>
            <a:endParaRPr kumimoji="1" lang="zh-CN" altLang="en-US">
              <a:latin typeface="Times New Roman" panose="02020603050405020304" pitchFamily="18" charset="0"/>
              <a:cs typeface="Times New Roman" panose="02020603050405020304" pitchFamily="18" charset="0"/>
            </a:endParaRPr>
          </a:p>
        </p:txBody>
      </p:sp>
      <p:sp>
        <p:nvSpPr>
          <p:cNvPr id="16" name="标题 1">
            <a:extLst>
              <a:ext uri="{FF2B5EF4-FFF2-40B4-BE49-F238E27FC236}">
                <a16:creationId xmlns:a16="http://schemas.microsoft.com/office/drawing/2014/main" id="{5230BABE-112F-68E2-07A5-455757558C30}"/>
              </a:ext>
            </a:extLst>
          </p:cNvPr>
          <p:cNvSpPr txBox="1"/>
          <p:nvPr/>
        </p:nvSpPr>
        <p:spPr>
          <a:xfrm>
            <a:off x="3258775" y="952719"/>
            <a:ext cx="1411548" cy="1918994"/>
          </a:xfrm>
          <a:prstGeom prst="rect">
            <a:avLst/>
          </a:prstGeom>
          <a:noFill/>
          <a:ln>
            <a:noFill/>
          </a:ln>
        </p:spPr>
        <p:txBody>
          <a:bodyPr vert="horz" wrap="square" lIns="91440" tIns="45720" rIns="91440" bIns="0" rtlCol="0" anchor="b"/>
          <a:lstStyle/>
          <a:p>
            <a:pPr algn="l">
              <a:lnSpc>
                <a:spcPct val="110000"/>
              </a:lnSpc>
            </a:pPr>
            <a:r>
              <a:rPr kumimoji="1" lang="en-US" altLang="zh-CN" sz="6000" dirty="0">
                <a:ln w="12700">
                  <a:noFill/>
                </a:ln>
                <a:solidFill>
                  <a:srgbClr val="D7712C">
                    <a:alpha val="100000"/>
                  </a:srgbClr>
                </a:solidFill>
                <a:latin typeface="Times New Roman" panose="02020603050405020304" pitchFamily="18" charset="0"/>
                <a:ea typeface="Source Han Sans CN Bold"/>
                <a:cs typeface="Times New Roman" panose="02020603050405020304" pitchFamily="18" charset="0"/>
              </a:rPr>
              <a:t>06</a:t>
            </a:r>
            <a:endParaRPr kumimoji="1" lang="zh-CN" altLang="en-US" dirty="0">
              <a:latin typeface="Times New Roman" panose="02020603050405020304" pitchFamily="18" charset="0"/>
              <a:cs typeface="Times New Roman" panose="02020603050405020304" pitchFamily="18" charset="0"/>
            </a:endParaRPr>
          </a:p>
        </p:txBody>
      </p:sp>
      <p:sp>
        <p:nvSpPr>
          <p:cNvPr id="17" name="标题 1">
            <a:extLst>
              <a:ext uri="{FF2B5EF4-FFF2-40B4-BE49-F238E27FC236}">
                <a16:creationId xmlns:a16="http://schemas.microsoft.com/office/drawing/2014/main" id="{37379CA7-2397-B8F3-E65A-5554D77776B9}"/>
              </a:ext>
            </a:extLst>
          </p:cNvPr>
          <p:cNvSpPr txBox="1"/>
          <p:nvPr/>
        </p:nvSpPr>
        <p:spPr>
          <a:xfrm>
            <a:off x="4670323" y="2384076"/>
            <a:ext cx="2713918" cy="2089847"/>
          </a:xfrm>
          <a:prstGeom prst="rect">
            <a:avLst/>
          </a:prstGeom>
          <a:noFill/>
          <a:ln>
            <a:noFill/>
          </a:ln>
        </p:spPr>
        <p:txBody>
          <a:bodyPr vert="horz" wrap="square" lIns="0" tIns="45720" rIns="91440" bIns="45720" rtlCol="0" anchor="ctr"/>
          <a:lstStyle/>
          <a:p>
            <a:pPr algn="l">
              <a:lnSpc>
                <a:spcPct val="130000"/>
              </a:lnSpc>
            </a:pPr>
            <a:r>
              <a:rPr kumimoji="1" lang="en-US" altLang="zh-CN" sz="4400" dirty="0">
                <a:ln w="12700">
                  <a:noFill/>
                </a:ln>
                <a:solidFill>
                  <a:srgbClr val="FFFFFF">
                    <a:alpha val="100000"/>
                  </a:srgbClr>
                </a:solidFill>
                <a:latin typeface="Times New Roman" panose="02020603050405020304" pitchFamily="18" charset="0"/>
                <a:ea typeface="Source Han Sans CN Bold"/>
                <a:cs typeface="Times New Roman" panose="02020603050405020304" pitchFamily="18" charset="0"/>
              </a:rPr>
              <a:t>References</a:t>
            </a:r>
            <a:endParaRPr kumimoji="1" lang="zh-CN" altLang="en-US"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9312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1E768-2ACC-C324-2402-2E888066E694}"/>
            </a:ext>
          </a:extLst>
        </p:cNvPr>
        <p:cNvGrpSpPr/>
        <p:nvPr/>
      </p:nvGrpSpPr>
      <p:grpSpPr>
        <a:xfrm>
          <a:off x="0" y="0"/>
          <a:ext cx="0" cy="0"/>
          <a:chOff x="0" y="0"/>
          <a:chExt cx="0" cy="0"/>
        </a:xfrm>
      </p:grpSpPr>
      <p:sp>
        <p:nvSpPr>
          <p:cNvPr id="2" name="标题 1">
            <a:extLst>
              <a:ext uri="{FF2B5EF4-FFF2-40B4-BE49-F238E27FC236}">
                <a16:creationId xmlns:a16="http://schemas.microsoft.com/office/drawing/2014/main" id="{9CD4E05A-7BC6-2F91-0C7C-CC92681B5E66}"/>
              </a:ext>
            </a:extLst>
          </p:cNvPr>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a:extLst>
              <a:ext uri="{FF2B5EF4-FFF2-40B4-BE49-F238E27FC236}">
                <a16:creationId xmlns:a16="http://schemas.microsoft.com/office/drawing/2014/main" id="{66E7F7C8-4EF5-2480-975F-A4DDFF8BABCF}"/>
              </a:ext>
            </a:extLst>
          </p:cNvPr>
          <p:cNvSpPr txBox="1"/>
          <p:nvPr/>
        </p:nvSpPr>
        <p:spPr>
          <a:xfrm rot="10800000">
            <a:off x="-1" y="3191527"/>
            <a:ext cx="12192000" cy="3666473"/>
          </a:xfrm>
          <a:custGeom>
            <a:avLst/>
            <a:gdLst>
              <a:gd name="connsiteX0" fmla="*/ 0 w 12192000"/>
              <a:gd name="connsiteY0" fmla="*/ 3666470 h 3666473"/>
              <a:gd name="connsiteX1" fmla="*/ 0 w 12192000"/>
              <a:gd name="connsiteY1" fmla="*/ 1091228 h 3666473"/>
              <a:gd name="connsiteX2" fmla="*/ 1175317 w 12192000"/>
              <a:gd name="connsiteY2" fmla="*/ 0 h 3666473"/>
              <a:gd name="connsiteX3" fmla="*/ 3949008 w 12192000"/>
              <a:gd name="connsiteY3" fmla="*/ 0 h 3666473"/>
              <a:gd name="connsiteX4" fmla="*/ 12192000 w 12192000"/>
              <a:gd name="connsiteY4" fmla="*/ 3666473 h 3666473"/>
              <a:gd name="connsiteX5" fmla="*/ 8242987 w 12192000"/>
              <a:gd name="connsiteY5" fmla="*/ 0 h 3666473"/>
              <a:gd name="connsiteX6" fmla="*/ 11016680 w 12192000"/>
              <a:gd name="connsiteY6" fmla="*/ 0 h 3666473"/>
              <a:gd name="connsiteX7" fmla="*/ 12192000 w 12192000"/>
              <a:gd name="connsiteY7" fmla="*/ 1091230 h 3666473"/>
            </a:gdLst>
            <a:ahLst/>
            <a:cxnLst/>
            <a:rect l="l" t="t" r="r" b="b"/>
            <a:pathLst>
              <a:path w="12192000" h="3666473">
                <a:moveTo>
                  <a:pt x="0" y="3666470"/>
                </a:moveTo>
                <a:lnTo>
                  <a:pt x="0" y="1091228"/>
                </a:lnTo>
                <a:lnTo>
                  <a:pt x="1175317" y="0"/>
                </a:lnTo>
                <a:lnTo>
                  <a:pt x="3949008" y="0"/>
                </a:lnTo>
                <a:close/>
                <a:moveTo>
                  <a:pt x="12192000" y="3666473"/>
                </a:moveTo>
                <a:lnTo>
                  <a:pt x="8242987" y="0"/>
                </a:lnTo>
                <a:lnTo>
                  <a:pt x="11016680" y="0"/>
                </a:lnTo>
                <a:lnTo>
                  <a:pt x="12192000" y="1091230"/>
                </a:lnTo>
                <a:close/>
              </a:path>
            </a:pathLst>
          </a:custGeom>
          <a:solidFill>
            <a:schemeClr val="bg1">
              <a:lumMod val="95000"/>
              <a:alpha val="40000"/>
            </a:schemeClr>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8" name="标题 1">
            <a:extLst>
              <a:ext uri="{FF2B5EF4-FFF2-40B4-BE49-F238E27FC236}">
                <a16:creationId xmlns:a16="http://schemas.microsoft.com/office/drawing/2014/main" id="{0673F66F-E664-873B-EA4E-0AC14095DF39}"/>
              </a:ext>
            </a:extLst>
          </p:cNvPr>
          <p:cNvSpPr txBox="1"/>
          <p:nvPr/>
        </p:nvSpPr>
        <p:spPr>
          <a:xfrm>
            <a:off x="774663" y="248732"/>
            <a:ext cx="10377569" cy="536419"/>
          </a:xfrm>
          <a:prstGeom prst="rect">
            <a:avLst/>
          </a:prstGeom>
          <a:noFill/>
          <a:ln>
            <a:noFill/>
          </a:ln>
        </p:spPr>
        <p:txBody>
          <a:bodyPr vert="horz" wrap="square" lIns="0" tIns="0" rIns="0" bIns="0" rtlCol="0" anchor="t"/>
          <a:lstStyle/>
          <a:p>
            <a:pPr algn="l">
              <a:lnSpc>
                <a:spcPct val="130000"/>
              </a:lnSpc>
            </a:pPr>
            <a:endParaRPr kumimoji="1" lang="zh-CN" altLang="en-US" b="1" dirty="0">
              <a:latin typeface="Times New Roman" panose="02020603050405020304" pitchFamily="18" charset="0"/>
              <a:cs typeface="Times New Roman" panose="02020603050405020304" pitchFamily="18" charset="0"/>
            </a:endParaRPr>
          </a:p>
        </p:txBody>
      </p:sp>
      <p:sp>
        <p:nvSpPr>
          <p:cNvPr id="9" name="标题 1">
            <a:extLst>
              <a:ext uri="{FF2B5EF4-FFF2-40B4-BE49-F238E27FC236}">
                <a16:creationId xmlns:a16="http://schemas.microsoft.com/office/drawing/2014/main" id="{F848B6DC-0AB2-DABB-96FA-0CDC8AD9C19F}"/>
              </a:ext>
            </a:extLst>
          </p:cNvPr>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0" name="标题 1">
            <a:extLst>
              <a:ext uri="{FF2B5EF4-FFF2-40B4-BE49-F238E27FC236}">
                <a16:creationId xmlns:a16="http://schemas.microsoft.com/office/drawing/2014/main" id="{3AB80518-4611-10C5-A536-D80DC9572916}"/>
              </a:ext>
            </a:extLst>
          </p:cNvPr>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1" name="文本框 10">
            <a:extLst>
              <a:ext uri="{FF2B5EF4-FFF2-40B4-BE49-F238E27FC236}">
                <a16:creationId xmlns:a16="http://schemas.microsoft.com/office/drawing/2014/main" id="{2A3A8BB2-42E9-6432-35BF-DB4B7C861107}"/>
              </a:ext>
            </a:extLst>
          </p:cNvPr>
          <p:cNvSpPr txBox="1"/>
          <p:nvPr/>
        </p:nvSpPr>
        <p:spPr>
          <a:xfrm>
            <a:off x="473027" y="842808"/>
            <a:ext cx="11245944" cy="5693866"/>
          </a:xfrm>
          <a:prstGeom prst="rect">
            <a:avLst/>
          </a:prstGeom>
          <a:noFill/>
        </p:spPr>
        <p:txBody>
          <a:bodyPr wrap="square" rtlCol="0">
            <a:spAutoFit/>
          </a:bodyPr>
          <a:lstStyle/>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Al-</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Zoubi</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M.O.,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Masa’deh</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R.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Twaissi</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N.M. (2025) ‘Exploring the relationship among structured-on-the job training, mentoring, job rotation, work environment factors and tacit knowledge transfer’,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VINE Journal of Information and Knowledge Management Systems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55(1), pp. 240–267.</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Awoyemi, O.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(2025) ‘A comprehensive publicity strategy model for solving advocacy and stakeholder engagement challenges in small businesses’,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Gulf Journal of Advance Business Research</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3(1), pp. 282–292.</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Bano, Y., Omar, S.S. and Ismail, F. (2022) ‘Succession planning best practices for organizations: A systematic literature review approach’,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International Journal of Global Optimization and Its Application</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1(1), pp. 39–48.</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Bhadri</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G.N. and Patil, L.R. (2022) ‘Blended learning: An effective approach for online teaching and learning’,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Journal of Engineering Education Transformations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pp. 53–60.</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Cho, N., Kim, J. and Yu, G. (2024) ‘Analysis of Factors that Affect the Successors’ Managerial Capability and the Willingness to Succeed with a focus on Digital Capability’,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The Journal of Information Systems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33(3), pp. 19–49.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2"/>
              </a:rPr>
              <a:t>https://doi.org/10.5859/KAIS.2024.33.3.19</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Fries, A.,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Kammerlander</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N.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Leitterstorf</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M. (2021) ‘Leadership styles and leadership behaviors in family firms: A systematic literature review’,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Journal of Family Business Strategy</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12(1), p. 100374.</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Galeazzo, A., Furlan, A. and Vinelli, A. (2021) ‘The role of employees’ participation and managers’ authority on continuous improvement and performance’,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International Journal of Operations &amp; Production Management</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41(13), pp. 34–64.</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Grocutt</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(2022) ‘Can mentoring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programmes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develop leadership?’,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Human Resource Development International</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25(4), pp. 404–414.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3"/>
              </a:rPr>
              <a:t>https://doi.org/10.1080/13678868.2020.1850090</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Hadi, T.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Marpaung</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A.B. (2023) ‘Transformational Leadership &amp; Knowledge Management Impact on Organization Performance: A Systematic Review’, </a:t>
            </a:r>
            <a:r>
              <a:rPr lang="en-US" altLang="zh-CN" sz="1400" i="1" kern="100" dirty="0" err="1">
                <a:effectLst/>
                <a:latin typeface="Times New Roman" panose="02020603050405020304" pitchFamily="18" charset="0"/>
                <a:ea typeface="楷体" panose="02010609060101010101" pitchFamily="49" charset="-122"/>
                <a:cs typeface="Times New Roman" panose="02020603050405020304" pitchFamily="18" charset="0"/>
              </a:rPr>
              <a:t>Aptisi</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 Transactions on </a:t>
            </a:r>
            <a:r>
              <a:rPr lang="en-US" altLang="zh-CN" sz="1400" i="1" kern="100" dirty="0" err="1">
                <a:effectLst/>
                <a:latin typeface="Times New Roman" panose="02020603050405020304" pitchFamily="18" charset="0"/>
                <a:ea typeface="楷体" panose="02010609060101010101" pitchFamily="49" charset="-122"/>
                <a:cs typeface="Times New Roman" panose="02020603050405020304" pitchFamily="18" charset="0"/>
              </a:rPr>
              <a:t>Technopreneurship</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 (ATT)</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5(1), pp. 64–72.</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Handy, C. (2024) ‘Managing the dream’, in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Learning organizations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Productivity Press, pp. 45–56.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4"/>
              </a:rPr>
              <a:t>https://www.taylorfrancis.com/chapters/edit/10.4324/9781003578840-4/managing-dream-charles-handy</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(Accessed: 3 May 2025).</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Hausmann, A.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Zischler</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L. (2023) ‘Leadership Tools for Evaluation’, in Hausmann, A.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Zischler</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L.,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Leadership in Arts </a:t>
            </a:r>
            <a:r>
              <a:rPr lang="en-US" altLang="zh-CN" sz="1400" i="1" kern="100" dirty="0" err="1">
                <a:effectLst/>
                <a:latin typeface="Times New Roman" panose="02020603050405020304" pitchFamily="18" charset="0"/>
                <a:ea typeface="楷体" panose="02010609060101010101" pitchFamily="49" charset="-122"/>
                <a:cs typeface="Times New Roman" panose="02020603050405020304" pitchFamily="18" charset="0"/>
              </a:rPr>
              <a:t>Organisations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Cham: Springer International Publishing, pp. 141–157.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5"/>
              </a:rPr>
              <a:t>https://doi.org/10.1007/978-3-031-40191-6_8</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Healy, M.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(2023) ‘LinkedIn as a pedagogical tool for careers and employability learning: a scoping review of the literature’,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Education + Training</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65(1), pp. 106–125. </a:t>
            </a:r>
            <a:r>
              <a:rPr lang="fr-FR"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Available</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at: </a:t>
            </a:r>
            <a:r>
              <a:rPr lang="fr-FR"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6"/>
              </a:rPr>
              <a:t>https://doi.org/10.1108/ET-01-2022-0004</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a:pP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Hogan, R. </a:t>
            </a:r>
            <a:r>
              <a:rPr lang="fr-FR"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(2021) ‘Twenty years on the dark side: Six lessons about bad leadership.’,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Consulting Psychology Journal: Practice and Research</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73(3), p. 199.</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21784172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FBEAE1-16DD-61DC-6E89-F85605D79A40}"/>
            </a:ext>
          </a:extLst>
        </p:cNvPr>
        <p:cNvGrpSpPr/>
        <p:nvPr/>
      </p:nvGrpSpPr>
      <p:grpSpPr>
        <a:xfrm>
          <a:off x="0" y="0"/>
          <a:ext cx="0" cy="0"/>
          <a:chOff x="0" y="0"/>
          <a:chExt cx="0" cy="0"/>
        </a:xfrm>
      </p:grpSpPr>
      <p:sp>
        <p:nvSpPr>
          <p:cNvPr id="2" name="标题 1">
            <a:extLst>
              <a:ext uri="{FF2B5EF4-FFF2-40B4-BE49-F238E27FC236}">
                <a16:creationId xmlns:a16="http://schemas.microsoft.com/office/drawing/2014/main" id="{E990031B-A735-F1DD-CB7F-479BACDD0783}"/>
              </a:ext>
            </a:extLst>
          </p:cNvPr>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a:extLst>
              <a:ext uri="{FF2B5EF4-FFF2-40B4-BE49-F238E27FC236}">
                <a16:creationId xmlns:a16="http://schemas.microsoft.com/office/drawing/2014/main" id="{D687A5E1-04CF-8A06-D0C8-FE2B7CB1C76A}"/>
              </a:ext>
            </a:extLst>
          </p:cNvPr>
          <p:cNvSpPr txBox="1"/>
          <p:nvPr/>
        </p:nvSpPr>
        <p:spPr>
          <a:xfrm rot="10800000">
            <a:off x="-1" y="3191527"/>
            <a:ext cx="12192000" cy="3666473"/>
          </a:xfrm>
          <a:custGeom>
            <a:avLst/>
            <a:gdLst>
              <a:gd name="connsiteX0" fmla="*/ 0 w 12192000"/>
              <a:gd name="connsiteY0" fmla="*/ 3666470 h 3666473"/>
              <a:gd name="connsiteX1" fmla="*/ 0 w 12192000"/>
              <a:gd name="connsiteY1" fmla="*/ 1091228 h 3666473"/>
              <a:gd name="connsiteX2" fmla="*/ 1175317 w 12192000"/>
              <a:gd name="connsiteY2" fmla="*/ 0 h 3666473"/>
              <a:gd name="connsiteX3" fmla="*/ 3949008 w 12192000"/>
              <a:gd name="connsiteY3" fmla="*/ 0 h 3666473"/>
              <a:gd name="connsiteX4" fmla="*/ 12192000 w 12192000"/>
              <a:gd name="connsiteY4" fmla="*/ 3666473 h 3666473"/>
              <a:gd name="connsiteX5" fmla="*/ 8242987 w 12192000"/>
              <a:gd name="connsiteY5" fmla="*/ 0 h 3666473"/>
              <a:gd name="connsiteX6" fmla="*/ 11016680 w 12192000"/>
              <a:gd name="connsiteY6" fmla="*/ 0 h 3666473"/>
              <a:gd name="connsiteX7" fmla="*/ 12192000 w 12192000"/>
              <a:gd name="connsiteY7" fmla="*/ 1091230 h 3666473"/>
            </a:gdLst>
            <a:ahLst/>
            <a:cxnLst/>
            <a:rect l="l" t="t" r="r" b="b"/>
            <a:pathLst>
              <a:path w="12192000" h="3666473">
                <a:moveTo>
                  <a:pt x="0" y="3666470"/>
                </a:moveTo>
                <a:lnTo>
                  <a:pt x="0" y="1091228"/>
                </a:lnTo>
                <a:lnTo>
                  <a:pt x="1175317" y="0"/>
                </a:lnTo>
                <a:lnTo>
                  <a:pt x="3949008" y="0"/>
                </a:lnTo>
                <a:close/>
                <a:moveTo>
                  <a:pt x="12192000" y="3666473"/>
                </a:moveTo>
                <a:lnTo>
                  <a:pt x="8242987" y="0"/>
                </a:lnTo>
                <a:lnTo>
                  <a:pt x="11016680" y="0"/>
                </a:lnTo>
                <a:lnTo>
                  <a:pt x="12192000" y="1091230"/>
                </a:lnTo>
                <a:close/>
              </a:path>
            </a:pathLst>
          </a:custGeom>
          <a:solidFill>
            <a:schemeClr val="bg1">
              <a:lumMod val="95000"/>
              <a:alpha val="40000"/>
            </a:schemeClr>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8" name="标题 1">
            <a:extLst>
              <a:ext uri="{FF2B5EF4-FFF2-40B4-BE49-F238E27FC236}">
                <a16:creationId xmlns:a16="http://schemas.microsoft.com/office/drawing/2014/main" id="{0500B764-BC47-E5D4-703A-545DEE51A669}"/>
              </a:ext>
            </a:extLst>
          </p:cNvPr>
          <p:cNvSpPr txBox="1"/>
          <p:nvPr/>
        </p:nvSpPr>
        <p:spPr>
          <a:xfrm>
            <a:off x="774663" y="248732"/>
            <a:ext cx="10377569" cy="536419"/>
          </a:xfrm>
          <a:prstGeom prst="rect">
            <a:avLst/>
          </a:prstGeom>
          <a:noFill/>
          <a:ln>
            <a:noFill/>
          </a:ln>
        </p:spPr>
        <p:txBody>
          <a:bodyPr vert="horz" wrap="square" lIns="0" tIns="0" rIns="0" bIns="0" rtlCol="0" anchor="t"/>
          <a:lstStyle/>
          <a:p>
            <a:pPr algn="l">
              <a:lnSpc>
                <a:spcPct val="130000"/>
              </a:lnSpc>
            </a:pPr>
            <a:endParaRPr kumimoji="1" lang="zh-CN" altLang="en-US" b="1" dirty="0">
              <a:latin typeface="Times New Roman" panose="02020603050405020304" pitchFamily="18" charset="0"/>
              <a:cs typeface="Times New Roman" panose="02020603050405020304" pitchFamily="18" charset="0"/>
            </a:endParaRPr>
          </a:p>
        </p:txBody>
      </p:sp>
      <p:sp>
        <p:nvSpPr>
          <p:cNvPr id="9" name="标题 1">
            <a:extLst>
              <a:ext uri="{FF2B5EF4-FFF2-40B4-BE49-F238E27FC236}">
                <a16:creationId xmlns:a16="http://schemas.microsoft.com/office/drawing/2014/main" id="{176412FF-1513-57E2-4552-FB1653136B51}"/>
              </a:ext>
            </a:extLst>
          </p:cNvPr>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0" name="标题 1">
            <a:extLst>
              <a:ext uri="{FF2B5EF4-FFF2-40B4-BE49-F238E27FC236}">
                <a16:creationId xmlns:a16="http://schemas.microsoft.com/office/drawing/2014/main" id="{1B6B71AF-142D-8AFB-54EB-4BE55BB0E0C5}"/>
              </a:ext>
            </a:extLst>
          </p:cNvPr>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1" name="文本框 10">
            <a:extLst>
              <a:ext uri="{FF2B5EF4-FFF2-40B4-BE49-F238E27FC236}">
                <a16:creationId xmlns:a16="http://schemas.microsoft.com/office/drawing/2014/main" id="{A48F12BD-0248-01CF-AE47-E8CB283F0A27}"/>
              </a:ext>
            </a:extLst>
          </p:cNvPr>
          <p:cNvSpPr txBox="1"/>
          <p:nvPr/>
        </p:nvSpPr>
        <p:spPr>
          <a:xfrm>
            <a:off x="454372" y="654368"/>
            <a:ext cx="11245944" cy="6309420"/>
          </a:xfrm>
          <a:prstGeom prst="rect">
            <a:avLst/>
          </a:prstGeom>
          <a:noFill/>
        </p:spPr>
        <p:txBody>
          <a:bodyPr wrap="square" rtlCol="0">
            <a:spAutoFit/>
          </a:bodyPr>
          <a:lstStyle/>
          <a:p>
            <a:pPr marL="342900" lvl="0" indent="-342900" algn="just">
              <a:buFont typeface="+mj-lt"/>
              <a:buAutoNum type="arabicPeriod" startAt="14"/>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Kapur, R. (2021) ‘Scarcity of Resources: Impediment within the Course of Progression of Organizations’.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2"/>
              </a:rPr>
              <a:t>https://www.ijml.latticescipub.com/wp-content/uploads/papers/v1i2/B208404021024.pdf</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(Accessed: 4 May 2025).</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Kopsidas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O. (2021) ‘The 360-degree feedback model as a tool of total quality management’,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Economics world</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9(1), pp. 1–11.</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Lestari, A.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(2023) ‘The Effect of Position Promotion, Training, Leadership Style on Employee Career Development in One of the Start Up Companies’,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West Science Business and Management</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1(03), pp. 157–168.</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Liu, X.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Atinc</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G. (2021) ‘CEO selection, reference setting,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postsuccession</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strategic change’,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Management Decision</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59(2), pp. 258–284.</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Luna, R. (2025) ‘Talent Management Strategy and Mindset’, in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Developing Managerial Skills for Global Business Success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IGI Global Scientific Publishing, pp. 31–44.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3"/>
              </a:rPr>
              <a:t>https://www.igi-global.com/chapter/talent-management-strategy-and-mindset/362014</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(Accessed: 3 May 2025).</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Manu, A. (2022) ‘Transformational leadership’, in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The Philosophy of Disruption: From Transition to Transformational Change</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Emerald Publishing Limited, pp. 67–77.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4"/>
              </a:rPr>
              <a:t>https://www.emerald.com/insight/content/doi/10.1108/978-1-80262-849-420221006/full/html</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(Accessed: 26 April 2025).</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Nevarez, C.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(2023)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Leadership theory and the community college: Applying theory to practice</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Routledge.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5"/>
              </a:rPr>
              <a:t>https://www.taylorfrancis.com/books/mono/10.4324/9781003445586/leadership-theory-community-college-rose-penrose-carlos-nevarez-luke-wood-eduardo-padr%C3%B3n</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(Accessed: 30 April 2025).</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Nyfoudi</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M.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Tasoulis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K. (2021) ‘Effective coaching for high-potentials: A talent management approach’, in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The Routledge companion to talent management</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Routledge, pp. 471–482.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6"/>
              </a:rPr>
              <a:t>https://www.taylorfrancis.com/chapters/edit/10.4324/9781315474687-37/effective-coaching-high-potentials-margarita-nyfoudi-konstantinos-tasoulis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(Accessed: 3 May 2025).</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Ogunsola, K.O., Balogun, E.D. and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Ogunmokun</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A.S. (2021) ‘Enhancing financial integrity through an advanced internal audit risk assessment and governance model’,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International Journal of Multidisciplinary Research and Growth Evaluation</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2(1), pp. 781–790.</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Paresashvili</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N.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(2021) ‘Conflict management impact on the employee productivity’,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SHS Web of Conferences</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Edited by L. Weis, V. Koval, and J.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Lapuh</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Bele, 111, p. 01010. </a:t>
            </a:r>
            <a:r>
              <a:rPr lang="fr-FR"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Available</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at: </a:t>
            </a:r>
            <a:r>
              <a:rPr lang="fr-FR"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7"/>
              </a:rPr>
              <a:t>https://doi.org/10.1051/shsconf/202111101010</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fr-FR"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Patki</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S. </a:t>
            </a:r>
            <a:r>
              <a:rPr lang="fr-FR"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(2021) ‘</a:t>
            </a:r>
            <a:r>
              <a:rPr lang="en-US"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Personalised</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employee training’, in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2021 International Conference on Communication information and Computing Technology (ICCICT)</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IEEE, pp. 1–6.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8"/>
              </a:rPr>
              <a:t>https://ieeexplore.ieee.org/abstract/document/9510056/</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(Accessed: 30 April 2025).</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Patro, C.S. (2022) ‘Cross-Cultural Communication in the Digital Business Environment’, in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Handbook of Research on Building Greener Economics and Adopting Digital Tools in the Era of Climate Change</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IGI Global, pp. 121–140.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9"/>
              </a:rPr>
              <a:t>https://www.igi-global.com/chapter/cross-cultural-communication-in-the-digital-business-environment/309800</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(Accessed: 26 April 2025).</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r>
              <a:rPr lang="fr-FR" altLang="zh-CN" sz="1400" kern="100" dirty="0" err="1">
                <a:effectLst/>
                <a:latin typeface="Times New Roman" panose="02020603050405020304" pitchFamily="18" charset="0"/>
                <a:ea typeface="楷体" panose="02010609060101010101" pitchFamily="49" charset="-122"/>
                <a:cs typeface="Times New Roman" panose="02020603050405020304" pitchFamily="18" charset="0"/>
              </a:rPr>
              <a:t>Rajagopal</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N.K. </a:t>
            </a:r>
            <a:r>
              <a:rPr lang="fr-FR"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et al.</a:t>
            </a:r>
            <a:r>
              <a:rPr lang="fr-FR"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(2022) ‘Future of Business Culture: An Artificial Intelligence-Driven Digital Framework for Organization Decision-Making Process’, </a:t>
            </a:r>
            <a:r>
              <a:rPr lang="en-US" altLang="zh-CN" sz="1400" i="1" kern="100" dirty="0">
                <a:effectLst/>
                <a:latin typeface="Times New Roman" panose="02020603050405020304" pitchFamily="18" charset="0"/>
                <a:ea typeface="楷体" panose="02010609060101010101" pitchFamily="49" charset="-122"/>
                <a:cs typeface="Times New Roman" panose="02020603050405020304" pitchFamily="18" charset="0"/>
              </a:rPr>
              <a:t>Complexity</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 2022(1), p. 7796507. Available at: </a:t>
            </a:r>
            <a:r>
              <a:rPr lang="en-US" altLang="zh-CN" sz="1400"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10"/>
              </a:rPr>
              <a:t>https://doi.org/10.1155/2022/7796507</a:t>
            </a:r>
            <a:r>
              <a:rPr lang="en-US" altLang="zh-CN" sz="1400" kern="100" dirty="0">
                <a:effectLst/>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400"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14"/>
            </a:pPr>
            <a:endParaRPr lang="zh-CN" altLang="zh-CN" sz="1100"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12123818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5B39E-34BF-A2B5-EACF-46697DAB7330}"/>
            </a:ext>
          </a:extLst>
        </p:cNvPr>
        <p:cNvGrpSpPr/>
        <p:nvPr/>
      </p:nvGrpSpPr>
      <p:grpSpPr>
        <a:xfrm>
          <a:off x="0" y="0"/>
          <a:ext cx="0" cy="0"/>
          <a:chOff x="0" y="0"/>
          <a:chExt cx="0" cy="0"/>
        </a:xfrm>
      </p:grpSpPr>
      <p:sp>
        <p:nvSpPr>
          <p:cNvPr id="2" name="标题 1">
            <a:extLst>
              <a:ext uri="{FF2B5EF4-FFF2-40B4-BE49-F238E27FC236}">
                <a16:creationId xmlns:a16="http://schemas.microsoft.com/office/drawing/2014/main" id="{988982BD-36D1-1AA0-D299-B807267F81FF}"/>
              </a:ext>
            </a:extLst>
          </p:cNvPr>
          <p:cNvSpPr txBox="1"/>
          <p:nvPr/>
        </p:nvSpPr>
        <p:spPr>
          <a:xfrm>
            <a:off x="0" y="-383"/>
            <a:ext cx="12192000" cy="6858767"/>
          </a:xfrm>
          <a:prstGeom prst="rect">
            <a:avLst/>
          </a:prstGeom>
          <a:gradFill>
            <a:gsLst>
              <a:gs pos="53000">
                <a:schemeClr val="bg1">
                  <a:alpha val="100000"/>
                </a:schemeClr>
              </a:gs>
              <a:gs pos="100000">
                <a:schemeClr val="accent1">
                  <a:lumMod val="20000"/>
                  <a:lumOff val="80000"/>
                  <a:alpha val="100000"/>
                </a:schemeClr>
              </a:gs>
            </a:gsLst>
            <a:lin ang="5400000" scaled="0"/>
          </a:gradFill>
          <a:ln w="9525" cap="sq">
            <a:noFill/>
            <a:miter/>
          </a:ln>
        </p:spPr>
        <p:txBody>
          <a:bodyPr vert="horz" wrap="square" lIns="91440" tIns="45720" rIns="91440" bIns="45720" rtlCol="0" anchor="ctr"/>
          <a:lstStyle/>
          <a:p>
            <a:pPr algn="ctr">
              <a:lnSpc>
                <a:spcPct val="110000"/>
              </a:lnSpc>
            </a:pPr>
            <a:endParaRPr kumimoji="1" lang="zh-CN" altLang="en-US"/>
          </a:p>
        </p:txBody>
      </p:sp>
      <p:sp>
        <p:nvSpPr>
          <p:cNvPr id="3" name="标题 1">
            <a:extLst>
              <a:ext uri="{FF2B5EF4-FFF2-40B4-BE49-F238E27FC236}">
                <a16:creationId xmlns:a16="http://schemas.microsoft.com/office/drawing/2014/main" id="{BB8DF1FC-EA90-B0EB-AA42-C56F8AC4F552}"/>
              </a:ext>
            </a:extLst>
          </p:cNvPr>
          <p:cNvSpPr txBox="1"/>
          <p:nvPr/>
        </p:nvSpPr>
        <p:spPr>
          <a:xfrm rot="10800000">
            <a:off x="-1" y="3191527"/>
            <a:ext cx="12192000" cy="3666473"/>
          </a:xfrm>
          <a:custGeom>
            <a:avLst/>
            <a:gdLst>
              <a:gd name="connsiteX0" fmla="*/ 0 w 12192000"/>
              <a:gd name="connsiteY0" fmla="*/ 3666470 h 3666473"/>
              <a:gd name="connsiteX1" fmla="*/ 0 w 12192000"/>
              <a:gd name="connsiteY1" fmla="*/ 1091228 h 3666473"/>
              <a:gd name="connsiteX2" fmla="*/ 1175317 w 12192000"/>
              <a:gd name="connsiteY2" fmla="*/ 0 h 3666473"/>
              <a:gd name="connsiteX3" fmla="*/ 3949008 w 12192000"/>
              <a:gd name="connsiteY3" fmla="*/ 0 h 3666473"/>
              <a:gd name="connsiteX4" fmla="*/ 12192000 w 12192000"/>
              <a:gd name="connsiteY4" fmla="*/ 3666473 h 3666473"/>
              <a:gd name="connsiteX5" fmla="*/ 8242987 w 12192000"/>
              <a:gd name="connsiteY5" fmla="*/ 0 h 3666473"/>
              <a:gd name="connsiteX6" fmla="*/ 11016680 w 12192000"/>
              <a:gd name="connsiteY6" fmla="*/ 0 h 3666473"/>
              <a:gd name="connsiteX7" fmla="*/ 12192000 w 12192000"/>
              <a:gd name="connsiteY7" fmla="*/ 1091230 h 3666473"/>
            </a:gdLst>
            <a:ahLst/>
            <a:cxnLst/>
            <a:rect l="l" t="t" r="r" b="b"/>
            <a:pathLst>
              <a:path w="12192000" h="3666473">
                <a:moveTo>
                  <a:pt x="0" y="3666470"/>
                </a:moveTo>
                <a:lnTo>
                  <a:pt x="0" y="1091228"/>
                </a:lnTo>
                <a:lnTo>
                  <a:pt x="1175317" y="0"/>
                </a:lnTo>
                <a:lnTo>
                  <a:pt x="3949008" y="0"/>
                </a:lnTo>
                <a:close/>
                <a:moveTo>
                  <a:pt x="12192000" y="3666473"/>
                </a:moveTo>
                <a:lnTo>
                  <a:pt x="8242987" y="0"/>
                </a:lnTo>
                <a:lnTo>
                  <a:pt x="11016680" y="0"/>
                </a:lnTo>
                <a:lnTo>
                  <a:pt x="12192000" y="1091230"/>
                </a:lnTo>
                <a:close/>
              </a:path>
            </a:pathLst>
          </a:custGeom>
          <a:solidFill>
            <a:schemeClr val="bg1">
              <a:lumMod val="95000"/>
              <a:alpha val="40000"/>
            </a:schemeClr>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8" name="标题 1">
            <a:extLst>
              <a:ext uri="{FF2B5EF4-FFF2-40B4-BE49-F238E27FC236}">
                <a16:creationId xmlns:a16="http://schemas.microsoft.com/office/drawing/2014/main" id="{FB474A10-3B73-3BDB-E502-6592B8618192}"/>
              </a:ext>
            </a:extLst>
          </p:cNvPr>
          <p:cNvSpPr txBox="1"/>
          <p:nvPr/>
        </p:nvSpPr>
        <p:spPr>
          <a:xfrm>
            <a:off x="774663" y="248732"/>
            <a:ext cx="10377569" cy="536419"/>
          </a:xfrm>
          <a:prstGeom prst="rect">
            <a:avLst/>
          </a:prstGeom>
          <a:noFill/>
          <a:ln>
            <a:noFill/>
          </a:ln>
        </p:spPr>
        <p:txBody>
          <a:bodyPr vert="horz" wrap="square" lIns="0" tIns="0" rIns="0" bIns="0" rtlCol="0" anchor="t"/>
          <a:lstStyle/>
          <a:p>
            <a:pPr algn="l">
              <a:lnSpc>
                <a:spcPct val="130000"/>
              </a:lnSpc>
            </a:pPr>
            <a:endParaRPr kumimoji="1" lang="zh-CN" altLang="en-US" b="1" dirty="0">
              <a:latin typeface="Times New Roman" panose="02020603050405020304" pitchFamily="18" charset="0"/>
              <a:cs typeface="Times New Roman" panose="02020603050405020304" pitchFamily="18" charset="0"/>
            </a:endParaRPr>
          </a:p>
        </p:txBody>
      </p:sp>
      <p:sp>
        <p:nvSpPr>
          <p:cNvPr id="9" name="标题 1">
            <a:extLst>
              <a:ext uri="{FF2B5EF4-FFF2-40B4-BE49-F238E27FC236}">
                <a16:creationId xmlns:a16="http://schemas.microsoft.com/office/drawing/2014/main" id="{6312309F-D00B-7170-47FF-FF3107B1F328}"/>
              </a:ext>
            </a:extLst>
          </p:cNvPr>
          <p:cNvSpPr txBox="1"/>
          <p:nvPr/>
        </p:nvSpPr>
        <p:spPr>
          <a:xfrm rot="19670653">
            <a:off x="328773" y="362607"/>
            <a:ext cx="251198" cy="333330"/>
          </a:xfrm>
          <a:custGeom>
            <a:avLst/>
            <a:gdLst>
              <a:gd name="connsiteX0" fmla="*/ 335980 w 349140"/>
              <a:gd name="connsiteY0" fmla="*/ 31510 h 463295"/>
              <a:gd name="connsiteX1" fmla="*/ 349140 w 349140"/>
              <a:gd name="connsiteY1" fmla="*/ 31983 h 463295"/>
              <a:gd name="connsiteX2" fmla="*/ 231648 w 349140"/>
              <a:gd name="connsiteY2" fmla="*/ 0 h 463295"/>
              <a:gd name="connsiteX3" fmla="*/ 0 w 349140"/>
              <a:gd name="connsiteY3" fmla="*/ 231648 h 463295"/>
              <a:gd name="connsiteX4" fmla="*/ 231648 w 349140"/>
              <a:gd name="connsiteY4" fmla="*/ 463296 h 463295"/>
              <a:gd name="connsiteX5" fmla="*/ 349140 w 349140"/>
              <a:gd name="connsiteY5" fmla="*/ 431312 h 463295"/>
              <a:gd name="connsiteX6" fmla="*/ 335980 w 349140"/>
              <a:gd name="connsiteY6" fmla="*/ 431786 h 463295"/>
              <a:gd name="connsiteX7" fmla="*/ 135842 w 349140"/>
              <a:gd name="connsiteY7" fmla="*/ 231648 h 463295"/>
              <a:gd name="connsiteX8" fmla="*/ 335980 w 349140"/>
              <a:gd name="connsiteY8" fmla="*/ 31510 h 463295"/>
            </a:gdLst>
            <a:ahLst/>
            <a:cxnLst/>
            <a:rect l="l" t="t" r="r" b="b"/>
            <a:pathLst>
              <a:path w="349140" h="463295">
                <a:moveTo>
                  <a:pt x="335980" y="31510"/>
                </a:moveTo>
                <a:cubicBezTo>
                  <a:pt x="340408" y="31510"/>
                  <a:pt x="344795" y="31695"/>
                  <a:pt x="349140" y="31983"/>
                </a:cubicBezTo>
                <a:cubicBezTo>
                  <a:pt x="314685" y="11677"/>
                  <a:pt x="274547" y="0"/>
                  <a:pt x="231648" y="0"/>
                </a:cubicBezTo>
                <a:cubicBezTo>
                  <a:pt x="103714" y="0"/>
                  <a:pt x="0" y="103714"/>
                  <a:pt x="0" y="231648"/>
                </a:cubicBezTo>
                <a:cubicBezTo>
                  <a:pt x="0" y="359581"/>
                  <a:pt x="103714" y="463296"/>
                  <a:pt x="231648" y="463296"/>
                </a:cubicBezTo>
                <a:cubicBezTo>
                  <a:pt x="274526" y="463296"/>
                  <a:pt x="314685" y="451619"/>
                  <a:pt x="349140" y="431312"/>
                </a:cubicBezTo>
                <a:cubicBezTo>
                  <a:pt x="344795" y="431601"/>
                  <a:pt x="340408" y="431786"/>
                  <a:pt x="335980" y="431786"/>
                </a:cubicBezTo>
                <a:cubicBezTo>
                  <a:pt x="225449" y="431786"/>
                  <a:pt x="135842" y="342179"/>
                  <a:pt x="135842" y="231648"/>
                </a:cubicBezTo>
                <a:cubicBezTo>
                  <a:pt x="135842" y="121117"/>
                  <a:pt x="225449" y="31510"/>
                  <a:pt x="335980" y="31510"/>
                </a:cubicBezTo>
                <a:close/>
              </a:path>
            </a:pathLst>
          </a:custGeom>
          <a:solidFill>
            <a:schemeClr val="accent1"/>
          </a:solidFill>
          <a:ln w="2059" cap="flat">
            <a:noFill/>
            <a:miter/>
          </a:ln>
        </p:spPr>
        <p:txBody>
          <a:bodyPr vert="horz" wrap="square" lIns="91440" tIns="45720" rIns="91440" bIns="45720" rtlCol="0" anchor="ctr"/>
          <a:lstStyle/>
          <a:p>
            <a:pPr algn="l">
              <a:lnSpc>
                <a:spcPct val="110000"/>
              </a:lnSpc>
            </a:pPr>
            <a:endParaRPr kumimoji="1" lang="zh-CN" altLang="en-US"/>
          </a:p>
        </p:txBody>
      </p:sp>
      <p:sp>
        <p:nvSpPr>
          <p:cNvPr id="10" name="标题 1">
            <a:extLst>
              <a:ext uri="{FF2B5EF4-FFF2-40B4-BE49-F238E27FC236}">
                <a16:creationId xmlns:a16="http://schemas.microsoft.com/office/drawing/2014/main" id="{7F783256-BEC8-ED3B-6F55-5FB73CEBB326}"/>
              </a:ext>
            </a:extLst>
          </p:cNvPr>
          <p:cNvSpPr txBox="1"/>
          <p:nvPr/>
        </p:nvSpPr>
        <p:spPr>
          <a:xfrm>
            <a:off x="486130" y="454529"/>
            <a:ext cx="66636" cy="66636"/>
          </a:xfrm>
          <a:prstGeom prst="ellipse">
            <a:avLst/>
          </a:pr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11" name="文本框 10">
            <a:extLst>
              <a:ext uri="{FF2B5EF4-FFF2-40B4-BE49-F238E27FC236}">
                <a16:creationId xmlns:a16="http://schemas.microsoft.com/office/drawing/2014/main" id="{541E032C-9596-A569-7A46-A9F8A1AC6A77}"/>
              </a:ext>
            </a:extLst>
          </p:cNvPr>
          <p:cNvSpPr txBox="1"/>
          <p:nvPr/>
        </p:nvSpPr>
        <p:spPr>
          <a:xfrm>
            <a:off x="454372" y="654368"/>
            <a:ext cx="11245944" cy="2585323"/>
          </a:xfrm>
          <a:prstGeom prst="rect">
            <a:avLst/>
          </a:prstGeom>
          <a:noFill/>
        </p:spPr>
        <p:txBody>
          <a:bodyPr wrap="square" rtlCol="0">
            <a:spAutoFit/>
          </a:bodyPr>
          <a:lstStyle/>
          <a:p>
            <a:pPr marL="342900" lvl="0" indent="-342900" algn="just">
              <a:buFont typeface="+mj-lt"/>
              <a:buAutoNum type="arabicPeriod" startAt="27"/>
            </a:pPr>
            <a:r>
              <a:rPr lang="en-US" altLang="zh-CN" kern="100" dirty="0" err="1">
                <a:effectLst/>
                <a:latin typeface="Times New Roman" panose="02020603050405020304" pitchFamily="18" charset="0"/>
                <a:ea typeface="楷体" panose="02010609060101010101" pitchFamily="49" charset="-122"/>
                <a:cs typeface="Times New Roman" panose="02020603050405020304" pitchFamily="18" charset="0"/>
              </a:rPr>
              <a:t>Siambi</a:t>
            </a: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 J.K. (2022) ‘Leadership succession planning and organization transition: A review of literature’, </a:t>
            </a:r>
            <a:r>
              <a:rPr lang="en-US" altLang="zh-CN" i="1" kern="100" dirty="0">
                <a:effectLst/>
                <a:latin typeface="Times New Roman" panose="02020603050405020304" pitchFamily="18" charset="0"/>
                <a:ea typeface="楷体" panose="02010609060101010101" pitchFamily="49" charset="-122"/>
                <a:cs typeface="Times New Roman" panose="02020603050405020304" pitchFamily="18" charset="0"/>
              </a:rPr>
              <a:t>International Journal of Managerial Studies and Research</a:t>
            </a: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 10(3), pp. 16–30.</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27"/>
            </a:pP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Xinyu, Z. (2023) ‘The Impact of Internal and External Coordination on Organizational Performance’, </a:t>
            </a:r>
            <a:r>
              <a:rPr lang="en-US" altLang="zh-CN" i="1" kern="100" dirty="0">
                <a:effectLst/>
                <a:latin typeface="Times New Roman" panose="02020603050405020304" pitchFamily="18" charset="0"/>
                <a:ea typeface="楷体" panose="02010609060101010101" pitchFamily="49" charset="-122"/>
                <a:cs typeface="Times New Roman" panose="02020603050405020304" pitchFamily="18" charset="0"/>
              </a:rPr>
              <a:t>Journal of Enterprise and Business Intelligence</a:t>
            </a: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 3(1), pp. 023–032.</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27"/>
            </a:pPr>
            <a:r>
              <a:rPr lang="en-US" altLang="zh-CN" kern="100" dirty="0" err="1">
                <a:effectLst/>
                <a:latin typeface="Times New Roman" panose="02020603050405020304" pitchFamily="18" charset="0"/>
                <a:ea typeface="楷体" panose="02010609060101010101" pitchFamily="49" charset="-122"/>
                <a:cs typeface="Times New Roman" panose="02020603050405020304" pitchFamily="18" charset="0"/>
              </a:rPr>
              <a:t>Xuecheng</a:t>
            </a: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 W., Iqbal, Q. and Saina, B. (2022) ‘Factors affecting employee’s retention: Integration of situational leadership with social exchange theory’, </a:t>
            </a:r>
            <a:r>
              <a:rPr lang="en-US" altLang="zh-CN" i="1" kern="100" dirty="0">
                <a:effectLst/>
                <a:latin typeface="Times New Roman" panose="02020603050405020304" pitchFamily="18" charset="0"/>
                <a:ea typeface="楷体" panose="02010609060101010101" pitchFamily="49" charset="-122"/>
                <a:cs typeface="Times New Roman" panose="02020603050405020304" pitchFamily="18" charset="0"/>
              </a:rPr>
              <a:t>Frontiers in psychology</a:t>
            </a: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 13, p. 872105.</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a:p>
            <a:pPr marL="342900" lvl="0" indent="-342900" algn="just">
              <a:buFont typeface="+mj-lt"/>
              <a:buAutoNum type="arabicPeriod" startAt="27"/>
            </a:pP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Yang, Y. (2022) ‘Research on the Application of MBTI in Organization’, in </a:t>
            </a:r>
            <a:r>
              <a:rPr lang="en-US" altLang="zh-CN" i="1" kern="100" dirty="0">
                <a:effectLst/>
                <a:latin typeface="Times New Roman" panose="02020603050405020304" pitchFamily="18" charset="0"/>
                <a:ea typeface="楷体" panose="02010609060101010101" pitchFamily="49" charset="-122"/>
                <a:cs typeface="Times New Roman" panose="02020603050405020304" pitchFamily="18" charset="0"/>
              </a:rPr>
              <a:t>2022 7th International Conference on Social Sciences and Economic Development (ICSSED 2022)</a:t>
            </a: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 Atlantis Press, pp. 1751–1754. Available at: </a:t>
            </a:r>
            <a:r>
              <a:rPr lang="en-US" altLang="zh-CN" u="sng" kern="100" dirty="0">
                <a:solidFill>
                  <a:srgbClr val="467886"/>
                </a:solidFill>
                <a:effectLst/>
                <a:latin typeface="Times New Roman" panose="02020603050405020304" pitchFamily="18" charset="0"/>
                <a:ea typeface="楷体" panose="02010609060101010101" pitchFamily="49" charset="-122"/>
                <a:cs typeface="Times New Roman" panose="02020603050405020304" pitchFamily="18" charset="0"/>
                <a:hlinkClick r:id="rId2"/>
              </a:rPr>
              <a:t>https://www.atlantis-press.com/proceedings/icssed-22/125973850</a:t>
            </a:r>
            <a:r>
              <a:rPr lang="en-US" altLang="zh-CN" kern="100" dirty="0">
                <a:effectLst/>
                <a:latin typeface="Times New Roman" panose="02020603050405020304" pitchFamily="18" charset="0"/>
                <a:ea typeface="楷体" panose="02010609060101010101" pitchFamily="49" charset="-122"/>
                <a:cs typeface="Times New Roman" panose="02020603050405020304" pitchFamily="18" charset="0"/>
              </a:rPr>
              <a:t> (Accessed: 3 May 2025).</a:t>
            </a:r>
            <a:endParaRPr lang="zh-CN" altLang="zh-CN" kern="100" dirty="0">
              <a:effectLst/>
              <a:latin typeface="Times New Roman" panose="02020603050405020304" pitchFamily="18" charset="0"/>
              <a:ea typeface="楷体" panose="02010609060101010101" pitchFamily="49" charset="-122"/>
              <a:cs typeface="Times New Roman" panose="02020603050405020304" pitchFamily="18" charset="0"/>
            </a:endParaRPr>
          </a:p>
        </p:txBody>
      </p:sp>
    </p:spTree>
    <p:extLst>
      <p:ext uri="{BB962C8B-B14F-4D97-AF65-F5344CB8AC3E}">
        <p14:creationId xmlns:p14="http://schemas.microsoft.com/office/powerpoint/2010/main" val="2473698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图片 1"/>
          <p:cNvPicPr>
            <a:picLocks noChangeAspect="1"/>
          </p:cNvPicPr>
          <p:nvPr/>
        </p:nvPicPr>
        <p:blipFill>
          <a:blip r:embed="rId2">
            <a:alphaModFix/>
          </a:blip>
          <a:srcRect b="15625"/>
          <a:stretch>
            <a:fillRect/>
          </a:stretch>
        </p:blipFill>
        <p:spPr>
          <a:xfrm>
            <a:off x="-1" y="0"/>
            <a:ext cx="12191999" cy="6858000"/>
          </a:xfrm>
          <a:prstGeom prst="rect">
            <a:avLst/>
          </a:prstGeom>
          <a:noFill/>
          <a:ln>
            <a:noFill/>
          </a:ln>
        </p:spPr>
      </p:pic>
      <p:sp>
        <p:nvSpPr>
          <p:cNvPr id="3" name="标题 1"/>
          <p:cNvSpPr txBox="1"/>
          <p:nvPr/>
        </p:nvSpPr>
        <p:spPr>
          <a:xfrm>
            <a:off x="0" y="0"/>
            <a:ext cx="12192000" cy="6858000"/>
          </a:xfrm>
          <a:prstGeom prst="rect">
            <a:avLst/>
          </a:prstGeom>
          <a:solidFill>
            <a:schemeClr val="tx1">
              <a:alpha val="60000"/>
            </a:schemeClr>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4" name="标题 1"/>
          <p:cNvSpPr txBox="1"/>
          <p:nvPr/>
        </p:nvSpPr>
        <p:spPr>
          <a:xfrm>
            <a:off x="802411" y="1277475"/>
            <a:ext cx="4533900" cy="3943350"/>
          </a:xfrm>
          <a:custGeom>
            <a:avLst/>
            <a:gdLst>
              <a:gd name="connsiteX0" fmla="*/ 0 w 4533900"/>
              <a:gd name="connsiteY0" fmla="*/ 0 h 3943350"/>
              <a:gd name="connsiteX1" fmla="*/ 4533900 w 4533900"/>
              <a:gd name="connsiteY1" fmla="*/ 0 h 3943350"/>
              <a:gd name="connsiteX2" fmla="*/ 4533900 w 4533900"/>
              <a:gd name="connsiteY2" fmla="*/ 385989 h 3943350"/>
              <a:gd name="connsiteX3" fmla="*/ 4510516 w 4533900"/>
              <a:gd name="connsiteY3" fmla="*/ 385989 h 3943350"/>
              <a:gd name="connsiteX4" fmla="*/ 4510516 w 4533900"/>
              <a:gd name="connsiteY4" fmla="*/ 23384 h 3943350"/>
              <a:gd name="connsiteX5" fmla="*/ 23384 w 4533900"/>
              <a:gd name="connsiteY5" fmla="*/ 23384 h 3943350"/>
              <a:gd name="connsiteX6" fmla="*/ 23384 w 4533900"/>
              <a:gd name="connsiteY6" fmla="*/ 3919966 h 3943350"/>
              <a:gd name="connsiteX7" fmla="*/ 4510516 w 4533900"/>
              <a:gd name="connsiteY7" fmla="*/ 3919966 h 3943350"/>
              <a:gd name="connsiteX8" fmla="*/ 4510516 w 4533900"/>
              <a:gd name="connsiteY8" fmla="*/ 3550104 h 3943350"/>
              <a:gd name="connsiteX9" fmla="*/ 4533900 w 4533900"/>
              <a:gd name="connsiteY9" fmla="*/ 3550104 h 3943350"/>
              <a:gd name="connsiteX10" fmla="*/ 4533900 w 4533900"/>
              <a:gd name="connsiteY10" fmla="*/ 3943350 h 3943350"/>
              <a:gd name="connsiteX11" fmla="*/ 0 w 4533900"/>
              <a:gd name="connsiteY11" fmla="*/ 3943350 h 3943350"/>
            </a:gdLst>
            <a:ahLst/>
            <a:cxnLst/>
            <a:rect l="l" t="t" r="r" b="b"/>
            <a:pathLst>
              <a:path w="4533900" h="3943350">
                <a:moveTo>
                  <a:pt x="0" y="0"/>
                </a:moveTo>
                <a:lnTo>
                  <a:pt x="4533900" y="0"/>
                </a:lnTo>
                <a:lnTo>
                  <a:pt x="4533900" y="385989"/>
                </a:lnTo>
                <a:lnTo>
                  <a:pt x="4510516" y="385989"/>
                </a:lnTo>
                <a:lnTo>
                  <a:pt x="4510516" y="23384"/>
                </a:lnTo>
                <a:lnTo>
                  <a:pt x="23384" y="23384"/>
                </a:lnTo>
                <a:lnTo>
                  <a:pt x="23384" y="3919966"/>
                </a:lnTo>
                <a:lnTo>
                  <a:pt x="4510516" y="3919966"/>
                </a:lnTo>
                <a:lnTo>
                  <a:pt x="4510516" y="3550104"/>
                </a:lnTo>
                <a:lnTo>
                  <a:pt x="4533900" y="3550104"/>
                </a:lnTo>
                <a:lnTo>
                  <a:pt x="4533900" y="3943350"/>
                </a:lnTo>
                <a:lnTo>
                  <a:pt x="0" y="3943350"/>
                </a:lnTo>
                <a:close/>
              </a:path>
            </a:pathLst>
          </a:custGeom>
          <a:solidFill>
            <a:schemeClr val="accent1"/>
          </a:solidFill>
          <a:ln w="12700" cap="sq">
            <a:noFill/>
            <a:miter/>
          </a:ln>
        </p:spPr>
        <p:txBody>
          <a:bodyPr vert="horz" wrap="square" lIns="91440" tIns="45720" rIns="91440" bIns="45720" rtlCol="0" anchor="ctr"/>
          <a:lstStyle/>
          <a:p>
            <a:pPr algn="ctr">
              <a:lnSpc>
                <a:spcPct val="110000"/>
              </a:lnSpc>
            </a:pPr>
            <a:endParaRPr kumimoji="1" lang="zh-CN" altLang="en-US"/>
          </a:p>
        </p:txBody>
      </p:sp>
      <p:sp>
        <p:nvSpPr>
          <p:cNvPr id="8" name="标题 1"/>
          <p:cNvSpPr txBox="1"/>
          <p:nvPr/>
        </p:nvSpPr>
        <p:spPr>
          <a:xfrm>
            <a:off x="10616800"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p>
        </p:txBody>
      </p:sp>
      <p:sp>
        <p:nvSpPr>
          <p:cNvPr id="9" name="标题 1"/>
          <p:cNvSpPr txBox="1"/>
          <p:nvPr/>
        </p:nvSpPr>
        <p:spPr>
          <a:xfrm>
            <a:off x="10703285" y="452292"/>
            <a:ext cx="160669" cy="183184"/>
          </a:xfrm>
          <a:custGeom>
            <a:avLst/>
            <a:gdLst>
              <a:gd name="connsiteX0" fmla="*/ 565749 w 763907"/>
              <a:gd name="connsiteY0" fmla="*/ 529546 h 720000"/>
              <a:gd name="connsiteX1" fmla="*/ 585849 w 763907"/>
              <a:gd name="connsiteY1" fmla="*/ 537865 h 720000"/>
              <a:gd name="connsiteX2" fmla="*/ 698960 w 763907"/>
              <a:gd name="connsiteY2" fmla="*/ 650977 h 720000"/>
              <a:gd name="connsiteX3" fmla="*/ 698960 w 763907"/>
              <a:gd name="connsiteY3" fmla="*/ 691178 h 720000"/>
              <a:gd name="connsiteX4" fmla="*/ 678860 w 763907"/>
              <a:gd name="connsiteY4" fmla="*/ 699521 h 720000"/>
              <a:gd name="connsiteX5" fmla="*/ 658760 w 763907"/>
              <a:gd name="connsiteY5" fmla="*/ 691178 h 720000"/>
              <a:gd name="connsiteX6" fmla="*/ 545648 w 763907"/>
              <a:gd name="connsiteY6" fmla="*/ 578066 h 720000"/>
              <a:gd name="connsiteX7" fmla="*/ 545648 w 763907"/>
              <a:gd name="connsiteY7" fmla="*/ 537865 h 720000"/>
              <a:gd name="connsiteX8" fmla="*/ 565749 w 763907"/>
              <a:gd name="connsiteY8" fmla="*/ 529546 h 720000"/>
              <a:gd name="connsiteX9" fmla="*/ 565749 w 763907"/>
              <a:gd name="connsiteY9" fmla="*/ 359807 h 720000"/>
              <a:gd name="connsiteX10" fmla="*/ 735464 w 763907"/>
              <a:gd name="connsiteY10" fmla="*/ 359807 h 720000"/>
              <a:gd name="connsiteX11" fmla="*/ 763907 w 763907"/>
              <a:gd name="connsiteY11" fmla="*/ 388251 h 720000"/>
              <a:gd name="connsiteX12" fmla="*/ 735464 w 763907"/>
              <a:gd name="connsiteY12" fmla="*/ 416695 h 720000"/>
              <a:gd name="connsiteX13" fmla="*/ 565749 w 763907"/>
              <a:gd name="connsiteY13" fmla="*/ 416695 h 720000"/>
              <a:gd name="connsiteX14" fmla="*/ 537305 w 763907"/>
              <a:gd name="connsiteY14" fmla="*/ 388251 h 720000"/>
              <a:gd name="connsiteX15" fmla="*/ 565749 w 763907"/>
              <a:gd name="connsiteY15" fmla="*/ 359807 h 720000"/>
              <a:gd name="connsiteX16" fmla="*/ 678860 w 763907"/>
              <a:gd name="connsiteY16" fmla="*/ 77005 h 720000"/>
              <a:gd name="connsiteX17" fmla="*/ 698960 w 763907"/>
              <a:gd name="connsiteY17" fmla="*/ 85325 h 720000"/>
              <a:gd name="connsiteX18" fmla="*/ 698960 w 763907"/>
              <a:gd name="connsiteY18" fmla="*/ 125525 h 720000"/>
              <a:gd name="connsiteX19" fmla="*/ 585849 w 763907"/>
              <a:gd name="connsiteY19" fmla="*/ 238636 h 720000"/>
              <a:gd name="connsiteX20" fmla="*/ 565749 w 763907"/>
              <a:gd name="connsiteY20" fmla="*/ 246980 h 720000"/>
              <a:gd name="connsiteX21" fmla="*/ 545648 w 763907"/>
              <a:gd name="connsiteY21" fmla="*/ 238636 h 720000"/>
              <a:gd name="connsiteX22" fmla="*/ 545648 w 763907"/>
              <a:gd name="connsiteY22" fmla="*/ 198436 h 720000"/>
              <a:gd name="connsiteX23" fmla="*/ 658760 w 763907"/>
              <a:gd name="connsiteY23" fmla="*/ 85325 h 720000"/>
              <a:gd name="connsiteX24" fmla="*/ 678860 w 763907"/>
              <a:gd name="connsiteY24" fmla="*/ 77005 h 720000"/>
              <a:gd name="connsiteX25" fmla="*/ 362802 w 763907"/>
              <a:gd name="connsiteY25" fmla="*/ 5 h 720000"/>
              <a:gd name="connsiteX26" fmla="*/ 422012 w 763907"/>
              <a:gd name="connsiteY26" fmla="*/ 16490 h 720000"/>
              <a:gd name="connsiteX27" fmla="*/ 481080 w 763907"/>
              <a:gd name="connsiteY27" fmla="*/ 119457 h 720000"/>
              <a:gd name="connsiteX28" fmla="*/ 481080 w 763907"/>
              <a:gd name="connsiteY28" fmla="*/ 600631 h 720000"/>
              <a:gd name="connsiteX29" fmla="*/ 422012 w 763907"/>
              <a:gd name="connsiteY29" fmla="*/ 703598 h 720000"/>
              <a:gd name="connsiteX30" fmla="*/ 361806 w 763907"/>
              <a:gd name="connsiteY30" fmla="*/ 720000 h 720000"/>
              <a:gd name="connsiteX31" fmla="*/ 303306 w 763907"/>
              <a:gd name="connsiteY31" fmla="*/ 704546 h 720000"/>
              <a:gd name="connsiteX32" fmla="*/ 60870 w 763907"/>
              <a:gd name="connsiteY32" fmla="*/ 568300 h 720000"/>
              <a:gd name="connsiteX33" fmla="*/ 0 w 763907"/>
              <a:gd name="connsiteY33" fmla="*/ 464291 h 720000"/>
              <a:gd name="connsiteX34" fmla="*/ 0 w 763907"/>
              <a:gd name="connsiteY34" fmla="*/ 255702 h 720000"/>
              <a:gd name="connsiteX35" fmla="*/ 60870 w 763907"/>
              <a:gd name="connsiteY35" fmla="*/ 151693 h 720000"/>
              <a:gd name="connsiteX36" fmla="*/ 303306 w 763907"/>
              <a:gd name="connsiteY36" fmla="*/ 15447 h 720000"/>
              <a:gd name="connsiteX37" fmla="*/ 362802 w 763907"/>
              <a:gd name="connsiteY37" fmla="*/ 5 h 720000"/>
            </a:gdLst>
            <a:ahLst/>
            <a:cxnLst/>
            <a:rect l="l" t="t" r="r" b="b"/>
            <a:pathLst>
              <a:path w="763907" h="720000">
                <a:moveTo>
                  <a:pt x="565749" y="529546"/>
                </a:moveTo>
                <a:cubicBezTo>
                  <a:pt x="573025" y="529546"/>
                  <a:pt x="580302" y="532319"/>
                  <a:pt x="585849" y="537865"/>
                </a:cubicBezTo>
                <a:lnTo>
                  <a:pt x="698960" y="650977"/>
                </a:lnTo>
                <a:cubicBezTo>
                  <a:pt x="710054" y="662070"/>
                  <a:pt x="710054" y="680084"/>
                  <a:pt x="698960" y="691178"/>
                </a:cubicBezTo>
                <a:cubicBezTo>
                  <a:pt x="693461" y="696677"/>
                  <a:pt x="686161" y="699521"/>
                  <a:pt x="678860" y="699521"/>
                </a:cubicBezTo>
                <a:cubicBezTo>
                  <a:pt x="671560" y="699521"/>
                  <a:pt x="664259" y="696771"/>
                  <a:pt x="658760" y="691178"/>
                </a:cubicBezTo>
                <a:lnTo>
                  <a:pt x="545648" y="578066"/>
                </a:lnTo>
                <a:cubicBezTo>
                  <a:pt x="534555" y="566973"/>
                  <a:pt x="534555" y="548959"/>
                  <a:pt x="545648" y="537865"/>
                </a:cubicBezTo>
                <a:cubicBezTo>
                  <a:pt x="551195" y="532319"/>
                  <a:pt x="558471" y="529546"/>
                  <a:pt x="565749" y="529546"/>
                </a:cubicBezTo>
                <a:close/>
                <a:moveTo>
                  <a:pt x="565749" y="359807"/>
                </a:moveTo>
                <a:lnTo>
                  <a:pt x="735464" y="359807"/>
                </a:lnTo>
                <a:cubicBezTo>
                  <a:pt x="751202" y="359807"/>
                  <a:pt x="763907" y="372512"/>
                  <a:pt x="763907" y="388251"/>
                </a:cubicBezTo>
                <a:cubicBezTo>
                  <a:pt x="763907" y="403990"/>
                  <a:pt x="751107" y="416695"/>
                  <a:pt x="735464" y="416695"/>
                </a:cubicBezTo>
                <a:lnTo>
                  <a:pt x="565749" y="416695"/>
                </a:lnTo>
                <a:cubicBezTo>
                  <a:pt x="550010" y="416695"/>
                  <a:pt x="537305" y="403990"/>
                  <a:pt x="537305" y="388251"/>
                </a:cubicBezTo>
                <a:cubicBezTo>
                  <a:pt x="537305" y="372512"/>
                  <a:pt x="550010" y="359807"/>
                  <a:pt x="565749" y="359807"/>
                </a:cubicBezTo>
                <a:close/>
                <a:moveTo>
                  <a:pt x="678860" y="77005"/>
                </a:moveTo>
                <a:cubicBezTo>
                  <a:pt x="686137" y="77005"/>
                  <a:pt x="693414" y="79778"/>
                  <a:pt x="698960" y="85325"/>
                </a:cubicBezTo>
                <a:cubicBezTo>
                  <a:pt x="710054" y="96418"/>
                  <a:pt x="710054" y="114432"/>
                  <a:pt x="698960" y="125525"/>
                </a:cubicBezTo>
                <a:lnTo>
                  <a:pt x="585849" y="238636"/>
                </a:lnTo>
                <a:cubicBezTo>
                  <a:pt x="580350" y="244231"/>
                  <a:pt x="573049" y="246980"/>
                  <a:pt x="565749" y="246980"/>
                </a:cubicBezTo>
                <a:cubicBezTo>
                  <a:pt x="558448" y="246980"/>
                  <a:pt x="551147" y="244231"/>
                  <a:pt x="545648" y="238636"/>
                </a:cubicBezTo>
                <a:cubicBezTo>
                  <a:pt x="534555" y="227543"/>
                  <a:pt x="534555" y="209529"/>
                  <a:pt x="545648" y="198436"/>
                </a:cubicBezTo>
                <a:lnTo>
                  <a:pt x="658760" y="85325"/>
                </a:lnTo>
                <a:cubicBezTo>
                  <a:pt x="664306" y="79778"/>
                  <a:pt x="671583" y="77005"/>
                  <a:pt x="678860" y="77005"/>
                </a:cubicBezTo>
                <a:close/>
                <a:moveTo>
                  <a:pt x="362802" y="5"/>
                </a:moveTo>
                <a:cubicBezTo>
                  <a:pt x="383186" y="183"/>
                  <a:pt x="403524" y="5682"/>
                  <a:pt x="422012" y="16490"/>
                </a:cubicBezTo>
                <a:cubicBezTo>
                  <a:pt x="458989" y="38108"/>
                  <a:pt x="481080" y="76601"/>
                  <a:pt x="481080" y="119457"/>
                </a:cubicBezTo>
                <a:lnTo>
                  <a:pt x="481080" y="600631"/>
                </a:lnTo>
                <a:cubicBezTo>
                  <a:pt x="481080" y="643486"/>
                  <a:pt x="458989" y="681980"/>
                  <a:pt x="422012" y="703598"/>
                </a:cubicBezTo>
                <a:cubicBezTo>
                  <a:pt x="403240" y="714501"/>
                  <a:pt x="382475" y="720000"/>
                  <a:pt x="361806" y="720000"/>
                </a:cubicBezTo>
                <a:cubicBezTo>
                  <a:pt x="341706" y="720000"/>
                  <a:pt x="321700" y="714881"/>
                  <a:pt x="303306" y="704546"/>
                </a:cubicBezTo>
                <a:lnTo>
                  <a:pt x="60870" y="568300"/>
                </a:lnTo>
                <a:cubicBezTo>
                  <a:pt x="23324" y="547157"/>
                  <a:pt x="0" y="507336"/>
                  <a:pt x="0" y="464291"/>
                </a:cubicBezTo>
                <a:lnTo>
                  <a:pt x="0" y="255702"/>
                </a:lnTo>
                <a:cubicBezTo>
                  <a:pt x="0" y="212657"/>
                  <a:pt x="23324" y="172742"/>
                  <a:pt x="60870" y="151693"/>
                </a:cubicBezTo>
                <a:lnTo>
                  <a:pt x="303306" y="15447"/>
                </a:lnTo>
                <a:cubicBezTo>
                  <a:pt x="321984" y="4970"/>
                  <a:pt x="342417" y="-173"/>
                  <a:pt x="362802" y="5"/>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p>
        </p:txBody>
      </p:sp>
      <p:sp>
        <p:nvSpPr>
          <p:cNvPr id="10" name="标题 1"/>
          <p:cNvSpPr txBox="1"/>
          <p:nvPr/>
        </p:nvSpPr>
        <p:spPr>
          <a:xfrm>
            <a:off x="10171656"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p>
        </p:txBody>
      </p:sp>
      <p:sp>
        <p:nvSpPr>
          <p:cNvPr id="11" name="标题 1"/>
          <p:cNvSpPr txBox="1"/>
          <p:nvPr/>
        </p:nvSpPr>
        <p:spPr>
          <a:xfrm flipH="1" flipV="1">
            <a:off x="10259016" y="466989"/>
            <a:ext cx="158921" cy="153793"/>
          </a:xfrm>
          <a:custGeom>
            <a:avLst/>
            <a:gdLst>
              <a:gd name="connsiteX0" fmla="*/ 311954 w 744004"/>
              <a:gd name="connsiteY0" fmla="*/ 337123 h 720001"/>
              <a:gd name="connsiteX1" fmla="*/ 168770 w 744004"/>
              <a:gd name="connsiteY1" fmla="*/ 337123 h 720001"/>
              <a:gd name="connsiteX2" fmla="*/ 49673 w 744004"/>
              <a:gd name="connsiteY2" fmla="*/ 287618 h 720001"/>
              <a:gd name="connsiteX3" fmla="*/ 167 w 744004"/>
              <a:gd name="connsiteY3" fmla="*/ 168520 h 720001"/>
              <a:gd name="connsiteX4" fmla="*/ 49590 w 744004"/>
              <a:gd name="connsiteY4" fmla="*/ 49507 h 720001"/>
              <a:gd name="connsiteX5" fmla="*/ 168687 w 744004"/>
              <a:gd name="connsiteY5" fmla="*/ 0 h 720001"/>
              <a:gd name="connsiteX6" fmla="*/ 287784 w 744004"/>
              <a:gd name="connsiteY6" fmla="*/ 49507 h 720001"/>
              <a:gd name="connsiteX7" fmla="*/ 337290 w 744004"/>
              <a:gd name="connsiteY7" fmla="*/ 168604 h 720001"/>
              <a:gd name="connsiteX8" fmla="*/ 337290 w 744004"/>
              <a:gd name="connsiteY8" fmla="*/ 311787 h 720001"/>
              <a:gd name="connsiteX9" fmla="*/ 311954 w 744004"/>
              <a:gd name="connsiteY9" fmla="*/ 337123 h 720001"/>
              <a:gd name="connsiteX10" fmla="*/ 575401 w 744004"/>
              <a:gd name="connsiteY10" fmla="*/ 337207 h 720001"/>
              <a:gd name="connsiteX11" fmla="*/ 432218 w 744004"/>
              <a:gd name="connsiteY11" fmla="*/ 337207 h 720001"/>
              <a:gd name="connsiteX12" fmla="*/ 406882 w 744004"/>
              <a:gd name="connsiteY12" fmla="*/ 311870 h 720001"/>
              <a:gd name="connsiteX13" fmla="*/ 406882 w 744004"/>
              <a:gd name="connsiteY13" fmla="*/ 168687 h 720001"/>
              <a:gd name="connsiteX14" fmla="*/ 456387 w 744004"/>
              <a:gd name="connsiteY14" fmla="*/ 49590 h 720001"/>
              <a:gd name="connsiteX15" fmla="*/ 575401 w 744004"/>
              <a:gd name="connsiteY15" fmla="*/ 0 h 720001"/>
              <a:gd name="connsiteX16" fmla="*/ 694498 w 744004"/>
              <a:gd name="connsiteY16" fmla="*/ 49507 h 720001"/>
              <a:gd name="connsiteX17" fmla="*/ 744004 w 744004"/>
              <a:gd name="connsiteY17" fmla="*/ 168604 h 720001"/>
              <a:gd name="connsiteX18" fmla="*/ 694498 w 744004"/>
              <a:gd name="connsiteY18" fmla="*/ 287701 h 720001"/>
              <a:gd name="connsiteX19" fmla="*/ 575401 w 744004"/>
              <a:gd name="connsiteY19" fmla="*/ 337207 h 720001"/>
              <a:gd name="connsiteX20" fmla="*/ 168604 w 744004"/>
              <a:gd name="connsiteY20" fmla="*/ 720001 h 720001"/>
              <a:gd name="connsiteX21" fmla="*/ 49507 w 744004"/>
              <a:gd name="connsiteY21" fmla="*/ 670495 h 720001"/>
              <a:gd name="connsiteX22" fmla="*/ 0 w 744004"/>
              <a:gd name="connsiteY22" fmla="*/ 551398 h 720001"/>
              <a:gd name="connsiteX23" fmla="*/ 49507 w 744004"/>
              <a:gd name="connsiteY23" fmla="*/ 432301 h 720001"/>
              <a:gd name="connsiteX24" fmla="*/ 168687 w 744004"/>
              <a:gd name="connsiteY24" fmla="*/ 382879 h 720001"/>
              <a:gd name="connsiteX25" fmla="*/ 311871 w 744004"/>
              <a:gd name="connsiteY25" fmla="*/ 382879 h 720001"/>
              <a:gd name="connsiteX26" fmla="*/ 337207 w 744004"/>
              <a:gd name="connsiteY26" fmla="*/ 408215 h 720001"/>
              <a:gd name="connsiteX27" fmla="*/ 337207 w 744004"/>
              <a:gd name="connsiteY27" fmla="*/ 551398 h 720001"/>
              <a:gd name="connsiteX28" fmla="*/ 287701 w 744004"/>
              <a:gd name="connsiteY28" fmla="*/ 670495 h 720001"/>
              <a:gd name="connsiteX29" fmla="*/ 168604 w 744004"/>
              <a:gd name="connsiteY29" fmla="*/ 720001 h 720001"/>
              <a:gd name="connsiteX30" fmla="*/ 575401 w 744004"/>
              <a:gd name="connsiteY30" fmla="*/ 720001 h 720001"/>
              <a:gd name="connsiteX31" fmla="*/ 456304 w 744004"/>
              <a:gd name="connsiteY31" fmla="*/ 670495 h 720001"/>
              <a:gd name="connsiteX32" fmla="*/ 406798 w 744004"/>
              <a:gd name="connsiteY32" fmla="*/ 551398 h 720001"/>
              <a:gd name="connsiteX33" fmla="*/ 406798 w 744004"/>
              <a:gd name="connsiteY33" fmla="*/ 408215 h 720001"/>
              <a:gd name="connsiteX34" fmla="*/ 432218 w 744004"/>
              <a:gd name="connsiteY34" fmla="*/ 382879 h 720001"/>
              <a:gd name="connsiteX35" fmla="*/ 575401 w 744004"/>
              <a:gd name="connsiteY35" fmla="*/ 382879 h 720001"/>
              <a:gd name="connsiteX36" fmla="*/ 694498 w 744004"/>
              <a:gd name="connsiteY36" fmla="*/ 432385 h 720001"/>
              <a:gd name="connsiteX37" fmla="*/ 744004 w 744004"/>
              <a:gd name="connsiteY37" fmla="*/ 551398 h 720001"/>
              <a:gd name="connsiteX38" fmla="*/ 694498 w 744004"/>
              <a:gd name="connsiteY38" fmla="*/ 670495 h 720001"/>
              <a:gd name="connsiteX39" fmla="*/ 575401 w 744004"/>
              <a:gd name="connsiteY39" fmla="*/ 720001 h 720001"/>
            </a:gdLst>
            <a:ahLst/>
            <a:cxnLst/>
            <a:rect l="l" t="t" r="r" b="b"/>
            <a:pathLst>
              <a:path w="744004" h="720001">
                <a:moveTo>
                  <a:pt x="311954" y="337123"/>
                </a:moveTo>
                <a:lnTo>
                  <a:pt x="168770" y="337123"/>
                </a:lnTo>
                <a:cubicBezTo>
                  <a:pt x="123932" y="337123"/>
                  <a:pt x="81594" y="319538"/>
                  <a:pt x="49673" y="287618"/>
                </a:cubicBezTo>
                <a:cubicBezTo>
                  <a:pt x="17753" y="255697"/>
                  <a:pt x="167" y="213442"/>
                  <a:pt x="167" y="168520"/>
                </a:cubicBezTo>
                <a:cubicBezTo>
                  <a:pt x="167" y="123598"/>
                  <a:pt x="17669" y="81427"/>
                  <a:pt x="49590" y="49507"/>
                </a:cubicBezTo>
                <a:cubicBezTo>
                  <a:pt x="81510" y="17586"/>
                  <a:pt x="123848" y="0"/>
                  <a:pt x="168687" y="0"/>
                </a:cubicBezTo>
                <a:cubicBezTo>
                  <a:pt x="213526" y="0"/>
                  <a:pt x="255864" y="17586"/>
                  <a:pt x="287784" y="49507"/>
                </a:cubicBezTo>
                <a:cubicBezTo>
                  <a:pt x="319705" y="81427"/>
                  <a:pt x="337290" y="123682"/>
                  <a:pt x="337290" y="168604"/>
                </a:cubicBezTo>
                <a:lnTo>
                  <a:pt x="337290" y="311787"/>
                </a:lnTo>
                <a:cubicBezTo>
                  <a:pt x="337290" y="325789"/>
                  <a:pt x="325956" y="337123"/>
                  <a:pt x="311954" y="337123"/>
                </a:cubicBezTo>
                <a:close/>
                <a:moveTo>
                  <a:pt x="575401" y="337207"/>
                </a:moveTo>
                <a:lnTo>
                  <a:pt x="432218" y="337207"/>
                </a:lnTo>
                <a:cubicBezTo>
                  <a:pt x="418216" y="337207"/>
                  <a:pt x="406882" y="325872"/>
                  <a:pt x="406882" y="311870"/>
                </a:cubicBezTo>
                <a:lnTo>
                  <a:pt x="406882" y="168687"/>
                </a:lnTo>
                <a:cubicBezTo>
                  <a:pt x="406882" y="123849"/>
                  <a:pt x="424467" y="81510"/>
                  <a:pt x="456387" y="49590"/>
                </a:cubicBezTo>
                <a:cubicBezTo>
                  <a:pt x="488308" y="17669"/>
                  <a:pt x="530563" y="0"/>
                  <a:pt x="575401" y="0"/>
                </a:cubicBezTo>
                <a:cubicBezTo>
                  <a:pt x="620240" y="0"/>
                  <a:pt x="662578" y="17586"/>
                  <a:pt x="694498" y="49507"/>
                </a:cubicBezTo>
                <a:cubicBezTo>
                  <a:pt x="726419" y="81427"/>
                  <a:pt x="744004" y="123765"/>
                  <a:pt x="744004" y="168604"/>
                </a:cubicBezTo>
                <a:cubicBezTo>
                  <a:pt x="744004" y="213442"/>
                  <a:pt x="726419" y="255780"/>
                  <a:pt x="694498" y="287701"/>
                </a:cubicBezTo>
                <a:cubicBezTo>
                  <a:pt x="662578" y="319621"/>
                  <a:pt x="620323" y="337207"/>
                  <a:pt x="575401" y="337207"/>
                </a:cubicBezTo>
                <a:close/>
                <a:moveTo>
                  <a:pt x="168604" y="720001"/>
                </a:moveTo>
                <a:cubicBezTo>
                  <a:pt x="123682" y="720001"/>
                  <a:pt x="81427" y="702416"/>
                  <a:pt x="49507" y="670495"/>
                </a:cubicBezTo>
                <a:cubicBezTo>
                  <a:pt x="17586" y="638575"/>
                  <a:pt x="0" y="596320"/>
                  <a:pt x="0" y="551398"/>
                </a:cubicBezTo>
                <a:cubicBezTo>
                  <a:pt x="0" y="506476"/>
                  <a:pt x="17586" y="464221"/>
                  <a:pt x="49507" y="432301"/>
                </a:cubicBezTo>
                <a:cubicBezTo>
                  <a:pt x="81510" y="400464"/>
                  <a:pt x="123848" y="382879"/>
                  <a:pt x="168687" y="382879"/>
                </a:cubicBezTo>
                <a:lnTo>
                  <a:pt x="311871" y="382879"/>
                </a:lnTo>
                <a:cubicBezTo>
                  <a:pt x="325872" y="382879"/>
                  <a:pt x="337207" y="394297"/>
                  <a:pt x="337207" y="408215"/>
                </a:cubicBezTo>
                <a:lnTo>
                  <a:pt x="337207" y="551398"/>
                </a:lnTo>
                <a:cubicBezTo>
                  <a:pt x="337207" y="596237"/>
                  <a:pt x="319621" y="638575"/>
                  <a:pt x="287701" y="670495"/>
                </a:cubicBezTo>
                <a:cubicBezTo>
                  <a:pt x="255781" y="702416"/>
                  <a:pt x="213526" y="720001"/>
                  <a:pt x="168604" y="720001"/>
                </a:cubicBezTo>
                <a:close/>
                <a:moveTo>
                  <a:pt x="575401" y="720001"/>
                </a:moveTo>
                <a:cubicBezTo>
                  <a:pt x="530563" y="720001"/>
                  <a:pt x="488224" y="702416"/>
                  <a:pt x="456304" y="670495"/>
                </a:cubicBezTo>
                <a:cubicBezTo>
                  <a:pt x="424383" y="638575"/>
                  <a:pt x="406798" y="596320"/>
                  <a:pt x="406798" y="551398"/>
                </a:cubicBezTo>
                <a:lnTo>
                  <a:pt x="406798" y="408215"/>
                </a:lnTo>
                <a:cubicBezTo>
                  <a:pt x="406882" y="394213"/>
                  <a:pt x="418216" y="382879"/>
                  <a:pt x="432218" y="382879"/>
                </a:cubicBezTo>
                <a:lnTo>
                  <a:pt x="575401" y="382879"/>
                </a:lnTo>
                <a:cubicBezTo>
                  <a:pt x="620240" y="382879"/>
                  <a:pt x="662578" y="400464"/>
                  <a:pt x="694498" y="432385"/>
                </a:cubicBezTo>
                <a:cubicBezTo>
                  <a:pt x="726419" y="464305"/>
                  <a:pt x="744004" y="506560"/>
                  <a:pt x="744004" y="551398"/>
                </a:cubicBezTo>
                <a:cubicBezTo>
                  <a:pt x="744004" y="596237"/>
                  <a:pt x="726419" y="638575"/>
                  <a:pt x="694498" y="670495"/>
                </a:cubicBezTo>
                <a:cubicBezTo>
                  <a:pt x="662578" y="702416"/>
                  <a:pt x="620323" y="720001"/>
                  <a:pt x="575401" y="720001"/>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p>
        </p:txBody>
      </p:sp>
      <p:sp>
        <p:nvSpPr>
          <p:cNvPr id="12" name="标题 1"/>
          <p:cNvSpPr txBox="1"/>
          <p:nvPr/>
        </p:nvSpPr>
        <p:spPr>
          <a:xfrm>
            <a:off x="9716003" y="387403"/>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p>
        </p:txBody>
      </p:sp>
      <p:sp>
        <p:nvSpPr>
          <p:cNvPr id="13" name="标题 1"/>
          <p:cNvSpPr txBox="1"/>
          <p:nvPr/>
        </p:nvSpPr>
        <p:spPr>
          <a:xfrm>
            <a:off x="9801183" y="455450"/>
            <a:ext cx="163280" cy="176871"/>
          </a:xfrm>
          <a:custGeom>
            <a:avLst/>
            <a:gdLst>
              <a:gd name="connsiteX0" fmla="*/ 332293 w 664672"/>
              <a:gd name="connsiteY0" fmla="*/ 387672 h 720001"/>
              <a:gd name="connsiteX1" fmla="*/ 660804 w 664672"/>
              <a:gd name="connsiteY1" fmla="*/ 598902 h 720001"/>
              <a:gd name="connsiteX2" fmla="*/ 563560 w 664672"/>
              <a:gd name="connsiteY2" fmla="*/ 720001 h 720001"/>
              <a:gd name="connsiteX3" fmla="*/ 101112 w 664672"/>
              <a:gd name="connsiteY3" fmla="*/ 720001 h 720001"/>
              <a:gd name="connsiteX4" fmla="*/ 3868 w 664672"/>
              <a:gd name="connsiteY4" fmla="*/ 598902 h 720001"/>
              <a:gd name="connsiteX5" fmla="*/ 332293 w 664672"/>
              <a:gd name="connsiteY5" fmla="*/ 387672 h 720001"/>
              <a:gd name="connsiteX6" fmla="*/ 332293 w 664672"/>
              <a:gd name="connsiteY6" fmla="*/ 0 h 720001"/>
              <a:gd name="connsiteX7" fmla="*/ 509517 w 664672"/>
              <a:gd name="connsiteY7" fmla="*/ 177224 h 720001"/>
              <a:gd name="connsiteX8" fmla="*/ 332293 w 664672"/>
              <a:gd name="connsiteY8" fmla="*/ 354448 h 720001"/>
              <a:gd name="connsiteX9" fmla="*/ 155069 w 664672"/>
              <a:gd name="connsiteY9" fmla="*/ 177224 h 720001"/>
              <a:gd name="connsiteX10" fmla="*/ 332293 w 664672"/>
              <a:gd name="connsiteY10" fmla="*/ 0 h 720001"/>
            </a:gdLst>
            <a:ahLst/>
            <a:cxnLst/>
            <a:rect l="l" t="t" r="r" b="b"/>
            <a:pathLst>
              <a:path w="664672" h="720001">
                <a:moveTo>
                  <a:pt x="332293" y="387672"/>
                </a:moveTo>
                <a:cubicBezTo>
                  <a:pt x="550549" y="387672"/>
                  <a:pt x="628448" y="491162"/>
                  <a:pt x="660804" y="598902"/>
                </a:cubicBezTo>
                <a:cubicBezTo>
                  <a:pt x="679021" y="659624"/>
                  <a:pt x="630616" y="720001"/>
                  <a:pt x="563560" y="720001"/>
                </a:cubicBezTo>
                <a:lnTo>
                  <a:pt x="101112" y="720001"/>
                </a:lnTo>
                <a:cubicBezTo>
                  <a:pt x="34057" y="720001"/>
                  <a:pt x="-14348" y="659624"/>
                  <a:pt x="3868" y="598902"/>
                </a:cubicBezTo>
                <a:cubicBezTo>
                  <a:pt x="36138" y="491162"/>
                  <a:pt x="114037" y="387672"/>
                  <a:pt x="332293" y="387672"/>
                </a:cubicBezTo>
                <a:close/>
                <a:moveTo>
                  <a:pt x="332293" y="0"/>
                </a:moveTo>
                <a:cubicBezTo>
                  <a:pt x="430230" y="0"/>
                  <a:pt x="509604" y="79287"/>
                  <a:pt x="509517" y="177224"/>
                </a:cubicBezTo>
                <a:cubicBezTo>
                  <a:pt x="509517" y="275074"/>
                  <a:pt x="430144" y="354448"/>
                  <a:pt x="332293" y="354448"/>
                </a:cubicBezTo>
                <a:cubicBezTo>
                  <a:pt x="234442" y="354448"/>
                  <a:pt x="155069" y="275074"/>
                  <a:pt x="155069" y="177224"/>
                </a:cubicBezTo>
                <a:cubicBezTo>
                  <a:pt x="155069" y="79287"/>
                  <a:pt x="234442" y="0"/>
                  <a:pt x="332293"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p>
        </p:txBody>
      </p:sp>
      <p:sp>
        <p:nvSpPr>
          <p:cNvPr id="14" name="标题 1"/>
          <p:cNvSpPr txBox="1"/>
          <p:nvPr/>
        </p:nvSpPr>
        <p:spPr>
          <a:xfrm>
            <a:off x="11069703" y="402100"/>
            <a:ext cx="330396" cy="330395"/>
          </a:xfrm>
          <a:prstGeom prst="roundRect">
            <a:avLst/>
          </a:prstGeom>
          <a:solidFill>
            <a:schemeClr val="accent1"/>
          </a:solidFill>
          <a:ln w="9525" cap="sq">
            <a:noFill/>
            <a:miter/>
          </a:ln>
          <a:effectLst>
            <a:outerShdw blurRad="190500" dist="38100" dir="2700000" algn="tl" rotWithShape="0">
              <a:schemeClr val="accent1">
                <a:alpha val="12000"/>
              </a:schemeClr>
            </a:outerShdw>
          </a:effectLst>
        </p:spPr>
        <p:txBody>
          <a:bodyPr vert="horz" wrap="square" lIns="91440" tIns="45720" rIns="91440" bIns="45720" rtlCol="0" anchor="ctr"/>
          <a:lstStyle/>
          <a:p>
            <a:pPr algn="ctr">
              <a:lnSpc>
                <a:spcPct val="110000"/>
              </a:lnSpc>
            </a:pPr>
            <a:endParaRPr kumimoji="1" lang="zh-CN" altLang="en-US"/>
          </a:p>
        </p:txBody>
      </p:sp>
      <p:sp>
        <p:nvSpPr>
          <p:cNvPr id="15" name="标题 1"/>
          <p:cNvSpPr txBox="1"/>
          <p:nvPr/>
        </p:nvSpPr>
        <p:spPr>
          <a:xfrm>
            <a:off x="11136334" y="461920"/>
            <a:ext cx="197476" cy="182679"/>
          </a:xfrm>
          <a:custGeom>
            <a:avLst/>
            <a:gdLst>
              <a:gd name="connsiteX0" fmla="*/ 2136435 w 5834559"/>
              <a:gd name="connsiteY0" fmla="*/ 643126 h 5397372"/>
              <a:gd name="connsiteX1" fmla="*/ 3716657 w 5834559"/>
              <a:gd name="connsiteY1" fmla="*/ 643126 h 5397372"/>
              <a:gd name="connsiteX2" fmla="*/ 3716657 w 5834559"/>
              <a:gd name="connsiteY2" fmla="*/ 1064855 h 5397372"/>
              <a:gd name="connsiteX3" fmla="*/ 2136435 w 5834559"/>
              <a:gd name="connsiteY3" fmla="*/ 1064855 h 5397372"/>
              <a:gd name="connsiteX4" fmla="*/ 693741 w 5834559"/>
              <a:gd name="connsiteY4" fmla="*/ 643126 h 5397372"/>
              <a:gd name="connsiteX5" fmla="*/ 1550121 w 5834559"/>
              <a:gd name="connsiteY5" fmla="*/ 643126 h 5397372"/>
              <a:gd name="connsiteX6" fmla="*/ 1550121 w 5834559"/>
              <a:gd name="connsiteY6" fmla="*/ 1064855 h 5397372"/>
              <a:gd name="connsiteX7" fmla="*/ 693741 w 5834559"/>
              <a:gd name="connsiteY7" fmla="*/ 1064855 h 5397372"/>
              <a:gd name="connsiteX8" fmla="*/ 421729 w 5834559"/>
              <a:gd name="connsiteY8" fmla="*/ 1336867 h 5397372"/>
              <a:gd name="connsiteX9" fmla="*/ 421729 w 5834559"/>
              <a:gd name="connsiteY9" fmla="*/ 2079805 h 5397372"/>
              <a:gd name="connsiteX10" fmla="*/ 5412133 w 5834559"/>
              <a:gd name="connsiteY10" fmla="*/ 2079805 h 5397372"/>
              <a:gd name="connsiteX11" fmla="*/ 5412133 w 5834559"/>
              <a:gd name="connsiteY11" fmla="*/ 1336867 h 5397372"/>
              <a:gd name="connsiteX12" fmla="*/ 5140113 w 5834559"/>
              <a:gd name="connsiteY12" fmla="*/ 1064855 h 5397372"/>
              <a:gd name="connsiteX13" fmla="*/ 4302971 w 5834559"/>
              <a:gd name="connsiteY13" fmla="*/ 1064855 h 5397372"/>
              <a:gd name="connsiteX14" fmla="*/ 4302971 w 5834559"/>
              <a:gd name="connsiteY14" fmla="*/ 643126 h 5397372"/>
              <a:gd name="connsiteX15" fmla="*/ 5140113 w 5834559"/>
              <a:gd name="connsiteY15" fmla="*/ 643126 h 5397372"/>
              <a:gd name="connsiteX16" fmla="*/ 5834559 w 5834559"/>
              <a:gd name="connsiteY16" fmla="*/ 1336867 h 5397372"/>
              <a:gd name="connsiteX17" fmla="*/ 5834559 w 5834559"/>
              <a:gd name="connsiteY17" fmla="*/ 4703631 h 5397372"/>
              <a:gd name="connsiteX18" fmla="*/ 5140818 w 5834559"/>
              <a:gd name="connsiteY18" fmla="*/ 5397372 h 5397372"/>
              <a:gd name="connsiteX19" fmla="*/ 693741 w 5834559"/>
              <a:gd name="connsiteY19" fmla="*/ 5397372 h 5397372"/>
              <a:gd name="connsiteX20" fmla="*/ 0 w 5834559"/>
              <a:gd name="connsiteY20" fmla="*/ 4703631 h 5397372"/>
              <a:gd name="connsiteX21" fmla="*/ 0 w 5834559"/>
              <a:gd name="connsiteY21" fmla="*/ 2501529 h 5397372"/>
              <a:gd name="connsiteX22" fmla="*/ 0 w 5834559"/>
              <a:gd name="connsiteY22" fmla="*/ 2079805 h 5397372"/>
              <a:gd name="connsiteX23" fmla="*/ 0 w 5834559"/>
              <a:gd name="connsiteY23" fmla="*/ 1336867 h 5397372"/>
              <a:gd name="connsiteX24" fmla="*/ 693741 w 5834559"/>
              <a:gd name="connsiteY24" fmla="*/ 643126 h 5397372"/>
              <a:gd name="connsiteX25" fmla="*/ 3997242 w 5834559"/>
              <a:gd name="connsiteY25" fmla="*/ 0 h 5397372"/>
              <a:gd name="connsiteX26" fmla="*/ 4208106 w 5834559"/>
              <a:gd name="connsiteY26" fmla="*/ 210864 h 5397372"/>
              <a:gd name="connsiteX27" fmla="*/ 4208106 w 5834559"/>
              <a:gd name="connsiteY27" fmla="*/ 1506961 h 5397372"/>
              <a:gd name="connsiteX28" fmla="*/ 3997242 w 5834559"/>
              <a:gd name="connsiteY28" fmla="*/ 1718528 h 5397372"/>
              <a:gd name="connsiteX29" fmla="*/ 3786378 w 5834559"/>
              <a:gd name="connsiteY29" fmla="*/ 1507664 h 5397372"/>
              <a:gd name="connsiteX30" fmla="*/ 3786378 w 5834559"/>
              <a:gd name="connsiteY30" fmla="*/ 210864 h 5397372"/>
              <a:gd name="connsiteX31" fmla="*/ 3997242 w 5834559"/>
              <a:gd name="connsiteY31" fmla="*/ 0 h 5397372"/>
              <a:gd name="connsiteX32" fmla="*/ 1836609 w 5834559"/>
              <a:gd name="connsiteY32" fmla="*/ 0 h 5397372"/>
              <a:gd name="connsiteX33" fmla="*/ 2047469 w 5834559"/>
              <a:gd name="connsiteY33" fmla="*/ 210864 h 5397372"/>
              <a:gd name="connsiteX34" fmla="*/ 2047469 w 5834559"/>
              <a:gd name="connsiteY34" fmla="*/ 1506961 h 5397372"/>
              <a:gd name="connsiteX35" fmla="*/ 1836609 w 5834559"/>
              <a:gd name="connsiteY35" fmla="*/ 1718528 h 5397372"/>
              <a:gd name="connsiteX36" fmla="*/ 1625745 w 5834559"/>
              <a:gd name="connsiteY36" fmla="*/ 1507664 h 5397372"/>
              <a:gd name="connsiteX37" fmla="*/ 1625745 w 5834559"/>
              <a:gd name="connsiteY37" fmla="*/ 210864 h 5397372"/>
              <a:gd name="connsiteX38" fmla="*/ 1836609 w 5834559"/>
              <a:gd name="connsiteY38" fmla="*/ 0 h 5397372"/>
            </a:gdLst>
            <a:ahLst/>
            <a:cxnLst/>
            <a:rect l="l" t="t" r="r" b="b"/>
            <a:pathLst>
              <a:path w="5834559" h="5397372">
                <a:moveTo>
                  <a:pt x="2136435" y="643126"/>
                </a:moveTo>
                <a:lnTo>
                  <a:pt x="3716657" y="643126"/>
                </a:lnTo>
                <a:lnTo>
                  <a:pt x="3716657" y="1064855"/>
                </a:lnTo>
                <a:lnTo>
                  <a:pt x="2136435" y="1064855"/>
                </a:lnTo>
                <a:close/>
                <a:moveTo>
                  <a:pt x="693741" y="643126"/>
                </a:moveTo>
                <a:lnTo>
                  <a:pt x="1550121" y="643126"/>
                </a:lnTo>
                <a:lnTo>
                  <a:pt x="1550121" y="1064855"/>
                </a:lnTo>
                <a:lnTo>
                  <a:pt x="693741" y="1064855"/>
                </a:lnTo>
                <a:cubicBezTo>
                  <a:pt x="543320" y="1064855"/>
                  <a:pt x="421729" y="1187151"/>
                  <a:pt x="421729" y="1336867"/>
                </a:cubicBezTo>
                <a:lnTo>
                  <a:pt x="421729" y="2079805"/>
                </a:lnTo>
                <a:lnTo>
                  <a:pt x="5412133" y="2079805"/>
                </a:lnTo>
                <a:lnTo>
                  <a:pt x="5412133" y="1336867"/>
                </a:lnTo>
                <a:cubicBezTo>
                  <a:pt x="5412133" y="1186446"/>
                  <a:pt x="5289830" y="1064855"/>
                  <a:pt x="5140113" y="1064855"/>
                </a:cubicBezTo>
                <a:lnTo>
                  <a:pt x="4302971" y="1064855"/>
                </a:lnTo>
                <a:lnTo>
                  <a:pt x="4302971" y="643126"/>
                </a:lnTo>
                <a:lnTo>
                  <a:pt x="5140113" y="643126"/>
                </a:lnTo>
                <a:cubicBezTo>
                  <a:pt x="5523184" y="643126"/>
                  <a:pt x="5833854" y="953797"/>
                  <a:pt x="5834559" y="1336867"/>
                </a:cubicBezTo>
                <a:lnTo>
                  <a:pt x="5834559" y="4703631"/>
                </a:lnTo>
                <a:cubicBezTo>
                  <a:pt x="5834559" y="5085292"/>
                  <a:pt x="5522479" y="5397372"/>
                  <a:pt x="5140818" y="5397372"/>
                </a:cubicBezTo>
                <a:lnTo>
                  <a:pt x="693741" y="5397372"/>
                </a:lnTo>
                <a:cubicBezTo>
                  <a:pt x="312080" y="5397372"/>
                  <a:pt x="0" y="5085292"/>
                  <a:pt x="0" y="4703631"/>
                </a:cubicBezTo>
                <a:lnTo>
                  <a:pt x="0" y="2501529"/>
                </a:lnTo>
                <a:lnTo>
                  <a:pt x="0" y="2079805"/>
                </a:lnTo>
                <a:lnTo>
                  <a:pt x="0" y="1336867"/>
                </a:lnTo>
                <a:cubicBezTo>
                  <a:pt x="0" y="953797"/>
                  <a:pt x="310671" y="643126"/>
                  <a:pt x="693741" y="643126"/>
                </a:cubicBezTo>
                <a:close/>
                <a:moveTo>
                  <a:pt x="3997242" y="0"/>
                </a:moveTo>
                <a:cubicBezTo>
                  <a:pt x="4113920" y="0"/>
                  <a:pt x="4208106" y="94186"/>
                  <a:pt x="4208106" y="210864"/>
                </a:cubicBezTo>
                <a:lnTo>
                  <a:pt x="4208106" y="1506961"/>
                </a:lnTo>
                <a:cubicBezTo>
                  <a:pt x="4208106" y="1623639"/>
                  <a:pt x="4113920" y="1718528"/>
                  <a:pt x="3997242" y="1718528"/>
                </a:cubicBezTo>
                <a:cubicBezTo>
                  <a:pt x="3880564" y="1718528"/>
                  <a:pt x="3786378" y="1624342"/>
                  <a:pt x="3786378" y="1507664"/>
                </a:cubicBezTo>
                <a:lnTo>
                  <a:pt x="3786378" y="210864"/>
                </a:lnTo>
                <a:cubicBezTo>
                  <a:pt x="3786378" y="94186"/>
                  <a:pt x="3880564" y="0"/>
                  <a:pt x="3997242" y="0"/>
                </a:cubicBezTo>
                <a:close/>
                <a:moveTo>
                  <a:pt x="1836609" y="0"/>
                </a:moveTo>
                <a:cubicBezTo>
                  <a:pt x="1953287" y="0"/>
                  <a:pt x="2047469" y="94186"/>
                  <a:pt x="2047469" y="210864"/>
                </a:cubicBezTo>
                <a:lnTo>
                  <a:pt x="2047469" y="1506961"/>
                </a:lnTo>
                <a:cubicBezTo>
                  <a:pt x="2047469" y="1623639"/>
                  <a:pt x="1953287" y="1718528"/>
                  <a:pt x="1836609" y="1718528"/>
                </a:cubicBezTo>
                <a:cubicBezTo>
                  <a:pt x="1719932" y="1718528"/>
                  <a:pt x="1625745" y="1624342"/>
                  <a:pt x="1625745" y="1507664"/>
                </a:cubicBezTo>
                <a:lnTo>
                  <a:pt x="1625745" y="210864"/>
                </a:lnTo>
                <a:cubicBezTo>
                  <a:pt x="1625745" y="94186"/>
                  <a:pt x="1719932" y="0"/>
                  <a:pt x="1836609" y="0"/>
                </a:cubicBezTo>
                <a:close/>
              </a:path>
            </a:pathLst>
          </a:custGeom>
          <a:solidFill>
            <a:schemeClr val="bg1"/>
          </a:solidFill>
          <a:ln w="1860" cap="flat">
            <a:noFill/>
            <a:miter/>
          </a:ln>
        </p:spPr>
        <p:txBody>
          <a:bodyPr vert="horz" wrap="square" lIns="91440" tIns="45720" rIns="91440" bIns="45720" rtlCol="0" anchor="ctr"/>
          <a:lstStyle/>
          <a:p>
            <a:pPr algn="l">
              <a:lnSpc>
                <a:spcPct val="110000"/>
              </a:lnSpc>
            </a:pPr>
            <a:endParaRPr kumimoji="1" lang="zh-CN" altLang="en-US"/>
          </a:p>
        </p:txBody>
      </p:sp>
      <p:sp>
        <p:nvSpPr>
          <p:cNvPr id="16" name="标题 1"/>
          <p:cNvSpPr txBox="1"/>
          <p:nvPr/>
        </p:nvSpPr>
        <p:spPr>
          <a:xfrm flipV="1">
            <a:off x="3633863" y="531297"/>
            <a:ext cx="5782026" cy="36000"/>
          </a:xfrm>
          <a:prstGeom prst="roundRect">
            <a:avLst>
              <a:gd name="adj" fmla="val 50000"/>
            </a:avLst>
          </a:prstGeom>
          <a:gradFill>
            <a:gsLst>
              <a:gs pos="0">
                <a:schemeClr val="accent1">
                  <a:lumMod val="20000"/>
                  <a:lumOff val="80000"/>
                  <a:alpha val="0"/>
                </a:schemeClr>
              </a:gs>
              <a:gs pos="100000">
                <a:schemeClr val="accent1"/>
              </a:gs>
            </a:gsLst>
            <a:lin ang="0" scaled="0"/>
          </a:gradFill>
          <a:ln w="12700" cap="sq">
            <a:noFill/>
            <a:miter/>
          </a:ln>
          <a:effectLst>
            <a:outerShdw blurRad="114300" dist="38100" dir="2700000" algn="tl" rotWithShape="0">
              <a:schemeClr val="accent1">
                <a:alpha val="20000"/>
              </a:schemeClr>
            </a:outerShdw>
          </a:effectLst>
        </p:spPr>
        <p:txBody>
          <a:bodyPr vert="horz" wrap="square" lIns="91440" tIns="45720" rIns="91440" bIns="45720" rtlCol="0" anchor="ctr"/>
          <a:lstStyle/>
          <a:p>
            <a:pPr algn="ctr">
              <a:lnSpc>
                <a:spcPct val="110000"/>
              </a:lnSpc>
            </a:pPr>
            <a:endParaRPr kumimoji="1" lang="zh-CN" altLang="en-US"/>
          </a:p>
        </p:txBody>
      </p:sp>
      <p:sp>
        <p:nvSpPr>
          <p:cNvPr id="22" name="标题 1"/>
          <p:cNvSpPr txBox="1"/>
          <p:nvPr/>
        </p:nvSpPr>
        <p:spPr>
          <a:xfrm>
            <a:off x="3782875" y="2038980"/>
            <a:ext cx="4550527" cy="2420339"/>
          </a:xfrm>
          <a:prstGeom prst="rect">
            <a:avLst/>
          </a:prstGeom>
          <a:noFill/>
          <a:ln>
            <a:noFill/>
          </a:ln>
        </p:spPr>
        <p:txBody>
          <a:bodyPr vert="horz" wrap="square" lIns="0" tIns="45720" rIns="91440" bIns="45720" rtlCol="0" anchor="ctr"/>
          <a:lstStyle/>
          <a:p>
            <a:pPr algn="l">
              <a:lnSpc>
                <a:spcPct val="130000"/>
              </a:lnSpc>
            </a:pPr>
            <a:r>
              <a:rPr kumimoji="1" lang="en-US" altLang="zh-CN" sz="6600" dirty="0">
                <a:ln w="12700">
                  <a:noFill/>
                </a:ln>
                <a:solidFill>
                  <a:srgbClr val="FFFFFF">
                    <a:alpha val="100000"/>
                  </a:srgbClr>
                </a:solidFill>
                <a:latin typeface="Source Han Sans CN Bold"/>
                <a:ea typeface="Source Han Sans CN Bold"/>
              </a:rPr>
              <a:t>Thank you</a:t>
            </a:r>
            <a:endParaRPr kumimoji="1" lang="zh-CN" altLang="en-US" dirty="0"/>
          </a:p>
        </p:txBody>
      </p:sp>
    </p:spTree>
  </p:cSld>
  <p:clrMapOvr>
    <a:masterClrMapping/>
  </p:clrMapOvr>
</p:sld>
</file>

<file path=ppt/theme/theme1.xml><?xml version="1.0" encoding="utf-8"?>
<a:theme xmlns:a="http://schemas.openxmlformats.org/drawingml/2006/main" name="Office 主题​​">
  <a:themeElements>
    <a:clrScheme name="Office">
      <a:dk1>
        <a:srgbClr val="000000"/>
      </a:dk1>
      <a:lt1>
        <a:srgbClr val="FFFFFF"/>
      </a:lt1>
      <a:dk2>
        <a:srgbClr val="4A66AC"/>
      </a:dk2>
      <a:lt2>
        <a:srgbClr val="E0EBF6"/>
      </a:lt2>
      <a:accent1>
        <a:srgbClr val="D7712C"/>
      </a:accent1>
      <a:accent2>
        <a:srgbClr val="843B0A"/>
      </a:accent2>
      <a:accent3>
        <a:srgbClr val="D7712C"/>
      </a:accent3>
      <a:accent4>
        <a:srgbClr val="833B0A"/>
      </a:accent4>
      <a:accent5>
        <a:srgbClr val="D5702C"/>
      </a:accent5>
      <a:accent6>
        <a:srgbClr val="823B0A"/>
      </a:accent6>
      <a:hlink>
        <a:srgbClr val="000000"/>
      </a:hlink>
      <a:folHlink>
        <a:srgbClr val="000000"/>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1380</TotalTime>
  <Words>3043</Words>
  <Application>Microsoft Office PowerPoint</Application>
  <PresentationFormat>宽屏</PresentationFormat>
  <Paragraphs>204</Paragraphs>
  <Slides>27</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27</vt:i4>
      </vt:variant>
    </vt:vector>
  </HeadingPairs>
  <TitlesOfParts>
    <vt:vector size="33" baseType="lpstr">
      <vt:lpstr>Times New Roman</vt:lpstr>
      <vt:lpstr>Arial</vt:lpstr>
      <vt:lpstr>Source Han Sans CN Bold</vt:lpstr>
      <vt:lpstr>Wingdings</vt:lpstr>
      <vt:lpstr>宋体</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Jian Huang (2400261)</cp:lastModifiedBy>
  <cp:revision>6</cp:revision>
  <dcterms:modified xsi:type="dcterms:W3CDTF">2025-05-06T12:31:15Z</dcterms:modified>
</cp:coreProperties>
</file>