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1651"/>
    <a:srgbClr val="F04687"/>
    <a:srgbClr val="F065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700289-9CA8-6E9B-EA7D-59C2E1809FAF}" v="252" dt="2024-10-01T11:45:09.3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enna Davies (2404042)" userId="S::2404042@student.uwtsd.ac.uk::20c42818-6f90-4553-897d-338ec92164a9" providerId="AD" clId="Web-{BB700289-9CA8-6E9B-EA7D-59C2E1809FAF}"/>
    <pc:docChg chg="modSld">
      <pc:chgData name="Sienna Davies (2404042)" userId="S::2404042@student.uwtsd.ac.uk::20c42818-6f90-4553-897d-338ec92164a9" providerId="AD" clId="Web-{BB700289-9CA8-6E9B-EA7D-59C2E1809FAF}" dt="2024-10-01T11:45:09.292" v="252" actId="20577"/>
      <pc:docMkLst>
        <pc:docMk/>
      </pc:docMkLst>
      <pc:sldChg chg="modSp mod setBg">
        <pc:chgData name="Sienna Davies (2404042)" userId="S::2404042@student.uwtsd.ac.uk::20c42818-6f90-4553-897d-338ec92164a9" providerId="AD" clId="Web-{BB700289-9CA8-6E9B-EA7D-59C2E1809FAF}" dt="2024-10-01T11:45:09.292" v="252" actId="20577"/>
        <pc:sldMkLst>
          <pc:docMk/>
          <pc:sldMk cId="109857222" sldId="256"/>
        </pc:sldMkLst>
        <pc:spChg chg="mod">
          <ac:chgData name="Sienna Davies (2404042)" userId="S::2404042@student.uwtsd.ac.uk::20c42818-6f90-4553-897d-338ec92164a9" providerId="AD" clId="Web-{BB700289-9CA8-6E9B-EA7D-59C2E1809FAF}" dt="2024-10-01T11:19:34.940" v="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ienna Davies (2404042)" userId="S::2404042@student.uwtsd.ac.uk::20c42818-6f90-4553-897d-338ec92164a9" providerId="AD" clId="Web-{BB700289-9CA8-6E9B-EA7D-59C2E1809FAF}" dt="2024-10-01T11:45:09.292" v="25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about-cps" TargetMode="External"/><Relationship Id="rId2" Type="http://schemas.openxmlformats.org/officeDocument/2006/relationships/hyperlink" Target="https://criminal-practice-law-sqe.co.uk/role-of-the-crown-prosecution-service-cps-key-functions-explained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46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86903"/>
            <a:ext cx="9144000" cy="997466"/>
          </a:xfrm>
        </p:spPr>
        <p:txBody>
          <a:bodyPr/>
          <a:lstStyle/>
          <a:p>
            <a:r>
              <a:rPr lang="en-US" dirty="0">
                <a:solidFill>
                  <a:srgbClr val="F51651"/>
                </a:solidFill>
              </a:rPr>
              <a:t>CPS Lawyer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7244" y="2108930"/>
            <a:ext cx="10987215" cy="396235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F51651"/>
                </a:solidFill>
              </a:rPr>
              <a:t>• Working alongside the police, and under the Prosecution of Offences Act 1985, CPS lawyers bring their cases to court (Criminal Practice Criminal Law, 2023)</a:t>
            </a:r>
          </a:p>
          <a:p>
            <a:r>
              <a:rPr lang="en-US" dirty="0">
                <a:solidFill>
                  <a:srgbClr val="F51651"/>
                </a:solidFill>
              </a:rPr>
              <a:t>• The role of a CPS lawyer is charge an individual appropriately (CPS, 2022) </a:t>
            </a:r>
          </a:p>
          <a:p>
            <a:endParaRPr lang="en-US" dirty="0">
              <a:solidFill>
                <a:srgbClr val="F51651"/>
              </a:solidFill>
            </a:endParaRPr>
          </a:p>
          <a:p>
            <a:r>
              <a:rPr lang="en-US" dirty="0">
                <a:solidFill>
                  <a:srgbClr val="F51651"/>
                </a:solidFill>
              </a:rPr>
              <a:t>Criminal Practice Criminal Law (2023) </a:t>
            </a:r>
            <a:r>
              <a:rPr lang="en-US" i="1" dirty="0">
                <a:solidFill>
                  <a:srgbClr val="F51651"/>
                </a:solidFill>
              </a:rPr>
              <a:t>Navigating Criminal Law. </a:t>
            </a:r>
            <a:r>
              <a:rPr lang="en-US" dirty="0">
                <a:solidFill>
                  <a:srgbClr val="F51651"/>
                </a:solidFill>
              </a:rPr>
              <a:t>Available at: </a:t>
            </a:r>
            <a:r>
              <a:rPr lang="en-US" dirty="0">
                <a:solidFill>
                  <a:srgbClr val="F5165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Role of the Crown Prosecution Service (CPS): Key Functions Explained - Navigating Criminal Law | Expert SQE Prep &amp; Insights (criminal-practice-law-sqe.co.uk)</a:t>
            </a:r>
            <a:r>
              <a:rPr lang="en-US" dirty="0">
                <a:solidFill>
                  <a:srgbClr val="F51651"/>
                </a:solidFill>
                <a:ea typeface="+mn-lt"/>
                <a:cs typeface="+mn-lt"/>
              </a:rPr>
              <a:t> (Accessed: 1 October 2024)</a:t>
            </a:r>
          </a:p>
          <a:p>
            <a:endParaRPr lang="en-US" dirty="0">
              <a:solidFill>
                <a:srgbClr val="F51651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F51651"/>
                </a:solidFill>
                <a:ea typeface="+mn-lt"/>
                <a:cs typeface="+mn-lt"/>
                <a:hlinkClick r:id="rId3"/>
              </a:rPr>
              <a:t>About</a:t>
            </a:r>
            <a:r>
              <a:rPr lang="en-US" dirty="0">
                <a:solidFill>
                  <a:srgbClr val="F5165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CPS | The Crown Prosecution Service</a:t>
            </a:r>
            <a:endParaRPr lang="en-US" dirty="0"/>
          </a:p>
          <a:p>
            <a:endParaRPr lang="en-US" dirty="0">
              <a:solidFill>
                <a:srgbClr val="F51651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F51651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F5165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CPS Lawyer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</cp:revision>
  <dcterms:created xsi:type="dcterms:W3CDTF">2024-10-01T11:15:05Z</dcterms:created>
  <dcterms:modified xsi:type="dcterms:W3CDTF">2024-10-01T11:45:09Z</dcterms:modified>
</cp:coreProperties>
</file>