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58" r:id="rId5"/>
    <p:sldId id="263" r:id="rId6"/>
    <p:sldId id="259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E1B6DC-1E87-495A-9168-E4B0253C048E}" v="285" dt="2022-11-23T16:44:10.415"/>
    <p1510:client id="{3445D34A-404F-2CA9-B9C8-28929ABF5D8A}" v="2" dt="2022-11-24T10:17:17.607"/>
    <p1510:client id="{36DEE078-4F34-4EFB-892F-12A8358C1A0B}" v="562" dt="2022-11-24T00:05:39.148"/>
    <p1510:client id="{7D8EE201-56B6-B1F9-BDEC-4EF5F1A4D747}" v="12" dt="2022-11-24T00:06:05.597"/>
    <p1510:client id="{9745906F-02F7-9E27-4859-AF7D32B69B6C}" v="4" dt="2022-11-25T12:09:31.5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90CE83-FDA3-4D80-905F-A2C074C2DB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DF109B-1D09-42AB-95A3-2CADA34FA3C6}">
      <dgm:prSet/>
      <dgm:spPr/>
      <dgm:t>
        <a:bodyPr/>
        <a:lstStyle/>
        <a:p>
          <a:r>
            <a:rPr lang="en-GB"/>
            <a:t>Using ONE tool in J2e, plan a lesson to address ONE element in ONE strand of the DCF that you could use in January</a:t>
          </a:r>
          <a:endParaRPr lang="en-US"/>
        </a:p>
      </dgm:t>
    </dgm:pt>
    <dgm:pt modelId="{70FE3B21-54BF-4B11-B3F0-2D634A0E67A5}" type="parTrans" cxnId="{DEE323EC-AA50-49CC-9697-35C5F3032B66}">
      <dgm:prSet/>
      <dgm:spPr/>
      <dgm:t>
        <a:bodyPr/>
        <a:lstStyle/>
        <a:p>
          <a:endParaRPr lang="en-US"/>
        </a:p>
      </dgm:t>
    </dgm:pt>
    <dgm:pt modelId="{FBC56CF2-4319-49C1-86C0-EDB6127382FF}" type="sibTrans" cxnId="{DEE323EC-AA50-49CC-9697-35C5F3032B66}">
      <dgm:prSet/>
      <dgm:spPr/>
      <dgm:t>
        <a:bodyPr/>
        <a:lstStyle/>
        <a:p>
          <a:endParaRPr lang="en-US"/>
        </a:p>
      </dgm:t>
    </dgm:pt>
    <dgm:pt modelId="{F189AF95-8819-4C7D-B8D7-ED6CCC3D0F49}">
      <dgm:prSet/>
      <dgm:spPr/>
      <dgm:t>
        <a:bodyPr/>
        <a:lstStyle/>
        <a:p>
          <a:r>
            <a:rPr lang="en-GB"/>
            <a:t>How might you use the progression steps to plan for appropriate outcomes?</a:t>
          </a:r>
          <a:endParaRPr lang="en-US"/>
        </a:p>
      </dgm:t>
    </dgm:pt>
    <dgm:pt modelId="{C2C171A4-68C2-4BFB-AFBC-45C7922B0E1A}" type="parTrans" cxnId="{3B1EF93C-F7A9-49CA-8275-809AA95491C8}">
      <dgm:prSet/>
      <dgm:spPr/>
      <dgm:t>
        <a:bodyPr/>
        <a:lstStyle/>
        <a:p>
          <a:endParaRPr lang="en-US"/>
        </a:p>
      </dgm:t>
    </dgm:pt>
    <dgm:pt modelId="{104EBA6E-87BB-439F-ABCE-64AFC6627058}" type="sibTrans" cxnId="{3B1EF93C-F7A9-49CA-8275-809AA95491C8}">
      <dgm:prSet/>
      <dgm:spPr/>
      <dgm:t>
        <a:bodyPr/>
        <a:lstStyle/>
        <a:p>
          <a:endParaRPr lang="en-US"/>
        </a:p>
      </dgm:t>
    </dgm:pt>
    <dgm:pt modelId="{1A43E59B-0FF1-4EDC-92BB-77578E19FBCA}">
      <dgm:prSet/>
      <dgm:spPr/>
      <dgm:t>
        <a:bodyPr/>
        <a:lstStyle/>
        <a:p>
          <a:r>
            <a:rPr lang="en-GB"/>
            <a:t>What will your success criteria be?</a:t>
          </a:r>
          <a:endParaRPr lang="en-US"/>
        </a:p>
      </dgm:t>
    </dgm:pt>
    <dgm:pt modelId="{8E1D8764-5A92-441E-BDFE-20E2A269C6BA}" type="parTrans" cxnId="{CE11574D-5766-49A4-851E-A3976247A877}">
      <dgm:prSet/>
      <dgm:spPr/>
      <dgm:t>
        <a:bodyPr/>
        <a:lstStyle/>
        <a:p>
          <a:endParaRPr lang="en-US"/>
        </a:p>
      </dgm:t>
    </dgm:pt>
    <dgm:pt modelId="{83AD806C-5014-4229-BE6A-BE0D33E9C413}" type="sibTrans" cxnId="{CE11574D-5766-49A4-851E-A3976247A877}">
      <dgm:prSet/>
      <dgm:spPr/>
      <dgm:t>
        <a:bodyPr/>
        <a:lstStyle/>
        <a:p>
          <a:endParaRPr lang="en-US"/>
        </a:p>
      </dgm:t>
    </dgm:pt>
    <dgm:pt modelId="{C4216FBC-27ED-4212-AEFF-853DB3B113D8}" type="pres">
      <dgm:prSet presAssocID="{9C90CE83-FDA3-4D80-905F-A2C074C2DB9C}" presName="root" presStyleCnt="0">
        <dgm:presLayoutVars>
          <dgm:dir/>
          <dgm:resizeHandles val="exact"/>
        </dgm:presLayoutVars>
      </dgm:prSet>
      <dgm:spPr/>
    </dgm:pt>
    <dgm:pt modelId="{E718B494-9072-426A-88B4-54B3C6F8BD39}" type="pres">
      <dgm:prSet presAssocID="{74DF109B-1D09-42AB-95A3-2CADA34FA3C6}" presName="compNode" presStyleCnt="0"/>
      <dgm:spPr/>
    </dgm:pt>
    <dgm:pt modelId="{CA089F0B-93D1-438F-B4B8-AF1E9BD576A5}" type="pres">
      <dgm:prSet presAssocID="{74DF109B-1D09-42AB-95A3-2CADA34FA3C6}" presName="bgRect" presStyleLbl="bgShp" presStyleIdx="0" presStyleCnt="3"/>
      <dgm:spPr/>
    </dgm:pt>
    <dgm:pt modelId="{8DBC974B-4E5D-4E0A-B551-96192996C805}" type="pres">
      <dgm:prSet presAssocID="{74DF109B-1D09-42AB-95A3-2CADA34FA3C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7D38A47-DC51-44A4-9C44-B2DB1A2CE9DA}" type="pres">
      <dgm:prSet presAssocID="{74DF109B-1D09-42AB-95A3-2CADA34FA3C6}" presName="spaceRect" presStyleCnt="0"/>
      <dgm:spPr/>
    </dgm:pt>
    <dgm:pt modelId="{30B52AFE-4D88-49CF-95C4-5B106A572DE5}" type="pres">
      <dgm:prSet presAssocID="{74DF109B-1D09-42AB-95A3-2CADA34FA3C6}" presName="parTx" presStyleLbl="revTx" presStyleIdx="0" presStyleCnt="3">
        <dgm:presLayoutVars>
          <dgm:chMax val="0"/>
          <dgm:chPref val="0"/>
        </dgm:presLayoutVars>
      </dgm:prSet>
      <dgm:spPr/>
    </dgm:pt>
    <dgm:pt modelId="{5AE40C89-4DA0-444E-948F-F2089F6230FB}" type="pres">
      <dgm:prSet presAssocID="{FBC56CF2-4319-49C1-86C0-EDB6127382FF}" presName="sibTrans" presStyleCnt="0"/>
      <dgm:spPr/>
    </dgm:pt>
    <dgm:pt modelId="{2AFE5DAC-8DF4-48BD-BFE1-E05E0A9CE776}" type="pres">
      <dgm:prSet presAssocID="{F189AF95-8819-4C7D-B8D7-ED6CCC3D0F49}" presName="compNode" presStyleCnt="0"/>
      <dgm:spPr/>
    </dgm:pt>
    <dgm:pt modelId="{C4EC7D01-C7F7-4D67-930A-77D1DF6C6FE5}" type="pres">
      <dgm:prSet presAssocID="{F189AF95-8819-4C7D-B8D7-ED6CCC3D0F49}" presName="bgRect" presStyleLbl="bgShp" presStyleIdx="1" presStyleCnt="3"/>
      <dgm:spPr/>
    </dgm:pt>
    <dgm:pt modelId="{DB79340C-4BCB-4EFA-9F39-4C1F66AF68AE}" type="pres">
      <dgm:prSet presAssocID="{F189AF95-8819-4C7D-B8D7-ED6CCC3D0F4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9CE6B3E5-DA16-49A1-834A-68576083FF22}" type="pres">
      <dgm:prSet presAssocID="{F189AF95-8819-4C7D-B8D7-ED6CCC3D0F49}" presName="spaceRect" presStyleCnt="0"/>
      <dgm:spPr/>
    </dgm:pt>
    <dgm:pt modelId="{8F9E0AEF-999B-4E9C-B349-1B5240541051}" type="pres">
      <dgm:prSet presAssocID="{F189AF95-8819-4C7D-B8D7-ED6CCC3D0F49}" presName="parTx" presStyleLbl="revTx" presStyleIdx="1" presStyleCnt="3">
        <dgm:presLayoutVars>
          <dgm:chMax val="0"/>
          <dgm:chPref val="0"/>
        </dgm:presLayoutVars>
      </dgm:prSet>
      <dgm:spPr/>
    </dgm:pt>
    <dgm:pt modelId="{C21E8AAA-141E-4986-9B1A-AF7C828F82A5}" type="pres">
      <dgm:prSet presAssocID="{104EBA6E-87BB-439F-ABCE-64AFC6627058}" presName="sibTrans" presStyleCnt="0"/>
      <dgm:spPr/>
    </dgm:pt>
    <dgm:pt modelId="{6BAAE4D9-B8F8-4AB8-BB99-58CB08BFFEF2}" type="pres">
      <dgm:prSet presAssocID="{1A43E59B-0FF1-4EDC-92BB-77578E19FBCA}" presName="compNode" presStyleCnt="0"/>
      <dgm:spPr/>
    </dgm:pt>
    <dgm:pt modelId="{B488F99B-3C5A-47A6-9F01-F5D7055E76F2}" type="pres">
      <dgm:prSet presAssocID="{1A43E59B-0FF1-4EDC-92BB-77578E19FBCA}" presName="bgRect" presStyleLbl="bgShp" presStyleIdx="2" presStyleCnt="3"/>
      <dgm:spPr/>
    </dgm:pt>
    <dgm:pt modelId="{DCDB7EA6-0F36-4D49-ADC3-431918218907}" type="pres">
      <dgm:prSet presAssocID="{1A43E59B-0FF1-4EDC-92BB-77578E19FBC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D524919E-F848-4CB5-8D78-ABC1B98930A4}" type="pres">
      <dgm:prSet presAssocID="{1A43E59B-0FF1-4EDC-92BB-77578E19FBCA}" presName="spaceRect" presStyleCnt="0"/>
      <dgm:spPr/>
    </dgm:pt>
    <dgm:pt modelId="{5CDE5958-09BE-4784-ADF4-9C92AAB4BAD5}" type="pres">
      <dgm:prSet presAssocID="{1A43E59B-0FF1-4EDC-92BB-77578E19FBC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2DE1008-8078-4120-AB39-1E2522A181D7}" type="presOf" srcId="{74DF109B-1D09-42AB-95A3-2CADA34FA3C6}" destId="{30B52AFE-4D88-49CF-95C4-5B106A572DE5}" srcOrd="0" destOrd="0" presId="urn:microsoft.com/office/officeart/2018/2/layout/IconVerticalSolidList"/>
    <dgm:cxn modelId="{3213070F-AE67-4FA7-A6C8-52E84C970CD8}" type="presOf" srcId="{9C90CE83-FDA3-4D80-905F-A2C074C2DB9C}" destId="{C4216FBC-27ED-4212-AEFF-853DB3B113D8}" srcOrd="0" destOrd="0" presId="urn:microsoft.com/office/officeart/2018/2/layout/IconVerticalSolidList"/>
    <dgm:cxn modelId="{A7FE3129-95CE-49DE-92B7-29E17F416134}" type="presOf" srcId="{1A43E59B-0FF1-4EDC-92BB-77578E19FBCA}" destId="{5CDE5958-09BE-4784-ADF4-9C92AAB4BAD5}" srcOrd="0" destOrd="0" presId="urn:microsoft.com/office/officeart/2018/2/layout/IconVerticalSolidList"/>
    <dgm:cxn modelId="{3B1EF93C-F7A9-49CA-8275-809AA95491C8}" srcId="{9C90CE83-FDA3-4D80-905F-A2C074C2DB9C}" destId="{F189AF95-8819-4C7D-B8D7-ED6CCC3D0F49}" srcOrd="1" destOrd="0" parTransId="{C2C171A4-68C2-4BFB-AFBC-45C7922B0E1A}" sibTransId="{104EBA6E-87BB-439F-ABCE-64AFC6627058}"/>
    <dgm:cxn modelId="{CE11574D-5766-49A4-851E-A3976247A877}" srcId="{9C90CE83-FDA3-4D80-905F-A2C074C2DB9C}" destId="{1A43E59B-0FF1-4EDC-92BB-77578E19FBCA}" srcOrd="2" destOrd="0" parTransId="{8E1D8764-5A92-441E-BDFE-20E2A269C6BA}" sibTransId="{83AD806C-5014-4229-BE6A-BE0D33E9C413}"/>
    <dgm:cxn modelId="{872A62EB-17B9-4BF5-A25A-7B0B46E5F1B9}" type="presOf" srcId="{F189AF95-8819-4C7D-B8D7-ED6CCC3D0F49}" destId="{8F9E0AEF-999B-4E9C-B349-1B5240541051}" srcOrd="0" destOrd="0" presId="urn:microsoft.com/office/officeart/2018/2/layout/IconVerticalSolidList"/>
    <dgm:cxn modelId="{DEE323EC-AA50-49CC-9697-35C5F3032B66}" srcId="{9C90CE83-FDA3-4D80-905F-A2C074C2DB9C}" destId="{74DF109B-1D09-42AB-95A3-2CADA34FA3C6}" srcOrd="0" destOrd="0" parTransId="{70FE3B21-54BF-4B11-B3F0-2D634A0E67A5}" sibTransId="{FBC56CF2-4319-49C1-86C0-EDB6127382FF}"/>
    <dgm:cxn modelId="{4C9E7100-7E36-4A9C-AD64-DE7C72C0A904}" type="presParOf" srcId="{C4216FBC-27ED-4212-AEFF-853DB3B113D8}" destId="{E718B494-9072-426A-88B4-54B3C6F8BD39}" srcOrd="0" destOrd="0" presId="urn:microsoft.com/office/officeart/2018/2/layout/IconVerticalSolidList"/>
    <dgm:cxn modelId="{DEB3257C-C0C3-4376-960D-8CB01FB7A645}" type="presParOf" srcId="{E718B494-9072-426A-88B4-54B3C6F8BD39}" destId="{CA089F0B-93D1-438F-B4B8-AF1E9BD576A5}" srcOrd="0" destOrd="0" presId="urn:microsoft.com/office/officeart/2018/2/layout/IconVerticalSolidList"/>
    <dgm:cxn modelId="{0278A0C0-B1A3-49ED-9A46-7062F6227E13}" type="presParOf" srcId="{E718B494-9072-426A-88B4-54B3C6F8BD39}" destId="{8DBC974B-4E5D-4E0A-B551-96192996C805}" srcOrd="1" destOrd="0" presId="urn:microsoft.com/office/officeart/2018/2/layout/IconVerticalSolidList"/>
    <dgm:cxn modelId="{5700573E-F5B7-4EA5-BFA2-28AC0DBDC902}" type="presParOf" srcId="{E718B494-9072-426A-88B4-54B3C6F8BD39}" destId="{87D38A47-DC51-44A4-9C44-B2DB1A2CE9DA}" srcOrd="2" destOrd="0" presId="urn:microsoft.com/office/officeart/2018/2/layout/IconVerticalSolidList"/>
    <dgm:cxn modelId="{5A14CEC4-1250-4ED1-9371-9D44DD7D0589}" type="presParOf" srcId="{E718B494-9072-426A-88B4-54B3C6F8BD39}" destId="{30B52AFE-4D88-49CF-95C4-5B106A572DE5}" srcOrd="3" destOrd="0" presId="urn:microsoft.com/office/officeart/2018/2/layout/IconVerticalSolidList"/>
    <dgm:cxn modelId="{31AC0B0F-E1F9-45EC-B497-02AC1C41DE96}" type="presParOf" srcId="{C4216FBC-27ED-4212-AEFF-853DB3B113D8}" destId="{5AE40C89-4DA0-444E-948F-F2089F6230FB}" srcOrd="1" destOrd="0" presId="urn:microsoft.com/office/officeart/2018/2/layout/IconVerticalSolidList"/>
    <dgm:cxn modelId="{27B34F64-DF85-4CFF-AA18-5DD5A7C61861}" type="presParOf" srcId="{C4216FBC-27ED-4212-AEFF-853DB3B113D8}" destId="{2AFE5DAC-8DF4-48BD-BFE1-E05E0A9CE776}" srcOrd="2" destOrd="0" presId="urn:microsoft.com/office/officeart/2018/2/layout/IconVerticalSolidList"/>
    <dgm:cxn modelId="{2B865AA3-FDD6-4CC9-8C28-3B591E8BE7C7}" type="presParOf" srcId="{2AFE5DAC-8DF4-48BD-BFE1-E05E0A9CE776}" destId="{C4EC7D01-C7F7-4D67-930A-77D1DF6C6FE5}" srcOrd="0" destOrd="0" presId="urn:microsoft.com/office/officeart/2018/2/layout/IconVerticalSolidList"/>
    <dgm:cxn modelId="{212272B5-1551-4646-ADF2-297566341D3D}" type="presParOf" srcId="{2AFE5DAC-8DF4-48BD-BFE1-E05E0A9CE776}" destId="{DB79340C-4BCB-4EFA-9F39-4C1F66AF68AE}" srcOrd="1" destOrd="0" presId="urn:microsoft.com/office/officeart/2018/2/layout/IconVerticalSolidList"/>
    <dgm:cxn modelId="{2D619F23-D397-41CB-8149-EF5F424C7B45}" type="presParOf" srcId="{2AFE5DAC-8DF4-48BD-BFE1-E05E0A9CE776}" destId="{9CE6B3E5-DA16-49A1-834A-68576083FF22}" srcOrd="2" destOrd="0" presId="urn:microsoft.com/office/officeart/2018/2/layout/IconVerticalSolidList"/>
    <dgm:cxn modelId="{3442ACDD-3141-43D0-8636-129B55D4F78B}" type="presParOf" srcId="{2AFE5DAC-8DF4-48BD-BFE1-E05E0A9CE776}" destId="{8F9E0AEF-999B-4E9C-B349-1B5240541051}" srcOrd="3" destOrd="0" presId="urn:microsoft.com/office/officeart/2018/2/layout/IconVerticalSolidList"/>
    <dgm:cxn modelId="{0F124EC0-F520-4180-9117-514FA09D5C4A}" type="presParOf" srcId="{C4216FBC-27ED-4212-AEFF-853DB3B113D8}" destId="{C21E8AAA-141E-4986-9B1A-AF7C828F82A5}" srcOrd="3" destOrd="0" presId="urn:microsoft.com/office/officeart/2018/2/layout/IconVerticalSolidList"/>
    <dgm:cxn modelId="{AB1CD43D-89E4-48EB-BB8C-71E776907AA3}" type="presParOf" srcId="{C4216FBC-27ED-4212-AEFF-853DB3B113D8}" destId="{6BAAE4D9-B8F8-4AB8-BB99-58CB08BFFEF2}" srcOrd="4" destOrd="0" presId="urn:microsoft.com/office/officeart/2018/2/layout/IconVerticalSolidList"/>
    <dgm:cxn modelId="{C32917C1-A9E3-4871-BB6B-E04A7049A27C}" type="presParOf" srcId="{6BAAE4D9-B8F8-4AB8-BB99-58CB08BFFEF2}" destId="{B488F99B-3C5A-47A6-9F01-F5D7055E76F2}" srcOrd="0" destOrd="0" presId="urn:microsoft.com/office/officeart/2018/2/layout/IconVerticalSolidList"/>
    <dgm:cxn modelId="{811DC89A-6DD3-4453-BC7A-8F846BCAE723}" type="presParOf" srcId="{6BAAE4D9-B8F8-4AB8-BB99-58CB08BFFEF2}" destId="{DCDB7EA6-0F36-4D49-ADC3-431918218907}" srcOrd="1" destOrd="0" presId="urn:microsoft.com/office/officeart/2018/2/layout/IconVerticalSolidList"/>
    <dgm:cxn modelId="{F9D633D0-FD6C-49C4-864C-48998DE497CF}" type="presParOf" srcId="{6BAAE4D9-B8F8-4AB8-BB99-58CB08BFFEF2}" destId="{D524919E-F848-4CB5-8D78-ABC1B98930A4}" srcOrd="2" destOrd="0" presId="urn:microsoft.com/office/officeart/2018/2/layout/IconVerticalSolidList"/>
    <dgm:cxn modelId="{CD923F90-186C-4118-BBFE-0CE519171C65}" type="presParOf" srcId="{6BAAE4D9-B8F8-4AB8-BB99-58CB08BFFEF2}" destId="{5CDE5958-09BE-4784-ADF4-9C92AAB4BA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89F0B-93D1-438F-B4B8-AF1E9BD576A5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C974B-4E5D-4E0A-B551-96192996C805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52AFE-4D88-49CF-95C4-5B106A572DE5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Using ONE tool in J2e, plan a lesson to address ONE element in ONE strand of the DCF that you could use in January</a:t>
          </a:r>
          <a:endParaRPr lang="en-US" sz="2300" kern="1200"/>
        </a:p>
      </dsp:txBody>
      <dsp:txXfrm>
        <a:off x="1945450" y="719"/>
        <a:ext cx="4643240" cy="1684372"/>
      </dsp:txXfrm>
    </dsp:sp>
    <dsp:sp modelId="{C4EC7D01-C7F7-4D67-930A-77D1DF6C6FE5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79340C-4BCB-4EFA-9F39-4C1F66AF68AE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E0AEF-999B-4E9C-B349-1B5240541051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 might you use the progression steps to plan for appropriate outcomes?</a:t>
          </a:r>
          <a:endParaRPr lang="en-US" sz="2300" kern="1200"/>
        </a:p>
      </dsp:txBody>
      <dsp:txXfrm>
        <a:off x="1945450" y="2106185"/>
        <a:ext cx="4643240" cy="1684372"/>
      </dsp:txXfrm>
    </dsp:sp>
    <dsp:sp modelId="{B488F99B-3C5A-47A6-9F01-F5D7055E76F2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DB7EA6-0F36-4D49-ADC3-431918218907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E5958-09BE-4784-ADF4-9C92AAB4BAD5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will your success criteria be?</a:t>
          </a:r>
          <a:endParaRPr lang="en-US" sz="2300" kern="1200"/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du.google.com/intl/ALL_uk/for-educators/training-courses/?modal_active=none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earn.microsoft.com/en-us/training/educator-center/programs/microsoft-educator/" TargetMode="Externa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abstract blue and gold cube illustration">
            <a:extLst>
              <a:ext uri="{FF2B5EF4-FFF2-40B4-BE49-F238E27FC236}">
                <a16:creationId xmlns:a16="http://schemas.microsoft.com/office/drawing/2014/main" id="{8817EE7F-CBDE-EC76-3E58-C2DB39ECEA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625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dirty="0" err="1"/>
              <a:t>Cymhwysedd</a:t>
            </a:r>
            <a:r>
              <a:rPr lang="en-GB" b="1" dirty="0"/>
              <a:t> </a:t>
            </a:r>
            <a:r>
              <a:rPr lang="en-GB" b="1" dirty="0" err="1"/>
              <a:t>Digidol</a:t>
            </a:r>
            <a:endParaRPr lang="en-US" dirty="0" err="1"/>
          </a:p>
          <a:p>
            <a:r>
              <a:rPr lang="en-GB" dirty="0">
                <a:solidFill>
                  <a:srgbClr val="FFFFFF"/>
                </a:solidFill>
                <a:cs typeface="Calibri Light"/>
              </a:rPr>
              <a:t>Digital Competence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ECAD6008 - </a:t>
            </a:r>
            <a:br>
              <a:rPr lang="en-GB">
                <a:solidFill>
                  <a:srgbClr val="FFFFFF"/>
                </a:solidFill>
                <a:cs typeface="Calibri"/>
              </a:rPr>
            </a:br>
            <a:r>
              <a:rPr lang="en-GB">
                <a:solidFill>
                  <a:srgbClr val="FFFFFF"/>
                </a:solidFill>
                <a:cs typeface="Calibri"/>
              </a:rPr>
              <a:t>Ian Jones, Dave Stacey, Karl Jones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E128F-9436-A431-2EB2-9E3D910A0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3981" y="491453"/>
            <a:ext cx="4087306" cy="565739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/>
            <a:r>
              <a:rPr lang="en-US" sz="3600" b="1" err="1"/>
              <a:t>Dinasyddiaeth</a:t>
            </a:r>
            <a:br>
              <a:rPr lang="en-US" sz="3600" b="1">
                <a:cs typeface="Calibri Light"/>
              </a:rPr>
            </a:br>
            <a:br>
              <a:rPr lang="en-US" sz="3600" b="1"/>
            </a:br>
            <a:r>
              <a:rPr lang="en-US" sz="3600" b="1" err="1"/>
              <a:t>Rhyngweithio</a:t>
            </a:r>
            <a:r>
              <a:rPr lang="en-US" sz="3600" b="1"/>
              <a:t> a </a:t>
            </a:r>
            <a:r>
              <a:rPr lang="en-US" sz="3600" b="1" err="1"/>
              <a:t>chydweithio</a:t>
            </a:r>
            <a:br>
              <a:rPr lang="en-US" sz="3600" b="1">
                <a:cs typeface="Calibri Light"/>
              </a:rPr>
            </a:br>
            <a:br>
              <a:rPr lang="en-US" sz="3600" b="1"/>
            </a:br>
            <a:r>
              <a:rPr lang="en-US" sz="3600" b="1" err="1">
                <a:cs typeface="Calibri Light"/>
              </a:rPr>
              <a:t>Cynhyrchu</a:t>
            </a:r>
            <a:br>
              <a:rPr lang="en-US" sz="3600" b="1">
                <a:cs typeface="Calibri Light"/>
              </a:rPr>
            </a:br>
            <a:br>
              <a:rPr lang="en-US" sz="3600" b="1">
                <a:cs typeface="Calibri Light"/>
              </a:rPr>
            </a:br>
            <a:r>
              <a:rPr lang="en-US" sz="3600" b="1">
                <a:cs typeface="Calibri Light"/>
              </a:rPr>
              <a:t>Data a </a:t>
            </a:r>
            <a:r>
              <a:rPr lang="en-US" sz="3600" b="1" err="1">
                <a:cs typeface="Calibri Light"/>
              </a:rPr>
              <a:t>meddwl</a:t>
            </a:r>
            <a:r>
              <a:rPr lang="en-US" sz="3600" b="1">
                <a:cs typeface="Calibri Light"/>
              </a:rPr>
              <a:t> </a:t>
            </a:r>
            <a:r>
              <a:rPr lang="en-US" sz="3600" b="1" err="1">
                <a:cs typeface="Calibri Light"/>
              </a:rPr>
              <a:t>cyfrifiadurol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Chain swing carnival ride">
            <a:extLst>
              <a:ext uri="{FF2B5EF4-FFF2-40B4-BE49-F238E27FC236}">
                <a16:creationId xmlns:a16="http://schemas.microsoft.com/office/drawing/2014/main" id="{EA055477-A568-DD5F-C133-E4F7E0B451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46" r="-10" b="-1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48306406-21E6-D3FC-EE4C-F8230FB16048}"/>
              </a:ext>
            </a:extLst>
          </p:cNvPr>
          <p:cNvSpPr/>
          <p:nvPr/>
        </p:nvSpPr>
        <p:spPr>
          <a:xfrm>
            <a:off x="598026" y="299011"/>
            <a:ext cx="4909594" cy="103207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D39AAA-7516-F1CD-0A10-B7C72F4D2F82}"/>
              </a:ext>
            </a:extLst>
          </p:cNvPr>
          <p:cNvSpPr txBox="1"/>
          <p:nvPr/>
        </p:nvSpPr>
        <p:spPr>
          <a:xfrm>
            <a:off x="762000" y="578733"/>
            <a:ext cx="45141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ea typeface="+mn-lt"/>
                <a:cs typeface="+mn-lt"/>
              </a:rPr>
              <a:t>Beth </a:t>
            </a:r>
            <a:r>
              <a:rPr lang="en-GB" sz="2400" err="1">
                <a:ea typeface="+mn-lt"/>
                <a:cs typeface="+mn-lt"/>
              </a:rPr>
              <a:t>ydych</a:t>
            </a:r>
            <a:r>
              <a:rPr lang="en-GB" sz="2400">
                <a:ea typeface="+mn-lt"/>
                <a:cs typeface="+mn-lt"/>
              </a:rPr>
              <a:t> chi </a:t>
            </a:r>
            <a:r>
              <a:rPr lang="en-GB" sz="2400" err="1">
                <a:ea typeface="+mn-lt"/>
                <a:cs typeface="+mn-lt"/>
              </a:rPr>
              <a:t>wedi'i</a:t>
            </a:r>
            <a:r>
              <a:rPr lang="en-GB" sz="2400">
                <a:ea typeface="+mn-lt"/>
                <a:cs typeface="+mn-lt"/>
              </a:rPr>
              <a:t> weld </a:t>
            </a:r>
            <a:r>
              <a:rPr lang="en-GB" sz="2400" err="1">
                <a:ea typeface="+mn-lt"/>
                <a:cs typeface="+mn-lt"/>
              </a:rPr>
              <a:t>ar</a:t>
            </a:r>
            <a:r>
              <a:rPr lang="en-GB" sz="2400">
                <a:ea typeface="+mn-lt"/>
                <a:cs typeface="+mn-lt"/>
              </a:rPr>
              <a:t> PAP?</a:t>
            </a:r>
            <a:endParaRPr lang="en-US">
              <a:ea typeface="+mn-lt"/>
              <a:cs typeface="+mn-lt"/>
            </a:endParaRPr>
          </a:p>
        </p:txBody>
      </p:sp>
      <p:pic>
        <p:nvPicPr>
          <p:cNvPr id="12" name="Picture 12" descr="Qr code&#10;&#10;Description automatically generated">
            <a:extLst>
              <a:ext uri="{FF2B5EF4-FFF2-40B4-BE49-F238E27FC236}">
                <a16:creationId xmlns:a16="http://schemas.microsoft.com/office/drawing/2014/main" id="{E8F37018-9FE1-A06E-6C4B-8B03D06370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3514" y="4758159"/>
            <a:ext cx="1749707" cy="1749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9098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E128F-9436-A431-2EB2-9E3D910A0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3981" y="491453"/>
            <a:ext cx="4087306" cy="565739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/>
            <a:r>
              <a:rPr lang="en-US" sz="3600" b="1"/>
              <a:t>Citizenship</a:t>
            </a:r>
            <a:br>
              <a:rPr lang="en-US" sz="3600" b="1">
                <a:cs typeface="Calibri Light"/>
              </a:rPr>
            </a:br>
            <a:br>
              <a:rPr lang="en-US" sz="3600" b="1"/>
            </a:br>
            <a:r>
              <a:rPr lang="en-US" sz="3600" b="1"/>
              <a:t>Interacting and Collaborating</a:t>
            </a:r>
            <a:br>
              <a:rPr lang="en-US" sz="3600" b="1">
                <a:cs typeface="Calibri Light"/>
              </a:rPr>
            </a:br>
            <a:br>
              <a:rPr lang="en-US" sz="3600" b="1"/>
            </a:br>
            <a:r>
              <a:rPr lang="en-US" sz="3600" b="1">
                <a:cs typeface="Calibri Light"/>
              </a:rPr>
              <a:t>Producing</a:t>
            </a:r>
            <a:br>
              <a:rPr lang="en-US" sz="3600" b="1">
                <a:cs typeface="Calibri Light"/>
              </a:rPr>
            </a:br>
            <a:br>
              <a:rPr lang="en-US" sz="3600" b="1">
                <a:cs typeface="Calibri Light"/>
              </a:rPr>
            </a:br>
            <a:r>
              <a:rPr lang="en-US" sz="3600" b="1">
                <a:cs typeface="Calibri Light"/>
              </a:rPr>
              <a:t>Data &amp; Computational Thinking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Chain swing carnival ride">
            <a:extLst>
              <a:ext uri="{FF2B5EF4-FFF2-40B4-BE49-F238E27FC236}">
                <a16:creationId xmlns:a16="http://schemas.microsoft.com/office/drawing/2014/main" id="{EA055477-A568-DD5F-C133-E4F7E0B451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46" r="-10" b="-1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Picture 9" descr="Qr code&#10;&#10;Description automatically generated">
            <a:extLst>
              <a:ext uri="{FF2B5EF4-FFF2-40B4-BE49-F238E27FC236}">
                <a16:creationId xmlns:a16="http://schemas.microsoft.com/office/drawing/2014/main" id="{4CA710FD-A959-28CF-697A-B322ED6F6D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185" y="4902843"/>
            <a:ext cx="1768997" cy="1778643"/>
          </a:xfrm>
          <a:prstGeom prst="rect">
            <a:avLst/>
          </a:prstGeom>
        </p:spPr>
      </p:pic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48306406-21E6-D3FC-EE4C-F8230FB16048}"/>
              </a:ext>
            </a:extLst>
          </p:cNvPr>
          <p:cNvSpPr/>
          <p:nvPr/>
        </p:nvSpPr>
        <p:spPr>
          <a:xfrm>
            <a:off x="598026" y="299011"/>
            <a:ext cx="4176531" cy="103207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D39AAA-7516-F1CD-0A10-B7C72F4D2F82}"/>
              </a:ext>
            </a:extLst>
          </p:cNvPr>
          <p:cNvSpPr txBox="1"/>
          <p:nvPr/>
        </p:nvSpPr>
        <p:spPr>
          <a:xfrm>
            <a:off x="762000" y="578733"/>
            <a:ext cx="38196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What have you seen on PTE?</a:t>
            </a:r>
          </a:p>
        </p:txBody>
      </p:sp>
    </p:spTree>
    <p:extLst>
      <p:ext uri="{BB962C8B-B14F-4D97-AF65-F5344CB8AC3E}">
        <p14:creationId xmlns:p14="http://schemas.microsoft.com/office/powerpoint/2010/main" val="2638417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4D429-2C71-7701-161F-813CEF34F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Case study - j2e.com</a:t>
            </a:r>
            <a:endParaRPr lang="en-GB"/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AD2859A-A562-7CAA-37C0-B89F9E7280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1607886"/>
            <a:ext cx="7951807" cy="4847921"/>
          </a:xfrm>
          <a:prstGeom prst="rect">
            <a:avLst/>
          </a:prstGeom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2E548CAB-700D-B5DC-E4C1-14442019BF4E}"/>
              </a:ext>
            </a:extLst>
          </p:cNvPr>
          <p:cNvSpPr/>
          <p:nvPr/>
        </p:nvSpPr>
        <p:spPr>
          <a:xfrm>
            <a:off x="7919978" y="1918654"/>
            <a:ext cx="3433822" cy="2488556"/>
          </a:xfrm>
          <a:prstGeom prst="wedgeRoundRectCallout">
            <a:avLst>
              <a:gd name="adj1" fmla="val -91926"/>
              <a:gd name="adj2" fmla="val 47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School</a:t>
            </a:r>
            <a:r>
              <a:rPr lang="en-GB"/>
              <a:t>: UWTSD</a:t>
            </a:r>
            <a:br>
              <a:rPr lang="en-GB"/>
            </a:br>
            <a:r>
              <a:rPr lang="en-GB" b="1"/>
              <a:t>Username</a:t>
            </a:r>
            <a:r>
              <a:rPr lang="en-GB"/>
              <a:t>: </a:t>
            </a:r>
            <a:r>
              <a:rPr lang="en-GB" i="1"/>
              <a:t>Student Number</a:t>
            </a:r>
            <a:br>
              <a:rPr lang="en-GB"/>
            </a:br>
            <a:r>
              <a:rPr lang="en-GB" b="1"/>
              <a:t>Password</a:t>
            </a:r>
            <a:r>
              <a:rPr lang="en-GB"/>
              <a:t>:APLP23</a:t>
            </a:r>
          </a:p>
        </p:txBody>
      </p:sp>
    </p:spTree>
    <p:extLst>
      <p:ext uri="{BB962C8B-B14F-4D97-AF65-F5344CB8AC3E}">
        <p14:creationId xmlns:p14="http://schemas.microsoft.com/office/powerpoint/2010/main" val="1762680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17FC220-A2FC-CBA1-CC99-3298A276FF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230" y="2091447"/>
            <a:ext cx="9383885" cy="3623140"/>
          </a:xfrm>
          <a:prstGeom prst="rect">
            <a:avLst/>
          </a:prstGeom>
        </p:spPr>
      </p:pic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5AB0F94B-E7B5-3872-2489-D5A030B5F02E}"/>
              </a:ext>
            </a:extLst>
          </p:cNvPr>
          <p:cNvSpPr/>
          <p:nvPr/>
        </p:nvSpPr>
        <p:spPr>
          <a:xfrm>
            <a:off x="9289915" y="175098"/>
            <a:ext cx="2344366" cy="1741251"/>
          </a:xfrm>
          <a:prstGeom prst="wedgeRectCallout">
            <a:avLst>
              <a:gd name="adj1" fmla="val -9382"/>
              <a:gd name="adj2" fmla="val 817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C9F8429-DD9E-0C12-65E8-4F51C069F9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8217" y="293651"/>
            <a:ext cx="1991003" cy="1467055"/>
          </a:xfrm>
          <a:prstGeom prst="rect">
            <a:avLst/>
          </a:prstGeom>
        </p:spPr>
      </p:pic>
      <p:sp>
        <p:nvSpPr>
          <p:cNvPr id="13" name="Speech Bubble: Rectangle 12">
            <a:extLst>
              <a:ext uri="{FF2B5EF4-FFF2-40B4-BE49-F238E27FC236}">
                <a16:creationId xmlns:a16="http://schemas.microsoft.com/office/drawing/2014/main" id="{54C3520E-DE21-07C8-F20B-76FB16E64AA8}"/>
              </a:ext>
            </a:extLst>
          </p:cNvPr>
          <p:cNvSpPr/>
          <p:nvPr/>
        </p:nvSpPr>
        <p:spPr>
          <a:xfrm>
            <a:off x="5155540" y="35296"/>
            <a:ext cx="3359285" cy="1881053"/>
          </a:xfrm>
          <a:prstGeom prst="wedgeRectCallout">
            <a:avLst>
              <a:gd name="adj1" fmla="val 92756"/>
              <a:gd name="adj2" fmla="val -15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FE8D0A3-2B19-7C97-06C1-57B435490C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9037" y="101269"/>
            <a:ext cx="3171370" cy="1741251"/>
          </a:xfrm>
          <a:prstGeom prst="rect">
            <a:avLst/>
          </a:prstGeom>
        </p:spPr>
      </p:pic>
      <p:sp>
        <p:nvSpPr>
          <p:cNvPr id="15" name="Speech Bubble: Rectangle 14">
            <a:extLst>
              <a:ext uri="{FF2B5EF4-FFF2-40B4-BE49-F238E27FC236}">
                <a16:creationId xmlns:a16="http://schemas.microsoft.com/office/drawing/2014/main" id="{1E17CCA5-9601-34BC-4A3A-5D64AA5378F7}"/>
              </a:ext>
            </a:extLst>
          </p:cNvPr>
          <p:cNvSpPr/>
          <p:nvPr/>
        </p:nvSpPr>
        <p:spPr>
          <a:xfrm>
            <a:off x="2946217" y="31367"/>
            <a:ext cx="1434234" cy="2060080"/>
          </a:xfrm>
          <a:prstGeom prst="wedgeRectCallout">
            <a:avLst>
              <a:gd name="adj1" fmla="val 184835"/>
              <a:gd name="adj2" fmla="val 37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6BE011E-3F30-C352-F08D-0910694F70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799" t="51034" r="43478"/>
          <a:stretch/>
        </p:blipFill>
        <p:spPr>
          <a:xfrm>
            <a:off x="3021575" y="72211"/>
            <a:ext cx="1283517" cy="1947023"/>
          </a:xfrm>
          <a:prstGeom prst="rect">
            <a:avLst/>
          </a:prstGeom>
        </p:spPr>
      </p:pic>
      <p:sp>
        <p:nvSpPr>
          <p:cNvPr id="17" name="Speech Bubble: Rectangle 16">
            <a:extLst>
              <a:ext uri="{FF2B5EF4-FFF2-40B4-BE49-F238E27FC236}">
                <a16:creationId xmlns:a16="http://schemas.microsoft.com/office/drawing/2014/main" id="{F304875B-2914-B974-3836-E31BD28532C4}"/>
              </a:ext>
            </a:extLst>
          </p:cNvPr>
          <p:cNvSpPr/>
          <p:nvPr/>
        </p:nvSpPr>
        <p:spPr>
          <a:xfrm>
            <a:off x="5365652" y="5088860"/>
            <a:ext cx="5753767" cy="1741251"/>
          </a:xfrm>
          <a:prstGeom prst="wedgeRectCallout">
            <a:avLst>
              <a:gd name="adj1" fmla="val 8551"/>
              <a:gd name="adj2" fmla="val -1331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BA6260D-E0DB-CD89-9C2F-98DC87BA53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713" t="26054" r="4161" b="54218"/>
          <a:stretch/>
        </p:blipFill>
        <p:spPr>
          <a:xfrm>
            <a:off x="5365653" y="5228157"/>
            <a:ext cx="5753767" cy="1454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103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DB63E1-227A-FA71-6FAF-6C684B7D1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chemeClr val="bg1"/>
                </a:solidFill>
                <a:cs typeface="Calibri Light"/>
              </a:rPr>
              <a:t>TASK</a:t>
            </a: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3803C1-026D-F863-43E8-6F8780EA8D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848955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5743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8551AA8-B293-76D5-535E-4FEF7B40EE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604" y="372596"/>
            <a:ext cx="3139441" cy="50920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0FF378-88F2-CCAC-EA87-A20427FE6923}"/>
              </a:ext>
            </a:extLst>
          </p:cNvPr>
          <p:cNvSpPr txBox="1"/>
          <p:nvPr/>
        </p:nvSpPr>
        <p:spPr>
          <a:xfrm>
            <a:off x="322211" y="5778260"/>
            <a:ext cx="38848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>
                <a:hlinkClick r:id="rId3"/>
              </a:rPr>
              <a:t>https://edu.google.com/intl/ALL_uk/for-educators/training-courses/?modal_active=none</a:t>
            </a:r>
            <a:r>
              <a:rPr lang="en-GB" sz="140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5F4CD44-50E6-34A2-9981-C62986A34F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2328" y="262677"/>
            <a:ext cx="3365012" cy="551558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1922642-F92D-3FB8-F24F-785579A0A493}"/>
              </a:ext>
            </a:extLst>
          </p:cNvPr>
          <p:cNvSpPr txBox="1"/>
          <p:nvPr/>
        </p:nvSpPr>
        <p:spPr>
          <a:xfrm>
            <a:off x="5429662" y="5778260"/>
            <a:ext cx="388480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>
                <a:hlinkClick r:id="rId5"/>
              </a:rPr>
              <a:t>https://learn.microsoft.com/en-us/training/educator-center/programs/microsoft-educator/</a:t>
            </a:r>
            <a:r>
              <a:rPr lang="en-GB" sz="14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83156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Cymhwysedd Digidol Digital Competence</vt:lpstr>
      <vt:lpstr>Dinasyddiaeth  Rhyngweithio a chydweithio  Cynhyrchu  Data a meddwl cyfrifiadurol</vt:lpstr>
      <vt:lpstr>Citizenship  Interacting and Collaborating  Producing  Data &amp; Computational Thinking</vt:lpstr>
      <vt:lpstr>Case study - j2e.com</vt:lpstr>
      <vt:lpstr>PowerPoint Presentation</vt:lpstr>
      <vt:lpstr>TASK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13</cp:revision>
  <dcterms:created xsi:type="dcterms:W3CDTF">2022-11-23T16:12:43Z</dcterms:created>
  <dcterms:modified xsi:type="dcterms:W3CDTF">2022-11-25T12:09:46Z</dcterms:modified>
</cp:coreProperties>
</file>