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36"/>
  </p:notesMasterIdLst>
  <p:handoutMasterIdLst>
    <p:handoutMasterId r:id="rId37"/>
  </p:handoutMasterIdLst>
  <p:sldIdLst>
    <p:sldId id="288" r:id="rId5"/>
    <p:sldId id="260" r:id="rId6"/>
    <p:sldId id="261" r:id="rId7"/>
    <p:sldId id="300" r:id="rId8"/>
    <p:sldId id="298" r:id="rId9"/>
    <p:sldId id="297" r:id="rId10"/>
    <p:sldId id="304" r:id="rId11"/>
    <p:sldId id="324" r:id="rId12"/>
    <p:sldId id="306" r:id="rId13"/>
    <p:sldId id="302" r:id="rId14"/>
    <p:sldId id="308" r:id="rId15"/>
    <p:sldId id="307" r:id="rId16"/>
    <p:sldId id="301" r:id="rId17"/>
    <p:sldId id="310" r:id="rId18"/>
    <p:sldId id="305" r:id="rId19"/>
    <p:sldId id="303" r:id="rId20"/>
    <p:sldId id="309" r:id="rId21"/>
    <p:sldId id="311" r:id="rId22"/>
    <p:sldId id="312" r:id="rId23"/>
    <p:sldId id="313" r:id="rId24"/>
    <p:sldId id="325" r:id="rId25"/>
    <p:sldId id="327" r:id="rId26"/>
    <p:sldId id="319" r:id="rId27"/>
    <p:sldId id="320" r:id="rId28"/>
    <p:sldId id="315" r:id="rId29"/>
    <p:sldId id="318" r:id="rId30"/>
    <p:sldId id="316" r:id="rId31"/>
    <p:sldId id="317" r:id="rId32"/>
    <p:sldId id="323" r:id="rId33"/>
    <p:sldId id="322" r:id="rId34"/>
    <p:sldId id="2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0F7AA9-220E-448A-8763-72C26042BB86}" v="419" dt="2026-10-11T17:21:32.219"/>
  </p1510:revLst>
</p1510:revInfo>
</file>

<file path=ppt/tableStyles.xml><?xml version="1.0" encoding="utf-8"?>
<a:tblStyleLst xmlns:a="http://schemas.openxmlformats.org/drawingml/2006/main" def="{0E3FDE45-AF77-4B5C-9715-49D594BDF05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474" autoAdjust="0"/>
  </p:normalViewPr>
  <p:slideViewPr>
    <p:cSldViewPr snapToGrid="0" snapToObjects="1">
      <p:cViewPr varScale="1">
        <p:scale>
          <a:sx n="59" d="100"/>
          <a:sy n="59" d="100"/>
        </p:scale>
        <p:origin x="236" y="52"/>
      </p:cViewPr>
      <p:guideLst/>
    </p:cSldViewPr>
  </p:slideViewPr>
  <p:notesTextViewPr>
    <p:cViewPr>
      <p:scale>
        <a:sx n="1" d="1"/>
        <a:sy n="1" d="1"/>
      </p:scale>
      <p:origin x="0" y="0"/>
    </p:cViewPr>
  </p:notesTextViewPr>
  <p:notesViewPr>
    <p:cSldViewPr snapToGrid="0" snapToObjects="1">
      <p:cViewPr varScale="1">
        <p:scale>
          <a:sx n="60" d="100"/>
          <a:sy n="60" d="100"/>
        </p:scale>
        <p:origin x="2424"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Langford" userId="dbf6bd372a34722a" providerId="LiveId" clId="{86DFC2D2-394A-4CF8-8549-A21512DC8E0E}"/>
    <pc:docChg chg="undo custSel addSld delSld modSld sldOrd">
      <pc:chgData name="sharon Langford" userId="dbf6bd372a34722a" providerId="LiveId" clId="{86DFC2D2-394A-4CF8-8549-A21512DC8E0E}" dt="2026-10-11T17:24:18.677" v="5370" actId="14100"/>
      <pc:docMkLst>
        <pc:docMk/>
      </pc:docMkLst>
      <pc:sldChg chg="addSp delSp modSp del mod modClrScheme chgLayout">
        <pc:chgData name="sharon Langford" userId="dbf6bd372a34722a" providerId="LiveId" clId="{86DFC2D2-394A-4CF8-8549-A21512DC8E0E}" dt="2026-10-10T17:10:59.628" v="3013" actId="2696"/>
        <pc:sldMkLst>
          <pc:docMk/>
          <pc:sldMk cId="1008037533" sldId="259"/>
        </pc:sldMkLst>
        <pc:spChg chg="mod ord">
          <ac:chgData name="sharon Langford" userId="dbf6bd372a34722a" providerId="LiveId" clId="{86DFC2D2-394A-4CF8-8549-A21512DC8E0E}" dt="2026-10-10T16:57:01.094" v="2093" actId="700"/>
          <ac:spMkLst>
            <pc:docMk/>
            <pc:sldMk cId="1008037533" sldId="259"/>
            <ac:spMk id="2" creationId="{954ABE40-AA00-F366-A36A-B3F1AADBF025}"/>
          </ac:spMkLst>
        </pc:spChg>
        <pc:spChg chg="del mod ord">
          <ac:chgData name="sharon Langford" userId="dbf6bd372a34722a" providerId="LiveId" clId="{86DFC2D2-394A-4CF8-8549-A21512DC8E0E}" dt="2026-10-10T16:56:25.416" v="2089" actId="700"/>
          <ac:spMkLst>
            <pc:docMk/>
            <pc:sldMk cId="1008037533" sldId="259"/>
            <ac:spMk id="3" creationId="{72446868-83F0-CEEF-5E60-6D55C93B523F}"/>
          </ac:spMkLst>
        </pc:spChg>
        <pc:spChg chg="add del mod ord">
          <ac:chgData name="sharon Langford" userId="dbf6bd372a34722a" providerId="LiveId" clId="{86DFC2D2-394A-4CF8-8549-A21512DC8E0E}" dt="2026-10-10T16:56:44.587" v="2092" actId="700"/>
          <ac:spMkLst>
            <pc:docMk/>
            <pc:sldMk cId="1008037533" sldId="259"/>
            <ac:spMk id="5" creationId="{A2FA6154-6EE1-42B1-A1FD-6ED7CBF30662}"/>
          </ac:spMkLst>
        </pc:spChg>
        <pc:spChg chg="add mod">
          <ac:chgData name="sharon Langford" userId="dbf6bd372a34722a" providerId="LiveId" clId="{86DFC2D2-394A-4CF8-8549-A21512DC8E0E}" dt="2026-10-10T16:57:40.695" v="2096" actId="478"/>
          <ac:spMkLst>
            <pc:docMk/>
            <pc:sldMk cId="1008037533" sldId="259"/>
            <ac:spMk id="9" creationId="{4EA3A887-1496-259C-8688-299A8DDD0590}"/>
          </ac:spMkLst>
        </pc:spChg>
        <pc:picChg chg="add del mod">
          <ac:chgData name="sharon Langford" userId="dbf6bd372a34722a" providerId="LiveId" clId="{86DFC2D2-394A-4CF8-8549-A21512DC8E0E}" dt="2026-10-10T16:56:31.539" v="2090" actId="21"/>
          <ac:picMkLst>
            <pc:docMk/>
            <pc:sldMk cId="1008037533" sldId="259"/>
            <ac:picMk id="4" creationId="{B0C2E5F0-980B-930B-4E09-62F6074274FB}"/>
          </ac:picMkLst>
        </pc:picChg>
        <pc:picChg chg="add mod">
          <ac:chgData name="sharon Langford" userId="dbf6bd372a34722a" providerId="LiveId" clId="{86DFC2D2-394A-4CF8-8549-A21512DC8E0E}" dt="2026-10-10T16:57:54.462" v="2097" actId="14100"/>
          <ac:picMkLst>
            <pc:docMk/>
            <pc:sldMk cId="1008037533" sldId="259"/>
            <ac:picMk id="7" creationId="{CF0800FF-A382-A6A8-6B69-910C16CD985D}"/>
          </ac:picMkLst>
        </pc:picChg>
        <pc:picChg chg="del mod ord">
          <ac:chgData name="sharon Langford" userId="dbf6bd372a34722a" providerId="LiveId" clId="{86DFC2D2-394A-4CF8-8549-A21512DC8E0E}" dt="2026-10-10T16:57:40.695" v="2096" actId="478"/>
          <ac:picMkLst>
            <pc:docMk/>
            <pc:sldMk cId="1008037533" sldId="259"/>
            <ac:picMk id="10" creationId="{A6601023-33B9-F08C-D175-8659CBDC50EA}"/>
          </ac:picMkLst>
        </pc:picChg>
      </pc:sldChg>
      <pc:sldChg chg="modSp mod setBg">
        <pc:chgData name="sharon Langford" userId="dbf6bd372a34722a" providerId="LiveId" clId="{86DFC2D2-394A-4CF8-8549-A21512DC8E0E}" dt="2026-10-11T16:39:53.445" v="4961" actId="14100"/>
        <pc:sldMkLst>
          <pc:docMk/>
          <pc:sldMk cId="4169552892" sldId="260"/>
        </pc:sldMkLst>
        <pc:spChg chg="mod">
          <ac:chgData name="sharon Langford" userId="dbf6bd372a34722a" providerId="LiveId" clId="{86DFC2D2-394A-4CF8-8549-A21512DC8E0E}" dt="2026-10-11T16:39:53.445" v="4961" actId="14100"/>
          <ac:spMkLst>
            <pc:docMk/>
            <pc:sldMk cId="4169552892" sldId="260"/>
            <ac:spMk id="2" creationId="{43C2181D-911C-1343-7267-E35AC86CCA0E}"/>
          </ac:spMkLst>
        </pc:spChg>
        <pc:spChg chg="mod">
          <ac:chgData name="sharon Langford" userId="dbf6bd372a34722a" providerId="LiveId" clId="{86DFC2D2-394A-4CF8-8549-A21512DC8E0E}" dt="2026-10-11T16:39:48.327" v="4960" actId="14100"/>
          <ac:spMkLst>
            <pc:docMk/>
            <pc:sldMk cId="4169552892" sldId="260"/>
            <ac:spMk id="3" creationId="{9BEA8735-F1DC-1DE6-0A38-429B2F660F8A}"/>
          </ac:spMkLst>
        </pc:spChg>
      </pc:sldChg>
      <pc:sldChg chg="addSp modSp mod setBg modClrScheme modAnim chgLayout">
        <pc:chgData name="sharon Langford" userId="dbf6bd372a34722a" providerId="LiveId" clId="{86DFC2D2-394A-4CF8-8549-A21512DC8E0E}" dt="2026-10-11T16:39:33.526" v="4958" actId="115"/>
        <pc:sldMkLst>
          <pc:docMk/>
          <pc:sldMk cId="3666674671" sldId="261"/>
        </pc:sldMkLst>
        <pc:spChg chg="mod ord">
          <ac:chgData name="sharon Langford" userId="dbf6bd372a34722a" providerId="LiveId" clId="{86DFC2D2-394A-4CF8-8549-A21512DC8E0E}" dt="2026-10-11T15:09:02.178" v="4457" actId="700"/>
          <ac:spMkLst>
            <pc:docMk/>
            <pc:sldMk cId="3666674671" sldId="261"/>
            <ac:spMk id="2" creationId="{9635F5E3-2B1C-7C0A-8581-67A9052D13AA}"/>
          </ac:spMkLst>
        </pc:spChg>
        <pc:spChg chg="mod ord">
          <ac:chgData name="sharon Langford" userId="dbf6bd372a34722a" providerId="LiveId" clId="{86DFC2D2-394A-4CF8-8549-A21512DC8E0E}" dt="2026-10-11T15:12:57.553" v="4551" actId="2710"/>
          <ac:spMkLst>
            <pc:docMk/>
            <pc:sldMk cId="3666674671" sldId="261"/>
            <ac:spMk id="3" creationId="{A6A33159-D030-2F82-A142-F75940728319}"/>
          </ac:spMkLst>
        </pc:spChg>
        <pc:spChg chg="add mod">
          <ac:chgData name="sharon Langford" userId="dbf6bd372a34722a" providerId="LiveId" clId="{86DFC2D2-394A-4CF8-8549-A21512DC8E0E}" dt="2026-10-11T16:39:33.526" v="4958" actId="115"/>
          <ac:spMkLst>
            <pc:docMk/>
            <pc:sldMk cId="3666674671" sldId="261"/>
            <ac:spMk id="4" creationId="{05073E62-9AF8-7259-886A-7A6A4CF88B9C}"/>
          </ac:spMkLst>
        </pc:spChg>
      </pc:sldChg>
      <pc:sldChg chg="modSp mod">
        <pc:chgData name="sharon Langford" userId="dbf6bd372a34722a" providerId="LiveId" clId="{86DFC2D2-394A-4CF8-8549-A21512DC8E0E}" dt="2026-10-11T17:24:18.677" v="5370" actId="14100"/>
        <pc:sldMkLst>
          <pc:docMk/>
          <pc:sldMk cId="2582319626" sldId="288"/>
        </pc:sldMkLst>
        <pc:spChg chg="mod">
          <ac:chgData name="sharon Langford" userId="dbf6bd372a34722a" providerId="LiveId" clId="{86DFC2D2-394A-4CF8-8549-A21512DC8E0E}" dt="2026-10-11T13:33:15.437" v="3423" actId="20577"/>
          <ac:spMkLst>
            <pc:docMk/>
            <pc:sldMk cId="2582319626" sldId="288"/>
            <ac:spMk id="3" creationId="{D1CEB48F-5B6D-516B-374E-576E1CA70C2D}"/>
          </ac:spMkLst>
        </pc:spChg>
        <pc:spChg chg="mod">
          <ac:chgData name="sharon Langford" userId="dbf6bd372a34722a" providerId="LiveId" clId="{86DFC2D2-394A-4CF8-8549-A21512DC8E0E}" dt="2026-10-11T17:24:18.677" v="5370" actId="14100"/>
          <ac:spMkLst>
            <pc:docMk/>
            <pc:sldMk cId="2582319626" sldId="288"/>
            <ac:spMk id="17" creationId="{3D0CB20F-6AE1-1AD7-2AA5-50FACF083EFD}"/>
          </ac:spMkLst>
        </pc:spChg>
      </pc:sldChg>
      <pc:sldChg chg="modSp mod setBg">
        <pc:chgData name="sharon Langford" userId="dbf6bd372a34722a" providerId="LiveId" clId="{86DFC2D2-394A-4CF8-8549-A21512DC8E0E}" dt="2026-10-11T17:23:49.422" v="5368" actId="14100"/>
        <pc:sldMkLst>
          <pc:docMk/>
          <pc:sldMk cId="810883301" sldId="289"/>
        </pc:sldMkLst>
        <pc:spChg chg="mod">
          <ac:chgData name="sharon Langford" userId="dbf6bd372a34722a" providerId="LiveId" clId="{86DFC2D2-394A-4CF8-8549-A21512DC8E0E}" dt="2026-10-11T17:02:27.735" v="5302" actId="14100"/>
          <ac:spMkLst>
            <pc:docMk/>
            <pc:sldMk cId="810883301" sldId="289"/>
            <ac:spMk id="2" creationId="{684CEA74-8AD7-E6F3-6FE5-D3DBAEE51D5A}"/>
          </ac:spMkLst>
        </pc:spChg>
        <pc:spChg chg="mod">
          <ac:chgData name="sharon Langford" userId="dbf6bd372a34722a" providerId="LiveId" clId="{86DFC2D2-394A-4CF8-8549-A21512DC8E0E}" dt="2026-10-11T17:23:49.422" v="5368" actId="14100"/>
          <ac:spMkLst>
            <pc:docMk/>
            <pc:sldMk cId="810883301" sldId="289"/>
            <ac:spMk id="3" creationId="{752EE43F-D3D3-9B7F-DBB5-F0D932ED0B82}"/>
          </ac:spMkLst>
        </pc:spChg>
      </pc:sldChg>
      <pc:sldChg chg="del">
        <pc:chgData name="sharon Langford" userId="dbf6bd372a34722a" providerId="LiveId" clId="{86DFC2D2-394A-4CF8-8549-A21512DC8E0E}" dt="2026-10-10T16:16:19.491" v="645" actId="2696"/>
        <pc:sldMkLst>
          <pc:docMk/>
          <pc:sldMk cId="2776384624" sldId="291"/>
        </pc:sldMkLst>
      </pc:sldChg>
      <pc:sldChg chg="del">
        <pc:chgData name="sharon Langford" userId="dbf6bd372a34722a" providerId="LiveId" clId="{86DFC2D2-394A-4CF8-8549-A21512DC8E0E}" dt="2026-10-10T16:16:05.684" v="642" actId="2696"/>
        <pc:sldMkLst>
          <pc:docMk/>
          <pc:sldMk cId="3528109763" sldId="293"/>
        </pc:sldMkLst>
      </pc:sldChg>
      <pc:sldChg chg="del">
        <pc:chgData name="sharon Langford" userId="dbf6bd372a34722a" providerId="LiveId" clId="{86DFC2D2-394A-4CF8-8549-A21512DC8E0E}" dt="2026-10-10T16:16:08.827" v="643" actId="2696"/>
        <pc:sldMkLst>
          <pc:docMk/>
          <pc:sldMk cId="3690289006" sldId="294"/>
        </pc:sldMkLst>
      </pc:sldChg>
      <pc:sldChg chg="del">
        <pc:chgData name="sharon Langford" userId="dbf6bd372a34722a" providerId="LiveId" clId="{86DFC2D2-394A-4CF8-8549-A21512DC8E0E}" dt="2026-10-10T16:16:11.847" v="644" actId="2696"/>
        <pc:sldMkLst>
          <pc:docMk/>
          <pc:sldMk cId="1869408792" sldId="295"/>
        </pc:sldMkLst>
      </pc:sldChg>
      <pc:sldChg chg="modSp mod setBg">
        <pc:chgData name="sharon Langford" userId="dbf6bd372a34722a" providerId="LiveId" clId="{86DFC2D2-394A-4CF8-8549-A21512DC8E0E}" dt="2026-10-11T16:39:19.658" v="4956" actId="115"/>
        <pc:sldMkLst>
          <pc:docMk/>
          <pc:sldMk cId="1659246842" sldId="297"/>
        </pc:sldMkLst>
        <pc:spChg chg="mod">
          <ac:chgData name="sharon Langford" userId="dbf6bd372a34722a" providerId="LiveId" clId="{86DFC2D2-394A-4CF8-8549-A21512DC8E0E}" dt="2026-10-11T16:39:19.658" v="4956" actId="115"/>
          <ac:spMkLst>
            <pc:docMk/>
            <pc:sldMk cId="1659246842" sldId="297"/>
            <ac:spMk id="6" creationId="{12D74ACB-7212-9E9A-5E08-662F5183DB06}"/>
          </ac:spMkLst>
        </pc:spChg>
      </pc:sldChg>
      <pc:sldChg chg="modSp mod">
        <pc:chgData name="sharon Langford" userId="dbf6bd372a34722a" providerId="LiveId" clId="{86DFC2D2-394A-4CF8-8549-A21512DC8E0E}" dt="2026-10-11T16:39:25.430" v="4957" actId="115"/>
        <pc:sldMkLst>
          <pc:docMk/>
          <pc:sldMk cId="4133948490" sldId="298"/>
        </pc:sldMkLst>
        <pc:spChg chg="mod">
          <ac:chgData name="sharon Langford" userId="dbf6bd372a34722a" providerId="LiveId" clId="{86DFC2D2-394A-4CF8-8549-A21512DC8E0E}" dt="2026-10-11T14:04:16.049" v="4441" actId="113"/>
          <ac:spMkLst>
            <pc:docMk/>
            <pc:sldMk cId="4133948490" sldId="298"/>
            <ac:spMk id="5" creationId="{D3E3508B-250D-F043-6567-5FB5EB8FB017}"/>
          </ac:spMkLst>
        </pc:spChg>
        <pc:spChg chg="mod">
          <ac:chgData name="sharon Langford" userId="dbf6bd372a34722a" providerId="LiveId" clId="{86DFC2D2-394A-4CF8-8549-A21512DC8E0E}" dt="2026-10-11T16:39:25.430" v="4957" actId="115"/>
          <ac:spMkLst>
            <pc:docMk/>
            <pc:sldMk cId="4133948490" sldId="298"/>
            <ac:spMk id="6" creationId="{B0188061-8E90-5EBA-51A6-A58D0DFAD103}"/>
          </ac:spMkLst>
        </pc:spChg>
      </pc:sldChg>
      <pc:sldChg chg="modSp mod ord chgLayout modNotesTx">
        <pc:chgData name="sharon Langford" userId="dbf6bd372a34722a" providerId="LiveId" clId="{86DFC2D2-394A-4CF8-8549-A21512DC8E0E}" dt="2026-10-11T15:27:06.580" v="4572" actId="20577"/>
        <pc:sldMkLst>
          <pc:docMk/>
          <pc:sldMk cId="0" sldId="300"/>
        </pc:sldMkLst>
        <pc:spChg chg="mod">
          <ac:chgData name="sharon Langford" userId="dbf6bd372a34722a" providerId="LiveId" clId="{86DFC2D2-394A-4CF8-8549-A21512DC8E0E}" dt="2026-10-11T15:08:10.965" v="4454" actId="20577"/>
          <ac:spMkLst>
            <pc:docMk/>
            <pc:sldMk cId="0" sldId="300"/>
            <ac:spMk id="3" creationId="{00000000-0000-0000-0000-000000000000}"/>
          </ac:spMkLst>
        </pc:spChg>
        <pc:spChg chg="mod">
          <ac:chgData name="sharon Langford" userId="dbf6bd372a34722a" providerId="LiveId" clId="{86DFC2D2-394A-4CF8-8549-A21512DC8E0E}" dt="2026-10-11T15:27:06.580" v="4572" actId="20577"/>
          <ac:spMkLst>
            <pc:docMk/>
            <pc:sldMk cId="0" sldId="300"/>
            <ac:spMk id="11" creationId="{00000000-0000-0000-0000-000000000000}"/>
          </ac:spMkLst>
        </pc:spChg>
      </pc:sldChg>
      <pc:sldChg chg="modSp mod ord">
        <pc:chgData name="sharon Langford" userId="dbf6bd372a34722a" providerId="LiveId" clId="{86DFC2D2-394A-4CF8-8549-A21512DC8E0E}" dt="2026-10-11T16:38:12.091" v="4946" actId="115"/>
        <pc:sldMkLst>
          <pc:docMk/>
          <pc:sldMk cId="738131285" sldId="301"/>
        </pc:sldMkLst>
        <pc:spChg chg="mod">
          <ac:chgData name="sharon Langford" userId="dbf6bd372a34722a" providerId="LiveId" clId="{86DFC2D2-394A-4CF8-8549-A21512DC8E0E}" dt="2026-10-11T16:38:12.091" v="4946" actId="115"/>
          <ac:spMkLst>
            <pc:docMk/>
            <pc:sldMk cId="738131285" sldId="301"/>
            <ac:spMk id="2" creationId="{B12E1BBF-109D-889D-CC8A-9E175429DE9D}"/>
          </ac:spMkLst>
        </pc:spChg>
      </pc:sldChg>
      <pc:sldChg chg="ord setBg">
        <pc:chgData name="sharon Langford" userId="dbf6bd372a34722a" providerId="LiveId" clId="{86DFC2D2-394A-4CF8-8549-A21512DC8E0E}" dt="2026-10-10T14:58:19.944" v="140"/>
        <pc:sldMkLst>
          <pc:docMk/>
          <pc:sldMk cId="398119413" sldId="302"/>
        </pc:sldMkLst>
      </pc:sldChg>
      <pc:sldChg chg="ord modAnim">
        <pc:chgData name="sharon Langford" userId="dbf6bd372a34722a" providerId="LiveId" clId="{86DFC2D2-394A-4CF8-8549-A21512DC8E0E}" dt="2026-10-11T16:16:15.331" v="4787"/>
        <pc:sldMkLst>
          <pc:docMk/>
          <pc:sldMk cId="1666189139" sldId="303"/>
        </pc:sldMkLst>
      </pc:sldChg>
      <pc:sldChg chg="modSp mod ord setBg">
        <pc:chgData name="sharon Langford" userId="dbf6bd372a34722a" providerId="LiveId" clId="{86DFC2D2-394A-4CF8-8549-A21512DC8E0E}" dt="2026-10-11T16:39:13.407" v="4955" actId="255"/>
        <pc:sldMkLst>
          <pc:docMk/>
          <pc:sldMk cId="4098802991" sldId="304"/>
        </pc:sldMkLst>
        <pc:spChg chg="mod">
          <ac:chgData name="sharon Langford" userId="dbf6bd372a34722a" providerId="LiveId" clId="{86DFC2D2-394A-4CF8-8549-A21512DC8E0E}" dt="2026-10-11T16:39:13.407" v="4955" actId="255"/>
          <ac:spMkLst>
            <pc:docMk/>
            <pc:sldMk cId="4098802991" sldId="304"/>
            <ac:spMk id="2" creationId="{EDBC29DD-6491-7C4A-B2DF-3637066778D7}"/>
          </ac:spMkLst>
        </pc:spChg>
        <pc:spChg chg="mod">
          <ac:chgData name="sharon Langford" userId="dbf6bd372a34722a" providerId="LiveId" clId="{86DFC2D2-394A-4CF8-8549-A21512DC8E0E}" dt="2026-10-11T16:39:07.899" v="4954" actId="115"/>
          <ac:spMkLst>
            <pc:docMk/>
            <pc:sldMk cId="4098802991" sldId="304"/>
            <ac:spMk id="3" creationId="{02E28C37-5788-41BA-F5C5-5C0FABD44DD2}"/>
          </ac:spMkLst>
        </pc:spChg>
      </pc:sldChg>
      <pc:sldChg chg="modSp mod ord setBg">
        <pc:chgData name="sharon Langford" userId="dbf6bd372a34722a" providerId="LiveId" clId="{86DFC2D2-394A-4CF8-8549-A21512DC8E0E}" dt="2026-10-11T16:37:33.836" v="4942" actId="115"/>
        <pc:sldMkLst>
          <pc:docMk/>
          <pc:sldMk cId="3502870764" sldId="305"/>
        </pc:sldMkLst>
        <pc:spChg chg="mod">
          <ac:chgData name="sharon Langford" userId="dbf6bd372a34722a" providerId="LiveId" clId="{86DFC2D2-394A-4CF8-8549-A21512DC8E0E}" dt="2026-10-11T16:37:33.836" v="4942" actId="115"/>
          <ac:spMkLst>
            <pc:docMk/>
            <pc:sldMk cId="3502870764" sldId="305"/>
            <ac:spMk id="5" creationId="{770DD3DF-0B21-87DD-5941-7B1B7CD6EF10}"/>
          </ac:spMkLst>
        </pc:spChg>
      </pc:sldChg>
      <pc:sldChg chg="modSp mod ord">
        <pc:chgData name="sharon Langford" userId="dbf6bd372a34722a" providerId="LiveId" clId="{86DFC2D2-394A-4CF8-8549-A21512DC8E0E}" dt="2026-10-11T13:52:56.497" v="4112" actId="113"/>
        <pc:sldMkLst>
          <pc:docMk/>
          <pc:sldMk cId="2718030560" sldId="306"/>
        </pc:sldMkLst>
        <pc:spChg chg="mod">
          <ac:chgData name="sharon Langford" userId="dbf6bd372a34722a" providerId="LiveId" clId="{86DFC2D2-394A-4CF8-8549-A21512DC8E0E}" dt="2026-10-11T13:52:56.497" v="4112" actId="113"/>
          <ac:spMkLst>
            <pc:docMk/>
            <pc:sldMk cId="2718030560" sldId="306"/>
            <ac:spMk id="4" creationId="{5E6B3C03-40FF-E16A-16F6-99737AD51C9D}"/>
          </ac:spMkLst>
        </pc:spChg>
      </pc:sldChg>
      <pc:sldChg chg="modSp mod ord setBg">
        <pc:chgData name="sharon Langford" userId="dbf6bd372a34722a" providerId="LiveId" clId="{86DFC2D2-394A-4CF8-8549-A21512DC8E0E}" dt="2026-10-11T16:40:23.735" v="4964" actId="115"/>
        <pc:sldMkLst>
          <pc:docMk/>
          <pc:sldMk cId="1140786074" sldId="307"/>
        </pc:sldMkLst>
        <pc:spChg chg="mod">
          <ac:chgData name="sharon Langford" userId="dbf6bd372a34722a" providerId="LiveId" clId="{86DFC2D2-394A-4CF8-8549-A21512DC8E0E}" dt="2026-10-11T16:40:23.735" v="4964" actId="115"/>
          <ac:spMkLst>
            <pc:docMk/>
            <pc:sldMk cId="1140786074" sldId="307"/>
            <ac:spMk id="4" creationId="{A17AA827-8331-706D-8520-FB59FCCFC73B}"/>
          </ac:spMkLst>
        </pc:spChg>
        <pc:graphicFrameChg chg="mod">
          <ac:chgData name="sharon Langford" userId="dbf6bd372a34722a" providerId="LiveId" clId="{86DFC2D2-394A-4CF8-8549-A21512DC8E0E}" dt="2026-10-10T14:57:28.893" v="139"/>
          <ac:graphicFrameMkLst>
            <pc:docMk/>
            <pc:sldMk cId="1140786074" sldId="307"/>
            <ac:graphicFrameMk id="6" creationId="{D7228AC2-A66C-CB50-83BC-013AB9E14A5A}"/>
          </ac:graphicFrameMkLst>
        </pc:graphicFrameChg>
      </pc:sldChg>
      <pc:sldChg chg="modSp mod setBg">
        <pc:chgData name="sharon Langford" userId="dbf6bd372a34722a" providerId="LiveId" clId="{86DFC2D2-394A-4CF8-8549-A21512DC8E0E}" dt="2026-10-11T16:38:21.520" v="4947" actId="115"/>
        <pc:sldMkLst>
          <pc:docMk/>
          <pc:sldMk cId="48769129" sldId="308"/>
        </pc:sldMkLst>
        <pc:spChg chg="mod">
          <ac:chgData name="sharon Langford" userId="dbf6bd372a34722a" providerId="LiveId" clId="{86DFC2D2-394A-4CF8-8549-A21512DC8E0E}" dt="2026-10-11T16:38:21.520" v="4947" actId="115"/>
          <ac:spMkLst>
            <pc:docMk/>
            <pc:sldMk cId="48769129" sldId="308"/>
            <ac:spMk id="5" creationId="{A4F52BCA-D7A4-C746-F5EE-B4F8485BCA71}"/>
          </ac:spMkLst>
        </pc:spChg>
      </pc:sldChg>
      <pc:sldChg chg="modSp mod">
        <pc:chgData name="sharon Langford" userId="dbf6bd372a34722a" providerId="LiveId" clId="{86DFC2D2-394A-4CF8-8549-A21512DC8E0E}" dt="2026-10-11T16:41:20.559" v="4969" actId="115"/>
        <pc:sldMkLst>
          <pc:docMk/>
          <pc:sldMk cId="4160300284" sldId="309"/>
        </pc:sldMkLst>
        <pc:spChg chg="mod">
          <ac:chgData name="sharon Langford" userId="dbf6bd372a34722a" providerId="LiveId" clId="{86DFC2D2-394A-4CF8-8549-A21512DC8E0E}" dt="2026-10-11T16:41:20.559" v="4969" actId="115"/>
          <ac:spMkLst>
            <pc:docMk/>
            <pc:sldMk cId="4160300284" sldId="309"/>
            <ac:spMk id="2" creationId="{7FF99394-59FF-0524-C108-6A284031148C}"/>
          </ac:spMkLst>
        </pc:spChg>
        <pc:spChg chg="mod">
          <ac:chgData name="sharon Langford" userId="dbf6bd372a34722a" providerId="LiveId" clId="{86DFC2D2-394A-4CF8-8549-A21512DC8E0E}" dt="2026-10-11T16:41:16.616" v="4968" actId="113"/>
          <ac:spMkLst>
            <pc:docMk/>
            <pc:sldMk cId="4160300284" sldId="309"/>
            <ac:spMk id="3" creationId="{DFD024AF-84B4-9B38-7E89-720F9CC614F9}"/>
          </ac:spMkLst>
        </pc:spChg>
      </pc:sldChg>
      <pc:sldChg chg="modSp mod ord">
        <pc:chgData name="sharon Langford" userId="dbf6bd372a34722a" providerId="LiveId" clId="{86DFC2D2-394A-4CF8-8549-A21512DC8E0E}" dt="2026-10-11T16:40:37.145" v="4965" actId="14100"/>
        <pc:sldMkLst>
          <pc:docMk/>
          <pc:sldMk cId="2842865396" sldId="310"/>
        </pc:sldMkLst>
        <pc:spChg chg="mod">
          <ac:chgData name="sharon Langford" userId="dbf6bd372a34722a" providerId="LiveId" clId="{86DFC2D2-394A-4CF8-8549-A21512DC8E0E}" dt="2026-10-11T16:37:47.863" v="4944" actId="14100"/>
          <ac:spMkLst>
            <pc:docMk/>
            <pc:sldMk cId="2842865396" sldId="310"/>
            <ac:spMk id="2" creationId="{BE3C1933-1031-26AF-1169-A7782AD22759}"/>
          </ac:spMkLst>
        </pc:spChg>
        <pc:spChg chg="mod">
          <ac:chgData name="sharon Langford" userId="dbf6bd372a34722a" providerId="LiveId" clId="{86DFC2D2-394A-4CF8-8549-A21512DC8E0E}" dt="2026-10-11T16:40:37.145" v="4965" actId="14100"/>
          <ac:spMkLst>
            <pc:docMk/>
            <pc:sldMk cId="2842865396" sldId="310"/>
            <ac:spMk id="3" creationId="{4385DE64-C608-5452-BA6C-37BB13754CF7}"/>
          </ac:spMkLst>
        </pc:spChg>
      </pc:sldChg>
      <pc:sldChg chg="addSp delSp modSp mod">
        <pc:chgData name="sharon Langford" userId="dbf6bd372a34722a" providerId="LiveId" clId="{86DFC2D2-394A-4CF8-8549-A21512DC8E0E}" dt="2026-10-10T16:47:04.560" v="1769" actId="478"/>
        <pc:sldMkLst>
          <pc:docMk/>
          <pc:sldMk cId="361506997" sldId="311"/>
        </pc:sldMkLst>
        <pc:spChg chg="del">
          <ac:chgData name="sharon Langford" userId="dbf6bd372a34722a" providerId="LiveId" clId="{86DFC2D2-394A-4CF8-8549-A21512DC8E0E}" dt="2026-10-10T15:45:50.072" v="156" actId="931"/>
          <ac:spMkLst>
            <pc:docMk/>
            <pc:sldMk cId="361506997" sldId="311"/>
            <ac:spMk id="3" creationId="{DB4BBEB1-604B-E489-22C9-E0FEA8B1EA63}"/>
          </ac:spMkLst>
        </pc:spChg>
        <pc:spChg chg="add del mod">
          <ac:chgData name="sharon Langford" userId="dbf6bd372a34722a" providerId="LiveId" clId="{86DFC2D2-394A-4CF8-8549-A21512DC8E0E}" dt="2026-10-10T16:47:04.560" v="1769" actId="478"/>
          <ac:spMkLst>
            <pc:docMk/>
            <pc:sldMk cId="361506997" sldId="311"/>
            <ac:spMk id="6" creationId="{9F43488F-1EFC-817E-8637-1AADFB205758}"/>
          </ac:spMkLst>
        </pc:spChg>
        <pc:picChg chg="add mod">
          <ac:chgData name="sharon Langford" userId="dbf6bd372a34722a" providerId="LiveId" clId="{86DFC2D2-394A-4CF8-8549-A21512DC8E0E}" dt="2026-10-10T15:45:50.072" v="156" actId="931"/>
          <ac:picMkLst>
            <pc:docMk/>
            <pc:sldMk cId="361506997" sldId="311"/>
            <ac:picMk id="5" creationId="{6940CB50-2341-EEDB-EBBA-E857365BC732}"/>
          </ac:picMkLst>
        </pc:picChg>
        <pc:picChg chg="add del mod">
          <ac:chgData name="sharon Langford" userId="dbf6bd372a34722a" providerId="LiveId" clId="{86DFC2D2-394A-4CF8-8549-A21512DC8E0E}" dt="2026-10-10T16:46:58.530" v="1767" actId="478"/>
          <ac:picMkLst>
            <pc:docMk/>
            <pc:sldMk cId="361506997" sldId="311"/>
            <ac:picMk id="8" creationId="{5E66D031-0B65-99F1-6962-12923BE16120}"/>
          </ac:picMkLst>
        </pc:picChg>
      </pc:sldChg>
      <pc:sldChg chg="modSp mod">
        <pc:chgData name="sharon Langford" userId="dbf6bd372a34722a" providerId="LiveId" clId="{86DFC2D2-394A-4CF8-8549-A21512DC8E0E}" dt="2026-10-11T16:37:22.455" v="4941" actId="20577"/>
        <pc:sldMkLst>
          <pc:docMk/>
          <pc:sldMk cId="221887248" sldId="312"/>
        </pc:sldMkLst>
        <pc:spChg chg="mod">
          <ac:chgData name="sharon Langford" userId="dbf6bd372a34722a" providerId="LiveId" clId="{86DFC2D2-394A-4CF8-8549-A21512DC8E0E}" dt="2026-10-11T16:37:22.455" v="4941" actId="20577"/>
          <ac:spMkLst>
            <pc:docMk/>
            <pc:sldMk cId="221887248" sldId="312"/>
            <ac:spMk id="2" creationId="{BE569D88-7C59-BCB0-76D4-EAC3370F436E}"/>
          </ac:spMkLst>
        </pc:spChg>
      </pc:sldChg>
      <pc:sldChg chg="modSp mod">
        <pc:chgData name="sharon Langford" userId="dbf6bd372a34722a" providerId="LiveId" clId="{86DFC2D2-394A-4CF8-8549-A21512DC8E0E}" dt="2026-10-11T16:37:08.252" v="4938" actId="115"/>
        <pc:sldMkLst>
          <pc:docMk/>
          <pc:sldMk cId="2561308864" sldId="313"/>
        </pc:sldMkLst>
        <pc:spChg chg="mod">
          <ac:chgData name="sharon Langford" userId="dbf6bd372a34722a" providerId="LiveId" clId="{86DFC2D2-394A-4CF8-8549-A21512DC8E0E}" dt="2026-10-11T16:37:08.252" v="4938" actId="115"/>
          <ac:spMkLst>
            <pc:docMk/>
            <pc:sldMk cId="2561308864" sldId="313"/>
            <ac:spMk id="2" creationId="{D1913EE6-68F4-6A2D-B3EC-A7C6A0BA133C}"/>
          </ac:spMkLst>
        </pc:spChg>
      </pc:sldChg>
      <pc:sldChg chg="modSp del mod">
        <pc:chgData name="sharon Langford" userId="dbf6bd372a34722a" providerId="LiveId" clId="{86DFC2D2-394A-4CF8-8549-A21512DC8E0E}" dt="2026-10-11T16:28:36.607" v="4902" actId="2696"/>
        <pc:sldMkLst>
          <pc:docMk/>
          <pc:sldMk cId="897994827" sldId="314"/>
        </pc:sldMkLst>
        <pc:spChg chg="mod">
          <ac:chgData name="sharon Langford" userId="dbf6bd372a34722a" providerId="LiveId" clId="{86DFC2D2-394A-4CF8-8549-A21512DC8E0E}" dt="2026-10-11T16:27:41.112" v="4894" actId="21"/>
          <ac:spMkLst>
            <pc:docMk/>
            <pc:sldMk cId="897994827" sldId="314"/>
            <ac:spMk id="3" creationId="{8C6190F7-519A-5D9E-B001-6F68B3F09205}"/>
          </ac:spMkLst>
        </pc:spChg>
      </pc:sldChg>
      <pc:sldChg chg="modSp mod">
        <pc:chgData name="sharon Langford" userId="dbf6bd372a34722a" providerId="LiveId" clId="{86DFC2D2-394A-4CF8-8549-A21512DC8E0E}" dt="2026-10-11T16:43:08.635" v="4982" actId="14100"/>
        <pc:sldMkLst>
          <pc:docMk/>
          <pc:sldMk cId="2188318058" sldId="315"/>
        </pc:sldMkLst>
        <pc:spChg chg="mod">
          <ac:chgData name="sharon Langford" userId="dbf6bd372a34722a" providerId="LiveId" clId="{86DFC2D2-394A-4CF8-8549-A21512DC8E0E}" dt="2026-10-11T16:43:08.635" v="4982" actId="14100"/>
          <ac:spMkLst>
            <pc:docMk/>
            <pc:sldMk cId="2188318058" sldId="315"/>
            <ac:spMk id="2" creationId="{A399EDBD-1530-0477-1FAF-419778F99AA1}"/>
          </ac:spMkLst>
        </pc:spChg>
        <pc:spChg chg="mod">
          <ac:chgData name="sharon Langford" userId="dbf6bd372a34722a" providerId="LiveId" clId="{86DFC2D2-394A-4CF8-8549-A21512DC8E0E}" dt="2026-10-11T16:43:03.457" v="4981" actId="27636"/>
          <ac:spMkLst>
            <pc:docMk/>
            <pc:sldMk cId="2188318058" sldId="315"/>
            <ac:spMk id="3" creationId="{15094A17-A787-1583-4708-89E187910BEC}"/>
          </ac:spMkLst>
        </pc:spChg>
      </pc:sldChg>
      <pc:sldChg chg="modSp mod">
        <pc:chgData name="sharon Langford" userId="dbf6bd372a34722a" providerId="LiveId" clId="{86DFC2D2-394A-4CF8-8549-A21512DC8E0E}" dt="2026-10-11T16:44:46.948" v="4990" actId="255"/>
        <pc:sldMkLst>
          <pc:docMk/>
          <pc:sldMk cId="3587020042" sldId="316"/>
        </pc:sldMkLst>
        <pc:spChg chg="mod">
          <ac:chgData name="sharon Langford" userId="dbf6bd372a34722a" providerId="LiveId" clId="{86DFC2D2-394A-4CF8-8549-A21512DC8E0E}" dt="2026-10-11T16:44:35.675" v="4988" actId="14100"/>
          <ac:spMkLst>
            <pc:docMk/>
            <pc:sldMk cId="3587020042" sldId="316"/>
            <ac:spMk id="2" creationId="{5EA1FA99-95BE-594B-4507-78B9B9237800}"/>
          </ac:spMkLst>
        </pc:spChg>
        <pc:spChg chg="mod">
          <ac:chgData name="sharon Langford" userId="dbf6bd372a34722a" providerId="LiveId" clId="{86DFC2D2-394A-4CF8-8549-A21512DC8E0E}" dt="2026-10-11T16:44:46.948" v="4990" actId="255"/>
          <ac:spMkLst>
            <pc:docMk/>
            <pc:sldMk cId="3587020042" sldId="316"/>
            <ac:spMk id="3" creationId="{0E92A63F-E9CB-A03C-F421-21B7A77DBCF5}"/>
          </ac:spMkLst>
        </pc:spChg>
      </pc:sldChg>
      <pc:sldChg chg="modSp mod">
        <pc:chgData name="sharon Langford" userId="dbf6bd372a34722a" providerId="LiveId" clId="{86DFC2D2-394A-4CF8-8549-A21512DC8E0E}" dt="2026-10-11T16:46:37.475" v="4998" actId="114"/>
        <pc:sldMkLst>
          <pc:docMk/>
          <pc:sldMk cId="1043708481" sldId="317"/>
        </pc:sldMkLst>
        <pc:spChg chg="mod">
          <ac:chgData name="sharon Langford" userId="dbf6bd372a34722a" providerId="LiveId" clId="{86DFC2D2-394A-4CF8-8549-A21512DC8E0E}" dt="2026-10-11T16:44:59.654" v="4991" actId="14100"/>
          <ac:spMkLst>
            <pc:docMk/>
            <pc:sldMk cId="1043708481" sldId="317"/>
            <ac:spMk id="2" creationId="{555D76E6-B73C-AFBC-6032-7928E1FACCE7}"/>
          </ac:spMkLst>
        </pc:spChg>
        <pc:spChg chg="mod">
          <ac:chgData name="sharon Langford" userId="dbf6bd372a34722a" providerId="LiveId" clId="{86DFC2D2-394A-4CF8-8549-A21512DC8E0E}" dt="2026-10-11T16:46:37.475" v="4998" actId="114"/>
          <ac:spMkLst>
            <pc:docMk/>
            <pc:sldMk cId="1043708481" sldId="317"/>
            <ac:spMk id="3" creationId="{F5858B81-7DD8-0E89-0EDB-6038EC8A5642}"/>
          </ac:spMkLst>
        </pc:spChg>
      </pc:sldChg>
      <pc:sldChg chg="addSp delSp modSp new mod modClrScheme chgLayout">
        <pc:chgData name="sharon Langford" userId="dbf6bd372a34722a" providerId="LiveId" clId="{86DFC2D2-394A-4CF8-8549-A21512DC8E0E}" dt="2026-10-11T16:43:48.892" v="4984" actId="115"/>
        <pc:sldMkLst>
          <pc:docMk/>
          <pc:sldMk cId="30234813" sldId="318"/>
        </pc:sldMkLst>
        <pc:spChg chg="del mod ord">
          <ac:chgData name="sharon Langford" userId="dbf6bd372a34722a" providerId="LiveId" clId="{86DFC2D2-394A-4CF8-8549-A21512DC8E0E}" dt="2026-10-10T16:05:27.303" v="158" actId="700"/>
          <ac:spMkLst>
            <pc:docMk/>
            <pc:sldMk cId="30234813" sldId="318"/>
            <ac:spMk id="2" creationId="{ED4CC0C4-242C-843B-8EF4-4F21CE79E84F}"/>
          </ac:spMkLst>
        </pc:spChg>
        <pc:spChg chg="del mod ord">
          <ac:chgData name="sharon Langford" userId="dbf6bd372a34722a" providerId="LiveId" clId="{86DFC2D2-394A-4CF8-8549-A21512DC8E0E}" dt="2026-10-10T16:05:27.303" v="158" actId="700"/>
          <ac:spMkLst>
            <pc:docMk/>
            <pc:sldMk cId="30234813" sldId="318"/>
            <ac:spMk id="3" creationId="{ABBED2FF-1237-19DB-2F03-1C799FE3F12E}"/>
          </ac:spMkLst>
        </pc:spChg>
        <pc:spChg chg="add del mod ord">
          <ac:chgData name="sharon Langford" userId="dbf6bd372a34722a" providerId="LiveId" clId="{86DFC2D2-394A-4CF8-8549-A21512DC8E0E}" dt="2026-10-10T16:05:33.875" v="159" actId="700"/>
          <ac:spMkLst>
            <pc:docMk/>
            <pc:sldMk cId="30234813" sldId="318"/>
            <ac:spMk id="4" creationId="{CD59289B-503B-6827-72D3-8D5CDCF1D959}"/>
          </ac:spMkLst>
        </pc:spChg>
        <pc:spChg chg="add del mod ord">
          <ac:chgData name="sharon Langford" userId="dbf6bd372a34722a" providerId="LiveId" clId="{86DFC2D2-394A-4CF8-8549-A21512DC8E0E}" dt="2026-10-10T16:05:33.875" v="159" actId="700"/>
          <ac:spMkLst>
            <pc:docMk/>
            <pc:sldMk cId="30234813" sldId="318"/>
            <ac:spMk id="5" creationId="{126B0755-117C-CDF1-EFC5-1F1AEC74E642}"/>
          </ac:spMkLst>
        </pc:spChg>
        <pc:spChg chg="add mod">
          <ac:chgData name="sharon Langford" userId="dbf6bd372a34722a" providerId="LiveId" clId="{86DFC2D2-394A-4CF8-8549-A21512DC8E0E}" dt="2026-10-11T16:43:48.892" v="4984" actId="115"/>
          <ac:spMkLst>
            <pc:docMk/>
            <pc:sldMk cId="30234813" sldId="318"/>
            <ac:spMk id="6" creationId="{75D55FFC-38AA-01FB-C896-19275D180B2C}"/>
          </ac:spMkLst>
        </pc:spChg>
        <pc:spChg chg="add mod">
          <ac:chgData name="sharon Langford" userId="dbf6bd372a34722a" providerId="LiveId" clId="{86DFC2D2-394A-4CF8-8549-A21512DC8E0E}" dt="2026-10-10T16:53:55.431" v="2048" actId="207"/>
          <ac:spMkLst>
            <pc:docMk/>
            <pc:sldMk cId="30234813" sldId="318"/>
            <ac:spMk id="7" creationId="{DBCEEF8B-0F2D-9B4D-D72E-43966C0FBD35}"/>
          </ac:spMkLst>
        </pc:spChg>
      </pc:sldChg>
      <pc:sldChg chg="addSp delSp modSp new mod setBg modClrScheme modAnim chgLayout">
        <pc:chgData name="sharon Langford" userId="dbf6bd372a34722a" providerId="LiveId" clId="{86DFC2D2-394A-4CF8-8549-A21512DC8E0E}" dt="2026-10-11T16:42:20.793" v="4976"/>
        <pc:sldMkLst>
          <pc:docMk/>
          <pc:sldMk cId="1722891547" sldId="319"/>
        </pc:sldMkLst>
        <pc:spChg chg="del mod ord">
          <ac:chgData name="sharon Langford" userId="dbf6bd372a34722a" providerId="LiveId" clId="{86DFC2D2-394A-4CF8-8549-A21512DC8E0E}" dt="2026-10-10T16:13:03.675" v="576" actId="700"/>
          <ac:spMkLst>
            <pc:docMk/>
            <pc:sldMk cId="1722891547" sldId="319"/>
            <ac:spMk id="2" creationId="{EDF9C08C-725E-A284-49AC-F874F73D1996}"/>
          </ac:spMkLst>
        </pc:spChg>
        <pc:spChg chg="del mod ord">
          <ac:chgData name="sharon Langford" userId="dbf6bd372a34722a" providerId="LiveId" clId="{86DFC2D2-394A-4CF8-8549-A21512DC8E0E}" dt="2026-10-10T16:13:03.675" v="576" actId="700"/>
          <ac:spMkLst>
            <pc:docMk/>
            <pc:sldMk cId="1722891547" sldId="319"/>
            <ac:spMk id="3" creationId="{31041545-19F6-C6C5-C518-21B2F11260A2}"/>
          </ac:spMkLst>
        </pc:spChg>
        <pc:spChg chg="add mod ord">
          <ac:chgData name="sharon Langford" userId="dbf6bd372a34722a" providerId="LiveId" clId="{86DFC2D2-394A-4CF8-8549-A21512DC8E0E}" dt="2026-10-11T16:37:01.403" v="4937" actId="115"/>
          <ac:spMkLst>
            <pc:docMk/>
            <pc:sldMk cId="1722891547" sldId="319"/>
            <ac:spMk id="4" creationId="{5E1149E2-991C-3C19-D60F-3F8F3C2EC76E}"/>
          </ac:spMkLst>
        </pc:spChg>
        <pc:spChg chg="add del mod ord">
          <ac:chgData name="sharon Langford" userId="dbf6bd372a34722a" providerId="LiveId" clId="{86DFC2D2-394A-4CF8-8549-A21512DC8E0E}" dt="2026-10-10T16:18:01.209" v="650" actId="26606"/>
          <ac:spMkLst>
            <pc:docMk/>
            <pc:sldMk cId="1722891547" sldId="319"/>
            <ac:spMk id="5" creationId="{A9D0D072-6D8F-3DC8-C74E-AE133AD77E61}"/>
          </ac:spMkLst>
        </pc:spChg>
        <pc:spChg chg="add mod ord">
          <ac:chgData name="sharon Langford" userId="dbf6bd372a34722a" providerId="LiveId" clId="{86DFC2D2-394A-4CF8-8549-A21512DC8E0E}" dt="2026-10-10T16:53:46.354" v="2046" actId="207"/>
          <ac:spMkLst>
            <pc:docMk/>
            <pc:sldMk cId="1722891547" sldId="319"/>
            <ac:spMk id="11" creationId="{A9D0D072-6D8F-3DC8-C74E-AE133AD77E61}"/>
          </ac:spMkLst>
        </pc:spChg>
        <pc:graphicFrameChg chg="add del">
          <ac:chgData name="sharon Langford" userId="dbf6bd372a34722a" providerId="LiveId" clId="{86DFC2D2-394A-4CF8-8549-A21512DC8E0E}" dt="2026-10-10T16:17:59.760" v="647" actId="26606"/>
          <ac:graphicFrameMkLst>
            <pc:docMk/>
            <pc:sldMk cId="1722891547" sldId="319"/>
            <ac:graphicFrameMk id="7" creationId="{197AB6C3-A4A1-2C6E-BAFD-CC39C8BFD273}"/>
          </ac:graphicFrameMkLst>
        </pc:graphicFrameChg>
        <pc:graphicFrameChg chg="add del mod">
          <ac:chgData name="sharon Langford" userId="dbf6bd372a34722a" providerId="LiveId" clId="{86DFC2D2-394A-4CF8-8549-A21512DC8E0E}" dt="2026-10-10T16:18:01.202" v="649" actId="26606"/>
          <ac:graphicFrameMkLst>
            <pc:docMk/>
            <pc:sldMk cId="1722891547" sldId="319"/>
            <ac:graphicFrameMk id="9" creationId="{5842C672-77CC-201C-5DDF-0C1242226352}"/>
          </ac:graphicFrameMkLst>
        </pc:graphicFrameChg>
      </pc:sldChg>
      <pc:sldChg chg="modSp new mod">
        <pc:chgData name="sharon Langford" userId="dbf6bd372a34722a" providerId="LiveId" clId="{86DFC2D2-394A-4CF8-8549-A21512DC8E0E}" dt="2026-10-11T16:42:40.994" v="4977" actId="2710"/>
        <pc:sldMkLst>
          <pc:docMk/>
          <pc:sldMk cId="1298308130" sldId="320"/>
        </pc:sldMkLst>
        <pc:spChg chg="mod">
          <ac:chgData name="sharon Langford" userId="dbf6bd372a34722a" providerId="LiveId" clId="{86DFC2D2-394A-4CF8-8549-A21512DC8E0E}" dt="2026-10-11T16:42:40.994" v="4977" actId="2710"/>
          <ac:spMkLst>
            <pc:docMk/>
            <pc:sldMk cId="1298308130" sldId="320"/>
            <ac:spMk id="2" creationId="{C2E9CF97-B56F-DEBE-1703-FCFA8BE6927A}"/>
          </ac:spMkLst>
        </pc:spChg>
        <pc:spChg chg="mod">
          <ac:chgData name="sharon Langford" userId="dbf6bd372a34722a" providerId="LiveId" clId="{86DFC2D2-394A-4CF8-8549-A21512DC8E0E}" dt="2026-10-10T16:26:40.252" v="1177" actId="255"/>
          <ac:spMkLst>
            <pc:docMk/>
            <pc:sldMk cId="1298308130" sldId="320"/>
            <ac:spMk id="3" creationId="{F98ECDC8-DFB7-E103-0529-10F0A6F51E14}"/>
          </ac:spMkLst>
        </pc:spChg>
      </pc:sldChg>
      <pc:sldChg chg="addSp delSp modSp new del mod modClrScheme chgLayout">
        <pc:chgData name="sharon Langford" userId="dbf6bd372a34722a" providerId="LiveId" clId="{86DFC2D2-394A-4CF8-8549-A21512DC8E0E}" dt="2026-10-11T16:27:28.777" v="4893" actId="2696"/>
        <pc:sldMkLst>
          <pc:docMk/>
          <pc:sldMk cId="1406448948" sldId="321"/>
        </pc:sldMkLst>
        <pc:spChg chg="del mod ord">
          <ac:chgData name="sharon Langford" userId="dbf6bd372a34722a" providerId="LiveId" clId="{86DFC2D2-394A-4CF8-8549-A21512DC8E0E}" dt="2026-10-10T16:28:10.711" v="1179" actId="700"/>
          <ac:spMkLst>
            <pc:docMk/>
            <pc:sldMk cId="1406448948" sldId="321"/>
            <ac:spMk id="2" creationId="{009663C6-4DA0-04B9-84C8-1D2D515144BF}"/>
          </ac:spMkLst>
        </pc:spChg>
        <pc:spChg chg="del mod ord">
          <ac:chgData name="sharon Langford" userId="dbf6bd372a34722a" providerId="LiveId" clId="{86DFC2D2-394A-4CF8-8549-A21512DC8E0E}" dt="2026-10-10T16:28:10.711" v="1179" actId="700"/>
          <ac:spMkLst>
            <pc:docMk/>
            <pc:sldMk cId="1406448948" sldId="321"/>
            <ac:spMk id="3" creationId="{CA0BE1D1-4F2C-FEF2-5772-2EE806D472F6}"/>
          </ac:spMkLst>
        </pc:spChg>
        <pc:spChg chg="add mod ord">
          <ac:chgData name="sharon Langford" userId="dbf6bd372a34722a" providerId="LiveId" clId="{86DFC2D2-394A-4CF8-8549-A21512DC8E0E}" dt="2026-10-10T16:45:26.420" v="1761" actId="207"/>
          <ac:spMkLst>
            <pc:docMk/>
            <pc:sldMk cId="1406448948" sldId="321"/>
            <ac:spMk id="4" creationId="{D07792B6-F9FE-DF21-C4B0-4DC519D86EB5}"/>
          </ac:spMkLst>
        </pc:spChg>
        <pc:spChg chg="add del mod ord">
          <ac:chgData name="sharon Langford" userId="dbf6bd372a34722a" providerId="LiveId" clId="{86DFC2D2-394A-4CF8-8549-A21512DC8E0E}" dt="2026-10-10T16:37:49.076" v="1742" actId="26606"/>
          <ac:spMkLst>
            <pc:docMk/>
            <pc:sldMk cId="1406448948" sldId="321"/>
            <ac:spMk id="5" creationId="{EDDD61B6-2D52-E8F8-C75C-CDEE853EB198}"/>
          </ac:spMkLst>
        </pc:spChg>
        <pc:spChg chg="add del mod">
          <ac:chgData name="sharon Langford" userId="dbf6bd372a34722a" providerId="LiveId" clId="{86DFC2D2-394A-4CF8-8549-A21512DC8E0E}" dt="2026-10-10T16:40:20.898" v="1751" actId="478"/>
          <ac:spMkLst>
            <pc:docMk/>
            <pc:sldMk cId="1406448948" sldId="321"/>
            <ac:spMk id="9" creationId="{A7032AC8-78D3-477D-58BC-1FC968210252}"/>
          </ac:spMkLst>
        </pc:spChg>
        <pc:graphicFrameChg chg="add mod">
          <ac:chgData name="sharon Langford" userId="dbf6bd372a34722a" providerId="LiveId" clId="{86DFC2D2-394A-4CF8-8549-A21512DC8E0E}" dt="2026-10-11T16:24:49.047" v="4816"/>
          <ac:graphicFrameMkLst>
            <pc:docMk/>
            <pc:sldMk cId="1406448948" sldId="321"/>
            <ac:graphicFrameMk id="7" creationId="{A03ACF0B-B748-4638-D9D9-F8460A9A94C0}"/>
          </ac:graphicFrameMkLst>
        </pc:graphicFrameChg>
        <pc:picChg chg="add del mod">
          <ac:chgData name="sharon Langford" userId="dbf6bd372a34722a" providerId="LiveId" clId="{86DFC2D2-394A-4CF8-8549-A21512DC8E0E}" dt="2026-10-10T16:40:20.898" v="1751" actId="478"/>
          <ac:picMkLst>
            <pc:docMk/>
            <pc:sldMk cId="1406448948" sldId="321"/>
            <ac:picMk id="8" creationId="{9C4AD245-59C5-6CFD-26F7-653BB5BA038A}"/>
          </ac:picMkLst>
        </pc:picChg>
        <pc:picChg chg="add del mod">
          <ac:chgData name="sharon Langford" userId="dbf6bd372a34722a" providerId="LiveId" clId="{86DFC2D2-394A-4CF8-8549-A21512DC8E0E}" dt="2026-10-10T16:43:41.791" v="1760" actId="478"/>
          <ac:picMkLst>
            <pc:docMk/>
            <pc:sldMk cId="1406448948" sldId="321"/>
            <ac:picMk id="11" creationId="{F6642EFC-C726-AF52-A660-51CEDFF2C23A}"/>
          </ac:picMkLst>
        </pc:picChg>
      </pc:sldChg>
      <pc:sldChg chg="addSp delSp modSp new mod">
        <pc:chgData name="sharon Langford" userId="dbf6bd372a34722a" providerId="LiveId" clId="{86DFC2D2-394A-4CF8-8549-A21512DC8E0E}" dt="2026-10-11T16:50:37.211" v="5004" actId="14100"/>
        <pc:sldMkLst>
          <pc:docMk/>
          <pc:sldMk cId="1582123512" sldId="322"/>
        </pc:sldMkLst>
        <pc:spChg chg="mod">
          <ac:chgData name="sharon Langford" userId="dbf6bd372a34722a" providerId="LiveId" clId="{86DFC2D2-394A-4CF8-8549-A21512DC8E0E}" dt="2026-10-11T16:50:27.633" v="5000" actId="14100"/>
          <ac:spMkLst>
            <pc:docMk/>
            <pc:sldMk cId="1582123512" sldId="322"/>
            <ac:spMk id="2" creationId="{6CC62A13-EA0D-99B6-92BA-B4704473ECFE}"/>
          </ac:spMkLst>
        </pc:spChg>
        <pc:spChg chg="del">
          <ac:chgData name="sharon Langford" userId="dbf6bd372a34722a" providerId="LiveId" clId="{86DFC2D2-394A-4CF8-8549-A21512DC8E0E}" dt="2026-10-10T16:58:22.537" v="2099" actId="931"/>
          <ac:spMkLst>
            <pc:docMk/>
            <pc:sldMk cId="1582123512" sldId="322"/>
            <ac:spMk id="3" creationId="{16675C6E-6EDA-96B2-CA5C-5DD6A28DAA18}"/>
          </ac:spMkLst>
        </pc:spChg>
        <pc:picChg chg="add mod ord">
          <ac:chgData name="sharon Langford" userId="dbf6bd372a34722a" providerId="LiveId" clId="{86DFC2D2-394A-4CF8-8549-A21512DC8E0E}" dt="2026-10-11T16:50:37.211" v="5004" actId="14100"/>
          <ac:picMkLst>
            <pc:docMk/>
            <pc:sldMk cId="1582123512" sldId="322"/>
            <ac:picMk id="5" creationId="{3A22123A-733F-1DB2-2F39-B4248E5A1574}"/>
          </ac:picMkLst>
        </pc:picChg>
      </pc:sldChg>
      <pc:sldChg chg="addSp delSp modSp new mod ord modClrScheme modAnim chgLayout">
        <pc:chgData name="sharon Langford" userId="dbf6bd372a34722a" providerId="LiveId" clId="{86DFC2D2-394A-4CF8-8549-A21512DC8E0E}" dt="2026-10-11T16:44:21.305" v="4987"/>
        <pc:sldMkLst>
          <pc:docMk/>
          <pc:sldMk cId="1750950616" sldId="323"/>
        </pc:sldMkLst>
        <pc:spChg chg="del mod ord">
          <ac:chgData name="sharon Langford" userId="dbf6bd372a34722a" providerId="LiveId" clId="{86DFC2D2-394A-4CF8-8549-A21512DC8E0E}" dt="2026-10-10T16:59:38.124" v="2197" actId="700"/>
          <ac:spMkLst>
            <pc:docMk/>
            <pc:sldMk cId="1750950616" sldId="323"/>
            <ac:spMk id="2" creationId="{A4B50E07-D645-3237-9FE4-8194BBA5557F}"/>
          </ac:spMkLst>
        </pc:spChg>
        <pc:spChg chg="del mod ord">
          <ac:chgData name="sharon Langford" userId="dbf6bd372a34722a" providerId="LiveId" clId="{86DFC2D2-394A-4CF8-8549-A21512DC8E0E}" dt="2026-10-10T16:59:38.124" v="2197" actId="700"/>
          <ac:spMkLst>
            <pc:docMk/>
            <pc:sldMk cId="1750950616" sldId="323"/>
            <ac:spMk id="3" creationId="{0D174DD2-6424-5E01-7A46-8C8BA45CF6E2}"/>
          </ac:spMkLst>
        </pc:spChg>
        <pc:spChg chg="add del mod ord">
          <ac:chgData name="sharon Langford" userId="dbf6bd372a34722a" providerId="LiveId" clId="{86DFC2D2-394A-4CF8-8549-A21512DC8E0E}" dt="2026-10-10T16:59:43.764" v="2198" actId="700"/>
          <ac:spMkLst>
            <pc:docMk/>
            <pc:sldMk cId="1750950616" sldId="323"/>
            <ac:spMk id="4" creationId="{2DD0B48F-5897-C10A-C733-E3CB20B8E17E}"/>
          </ac:spMkLst>
        </pc:spChg>
        <pc:spChg chg="add del mod ord">
          <ac:chgData name="sharon Langford" userId="dbf6bd372a34722a" providerId="LiveId" clId="{86DFC2D2-394A-4CF8-8549-A21512DC8E0E}" dt="2026-10-10T16:59:43.764" v="2198" actId="700"/>
          <ac:spMkLst>
            <pc:docMk/>
            <pc:sldMk cId="1750950616" sldId="323"/>
            <ac:spMk id="5" creationId="{98A8268F-A1C3-D5BE-6542-35A81BDD80E0}"/>
          </ac:spMkLst>
        </pc:spChg>
        <pc:spChg chg="add del mod ord">
          <ac:chgData name="sharon Langford" userId="dbf6bd372a34722a" providerId="LiveId" clId="{86DFC2D2-394A-4CF8-8549-A21512DC8E0E}" dt="2026-10-10T16:59:43.764" v="2198" actId="700"/>
          <ac:spMkLst>
            <pc:docMk/>
            <pc:sldMk cId="1750950616" sldId="323"/>
            <ac:spMk id="6" creationId="{CDA41D1C-4200-45FD-5432-BFBEA8D4E822}"/>
          </ac:spMkLst>
        </pc:spChg>
        <pc:spChg chg="add del mod ord">
          <ac:chgData name="sharon Langford" userId="dbf6bd372a34722a" providerId="LiveId" clId="{86DFC2D2-394A-4CF8-8549-A21512DC8E0E}" dt="2026-10-10T16:59:43.764" v="2198" actId="700"/>
          <ac:spMkLst>
            <pc:docMk/>
            <pc:sldMk cId="1750950616" sldId="323"/>
            <ac:spMk id="7" creationId="{740EBA53-527A-3CB8-BF4A-3834E4291C8C}"/>
          </ac:spMkLst>
        </pc:spChg>
        <pc:spChg chg="add mod ord">
          <ac:chgData name="sharon Langford" userId="dbf6bd372a34722a" providerId="LiveId" clId="{86DFC2D2-394A-4CF8-8549-A21512DC8E0E}" dt="2026-10-11T16:44:08.605" v="4985" actId="115"/>
          <ac:spMkLst>
            <pc:docMk/>
            <pc:sldMk cId="1750950616" sldId="323"/>
            <ac:spMk id="8" creationId="{CB6C4015-4A57-24F5-E241-744BAD75A962}"/>
          </ac:spMkLst>
        </pc:spChg>
        <pc:spChg chg="add mod ord">
          <ac:chgData name="sharon Langford" userId="dbf6bd372a34722a" providerId="LiveId" clId="{86DFC2D2-394A-4CF8-8549-A21512DC8E0E}" dt="2026-10-10T17:06:13.349" v="2987" actId="20577"/>
          <ac:spMkLst>
            <pc:docMk/>
            <pc:sldMk cId="1750950616" sldId="323"/>
            <ac:spMk id="9" creationId="{C6CE6098-5C64-A0C7-8658-A81293CE0A5A}"/>
          </ac:spMkLst>
        </pc:spChg>
        <pc:spChg chg="add mod ord">
          <ac:chgData name="sharon Langford" userId="dbf6bd372a34722a" providerId="LiveId" clId="{86DFC2D2-394A-4CF8-8549-A21512DC8E0E}" dt="2026-10-10T17:05:42.587" v="2959" actId="27636"/>
          <ac:spMkLst>
            <pc:docMk/>
            <pc:sldMk cId="1750950616" sldId="323"/>
            <ac:spMk id="10" creationId="{05B16F12-A937-0561-E340-C03F1AA96F2E}"/>
          </ac:spMkLst>
        </pc:spChg>
      </pc:sldChg>
      <pc:sldChg chg="modSp new mod modNotesTx">
        <pc:chgData name="sharon Langford" userId="dbf6bd372a34722a" providerId="LiveId" clId="{86DFC2D2-394A-4CF8-8549-A21512DC8E0E}" dt="2026-10-11T16:38:56.668" v="4952" actId="14100"/>
        <pc:sldMkLst>
          <pc:docMk/>
          <pc:sldMk cId="3797537134" sldId="324"/>
        </pc:sldMkLst>
        <pc:spChg chg="mod">
          <ac:chgData name="sharon Langford" userId="dbf6bd372a34722a" providerId="LiveId" clId="{86DFC2D2-394A-4CF8-8549-A21512DC8E0E}" dt="2026-10-11T16:38:56.668" v="4952" actId="14100"/>
          <ac:spMkLst>
            <pc:docMk/>
            <pc:sldMk cId="3797537134" sldId="324"/>
            <ac:spMk id="2" creationId="{869F2624-F7B7-4518-6DD2-D13BCB38BE7F}"/>
          </ac:spMkLst>
        </pc:spChg>
        <pc:spChg chg="mod">
          <ac:chgData name="sharon Langford" userId="dbf6bd372a34722a" providerId="LiveId" clId="{86DFC2D2-394A-4CF8-8549-A21512DC8E0E}" dt="2026-10-11T16:38:49.498" v="4951" actId="14100"/>
          <ac:spMkLst>
            <pc:docMk/>
            <pc:sldMk cId="3797537134" sldId="324"/>
            <ac:spMk id="3" creationId="{B797D5A6-8768-17E9-27E6-D35597716218}"/>
          </ac:spMkLst>
        </pc:spChg>
      </pc:sldChg>
      <pc:sldChg chg="addSp delSp modSp new mod modClrScheme chgLayout">
        <pc:chgData name="sharon Langford" userId="dbf6bd372a34722a" providerId="LiveId" clId="{86DFC2D2-394A-4CF8-8549-A21512DC8E0E}" dt="2026-10-11T16:36:51.095" v="4936" actId="27636"/>
        <pc:sldMkLst>
          <pc:docMk/>
          <pc:sldMk cId="700172453" sldId="325"/>
        </pc:sldMkLst>
        <pc:spChg chg="del mod ord">
          <ac:chgData name="sharon Langford" userId="dbf6bd372a34722a" providerId="LiveId" clId="{86DFC2D2-394A-4CF8-8549-A21512DC8E0E}" dt="2026-10-11T16:22:03.203" v="4789" actId="700"/>
          <ac:spMkLst>
            <pc:docMk/>
            <pc:sldMk cId="700172453" sldId="325"/>
            <ac:spMk id="2" creationId="{3713DB91-E5D8-244E-FD77-9746F30FA98A}"/>
          </ac:spMkLst>
        </pc:spChg>
        <pc:spChg chg="del mod ord">
          <ac:chgData name="sharon Langford" userId="dbf6bd372a34722a" providerId="LiveId" clId="{86DFC2D2-394A-4CF8-8549-A21512DC8E0E}" dt="2026-10-11T16:22:03.203" v="4789" actId="700"/>
          <ac:spMkLst>
            <pc:docMk/>
            <pc:sldMk cId="700172453" sldId="325"/>
            <ac:spMk id="3" creationId="{FC11FB2B-DDC9-0A8A-3076-24C064007582}"/>
          </ac:spMkLst>
        </pc:spChg>
        <pc:spChg chg="add mod ord">
          <ac:chgData name="sharon Langford" userId="dbf6bd372a34722a" providerId="LiveId" clId="{86DFC2D2-394A-4CF8-8549-A21512DC8E0E}" dt="2026-10-11T16:36:51.095" v="4936" actId="27636"/>
          <ac:spMkLst>
            <pc:docMk/>
            <pc:sldMk cId="700172453" sldId="325"/>
            <ac:spMk id="4" creationId="{4E119667-07D5-0F80-AD29-4E31F8354418}"/>
          </ac:spMkLst>
        </pc:spChg>
        <pc:spChg chg="add mod ord">
          <ac:chgData name="sharon Langford" userId="dbf6bd372a34722a" providerId="LiveId" clId="{86DFC2D2-394A-4CF8-8549-A21512DC8E0E}" dt="2026-10-11T16:28:02.211" v="4900" actId="113"/>
          <ac:spMkLst>
            <pc:docMk/>
            <pc:sldMk cId="700172453" sldId="325"/>
            <ac:spMk id="5" creationId="{A8B61BB1-4C10-0364-5447-1842BD5ED0B2}"/>
          </ac:spMkLst>
        </pc:spChg>
        <pc:spChg chg="add del mod">
          <ac:chgData name="sharon Langford" userId="dbf6bd372a34722a" providerId="LiveId" clId="{86DFC2D2-394A-4CF8-8549-A21512DC8E0E}" dt="2026-10-11T16:23:18.753" v="4806" actId="478"/>
          <ac:spMkLst>
            <pc:docMk/>
            <pc:sldMk cId="700172453" sldId="325"/>
            <ac:spMk id="6" creationId="{67CE204F-12F8-DB11-9351-E083DEEF9C7E}"/>
          </ac:spMkLst>
        </pc:spChg>
      </pc:sldChg>
      <pc:sldChg chg="addSp delSp modSp new del mod modClrScheme chgLayout">
        <pc:chgData name="sharon Langford" userId="dbf6bd372a34722a" providerId="LiveId" clId="{86DFC2D2-394A-4CF8-8549-A21512DC8E0E}" dt="2026-10-11T17:22:24.909" v="5365" actId="2696"/>
        <pc:sldMkLst>
          <pc:docMk/>
          <pc:sldMk cId="3958335577" sldId="326"/>
        </pc:sldMkLst>
        <pc:spChg chg="del mod ord">
          <ac:chgData name="sharon Langford" userId="dbf6bd372a34722a" providerId="LiveId" clId="{86DFC2D2-394A-4CF8-8549-A21512DC8E0E}" dt="2026-10-11T16:28:51.018" v="4904" actId="700"/>
          <ac:spMkLst>
            <pc:docMk/>
            <pc:sldMk cId="3958335577" sldId="326"/>
            <ac:spMk id="2" creationId="{0DC229C0-2845-49EA-14D4-B789BC947614}"/>
          </ac:spMkLst>
        </pc:spChg>
        <pc:spChg chg="del mod ord">
          <ac:chgData name="sharon Langford" userId="dbf6bd372a34722a" providerId="LiveId" clId="{86DFC2D2-394A-4CF8-8549-A21512DC8E0E}" dt="2026-10-11T16:28:51.018" v="4904" actId="700"/>
          <ac:spMkLst>
            <pc:docMk/>
            <pc:sldMk cId="3958335577" sldId="326"/>
            <ac:spMk id="3" creationId="{B2BC36E7-4E80-72FD-E4D8-9A298E911D40}"/>
          </ac:spMkLst>
        </pc:spChg>
        <pc:spChg chg="add del mod ord">
          <ac:chgData name="sharon Langford" userId="dbf6bd372a34722a" providerId="LiveId" clId="{86DFC2D2-394A-4CF8-8549-A21512DC8E0E}" dt="2026-10-11T16:32:59.082" v="4925" actId="478"/>
          <ac:spMkLst>
            <pc:docMk/>
            <pc:sldMk cId="3958335577" sldId="326"/>
            <ac:spMk id="4" creationId="{E553D7D6-3088-8E09-13EB-84C2237043B3}"/>
          </ac:spMkLst>
        </pc:spChg>
        <pc:spChg chg="add del mod ord">
          <ac:chgData name="sharon Langford" userId="dbf6bd372a34722a" providerId="LiveId" clId="{86DFC2D2-394A-4CF8-8549-A21512DC8E0E}" dt="2026-10-11T16:33:02.542" v="4926" actId="478"/>
          <ac:spMkLst>
            <pc:docMk/>
            <pc:sldMk cId="3958335577" sldId="326"/>
            <ac:spMk id="5" creationId="{EB593CE8-0129-BDC3-3700-24A3E0E02BE8}"/>
          </ac:spMkLst>
        </pc:spChg>
        <pc:spChg chg="add del mod">
          <ac:chgData name="sharon Langford" userId="dbf6bd372a34722a" providerId="LiveId" clId="{86DFC2D2-394A-4CF8-8549-A21512DC8E0E}" dt="2026-10-11T16:30:53.810" v="4907" actId="478"/>
          <ac:spMkLst>
            <pc:docMk/>
            <pc:sldMk cId="3958335577" sldId="326"/>
            <ac:spMk id="8" creationId="{249D418B-06BD-339E-2107-84958AFA982A}"/>
          </ac:spMkLst>
        </pc:spChg>
        <pc:spChg chg="add del mod">
          <ac:chgData name="sharon Langford" userId="dbf6bd372a34722a" providerId="LiveId" clId="{86DFC2D2-394A-4CF8-8549-A21512DC8E0E}" dt="2026-10-11T16:31:34.227" v="4910" actId="478"/>
          <ac:spMkLst>
            <pc:docMk/>
            <pc:sldMk cId="3958335577" sldId="326"/>
            <ac:spMk id="11" creationId="{BD4A8D68-82E5-449F-FB4F-6DE7376295EB}"/>
          </ac:spMkLst>
        </pc:spChg>
        <pc:spChg chg="add del mod">
          <ac:chgData name="sharon Langford" userId="dbf6bd372a34722a" providerId="LiveId" clId="{86DFC2D2-394A-4CF8-8549-A21512DC8E0E}" dt="2026-10-11T16:32:29.569" v="4920" actId="478"/>
          <ac:spMkLst>
            <pc:docMk/>
            <pc:sldMk cId="3958335577" sldId="326"/>
            <ac:spMk id="14" creationId="{3751B1FE-C833-17A4-C995-7F9FBDF291CD}"/>
          </ac:spMkLst>
        </pc:spChg>
        <pc:spChg chg="add del mod ord">
          <ac:chgData name="sharon Langford" userId="dbf6bd372a34722a" providerId="LiveId" clId="{86DFC2D2-394A-4CF8-8549-A21512DC8E0E}" dt="2026-10-11T16:33:35.295" v="4934" actId="478"/>
          <ac:spMkLst>
            <pc:docMk/>
            <pc:sldMk cId="3958335577" sldId="326"/>
            <ac:spMk id="15" creationId="{2F4E1BC5-B706-8AB5-B25C-4CD832C1CA49}"/>
          </ac:spMkLst>
        </pc:spChg>
        <pc:spChg chg="add del mod ord">
          <ac:chgData name="sharon Langford" userId="dbf6bd372a34722a" providerId="LiveId" clId="{86DFC2D2-394A-4CF8-8549-A21512DC8E0E}" dt="2026-10-11T16:33:32.500" v="4932" actId="478"/>
          <ac:spMkLst>
            <pc:docMk/>
            <pc:sldMk cId="3958335577" sldId="326"/>
            <ac:spMk id="16" creationId="{4B5F4312-C601-8AD5-637D-359401788E38}"/>
          </ac:spMkLst>
        </pc:spChg>
        <pc:picChg chg="add del mod">
          <ac:chgData name="sharon Langford" userId="dbf6bd372a34722a" providerId="LiveId" clId="{86DFC2D2-394A-4CF8-8549-A21512DC8E0E}" dt="2026-10-11T16:30:53.810" v="4907" actId="478"/>
          <ac:picMkLst>
            <pc:docMk/>
            <pc:sldMk cId="3958335577" sldId="326"/>
            <ac:picMk id="7" creationId="{873BD1E0-7311-2491-CC18-7D3E2CC0A28B}"/>
          </ac:picMkLst>
        </pc:picChg>
        <pc:picChg chg="add del mod">
          <ac:chgData name="sharon Langford" userId="dbf6bd372a34722a" providerId="LiveId" clId="{86DFC2D2-394A-4CF8-8549-A21512DC8E0E}" dt="2026-10-11T16:31:34.227" v="4910" actId="478"/>
          <ac:picMkLst>
            <pc:docMk/>
            <pc:sldMk cId="3958335577" sldId="326"/>
            <ac:picMk id="10" creationId="{48657DB5-3DC9-594E-FA76-2C8B045EEA7A}"/>
          </ac:picMkLst>
        </pc:picChg>
        <pc:picChg chg="add mod">
          <ac:chgData name="sharon Langford" userId="dbf6bd372a34722a" providerId="LiveId" clId="{86DFC2D2-394A-4CF8-8549-A21512DC8E0E}" dt="2026-10-11T16:33:16.367" v="4929" actId="14100"/>
          <ac:picMkLst>
            <pc:docMk/>
            <pc:sldMk cId="3958335577" sldId="326"/>
            <ac:picMk id="13" creationId="{F601E4F1-D1A8-C616-B1F6-651B1C574436}"/>
          </ac:picMkLst>
        </pc:picChg>
      </pc:sldChg>
      <pc:sldChg chg="addSp delSp modSp new mod setBg">
        <pc:chgData name="sharon Langford" userId="dbf6bd372a34722a" providerId="LiveId" clId="{86DFC2D2-394A-4CF8-8549-A21512DC8E0E}" dt="2026-10-11T17:22:05.590" v="5364" actId="115"/>
        <pc:sldMkLst>
          <pc:docMk/>
          <pc:sldMk cId="2754540847" sldId="327"/>
        </pc:sldMkLst>
        <pc:spChg chg="del">
          <ac:chgData name="sharon Langford" userId="dbf6bd372a34722a" providerId="LiveId" clId="{86DFC2D2-394A-4CF8-8549-A21512DC8E0E}" dt="2026-10-11T17:18:52.755" v="5317" actId="478"/>
          <ac:spMkLst>
            <pc:docMk/>
            <pc:sldMk cId="2754540847" sldId="327"/>
            <ac:spMk id="2" creationId="{06B200B4-EEF3-1285-AA49-528410F3BC0A}"/>
          </ac:spMkLst>
        </pc:spChg>
        <pc:spChg chg="del">
          <ac:chgData name="sharon Langford" userId="dbf6bd372a34722a" providerId="LiveId" clId="{86DFC2D2-394A-4CF8-8549-A21512DC8E0E}" dt="2026-10-11T17:03:52.726" v="5305" actId="931"/>
          <ac:spMkLst>
            <pc:docMk/>
            <pc:sldMk cId="2754540847" sldId="327"/>
            <ac:spMk id="3" creationId="{76A87394-BECB-713E-64AF-54C4A574DB56}"/>
          </ac:spMkLst>
        </pc:spChg>
        <pc:spChg chg="add del mod">
          <ac:chgData name="sharon Langford" userId="dbf6bd372a34722a" providerId="LiveId" clId="{86DFC2D2-394A-4CF8-8549-A21512DC8E0E}" dt="2026-10-11T17:04:10.374" v="5309" actId="478"/>
          <ac:spMkLst>
            <pc:docMk/>
            <pc:sldMk cId="2754540847" sldId="327"/>
            <ac:spMk id="6" creationId="{A0AB1EAA-451B-6246-4A03-D0F763963FD6}"/>
          </ac:spMkLst>
        </pc:spChg>
        <pc:spChg chg="add del mod">
          <ac:chgData name="sharon Langford" userId="dbf6bd372a34722a" providerId="LiveId" clId="{86DFC2D2-394A-4CF8-8549-A21512DC8E0E}" dt="2026-10-11T17:05:13.014" v="5310" actId="931"/>
          <ac:spMkLst>
            <pc:docMk/>
            <pc:sldMk cId="2754540847" sldId="327"/>
            <ac:spMk id="8" creationId="{E025AD2D-C20A-492B-D64B-F30B073EB1AE}"/>
          </ac:spMkLst>
        </pc:spChg>
        <pc:spChg chg="add del mod">
          <ac:chgData name="sharon Langford" userId="dbf6bd372a34722a" providerId="LiveId" clId="{86DFC2D2-394A-4CF8-8549-A21512DC8E0E}" dt="2026-10-11T17:05:24.321" v="5314" actId="478"/>
          <ac:spMkLst>
            <pc:docMk/>
            <pc:sldMk cId="2754540847" sldId="327"/>
            <ac:spMk id="11" creationId="{CE748D41-9600-2218-7396-34D39445BCD6}"/>
          </ac:spMkLst>
        </pc:spChg>
        <pc:spChg chg="add del mod">
          <ac:chgData name="sharon Langford" userId="dbf6bd372a34722a" providerId="LiveId" clId="{86DFC2D2-394A-4CF8-8549-A21512DC8E0E}" dt="2026-10-11T17:18:34.418" v="5315" actId="3680"/>
          <ac:spMkLst>
            <pc:docMk/>
            <pc:sldMk cId="2754540847" sldId="327"/>
            <ac:spMk id="13" creationId="{D3EACE04-137B-689D-178F-C4929734955A}"/>
          </ac:spMkLst>
        </pc:spChg>
        <pc:spChg chg="add del mod">
          <ac:chgData name="sharon Langford" userId="dbf6bd372a34722a" providerId="LiveId" clId="{86DFC2D2-394A-4CF8-8549-A21512DC8E0E}" dt="2026-10-11T17:19:31.350" v="5325" actId="478"/>
          <ac:spMkLst>
            <pc:docMk/>
            <pc:sldMk cId="2754540847" sldId="327"/>
            <ac:spMk id="16" creationId="{CBDEF5FF-F553-F1A3-8567-12951F6A74A8}"/>
          </ac:spMkLst>
        </pc:spChg>
        <pc:spChg chg="add del mod">
          <ac:chgData name="sharon Langford" userId="dbf6bd372a34722a" providerId="LiveId" clId="{86DFC2D2-394A-4CF8-8549-A21512DC8E0E}" dt="2026-10-11T17:19:36.017" v="5330"/>
          <ac:spMkLst>
            <pc:docMk/>
            <pc:sldMk cId="2754540847" sldId="327"/>
            <ac:spMk id="17" creationId="{C3ADECF4-993D-B835-D272-6AF783094061}"/>
          </ac:spMkLst>
        </pc:spChg>
        <pc:spChg chg="add del mod">
          <ac:chgData name="sharon Langford" userId="dbf6bd372a34722a" providerId="LiveId" clId="{86DFC2D2-394A-4CF8-8549-A21512DC8E0E}" dt="2026-10-11T17:19:44.475" v="5335" actId="478"/>
          <ac:spMkLst>
            <pc:docMk/>
            <pc:sldMk cId="2754540847" sldId="327"/>
            <ac:spMk id="18" creationId="{2F2788CE-D7E6-D7DE-879A-727506C4F9A1}"/>
          </ac:spMkLst>
        </pc:spChg>
        <pc:spChg chg="add del mod">
          <ac:chgData name="sharon Langford" userId="dbf6bd372a34722a" providerId="LiveId" clId="{86DFC2D2-394A-4CF8-8549-A21512DC8E0E}" dt="2026-10-11T17:19:47.525" v="5337" actId="478"/>
          <ac:spMkLst>
            <pc:docMk/>
            <pc:sldMk cId="2754540847" sldId="327"/>
            <ac:spMk id="19" creationId="{497AA759-8C03-F56A-D3AF-7C91F18E09E7}"/>
          </ac:spMkLst>
        </pc:spChg>
        <pc:graphicFrameChg chg="add del mod ord modGraphic">
          <ac:chgData name="sharon Langford" userId="dbf6bd372a34722a" providerId="LiveId" clId="{86DFC2D2-394A-4CF8-8549-A21512DC8E0E}" dt="2026-10-11T17:19:27.288" v="5323" actId="478"/>
          <ac:graphicFrameMkLst>
            <pc:docMk/>
            <pc:sldMk cId="2754540847" sldId="327"/>
            <ac:graphicFrameMk id="14" creationId="{58B1345B-8F68-CD1E-161A-7508DDC0EC72}"/>
          </ac:graphicFrameMkLst>
        </pc:graphicFrameChg>
        <pc:graphicFrameChg chg="add mod modGraphic">
          <ac:chgData name="sharon Langford" userId="dbf6bd372a34722a" providerId="LiveId" clId="{86DFC2D2-394A-4CF8-8549-A21512DC8E0E}" dt="2026-10-11T17:22:05.590" v="5364" actId="115"/>
          <ac:graphicFrameMkLst>
            <pc:docMk/>
            <pc:sldMk cId="2754540847" sldId="327"/>
            <ac:graphicFrameMk id="20" creationId="{A904D713-E839-4F43-02A9-A28809137C1E}"/>
          </ac:graphicFrameMkLst>
        </pc:graphicFrameChg>
        <pc:picChg chg="add del mod">
          <ac:chgData name="sharon Langford" userId="dbf6bd372a34722a" providerId="LiveId" clId="{86DFC2D2-394A-4CF8-8549-A21512DC8E0E}" dt="2026-10-11T17:04:10.374" v="5309" actId="478"/>
          <ac:picMkLst>
            <pc:docMk/>
            <pc:sldMk cId="2754540847" sldId="327"/>
            <ac:picMk id="5" creationId="{2F5E901E-0A36-A155-B80A-171F855D5937}"/>
          </ac:picMkLst>
        </pc:picChg>
        <pc:picChg chg="add del mod">
          <ac:chgData name="sharon Langford" userId="dbf6bd372a34722a" providerId="LiveId" clId="{86DFC2D2-394A-4CF8-8549-A21512DC8E0E}" dt="2026-10-11T17:05:24.321" v="5314" actId="478"/>
          <ac:picMkLst>
            <pc:docMk/>
            <pc:sldMk cId="2754540847" sldId="327"/>
            <ac:picMk id="10" creationId="{5EAD0583-7D26-57F0-01AD-AD44464CE27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10/11/2026</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10/11/2026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3</a:t>
            </a:fld>
            <a:endParaRPr lang="en-US" dirty="0"/>
          </a:p>
        </p:txBody>
      </p:sp>
    </p:spTree>
    <p:extLst>
      <p:ext uri="{BB962C8B-B14F-4D97-AF65-F5344CB8AC3E}">
        <p14:creationId xmlns:p14="http://schemas.microsoft.com/office/powerpoint/2010/main" val="697233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people are sending messages through words, facial expressions, body language, tone of voice </a:t>
            </a:r>
          </a:p>
        </p:txBody>
      </p:sp>
      <p:sp>
        <p:nvSpPr>
          <p:cNvPr id="4" name="Slide Number Placeholder 3"/>
          <p:cNvSpPr>
            <a:spLocks noGrp="1"/>
          </p:cNvSpPr>
          <p:nvPr>
            <p:ph type="sldNum" sz="quarter" idx="5"/>
          </p:nvPr>
        </p:nvSpPr>
        <p:spPr/>
        <p:txBody>
          <a:bodyPr/>
          <a:lstStyle/>
          <a:p>
            <a:fld id="{DB303FA8-A3F3-7640-B13D-36C73B3E5587}" type="slidenum">
              <a:rPr lang="en-US" smtClean="0"/>
              <a:t>4</a:t>
            </a:fld>
            <a:endParaRPr lang="en-US" dirty="0"/>
          </a:p>
        </p:txBody>
      </p:sp>
    </p:spTree>
    <p:extLst>
      <p:ext uri="{BB962C8B-B14F-4D97-AF65-F5344CB8AC3E}">
        <p14:creationId xmlns:p14="http://schemas.microsoft.com/office/powerpoint/2010/main" val="2425026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Interactive is like playing tennis , one person sends a ball and the other one returns it, where as transactional is like a dance </a:t>
            </a:r>
          </a:p>
        </p:txBody>
      </p:sp>
      <p:sp>
        <p:nvSpPr>
          <p:cNvPr id="4" name="Slide Number Placeholder 3"/>
          <p:cNvSpPr>
            <a:spLocks noGrp="1"/>
          </p:cNvSpPr>
          <p:nvPr>
            <p:ph type="sldNum" sz="quarter" idx="5"/>
          </p:nvPr>
        </p:nvSpPr>
        <p:spPr/>
        <p:txBody>
          <a:bodyPr/>
          <a:lstStyle/>
          <a:p>
            <a:fld id="{DB303FA8-A3F3-7640-B13D-36C73B3E5587}" type="slidenum">
              <a:rPr lang="en-US" smtClean="0"/>
              <a:t>8</a:t>
            </a:fld>
            <a:endParaRPr lang="en-US" dirty="0"/>
          </a:p>
        </p:txBody>
      </p:sp>
    </p:spTree>
    <p:extLst>
      <p:ext uri="{BB962C8B-B14F-4D97-AF65-F5344CB8AC3E}">
        <p14:creationId xmlns:p14="http://schemas.microsoft.com/office/powerpoint/2010/main" val="3276413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15</a:t>
            </a:fld>
            <a:endParaRPr lang="en-US" dirty="0"/>
          </a:p>
        </p:txBody>
      </p:sp>
    </p:spTree>
    <p:extLst>
      <p:ext uri="{BB962C8B-B14F-4D97-AF65-F5344CB8AC3E}">
        <p14:creationId xmlns:p14="http://schemas.microsoft.com/office/powerpoint/2010/main" val="2563058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alpha val="40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0FA637AC-751E-9E9D-7175-A0FADF858F5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042BB51D-E7C1-3746-85E9-889CCB24F741}"/>
              </a:ext>
            </a:extLst>
          </p:cNvPr>
          <p:cNvSpPr>
            <a:spLocks noGrp="1"/>
          </p:cNvSpPr>
          <p:nvPr>
            <p:ph type="ctrTitle"/>
          </p:nvPr>
        </p:nvSpPr>
        <p:spPr>
          <a:xfrm>
            <a:off x="731520" y="1645920"/>
            <a:ext cx="7772400" cy="4572000"/>
          </a:xfrm>
        </p:spPr>
        <p:txBody>
          <a:bodyPr anchor="b">
            <a:normAutofit/>
          </a:bodyPr>
          <a:lstStyle>
            <a:lvl1pPr marL="0" marR="0" indent="0" algn="l" defTabSz="914400" rtl="0" eaLnBrk="1" fontAlgn="auto" latinLnBrk="0" hangingPunct="1">
              <a:lnSpc>
                <a:spcPct val="90000"/>
              </a:lnSpc>
              <a:spcBef>
                <a:spcPct val="0"/>
              </a:spcBef>
              <a:spcAft>
                <a:spcPts val="0"/>
              </a:spcAft>
              <a:buClrTx/>
              <a:buSzTx/>
              <a:buFontTx/>
              <a:buNone/>
              <a:tabLst/>
              <a:defRPr sz="4800" b="0" i="0" baseline="0">
                <a:solidFill>
                  <a:schemeClr val="tx1"/>
                </a:solidFill>
                <a:latin typeface="+mj-lt"/>
                <a:ea typeface="Meiryo UI" panose="020B0604030504040204" pitchFamily="34" charset="-128"/>
              </a:defRPr>
            </a:lvl1pPr>
          </a:lstStyle>
          <a:p>
            <a:endParaRPr lang="en-US" noProof="0" dirty="0"/>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p:nvPr>
        </p:nvSpPr>
        <p:spPr>
          <a:xfrm>
            <a:off x="731520" y="731520"/>
            <a:ext cx="6858000" cy="731520"/>
          </a:xfrm>
        </p:spPr>
        <p:txBody>
          <a:bodyPr anchor="t">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400" b="0" i="0">
                <a:solidFill>
                  <a:schemeClr val="tx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altLang="ja-JP" noProof="0" dirty="0"/>
          </a:p>
        </p:txBody>
      </p:sp>
      <p:grpSp>
        <p:nvGrpSpPr>
          <p:cNvPr id="2" name="Group 1">
            <a:extLst>
              <a:ext uri="{FF2B5EF4-FFF2-40B4-BE49-F238E27FC236}">
                <a16:creationId xmlns:a16="http://schemas.microsoft.com/office/drawing/2014/main" id="{C31E1467-7F21-7E40-BF7A-27FECC27EFB8}"/>
              </a:ext>
            </a:extLst>
          </p:cNvPr>
          <p:cNvGrpSpPr/>
          <p:nvPr userDrawn="1"/>
        </p:nvGrpSpPr>
        <p:grpSpPr>
          <a:xfrm>
            <a:off x="8208409" y="591476"/>
            <a:ext cx="3257061" cy="3329423"/>
            <a:chOff x="8490839" y="413500"/>
            <a:chExt cx="3257061" cy="3329423"/>
          </a:xfrm>
        </p:grpSpPr>
        <p:pic>
          <p:nvPicPr>
            <p:cNvPr id="3" name="Graphic 2">
              <a:extLst>
                <a:ext uri="{FF2B5EF4-FFF2-40B4-BE49-F238E27FC236}">
                  <a16:creationId xmlns:a16="http://schemas.microsoft.com/office/drawing/2014/main" id="{7D81FEF9-779F-20FF-5FC1-5D766A29353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8341911">
              <a:off x="9344585" y="677068"/>
              <a:ext cx="2057606" cy="2724154"/>
            </a:xfrm>
            <a:prstGeom prst="rect">
              <a:avLst/>
            </a:prstGeom>
          </p:spPr>
        </p:pic>
        <p:pic>
          <p:nvPicPr>
            <p:cNvPr id="4" name="Graphic 3">
              <a:extLst>
                <a:ext uri="{FF2B5EF4-FFF2-40B4-BE49-F238E27FC236}">
                  <a16:creationId xmlns:a16="http://schemas.microsoft.com/office/drawing/2014/main" id="{9CCC497C-E1BC-E9FA-71FF-2422756A4A8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1767570">
              <a:off x="10241214" y="491479"/>
              <a:ext cx="529789" cy="550166"/>
            </a:xfrm>
            <a:prstGeom prst="rect">
              <a:avLst/>
            </a:prstGeom>
          </p:spPr>
        </p:pic>
        <p:pic>
          <p:nvPicPr>
            <p:cNvPr id="5" name="Graphic 4">
              <a:extLst>
                <a:ext uri="{FF2B5EF4-FFF2-40B4-BE49-F238E27FC236}">
                  <a16:creationId xmlns:a16="http://schemas.microsoft.com/office/drawing/2014/main" id="{C3B983FC-FFFB-72DC-76ED-D5B4822D91D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965259" y="450169"/>
              <a:ext cx="782641" cy="812743"/>
            </a:xfrm>
            <a:prstGeom prst="rect">
              <a:avLst/>
            </a:prstGeom>
          </p:spPr>
        </p:pic>
        <p:pic>
          <p:nvPicPr>
            <p:cNvPr id="8" name="Graphic 7">
              <a:extLst>
                <a:ext uri="{FF2B5EF4-FFF2-40B4-BE49-F238E27FC236}">
                  <a16:creationId xmlns:a16="http://schemas.microsoft.com/office/drawing/2014/main" id="{314DFC72-C039-4990-8FBE-CD9655DD6B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252117" flipH="1">
              <a:off x="8490839" y="413500"/>
              <a:ext cx="782641" cy="812743"/>
            </a:xfrm>
            <a:prstGeom prst="rect">
              <a:avLst/>
            </a:prstGeom>
          </p:spPr>
        </p:pic>
        <p:pic>
          <p:nvPicPr>
            <p:cNvPr id="9" name="Graphic 8">
              <a:extLst>
                <a:ext uri="{FF2B5EF4-FFF2-40B4-BE49-F238E27FC236}">
                  <a16:creationId xmlns:a16="http://schemas.microsoft.com/office/drawing/2014/main" id="{4C9D146A-74DD-B2C2-3952-AFC3A7AE5A8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566579">
              <a:off x="11156191" y="3188887"/>
              <a:ext cx="543582" cy="564489"/>
            </a:xfrm>
            <a:prstGeom prst="rect">
              <a:avLst/>
            </a:prstGeom>
          </p:spPr>
        </p:pic>
      </p:grpSp>
    </p:spTree>
    <p:extLst>
      <p:ext uri="{BB962C8B-B14F-4D97-AF65-F5344CB8AC3E}">
        <p14:creationId xmlns:p14="http://schemas.microsoft.com/office/powerpoint/2010/main" val="18768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4937760" cy="4023360"/>
          </a:xfrm>
        </p:spPr>
        <p:txBody>
          <a:bodyPr lIns="0" tIns="0" rIns="0" bIns="0">
            <a:normAutofit/>
          </a:bodyPr>
          <a:lstStyle>
            <a:lvl1pPr algn="ctr">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10/11/2026</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8" name="Graphic 7">
            <a:extLst>
              <a:ext uri="{FF2B5EF4-FFF2-40B4-BE49-F238E27FC236}">
                <a16:creationId xmlns:a16="http://schemas.microsoft.com/office/drawing/2014/main" id="{14A4B7E5-B9DF-4656-97A9-2E604E49E20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17712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F60195EE-CFED-7B58-C5A5-E6E1E87B304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GB"/>
              <a:t>Click to edit Master title style</a:t>
            </a:r>
            <a:endParaRPr lang="en-US"/>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9144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grpSp>
        <p:nvGrpSpPr>
          <p:cNvPr id="16" name="Group 15">
            <a:extLst>
              <a:ext uri="{FF2B5EF4-FFF2-40B4-BE49-F238E27FC236}">
                <a16:creationId xmlns:a16="http://schemas.microsoft.com/office/drawing/2014/main" id="{33E18BAB-7B25-780A-BE65-350200AA4D7A}"/>
              </a:ext>
            </a:extLst>
          </p:cNvPr>
          <p:cNvGrpSpPr/>
          <p:nvPr userDrawn="1"/>
        </p:nvGrpSpPr>
        <p:grpSpPr>
          <a:xfrm>
            <a:off x="577213" y="507265"/>
            <a:ext cx="3844662" cy="3928902"/>
            <a:chOff x="797347" y="638844"/>
            <a:chExt cx="3729519" cy="3811236"/>
          </a:xfrm>
        </p:grpSpPr>
        <p:sp>
          <p:nvSpPr>
            <p:cNvPr id="13" name="Oval 12">
              <a:extLst>
                <a:ext uri="{FF2B5EF4-FFF2-40B4-BE49-F238E27FC236}">
                  <a16:creationId xmlns:a16="http://schemas.microsoft.com/office/drawing/2014/main" id="{8D24158F-3B6B-E5FD-893D-E161110F443C}"/>
                </a:ext>
              </a:extLst>
            </p:cNvPr>
            <p:cNvSpPr/>
            <p:nvPr/>
          </p:nvSpPr>
          <p:spPr>
            <a:xfrm>
              <a:off x="1285729" y="1158795"/>
              <a:ext cx="2771335" cy="2771335"/>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14">
              <a:extLst>
                <a:ext uri="{FF2B5EF4-FFF2-40B4-BE49-F238E27FC236}">
                  <a16:creationId xmlns:a16="http://schemas.microsoft.com/office/drawing/2014/main" id="{55E909EE-5132-14BC-E20E-412B591A616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396138">
              <a:off x="797347" y="2793821"/>
              <a:ext cx="2505773" cy="1422196"/>
            </a:xfrm>
            <a:prstGeom prst="rect">
              <a:avLst/>
            </a:prstGeom>
          </p:spPr>
        </p:pic>
        <p:pic>
          <p:nvPicPr>
            <p:cNvPr id="12" name="Graphic 11">
              <a:extLst>
                <a:ext uri="{FF2B5EF4-FFF2-40B4-BE49-F238E27FC236}">
                  <a16:creationId xmlns:a16="http://schemas.microsoft.com/office/drawing/2014/main" id="{B6888180-4AC6-A959-2940-10BF0CA4042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5926" y="638844"/>
              <a:ext cx="3710940" cy="3811236"/>
            </a:xfrm>
            <a:prstGeom prst="rect">
              <a:avLst/>
            </a:prstGeom>
          </p:spPr>
        </p:pic>
      </p:grpSp>
    </p:spTree>
    <p:extLst>
      <p:ext uri="{BB962C8B-B14F-4D97-AF65-F5344CB8AC3E}">
        <p14:creationId xmlns:p14="http://schemas.microsoft.com/office/powerpoint/2010/main" val="1528221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7FE40C8E-7A79-6285-A56D-54B714BE562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V="1">
            <a:off x="639420" y="731520"/>
            <a:ext cx="10913161" cy="1371600"/>
          </a:xfrm>
          <a:prstGeom prst="rect">
            <a:avLst/>
          </a:prstGeom>
        </p:spPr>
      </p:pic>
      <p:sp>
        <p:nvSpPr>
          <p:cNvPr id="9" name="Title 1">
            <a:extLst>
              <a:ext uri="{FF2B5EF4-FFF2-40B4-BE49-F238E27FC236}">
                <a16:creationId xmlns:a16="http://schemas.microsoft.com/office/drawing/2014/main" id="{3258B21D-A539-48D1-461B-7C16E045AD38}"/>
              </a:ext>
            </a:extLst>
          </p:cNvPr>
          <p:cNvSpPr>
            <a:spLocks noGrp="1"/>
          </p:cNvSpPr>
          <p:nvPr>
            <p:ph type="title"/>
          </p:nvPr>
        </p:nvSpPr>
        <p:spPr>
          <a:xfrm>
            <a:off x="731520" y="2203704"/>
            <a:ext cx="4937760" cy="4023360"/>
          </a:xfrm>
        </p:spPr>
        <p:txBody>
          <a:bodyPr lIns="0" tIns="0" rIns="0" bIns="0">
            <a:normAutofit/>
          </a:bodyPr>
          <a:lstStyle>
            <a:lvl1pPr algn="ctr">
              <a:defRPr sz="3600"/>
            </a:lvl1pPr>
          </a:lstStyle>
          <a:p>
            <a:r>
              <a:rPr lang="en-GB"/>
              <a:t>Click to edit Master title style</a:t>
            </a:r>
            <a:endParaRPr lang="en-US" dirty="0"/>
          </a:p>
        </p:txBody>
      </p:sp>
      <p:sp>
        <p:nvSpPr>
          <p:cNvPr id="10" name="Content Placeholder 2">
            <a:extLst>
              <a:ext uri="{FF2B5EF4-FFF2-40B4-BE49-F238E27FC236}">
                <a16:creationId xmlns:a16="http://schemas.microsoft.com/office/drawing/2014/main" id="{81D1FCDB-AFA4-5977-8DBB-07E6F6BDDFC6}"/>
              </a:ext>
            </a:extLst>
          </p:cNvPr>
          <p:cNvSpPr>
            <a:spLocks noGrp="1"/>
          </p:cNvSpPr>
          <p:nvPr>
            <p:ph idx="1"/>
          </p:nvPr>
        </p:nvSpPr>
        <p:spPr>
          <a:xfrm>
            <a:off x="6099048" y="2203704"/>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75245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731520"/>
          </a:xfrm>
        </p:spPr>
        <p:txBody>
          <a:bodyPr>
            <a:normAutofit/>
          </a:bodyPr>
          <a:lstStyle>
            <a:lvl1pPr marL="0" indent="0" algn="l">
              <a:spcBef>
                <a:spcPts val="0"/>
              </a:spcBef>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31520"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endParaRPr lang="en-US" dirty="0"/>
          </a:p>
        </p:txBody>
      </p:sp>
      <p:grpSp>
        <p:nvGrpSpPr>
          <p:cNvPr id="12" name="Group 11">
            <a:extLst>
              <a:ext uri="{FF2B5EF4-FFF2-40B4-BE49-F238E27FC236}">
                <a16:creationId xmlns:a16="http://schemas.microsoft.com/office/drawing/2014/main" id="{C9159AF6-DC73-3F3B-4DE1-FF96E102AD91}"/>
              </a:ext>
            </a:extLst>
          </p:cNvPr>
          <p:cNvGrpSpPr/>
          <p:nvPr userDrawn="1"/>
        </p:nvGrpSpPr>
        <p:grpSpPr>
          <a:xfrm>
            <a:off x="5151782" y="718837"/>
            <a:ext cx="6448714" cy="1109963"/>
            <a:chOff x="5151782" y="718837"/>
            <a:chExt cx="6448714" cy="1109963"/>
          </a:xfrm>
        </p:grpSpPr>
        <p:pic>
          <p:nvPicPr>
            <p:cNvPr id="11" name="Graphic 10">
              <a:extLst>
                <a:ext uri="{FF2B5EF4-FFF2-40B4-BE49-F238E27FC236}">
                  <a16:creationId xmlns:a16="http://schemas.microsoft.com/office/drawing/2014/main" id="{FF27E39F-E57E-E1BA-1D9F-200F07AF3DF9}"/>
                </a:ext>
              </a:extLst>
            </p:cNvPr>
            <p:cNvPicPr>
              <a:picLocks noChangeAspect="1"/>
            </p:cNvPicPr>
            <p:nvPr/>
          </p:nvPicPr>
          <p:blipFill rotWithShape="1">
            <a:blip>
              <a:extLst>
                <a:ext uri="{96DAC541-7B7A-43D3-8B79-37D633B846F1}">
                  <asvg:svgBlip xmlns:asvg="http://schemas.microsoft.com/office/drawing/2016/SVG/main" r:embed="rId2"/>
                </a:ext>
              </a:extLst>
            </a:blip>
            <a:srcRect l="33966" r="30980"/>
            <a:stretch/>
          </p:blipFill>
          <p:spPr>
            <a:xfrm flipV="1">
              <a:off x="5151782" y="731520"/>
              <a:ext cx="3060401" cy="1097280"/>
            </a:xfrm>
            <a:prstGeom prst="rect">
              <a:avLst/>
            </a:prstGeom>
          </p:spPr>
        </p:pic>
        <p:pic>
          <p:nvPicPr>
            <p:cNvPr id="13" name="Graphic 12">
              <a:extLst>
                <a:ext uri="{FF2B5EF4-FFF2-40B4-BE49-F238E27FC236}">
                  <a16:creationId xmlns:a16="http://schemas.microsoft.com/office/drawing/2014/main" id="{AE6E711D-4BC1-A8B6-96F6-4D100948DDC5}"/>
                </a:ext>
              </a:extLst>
            </p:cNvPr>
            <p:cNvPicPr>
              <a:picLocks noChangeAspect="1"/>
            </p:cNvPicPr>
            <p:nvPr/>
          </p:nvPicPr>
          <p:blipFill rotWithShape="1">
            <a:blip>
              <a:extLst>
                <a:ext uri="{96DAC541-7B7A-43D3-8B79-37D633B846F1}">
                  <asvg:svgBlip xmlns:asvg="http://schemas.microsoft.com/office/drawing/2016/SVG/main" r:embed="rId2"/>
                </a:ext>
              </a:extLst>
            </a:blip>
            <a:srcRect l="67374"/>
            <a:stretch/>
          </p:blipFill>
          <p:spPr>
            <a:xfrm flipV="1">
              <a:off x="8752114" y="731520"/>
              <a:ext cx="2848382" cy="1097280"/>
            </a:xfrm>
            <a:prstGeom prst="rect">
              <a:avLst/>
            </a:prstGeom>
          </p:spPr>
        </p:pic>
        <p:pic>
          <p:nvPicPr>
            <p:cNvPr id="14" name="Graphic 13">
              <a:extLst>
                <a:ext uri="{FF2B5EF4-FFF2-40B4-BE49-F238E27FC236}">
                  <a16:creationId xmlns:a16="http://schemas.microsoft.com/office/drawing/2014/main" id="{2966DB51-3326-B7CD-79CC-419B0BAA4EC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21001933">
              <a:off x="8148575" y="718837"/>
              <a:ext cx="716638" cy="744201"/>
            </a:xfrm>
            <a:prstGeom prst="rect">
              <a:avLst/>
            </a:prstGeom>
          </p:spPr>
        </p:pic>
      </p:grpSp>
    </p:spTree>
    <p:extLst>
      <p:ext uri="{BB962C8B-B14F-4D97-AF65-F5344CB8AC3E}">
        <p14:creationId xmlns:p14="http://schemas.microsoft.com/office/powerpoint/2010/main" val="1976097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GB"/>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49808" y="2340864"/>
            <a:ext cx="3849624" cy="3840480"/>
          </a:xfrm>
        </p:spPr>
        <p:txBody>
          <a:bodyPr lIns="0" tIns="0" rIns="0" bIns="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Text Placeholder 13">
            <a:extLst>
              <a:ext uri="{FF2B5EF4-FFF2-40B4-BE49-F238E27FC236}">
                <a16:creationId xmlns:a16="http://schemas.microsoft.com/office/drawing/2014/main" id="{C7F250DD-8A39-BA2C-52AA-D45675F76B14}"/>
              </a:ext>
            </a:extLst>
          </p:cNvPr>
          <p:cNvSpPr>
            <a:spLocks noGrp="1"/>
          </p:cNvSpPr>
          <p:nvPr>
            <p:ph type="body" sz="quarter" idx="14"/>
          </p:nvPr>
        </p:nvSpPr>
        <p:spPr>
          <a:xfrm>
            <a:off x="5549900" y="2341563"/>
            <a:ext cx="5815584" cy="452437"/>
          </a:xfrm>
        </p:spPr>
        <p:txBody>
          <a:bodyPr lIns="0" tIns="0" rIns="0" bIns="0">
            <a:noAutofit/>
          </a:bodyPr>
          <a:lstStyle>
            <a:lvl1pPr marL="0" indent="0">
              <a:spcBef>
                <a:spcPts val="0"/>
              </a:spcBef>
              <a:buNone/>
              <a:defRPr sz="1800"/>
            </a:lvl1pPr>
          </a:lstStyle>
          <a:p>
            <a:pPr lvl="0"/>
            <a:r>
              <a:rPr lang="en-GB"/>
              <a:t>Click to edit Master text styles</a:t>
            </a:r>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5550408" y="2794683"/>
            <a:ext cx="5696712" cy="3532965"/>
          </a:xfrm>
        </p:spPr>
        <p:txBody>
          <a:bodyPr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10/11/2026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9" name="Straight Connector 8">
            <a:extLst>
              <a:ext uri="{FF2B5EF4-FFF2-40B4-BE49-F238E27FC236}">
                <a16:creationId xmlns:a16="http://schemas.microsoft.com/office/drawing/2014/main" id="{E8FA209F-9796-B2AD-2E33-AE47DA0240A3}"/>
              </a:ext>
            </a:extLst>
          </p:cNvPr>
          <p:cNvCxnSpPr/>
          <p:nvPr userDrawn="1"/>
        </p:nvCxnSpPr>
        <p:spPr>
          <a:xfrm>
            <a:off x="5043951"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03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ED119E5E-F8F1-0767-C2E4-4F21FEBDAAFC}"/>
              </a:ext>
            </a:extLst>
          </p:cNvPr>
          <p:cNvSpPr>
            <a:spLocks noGrp="1"/>
          </p:cNvSpPr>
          <p:nvPr>
            <p:ph type="ctrTitle"/>
          </p:nvPr>
        </p:nvSpPr>
        <p:spPr>
          <a:xfrm>
            <a:off x="731520" y="1554480"/>
            <a:ext cx="6400800" cy="2103120"/>
          </a:xfrm>
        </p:spPr>
        <p:txBody>
          <a:bodyPr anchor="ctr">
            <a:normAutofit/>
          </a:bodyPr>
          <a:lstStyle>
            <a:lvl1pPr algn="ctr">
              <a:defRPr sz="3600"/>
            </a:lvl1pPr>
          </a:lstStyle>
          <a:p>
            <a:r>
              <a:rPr lang="en-GB"/>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731520" y="3840480"/>
            <a:ext cx="6400800" cy="22860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Picture Placeholder 9">
            <a:extLst>
              <a:ext uri="{FF2B5EF4-FFF2-40B4-BE49-F238E27FC236}">
                <a16:creationId xmlns:a16="http://schemas.microsoft.com/office/drawing/2014/main" id="{22423177-D8B7-2418-2C26-96BD628397A9}"/>
              </a:ext>
            </a:extLst>
          </p:cNvPr>
          <p:cNvSpPr>
            <a:spLocks noGrp="1"/>
          </p:cNvSpPr>
          <p:nvPr>
            <p:ph type="pic" sz="quarter" idx="13"/>
          </p:nvPr>
        </p:nvSpPr>
        <p:spPr>
          <a:xfrm>
            <a:off x="7580376"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10/11/2026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12" name="Graphic 11">
            <a:extLst>
              <a:ext uri="{FF2B5EF4-FFF2-40B4-BE49-F238E27FC236}">
                <a16:creationId xmlns:a16="http://schemas.microsoft.com/office/drawing/2014/main" id="{58A9C5B8-2990-93CB-7146-611D366766F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2738" r="35243"/>
          <a:stretch/>
        </p:blipFill>
        <p:spPr>
          <a:xfrm>
            <a:off x="740233" y="470266"/>
            <a:ext cx="2562499" cy="1005840"/>
          </a:xfrm>
          <a:prstGeom prst="rect">
            <a:avLst/>
          </a:prstGeom>
        </p:spPr>
      </p:pic>
    </p:spTree>
    <p:extLst>
      <p:ext uri="{BB962C8B-B14F-4D97-AF65-F5344CB8AC3E}">
        <p14:creationId xmlns:p14="http://schemas.microsoft.com/office/powerpoint/2010/main" val="1381392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35CB646E-623F-ACC0-0BCC-D09DB046C073}"/>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3152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49224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10/11/2026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9" name="Graphic 8">
            <a:extLst>
              <a:ext uri="{FF2B5EF4-FFF2-40B4-BE49-F238E27FC236}">
                <a16:creationId xmlns:a16="http://schemas.microsoft.com/office/drawing/2014/main" id="{AAE407CB-377A-BED8-EF6C-5B5B9D236E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516468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841248" y="2377439"/>
            <a:ext cx="2834640" cy="3657599"/>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4361688" y="2377440"/>
            <a:ext cx="6986016"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10/11/2026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306987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841248" y="2377440"/>
            <a:ext cx="10515600"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10/11/2026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105547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731520" y="2560320"/>
            <a:ext cx="6400800" cy="3657600"/>
          </a:xfrm>
        </p:spPr>
        <p:txBody>
          <a:bodyPr anchor="b">
            <a:normAutofit/>
          </a:bodyPr>
          <a:lstStyle>
            <a:lvl1pPr algn="l">
              <a:defRPr sz="4800"/>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415784"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endParaRPr lang="en-US" dirty="0"/>
          </a:p>
        </p:txBody>
      </p:sp>
      <p:grpSp>
        <p:nvGrpSpPr>
          <p:cNvPr id="4" name="Group 3">
            <a:extLst>
              <a:ext uri="{FF2B5EF4-FFF2-40B4-BE49-F238E27FC236}">
                <a16:creationId xmlns:a16="http://schemas.microsoft.com/office/drawing/2014/main" id="{D2EFE84E-0920-FAF1-6CA8-DC5A96D2F870}"/>
              </a:ext>
            </a:extLst>
          </p:cNvPr>
          <p:cNvGrpSpPr/>
          <p:nvPr userDrawn="1"/>
        </p:nvGrpSpPr>
        <p:grpSpPr>
          <a:xfrm rot="15816438">
            <a:off x="615660" y="629558"/>
            <a:ext cx="1484669" cy="1452524"/>
            <a:chOff x="5437042" y="654465"/>
            <a:chExt cx="1484669" cy="1452524"/>
          </a:xfrm>
        </p:grpSpPr>
        <p:pic>
          <p:nvPicPr>
            <p:cNvPr id="19" name="Graphic 18">
              <a:extLst>
                <a:ext uri="{FF2B5EF4-FFF2-40B4-BE49-F238E27FC236}">
                  <a16:creationId xmlns:a16="http://schemas.microsoft.com/office/drawing/2014/main" id="{E01DCE20-09C5-0306-8775-265D4CF977D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4939004">
              <a:off x="5444492" y="657537"/>
              <a:ext cx="387385" cy="402285"/>
            </a:xfrm>
            <a:prstGeom prst="rect">
              <a:avLst/>
            </a:prstGeom>
          </p:spPr>
        </p:pic>
        <p:pic>
          <p:nvPicPr>
            <p:cNvPr id="20" name="Graphic 19">
              <a:extLst>
                <a:ext uri="{FF2B5EF4-FFF2-40B4-BE49-F238E27FC236}">
                  <a16:creationId xmlns:a16="http://schemas.microsoft.com/office/drawing/2014/main" id="{92584158-AAE2-FED3-948E-78EE07EE2C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9194546">
              <a:off x="6479159" y="654465"/>
              <a:ext cx="442552" cy="459573"/>
            </a:xfrm>
            <a:prstGeom prst="rect">
              <a:avLst/>
            </a:prstGeom>
          </p:spPr>
        </p:pic>
        <p:pic>
          <p:nvPicPr>
            <p:cNvPr id="21" name="Graphic 20">
              <a:extLst>
                <a:ext uri="{FF2B5EF4-FFF2-40B4-BE49-F238E27FC236}">
                  <a16:creationId xmlns:a16="http://schemas.microsoft.com/office/drawing/2014/main" id="{722E4E58-0AB1-23E3-BD3F-B997103B9D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715989">
              <a:off x="5893647" y="1267000"/>
              <a:ext cx="808878" cy="839989"/>
            </a:xfrm>
            <a:prstGeom prst="rect">
              <a:avLst/>
            </a:prstGeom>
          </p:spPr>
        </p:pic>
      </p:grpSp>
    </p:spTree>
    <p:extLst>
      <p:ext uri="{BB962C8B-B14F-4D97-AF65-F5344CB8AC3E}">
        <p14:creationId xmlns:p14="http://schemas.microsoft.com/office/powerpoint/2010/main" val="1101715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31520" y="2340864"/>
            <a:ext cx="5486400" cy="3749040"/>
          </a:xfrm>
        </p:spPr>
        <p:txBody>
          <a:bodyPr lIns="91440" tIns="45720" rIns="91440" bIns="45720" anchor="t" anchorCtr="0"/>
          <a:lstStyle>
            <a:lvl1pPr marL="512064" indent="-512064">
              <a:buClr>
                <a:schemeClr val="tx1"/>
              </a:buClr>
              <a:buSzPct val="100000"/>
              <a:buFont typeface="+mj-lt"/>
              <a:buAutoNum type="arabicPeriod"/>
              <a:defRPr sz="1800"/>
            </a:lvl1pPr>
            <a:lvl2pPr marL="1028700" indent="-342900">
              <a:buClr>
                <a:schemeClr val="tx1"/>
              </a:buClr>
              <a:buSzPct val="100000"/>
              <a:buFont typeface="+mj-lt"/>
              <a:buAutoNum type="alphaLcPeriod"/>
              <a:defRPr sz="1600"/>
            </a:lvl2pPr>
            <a:lvl3pPr marL="1543050" indent="-400050">
              <a:buClr>
                <a:schemeClr val="tx1"/>
              </a:buClr>
              <a:buSzPct val="100000"/>
              <a:buFont typeface="+mj-lt"/>
              <a:buAutoNum type="romanLcPeriod"/>
              <a:defRPr sz="1600"/>
            </a:lvl3pPr>
            <a:lvl4pPr marL="1943100" indent="-342900">
              <a:buClr>
                <a:schemeClr val="tx1"/>
              </a:buClr>
              <a:buSzPct val="100000"/>
              <a:buFont typeface="+mj-lt"/>
              <a:buAutoNum type="arabicParenR"/>
              <a:defRPr sz="1600"/>
            </a:lvl4pPr>
            <a:lvl5pPr marL="2400300" indent="-342900">
              <a:buClr>
                <a:schemeClr val="tx1"/>
              </a:buClr>
              <a:buSzPct val="100000"/>
              <a:buFont typeface="+mj-lt"/>
              <a:buAutoNum type="alphaLcParen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6885432" y="2340864"/>
            <a:ext cx="2834640" cy="3840480"/>
          </a:xfrm>
        </p:spPr>
        <p:txBody>
          <a:bodyPr anchor="t" anchorCtr="0"/>
          <a:lstStyle>
            <a:lvl1pPr marL="0" indent="0">
              <a:buClr>
                <a:schemeClr val="accent1"/>
              </a:buClr>
              <a:buSzPct val="90000"/>
              <a:buNone/>
              <a:defRPr sz="1800"/>
            </a:lvl1pPr>
            <a:lvl2pPr marL="457200" indent="-228600">
              <a:buClr>
                <a:schemeClr val="accent1"/>
              </a:buClr>
              <a:buSzPct val="90000"/>
              <a:defRPr sz="1600"/>
            </a:lvl2pPr>
            <a:lvl3pPr marL="914400" indent="-228600">
              <a:buClr>
                <a:schemeClr val="accent1"/>
              </a:buClr>
              <a:buSzPct val="90000"/>
              <a:defRPr sz="1600"/>
            </a:lvl3pPr>
            <a:lvl4pPr marL="13716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10/11/2026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3" name="Straight Connector 2">
            <a:extLst>
              <a:ext uri="{FF2B5EF4-FFF2-40B4-BE49-F238E27FC236}">
                <a16:creationId xmlns:a16="http://schemas.microsoft.com/office/drawing/2014/main" id="{7ED4B7AC-0A74-D081-4126-7D5BB0DF978A}"/>
              </a:ext>
            </a:extLst>
          </p:cNvPr>
          <p:cNvCxnSpPr/>
          <p:nvPr userDrawn="1"/>
        </p:nvCxnSpPr>
        <p:spPr>
          <a:xfrm>
            <a:off x="6478854"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pic>
        <p:nvPicPr>
          <p:cNvPr id="4" name="Graphic 3">
            <a:extLst>
              <a:ext uri="{FF2B5EF4-FFF2-40B4-BE49-F238E27FC236}">
                <a16:creationId xmlns:a16="http://schemas.microsoft.com/office/drawing/2014/main" id="{B193C94A-0AB2-B395-E722-487D1EB8AC5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9293"/>
          <a:stretch/>
        </p:blipFill>
        <p:spPr>
          <a:xfrm rot="16200000">
            <a:off x="9209319" y="2954216"/>
            <a:ext cx="3351115" cy="1371600"/>
          </a:xfrm>
          <a:prstGeom prst="rect">
            <a:avLst/>
          </a:prstGeom>
        </p:spPr>
      </p:pic>
      <p:pic>
        <p:nvPicPr>
          <p:cNvPr id="11" name="Graphic 10">
            <a:extLst>
              <a:ext uri="{FF2B5EF4-FFF2-40B4-BE49-F238E27FC236}">
                <a16:creationId xmlns:a16="http://schemas.microsoft.com/office/drawing/2014/main" id="{B79E72A1-BF08-EE06-7D8C-4AA04F7849E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5533699" flipH="1">
            <a:off x="10582146" y="593463"/>
            <a:ext cx="831783" cy="863775"/>
          </a:xfrm>
          <a:prstGeom prst="rect">
            <a:avLst/>
          </a:prstGeom>
        </p:spPr>
      </p:pic>
      <p:pic>
        <p:nvPicPr>
          <p:cNvPr id="13" name="Graphic 12">
            <a:extLst>
              <a:ext uri="{FF2B5EF4-FFF2-40B4-BE49-F238E27FC236}">
                <a16:creationId xmlns:a16="http://schemas.microsoft.com/office/drawing/2014/main" id="{73A906E1-E32B-5A1F-2D56-B49187E0F2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6066301" flipH="1" flipV="1">
            <a:off x="10582146" y="5416335"/>
            <a:ext cx="831783" cy="863775"/>
          </a:xfrm>
          <a:prstGeom prst="rect">
            <a:avLst/>
          </a:prstGeom>
        </p:spPr>
      </p:pic>
    </p:spTree>
    <p:extLst>
      <p:ext uri="{BB962C8B-B14F-4D97-AF65-F5344CB8AC3E}">
        <p14:creationId xmlns:p14="http://schemas.microsoft.com/office/powerpoint/2010/main" val="241578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chemeClr val="accent4">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B4A504C4-F594-8A14-20FD-71ABDA846B4B}"/>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5303520" cy="4023360"/>
          </a:xfrm>
        </p:spPr>
        <p:txBody>
          <a:bodyPr lIns="0" rIns="0">
            <a:normAutofit/>
          </a:bodyPr>
          <a:lstStyle>
            <a:lvl1pPr algn="ctr">
              <a:defRPr sz="4600"/>
            </a:lvl1pPr>
          </a:lstStyle>
          <a:p>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0" indent="0">
              <a:buNone/>
              <a:defRPr sz="20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pic>
        <p:nvPicPr>
          <p:cNvPr id="7" name="Graphic 6">
            <a:extLst>
              <a:ext uri="{FF2B5EF4-FFF2-40B4-BE49-F238E27FC236}">
                <a16:creationId xmlns:a16="http://schemas.microsoft.com/office/drawing/2014/main" id="{4EECEFCD-B1A9-DF64-DD0A-FB2E7AE952D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9857372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38439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alpha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838200" y="6254339"/>
            <a:ext cx="2743200" cy="228600"/>
          </a:xfrm>
          <a:prstGeom prst="rect">
            <a:avLst/>
          </a:prstGeom>
        </p:spPr>
        <p:txBody>
          <a:bodyPr vert="horz" lIns="91440" tIns="45720" rIns="91440" bIns="45720" rtlCol="0" anchor="ctr"/>
          <a:lstStyle>
            <a:lvl1pPr algn="l">
              <a:defRPr sz="800">
                <a:solidFill>
                  <a:schemeClr val="tx1">
                    <a:tint val="75000"/>
                  </a:schemeClr>
                </a:solidFill>
                <a:latin typeface="+mn-lt"/>
              </a:defRPr>
            </a:lvl1pPr>
          </a:lstStyle>
          <a:p>
            <a:fld id="{906A8E3A-8DBF-0542-BC99-444DCA0CC2C2}" type="datetimeFigureOut">
              <a:rPr lang="en-US" smtClean="0"/>
              <a:pPr/>
              <a:t>10/11/2026</a:t>
            </a:fld>
            <a:endParaRPr lang="en-US" dirty="0"/>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4038600" y="6254339"/>
            <a:ext cx="4114800" cy="228600"/>
          </a:xfrm>
          <a:prstGeom prst="rect">
            <a:avLst/>
          </a:prstGeom>
        </p:spPr>
        <p:txBody>
          <a:bodyPr vert="horz" lIns="91440" tIns="45720" rIns="91440" bIns="45720" rtlCol="0" anchor="ctr"/>
          <a:lstStyle>
            <a:lvl1pPr algn="ctr">
              <a:defRPr sz="80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10936940" y="6254339"/>
            <a:ext cx="416859" cy="228600"/>
          </a:xfrm>
          <a:prstGeom prst="rect">
            <a:avLst/>
          </a:prstGeom>
        </p:spPr>
        <p:txBody>
          <a:bodyPr vert="horz" lIns="91440" tIns="45720" rIns="91440" bIns="45720" rtlCol="0" anchor="ctr"/>
          <a:lstStyle>
            <a:lvl1pPr algn="r">
              <a:defRPr sz="800">
                <a:solidFill>
                  <a:schemeClr val="tx1">
                    <a:tint val="75000"/>
                  </a:schemeClr>
                </a:solidFill>
                <a:latin typeface="+mn-lt"/>
              </a:defRPr>
            </a:lvl1pPr>
          </a:lstStyle>
          <a:p>
            <a:fld id="{A693002F-D6EA-CF48-8F44-2316036B2B87}" type="slidenum">
              <a:rPr lang="en-US" smtClean="0"/>
              <a:pPr/>
              <a:t>‹#›</a:t>
            </a:fld>
            <a:endParaRPr lang="en-US" dirty="0"/>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703" r:id="rId2"/>
    <p:sldLayoutId id="2147483695" r:id="rId3"/>
    <p:sldLayoutId id="2147483694" r:id="rId4"/>
    <p:sldLayoutId id="2147483696" r:id="rId5"/>
    <p:sldLayoutId id="2147483704" r:id="rId6"/>
    <p:sldLayoutId id="2147483698" r:id="rId7"/>
    <p:sldLayoutId id="2147483705" r:id="rId8"/>
    <p:sldLayoutId id="2147483706" r:id="rId9"/>
    <p:sldLayoutId id="2147483707" r:id="rId10"/>
    <p:sldLayoutId id="2147483708" r:id="rId11"/>
    <p:sldLayoutId id="2147483709" r:id="rId12"/>
    <p:sldLayoutId id="2147483702" r:id="rId13"/>
    <p:sldLayoutId id="2147483722" r:id="rId14"/>
  </p:sldLayoutIdLst>
  <p:txStyles>
    <p:titleStyle>
      <a:lvl1pPr algn="l" defTabSz="914400" rtl="0" eaLnBrk="1" latinLnBrk="0" hangingPunct="1">
        <a:lnSpc>
          <a:spcPct val="90000"/>
        </a:lnSpc>
        <a:spcBef>
          <a:spcPct val="0"/>
        </a:spcBef>
        <a:buNone/>
        <a:defRPr sz="2400" b="0" kern="1200" spc="150" baseline="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hyperlink" Target="https://www.picpedia.org/chalkboard/b/break.html" TargetMode="External"/><Relationship Id="rId2" Type="http://schemas.openxmlformats.org/officeDocument/2006/relationships/image" Target="../media/image8.jp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alpha val="40000"/>
          </a:schemeClr>
        </a:solidFill>
        <a:effectLst/>
      </p:bgPr>
    </p:bg>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3D0CB20F-6AE1-1AD7-2AA5-50FACF083EFD}"/>
              </a:ext>
            </a:extLst>
          </p:cNvPr>
          <p:cNvSpPr>
            <a:spLocks noGrp="1"/>
          </p:cNvSpPr>
          <p:nvPr>
            <p:ph type="ctrTitle"/>
          </p:nvPr>
        </p:nvSpPr>
        <p:spPr>
          <a:xfrm>
            <a:off x="1077686" y="2677886"/>
            <a:ext cx="7696200" cy="3540034"/>
          </a:xfrm>
          <a:solidFill>
            <a:schemeClr val="bg1"/>
          </a:solidFill>
        </p:spPr>
        <p:txBody>
          <a:bodyPr lIns="0" tIns="0" rIns="0" bIns="0">
            <a:normAutofit fontScale="90000"/>
          </a:bodyPr>
          <a:lstStyle/>
          <a:p>
            <a:pPr algn="ctr"/>
            <a:br>
              <a:rPr lang="en-US" dirty="0"/>
            </a:br>
            <a:br>
              <a:rPr lang="en-US" dirty="0"/>
            </a:br>
            <a:r>
              <a:rPr lang="en-US" sz="4000" u="sng" dirty="0"/>
              <a:t>Transactional model </a:t>
            </a:r>
            <a:r>
              <a:rPr lang="en-US" sz="4000" dirty="0"/>
              <a:t>&amp;</a:t>
            </a:r>
            <a:br>
              <a:rPr lang="en-US" sz="4000" dirty="0"/>
            </a:br>
            <a:r>
              <a:rPr lang="en-US" sz="4000" u="sng" dirty="0"/>
              <a:t>person-centered communication </a:t>
            </a:r>
            <a:br>
              <a:rPr lang="en-US" sz="4000" dirty="0"/>
            </a:br>
            <a:br>
              <a:rPr lang="en-US" sz="4000" dirty="0"/>
            </a:br>
            <a:br>
              <a:rPr lang="en-US" sz="4000" dirty="0"/>
            </a:br>
            <a:r>
              <a:rPr lang="en-US" sz="4000" dirty="0"/>
              <a:t>Week Three </a:t>
            </a:r>
            <a:br>
              <a:rPr lang="en-US" sz="4000" dirty="0"/>
            </a:br>
            <a:endParaRPr lang="en-US" sz="4000" dirty="0"/>
          </a:p>
        </p:txBody>
      </p:sp>
      <p:sp>
        <p:nvSpPr>
          <p:cNvPr id="3" name="Subtitle 2">
            <a:extLst>
              <a:ext uri="{FF2B5EF4-FFF2-40B4-BE49-F238E27FC236}">
                <a16:creationId xmlns:a16="http://schemas.microsoft.com/office/drawing/2014/main" id="{D1CEB48F-5B6D-516B-374E-576E1CA70C2D}"/>
              </a:ext>
            </a:extLst>
          </p:cNvPr>
          <p:cNvSpPr>
            <a:spLocks noGrp="1"/>
          </p:cNvSpPr>
          <p:nvPr>
            <p:ph type="subTitle" idx="1"/>
          </p:nvPr>
        </p:nvSpPr>
        <p:spPr/>
        <p:txBody>
          <a:bodyPr>
            <a:noAutofit/>
          </a:bodyPr>
          <a:lstStyle/>
          <a:p>
            <a:r>
              <a:rPr lang="en-GB" sz="2000" dirty="0">
                <a:latin typeface="+mj-lt"/>
              </a:rPr>
              <a:t>Applied Health and social care</a:t>
            </a:r>
          </a:p>
          <a:p>
            <a:r>
              <a:rPr lang="en-GB" sz="2000" dirty="0">
                <a:latin typeface="+mj-lt"/>
              </a:rPr>
              <a:t>Communication </a:t>
            </a:r>
          </a:p>
          <a:p>
            <a:r>
              <a:rPr lang="en-GB" sz="2000" dirty="0">
                <a:latin typeface="+mj-lt"/>
              </a:rPr>
              <a:t>Bmah4002</a:t>
            </a:r>
          </a:p>
        </p:txBody>
      </p:sp>
    </p:spTree>
    <p:extLst>
      <p:ext uri="{BB962C8B-B14F-4D97-AF65-F5344CB8AC3E}">
        <p14:creationId xmlns:p14="http://schemas.microsoft.com/office/powerpoint/2010/main" val="2582319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731520" y="731520"/>
            <a:ext cx="3383280" cy="4023360"/>
          </a:xfrm>
          <a:noFill/>
        </p:spPr>
        <p:txBody>
          <a:bodyPr lIns="0" tIns="0" rIns="0" bIns="0" anchor="ctr" anchorCtr="0">
            <a:noAutofit/>
          </a:bodyPr>
          <a:lstStyle/>
          <a:p>
            <a:r>
              <a:rPr lang="en-US" dirty="0"/>
              <a:t>Learning outcomes</a:t>
            </a: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4767943" y="731520"/>
            <a:ext cx="6634625" cy="4134394"/>
          </a:xfrm>
          <a:solidFill>
            <a:schemeClr val="bg1"/>
          </a:solidFill>
        </p:spPr>
        <p:txBody>
          <a:bodyPr lIns="0" tIns="0" rIns="0" bIns="0" anchor="ctr" anchorCtr="0">
            <a:normAutofit/>
          </a:bodyPr>
          <a:lstStyle/>
          <a:p>
            <a:pPr>
              <a:buFont typeface="+mj-lt"/>
              <a:buAutoNum type="arabicPeriod"/>
            </a:pPr>
            <a:r>
              <a:rPr lang="en-US" dirty="0"/>
              <a:t>Explain the transactional model of communication and identify its key components.</a:t>
            </a:r>
          </a:p>
          <a:p>
            <a:pPr>
              <a:buFont typeface="+mj-lt"/>
              <a:buAutoNum type="arabicPeriod"/>
            </a:pPr>
            <a:r>
              <a:rPr lang="en-US" dirty="0"/>
              <a:t>Evaluate how body language plays a part in the transactional communication model. </a:t>
            </a:r>
          </a:p>
          <a:p>
            <a:pPr>
              <a:buFont typeface="+mj-lt"/>
              <a:buAutoNum type="arabicPeriod"/>
            </a:pPr>
            <a:r>
              <a:rPr lang="en-US" dirty="0"/>
              <a:t>Understand why empathy  reflection, paraphrasing and probing questions are used within the transactional model. </a:t>
            </a:r>
          </a:p>
          <a:p>
            <a:pPr>
              <a:buFont typeface="+mj-lt"/>
              <a:buAutoNum type="arabicPeriod"/>
            </a:pPr>
            <a:r>
              <a:rPr lang="en-US" dirty="0"/>
              <a:t>Apply person-</a:t>
            </a:r>
            <a:r>
              <a:rPr lang="en-US" dirty="0" err="1"/>
              <a:t>centred</a:t>
            </a:r>
            <a:r>
              <a:rPr lang="en-US" dirty="0"/>
              <a:t> skills in a role play with Josh recently diagnosed with diabetes type 2.</a:t>
            </a:r>
          </a:p>
        </p:txBody>
      </p:sp>
    </p:spTree>
    <p:extLst>
      <p:ext uri="{BB962C8B-B14F-4D97-AF65-F5344CB8AC3E}">
        <p14:creationId xmlns:p14="http://schemas.microsoft.com/office/powerpoint/2010/main" val="4169552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noFill/>
        </p:spPr>
        <p:txBody>
          <a:bodyPr lIns="0" tIns="0" rIns="0" bIns="0">
            <a:noAutofit/>
          </a:bodyPr>
          <a:lstStyle/>
          <a:p>
            <a:br>
              <a:rPr lang="en-US" dirty="0"/>
            </a:br>
            <a:br>
              <a:rPr lang="en-US" dirty="0"/>
            </a:br>
            <a:br>
              <a:rPr lang="en-US" dirty="0"/>
            </a:br>
            <a:endParaRPr lang="en-US" dirty="0"/>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4"/>
          </p:nvPr>
        </p:nvSpPr>
        <p:spPr>
          <a:solidFill>
            <a:schemeClr val="bg1"/>
          </a:solidFill>
        </p:spPr>
        <p:txBody>
          <a:bodyPr lIns="0" tIns="0" rIns="0" bIns="0">
            <a:normAutofit/>
          </a:bodyPr>
          <a:lstStyle/>
          <a:p>
            <a:pPr>
              <a:lnSpc>
                <a:spcPct val="150000"/>
              </a:lnSpc>
            </a:pPr>
            <a:r>
              <a:rPr lang="en-US" sz="2000" dirty="0"/>
              <a:t>Views communication as a </a:t>
            </a:r>
            <a:r>
              <a:rPr lang="en-US" sz="2000" b="1" dirty="0"/>
              <a:t>continuous, two-way process</a:t>
            </a:r>
            <a:r>
              <a:rPr lang="en-US" sz="2000" dirty="0"/>
              <a:t> in which both individuals are senders and receivers of  messages. </a:t>
            </a:r>
          </a:p>
          <a:p>
            <a:pPr>
              <a:lnSpc>
                <a:spcPct val="150000"/>
              </a:lnSpc>
            </a:pPr>
            <a:r>
              <a:rPr lang="en-US" sz="2000" dirty="0"/>
              <a:t>Both are sending messages and receiving messages through </a:t>
            </a:r>
            <a:r>
              <a:rPr lang="en-US" sz="2000" b="1" dirty="0"/>
              <a:t>words,</a:t>
            </a:r>
            <a:r>
              <a:rPr lang="en-US" sz="2000" dirty="0"/>
              <a:t> </a:t>
            </a:r>
            <a:r>
              <a:rPr lang="en-US" sz="2000" b="1" dirty="0"/>
              <a:t>tone of voice, facial expressions</a:t>
            </a:r>
            <a:r>
              <a:rPr lang="en-US" sz="2000" dirty="0"/>
              <a:t>, </a:t>
            </a:r>
            <a:r>
              <a:rPr lang="en-US" sz="2000" b="1" dirty="0"/>
              <a:t>body language </a:t>
            </a:r>
            <a:r>
              <a:rPr lang="en-US" sz="2000" dirty="0"/>
              <a:t>and </a:t>
            </a:r>
            <a:r>
              <a:rPr lang="en-US" sz="2000" b="1" dirty="0"/>
              <a:t>emotions. </a:t>
            </a:r>
          </a:p>
          <a:p>
            <a:pPr>
              <a:lnSpc>
                <a:spcPct val="150000"/>
              </a:lnSpc>
            </a:pPr>
            <a:r>
              <a:rPr lang="en-US" sz="2000" dirty="0"/>
              <a:t>Unlike the  </a:t>
            </a:r>
            <a:r>
              <a:rPr lang="en-US" sz="2000" b="1" dirty="0"/>
              <a:t>linear model</a:t>
            </a:r>
            <a:r>
              <a:rPr lang="en-US" sz="2000" dirty="0"/>
              <a:t>, where information travels one way and the </a:t>
            </a:r>
            <a:r>
              <a:rPr lang="en-US" sz="2000" b="1" dirty="0"/>
              <a:t>interactive model</a:t>
            </a:r>
            <a:r>
              <a:rPr lang="en-US" sz="2000" dirty="0"/>
              <a:t>, where people take it in turns sending and receiving messages, the </a:t>
            </a:r>
            <a:r>
              <a:rPr lang="en-US" sz="2000" b="1" dirty="0"/>
              <a:t>transactiona</a:t>
            </a:r>
            <a:r>
              <a:rPr lang="en-US" sz="2000" dirty="0"/>
              <a:t>l </a:t>
            </a:r>
            <a:r>
              <a:rPr lang="en-US" sz="2000" b="1" dirty="0"/>
              <a:t>model </a:t>
            </a:r>
            <a:r>
              <a:rPr lang="en-US" sz="2000" dirty="0"/>
              <a:t>recognises that communication is happening continuously. </a:t>
            </a:r>
          </a:p>
        </p:txBody>
      </p:sp>
      <p:sp>
        <p:nvSpPr>
          <p:cNvPr id="4" name="TextBox 3">
            <a:extLst>
              <a:ext uri="{FF2B5EF4-FFF2-40B4-BE49-F238E27FC236}">
                <a16:creationId xmlns:a16="http://schemas.microsoft.com/office/drawing/2014/main" id="{05073E62-9AF8-7259-886A-7A6A4CF88B9C}"/>
              </a:ext>
            </a:extLst>
          </p:cNvPr>
          <p:cNvSpPr txBox="1"/>
          <p:nvPr/>
        </p:nvSpPr>
        <p:spPr>
          <a:xfrm>
            <a:off x="2122714" y="1095493"/>
            <a:ext cx="7674429" cy="461665"/>
          </a:xfrm>
          <a:prstGeom prst="rect">
            <a:avLst/>
          </a:prstGeom>
          <a:noFill/>
        </p:spPr>
        <p:txBody>
          <a:bodyPr wrap="square" rtlCol="0">
            <a:spAutoFit/>
          </a:bodyPr>
          <a:lstStyle/>
          <a:p>
            <a:r>
              <a:rPr lang="en-GB" sz="2400" u="sng" dirty="0">
                <a:latin typeface="+mj-lt"/>
              </a:rPr>
              <a:t>The Transactional communication model</a:t>
            </a:r>
          </a:p>
        </p:txBody>
      </p:sp>
    </p:spTree>
    <p:extLst>
      <p:ext uri="{BB962C8B-B14F-4D97-AF65-F5344CB8AC3E}">
        <p14:creationId xmlns:p14="http://schemas.microsoft.com/office/powerpoint/2010/main" val="3666674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155448"/>
          </a:xfrm>
          <a:prstGeom prst="rect">
            <a:avLst/>
          </a:prstGeom>
          <a:solidFill>
            <a:srgbClr val="6589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02182" y="402336"/>
            <a:ext cx="10972800" cy="553998"/>
          </a:xfrm>
          <a:prstGeom prst="rect">
            <a:avLst/>
          </a:prstGeom>
          <a:noFill/>
        </p:spPr>
        <p:txBody>
          <a:bodyPr wrap="square">
            <a:spAutoFit/>
          </a:bodyPr>
          <a:lstStyle/>
          <a:p>
            <a:pPr>
              <a:spcAft>
                <a:spcPts val="1200"/>
              </a:spcAft>
              <a:defRPr sz="3000" b="1">
                <a:solidFill>
                  <a:srgbClr val="2B4431"/>
                </a:solidFill>
                <a:latin typeface="Aptos Slab"/>
              </a:defRPr>
            </a:pPr>
            <a:r>
              <a:rPr sz="3000" dirty="0"/>
              <a:t>| How the </a:t>
            </a:r>
            <a:r>
              <a:rPr lang="en-GB" sz="3000" dirty="0"/>
              <a:t>T</a:t>
            </a:r>
            <a:r>
              <a:rPr sz="3000" dirty="0"/>
              <a:t>ransactional model works</a:t>
            </a:r>
          </a:p>
        </p:txBody>
      </p:sp>
      <p:sp>
        <p:nvSpPr>
          <p:cNvPr id="4" name="Rounded Rectangle 3"/>
          <p:cNvSpPr/>
          <p:nvPr/>
        </p:nvSpPr>
        <p:spPr>
          <a:xfrm>
            <a:off x="915988" y="2057400"/>
            <a:ext cx="2560320" cy="1371600"/>
          </a:xfrm>
          <a:prstGeom prst="roundRect">
            <a:avLst/>
          </a:prstGeom>
          <a:solidFill>
            <a:srgbClr val="D2E2CE"/>
          </a:solidFill>
          <a:ln>
            <a:solidFill>
              <a:srgbClr val="65896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098868" y="2304288"/>
            <a:ext cx="2286000" cy="868680"/>
          </a:xfrm>
          <a:prstGeom prst="rect">
            <a:avLst/>
          </a:prstGeom>
          <a:noFill/>
        </p:spPr>
        <p:txBody>
          <a:bodyPr wrap="square">
            <a:spAutoFit/>
          </a:bodyPr>
          <a:lstStyle/>
          <a:p>
            <a:pPr>
              <a:spcAft>
                <a:spcPts val="1200"/>
              </a:spcAft>
              <a:defRPr sz="2000" b="1">
                <a:solidFill>
                  <a:srgbClr val="2B4431"/>
                </a:solidFill>
                <a:latin typeface="Aptos Slab"/>
              </a:defRPr>
            </a:pPr>
            <a:r>
              <a:rPr sz="2000"/>
              <a:t>Healthcare</a:t>
            </a:r>
          </a:p>
          <a:p>
            <a:pPr>
              <a:spcAft>
                <a:spcPts val="1200"/>
              </a:spcAft>
              <a:defRPr sz="2000" b="1">
                <a:solidFill>
                  <a:srgbClr val="2B4431"/>
                </a:solidFill>
                <a:latin typeface="Aptos Slab"/>
              </a:defRPr>
            </a:pPr>
            <a:r>
              <a:rPr sz="2000"/>
              <a:t>professional</a:t>
            </a:r>
          </a:p>
        </p:txBody>
      </p:sp>
      <p:sp>
        <p:nvSpPr>
          <p:cNvPr id="6" name="Rounded Rectangle 5"/>
          <p:cNvSpPr/>
          <p:nvPr/>
        </p:nvSpPr>
        <p:spPr>
          <a:xfrm>
            <a:off x="8688388" y="2057400"/>
            <a:ext cx="2560320" cy="1371600"/>
          </a:xfrm>
          <a:prstGeom prst="roundRect">
            <a:avLst/>
          </a:prstGeom>
          <a:solidFill>
            <a:srgbClr val="D2E2CE"/>
          </a:solidFill>
          <a:ln>
            <a:solidFill>
              <a:srgbClr val="65896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71268" y="2304288"/>
            <a:ext cx="2286000" cy="868680"/>
          </a:xfrm>
          <a:prstGeom prst="rect">
            <a:avLst/>
          </a:prstGeom>
          <a:noFill/>
        </p:spPr>
        <p:txBody>
          <a:bodyPr wrap="square">
            <a:spAutoFit/>
          </a:bodyPr>
          <a:lstStyle/>
          <a:p>
            <a:pPr>
              <a:spcAft>
                <a:spcPts val="1200"/>
              </a:spcAft>
              <a:defRPr sz="2000" b="1">
                <a:solidFill>
                  <a:srgbClr val="2B4431"/>
                </a:solidFill>
                <a:latin typeface="Aptos Slab"/>
              </a:defRPr>
            </a:pPr>
            <a:r>
              <a:rPr sz="2000"/>
              <a:t>Patient /</a:t>
            </a:r>
          </a:p>
          <a:p>
            <a:pPr>
              <a:spcAft>
                <a:spcPts val="1200"/>
              </a:spcAft>
              <a:defRPr sz="2000" b="1">
                <a:solidFill>
                  <a:srgbClr val="2B4431"/>
                </a:solidFill>
                <a:latin typeface="Aptos Slab"/>
              </a:defRPr>
            </a:pPr>
            <a:r>
              <a:rPr sz="2000"/>
              <a:t>service user</a:t>
            </a:r>
          </a:p>
        </p:txBody>
      </p:sp>
      <p:sp>
        <p:nvSpPr>
          <p:cNvPr id="8" name="TextBox 7"/>
          <p:cNvSpPr txBox="1"/>
          <p:nvPr/>
        </p:nvSpPr>
        <p:spPr>
          <a:xfrm>
            <a:off x="3750627" y="2194561"/>
            <a:ext cx="4663440" cy="384721"/>
          </a:xfrm>
          <a:prstGeom prst="rect">
            <a:avLst/>
          </a:prstGeom>
          <a:noFill/>
        </p:spPr>
        <p:txBody>
          <a:bodyPr wrap="square">
            <a:spAutoFit/>
          </a:bodyPr>
          <a:lstStyle/>
          <a:p>
            <a:pPr>
              <a:spcAft>
                <a:spcPts val="1200"/>
              </a:spcAft>
              <a:defRPr sz="1900" b="1">
                <a:solidFill>
                  <a:srgbClr val="2B4431"/>
                </a:solidFill>
                <a:latin typeface="Aptos Slab"/>
              </a:defRPr>
            </a:pPr>
            <a:r>
              <a:rPr sz="1900" dirty="0"/>
              <a:t>Messages + non-verbal cues →</a:t>
            </a:r>
          </a:p>
        </p:txBody>
      </p:sp>
      <p:sp>
        <p:nvSpPr>
          <p:cNvPr id="9" name="TextBox 8"/>
          <p:cNvSpPr txBox="1"/>
          <p:nvPr/>
        </p:nvSpPr>
        <p:spPr>
          <a:xfrm>
            <a:off x="3750627" y="3063241"/>
            <a:ext cx="4663440" cy="384721"/>
          </a:xfrm>
          <a:prstGeom prst="rect">
            <a:avLst/>
          </a:prstGeom>
          <a:noFill/>
        </p:spPr>
        <p:txBody>
          <a:bodyPr wrap="square">
            <a:spAutoFit/>
          </a:bodyPr>
          <a:lstStyle/>
          <a:p>
            <a:pPr>
              <a:spcAft>
                <a:spcPts val="1200"/>
              </a:spcAft>
              <a:defRPr sz="1900" b="1">
                <a:solidFill>
                  <a:srgbClr val="2B4431"/>
                </a:solidFill>
                <a:latin typeface="Aptos Slab"/>
              </a:defRPr>
            </a:pPr>
            <a:r>
              <a:rPr sz="1900"/>
              <a:t>← Feedback + non-verbal cues</a:t>
            </a:r>
          </a:p>
        </p:txBody>
      </p:sp>
      <p:sp>
        <p:nvSpPr>
          <p:cNvPr id="10" name="TextBox 9"/>
          <p:cNvSpPr txBox="1"/>
          <p:nvPr/>
        </p:nvSpPr>
        <p:spPr>
          <a:xfrm>
            <a:off x="1098868" y="1325881"/>
            <a:ext cx="10058400" cy="384721"/>
          </a:xfrm>
          <a:prstGeom prst="rect">
            <a:avLst/>
          </a:prstGeom>
          <a:noFill/>
        </p:spPr>
        <p:txBody>
          <a:bodyPr wrap="square">
            <a:spAutoFit/>
          </a:bodyPr>
          <a:lstStyle/>
          <a:p>
            <a:pPr>
              <a:spcAft>
                <a:spcPts val="1200"/>
              </a:spcAft>
              <a:defRPr sz="1900" b="0">
                <a:solidFill>
                  <a:srgbClr val="2B4431"/>
                </a:solidFill>
                <a:latin typeface="Aptos Slab"/>
              </a:defRPr>
            </a:pPr>
            <a:r>
              <a:rPr sz="1900"/>
              <a:t>Shared context: emotions • culture • environment • relationship</a:t>
            </a:r>
          </a:p>
        </p:txBody>
      </p:sp>
      <p:sp>
        <p:nvSpPr>
          <p:cNvPr id="11" name="TextBox 10"/>
          <p:cNvSpPr txBox="1"/>
          <p:nvPr/>
        </p:nvSpPr>
        <p:spPr>
          <a:xfrm>
            <a:off x="1098868" y="4069080"/>
            <a:ext cx="10058400" cy="1692771"/>
          </a:xfrm>
          <a:prstGeom prst="rect">
            <a:avLst/>
          </a:prstGeom>
          <a:noFill/>
        </p:spPr>
        <p:txBody>
          <a:bodyPr wrap="square">
            <a:spAutoFit/>
          </a:bodyPr>
          <a:lstStyle/>
          <a:p>
            <a:pPr>
              <a:spcAft>
                <a:spcPts val="1200"/>
              </a:spcAft>
              <a:defRPr sz="2100" b="0">
                <a:solidFill>
                  <a:srgbClr val="2B4431"/>
                </a:solidFill>
                <a:latin typeface="Aptos Slab"/>
              </a:defRPr>
            </a:pPr>
            <a:r>
              <a:rPr sz="2100" dirty="0"/>
              <a:t>Both people continuously </a:t>
            </a:r>
            <a:r>
              <a:rPr sz="2100" b="1" dirty="0"/>
              <a:t>interpret</a:t>
            </a:r>
            <a:r>
              <a:rPr sz="2100" dirty="0"/>
              <a:t> and </a:t>
            </a:r>
            <a:r>
              <a:rPr sz="2100" b="1" dirty="0"/>
              <a:t>respond</a:t>
            </a:r>
            <a:r>
              <a:rPr sz="2100" dirty="0"/>
              <a:t>.</a:t>
            </a:r>
            <a:endParaRPr lang="en-GB" sz="2100" dirty="0"/>
          </a:p>
          <a:p>
            <a:pPr>
              <a:spcAft>
                <a:spcPts val="1200"/>
              </a:spcAft>
              <a:defRPr sz="2100" b="0">
                <a:solidFill>
                  <a:srgbClr val="2B4431"/>
                </a:solidFill>
                <a:latin typeface="Aptos Slab"/>
              </a:defRPr>
            </a:pPr>
            <a:endParaRPr sz="2100" dirty="0"/>
          </a:p>
          <a:p>
            <a:pPr>
              <a:spcAft>
                <a:spcPts val="1200"/>
              </a:spcAft>
              <a:defRPr sz="2100" b="0">
                <a:solidFill>
                  <a:srgbClr val="2B4431"/>
                </a:solidFill>
                <a:latin typeface="Aptos Slab"/>
              </a:defRPr>
            </a:pPr>
            <a:r>
              <a:rPr lang="en-GB" sz="2100" dirty="0"/>
              <a:t>Takes into account n</a:t>
            </a:r>
            <a:r>
              <a:rPr sz="2100" dirty="0" err="1"/>
              <a:t>oise</a:t>
            </a:r>
            <a:r>
              <a:rPr sz="2100" dirty="0"/>
              <a:t> and barriers: interruptions, anxiety, language differences or distractions.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0188061-8E90-5EBA-51A6-A58D0DFAD103}"/>
              </a:ext>
            </a:extLst>
          </p:cNvPr>
          <p:cNvSpPr>
            <a:spLocks noGrp="1"/>
          </p:cNvSpPr>
          <p:nvPr>
            <p:ph type="title"/>
          </p:nvPr>
        </p:nvSpPr>
        <p:spPr>
          <a:xfrm>
            <a:off x="731520" y="731520"/>
            <a:ext cx="5303520" cy="4023360"/>
          </a:xfrm>
        </p:spPr>
        <p:txBody>
          <a:bodyPr anchor="ctr">
            <a:normAutofit/>
          </a:bodyPr>
          <a:lstStyle/>
          <a:p>
            <a:r>
              <a:rPr lang="en-GB" sz="3600" u="sng" dirty="0"/>
              <a:t>Transactional communication model</a:t>
            </a:r>
          </a:p>
        </p:txBody>
      </p:sp>
      <p:sp>
        <p:nvSpPr>
          <p:cNvPr id="5" name="Subtitle 4">
            <a:extLst>
              <a:ext uri="{FF2B5EF4-FFF2-40B4-BE49-F238E27FC236}">
                <a16:creationId xmlns:a16="http://schemas.microsoft.com/office/drawing/2014/main" id="{D3E3508B-250D-F043-6567-5FB5EB8FB017}"/>
              </a:ext>
            </a:extLst>
          </p:cNvPr>
          <p:cNvSpPr>
            <a:spLocks noGrp="1"/>
          </p:cNvSpPr>
          <p:nvPr>
            <p:ph idx="1"/>
          </p:nvPr>
        </p:nvSpPr>
        <p:spPr>
          <a:xfrm>
            <a:off x="6099048" y="731519"/>
            <a:ext cx="5303520" cy="4493623"/>
          </a:xfrm>
        </p:spPr>
        <p:txBody>
          <a:bodyPr anchor="ctr">
            <a:noAutofit/>
          </a:bodyPr>
          <a:lstStyle/>
          <a:p>
            <a:pPr marL="342900" indent="-342900">
              <a:lnSpc>
                <a:spcPct val="90000"/>
              </a:lnSpc>
              <a:buFont typeface="Wingdings" panose="05000000000000000000" pitchFamily="2" charset="2"/>
              <a:buChar char="q"/>
            </a:pPr>
            <a:r>
              <a:rPr lang="en-GB" dirty="0"/>
              <a:t>Communication includes verbal and nonverbal messages</a:t>
            </a:r>
          </a:p>
          <a:p>
            <a:pPr marL="342900" indent="-342900">
              <a:lnSpc>
                <a:spcPct val="90000"/>
              </a:lnSpc>
              <a:buFont typeface="Wingdings" panose="05000000000000000000" pitchFamily="2" charset="2"/>
              <a:buChar char="q"/>
            </a:pPr>
            <a:r>
              <a:rPr lang="en-GB" dirty="0"/>
              <a:t>Feedback happens </a:t>
            </a:r>
            <a:r>
              <a:rPr lang="en-GB" b="1" dirty="0"/>
              <a:t>continuously </a:t>
            </a:r>
            <a:r>
              <a:rPr lang="en-GB" dirty="0"/>
              <a:t>through </a:t>
            </a:r>
            <a:r>
              <a:rPr lang="en-GB" b="1" dirty="0"/>
              <a:t>words</a:t>
            </a:r>
            <a:r>
              <a:rPr lang="en-GB" dirty="0"/>
              <a:t>, </a:t>
            </a:r>
            <a:r>
              <a:rPr lang="en-GB" b="1" dirty="0"/>
              <a:t>facial expressions</a:t>
            </a:r>
            <a:r>
              <a:rPr lang="en-GB" dirty="0"/>
              <a:t>, </a:t>
            </a:r>
            <a:r>
              <a:rPr lang="en-GB" b="1" dirty="0"/>
              <a:t>gestures</a:t>
            </a:r>
            <a:r>
              <a:rPr lang="en-GB" dirty="0"/>
              <a:t> and </a:t>
            </a:r>
            <a:r>
              <a:rPr lang="en-GB" b="1" dirty="0"/>
              <a:t>body language</a:t>
            </a:r>
          </a:p>
          <a:p>
            <a:pPr marL="342900" indent="-342900">
              <a:lnSpc>
                <a:spcPct val="90000"/>
              </a:lnSpc>
              <a:buFont typeface="Wingdings" panose="05000000000000000000" pitchFamily="2" charset="2"/>
              <a:buChar char="q"/>
            </a:pPr>
            <a:r>
              <a:rPr lang="en-GB" dirty="0"/>
              <a:t>Both people  influence how the conversation develops</a:t>
            </a:r>
          </a:p>
          <a:p>
            <a:pPr marL="342900" indent="-342900">
              <a:lnSpc>
                <a:spcPct val="90000"/>
              </a:lnSpc>
              <a:buFont typeface="Wingdings" panose="05000000000000000000" pitchFamily="2" charset="2"/>
              <a:buChar char="q"/>
            </a:pPr>
            <a:r>
              <a:rPr lang="en-GB" dirty="0"/>
              <a:t>Communication is affected by emotions, environment, culture and previous experiences. </a:t>
            </a:r>
          </a:p>
          <a:p>
            <a:pPr marL="342900" indent="-342900">
              <a:lnSpc>
                <a:spcPct val="90000"/>
              </a:lnSpc>
              <a:buFont typeface="Wingdings" panose="05000000000000000000" pitchFamily="2" charset="2"/>
              <a:buChar char="q"/>
            </a:pPr>
            <a:r>
              <a:rPr lang="en-GB" dirty="0"/>
              <a:t>Communication is not simply about giving information. It is about creating a shared understanding.</a:t>
            </a:r>
          </a:p>
        </p:txBody>
      </p:sp>
    </p:spTree>
    <p:extLst>
      <p:ext uri="{BB962C8B-B14F-4D97-AF65-F5344CB8AC3E}">
        <p14:creationId xmlns:p14="http://schemas.microsoft.com/office/powerpoint/2010/main" val="413394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2D74ACB-7212-9E9A-5E08-662F5183DB06}"/>
              </a:ext>
            </a:extLst>
          </p:cNvPr>
          <p:cNvSpPr>
            <a:spLocks noGrp="1"/>
          </p:cNvSpPr>
          <p:nvPr>
            <p:ph type="title"/>
          </p:nvPr>
        </p:nvSpPr>
        <p:spPr/>
        <p:txBody>
          <a:bodyPr>
            <a:normAutofit/>
          </a:bodyPr>
          <a:lstStyle/>
          <a:p>
            <a:r>
              <a:rPr lang="en-GB" sz="2800" u="sng" dirty="0"/>
              <a:t>Benefits of Transactional model</a:t>
            </a:r>
          </a:p>
        </p:txBody>
      </p:sp>
      <p:sp>
        <p:nvSpPr>
          <p:cNvPr id="12" name="Content Placeholder 11">
            <a:extLst>
              <a:ext uri="{FF2B5EF4-FFF2-40B4-BE49-F238E27FC236}">
                <a16:creationId xmlns:a16="http://schemas.microsoft.com/office/drawing/2014/main" id="{5BEB7342-3499-C4FC-9402-8B1489479585}"/>
              </a:ext>
            </a:extLst>
          </p:cNvPr>
          <p:cNvSpPr>
            <a:spLocks noGrp="1"/>
          </p:cNvSpPr>
          <p:nvPr>
            <p:ph idx="1"/>
          </p:nvPr>
        </p:nvSpPr>
        <p:spPr>
          <a:solidFill>
            <a:schemeClr val="bg1"/>
          </a:solidFill>
        </p:spPr>
        <p:txBody>
          <a:bodyPr>
            <a:normAutofit/>
          </a:bodyPr>
          <a:lstStyle/>
          <a:p>
            <a:pPr>
              <a:buFont typeface="Wingdings" panose="05000000000000000000" pitchFamily="2" charset="2"/>
              <a:buChar char="q"/>
            </a:pPr>
            <a:r>
              <a:rPr lang="en-GB" sz="2000" dirty="0"/>
              <a:t>Builds trust, rapport, and therapeutic relationships.</a:t>
            </a:r>
          </a:p>
          <a:p>
            <a:pPr>
              <a:buFont typeface="Wingdings" panose="05000000000000000000" pitchFamily="2" charset="2"/>
              <a:buChar char="q"/>
            </a:pPr>
            <a:r>
              <a:rPr lang="en-GB" sz="2000" dirty="0"/>
              <a:t>Encourages patient participation and shared decision-making.</a:t>
            </a:r>
          </a:p>
          <a:p>
            <a:pPr>
              <a:buFont typeface="Wingdings" panose="05000000000000000000" pitchFamily="2" charset="2"/>
              <a:buChar char="q"/>
            </a:pPr>
            <a:r>
              <a:rPr lang="en-GB" sz="2000" dirty="0"/>
              <a:t>Helps professionals notice distress and misunderstandings early</a:t>
            </a:r>
          </a:p>
          <a:p>
            <a:pPr>
              <a:buFont typeface="Wingdings" panose="05000000000000000000" pitchFamily="2" charset="2"/>
              <a:buChar char="q"/>
            </a:pPr>
            <a:r>
              <a:rPr lang="en-GB" sz="2000" dirty="0"/>
              <a:t>Allows explanations to be adapted to individual needs</a:t>
            </a:r>
          </a:p>
          <a:p>
            <a:pPr>
              <a:buFont typeface="Wingdings" panose="05000000000000000000" pitchFamily="2" charset="2"/>
              <a:buChar char="q"/>
            </a:pPr>
            <a:r>
              <a:rPr lang="en-GB" sz="2000" dirty="0"/>
              <a:t>Supports empathy, dignity and person-centred care.</a:t>
            </a:r>
          </a:p>
        </p:txBody>
      </p:sp>
    </p:spTree>
    <p:extLst>
      <p:ext uri="{BB962C8B-B14F-4D97-AF65-F5344CB8AC3E}">
        <p14:creationId xmlns:p14="http://schemas.microsoft.com/office/powerpoint/2010/main" val="1659246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C29DD-6491-7C4A-B2DF-3637066778D7}"/>
              </a:ext>
            </a:extLst>
          </p:cNvPr>
          <p:cNvSpPr>
            <a:spLocks noGrp="1"/>
          </p:cNvSpPr>
          <p:nvPr>
            <p:ph type="title"/>
          </p:nvPr>
        </p:nvSpPr>
        <p:spPr>
          <a:xfrm>
            <a:off x="789432" y="731520"/>
            <a:ext cx="4937760" cy="4023360"/>
          </a:xfrm>
          <a:solidFill>
            <a:schemeClr val="bg1"/>
          </a:solidFill>
        </p:spPr>
        <p:txBody>
          <a:bodyPr>
            <a:normAutofit fontScale="90000"/>
          </a:bodyPr>
          <a:lstStyle/>
          <a:p>
            <a:pPr marL="742950" indent="-742950" algn="l">
              <a:lnSpc>
                <a:spcPct val="150000"/>
              </a:lnSpc>
              <a:buFont typeface="+mj-lt"/>
              <a:buAutoNum type="arabicPeriod"/>
            </a:pP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2200" b="1" u="sng" dirty="0"/>
              <a:t>Strengths</a:t>
            </a:r>
            <a:br>
              <a:rPr lang="en-GB" sz="1600" b="1" dirty="0"/>
            </a:br>
            <a:r>
              <a:rPr lang="en-GB" sz="1600" b="1" dirty="0"/>
              <a:t>-</a:t>
            </a:r>
            <a:r>
              <a:rPr lang="en-GB" sz="2000" dirty="0">
                <a:latin typeface="+mn-lt"/>
              </a:rPr>
              <a:t>Recognises verbal and non-verbal messages – active listening </a:t>
            </a:r>
            <a:br>
              <a:rPr lang="en-GB" sz="2000" dirty="0">
                <a:latin typeface="+mn-lt"/>
              </a:rPr>
            </a:br>
            <a:r>
              <a:rPr lang="en-GB" sz="2000" dirty="0">
                <a:latin typeface="+mn-lt"/>
              </a:rPr>
              <a:t>-Encourages responsiveness and</a:t>
            </a:r>
            <a:br>
              <a:rPr lang="en-GB" sz="2000" dirty="0">
                <a:latin typeface="+mn-lt"/>
              </a:rPr>
            </a:br>
            <a:r>
              <a:rPr lang="en-GB" sz="2000" dirty="0">
                <a:latin typeface="+mn-lt"/>
              </a:rPr>
              <a:t>-Supports shared decision making</a:t>
            </a:r>
            <a:br>
              <a:rPr lang="en-GB" sz="2000" dirty="0">
                <a:latin typeface="+mn-lt"/>
              </a:rPr>
            </a:br>
            <a:r>
              <a:rPr lang="en-GB" sz="2000" dirty="0">
                <a:latin typeface="+mn-lt"/>
              </a:rPr>
              <a:t>-Recognises emotions and context</a:t>
            </a:r>
            <a:br>
              <a:rPr lang="en-GB" sz="2000" dirty="0">
                <a:latin typeface="+mn-lt"/>
              </a:rPr>
            </a:br>
            <a:r>
              <a:rPr lang="en-GB" sz="2000" dirty="0">
                <a:latin typeface="+mn-lt"/>
              </a:rPr>
              <a:t>-Encourages relationship building </a:t>
            </a: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02E28C37-5788-41BA-F5C5-5C0FABD44DD2}"/>
              </a:ext>
            </a:extLst>
          </p:cNvPr>
          <p:cNvSpPr>
            <a:spLocks noGrp="1"/>
          </p:cNvSpPr>
          <p:nvPr>
            <p:ph idx="1"/>
          </p:nvPr>
        </p:nvSpPr>
        <p:spPr>
          <a:solidFill>
            <a:schemeClr val="bg1"/>
          </a:solidFill>
        </p:spPr>
        <p:txBody>
          <a:bodyPr/>
          <a:lstStyle/>
          <a:p>
            <a:r>
              <a:rPr lang="en-GB" sz="2000" b="1" u="sng" dirty="0">
                <a:latin typeface="+mj-lt"/>
              </a:rPr>
              <a:t>Weaknesses </a:t>
            </a:r>
          </a:p>
          <a:p>
            <a:r>
              <a:rPr lang="en-GB" dirty="0"/>
              <a:t>Body language can be misinterpreted</a:t>
            </a:r>
          </a:p>
          <a:p>
            <a:r>
              <a:rPr lang="en-GB" dirty="0"/>
              <a:t>Communication can be complex</a:t>
            </a:r>
          </a:p>
          <a:p>
            <a:r>
              <a:rPr lang="en-GB" dirty="0"/>
              <a:t>Requires professional self awareness</a:t>
            </a:r>
          </a:p>
          <a:p>
            <a:r>
              <a:rPr lang="en-GB" dirty="0"/>
              <a:t>Cultural differences many affect interpretations</a:t>
            </a:r>
          </a:p>
          <a:p>
            <a:r>
              <a:rPr lang="en-GB" dirty="0"/>
              <a:t>Time pressures can limit exploration. </a:t>
            </a:r>
          </a:p>
        </p:txBody>
      </p:sp>
    </p:spTree>
    <p:extLst>
      <p:ext uri="{BB962C8B-B14F-4D97-AF65-F5344CB8AC3E}">
        <p14:creationId xmlns:p14="http://schemas.microsoft.com/office/powerpoint/2010/main" val="4098802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F2624-F7B7-4518-6DD2-D13BCB38BE7F}"/>
              </a:ext>
            </a:extLst>
          </p:cNvPr>
          <p:cNvSpPr>
            <a:spLocks noGrp="1"/>
          </p:cNvSpPr>
          <p:nvPr>
            <p:ph type="title"/>
          </p:nvPr>
        </p:nvSpPr>
        <p:spPr>
          <a:xfrm>
            <a:off x="731520" y="731520"/>
            <a:ext cx="4937760" cy="4613366"/>
          </a:xfrm>
        </p:spPr>
        <p:txBody>
          <a:bodyPr>
            <a:normAutofit fontScale="90000"/>
          </a:bodyPr>
          <a:lstStyle/>
          <a:p>
            <a:pPr marL="571500" indent="-571500" algn="l">
              <a:lnSpc>
                <a:spcPct val="150000"/>
              </a:lnSpc>
              <a:buFont typeface="+mj-lt"/>
              <a:buAutoNum type="arabicPeriod"/>
            </a:pPr>
            <a:br>
              <a:rPr lang="en-GB" sz="2000" dirty="0"/>
            </a:br>
            <a:br>
              <a:rPr lang="en-GB" sz="2000" dirty="0"/>
            </a:br>
            <a:br>
              <a:rPr lang="en-GB" sz="2000" dirty="0"/>
            </a:br>
            <a:br>
              <a:rPr lang="en-GB" sz="2000" dirty="0"/>
            </a:br>
            <a:r>
              <a:rPr lang="en-GB" sz="1800" b="1" u="sng" dirty="0"/>
              <a:t>Interactive model </a:t>
            </a:r>
            <a:br>
              <a:rPr lang="en-GB" sz="1800" dirty="0"/>
            </a:br>
            <a:r>
              <a:rPr lang="en-GB" sz="1800" dirty="0"/>
              <a:t>Focuses on messages and feedback</a:t>
            </a:r>
            <a:br>
              <a:rPr lang="en-GB" sz="1800" dirty="0"/>
            </a:br>
            <a:r>
              <a:rPr lang="en-GB" sz="1800" dirty="0"/>
              <a:t>-Communication happens in turns.</a:t>
            </a:r>
            <a:br>
              <a:rPr lang="en-GB" sz="1800" dirty="0"/>
            </a:br>
            <a:r>
              <a:rPr lang="en-GB" sz="1800" dirty="0"/>
              <a:t>-Checks understanding through feedback</a:t>
            </a:r>
            <a:br>
              <a:rPr lang="en-GB" sz="1800" dirty="0"/>
            </a:br>
            <a:r>
              <a:rPr lang="en-GB" sz="1800" dirty="0"/>
              <a:t>-useful for giving information and asking questions. </a:t>
            </a:r>
            <a:br>
              <a:rPr lang="en-GB" sz="1800" dirty="0"/>
            </a:br>
            <a:br>
              <a:rPr lang="en-GB" dirty="0"/>
            </a:br>
            <a:endParaRPr lang="en-GB" dirty="0"/>
          </a:p>
        </p:txBody>
      </p:sp>
      <p:sp>
        <p:nvSpPr>
          <p:cNvPr id="3" name="Content Placeholder 2">
            <a:extLst>
              <a:ext uri="{FF2B5EF4-FFF2-40B4-BE49-F238E27FC236}">
                <a16:creationId xmlns:a16="http://schemas.microsoft.com/office/drawing/2014/main" id="{B797D5A6-8768-17E9-27E6-D35597716218}"/>
              </a:ext>
            </a:extLst>
          </p:cNvPr>
          <p:cNvSpPr>
            <a:spLocks noGrp="1"/>
          </p:cNvSpPr>
          <p:nvPr>
            <p:ph idx="1"/>
          </p:nvPr>
        </p:nvSpPr>
        <p:spPr>
          <a:xfrm>
            <a:off x="6099048" y="731520"/>
            <a:ext cx="5303520" cy="4972594"/>
          </a:xfrm>
        </p:spPr>
        <p:txBody>
          <a:bodyPr/>
          <a:lstStyle/>
          <a:p>
            <a:r>
              <a:rPr lang="en-GB" b="1" u="sng" dirty="0">
                <a:latin typeface="+mj-lt"/>
              </a:rPr>
              <a:t>Transactional model </a:t>
            </a:r>
            <a:r>
              <a:rPr lang="en-GB" dirty="0">
                <a:latin typeface="+mj-lt"/>
              </a:rPr>
              <a:t>communication happens simultaneously</a:t>
            </a:r>
          </a:p>
          <a:p>
            <a:r>
              <a:rPr lang="en-GB" dirty="0">
                <a:latin typeface="+mj-lt"/>
              </a:rPr>
              <a:t>Focuses on shared meaning and relationships</a:t>
            </a:r>
          </a:p>
          <a:p>
            <a:r>
              <a:rPr lang="en-GB" dirty="0">
                <a:latin typeface="+mj-lt"/>
              </a:rPr>
              <a:t>Both communicate verbally and non-verbally</a:t>
            </a:r>
          </a:p>
          <a:p>
            <a:r>
              <a:rPr lang="en-GB" dirty="0">
                <a:latin typeface="+mj-lt"/>
              </a:rPr>
              <a:t>Recognises emotions, culture, environment and past experiences</a:t>
            </a:r>
          </a:p>
          <a:p>
            <a:r>
              <a:rPr lang="en-GB" dirty="0">
                <a:latin typeface="+mj-lt"/>
              </a:rPr>
              <a:t>Useful for sensitive, emotional and complex conversations </a:t>
            </a:r>
          </a:p>
        </p:txBody>
      </p:sp>
    </p:spTree>
    <p:extLst>
      <p:ext uri="{BB962C8B-B14F-4D97-AF65-F5344CB8AC3E}">
        <p14:creationId xmlns:p14="http://schemas.microsoft.com/office/powerpoint/2010/main" val="3797537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E6B3C03-40FF-E16A-16F6-99737AD51C9D}"/>
              </a:ext>
            </a:extLst>
          </p:cNvPr>
          <p:cNvSpPr>
            <a:spLocks noGrp="1"/>
          </p:cNvSpPr>
          <p:nvPr>
            <p:ph type="title"/>
          </p:nvPr>
        </p:nvSpPr>
        <p:spPr>
          <a:xfrm>
            <a:off x="789432" y="742406"/>
            <a:ext cx="5205550" cy="4145280"/>
          </a:xfrm>
          <a:solidFill>
            <a:schemeClr val="bg1"/>
          </a:solidFill>
        </p:spPr>
        <p:txBody>
          <a:bodyPr>
            <a:normAutofit/>
          </a:bodyPr>
          <a:lstStyle/>
          <a:p>
            <a:pPr>
              <a:lnSpc>
                <a:spcPct val="150000"/>
              </a:lnSpc>
            </a:pPr>
            <a:r>
              <a:rPr lang="en-GB" sz="1800" b="1" dirty="0"/>
              <a:t>Body language </a:t>
            </a:r>
            <a:r>
              <a:rPr lang="en-GB" sz="1800" dirty="0"/>
              <a:t>is a form of </a:t>
            </a:r>
            <a:r>
              <a:rPr lang="en-GB" sz="1800" b="1" dirty="0"/>
              <a:t>non- verbal </a:t>
            </a:r>
            <a:r>
              <a:rPr lang="en-GB" sz="1800" dirty="0"/>
              <a:t>communication that can help the health care professional understand how a person may be feeling, even when they </a:t>
            </a:r>
            <a:r>
              <a:rPr lang="en-GB" sz="1800" b="1" dirty="0"/>
              <a:t>do not </a:t>
            </a:r>
            <a:r>
              <a:rPr lang="en-GB" sz="1800" dirty="0"/>
              <a:t>express their </a:t>
            </a:r>
            <a:r>
              <a:rPr lang="en-GB" sz="1800" b="1" dirty="0"/>
              <a:t>emotions verbally</a:t>
            </a:r>
            <a:r>
              <a:rPr lang="en-GB" sz="2000" dirty="0">
                <a:latin typeface="Abadi" panose="020B0604020104020204" pitchFamily="34" charset="0"/>
              </a:rPr>
              <a:t>.  </a:t>
            </a:r>
          </a:p>
        </p:txBody>
      </p:sp>
      <p:sp>
        <p:nvSpPr>
          <p:cNvPr id="5" name="Content Placeholder 4">
            <a:extLst>
              <a:ext uri="{FF2B5EF4-FFF2-40B4-BE49-F238E27FC236}">
                <a16:creationId xmlns:a16="http://schemas.microsoft.com/office/drawing/2014/main" id="{B811B3E9-2B84-D1D0-13C7-93D2D84A75F8}"/>
              </a:ext>
            </a:extLst>
          </p:cNvPr>
          <p:cNvSpPr>
            <a:spLocks noGrp="1"/>
          </p:cNvSpPr>
          <p:nvPr>
            <p:ph idx="1"/>
          </p:nvPr>
        </p:nvSpPr>
        <p:spPr>
          <a:xfrm>
            <a:off x="6099048" y="731520"/>
            <a:ext cx="5303520" cy="4156166"/>
          </a:xfrm>
          <a:solidFill>
            <a:schemeClr val="bg1"/>
          </a:solidFill>
        </p:spPr>
        <p:txBody>
          <a:bodyPr/>
          <a:lstStyle/>
          <a:p>
            <a:pPr>
              <a:buFont typeface="+mj-lt"/>
              <a:buAutoNum type="arabicPeriod"/>
            </a:pPr>
            <a:r>
              <a:rPr lang="en-GB" b="1" dirty="0"/>
              <a:t>Observe</a:t>
            </a:r>
            <a:r>
              <a:rPr lang="en-GB" dirty="0"/>
              <a:t>:- Notice facial expressions, postures, gestures, and eye contact and if they change after you engage in conversation with someone. </a:t>
            </a:r>
          </a:p>
          <a:p>
            <a:pPr>
              <a:buFont typeface="+mj-lt"/>
              <a:buAutoNum type="arabicPeriod"/>
            </a:pPr>
            <a:r>
              <a:rPr lang="en-GB" b="1" dirty="0"/>
              <a:t>Listen:</a:t>
            </a:r>
            <a:r>
              <a:rPr lang="en-GB" dirty="0"/>
              <a:t>- Consider whether verbal or non-verbal communication appear consistent.</a:t>
            </a:r>
          </a:p>
          <a:p>
            <a:pPr>
              <a:buFont typeface="+mj-lt"/>
              <a:buAutoNum type="arabicPeriod"/>
            </a:pPr>
            <a:r>
              <a:rPr lang="en-GB" b="1" dirty="0"/>
              <a:t>Explore</a:t>
            </a:r>
            <a:r>
              <a:rPr lang="en-GB" dirty="0"/>
              <a:t>:- gently ask questions rather than make assumptions</a:t>
            </a:r>
          </a:p>
          <a:p>
            <a:pPr>
              <a:buFont typeface="+mj-lt"/>
              <a:buAutoNum type="arabicPeriod"/>
            </a:pPr>
            <a:r>
              <a:rPr lang="en-GB" b="1" dirty="0"/>
              <a:t>Respond :</a:t>
            </a:r>
            <a:r>
              <a:rPr lang="en-GB" dirty="0"/>
              <a:t>- with empathy, reassurance and in a non-judgemental way. </a:t>
            </a:r>
          </a:p>
        </p:txBody>
      </p:sp>
    </p:spTree>
    <p:extLst>
      <p:ext uri="{BB962C8B-B14F-4D97-AF65-F5344CB8AC3E}">
        <p14:creationId xmlns:p14="http://schemas.microsoft.com/office/powerpoint/2010/main" val="2718030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08274B-FEC7-09EE-A5EF-C325CFF126E3}"/>
              </a:ext>
            </a:extLst>
          </p:cNvPr>
          <p:cNvSpPr>
            <a:spLocks noGrp="1"/>
          </p:cNvSpPr>
          <p:nvPr>
            <p:ph type="title"/>
          </p:nvPr>
        </p:nvSpPr>
        <p:spPr>
          <a:xfrm>
            <a:off x="731520" y="731520"/>
            <a:ext cx="10698480" cy="661851"/>
          </a:xfrm>
        </p:spPr>
        <p:txBody>
          <a:bodyPr/>
          <a:lstStyle/>
          <a:p>
            <a:r>
              <a:rPr lang="en-GB" dirty="0"/>
              <a:t>How can we read body language</a:t>
            </a:r>
          </a:p>
        </p:txBody>
      </p:sp>
      <p:pic>
        <p:nvPicPr>
          <p:cNvPr id="8" name="Content Placeholder 7">
            <a:extLst>
              <a:ext uri="{FF2B5EF4-FFF2-40B4-BE49-F238E27FC236}">
                <a16:creationId xmlns:a16="http://schemas.microsoft.com/office/drawing/2014/main" id="{1B2C31D3-9566-F0DF-73D0-63269FD1C14D}"/>
              </a:ext>
            </a:extLst>
          </p:cNvPr>
          <p:cNvPicPr>
            <a:picLocks noGrp="1" noChangeAspect="1"/>
          </p:cNvPicPr>
          <p:nvPr>
            <p:ph sz="half" idx="1"/>
          </p:nvPr>
        </p:nvPicPr>
        <p:blipFill>
          <a:blip r:embed="rId2"/>
          <a:stretch>
            <a:fillRect/>
          </a:stretch>
        </p:blipFill>
        <p:spPr>
          <a:xfrm>
            <a:off x="1645455" y="2378075"/>
            <a:ext cx="3019403" cy="2011363"/>
          </a:xfrm>
          <a:prstGeom prst="rect">
            <a:avLst/>
          </a:prstGeom>
        </p:spPr>
      </p:pic>
      <p:pic>
        <p:nvPicPr>
          <p:cNvPr id="10" name="Content Placeholder 9">
            <a:extLst>
              <a:ext uri="{FF2B5EF4-FFF2-40B4-BE49-F238E27FC236}">
                <a16:creationId xmlns:a16="http://schemas.microsoft.com/office/drawing/2014/main" id="{0DCC98E9-DAF0-DE72-1B35-9C5259851AF4}"/>
              </a:ext>
            </a:extLst>
          </p:cNvPr>
          <p:cNvPicPr>
            <a:picLocks noGrp="1" noChangeAspect="1"/>
          </p:cNvPicPr>
          <p:nvPr>
            <p:ph sz="half" idx="2"/>
          </p:nvPr>
        </p:nvPicPr>
        <p:blipFill>
          <a:blip r:embed="rId3"/>
          <a:stretch>
            <a:fillRect/>
          </a:stretch>
        </p:blipFill>
        <p:spPr>
          <a:xfrm>
            <a:off x="7123849" y="2378075"/>
            <a:ext cx="3017044" cy="2011363"/>
          </a:xfrm>
          <a:prstGeom prst="rect">
            <a:avLst/>
          </a:prstGeom>
        </p:spPr>
      </p:pic>
      <p:sp>
        <p:nvSpPr>
          <p:cNvPr id="12" name="TextBox 11">
            <a:extLst>
              <a:ext uri="{FF2B5EF4-FFF2-40B4-BE49-F238E27FC236}">
                <a16:creationId xmlns:a16="http://schemas.microsoft.com/office/drawing/2014/main" id="{14F53D2E-0AC2-9DE0-A79C-4CAF3F4EBBD5}"/>
              </a:ext>
            </a:extLst>
          </p:cNvPr>
          <p:cNvSpPr txBox="1"/>
          <p:nvPr/>
        </p:nvSpPr>
        <p:spPr>
          <a:xfrm>
            <a:off x="1645455" y="1861457"/>
            <a:ext cx="3019403" cy="369332"/>
          </a:xfrm>
          <a:prstGeom prst="rect">
            <a:avLst/>
          </a:prstGeom>
          <a:noFill/>
        </p:spPr>
        <p:txBody>
          <a:bodyPr wrap="square" rtlCol="0">
            <a:spAutoFit/>
          </a:bodyPr>
          <a:lstStyle/>
          <a:p>
            <a:r>
              <a:rPr lang="en-GB" dirty="0"/>
              <a:t>Closed posture </a:t>
            </a:r>
          </a:p>
        </p:txBody>
      </p:sp>
      <p:sp>
        <p:nvSpPr>
          <p:cNvPr id="13" name="TextBox 12">
            <a:extLst>
              <a:ext uri="{FF2B5EF4-FFF2-40B4-BE49-F238E27FC236}">
                <a16:creationId xmlns:a16="http://schemas.microsoft.com/office/drawing/2014/main" id="{D28C9497-6812-5915-755C-F1343186EA32}"/>
              </a:ext>
            </a:extLst>
          </p:cNvPr>
          <p:cNvSpPr txBox="1"/>
          <p:nvPr/>
        </p:nvSpPr>
        <p:spPr>
          <a:xfrm>
            <a:off x="7260771" y="1970314"/>
            <a:ext cx="2754086" cy="369332"/>
          </a:xfrm>
          <a:prstGeom prst="rect">
            <a:avLst/>
          </a:prstGeom>
          <a:noFill/>
        </p:spPr>
        <p:txBody>
          <a:bodyPr wrap="square" rtlCol="0">
            <a:spAutoFit/>
          </a:bodyPr>
          <a:lstStyle/>
          <a:p>
            <a:r>
              <a:rPr lang="en-GB" dirty="0"/>
              <a:t>Open posture </a:t>
            </a:r>
          </a:p>
        </p:txBody>
      </p:sp>
    </p:spTree>
    <p:extLst>
      <p:ext uri="{BB962C8B-B14F-4D97-AF65-F5344CB8AC3E}">
        <p14:creationId xmlns:p14="http://schemas.microsoft.com/office/powerpoint/2010/main" val="398119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4F52BCA-D7A4-C746-F5EE-B4F8485BCA71}"/>
              </a:ext>
            </a:extLst>
          </p:cNvPr>
          <p:cNvSpPr>
            <a:spLocks noGrp="1"/>
          </p:cNvSpPr>
          <p:nvPr>
            <p:ph type="title"/>
          </p:nvPr>
        </p:nvSpPr>
        <p:spPr/>
        <p:txBody>
          <a:bodyPr/>
          <a:lstStyle/>
          <a:p>
            <a:r>
              <a:rPr lang="en-GB" u="sng" dirty="0"/>
              <a:t>Activity one </a:t>
            </a:r>
          </a:p>
        </p:txBody>
      </p:sp>
      <p:sp>
        <p:nvSpPr>
          <p:cNvPr id="6" name="Content Placeholder 5">
            <a:extLst>
              <a:ext uri="{FF2B5EF4-FFF2-40B4-BE49-F238E27FC236}">
                <a16:creationId xmlns:a16="http://schemas.microsoft.com/office/drawing/2014/main" id="{CF8F6F78-8AD7-61A7-AED1-A06F1D0CC511}"/>
              </a:ext>
            </a:extLst>
          </p:cNvPr>
          <p:cNvSpPr>
            <a:spLocks noGrp="1"/>
          </p:cNvSpPr>
          <p:nvPr>
            <p:ph idx="14"/>
          </p:nvPr>
        </p:nvSpPr>
        <p:spPr>
          <a:solidFill>
            <a:schemeClr val="bg1"/>
          </a:solidFill>
        </p:spPr>
        <p:txBody>
          <a:bodyPr/>
          <a:lstStyle/>
          <a:p>
            <a:r>
              <a:rPr lang="en-GB" sz="2000" b="1" dirty="0"/>
              <a:t>Write a list of possibilities that these body languages could mean:</a:t>
            </a:r>
          </a:p>
          <a:p>
            <a:pPr>
              <a:buFont typeface="+mj-lt"/>
              <a:buAutoNum type="arabicPeriod"/>
            </a:pPr>
            <a:r>
              <a:rPr lang="en-GB" dirty="0"/>
              <a:t>Crossed arms</a:t>
            </a:r>
          </a:p>
          <a:p>
            <a:pPr>
              <a:buFont typeface="+mj-lt"/>
              <a:buAutoNum type="arabicPeriod"/>
            </a:pPr>
            <a:r>
              <a:rPr lang="en-GB" dirty="0"/>
              <a:t>Avoiding eye contact</a:t>
            </a:r>
          </a:p>
          <a:p>
            <a:pPr>
              <a:buFont typeface="+mj-lt"/>
              <a:buAutoNum type="arabicPeriod"/>
            </a:pPr>
            <a:r>
              <a:rPr lang="en-GB" dirty="0"/>
              <a:t>Leaning forward </a:t>
            </a:r>
          </a:p>
          <a:p>
            <a:pPr>
              <a:buFont typeface="+mj-lt"/>
              <a:buAutoNum type="arabicPeriod"/>
            </a:pPr>
            <a:r>
              <a:rPr lang="en-GB" dirty="0"/>
              <a:t>Fidgeting or restless movements</a:t>
            </a:r>
          </a:p>
          <a:p>
            <a:pPr>
              <a:buFont typeface="+mj-lt"/>
              <a:buAutoNum type="arabicPeriod"/>
            </a:pPr>
            <a:r>
              <a:rPr lang="en-GB" dirty="0"/>
              <a:t>Shoulders slumped</a:t>
            </a:r>
          </a:p>
          <a:p>
            <a:pPr>
              <a:buFont typeface="+mj-lt"/>
              <a:buAutoNum type="arabicPeriod"/>
            </a:pPr>
            <a:r>
              <a:rPr lang="en-GB" dirty="0"/>
              <a:t>Nodding</a:t>
            </a:r>
          </a:p>
          <a:p>
            <a:pPr>
              <a:buFont typeface="+mj-lt"/>
              <a:buAutoNum type="arabicPeriod"/>
            </a:pPr>
            <a:r>
              <a:rPr lang="en-GB" dirty="0"/>
              <a:t>Tense facial expression</a:t>
            </a:r>
          </a:p>
        </p:txBody>
      </p:sp>
    </p:spTree>
    <p:extLst>
      <p:ext uri="{BB962C8B-B14F-4D97-AF65-F5344CB8AC3E}">
        <p14:creationId xmlns:p14="http://schemas.microsoft.com/office/powerpoint/2010/main" val="48769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7AA827-8331-706D-8520-FB59FCCFC73B}"/>
              </a:ext>
            </a:extLst>
          </p:cNvPr>
          <p:cNvSpPr>
            <a:spLocks noGrp="1"/>
          </p:cNvSpPr>
          <p:nvPr>
            <p:ph type="title"/>
          </p:nvPr>
        </p:nvSpPr>
        <p:spPr/>
        <p:txBody>
          <a:bodyPr/>
          <a:lstStyle/>
          <a:p>
            <a:r>
              <a:rPr lang="en-GB" u="sng" dirty="0"/>
              <a:t>Body language</a:t>
            </a:r>
          </a:p>
        </p:txBody>
      </p:sp>
      <p:graphicFrame>
        <p:nvGraphicFramePr>
          <p:cNvPr id="6" name="Content Placeholder 5">
            <a:extLst>
              <a:ext uri="{FF2B5EF4-FFF2-40B4-BE49-F238E27FC236}">
                <a16:creationId xmlns:a16="http://schemas.microsoft.com/office/drawing/2014/main" id="{D7228AC2-A66C-CB50-83BC-013AB9E14A5A}"/>
              </a:ext>
            </a:extLst>
          </p:cNvPr>
          <p:cNvGraphicFramePr>
            <a:graphicFrameLocks noGrp="1"/>
          </p:cNvGraphicFramePr>
          <p:nvPr>
            <p:ph idx="14"/>
            <p:extLst>
              <p:ext uri="{D42A27DB-BD31-4B8C-83A1-F6EECF244321}">
                <p14:modId xmlns:p14="http://schemas.microsoft.com/office/powerpoint/2010/main" val="4022195251"/>
              </p:ext>
            </p:extLst>
          </p:nvPr>
        </p:nvGraphicFramePr>
        <p:xfrm>
          <a:off x="841375" y="2378075"/>
          <a:ext cx="10515600" cy="3739696"/>
        </p:xfrm>
        <a:graphic>
          <a:graphicData uri="http://schemas.openxmlformats.org/drawingml/2006/table">
            <a:tbl>
              <a:tblPr firstRow="1" bandRow="1">
                <a:tableStyleId>{3B4B98B0-60AC-42C2-AFA5-B58CD77FA1E5}</a:tableStyleId>
              </a:tblPr>
              <a:tblGrid>
                <a:gridCol w="5257800">
                  <a:extLst>
                    <a:ext uri="{9D8B030D-6E8A-4147-A177-3AD203B41FA5}">
                      <a16:colId xmlns:a16="http://schemas.microsoft.com/office/drawing/2014/main" val="1387952793"/>
                    </a:ext>
                  </a:extLst>
                </a:gridCol>
                <a:gridCol w="5257800">
                  <a:extLst>
                    <a:ext uri="{9D8B030D-6E8A-4147-A177-3AD203B41FA5}">
                      <a16:colId xmlns:a16="http://schemas.microsoft.com/office/drawing/2014/main" val="2244183086"/>
                    </a:ext>
                  </a:extLst>
                </a:gridCol>
              </a:tblGrid>
              <a:tr h="370840">
                <a:tc>
                  <a:txBody>
                    <a:bodyPr/>
                    <a:lstStyle/>
                    <a:p>
                      <a:r>
                        <a:rPr lang="en-GB" dirty="0"/>
                        <a:t>Crossed arms</a:t>
                      </a:r>
                    </a:p>
                    <a:p>
                      <a:endParaRPr lang="en-GB" dirty="0"/>
                    </a:p>
                  </a:txBody>
                  <a:tcPr>
                    <a:solidFill>
                      <a:schemeClr val="bg1"/>
                    </a:solidFill>
                  </a:tcPr>
                </a:tc>
                <a:tc>
                  <a:txBody>
                    <a:bodyPr/>
                    <a:lstStyle/>
                    <a:p>
                      <a:r>
                        <a:rPr lang="en-GB" dirty="0"/>
                        <a:t>Feeling defensive, uncomfortable, or simply cold.</a:t>
                      </a:r>
                    </a:p>
                  </a:txBody>
                  <a:tcPr>
                    <a:solidFill>
                      <a:schemeClr val="bg1"/>
                    </a:solidFill>
                  </a:tcPr>
                </a:tc>
                <a:extLst>
                  <a:ext uri="{0D108BD9-81ED-4DB2-BD59-A6C34878D82A}">
                    <a16:rowId xmlns:a16="http://schemas.microsoft.com/office/drawing/2014/main" val="327622015"/>
                  </a:ext>
                </a:extLst>
              </a:tr>
              <a:tr h="370840">
                <a:tc>
                  <a:txBody>
                    <a:bodyPr/>
                    <a:lstStyle/>
                    <a:p>
                      <a:r>
                        <a:rPr lang="en-GB" dirty="0"/>
                        <a:t>Avoiding eye contact</a:t>
                      </a:r>
                    </a:p>
                  </a:txBody>
                  <a:tcPr/>
                </a:tc>
                <a:tc>
                  <a:txBody>
                    <a:bodyPr/>
                    <a:lstStyle/>
                    <a:p>
                      <a:r>
                        <a:rPr lang="en-GB" dirty="0"/>
                        <a:t>Anxiety, discomfort, cultural differences or processing information. </a:t>
                      </a:r>
                    </a:p>
                  </a:txBody>
                  <a:tcPr>
                    <a:solidFill>
                      <a:schemeClr val="bg1">
                        <a:alpha val="20000"/>
                      </a:schemeClr>
                    </a:solidFill>
                  </a:tcPr>
                </a:tc>
                <a:extLst>
                  <a:ext uri="{0D108BD9-81ED-4DB2-BD59-A6C34878D82A}">
                    <a16:rowId xmlns:a16="http://schemas.microsoft.com/office/drawing/2014/main" val="2308439679"/>
                  </a:ext>
                </a:extLst>
              </a:tr>
              <a:tr h="706936">
                <a:tc>
                  <a:txBody>
                    <a:bodyPr/>
                    <a:lstStyle/>
                    <a:p>
                      <a:r>
                        <a:rPr lang="en-GB" dirty="0"/>
                        <a:t>Leaning forward</a:t>
                      </a:r>
                    </a:p>
                  </a:txBody>
                  <a:tcPr>
                    <a:solidFill>
                      <a:schemeClr val="bg1"/>
                    </a:solidFill>
                  </a:tcPr>
                </a:tc>
                <a:tc>
                  <a:txBody>
                    <a:bodyPr/>
                    <a:lstStyle/>
                    <a:p>
                      <a:r>
                        <a:rPr lang="en-GB" dirty="0"/>
                        <a:t>Interest, engagement, or attentiveness</a:t>
                      </a:r>
                    </a:p>
                  </a:txBody>
                  <a:tcPr>
                    <a:solidFill>
                      <a:schemeClr val="bg1"/>
                    </a:solidFill>
                  </a:tcPr>
                </a:tc>
                <a:extLst>
                  <a:ext uri="{0D108BD9-81ED-4DB2-BD59-A6C34878D82A}">
                    <a16:rowId xmlns:a16="http://schemas.microsoft.com/office/drawing/2014/main" val="403453215"/>
                  </a:ext>
                </a:extLst>
              </a:tr>
              <a:tr h="370840">
                <a:tc>
                  <a:txBody>
                    <a:bodyPr/>
                    <a:lstStyle/>
                    <a:p>
                      <a:r>
                        <a:rPr lang="en-GB" dirty="0"/>
                        <a:t>Fidgeting or restless movements</a:t>
                      </a:r>
                    </a:p>
                  </a:txBody>
                  <a:tcPr/>
                </a:tc>
                <a:tc>
                  <a:txBody>
                    <a:bodyPr/>
                    <a:lstStyle/>
                    <a:p>
                      <a:r>
                        <a:rPr lang="en-GB" dirty="0"/>
                        <a:t>Nervousness, anxiety or discomfort</a:t>
                      </a:r>
                    </a:p>
                  </a:txBody>
                  <a:tcPr>
                    <a:solidFill>
                      <a:schemeClr val="bg1">
                        <a:alpha val="20000"/>
                      </a:schemeClr>
                    </a:solidFill>
                  </a:tcPr>
                </a:tc>
                <a:extLst>
                  <a:ext uri="{0D108BD9-81ED-4DB2-BD59-A6C34878D82A}">
                    <a16:rowId xmlns:a16="http://schemas.microsoft.com/office/drawing/2014/main" val="2233597524"/>
                  </a:ext>
                </a:extLst>
              </a:tr>
              <a:tr h="370840">
                <a:tc>
                  <a:txBody>
                    <a:bodyPr/>
                    <a:lstStyle/>
                    <a:p>
                      <a:r>
                        <a:rPr lang="en-GB" dirty="0"/>
                        <a:t>Slumped shoulders</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Tiredness, sadness or low confidence</a:t>
                      </a:r>
                    </a:p>
                    <a:p>
                      <a:endParaRPr lang="en-GB" dirty="0"/>
                    </a:p>
                  </a:txBody>
                  <a:tcPr>
                    <a:solidFill>
                      <a:schemeClr val="bg1"/>
                    </a:solidFill>
                  </a:tcPr>
                </a:tc>
                <a:extLst>
                  <a:ext uri="{0D108BD9-81ED-4DB2-BD59-A6C34878D82A}">
                    <a16:rowId xmlns:a16="http://schemas.microsoft.com/office/drawing/2014/main" val="1114515460"/>
                  </a:ext>
                </a:extLst>
              </a:tr>
              <a:tr h="370840">
                <a:tc>
                  <a:txBody>
                    <a:bodyPr/>
                    <a:lstStyle/>
                    <a:p>
                      <a:r>
                        <a:rPr lang="en-GB" dirty="0"/>
                        <a:t>Nodding</a:t>
                      </a:r>
                    </a:p>
                  </a:txBody>
                  <a:tcPr/>
                </a:tc>
                <a:tc>
                  <a:txBody>
                    <a:bodyPr/>
                    <a:lstStyle/>
                    <a:p>
                      <a:r>
                        <a:rPr lang="en-GB" dirty="0"/>
                        <a:t>Listening, agreement, or encouragement </a:t>
                      </a:r>
                    </a:p>
                  </a:txBody>
                  <a:tcPr>
                    <a:solidFill>
                      <a:schemeClr val="bg1">
                        <a:alpha val="20000"/>
                      </a:schemeClr>
                    </a:solidFill>
                  </a:tcPr>
                </a:tc>
                <a:extLst>
                  <a:ext uri="{0D108BD9-81ED-4DB2-BD59-A6C34878D82A}">
                    <a16:rowId xmlns:a16="http://schemas.microsoft.com/office/drawing/2014/main" val="3626729034"/>
                  </a:ext>
                </a:extLst>
              </a:tr>
              <a:tr h="370840">
                <a:tc>
                  <a:txBody>
                    <a:bodyPr/>
                    <a:lstStyle/>
                    <a:p>
                      <a:r>
                        <a:rPr lang="en-GB" dirty="0"/>
                        <a:t>Tense facial expression</a:t>
                      </a:r>
                    </a:p>
                  </a:txBody>
                  <a:tcPr>
                    <a:solidFill>
                      <a:schemeClr val="bg1"/>
                    </a:solidFill>
                  </a:tcPr>
                </a:tc>
                <a:tc>
                  <a:txBody>
                    <a:bodyPr/>
                    <a:lstStyle/>
                    <a:p>
                      <a:r>
                        <a:rPr lang="en-GB" dirty="0"/>
                        <a:t>Worry, pain, or emotional distress </a:t>
                      </a:r>
                    </a:p>
                  </a:txBody>
                  <a:tcPr>
                    <a:solidFill>
                      <a:schemeClr val="bg1"/>
                    </a:solidFill>
                  </a:tcPr>
                </a:tc>
                <a:extLst>
                  <a:ext uri="{0D108BD9-81ED-4DB2-BD59-A6C34878D82A}">
                    <a16:rowId xmlns:a16="http://schemas.microsoft.com/office/drawing/2014/main" val="2940937861"/>
                  </a:ext>
                </a:extLst>
              </a:tr>
            </a:tbl>
          </a:graphicData>
        </a:graphic>
      </p:graphicFrame>
    </p:spTree>
    <p:extLst>
      <p:ext uri="{BB962C8B-B14F-4D97-AF65-F5344CB8AC3E}">
        <p14:creationId xmlns:p14="http://schemas.microsoft.com/office/powerpoint/2010/main" val="1140786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E1BBF-109D-889D-CC8A-9E175429DE9D}"/>
              </a:ext>
            </a:extLst>
          </p:cNvPr>
          <p:cNvSpPr>
            <a:spLocks noGrp="1"/>
          </p:cNvSpPr>
          <p:nvPr>
            <p:ph type="title"/>
          </p:nvPr>
        </p:nvSpPr>
        <p:sp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r>
              <a:rPr lang="en-GB" u="sng" dirty="0"/>
              <a:t>SOLER</a:t>
            </a:r>
          </a:p>
        </p:txBody>
      </p:sp>
      <p:sp>
        <p:nvSpPr>
          <p:cNvPr id="3" name="Content Placeholder 2">
            <a:extLst>
              <a:ext uri="{FF2B5EF4-FFF2-40B4-BE49-F238E27FC236}">
                <a16:creationId xmlns:a16="http://schemas.microsoft.com/office/drawing/2014/main" id="{0D964F97-E2E3-5F2F-7977-6D46C916AFD2}"/>
              </a:ext>
            </a:extLst>
          </p:cNvPr>
          <p:cNvSpPr>
            <a:spLocks noGrp="1"/>
          </p:cNvSpPr>
          <p:nvPr>
            <p:ph idx="14"/>
          </p:nvPr>
        </p:nvSpPr>
        <p:spPr>
          <a:xfrm>
            <a:off x="841248" y="2144486"/>
            <a:ext cx="10515600" cy="3890554"/>
          </a:xfrm>
          <a:solidFill>
            <a:schemeClr val="bg1"/>
          </a:solidFill>
        </p:spPr>
        <p:txBody>
          <a:bodyPr>
            <a:noAutofit/>
          </a:bodyPr>
          <a:lstStyle/>
          <a:p>
            <a:r>
              <a:rPr lang="en-GB" sz="2000" b="1" dirty="0"/>
              <a:t>S</a:t>
            </a:r>
            <a:r>
              <a:rPr lang="en-GB" sz="2000" dirty="0"/>
              <a:t> – Sit squarely – position yourself towards the patient in a comfortable way, non-confrontational way</a:t>
            </a:r>
          </a:p>
          <a:p>
            <a:r>
              <a:rPr lang="en-GB" sz="2000" b="1" dirty="0"/>
              <a:t>0 </a:t>
            </a:r>
            <a:r>
              <a:rPr lang="en-GB" sz="2000" dirty="0"/>
              <a:t>– Open Posture- Avoid appearing closed off or distracted</a:t>
            </a:r>
          </a:p>
          <a:p>
            <a:r>
              <a:rPr lang="en-GB" sz="2000" b="1" dirty="0"/>
              <a:t>L –</a:t>
            </a:r>
            <a:r>
              <a:rPr lang="en-GB" sz="2000" dirty="0"/>
              <a:t> Lean towards – A slight lean may communicate interest, whilst respecting personal space</a:t>
            </a:r>
          </a:p>
          <a:p>
            <a:r>
              <a:rPr lang="en-GB" sz="2000" b="1" dirty="0"/>
              <a:t>E </a:t>
            </a:r>
            <a:r>
              <a:rPr lang="en-GB" sz="2000" dirty="0"/>
              <a:t>– Eye contact, Use appropriate eye contact, without staring</a:t>
            </a:r>
          </a:p>
          <a:p>
            <a:r>
              <a:rPr lang="en-GB" sz="2000" b="1" dirty="0"/>
              <a:t>R </a:t>
            </a:r>
            <a:r>
              <a:rPr lang="en-GB" sz="2000" dirty="0"/>
              <a:t>– Relax – Maintain a calm and natural posture</a:t>
            </a:r>
          </a:p>
          <a:p>
            <a:r>
              <a:rPr lang="en-GB" sz="2000" b="1" dirty="0"/>
              <a:t> Note</a:t>
            </a:r>
            <a:r>
              <a:rPr lang="en-GB" sz="2000" dirty="0"/>
              <a:t>: - Sitting face to face for some people may be uncomfortable , culturally, gender, so some neurodivergent people. </a:t>
            </a:r>
          </a:p>
        </p:txBody>
      </p:sp>
    </p:spTree>
    <p:extLst>
      <p:ext uri="{BB962C8B-B14F-4D97-AF65-F5344CB8AC3E}">
        <p14:creationId xmlns:p14="http://schemas.microsoft.com/office/powerpoint/2010/main" val="738131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C1933-1031-26AF-1169-A7782AD22759}"/>
              </a:ext>
            </a:extLst>
          </p:cNvPr>
          <p:cNvSpPr>
            <a:spLocks noGrp="1"/>
          </p:cNvSpPr>
          <p:nvPr>
            <p:ph type="title"/>
          </p:nvPr>
        </p:nvSpPr>
        <p:spPr>
          <a:xfrm>
            <a:off x="731520" y="990600"/>
            <a:ext cx="5303520" cy="3764280"/>
          </a:xfrm>
        </p:spPr>
        <p:txBody>
          <a:bodyPr>
            <a:normAutofit fontScale="90000"/>
          </a:bodyPr>
          <a:lstStyle/>
          <a:p>
            <a:pPr marL="342900" indent="-342900" algn="l">
              <a:lnSpc>
                <a:spcPct val="200000"/>
              </a:lnSpc>
              <a:buFont typeface="Arial" panose="020B0604020202020204" pitchFamily="34" charset="0"/>
              <a:buChar char="•"/>
            </a:pPr>
            <a:r>
              <a:rPr lang="en-GB" sz="2000" b="1" u="sng" dirty="0"/>
              <a:t>Nonverbal encouragers</a:t>
            </a:r>
            <a:br>
              <a:rPr lang="en-GB" sz="2000" dirty="0"/>
            </a:br>
            <a:r>
              <a:rPr lang="en-GB" sz="2000" dirty="0"/>
              <a:t>-Gentle nodding</a:t>
            </a:r>
            <a:br>
              <a:rPr lang="en-GB" sz="2000" dirty="0"/>
            </a:br>
            <a:r>
              <a:rPr lang="en-GB" sz="2000" dirty="0"/>
              <a:t>-warm facial expression</a:t>
            </a:r>
            <a:br>
              <a:rPr lang="en-GB" sz="2000" dirty="0"/>
            </a:br>
            <a:r>
              <a:rPr lang="en-GB" sz="2000" dirty="0"/>
              <a:t>-open relaxed posture</a:t>
            </a:r>
            <a:br>
              <a:rPr lang="en-GB" sz="2000" dirty="0"/>
            </a:br>
            <a:r>
              <a:rPr lang="en-GB" sz="2000" dirty="0"/>
              <a:t>-allowing for uncomfortable  silences </a:t>
            </a:r>
            <a:br>
              <a:rPr lang="en-GB" sz="2000" dirty="0"/>
            </a:br>
            <a:r>
              <a:rPr lang="en-GB" sz="2000" dirty="0"/>
              <a:t>- slightly leaning in</a:t>
            </a:r>
            <a:br>
              <a:rPr lang="en-GB" sz="2000" dirty="0"/>
            </a:br>
            <a:r>
              <a:rPr lang="en-GB" sz="2000" dirty="0"/>
              <a:t>-Appropriate eye contact</a:t>
            </a:r>
            <a:br>
              <a:rPr lang="en-GB" sz="2000" dirty="0"/>
            </a:br>
            <a:endParaRPr lang="en-GB" sz="2000" dirty="0"/>
          </a:p>
        </p:txBody>
      </p:sp>
      <p:sp>
        <p:nvSpPr>
          <p:cNvPr id="3" name="Content Placeholder 2">
            <a:extLst>
              <a:ext uri="{FF2B5EF4-FFF2-40B4-BE49-F238E27FC236}">
                <a16:creationId xmlns:a16="http://schemas.microsoft.com/office/drawing/2014/main" id="{4385DE64-C608-5452-BA6C-37BB13754CF7}"/>
              </a:ext>
            </a:extLst>
          </p:cNvPr>
          <p:cNvSpPr>
            <a:spLocks noGrp="1"/>
          </p:cNvSpPr>
          <p:nvPr>
            <p:ph idx="1"/>
          </p:nvPr>
        </p:nvSpPr>
        <p:spPr>
          <a:xfrm>
            <a:off x="6099048" y="293914"/>
            <a:ext cx="5303520" cy="4460966"/>
          </a:xfrm>
        </p:spPr>
        <p:txBody>
          <a:bodyPr/>
          <a:lstStyle/>
          <a:p>
            <a:r>
              <a:rPr lang="en-GB" b="1" u="sng" dirty="0">
                <a:latin typeface="+mj-lt"/>
              </a:rPr>
              <a:t>Verbal encouragers</a:t>
            </a:r>
          </a:p>
          <a:p>
            <a:pPr marL="342900" indent="-342900">
              <a:buFont typeface="Arial" panose="020B0604020202020204" pitchFamily="34" charset="0"/>
              <a:buChar char="•"/>
            </a:pPr>
            <a:r>
              <a:rPr lang="en-GB" dirty="0">
                <a:latin typeface="+mj-lt"/>
              </a:rPr>
              <a:t>“Mm-hmm</a:t>
            </a:r>
          </a:p>
          <a:p>
            <a:pPr marL="342900" indent="-342900">
              <a:buFont typeface="Arial" panose="020B0604020202020204" pitchFamily="34" charset="0"/>
              <a:buChar char="•"/>
            </a:pPr>
            <a:r>
              <a:rPr lang="en-GB" dirty="0">
                <a:latin typeface="+mj-lt"/>
              </a:rPr>
              <a:t>“I see”</a:t>
            </a:r>
          </a:p>
          <a:p>
            <a:pPr marL="342900" indent="-342900">
              <a:buFont typeface="Arial" panose="020B0604020202020204" pitchFamily="34" charset="0"/>
              <a:buChar char="•"/>
            </a:pPr>
            <a:r>
              <a:rPr lang="en-GB" dirty="0">
                <a:latin typeface="+mj-lt"/>
              </a:rPr>
              <a:t>“Go On”</a:t>
            </a:r>
          </a:p>
          <a:p>
            <a:pPr marL="342900" indent="-342900">
              <a:buFont typeface="Arial" panose="020B0604020202020204" pitchFamily="34" charset="0"/>
              <a:buChar char="•"/>
            </a:pPr>
            <a:r>
              <a:rPr lang="en-GB" dirty="0">
                <a:latin typeface="+mj-lt"/>
              </a:rPr>
              <a:t>“yes:</a:t>
            </a:r>
          </a:p>
          <a:p>
            <a:pPr marL="342900" indent="-342900">
              <a:buFont typeface="Arial" panose="020B0604020202020204" pitchFamily="34" charset="0"/>
              <a:buChar char="•"/>
            </a:pPr>
            <a:r>
              <a:rPr lang="en-GB" dirty="0">
                <a:latin typeface="+mj-lt"/>
              </a:rPr>
              <a:t>“I am listening”</a:t>
            </a:r>
          </a:p>
          <a:p>
            <a:pPr marL="342900" indent="-342900">
              <a:buFont typeface="Arial" panose="020B0604020202020204" pitchFamily="34" charset="0"/>
              <a:buChar char="•"/>
            </a:pPr>
            <a:r>
              <a:rPr lang="en-GB" dirty="0">
                <a:latin typeface="+mj-lt"/>
              </a:rPr>
              <a:t>“ Take your time”</a:t>
            </a:r>
          </a:p>
          <a:p>
            <a:pPr marL="342900" indent="-342900">
              <a:buFont typeface="Arial" panose="020B0604020202020204" pitchFamily="34" charset="0"/>
              <a:buChar char="•"/>
            </a:pPr>
            <a:endParaRPr lang="en-GB" dirty="0">
              <a:latin typeface="+mj-lt"/>
            </a:endParaRPr>
          </a:p>
        </p:txBody>
      </p:sp>
    </p:spTree>
    <p:extLst>
      <p:ext uri="{BB962C8B-B14F-4D97-AF65-F5344CB8AC3E}">
        <p14:creationId xmlns:p14="http://schemas.microsoft.com/office/powerpoint/2010/main" val="2842865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70DD3DF-0B21-87DD-5941-7B1B7CD6EF10}"/>
              </a:ext>
            </a:extLst>
          </p:cNvPr>
          <p:cNvSpPr>
            <a:spLocks noGrp="1"/>
          </p:cNvSpPr>
          <p:nvPr>
            <p:ph type="title"/>
          </p:nvPr>
        </p:nvSpPr>
        <p:spPr/>
        <p:txBody>
          <a:bodyPr/>
          <a:lstStyle/>
          <a:p>
            <a:r>
              <a:rPr lang="en-GB" u="sng" dirty="0"/>
              <a:t>Case study of Josh </a:t>
            </a:r>
          </a:p>
        </p:txBody>
      </p:sp>
      <p:sp>
        <p:nvSpPr>
          <p:cNvPr id="6" name="Content Placeholder 5">
            <a:extLst>
              <a:ext uri="{FF2B5EF4-FFF2-40B4-BE49-F238E27FC236}">
                <a16:creationId xmlns:a16="http://schemas.microsoft.com/office/drawing/2014/main" id="{A5E46709-4E01-DFAB-4BDA-37895D50AAFB}"/>
              </a:ext>
            </a:extLst>
          </p:cNvPr>
          <p:cNvSpPr>
            <a:spLocks noGrp="1"/>
          </p:cNvSpPr>
          <p:nvPr>
            <p:ph idx="14"/>
          </p:nvPr>
        </p:nvSpPr>
        <p:spPr>
          <a:solidFill>
            <a:schemeClr val="bg1"/>
          </a:solidFill>
        </p:spPr>
        <p:txBody>
          <a:bodyPr/>
          <a:lstStyle/>
          <a:p>
            <a:r>
              <a:rPr lang="en-GB" dirty="0"/>
              <a:t>Josh is a 21-year-old University student recently diagnosed with Type 1 diabetes who says:-</a:t>
            </a:r>
          </a:p>
          <a:p>
            <a:r>
              <a:rPr lang="en-GB" i="1" dirty="0"/>
              <a:t>“I just want to be normal and go out with my mates without worrying about diabetes all the time”.</a:t>
            </a:r>
          </a:p>
          <a:p>
            <a:r>
              <a:rPr lang="en-GB" dirty="0"/>
              <a:t>Josh has come for a follow up appointment with the diabetes nurse to check on how he is managing his diabetes and to give him more  follow up information. </a:t>
            </a:r>
          </a:p>
          <a:p>
            <a:r>
              <a:rPr lang="en-GB" dirty="0"/>
              <a:t>Josh initially listens and then starts to move his gaze down to his phone, becomes  agitated in his body by moving himself in the chair many time  and his facial expression  changes and looks  sad. </a:t>
            </a:r>
          </a:p>
          <a:p>
            <a:r>
              <a:rPr lang="en-GB" dirty="0"/>
              <a:t>The health care professional stops her information given and decides to ask questions to see what Josh is worried about. </a:t>
            </a:r>
          </a:p>
        </p:txBody>
      </p:sp>
    </p:spTree>
    <p:extLst>
      <p:ext uri="{BB962C8B-B14F-4D97-AF65-F5344CB8AC3E}">
        <p14:creationId xmlns:p14="http://schemas.microsoft.com/office/powerpoint/2010/main" val="3502870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845ECCE5-1902-9A0C-52FC-203E08100019}"/>
              </a:ext>
            </a:extLst>
          </p:cNvPr>
          <p:cNvGraphicFramePr>
            <a:graphicFrameLocks noGrp="1"/>
          </p:cNvGraphicFramePr>
          <p:nvPr>
            <p:extLst>
              <p:ext uri="{D42A27DB-BD31-4B8C-83A1-F6EECF244321}">
                <p14:modId xmlns:p14="http://schemas.microsoft.com/office/powerpoint/2010/main" val="2627191543"/>
              </p:ext>
            </p:extLst>
          </p:nvPr>
        </p:nvGraphicFramePr>
        <p:xfrm>
          <a:off x="1001486" y="719665"/>
          <a:ext cx="10700658" cy="5378367"/>
        </p:xfrm>
        <a:graphic>
          <a:graphicData uri="http://schemas.openxmlformats.org/drawingml/2006/table">
            <a:tbl>
              <a:tblPr firstRow="1" bandRow="1">
                <a:tableStyleId>{0E3FDE45-AF77-4B5C-9715-49D594BDF05E}</a:tableStyleId>
              </a:tblPr>
              <a:tblGrid>
                <a:gridCol w="3566886">
                  <a:extLst>
                    <a:ext uri="{9D8B030D-6E8A-4147-A177-3AD203B41FA5}">
                      <a16:colId xmlns:a16="http://schemas.microsoft.com/office/drawing/2014/main" val="1059755410"/>
                    </a:ext>
                  </a:extLst>
                </a:gridCol>
                <a:gridCol w="3566886">
                  <a:extLst>
                    <a:ext uri="{9D8B030D-6E8A-4147-A177-3AD203B41FA5}">
                      <a16:colId xmlns:a16="http://schemas.microsoft.com/office/drawing/2014/main" val="625538084"/>
                    </a:ext>
                  </a:extLst>
                </a:gridCol>
                <a:gridCol w="3566886">
                  <a:extLst>
                    <a:ext uri="{9D8B030D-6E8A-4147-A177-3AD203B41FA5}">
                      <a16:colId xmlns:a16="http://schemas.microsoft.com/office/drawing/2014/main" val="2565994814"/>
                    </a:ext>
                  </a:extLst>
                </a:gridCol>
              </a:tblGrid>
              <a:tr h="650353">
                <a:tc>
                  <a:txBody>
                    <a:bodyPr/>
                    <a:lstStyle/>
                    <a:p>
                      <a:r>
                        <a:rPr lang="en-GB" dirty="0"/>
                        <a:t>Nonverbal Cues </a:t>
                      </a:r>
                    </a:p>
                    <a:p>
                      <a:endParaRPr lang="en-GB" dirty="0"/>
                    </a:p>
                  </a:txBody>
                  <a:tcPr/>
                </a:tc>
                <a:tc>
                  <a:txBody>
                    <a:bodyPr/>
                    <a:lstStyle/>
                    <a:p>
                      <a:r>
                        <a:rPr lang="en-GB" dirty="0"/>
                        <a:t>Possible interpretation</a:t>
                      </a:r>
                    </a:p>
                  </a:txBody>
                  <a:tcPr/>
                </a:tc>
                <a:tc>
                  <a:txBody>
                    <a:bodyPr/>
                    <a:lstStyle/>
                    <a:p>
                      <a:r>
                        <a:rPr lang="en-GB" dirty="0"/>
                        <a:t>Appropriate professional response</a:t>
                      </a:r>
                    </a:p>
                  </a:txBody>
                  <a:tcPr/>
                </a:tc>
                <a:extLst>
                  <a:ext uri="{0D108BD9-81ED-4DB2-BD59-A6C34878D82A}">
                    <a16:rowId xmlns:a16="http://schemas.microsoft.com/office/drawing/2014/main" val="3065153098"/>
                  </a:ext>
                </a:extLst>
              </a:tr>
              <a:tr h="929076">
                <a:tc>
                  <a:txBody>
                    <a:bodyPr/>
                    <a:lstStyle/>
                    <a:p>
                      <a:r>
                        <a:rPr lang="en-GB" dirty="0"/>
                        <a:t>Josh folds his arms</a:t>
                      </a:r>
                    </a:p>
                    <a:p>
                      <a:endParaRPr lang="en-GB" dirty="0"/>
                    </a:p>
                    <a:p>
                      <a:endParaRPr lang="en-GB" dirty="0"/>
                    </a:p>
                  </a:txBody>
                  <a:tcPr/>
                </a:tc>
                <a:tc>
                  <a:txBody>
                    <a:bodyPr/>
                    <a:lstStyle/>
                    <a:p>
                      <a:r>
                        <a:rPr lang="en-GB" dirty="0"/>
                        <a:t>May be uncomfortable, cold or simply comfortable in that positions.</a:t>
                      </a:r>
                    </a:p>
                  </a:txBody>
                  <a:tcPr/>
                </a:tc>
                <a:tc>
                  <a:txBody>
                    <a:bodyPr/>
                    <a:lstStyle/>
                    <a:p>
                      <a:r>
                        <a:rPr lang="en-GB" dirty="0"/>
                        <a:t>Avoid assumptions, observe other cues </a:t>
                      </a:r>
                    </a:p>
                  </a:txBody>
                  <a:tcPr/>
                </a:tc>
                <a:extLst>
                  <a:ext uri="{0D108BD9-81ED-4DB2-BD59-A6C34878D82A}">
                    <a16:rowId xmlns:a16="http://schemas.microsoft.com/office/drawing/2014/main" val="3658296992"/>
                  </a:ext>
                </a:extLst>
              </a:tr>
              <a:tr h="929076">
                <a:tc>
                  <a:txBody>
                    <a:bodyPr/>
                    <a:lstStyle/>
                    <a:p>
                      <a:r>
                        <a:rPr lang="en-GB" dirty="0"/>
                        <a:t>Josh avoids eye contact</a:t>
                      </a:r>
                    </a:p>
                    <a:p>
                      <a:endParaRPr lang="en-GB" dirty="0"/>
                    </a:p>
                  </a:txBody>
                  <a:tcPr/>
                </a:tc>
                <a:tc>
                  <a:txBody>
                    <a:bodyPr/>
                    <a:lstStyle/>
                    <a:p>
                      <a:r>
                        <a:rPr lang="en-GB" dirty="0"/>
                        <a:t>May be processing information, anxious, or that is his personal communication preference. </a:t>
                      </a:r>
                    </a:p>
                  </a:txBody>
                  <a:tcPr/>
                </a:tc>
                <a:tc>
                  <a:txBody>
                    <a:bodyPr/>
                    <a:lstStyle/>
                    <a:p>
                      <a:r>
                        <a:rPr lang="en-GB" dirty="0"/>
                        <a:t>Allow space without demanding eye contact</a:t>
                      </a:r>
                    </a:p>
                  </a:txBody>
                  <a:tcPr/>
                </a:tc>
                <a:extLst>
                  <a:ext uri="{0D108BD9-81ED-4DB2-BD59-A6C34878D82A}">
                    <a16:rowId xmlns:a16="http://schemas.microsoft.com/office/drawing/2014/main" val="3957210892"/>
                  </a:ext>
                </a:extLst>
              </a:tr>
              <a:tr h="929076">
                <a:tc>
                  <a:txBody>
                    <a:bodyPr/>
                    <a:lstStyle/>
                    <a:p>
                      <a:r>
                        <a:rPr lang="en-GB" dirty="0"/>
                        <a:t>Josh looks down and becomes quiet</a:t>
                      </a:r>
                    </a:p>
                    <a:p>
                      <a:endParaRPr lang="en-GB" dirty="0"/>
                    </a:p>
                  </a:txBody>
                  <a:tcPr/>
                </a:tc>
                <a:tc>
                  <a:txBody>
                    <a:bodyPr/>
                    <a:lstStyle/>
                    <a:p>
                      <a:r>
                        <a:rPr lang="en-GB" dirty="0"/>
                        <a:t>May be reflecting, overwhelmed or unsure what to say. </a:t>
                      </a:r>
                    </a:p>
                  </a:txBody>
                  <a:tcPr/>
                </a:tc>
                <a:tc>
                  <a:txBody>
                    <a:bodyPr/>
                    <a:lstStyle/>
                    <a:p>
                      <a:r>
                        <a:rPr lang="en-GB" dirty="0"/>
                        <a:t>“Would you like a moment to think about it?”</a:t>
                      </a:r>
                    </a:p>
                  </a:txBody>
                  <a:tcPr/>
                </a:tc>
                <a:extLst>
                  <a:ext uri="{0D108BD9-81ED-4DB2-BD59-A6C34878D82A}">
                    <a16:rowId xmlns:a16="http://schemas.microsoft.com/office/drawing/2014/main" val="2218494708"/>
                  </a:ext>
                </a:extLst>
              </a:tr>
              <a:tr h="650353">
                <a:tc>
                  <a:txBody>
                    <a:bodyPr/>
                    <a:lstStyle/>
                    <a:p>
                      <a:r>
                        <a:rPr lang="en-GB" dirty="0"/>
                        <a:t>Josh sighs</a:t>
                      </a:r>
                    </a:p>
                    <a:p>
                      <a:endParaRPr lang="en-GB" dirty="0"/>
                    </a:p>
                  </a:txBody>
                  <a:tcPr/>
                </a:tc>
                <a:tc>
                  <a:txBody>
                    <a:bodyPr/>
                    <a:lstStyle/>
                    <a:p>
                      <a:r>
                        <a:rPr lang="en-GB" dirty="0"/>
                        <a:t>Could indicate frustration, fatigue, or relief. </a:t>
                      </a:r>
                    </a:p>
                  </a:txBody>
                  <a:tcPr/>
                </a:tc>
                <a:tc>
                  <a:txBody>
                    <a:bodyPr/>
                    <a:lstStyle/>
                    <a:p>
                      <a:r>
                        <a:rPr lang="en-GB" dirty="0"/>
                        <a:t>“I'm wondering how all of this is feeling for you “.</a:t>
                      </a:r>
                    </a:p>
                  </a:txBody>
                  <a:tcPr/>
                </a:tc>
                <a:extLst>
                  <a:ext uri="{0D108BD9-81ED-4DB2-BD59-A6C34878D82A}">
                    <a16:rowId xmlns:a16="http://schemas.microsoft.com/office/drawing/2014/main" val="196730968"/>
                  </a:ext>
                </a:extLst>
              </a:tr>
              <a:tr h="376792">
                <a:tc>
                  <a:txBody>
                    <a:bodyPr/>
                    <a:lstStyle/>
                    <a:p>
                      <a:r>
                        <a:rPr lang="en-GB" dirty="0"/>
                        <a:t>Josh shifts his chair </a:t>
                      </a:r>
                    </a:p>
                  </a:txBody>
                  <a:tcPr/>
                </a:tc>
                <a:tc>
                  <a:txBody>
                    <a:bodyPr/>
                    <a:lstStyle/>
                    <a:p>
                      <a:r>
                        <a:rPr lang="en-GB" dirty="0"/>
                        <a:t>Could suggest discomfort, or restlessness</a:t>
                      </a:r>
                    </a:p>
                  </a:txBody>
                  <a:tcPr/>
                </a:tc>
                <a:tc>
                  <a:txBody>
                    <a:bodyPr/>
                    <a:lstStyle/>
                    <a:p>
                      <a:r>
                        <a:rPr lang="en-GB" dirty="0"/>
                        <a:t>Check in to see if he is comfortable.</a:t>
                      </a:r>
                    </a:p>
                  </a:txBody>
                  <a:tcPr/>
                </a:tc>
                <a:extLst>
                  <a:ext uri="{0D108BD9-81ED-4DB2-BD59-A6C34878D82A}">
                    <a16:rowId xmlns:a16="http://schemas.microsoft.com/office/drawing/2014/main" val="2923412759"/>
                  </a:ext>
                </a:extLst>
              </a:tr>
              <a:tr h="650353">
                <a:tc>
                  <a:txBody>
                    <a:bodyPr/>
                    <a:lstStyle/>
                    <a:p>
                      <a:r>
                        <a:rPr lang="en-GB" dirty="0"/>
                        <a:t>Josh speaks more loudly </a:t>
                      </a:r>
                    </a:p>
                  </a:txBody>
                  <a:tcPr/>
                </a:tc>
                <a:tc>
                  <a:txBody>
                    <a:bodyPr/>
                    <a:lstStyle/>
                    <a:p>
                      <a:r>
                        <a:rPr lang="en-GB" dirty="0"/>
                        <a:t>May indicate strong feelings or a change in communication stye </a:t>
                      </a:r>
                    </a:p>
                  </a:txBody>
                  <a:tcPr/>
                </a:tc>
                <a:tc>
                  <a:txBody>
                    <a:bodyPr/>
                    <a:lstStyle/>
                    <a:p>
                      <a:r>
                        <a:rPr lang="en-GB" dirty="0"/>
                        <a:t>Respond calmly and explore what matters to him. </a:t>
                      </a:r>
                    </a:p>
                  </a:txBody>
                  <a:tcPr/>
                </a:tc>
                <a:extLst>
                  <a:ext uri="{0D108BD9-81ED-4DB2-BD59-A6C34878D82A}">
                    <a16:rowId xmlns:a16="http://schemas.microsoft.com/office/drawing/2014/main" val="1469692340"/>
                  </a:ext>
                </a:extLst>
              </a:tr>
            </a:tbl>
          </a:graphicData>
        </a:graphic>
      </p:graphicFrame>
    </p:spTree>
    <p:extLst>
      <p:ext uri="{BB962C8B-B14F-4D97-AF65-F5344CB8AC3E}">
        <p14:creationId xmlns:p14="http://schemas.microsoft.com/office/powerpoint/2010/main" val="1666189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99394-59FF-0524-C108-6A284031148C}"/>
              </a:ext>
            </a:extLst>
          </p:cNvPr>
          <p:cNvSpPr>
            <a:spLocks noGrp="1"/>
          </p:cNvSpPr>
          <p:nvPr>
            <p:ph type="title"/>
          </p:nvPr>
        </p:nvSpPr>
        <p:spPr/>
        <p:txBody>
          <a:bodyPr/>
          <a:lstStyle/>
          <a:p>
            <a:r>
              <a:rPr lang="en-GB" u="sng" dirty="0"/>
              <a:t>Activity role play</a:t>
            </a:r>
          </a:p>
        </p:txBody>
      </p:sp>
      <p:sp>
        <p:nvSpPr>
          <p:cNvPr id="3" name="Content Placeholder 2">
            <a:extLst>
              <a:ext uri="{FF2B5EF4-FFF2-40B4-BE49-F238E27FC236}">
                <a16:creationId xmlns:a16="http://schemas.microsoft.com/office/drawing/2014/main" id="{DFD024AF-84B4-9B38-7E89-720F9CC614F9}"/>
              </a:ext>
            </a:extLst>
          </p:cNvPr>
          <p:cNvSpPr>
            <a:spLocks noGrp="1"/>
          </p:cNvSpPr>
          <p:nvPr>
            <p:ph idx="14"/>
          </p:nvPr>
        </p:nvSpPr>
        <p:spPr>
          <a:solidFill>
            <a:schemeClr val="bg1"/>
          </a:solidFill>
        </p:spPr>
        <p:txBody>
          <a:bodyPr/>
          <a:lstStyle/>
          <a:p>
            <a:r>
              <a:rPr lang="en-GB" sz="2000" b="1" dirty="0"/>
              <a:t>Josh</a:t>
            </a:r>
            <a:r>
              <a:rPr lang="en-GB" sz="2000" dirty="0"/>
              <a:t>: - Since being diagnosed with Type 1 diabetes, I am worried about going out with my friends at university drinking or going to parties. I don’t know how it's going to affect my social life. </a:t>
            </a:r>
          </a:p>
          <a:p>
            <a:endParaRPr lang="en-GB" dirty="0"/>
          </a:p>
          <a:p>
            <a:r>
              <a:rPr lang="en-GB" sz="2000" dirty="0"/>
              <a:t>Health care worker uses </a:t>
            </a:r>
            <a:r>
              <a:rPr lang="en-GB" sz="2000" b="1" dirty="0"/>
              <a:t>SOLER</a:t>
            </a:r>
            <a:r>
              <a:rPr lang="en-GB" sz="2000" dirty="0"/>
              <a:t>, minimal verbal and non-verbal encouragers. </a:t>
            </a:r>
          </a:p>
          <a:p>
            <a:r>
              <a:rPr lang="en-GB" sz="2000" dirty="0"/>
              <a:t>Such as “</a:t>
            </a:r>
            <a:r>
              <a:rPr lang="en-GB" sz="2000" b="1" dirty="0"/>
              <a:t>Go on</a:t>
            </a:r>
            <a:r>
              <a:rPr lang="en-GB" sz="2000" dirty="0"/>
              <a:t>”, “</a:t>
            </a:r>
            <a:r>
              <a:rPr lang="en-GB" sz="2000" b="1" dirty="0"/>
              <a:t>Mm Hmm” </a:t>
            </a:r>
            <a:r>
              <a:rPr lang="en-GB" sz="2000" dirty="0"/>
              <a:t>, </a:t>
            </a:r>
            <a:r>
              <a:rPr lang="en-GB" sz="2000" b="1" dirty="0"/>
              <a:t>“ I see”, smiling</a:t>
            </a:r>
            <a:r>
              <a:rPr lang="en-GB" sz="2000" dirty="0"/>
              <a:t>, </a:t>
            </a:r>
            <a:r>
              <a:rPr lang="en-GB" sz="2000" b="1" dirty="0"/>
              <a:t>nodding </a:t>
            </a:r>
            <a:r>
              <a:rPr lang="en-GB" sz="2000" dirty="0"/>
              <a:t>,” </a:t>
            </a:r>
            <a:r>
              <a:rPr lang="en-GB" sz="2000" b="1" dirty="0"/>
              <a:t>leaning forward</a:t>
            </a:r>
            <a:r>
              <a:rPr lang="en-GB" sz="2000" dirty="0"/>
              <a:t>”, “</a:t>
            </a:r>
            <a:r>
              <a:rPr lang="en-GB" sz="2000" b="1" dirty="0"/>
              <a:t>tell me more”</a:t>
            </a:r>
          </a:p>
        </p:txBody>
      </p:sp>
    </p:spTree>
    <p:extLst>
      <p:ext uri="{BB962C8B-B14F-4D97-AF65-F5344CB8AC3E}">
        <p14:creationId xmlns:p14="http://schemas.microsoft.com/office/powerpoint/2010/main" val="4160300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6022F-40C6-9847-3A5B-D9C9BF22B40B}"/>
              </a:ext>
            </a:extLst>
          </p:cNvPr>
          <p:cNvSpPr>
            <a:spLocks noGrp="1"/>
          </p:cNvSpPr>
          <p:nvPr>
            <p:ph type="title"/>
          </p:nvPr>
        </p:nvSpPr>
        <p:spPr/>
        <p:txBody>
          <a:bodyPr/>
          <a:lstStyle/>
          <a:p>
            <a:r>
              <a:rPr lang="en-GB" dirty="0"/>
              <a:t>Break</a:t>
            </a:r>
          </a:p>
        </p:txBody>
      </p:sp>
      <p:pic>
        <p:nvPicPr>
          <p:cNvPr id="5" name="Content Placeholder 4">
            <a:extLst>
              <a:ext uri="{FF2B5EF4-FFF2-40B4-BE49-F238E27FC236}">
                <a16:creationId xmlns:a16="http://schemas.microsoft.com/office/drawing/2014/main" id="{6940CB50-2341-EEDB-EBBA-E857365BC732}"/>
              </a:ext>
            </a:extLst>
          </p:cNvPr>
          <p:cNvPicPr>
            <a:picLocks noGrp="1" noChangeAspect="1"/>
          </p:cNvPicPr>
          <p:nvPr>
            <p:ph idx="14"/>
          </p:nvPr>
        </p:nvPicPr>
        <p:blipFill>
          <a:blip r:embed="rId2">
            <a:extLst>
              <a:ext uri="{837473B0-CC2E-450A-ABE3-18F120FF3D39}">
                <a1611:picAttrSrcUrl xmlns:a1611="http://schemas.microsoft.com/office/drawing/2016/11/main" r:id="rId3"/>
              </a:ext>
            </a:extLst>
          </a:blip>
          <a:stretch>
            <a:fillRect/>
          </a:stretch>
        </p:blipFill>
        <p:spPr>
          <a:xfrm>
            <a:off x="3317730" y="2378075"/>
            <a:ext cx="5562889" cy="3657600"/>
          </a:xfrm>
        </p:spPr>
      </p:pic>
    </p:spTree>
    <p:extLst>
      <p:ext uri="{BB962C8B-B14F-4D97-AF65-F5344CB8AC3E}">
        <p14:creationId xmlns:p14="http://schemas.microsoft.com/office/powerpoint/2010/main" val="361506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69D88-7C59-BCB0-76D4-EAC3370F436E}"/>
              </a:ext>
            </a:extLst>
          </p:cNvPr>
          <p:cNvSpPr>
            <a:spLocks noGrp="1"/>
          </p:cNvSpPr>
          <p:nvPr>
            <p:ph type="title"/>
          </p:nvPr>
        </p:nvSpPr>
        <p:spPr>
          <a:xfrm>
            <a:off x="789432" y="2203704"/>
            <a:ext cx="4937760" cy="4023360"/>
          </a:xfrm>
        </p:spPr>
        <p:txBody>
          <a:bodyPr>
            <a:normAutofit/>
          </a:bodyPr>
          <a:lstStyle/>
          <a:p>
            <a:r>
              <a:rPr lang="en-GB" sz="3200" u="sng" dirty="0"/>
              <a:t>Person-centred theory in health care</a:t>
            </a:r>
            <a:br>
              <a:rPr lang="en-GB" sz="3200" u="sng" dirty="0"/>
            </a:br>
            <a:br>
              <a:rPr lang="en-GB" sz="3200" dirty="0"/>
            </a:br>
            <a:br>
              <a:rPr lang="en-GB" sz="3200" dirty="0"/>
            </a:br>
            <a:endParaRPr lang="en-GB" sz="3200" dirty="0"/>
          </a:p>
        </p:txBody>
      </p:sp>
      <p:sp>
        <p:nvSpPr>
          <p:cNvPr id="3" name="Content Placeholder 2">
            <a:extLst>
              <a:ext uri="{FF2B5EF4-FFF2-40B4-BE49-F238E27FC236}">
                <a16:creationId xmlns:a16="http://schemas.microsoft.com/office/drawing/2014/main" id="{48367A70-8728-7000-A6B7-D86521F2F372}"/>
              </a:ext>
            </a:extLst>
          </p:cNvPr>
          <p:cNvSpPr>
            <a:spLocks noGrp="1"/>
          </p:cNvSpPr>
          <p:nvPr>
            <p:ph idx="1"/>
          </p:nvPr>
        </p:nvSpPr>
        <p:spPr/>
        <p:txBody>
          <a:bodyPr/>
          <a:lstStyle/>
          <a:p>
            <a:pPr>
              <a:buFont typeface="+mj-lt"/>
              <a:buAutoNum type="arabicPeriod"/>
            </a:pPr>
            <a:r>
              <a:rPr lang="en-GB" sz="2000" dirty="0"/>
              <a:t>Empathy in health care is the ability to </a:t>
            </a:r>
            <a:r>
              <a:rPr lang="en-GB" sz="2000" b="1" dirty="0"/>
              <a:t>understand</a:t>
            </a:r>
            <a:r>
              <a:rPr lang="en-GB" sz="2000" dirty="0"/>
              <a:t> and appreciate another person’s</a:t>
            </a:r>
            <a:r>
              <a:rPr lang="en-GB" sz="2000" b="1" dirty="0"/>
              <a:t> feelings</a:t>
            </a:r>
            <a:r>
              <a:rPr lang="en-GB" sz="2000" dirty="0"/>
              <a:t>, </a:t>
            </a:r>
            <a:r>
              <a:rPr lang="en-GB" sz="2000" b="1" dirty="0"/>
              <a:t>experiences</a:t>
            </a:r>
            <a:r>
              <a:rPr lang="en-GB" sz="2000" dirty="0"/>
              <a:t> and </a:t>
            </a:r>
            <a:r>
              <a:rPr lang="en-GB" sz="2000" b="1" dirty="0"/>
              <a:t>perspectives</a:t>
            </a:r>
            <a:r>
              <a:rPr lang="en-GB" sz="2000" dirty="0"/>
              <a:t> by seeing a situation from their viewpoint. </a:t>
            </a:r>
          </a:p>
          <a:p>
            <a:pPr marL="342900" indent="-342900">
              <a:buFont typeface="+mj-lt"/>
              <a:buAutoNum type="arabicPeriod"/>
            </a:pPr>
            <a:r>
              <a:rPr lang="en-GB" dirty="0"/>
              <a:t>   </a:t>
            </a:r>
            <a:r>
              <a:rPr lang="en-GB" b="1" dirty="0"/>
              <a:t>Active listening</a:t>
            </a:r>
          </a:p>
          <a:p>
            <a:pPr marL="342900" indent="-342900">
              <a:buFont typeface="+mj-lt"/>
              <a:buAutoNum type="arabicPeriod"/>
            </a:pPr>
            <a:r>
              <a:rPr lang="en-GB" b="1" dirty="0"/>
              <a:t>   Recognising emotions</a:t>
            </a:r>
          </a:p>
          <a:p>
            <a:pPr marL="342900" indent="-342900">
              <a:buFont typeface="+mj-lt"/>
              <a:buAutoNum type="arabicPeriod"/>
            </a:pPr>
            <a:r>
              <a:rPr lang="en-GB" b="1" dirty="0"/>
              <a:t>   Showing compassion whilst responding</a:t>
            </a:r>
          </a:p>
          <a:p>
            <a:pPr marL="0" indent="0">
              <a:buNone/>
            </a:pPr>
            <a:endParaRPr lang="en-GB" dirty="0"/>
          </a:p>
        </p:txBody>
      </p:sp>
    </p:spTree>
    <p:extLst>
      <p:ext uri="{BB962C8B-B14F-4D97-AF65-F5344CB8AC3E}">
        <p14:creationId xmlns:p14="http://schemas.microsoft.com/office/powerpoint/2010/main" val="221887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13EE6-68F4-6A2D-B3EC-A7C6A0BA133C}"/>
              </a:ext>
            </a:extLst>
          </p:cNvPr>
          <p:cNvSpPr>
            <a:spLocks noGrp="1"/>
          </p:cNvSpPr>
          <p:nvPr>
            <p:ph type="title"/>
          </p:nvPr>
        </p:nvSpPr>
        <p:spPr/>
        <p:txBody>
          <a:bodyPr/>
          <a:lstStyle/>
          <a:p>
            <a:r>
              <a:rPr lang="en-GB" u="sng" dirty="0"/>
              <a:t>Unconditional positive regard</a:t>
            </a:r>
            <a:br>
              <a:rPr lang="en-GB" dirty="0"/>
            </a:br>
            <a:br>
              <a:rPr lang="en-GB" dirty="0"/>
            </a:br>
            <a:endParaRPr lang="en-GB" dirty="0"/>
          </a:p>
        </p:txBody>
      </p:sp>
      <p:sp>
        <p:nvSpPr>
          <p:cNvPr id="3" name="Content Placeholder 2">
            <a:extLst>
              <a:ext uri="{FF2B5EF4-FFF2-40B4-BE49-F238E27FC236}">
                <a16:creationId xmlns:a16="http://schemas.microsoft.com/office/drawing/2014/main" id="{2E42EF88-B1CA-62B6-84FC-01CD11B459DE}"/>
              </a:ext>
            </a:extLst>
          </p:cNvPr>
          <p:cNvSpPr>
            <a:spLocks noGrp="1"/>
          </p:cNvSpPr>
          <p:nvPr>
            <p:ph idx="1"/>
          </p:nvPr>
        </p:nvSpPr>
        <p:spPr/>
        <p:txBody>
          <a:bodyPr>
            <a:normAutofit/>
          </a:bodyPr>
          <a:lstStyle/>
          <a:p>
            <a:pPr>
              <a:lnSpc>
                <a:spcPct val="150000"/>
              </a:lnSpc>
            </a:pPr>
            <a:r>
              <a:rPr lang="en-GB" sz="2000" dirty="0"/>
              <a:t>Valuing and respecting a person, regardless of their background, beliefs, behaviours or choices. </a:t>
            </a:r>
          </a:p>
          <a:p>
            <a:pPr>
              <a:lnSpc>
                <a:spcPct val="150000"/>
              </a:lnSpc>
            </a:pPr>
            <a:r>
              <a:rPr lang="en-GB" sz="2000" dirty="0"/>
              <a:t>Health care workers treat patients with dignity, kindness and respect, even when they disagree with their decisions. </a:t>
            </a:r>
          </a:p>
        </p:txBody>
      </p:sp>
    </p:spTree>
    <p:extLst>
      <p:ext uri="{BB962C8B-B14F-4D97-AF65-F5344CB8AC3E}">
        <p14:creationId xmlns:p14="http://schemas.microsoft.com/office/powerpoint/2010/main" val="2561308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119667-07D5-0F80-AD29-4E31F8354418}"/>
              </a:ext>
            </a:extLst>
          </p:cNvPr>
          <p:cNvSpPr>
            <a:spLocks noGrp="1"/>
          </p:cNvSpPr>
          <p:nvPr>
            <p:ph type="title"/>
          </p:nvPr>
        </p:nvSpPr>
        <p:spPr/>
        <p:txBody>
          <a:bodyPr>
            <a:normAutofit fontScale="90000"/>
          </a:bodyPr>
          <a:lstStyle/>
          <a:p>
            <a:pPr>
              <a:lnSpc>
                <a:spcPct val="150000"/>
              </a:lnSpc>
            </a:pPr>
            <a:r>
              <a:rPr lang="en-GB" u="sng" dirty="0"/>
              <a:t>Reflection</a:t>
            </a:r>
            <a:br>
              <a:rPr lang="en-GB" dirty="0"/>
            </a:br>
            <a:br>
              <a:rPr lang="en-GB" dirty="0"/>
            </a:br>
            <a:r>
              <a:rPr lang="en-GB" sz="1600" dirty="0"/>
              <a:t>The communication style involves putting into words any</a:t>
            </a:r>
            <a:r>
              <a:rPr lang="en-GB" sz="1600" b="1" dirty="0"/>
              <a:t> emotions </a:t>
            </a:r>
            <a:r>
              <a:rPr lang="en-GB" sz="1600" dirty="0"/>
              <a:t>or</a:t>
            </a:r>
            <a:r>
              <a:rPr lang="en-GB" sz="1600" b="1" dirty="0"/>
              <a:t> feelings </a:t>
            </a:r>
            <a:r>
              <a:rPr lang="en-GB" sz="1600" dirty="0"/>
              <a:t>that you pick up from the patient and reflecting them back to show you have understood them. </a:t>
            </a:r>
            <a:br>
              <a:rPr lang="en-US" sz="1600" dirty="0"/>
            </a:br>
            <a:endParaRPr lang="en-GB" sz="1600" dirty="0"/>
          </a:p>
        </p:txBody>
      </p:sp>
      <p:sp>
        <p:nvSpPr>
          <p:cNvPr id="5" name="Content Placeholder 4">
            <a:extLst>
              <a:ext uri="{FF2B5EF4-FFF2-40B4-BE49-F238E27FC236}">
                <a16:creationId xmlns:a16="http://schemas.microsoft.com/office/drawing/2014/main" id="{A8B61BB1-4C10-0364-5447-1842BD5ED0B2}"/>
              </a:ext>
            </a:extLst>
          </p:cNvPr>
          <p:cNvSpPr>
            <a:spLocks noGrp="1"/>
          </p:cNvSpPr>
          <p:nvPr>
            <p:ph idx="1"/>
          </p:nvPr>
        </p:nvSpPr>
        <p:spPr>
          <a:xfrm>
            <a:off x="6099048" y="731519"/>
            <a:ext cx="5303520" cy="5157651"/>
          </a:xfrm>
        </p:spPr>
        <p:txBody>
          <a:bodyPr>
            <a:normAutofit/>
          </a:bodyPr>
          <a:lstStyle/>
          <a:p>
            <a:endParaRPr lang="en-GB" b="1" dirty="0"/>
          </a:p>
          <a:p>
            <a:pPr marL="342900" indent="-342900">
              <a:buFont typeface="Arial" panose="020B0604020202020204" pitchFamily="34" charset="0"/>
              <a:buChar char="•"/>
            </a:pPr>
            <a:r>
              <a:rPr lang="en-GB" b="1" dirty="0"/>
              <a:t>It sounds </a:t>
            </a:r>
            <a:r>
              <a:rPr lang="en-GB" dirty="0"/>
              <a:t>like you are </a:t>
            </a:r>
            <a:r>
              <a:rPr lang="en-GB" b="1" dirty="0"/>
              <a:t>feeling anxious </a:t>
            </a:r>
            <a:r>
              <a:rPr lang="en-GB" dirty="0"/>
              <a:t>about how your diagnosis may affect your social life?” </a:t>
            </a:r>
          </a:p>
          <a:p>
            <a:pPr marL="342900" indent="-342900">
              <a:buFont typeface="Arial" panose="020B0604020202020204" pitchFamily="34" charset="0"/>
              <a:buChar char="•"/>
            </a:pPr>
            <a:r>
              <a:rPr lang="en-GB" dirty="0"/>
              <a:t>“</a:t>
            </a:r>
            <a:r>
              <a:rPr lang="en-GB" b="1" dirty="0"/>
              <a:t>I can hear </a:t>
            </a:r>
            <a:r>
              <a:rPr lang="en-GB" dirty="0"/>
              <a:t>that you are  </a:t>
            </a:r>
            <a:r>
              <a:rPr lang="en-GB" b="1" dirty="0"/>
              <a:t>feeling  sad </a:t>
            </a:r>
            <a:r>
              <a:rPr lang="en-GB" dirty="0"/>
              <a:t>because……. </a:t>
            </a:r>
            <a:endParaRPr lang="en-US" dirty="0"/>
          </a:p>
          <a:p>
            <a:pPr marL="342900" indent="-342900">
              <a:buFont typeface="Arial" panose="020B0604020202020204" pitchFamily="34" charset="0"/>
              <a:buChar char="•"/>
            </a:pPr>
            <a:r>
              <a:rPr lang="en-GB" dirty="0"/>
              <a:t>“You seem </a:t>
            </a:r>
            <a:r>
              <a:rPr lang="en-GB" b="1" dirty="0"/>
              <a:t>concerned</a:t>
            </a:r>
            <a:r>
              <a:rPr lang="en-GB" dirty="0"/>
              <a:t> about telling your friends</a:t>
            </a:r>
          </a:p>
          <a:p>
            <a:pPr marL="342900" indent="-342900">
              <a:buFont typeface="Arial" panose="020B0604020202020204" pitchFamily="34" charset="0"/>
              <a:buChar char="•"/>
            </a:pPr>
            <a:r>
              <a:rPr lang="en-GB" dirty="0"/>
              <a:t>“ You </a:t>
            </a:r>
            <a:r>
              <a:rPr lang="en-GB" b="1" dirty="0"/>
              <a:t>sound</a:t>
            </a:r>
            <a:r>
              <a:rPr lang="en-GB" dirty="0"/>
              <a:t> quite </a:t>
            </a:r>
            <a:r>
              <a:rPr lang="en-GB" b="1" dirty="0"/>
              <a:t>frustrated </a:t>
            </a:r>
            <a:r>
              <a:rPr lang="en-GB" dirty="0"/>
              <a:t>about monitoring your blood glucose</a:t>
            </a:r>
          </a:p>
          <a:p>
            <a:pPr marL="342900" indent="-342900">
              <a:buClr>
                <a:schemeClr val="accent1"/>
              </a:buClr>
              <a:buSzPct val="90000"/>
              <a:buFont typeface="Arial" panose="020B0604020202020204" pitchFamily="34" charset="0"/>
              <a:buChar char="•"/>
            </a:pPr>
            <a:r>
              <a:rPr lang="en-GB" dirty="0"/>
              <a:t>It sounds like the diagnosis feels </a:t>
            </a:r>
            <a:r>
              <a:rPr lang="en-GB" b="1" dirty="0"/>
              <a:t>unfair</a:t>
            </a:r>
            <a:r>
              <a:rPr lang="en-GB" dirty="0"/>
              <a:t> and difficult to accept</a:t>
            </a:r>
          </a:p>
          <a:p>
            <a:pPr marL="342900" indent="-34290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7001724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graphicFrame>
        <p:nvGraphicFramePr>
          <p:cNvPr id="20" name="Table 19">
            <a:extLst>
              <a:ext uri="{FF2B5EF4-FFF2-40B4-BE49-F238E27FC236}">
                <a16:creationId xmlns:a16="http://schemas.microsoft.com/office/drawing/2014/main" id="{A904D713-E839-4F43-02A9-A28809137C1E}"/>
              </a:ext>
            </a:extLst>
          </p:cNvPr>
          <p:cNvGraphicFramePr>
            <a:graphicFrameLocks noGrp="1"/>
          </p:cNvGraphicFramePr>
          <p:nvPr>
            <p:extLst>
              <p:ext uri="{D42A27DB-BD31-4B8C-83A1-F6EECF244321}">
                <p14:modId xmlns:p14="http://schemas.microsoft.com/office/powerpoint/2010/main" val="68034521"/>
              </p:ext>
            </p:extLst>
          </p:nvPr>
        </p:nvGraphicFramePr>
        <p:xfrm>
          <a:off x="838200" y="827314"/>
          <a:ext cx="10515600" cy="5094222"/>
        </p:xfrm>
        <a:graphic>
          <a:graphicData uri="http://schemas.openxmlformats.org/drawingml/2006/table">
            <a:tbl>
              <a:tblPr>
                <a:tableStyleId>{0E3FDE45-AF77-4B5C-9715-49D594BDF05E}</a:tableStyleId>
              </a:tblPr>
              <a:tblGrid>
                <a:gridCol w="2634343">
                  <a:extLst>
                    <a:ext uri="{9D8B030D-6E8A-4147-A177-3AD203B41FA5}">
                      <a16:colId xmlns:a16="http://schemas.microsoft.com/office/drawing/2014/main" val="1219119200"/>
                    </a:ext>
                  </a:extLst>
                </a:gridCol>
                <a:gridCol w="2623457">
                  <a:extLst>
                    <a:ext uri="{9D8B030D-6E8A-4147-A177-3AD203B41FA5}">
                      <a16:colId xmlns:a16="http://schemas.microsoft.com/office/drawing/2014/main" val="3681000897"/>
                    </a:ext>
                  </a:extLst>
                </a:gridCol>
                <a:gridCol w="2628900">
                  <a:extLst>
                    <a:ext uri="{9D8B030D-6E8A-4147-A177-3AD203B41FA5}">
                      <a16:colId xmlns:a16="http://schemas.microsoft.com/office/drawing/2014/main" val="2803983401"/>
                    </a:ext>
                  </a:extLst>
                </a:gridCol>
                <a:gridCol w="2628900">
                  <a:extLst>
                    <a:ext uri="{9D8B030D-6E8A-4147-A177-3AD203B41FA5}">
                      <a16:colId xmlns:a16="http://schemas.microsoft.com/office/drawing/2014/main" val="3567401397"/>
                    </a:ext>
                  </a:extLst>
                </a:gridCol>
              </a:tblGrid>
              <a:tr h="485164">
                <a:tc>
                  <a:txBody>
                    <a:bodyPr/>
                    <a:lstStyle/>
                    <a:p>
                      <a:pPr>
                        <a:buNone/>
                      </a:pPr>
                      <a:r>
                        <a:rPr lang="en-GB" b="1" u="sng" dirty="0"/>
                        <a:t>Emotion</a:t>
                      </a:r>
                    </a:p>
                  </a:txBody>
                  <a:tcPr anchor="ctr"/>
                </a:tc>
                <a:tc>
                  <a:txBody>
                    <a:bodyPr/>
                    <a:lstStyle/>
                    <a:p>
                      <a:pPr>
                        <a:buNone/>
                      </a:pPr>
                      <a:r>
                        <a:rPr lang="en-GB" b="1" u="sng" dirty="0"/>
                        <a:t>Low intensity</a:t>
                      </a:r>
                    </a:p>
                  </a:txBody>
                  <a:tcPr anchor="ctr"/>
                </a:tc>
                <a:tc>
                  <a:txBody>
                    <a:bodyPr/>
                    <a:lstStyle/>
                    <a:p>
                      <a:pPr>
                        <a:buNone/>
                      </a:pPr>
                      <a:r>
                        <a:rPr lang="en-GB" b="1" u="sng" dirty="0"/>
                        <a:t>Medium intensity</a:t>
                      </a:r>
                    </a:p>
                  </a:txBody>
                  <a:tcPr anchor="ctr"/>
                </a:tc>
                <a:tc>
                  <a:txBody>
                    <a:bodyPr/>
                    <a:lstStyle/>
                    <a:p>
                      <a:pPr>
                        <a:buNone/>
                      </a:pPr>
                      <a:r>
                        <a:rPr lang="en-GB" b="1" u="sng" dirty="0"/>
                        <a:t>High intensity</a:t>
                      </a:r>
                    </a:p>
                  </a:txBody>
                  <a:tcPr anchor="ctr"/>
                </a:tc>
                <a:extLst>
                  <a:ext uri="{0D108BD9-81ED-4DB2-BD59-A6C34878D82A}">
                    <a16:rowId xmlns:a16="http://schemas.microsoft.com/office/drawing/2014/main" val="2617792499"/>
                  </a:ext>
                </a:extLst>
              </a:tr>
              <a:tr h="849037">
                <a:tc>
                  <a:txBody>
                    <a:bodyPr/>
                    <a:lstStyle/>
                    <a:p>
                      <a:pPr>
                        <a:buNone/>
                      </a:pPr>
                      <a:r>
                        <a:rPr lang="en-GB" b="1" dirty="0"/>
                        <a:t>Anger</a:t>
                      </a:r>
                    </a:p>
                  </a:txBody>
                  <a:tcPr anchor="ctr"/>
                </a:tc>
                <a:tc>
                  <a:txBody>
                    <a:bodyPr/>
                    <a:lstStyle/>
                    <a:p>
                      <a:pPr>
                        <a:buNone/>
                      </a:pPr>
                      <a:r>
                        <a:rPr lang="en-GB"/>
                        <a:t>Irritated, annoyed, bothered</a:t>
                      </a:r>
                    </a:p>
                  </a:txBody>
                  <a:tcPr anchor="ctr"/>
                </a:tc>
                <a:tc>
                  <a:txBody>
                    <a:bodyPr/>
                    <a:lstStyle/>
                    <a:p>
                      <a:pPr>
                        <a:buNone/>
                      </a:pPr>
                      <a:r>
                        <a:rPr lang="en-GB" dirty="0"/>
                        <a:t>Frustrated, angry, resentful</a:t>
                      </a:r>
                    </a:p>
                  </a:txBody>
                  <a:tcPr anchor="ctr"/>
                </a:tc>
                <a:tc>
                  <a:txBody>
                    <a:bodyPr/>
                    <a:lstStyle/>
                    <a:p>
                      <a:pPr>
                        <a:buNone/>
                      </a:pPr>
                      <a:r>
                        <a:rPr lang="en-GB"/>
                        <a:t>Furious, enraged, outraged</a:t>
                      </a:r>
                    </a:p>
                  </a:txBody>
                  <a:tcPr anchor="ctr"/>
                </a:tc>
                <a:extLst>
                  <a:ext uri="{0D108BD9-81ED-4DB2-BD59-A6C34878D82A}">
                    <a16:rowId xmlns:a16="http://schemas.microsoft.com/office/drawing/2014/main" val="1953430871"/>
                  </a:ext>
                </a:extLst>
              </a:tr>
              <a:tr h="1212910">
                <a:tc>
                  <a:txBody>
                    <a:bodyPr/>
                    <a:lstStyle/>
                    <a:p>
                      <a:pPr>
                        <a:buNone/>
                      </a:pPr>
                      <a:r>
                        <a:rPr lang="en-GB" b="1" dirty="0"/>
                        <a:t>Sadness</a:t>
                      </a:r>
                    </a:p>
                  </a:txBody>
                  <a:tcPr anchor="ctr">
                    <a:solidFill>
                      <a:schemeClr val="bg1"/>
                    </a:solidFill>
                  </a:tcPr>
                </a:tc>
                <a:tc>
                  <a:txBody>
                    <a:bodyPr/>
                    <a:lstStyle/>
                    <a:p>
                      <a:pPr>
                        <a:buNone/>
                      </a:pPr>
                      <a:r>
                        <a:rPr lang="en-GB" dirty="0"/>
                        <a:t>Disappointed, low, gloomy</a:t>
                      </a:r>
                    </a:p>
                  </a:txBody>
                  <a:tcPr anchor="ctr">
                    <a:solidFill>
                      <a:schemeClr val="bg1"/>
                    </a:solidFill>
                  </a:tcPr>
                </a:tc>
                <a:tc>
                  <a:txBody>
                    <a:bodyPr/>
                    <a:lstStyle/>
                    <a:p>
                      <a:pPr>
                        <a:buNone/>
                      </a:pPr>
                      <a:r>
                        <a:rPr lang="en-GB" dirty="0"/>
                        <a:t>Sad, upset, discouraged</a:t>
                      </a:r>
                    </a:p>
                  </a:txBody>
                  <a:tcPr anchor="ctr">
                    <a:solidFill>
                      <a:schemeClr val="bg1"/>
                    </a:solidFill>
                  </a:tcPr>
                </a:tc>
                <a:tc>
                  <a:txBody>
                    <a:bodyPr/>
                    <a:lstStyle/>
                    <a:p>
                      <a:pPr>
                        <a:buNone/>
                      </a:pPr>
                      <a:r>
                        <a:rPr lang="en-GB" dirty="0"/>
                        <a:t>Heartbroken, devastated, overwhelmed by grief</a:t>
                      </a:r>
                    </a:p>
                  </a:txBody>
                  <a:tcPr anchor="ctr">
                    <a:solidFill>
                      <a:schemeClr val="bg1"/>
                    </a:solidFill>
                  </a:tcPr>
                </a:tc>
                <a:extLst>
                  <a:ext uri="{0D108BD9-81ED-4DB2-BD59-A6C34878D82A}">
                    <a16:rowId xmlns:a16="http://schemas.microsoft.com/office/drawing/2014/main" val="853235403"/>
                  </a:ext>
                </a:extLst>
              </a:tr>
              <a:tr h="849037">
                <a:tc>
                  <a:txBody>
                    <a:bodyPr/>
                    <a:lstStyle/>
                    <a:p>
                      <a:pPr>
                        <a:buNone/>
                      </a:pPr>
                      <a:r>
                        <a:rPr lang="en-GB" b="1" dirty="0"/>
                        <a:t>Happiness</a:t>
                      </a:r>
                    </a:p>
                  </a:txBody>
                  <a:tcPr anchor="ctr"/>
                </a:tc>
                <a:tc>
                  <a:txBody>
                    <a:bodyPr/>
                    <a:lstStyle/>
                    <a:p>
                      <a:pPr>
                        <a:buNone/>
                      </a:pPr>
                      <a:r>
                        <a:rPr lang="en-GB"/>
                        <a:t>Content, pleased, calm</a:t>
                      </a:r>
                    </a:p>
                  </a:txBody>
                  <a:tcPr anchor="ctr"/>
                </a:tc>
                <a:tc>
                  <a:txBody>
                    <a:bodyPr/>
                    <a:lstStyle/>
                    <a:p>
                      <a:pPr>
                        <a:buNone/>
                      </a:pPr>
                      <a:r>
                        <a:rPr lang="en-GB"/>
                        <a:t>Happy, cheerful, joyful</a:t>
                      </a:r>
                    </a:p>
                  </a:txBody>
                  <a:tcPr anchor="ctr"/>
                </a:tc>
                <a:tc>
                  <a:txBody>
                    <a:bodyPr/>
                    <a:lstStyle/>
                    <a:p>
                      <a:pPr>
                        <a:buNone/>
                      </a:pPr>
                      <a:r>
                        <a:rPr lang="en-GB"/>
                        <a:t>Ecstatic, elated, overjoyed</a:t>
                      </a:r>
                    </a:p>
                  </a:txBody>
                  <a:tcPr anchor="ctr"/>
                </a:tc>
                <a:extLst>
                  <a:ext uri="{0D108BD9-81ED-4DB2-BD59-A6C34878D82A}">
                    <a16:rowId xmlns:a16="http://schemas.microsoft.com/office/drawing/2014/main" val="1137941362"/>
                  </a:ext>
                </a:extLst>
              </a:tr>
              <a:tr h="849037">
                <a:tc>
                  <a:txBody>
                    <a:bodyPr/>
                    <a:lstStyle/>
                    <a:p>
                      <a:pPr>
                        <a:buNone/>
                      </a:pPr>
                      <a:r>
                        <a:rPr lang="en-GB" b="1" dirty="0"/>
                        <a:t>Fear</a:t>
                      </a:r>
                    </a:p>
                  </a:txBody>
                  <a:tcPr anchor="ctr">
                    <a:solidFill>
                      <a:schemeClr val="bg1"/>
                    </a:solidFill>
                  </a:tcPr>
                </a:tc>
                <a:tc>
                  <a:txBody>
                    <a:bodyPr/>
                    <a:lstStyle/>
                    <a:p>
                      <a:pPr>
                        <a:buNone/>
                      </a:pPr>
                      <a:r>
                        <a:rPr lang="en-GB" dirty="0"/>
                        <a:t>Uneasy, nervous, concerned</a:t>
                      </a:r>
                    </a:p>
                  </a:txBody>
                  <a:tcPr anchor="ctr">
                    <a:solidFill>
                      <a:schemeClr val="bg1"/>
                    </a:solidFill>
                  </a:tcPr>
                </a:tc>
                <a:tc>
                  <a:txBody>
                    <a:bodyPr/>
                    <a:lstStyle/>
                    <a:p>
                      <a:pPr>
                        <a:buNone/>
                      </a:pPr>
                      <a:r>
                        <a:rPr lang="en-GB" dirty="0"/>
                        <a:t>Anxious, worried, frightened</a:t>
                      </a:r>
                    </a:p>
                  </a:txBody>
                  <a:tcPr anchor="ctr">
                    <a:solidFill>
                      <a:schemeClr val="bg1"/>
                    </a:solidFill>
                  </a:tcPr>
                </a:tc>
                <a:tc>
                  <a:txBody>
                    <a:bodyPr/>
                    <a:lstStyle/>
                    <a:p>
                      <a:pPr>
                        <a:buNone/>
                      </a:pPr>
                      <a:r>
                        <a:rPr lang="en-GB" dirty="0"/>
                        <a:t>Terrified, panicked, petrified</a:t>
                      </a:r>
                    </a:p>
                  </a:txBody>
                  <a:tcPr anchor="ctr">
                    <a:solidFill>
                      <a:schemeClr val="bg1"/>
                    </a:solidFill>
                  </a:tcPr>
                </a:tc>
                <a:extLst>
                  <a:ext uri="{0D108BD9-81ED-4DB2-BD59-A6C34878D82A}">
                    <a16:rowId xmlns:a16="http://schemas.microsoft.com/office/drawing/2014/main" val="1695383185"/>
                  </a:ext>
                </a:extLst>
              </a:tr>
              <a:tr h="849037">
                <a:tc>
                  <a:txBody>
                    <a:bodyPr/>
                    <a:lstStyle/>
                    <a:p>
                      <a:pPr>
                        <a:buNone/>
                      </a:pPr>
                      <a:r>
                        <a:rPr lang="en-GB" b="1" dirty="0"/>
                        <a:t>Surprise</a:t>
                      </a:r>
                    </a:p>
                  </a:txBody>
                  <a:tcPr anchor="ctr"/>
                </a:tc>
                <a:tc>
                  <a:txBody>
                    <a:bodyPr/>
                    <a:lstStyle/>
                    <a:p>
                      <a:pPr>
                        <a:buNone/>
                      </a:pPr>
                      <a:r>
                        <a:rPr lang="en-GB" dirty="0"/>
                        <a:t>Curious, mildly surprised, intrigued</a:t>
                      </a:r>
                    </a:p>
                  </a:txBody>
                  <a:tcPr anchor="ctr"/>
                </a:tc>
                <a:tc>
                  <a:txBody>
                    <a:bodyPr/>
                    <a:lstStyle/>
                    <a:p>
                      <a:pPr>
                        <a:buNone/>
                      </a:pPr>
                      <a:r>
                        <a:rPr lang="en-GB"/>
                        <a:t>Startled, amazed, astonished</a:t>
                      </a:r>
                    </a:p>
                  </a:txBody>
                  <a:tcPr anchor="ctr"/>
                </a:tc>
                <a:tc>
                  <a:txBody>
                    <a:bodyPr/>
                    <a:lstStyle/>
                    <a:p>
                      <a:pPr>
                        <a:buNone/>
                      </a:pPr>
                      <a:r>
                        <a:rPr lang="en-GB" dirty="0"/>
                        <a:t>Stunned, shocked, speechless</a:t>
                      </a:r>
                    </a:p>
                  </a:txBody>
                  <a:tcPr anchor="ctr"/>
                </a:tc>
                <a:extLst>
                  <a:ext uri="{0D108BD9-81ED-4DB2-BD59-A6C34878D82A}">
                    <a16:rowId xmlns:a16="http://schemas.microsoft.com/office/drawing/2014/main" val="4123652525"/>
                  </a:ext>
                </a:extLst>
              </a:tr>
            </a:tbl>
          </a:graphicData>
        </a:graphic>
      </p:graphicFrame>
    </p:spTree>
    <p:extLst>
      <p:ext uri="{BB962C8B-B14F-4D97-AF65-F5344CB8AC3E}">
        <p14:creationId xmlns:p14="http://schemas.microsoft.com/office/powerpoint/2010/main" val="27545408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E1149E2-991C-3C19-D60F-3F8F3C2EC76E}"/>
              </a:ext>
            </a:extLst>
          </p:cNvPr>
          <p:cNvSpPr>
            <a:spLocks noGrp="1"/>
          </p:cNvSpPr>
          <p:nvPr>
            <p:ph type="title"/>
          </p:nvPr>
        </p:nvSpPr>
        <p:spPr/>
        <p:txBody>
          <a:bodyPr anchor="ctr">
            <a:normAutofit/>
          </a:bodyPr>
          <a:lstStyle/>
          <a:p>
            <a:r>
              <a:rPr lang="en-GB" u="sng" dirty="0"/>
              <a:t>Paraphrasing </a:t>
            </a:r>
          </a:p>
        </p:txBody>
      </p:sp>
      <p:sp>
        <p:nvSpPr>
          <p:cNvPr id="11" name="Content Placeholder 4">
            <a:extLst>
              <a:ext uri="{FF2B5EF4-FFF2-40B4-BE49-F238E27FC236}">
                <a16:creationId xmlns:a16="http://schemas.microsoft.com/office/drawing/2014/main" id="{A9D0D072-6D8F-3DC8-C74E-AE133AD77E61}"/>
              </a:ext>
            </a:extLst>
          </p:cNvPr>
          <p:cNvSpPr>
            <a:spLocks noGrp="1"/>
          </p:cNvSpPr>
          <p:nvPr>
            <p:ph idx="14"/>
          </p:nvPr>
        </p:nvSpPr>
        <p:spPr>
          <a:solidFill>
            <a:schemeClr val="bg1"/>
          </a:solidFill>
        </p:spPr>
        <p:txBody>
          <a:bodyPr anchor="ctr">
            <a:normAutofit/>
          </a:bodyPr>
          <a:lstStyle/>
          <a:p>
            <a:pPr marL="285750" indent="-285750">
              <a:lnSpc>
                <a:spcPct val="90000"/>
              </a:lnSpc>
              <a:buFont typeface="Arial" panose="020B0604020202020204" pitchFamily="34" charset="0"/>
              <a:buChar char="•"/>
            </a:pPr>
            <a:r>
              <a:rPr lang="en-GB" sz="1600" dirty="0"/>
              <a:t>Is a communication skill used as an </a:t>
            </a:r>
            <a:r>
              <a:rPr lang="en-GB" sz="1600" b="1" dirty="0"/>
              <a:t>empathic </a:t>
            </a:r>
            <a:r>
              <a:rPr lang="en-GB" sz="1600" dirty="0"/>
              <a:t>response </a:t>
            </a:r>
          </a:p>
          <a:p>
            <a:pPr marL="285750" indent="-285750">
              <a:lnSpc>
                <a:spcPct val="90000"/>
              </a:lnSpc>
              <a:buFont typeface="Arial" panose="020B0604020202020204" pitchFamily="34" charset="0"/>
              <a:buChar char="•"/>
            </a:pPr>
            <a:r>
              <a:rPr lang="en-GB" sz="1600" dirty="0"/>
              <a:t>It repeats back your </a:t>
            </a:r>
            <a:r>
              <a:rPr lang="en-GB" sz="1600" b="1" dirty="0"/>
              <a:t>understanding</a:t>
            </a:r>
            <a:r>
              <a:rPr lang="en-GB" sz="1600" dirty="0"/>
              <a:t> of the material stated by the patient but </a:t>
            </a:r>
            <a:r>
              <a:rPr lang="en-GB" sz="1600" b="1" dirty="0"/>
              <a:t>in your own words</a:t>
            </a:r>
            <a:r>
              <a:rPr lang="en-GB" sz="1600" dirty="0"/>
              <a:t>.</a:t>
            </a:r>
          </a:p>
          <a:p>
            <a:pPr marL="285750" indent="-285750">
              <a:lnSpc>
                <a:spcPct val="90000"/>
              </a:lnSpc>
              <a:buFont typeface="Arial" panose="020B0604020202020204" pitchFamily="34" charset="0"/>
              <a:buChar char="•"/>
            </a:pPr>
            <a:r>
              <a:rPr lang="en-GB" sz="1600" dirty="0"/>
              <a:t>A paraphrase reflects the essence of what has been said, choosing details such as </a:t>
            </a:r>
            <a:r>
              <a:rPr lang="en-GB" sz="1600" b="1" dirty="0"/>
              <a:t>thoughts,</a:t>
            </a:r>
            <a:r>
              <a:rPr lang="en-GB" sz="1600" dirty="0"/>
              <a:t> </a:t>
            </a:r>
            <a:r>
              <a:rPr lang="en-GB" sz="1600" b="1" dirty="0"/>
              <a:t>feelings </a:t>
            </a:r>
            <a:r>
              <a:rPr lang="en-GB" sz="1600" dirty="0"/>
              <a:t>and </a:t>
            </a:r>
            <a:r>
              <a:rPr lang="en-GB" sz="1600" b="1" dirty="0"/>
              <a:t>content</a:t>
            </a:r>
            <a:r>
              <a:rPr lang="en-GB" sz="1600" dirty="0"/>
              <a:t>. </a:t>
            </a:r>
          </a:p>
          <a:p>
            <a:pPr marL="285750" indent="-285750">
              <a:lnSpc>
                <a:spcPct val="90000"/>
              </a:lnSpc>
              <a:buFont typeface="Arial" panose="020B0604020202020204" pitchFamily="34" charset="0"/>
              <a:buChar char="•"/>
            </a:pPr>
            <a:r>
              <a:rPr lang="en-GB" sz="1600" dirty="0"/>
              <a:t>• Good paraphrasing indicates attentive listening </a:t>
            </a:r>
          </a:p>
          <a:p>
            <a:pPr marL="285750" indent="-285750">
              <a:lnSpc>
                <a:spcPct val="90000"/>
              </a:lnSpc>
              <a:buFont typeface="Arial" panose="020B0604020202020204" pitchFamily="34" charset="0"/>
              <a:buChar char="•"/>
            </a:pPr>
            <a:r>
              <a:rPr lang="en-GB" sz="1600" dirty="0"/>
              <a:t>• Helps build the patient rapport and builds empathy </a:t>
            </a:r>
          </a:p>
          <a:p>
            <a:pPr marL="285750" indent="-285750">
              <a:lnSpc>
                <a:spcPct val="90000"/>
              </a:lnSpc>
              <a:buFont typeface="Arial" panose="020B0604020202020204" pitchFamily="34" charset="0"/>
              <a:buChar char="•"/>
            </a:pPr>
            <a:r>
              <a:rPr lang="en-GB" sz="1600" dirty="0"/>
              <a:t>• It shows the patient that they have been heard </a:t>
            </a:r>
          </a:p>
          <a:p>
            <a:pPr marL="285750" indent="-285750">
              <a:lnSpc>
                <a:spcPct val="90000"/>
              </a:lnSpc>
              <a:buFont typeface="Arial" panose="020B0604020202020204" pitchFamily="34" charset="0"/>
              <a:buChar char="•"/>
            </a:pPr>
            <a:r>
              <a:rPr lang="en-GB" sz="1600" dirty="0"/>
              <a:t>• Enables the helper’s understanding by clarifying the client’s meaning</a:t>
            </a:r>
          </a:p>
        </p:txBody>
      </p:sp>
    </p:spTree>
    <p:extLst>
      <p:ext uri="{BB962C8B-B14F-4D97-AF65-F5344CB8AC3E}">
        <p14:creationId xmlns:p14="http://schemas.microsoft.com/office/powerpoint/2010/main" val="1722891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anim calcmode="lin" valueType="num">
                                      <p:cBhvr>
                                        <p:cTn id="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
                                            <p:txEl>
                                              <p:pRg st="1" end="1"/>
                                            </p:txEl>
                                          </p:spTgt>
                                        </p:tgtEl>
                                        <p:attrNameLst>
                                          <p:attrName>style.visibility</p:attrName>
                                        </p:attrNameLst>
                                      </p:cBhvr>
                                      <p:to>
                                        <p:strVal val="visible"/>
                                      </p:to>
                                    </p:set>
                                    <p:animEffect transition="in" filter="fade">
                                      <p:cBhvr>
                                        <p:cTn id="14" dur="1000"/>
                                        <p:tgtEl>
                                          <p:spTgt spid="11">
                                            <p:txEl>
                                              <p:pRg st="1" end="1"/>
                                            </p:txEl>
                                          </p:spTgt>
                                        </p:tgtEl>
                                      </p:cBhvr>
                                    </p:animEffect>
                                    <p:anim calcmode="lin" valueType="num">
                                      <p:cBhvr>
                                        <p:cTn id="15"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animEffect transition="in" filter="fade">
                                      <p:cBhvr>
                                        <p:cTn id="21" dur="1000"/>
                                        <p:tgtEl>
                                          <p:spTgt spid="11">
                                            <p:txEl>
                                              <p:pRg st="2" end="2"/>
                                            </p:txEl>
                                          </p:spTgt>
                                        </p:tgtEl>
                                      </p:cBhvr>
                                    </p:animEffect>
                                    <p:anim calcmode="lin" valueType="num">
                                      <p:cBhvr>
                                        <p:cTn id="22"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1">
                                            <p:txEl>
                                              <p:pRg st="3" end="3"/>
                                            </p:txEl>
                                          </p:spTgt>
                                        </p:tgtEl>
                                        <p:attrNameLst>
                                          <p:attrName>style.visibility</p:attrName>
                                        </p:attrNameLst>
                                      </p:cBhvr>
                                      <p:to>
                                        <p:strVal val="visible"/>
                                      </p:to>
                                    </p:set>
                                    <p:animEffect transition="in" filter="fade">
                                      <p:cBhvr>
                                        <p:cTn id="28" dur="1000"/>
                                        <p:tgtEl>
                                          <p:spTgt spid="11">
                                            <p:txEl>
                                              <p:pRg st="3" end="3"/>
                                            </p:txEl>
                                          </p:spTgt>
                                        </p:tgtEl>
                                      </p:cBhvr>
                                    </p:animEffect>
                                    <p:anim calcmode="lin" valueType="num">
                                      <p:cBhvr>
                                        <p:cTn id="29" dur="1000" fill="hold"/>
                                        <p:tgtEl>
                                          <p:spTgt spid="1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1">
                                            <p:txEl>
                                              <p:pRg st="4" end="4"/>
                                            </p:txEl>
                                          </p:spTgt>
                                        </p:tgtEl>
                                        <p:attrNameLst>
                                          <p:attrName>style.visibility</p:attrName>
                                        </p:attrNameLst>
                                      </p:cBhvr>
                                      <p:to>
                                        <p:strVal val="visible"/>
                                      </p:to>
                                    </p:set>
                                    <p:animEffect transition="in" filter="fade">
                                      <p:cBhvr>
                                        <p:cTn id="35" dur="1000"/>
                                        <p:tgtEl>
                                          <p:spTgt spid="11">
                                            <p:txEl>
                                              <p:pRg st="4" end="4"/>
                                            </p:txEl>
                                          </p:spTgt>
                                        </p:tgtEl>
                                      </p:cBhvr>
                                    </p:animEffect>
                                    <p:anim calcmode="lin" valueType="num">
                                      <p:cBhvr>
                                        <p:cTn id="36"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1">
                                            <p:txEl>
                                              <p:pRg st="5" end="5"/>
                                            </p:txEl>
                                          </p:spTgt>
                                        </p:tgtEl>
                                        <p:attrNameLst>
                                          <p:attrName>style.visibility</p:attrName>
                                        </p:attrNameLst>
                                      </p:cBhvr>
                                      <p:to>
                                        <p:strVal val="visible"/>
                                      </p:to>
                                    </p:set>
                                    <p:animEffect transition="in" filter="fade">
                                      <p:cBhvr>
                                        <p:cTn id="42" dur="1000"/>
                                        <p:tgtEl>
                                          <p:spTgt spid="11">
                                            <p:txEl>
                                              <p:pRg st="5" end="5"/>
                                            </p:txEl>
                                          </p:spTgt>
                                        </p:tgtEl>
                                      </p:cBhvr>
                                    </p:animEffect>
                                    <p:anim calcmode="lin" valueType="num">
                                      <p:cBhvr>
                                        <p:cTn id="43" dur="1000" fill="hold"/>
                                        <p:tgtEl>
                                          <p:spTgt spid="11">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1">
                                            <p:txEl>
                                              <p:pRg st="6" end="6"/>
                                            </p:txEl>
                                          </p:spTgt>
                                        </p:tgtEl>
                                        <p:attrNameLst>
                                          <p:attrName>style.visibility</p:attrName>
                                        </p:attrNameLst>
                                      </p:cBhvr>
                                      <p:to>
                                        <p:strVal val="visible"/>
                                      </p:to>
                                    </p:set>
                                    <p:animEffect transition="in" filter="fade">
                                      <p:cBhvr>
                                        <p:cTn id="49" dur="1000"/>
                                        <p:tgtEl>
                                          <p:spTgt spid="11">
                                            <p:txEl>
                                              <p:pRg st="6" end="6"/>
                                            </p:txEl>
                                          </p:spTgt>
                                        </p:tgtEl>
                                      </p:cBhvr>
                                    </p:animEffect>
                                    <p:anim calcmode="lin" valueType="num">
                                      <p:cBhvr>
                                        <p:cTn id="50" dur="1000" fill="hold"/>
                                        <p:tgtEl>
                                          <p:spTgt spid="11">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1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9CF97-B56F-DEBE-1703-FCFA8BE6927A}"/>
              </a:ext>
            </a:extLst>
          </p:cNvPr>
          <p:cNvSpPr>
            <a:spLocks noGrp="1"/>
          </p:cNvSpPr>
          <p:nvPr>
            <p:ph type="title"/>
          </p:nvPr>
        </p:nvSpPr>
        <p:spPr/>
        <p:txBody>
          <a:bodyPr>
            <a:normAutofit/>
          </a:bodyPr>
          <a:lstStyle/>
          <a:p>
            <a:pPr>
              <a:lnSpc>
                <a:spcPct val="150000"/>
              </a:lnSpc>
            </a:pPr>
            <a:r>
              <a:rPr lang="en-GB" sz="2000" dirty="0"/>
              <a:t>In health and social care, paraphrasing involves listening carefully and communicating your understanding back </a:t>
            </a:r>
          </a:p>
        </p:txBody>
      </p:sp>
      <p:sp>
        <p:nvSpPr>
          <p:cNvPr id="3" name="Content Placeholder 2">
            <a:extLst>
              <a:ext uri="{FF2B5EF4-FFF2-40B4-BE49-F238E27FC236}">
                <a16:creationId xmlns:a16="http://schemas.microsoft.com/office/drawing/2014/main" id="{F98ECDC8-DFB7-E103-0529-10F0A6F51E14}"/>
              </a:ext>
            </a:extLst>
          </p:cNvPr>
          <p:cNvSpPr>
            <a:spLocks noGrp="1"/>
          </p:cNvSpPr>
          <p:nvPr>
            <p:ph idx="1"/>
          </p:nvPr>
        </p:nvSpPr>
        <p:spPr/>
        <p:txBody>
          <a:bodyPr/>
          <a:lstStyle/>
          <a:p>
            <a:pPr marL="342900" indent="-342900">
              <a:buFont typeface="Wingdings" panose="05000000000000000000" pitchFamily="2" charset="2"/>
              <a:buChar char="§"/>
            </a:pPr>
            <a:r>
              <a:rPr lang="en-GB" sz="2800" b="1" dirty="0"/>
              <a:t>Content:</a:t>
            </a:r>
            <a:r>
              <a:rPr lang="en-GB" sz="2800" dirty="0"/>
              <a:t>- What has happened? What is the person telling us? </a:t>
            </a:r>
          </a:p>
          <a:p>
            <a:pPr marL="342900" indent="-342900">
              <a:buFont typeface="Wingdings" panose="05000000000000000000" pitchFamily="2" charset="2"/>
              <a:buChar char="§"/>
            </a:pPr>
            <a:r>
              <a:rPr lang="en-GB" sz="2800" b="1" dirty="0"/>
              <a:t>Emotion</a:t>
            </a:r>
            <a:r>
              <a:rPr lang="en-GB" sz="2800" dirty="0"/>
              <a:t>:- How does the person feel about the situation </a:t>
            </a:r>
          </a:p>
          <a:p>
            <a:pPr marL="342900" indent="-342900">
              <a:buFont typeface="Wingdings" panose="05000000000000000000" pitchFamily="2" charset="2"/>
              <a:buChar char="§"/>
            </a:pPr>
            <a:r>
              <a:rPr lang="en-GB" sz="2800" b="1" dirty="0"/>
              <a:t>Thoughts</a:t>
            </a:r>
            <a:r>
              <a:rPr lang="en-GB" sz="2800" dirty="0"/>
              <a:t>:- What is the person thinking, worrying about or believing</a:t>
            </a:r>
            <a:r>
              <a:rPr lang="en-GB" dirty="0"/>
              <a:t>? </a:t>
            </a:r>
          </a:p>
        </p:txBody>
      </p:sp>
    </p:spTree>
    <p:extLst>
      <p:ext uri="{BB962C8B-B14F-4D97-AF65-F5344CB8AC3E}">
        <p14:creationId xmlns:p14="http://schemas.microsoft.com/office/powerpoint/2010/main" val="1298308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9EDBD-1530-0477-1FAF-419778F99AA1}"/>
              </a:ext>
            </a:extLst>
          </p:cNvPr>
          <p:cNvSpPr>
            <a:spLocks noGrp="1"/>
          </p:cNvSpPr>
          <p:nvPr>
            <p:ph type="title"/>
          </p:nvPr>
        </p:nvSpPr>
        <p:spPr>
          <a:xfrm>
            <a:off x="731520" y="2203704"/>
            <a:ext cx="3405051" cy="4023360"/>
          </a:xfrm>
        </p:spPr>
        <p:txBody>
          <a:bodyPr>
            <a:normAutofit/>
          </a:bodyPr>
          <a:lstStyle/>
          <a:p>
            <a:r>
              <a:rPr lang="en-GB" sz="2800" dirty="0"/>
              <a:t>Paraphrasing</a:t>
            </a:r>
            <a:br>
              <a:rPr lang="en-GB" sz="2800" dirty="0"/>
            </a:br>
            <a:r>
              <a:rPr lang="en-GB" sz="2800" dirty="0"/>
              <a:t>Sentence starters</a:t>
            </a:r>
            <a:br>
              <a:rPr lang="en-GB" sz="2800" dirty="0"/>
            </a:br>
            <a:br>
              <a:rPr lang="en-GB" sz="2800" dirty="0"/>
            </a:br>
            <a:br>
              <a:rPr lang="en-GB" sz="2800" dirty="0"/>
            </a:br>
            <a:endParaRPr lang="en-GB" sz="2800" dirty="0"/>
          </a:p>
        </p:txBody>
      </p:sp>
      <p:sp>
        <p:nvSpPr>
          <p:cNvPr id="3" name="Content Placeholder 2">
            <a:extLst>
              <a:ext uri="{FF2B5EF4-FFF2-40B4-BE49-F238E27FC236}">
                <a16:creationId xmlns:a16="http://schemas.microsoft.com/office/drawing/2014/main" id="{15094A17-A787-1583-4708-89E187910BEC}"/>
              </a:ext>
            </a:extLst>
          </p:cNvPr>
          <p:cNvSpPr>
            <a:spLocks noGrp="1"/>
          </p:cNvSpPr>
          <p:nvPr>
            <p:ph idx="1"/>
          </p:nvPr>
        </p:nvSpPr>
        <p:spPr>
          <a:xfrm>
            <a:off x="4321629" y="1905000"/>
            <a:ext cx="7080939" cy="4322064"/>
          </a:xfrm>
          <a:solidFill>
            <a:schemeClr val="bg1"/>
          </a:solidFill>
        </p:spPr>
        <p:txBody>
          <a:bodyPr>
            <a:normAutofit fontScale="85000" lnSpcReduction="20000"/>
          </a:bodyPr>
          <a:lstStyle/>
          <a:p>
            <a:endParaRPr lang="en-GB" dirty="0"/>
          </a:p>
          <a:p>
            <a:endParaRPr lang="en-GB" dirty="0"/>
          </a:p>
          <a:p>
            <a:r>
              <a:rPr lang="en-GB" sz="2200" dirty="0"/>
              <a:t>“ You been recently </a:t>
            </a:r>
            <a:r>
              <a:rPr lang="en-GB" sz="2200" b="1" dirty="0"/>
              <a:t>diagnosed with diabetes </a:t>
            </a:r>
            <a:r>
              <a:rPr lang="en-GB" sz="2200" dirty="0"/>
              <a:t>and  want </a:t>
            </a:r>
            <a:r>
              <a:rPr lang="en-GB" sz="2200" b="1" dirty="0"/>
              <a:t>to understand </a:t>
            </a:r>
            <a:r>
              <a:rPr lang="en-GB" sz="2200" dirty="0"/>
              <a:t>how diabetes might affect you  going out with your friends”</a:t>
            </a:r>
          </a:p>
          <a:p>
            <a:r>
              <a:rPr lang="en-GB" sz="2200" dirty="0"/>
              <a:t>“</a:t>
            </a:r>
            <a:r>
              <a:rPr lang="en-GB" sz="2200" b="1" dirty="0"/>
              <a:t>It sounds like you </a:t>
            </a:r>
            <a:r>
              <a:rPr lang="en-GB" sz="2200" dirty="0"/>
              <a:t>would prefer to keep your diagnosis private at the moment.”</a:t>
            </a:r>
          </a:p>
          <a:p>
            <a:r>
              <a:rPr lang="en-GB" sz="2200" dirty="0"/>
              <a:t>“ </a:t>
            </a:r>
            <a:r>
              <a:rPr lang="en-GB" sz="2200" b="1" dirty="0"/>
              <a:t>So, from </a:t>
            </a:r>
            <a:r>
              <a:rPr lang="en-GB" sz="2200" dirty="0"/>
              <a:t>what you are saying you are….”</a:t>
            </a:r>
          </a:p>
          <a:p>
            <a:r>
              <a:rPr lang="en-GB" sz="2200" dirty="0"/>
              <a:t>“</a:t>
            </a:r>
            <a:r>
              <a:rPr lang="en-GB" sz="2200" b="1" dirty="0"/>
              <a:t>I am hearing </a:t>
            </a:r>
            <a:r>
              <a:rPr lang="en-GB" sz="2200" dirty="0"/>
              <a:t>that this had made you feel”</a:t>
            </a:r>
          </a:p>
          <a:p>
            <a:r>
              <a:rPr lang="en-GB" sz="2200" dirty="0"/>
              <a:t>“</a:t>
            </a:r>
            <a:r>
              <a:rPr lang="en-GB" sz="2200" b="1" dirty="0"/>
              <a:t>You seemed </a:t>
            </a:r>
            <a:r>
              <a:rPr lang="en-GB" sz="2200" dirty="0"/>
              <a:t>concerned that …..”</a:t>
            </a:r>
          </a:p>
          <a:p>
            <a:r>
              <a:rPr lang="en-GB" sz="2200" dirty="0"/>
              <a:t>“</a:t>
            </a:r>
            <a:r>
              <a:rPr lang="en-GB" sz="2200" b="1" dirty="0"/>
              <a:t>What I am </a:t>
            </a:r>
            <a:r>
              <a:rPr lang="en-GB" sz="2200" dirty="0"/>
              <a:t>hearing is ……” </a:t>
            </a:r>
          </a:p>
          <a:p>
            <a:r>
              <a:rPr lang="en-GB" sz="2200" dirty="0"/>
              <a:t>“</a:t>
            </a:r>
            <a:r>
              <a:rPr lang="en-GB" sz="2200" b="1" dirty="0"/>
              <a:t>It sounds as if</a:t>
            </a:r>
            <a:r>
              <a:rPr lang="en-GB" sz="2200" dirty="0"/>
              <a:t>….”</a:t>
            </a:r>
          </a:p>
          <a:p>
            <a:endParaRPr lang="en-GB" dirty="0"/>
          </a:p>
          <a:p>
            <a:endParaRPr lang="en-GB" dirty="0"/>
          </a:p>
        </p:txBody>
      </p:sp>
    </p:spTree>
    <p:extLst>
      <p:ext uri="{BB962C8B-B14F-4D97-AF65-F5344CB8AC3E}">
        <p14:creationId xmlns:p14="http://schemas.microsoft.com/office/powerpoint/2010/main" val="2188318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5D55FFC-38AA-01FB-C896-19275D180B2C}"/>
              </a:ext>
            </a:extLst>
          </p:cNvPr>
          <p:cNvSpPr>
            <a:spLocks noGrp="1"/>
          </p:cNvSpPr>
          <p:nvPr>
            <p:ph type="title"/>
          </p:nvPr>
        </p:nvSpPr>
        <p:spPr/>
        <p:txBody>
          <a:bodyPr/>
          <a:lstStyle/>
          <a:p>
            <a:r>
              <a:rPr lang="en-GB" u="sng" dirty="0"/>
              <a:t>Activity Role play using reflection and paraphrasing </a:t>
            </a:r>
          </a:p>
        </p:txBody>
      </p:sp>
      <p:sp>
        <p:nvSpPr>
          <p:cNvPr id="7" name="Content Placeholder 6">
            <a:extLst>
              <a:ext uri="{FF2B5EF4-FFF2-40B4-BE49-F238E27FC236}">
                <a16:creationId xmlns:a16="http://schemas.microsoft.com/office/drawing/2014/main" id="{DBCEEF8B-0F2D-9B4D-D72E-43966C0FBD35}"/>
              </a:ext>
            </a:extLst>
          </p:cNvPr>
          <p:cNvSpPr>
            <a:spLocks noGrp="1"/>
          </p:cNvSpPr>
          <p:nvPr>
            <p:ph idx="14"/>
          </p:nvPr>
        </p:nvSpPr>
        <p:spPr>
          <a:solidFill>
            <a:schemeClr val="bg1"/>
          </a:solidFill>
        </p:spPr>
        <p:txBody>
          <a:bodyPr>
            <a:normAutofit/>
          </a:bodyPr>
          <a:lstStyle/>
          <a:p>
            <a:pPr>
              <a:buFont typeface="+mj-lt"/>
              <a:buAutoNum type="arabicPeriod"/>
            </a:pPr>
            <a:r>
              <a:rPr lang="en-GB" sz="2400" dirty="0"/>
              <a:t>Read Josh’s case study</a:t>
            </a:r>
          </a:p>
          <a:p>
            <a:pPr>
              <a:buFont typeface="+mj-lt"/>
              <a:buAutoNum type="arabicPeriod"/>
            </a:pPr>
            <a:r>
              <a:rPr lang="en-GB" sz="2400" dirty="0"/>
              <a:t>Pick out some areas you would like to role play with. </a:t>
            </a:r>
          </a:p>
          <a:p>
            <a:pPr>
              <a:buFont typeface="+mj-lt"/>
              <a:buAutoNum type="arabicPeriod"/>
            </a:pPr>
            <a:r>
              <a:rPr lang="en-GB" sz="2400" dirty="0"/>
              <a:t>Come up with a list of possible </a:t>
            </a:r>
            <a:r>
              <a:rPr lang="en-GB" sz="2400" b="1" dirty="0"/>
              <a:t>5 reflection </a:t>
            </a:r>
            <a:r>
              <a:rPr lang="en-GB" sz="2400" dirty="0"/>
              <a:t>and </a:t>
            </a:r>
            <a:r>
              <a:rPr lang="en-GB" sz="2400" b="1" dirty="0"/>
              <a:t>paraphrasing </a:t>
            </a:r>
            <a:r>
              <a:rPr lang="en-GB" sz="2400" dirty="0"/>
              <a:t>statements that you could use to Josh’s consultation. </a:t>
            </a:r>
          </a:p>
          <a:p>
            <a:pPr>
              <a:buFont typeface="+mj-lt"/>
              <a:buAutoNum type="arabicPeriod"/>
            </a:pPr>
            <a:r>
              <a:rPr lang="en-GB" sz="2400" dirty="0"/>
              <a:t>Apply using the reflection statements and paraphrasing statements to Josh’s case in role play. </a:t>
            </a:r>
          </a:p>
        </p:txBody>
      </p:sp>
    </p:spTree>
    <p:extLst>
      <p:ext uri="{BB962C8B-B14F-4D97-AF65-F5344CB8AC3E}">
        <p14:creationId xmlns:p14="http://schemas.microsoft.com/office/powerpoint/2010/main" val="30234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1FA99-95BE-594B-4507-78B9B9237800}"/>
              </a:ext>
            </a:extLst>
          </p:cNvPr>
          <p:cNvSpPr>
            <a:spLocks noGrp="1"/>
          </p:cNvSpPr>
          <p:nvPr>
            <p:ph type="title"/>
          </p:nvPr>
        </p:nvSpPr>
        <p:spPr>
          <a:xfrm>
            <a:off x="731520" y="2203704"/>
            <a:ext cx="3252651" cy="4023360"/>
          </a:xfrm>
        </p:spPr>
        <p:txBody>
          <a:bodyPr/>
          <a:lstStyle/>
          <a:p>
            <a:r>
              <a:rPr lang="en-GB" dirty="0"/>
              <a:t>Probing questions </a:t>
            </a:r>
            <a:br>
              <a:rPr lang="en-GB" dirty="0"/>
            </a:br>
            <a:endParaRPr lang="en-GB" dirty="0"/>
          </a:p>
        </p:txBody>
      </p:sp>
      <p:sp>
        <p:nvSpPr>
          <p:cNvPr id="3" name="Content Placeholder 2">
            <a:extLst>
              <a:ext uri="{FF2B5EF4-FFF2-40B4-BE49-F238E27FC236}">
                <a16:creationId xmlns:a16="http://schemas.microsoft.com/office/drawing/2014/main" id="{0E92A63F-E9CB-A03C-F421-21B7A77DBCF5}"/>
              </a:ext>
            </a:extLst>
          </p:cNvPr>
          <p:cNvSpPr>
            <a:spLocks noGrp="1"/>
          </p:cNvSpPr>
          <p:nvPr>
            <p:ph idx="1"/>
          </p:nvPr>
        </p:nvSpPr>
        <p:spPr>
          <a:xfrm>
            <a:off x="4158343" y="2203704"/>
            <a:ext cx="7244225" cy="4023360"/>
          </a:xfrm>
          <a:solidFill>
            <a:schemeClr val="bg1"/>
          </a:solidFill>
        </p:spPr>
        <p:txBody>
          <a:bodyPr/>
          <a:lstStyle/>
          <a:p>
            <a:pPr>
              <a:lnSpc>
                <a:spcPct val="150000"/>
              </a:lnSpc>
            </a:pPr>
            <a:r>
              <a:rPr lang="en-GB" dirty="0"/>
              <a:t>“</a:t>
            </a:r>
            <a:r>
              <a:rPr lang="en-GB" sz="2000" dirty="0"/>
              <a:t>What concerns you most about drinking alcohol now you’ve been diagnosed?”</a:t>
            </a:r>
          </a:p>
          <a:p>
            <a:pPr>
              <a:lnSpc>
                <a:spcPct val="150000"/>
              </a:lnSpc>
            </a:pPr>
            <a:r>
              <a:rPr lang="en-GB" sz="2000" dirty="0"/>
              <a:t>“How do you think your diagnosis may affect your university experience?”</a:t>
            </a:r>
          </a:p>
          <a:p>
            <a:pPr>
              <a:lnSpc>
                <a:spcPct val="150000"/>
              </a:lnSpc>
            </a:pPr>
            <a:r>
              <a:rPr lang="en-GB" sz="2000" dirty="0"/>
              <a:t>“ What has been the hardest part of receiving the diagnosis?”</a:t>
            </a:r>
          </a:p>
          <a:p>
            <a:pPr>
              <a:lnSpc>
                <a:spcPct val="150000"/>
              </a:lnSpc>
            </a:pPr>
            <a:r>
              <a:rPr lang="en-GB" sz="2000" dirty="0"/>
              <a:t>“What would it mean to you if your friends knew?”</a:t>
            </a:r>
          </a:p>
        </p:txBody>
      </p:sp>
    </p:spTree>
    <p:extLst>
      <p:ext uri="{BB962C8B-B14F-4D97-AF65-F5344CB8AC3E}">
        <p14:creationId xmlns:p14="http://schemas.microsoft.com/office/powerpoint/2010/main" val="35870200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D76E6-B73C-AFBC-6032-7928E1FACCE7}"/>
              </a:ext>
            </a:extLst>
          </p:cNvPr>
          <p:cNvSpPr>
            <a:spLocks noGrp="1"/>
          </p:cNvSpPr>
          <p:nvPr>
            <p:ph type="title"/>
          </p:nvPr>
        </p:nvSpPr>
        <p:spPr>
          <a:xfrm>
            <a:off x="731520" y="2203704"/>
            <a:ext cx="3470366" cy="4023360"/>
          </a:xfrm>
        </p:spPr>
        <p:txBody>
          <a:bodyPr/>
          <a:lstStyle/>
          <a:p>
            <a:r>
              <a:rPr lang="en-GB" dirty="0"/>
              <a:t>Clarifying questions</a:t>
            </a:r>
            <a:br>
              <a:rPr lang="en-GB" dirty="0"/>
            </a:br>
            <a:endParaRPr lang="en-GB" dirty="0"/>
          </a:p>
        </p:txBody>
      </p:sp>
      <p:sp>
        <p:nvSpPr>
          <p:cNvPr id="3" name="Content Placeholder 2">
            <a:extLst>
              <a:ext uri="{FF2B5EF4-FFF2-40B4-BE49-F238E27FC236}">
                <a16:creationId xmlns:a16="http://schemas.microsoft.com/office/drawing/2014/main" id="{F5858B81-7DD8-0E89-0EDB-6038EC8A5642}"/>
              </a:ext>
            </a:extLst>
          </p:cNvPr>
          <p:cNvSpPr>
            <a:spLocks noGrp="1"/>
          </p:cNvSpPr>
          <p:nvPr>
            <p:ph idx="1"/>
          </p:nvPr>
        </p:nvSpPr>
        <p:spPr>
          <a:xfrm>
            <a:off x="4343400" y="2203704"/>
            <a:ext cx="7059168" cy="4023360"/>
          </a:xfrm>
          <a:solidFill>
            <a:schemeClr val="bg1"/>
          </a:solidFill>
        </p:spPr>
        <p:txBody>
          <a:bodyPr/>
          <a:lstStyle/>
          <a:p>
            <a:pPr>
              <a:lnSpc>
                <a:spcPct val="150000"/>
              </a:lnSpc>
            </a:pPr>
            <a:r>
              <a:rPr lang="en-GB" dirty="0"/>
              <a:t>“</a:t>
            </a:r>
            <a:r>
              <a:rPr lang="en-GB" i="1" dirty="0"/>
              <a:t>When you say you don’t know if you can drink</a:t>
            </a:r>
            <a:r>
              <a:rPr lang="en-GB" dirty="0"/>
              <a:t>, </a:t>
            </a:r>
            <a:r>
              <a:rPr lang="en-GB" b="1" dirty="0"/>
              <a:t>is that because of something you have been told about diabetes or because you are worried about what might happen? “</a:t>
            </a:r>
          </a:p>
          <a:p>
            <a:pPr>
              <a:lnSpc>
                <a:spcPct val="150000"/>
              </a:lnSpc>
            </a:pPr>
            <a:r>
              <a:rPr lang="en-GB" dirty="0"/>
              <a:t>“</a:t>
            </a:r>
            <a:r>
              <a:rPr lang="en-GB" i="1" dirty="0"/>
              <a:t>When you say you can’t enjoy yourself anymore</a:t>
            </a:r>
            <a:r>
              <a:rPr lang="en-GB" dirty="0"/>
              <a:t>, </a:t>
            </a:r>
            <a:r>
              <a:rPr lang="en-GB" b="1" dirty="0"/>
              <a:t>what does that mean for you?”</a:t>
            </a:r>
          </a:p>
          <a:p>
            <a:pPr>
              <a:lnSpc>
                <a:spcPct val="150000"/>
              </a:lnSpc>
            </a:pPr>
            <a:r>
              <a:rPr lang="en-GB" dirty="0"/>
              <a:t>“</a:t>
            </a:r>
            <a:r>
              <a:rPr lang="en-GB" i="1" dirty="0"/>
              <a:t>When you say you want to feel normal</a:t>
            </a:r>
            <a:r>
              <a:rPr lang="en-GB" dirty="0"/>
              <a:t>, </a:t>
            </a:r>
            <a:r>
              <a:rPr lang="en-GB" b="1" dirty="0"/>
              <a:t>what would that look like for you?”</a:t>
            </a:r>
          </a:p>
        </p:txBody>
      </p:sp>
    </p:spTree>
    <p:extLst>
      <p:ext uri="{BB962C8B-B14F-4D97-AF65-F5344CB8AC3E}">
        <p14:creationId xmlns:p14="http://schemas.microsoft.com/office/powerpoint/2010/main" val="10437084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B6C4015-4A57-24F5-E241-744BAD75A962}"/>
              </a:ext>
            </a:extLst>
          </p:cNvPr>
          <p:cNvSpPr>
            <a:spLocks noGrp="1"/>
          </p:cNvSpPr>
          <p:nvPr>
            <p:ph type="title"/>
          </p:nvPr>
        </p:nvSpPr>
        <p:spPr>
          <a:xfrm>
            <a:off x="894806" y="470263"/>
            <a:ext cx="10698480" cy="1097280"/>
          </a:xfrm>
        </p:spPr>
        <p:txBody>
          <a:bodyPr/>
          <a:lstStyle/>
          <a:p>
            <a:pPr algn="ctr"/>
            <a:r>
              <a:rPr lang="en-GB" u="sng" dirty="0"/>
              <a:t>Probing vs Clarifying questions </a:t>
            </a:r>
          </a:p>
        </p:txBody>
      </p:sp>
      <p:sp>
        <p:nvSpPr>
          <p:cNvPr id="9" name="Content Placeholder 8">
            <a:extLst>
              <a:ext uri="{FF2B5EF4-FFF2-40B4-BE49-F238E27FC236}">
                <a16:creationId xmlns:a16="http://schemas.microsoft.com/office/drawing/2014/main" id="{C6CE6098-5C64-A0C7-8658-A81293CE0A5A}"/>
              </a:ext>
            </a:extLst>
          </p:cNvPr>
          <p:cNvSpPr>
            <a:spLocks noGrp="1"/>
          </p:cNvSpPr>
          <p:nvPr>
            <p:ph sz="half" idx="1"/>
          </p:nvPr>
        </p:nvSpPr>
        <p:spPr>
          <a:xfrm>
            <a:off x="731520" y="2377440"/>
            <a:ext cx="4846320" cy="2782388"/>
          </a:xfrm>
        </p:spPr>
        <p:txBody>
          <a:bodyPr>
            <a:normAutofit/>
          </a:bodyPr>
          <a:lstStyle/>
          <a:p>
            <a:pPr marL="285750" indent="-285750">
              <a:buFont typeface="Arial" panose="020B0604020202020204" pitchFamily="34" charset="0"/>
              <a:buChar char="•"/>
            </a:pPr>
            <a:r>
              <a:rPr lang="en-GB" dirty="0"/>
              <a:t>Probing questions gain deeper understanding of patient’s needs concerns and circumstances.</a:t>
            </a:r>
          </a:p>
          <a:p>
            <a:pPr marL="285750" indent="-285750">
              <a:buFont typeface="Arial" panose="020B0604020202020204" pitchFamily="34" charset="0"/>
              <a:buChar char="•"/>
            </a:pPr>
            <a:r>
              <a:rPr lang="en-GB" dirty="0"/>
              <a:t>Gather more information of patient's symptoms, experiences and concerns</a:t>
            </a:r>
          </a:p>
          <a:p>
            <a:pPr marL="285750" indent="-285750">
              <a:buFont typeface="Arial" panose="020B0604020202020204" pitchFamily="34" charset="0"/>
              <a:buChar char="•"/>
            </a:pPr>
            <a:r>
              <a:rPr lang="en-GB" dirty="0"/>
              <a:t>Identify underlying concerns- explore patients worries of difficulties</a:t>
            </a:r>
          </a:p>
          <a:p>
            <a:endParaRPr lang="en-GB" dirty="0"/>
          </a:p>
          <a:p>
            <a:endParaRPr lang="en-GB" dirty="0"/>
          </a:p>
        </p:txBody>
      </p:sp>
      <p:sp>
        <p:nvSpPr>
          <p:cNvPr id="10" name="Content Placeholder 9">
            <a:extLst>
              <a:ext uri="{FF2B5EF4-FFF2-40B4-BE49-F238E27FC236}">
                <a16:creationId xmlns:a16="http://schemas.microsoft.com/office/drawing/2014/main" id="{05B16F12-A937-0561-E340-C03F1AA96F2E}"/>
              </a:ext>
            </a:extLst>
          </p:cNvPr>
          <p:cNvSpPr>
            <a:spLocks noGrp="1"/>
          </p:cNvSpPr>
          <p:nvPr>
            <p:ph sz="half" idx="2"/>
          </p:nvPr>
        </p:nvSpPr>
        <p:spPr>
          <a:xfrm>
            <a:off x="6492240" y="2377439"/>
            <a:ext cx="4846320" cy="2782389"/>
          </a:xfrm>
        </p:spPr>
        <p:txBody>
          <a:bodyPr>
            <a:normAutofit fontScale="92500" lnSpcReduction="10000"/>
          </a:bodyPr>
          <a:lstStyle/>
          <a:p>
            <a:pPr marL="285750" indent="-285750">
              <a:buFont typeface="Arial" panose="020B0604020202020204" pitchFamily="34" charset="0"/>
              <a:buChar char="•"/>
            </a:pPr>
            <a:r>
              <a:rPr lang="en-GB" dirty="0"/>
              <a:t>Clarifying questions help health care professionals check understanding </a:t>
            </a:r>
          </a:p>
          <a:p>
            <a:pPr marL="285750" indent="-285750">
              <a:buFont typeface="Arial" panose="020B0604020202020204" pitchFamily="34" charset="0"/>
              <a:buChar char="•"/>
            </a:pPr>
            <a:r>
              <a:rPr lang="en-GB" dirty="0"/>
              <a:t>Prevents misunderstandings</a:t>
            </a:r>
          </a:p>
          <a:p>
            <a:pPr marL="285750" indent="-285750">
              <a:buFont typeface="Arial" panose="020B0604020202020204" pitchFamily="34" charset="0"/>
              <a:buChar char="•"/>
            </a:pPr>
            <a:r>
              <a:rPr lang="en-GB" dirty="0"/>
              <a:t>Improves patients' safety by clarifying important information about symptoms, medication and treatment </a:t>
            </a:r>
          </a:p>
          <a:p>
            <a:pPr marL="285750" indent="-285750">
              <a:buFont typeface="Arial" panose="020B0604020202020204" pitchFamily="34" charset="0"/>
              <a:buChar char="•"/>
            </a:pPr>
            <a:r>
              <a:rPr lang="en-GB" dirty="0"/>
              <a:t>Encourages effective communication – gives patients the opportunity to explain or correct information. </a:t>
            </a:r>
          </a:p>
        </p:txBody>
      </p:sp>
    </p:spTree>
    <p:extLst>
      <p:ext uri="{BB962C8B-B14F-4D97-AF65-F5344CB8AC3E}">
        <p14:creationId xmlns:p14="http://schemas.microsoft.com/office/powerpoint/2010/main" val="1750950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1000"/>
                                        <p:tgtEl>
                                          <p:spTgt spid="10">
                                            <p:txEl>
                                              <p:pRg st="0" end="0"/>
                                            </p:txEl>
                                          </p:spTgt>
                                        </p:tgtEl>
                                      </p:cBhvr>
                                    </p:animEffect>
                                    <p:anim calcmode="lin" valueType="num">
                                      <p:cBhvr>
                                        <p:cTn id="8"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xEl>
                                              <p:pRg st="1" end="1"/>
                                            </p:txEl>
                                          </p:spTgt>
                                        </p:tgtEl>
                                        <p:attrNameLst>
                                          <p:attrName>style.visibility</p:attrName>
                                        </p:attrNameLst>
                                      </p:cBhvr>
                                      <p:to>
                                        <p:strVal val="visible"/>
                                      </p:to>
                                    </p:set>
                                    <p:animEffect transition="in" filter="fade">
                                      <p:cBhvr>
                                        <p:cTn id="14" dur="1000"/>
                                        <p:tgtEl>
                                          <p:spTgt spid="10">
                                            <p:txEl>
                                              <p:pRg st="1" end="1"/>
                                            </p:txEl>
                                          </p:spTgt>
                                        </p:tgtEl>
                                      </p:cBhvr>
                                    </p:animEffect>
                                    <p:anim calcmode="lin" valueType="num">
                                      <p:cBhvr>
                                        <p:cTn id="15"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animEffect transition="in" filter="fade">
                                      <p:cBhvr>
                                        <p:cTn id="21" dur="1000"/>
                                        <p:tgtEl>
                                          <p:spTgt spid="10">
                                            <p:txEl>
                                              <p:pRg st="2" end="2"/>
                                            </p:txEl>
                                          </p:spTgt>
                                        </p:tgtEl>
                                      </p:cBhvr>
                                    </p:animEffect>
                                    <p:anim calcmode="lin" valueType="num">
                                      <p:cBhvr>
                                        <p:cTn id="22"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
                                            <p:txEl>
                                              <p:pRg st="3" end="3"/>
                                            </p:txEl>
                                          </p:spTgt>
                                        </p:tgtEl>
                                        <p:attrNameLst>
                                          <p:attrName>style.visibility</p:attrName>
                                        </p:attrNameLst>
                                      </p:cBhvr>
                                      <p:to>
                                        <p:strVal val="visible"/>
                                      </p:to>
                                    </p:set>
                                    <p:animEffect transition="in" filter="fade">
                                      <p:cBhvr>
                                        <p:cTn id="28" dur="1000"/>
                                        <p:tgtEl>
                                          <p:spTgt spid="10">
                                            <p:txEl>
                                              <p:pRg st="3" end="3"/>
                                            </p:txEl>
                                          </p:spTgt>
                                        </p:tgtEl>
                                      </p:cBhvr>
                                    </p:animEffect>
                                    <p:anim calcmode="lin" valueType="num">
                                      <p:cBhvr>
                                        <p:cTn id="29"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animEffect transition="in" filter="fade">
                                      <p:cBhvr>
                                        <p:cTn id="35" dur="1000"/>
                                        <p:tgtEl>
                                          <p:spTgt spid="9">
                                            <p:txEl>
                                              <p:pRg st="0" end="0"/>
                                            </p:txEl>
                                          </p:spTgt>
                                        </p:tgtEl>
                                      </p:cBhvr>
                                    </p:animEffect>
                                    <p:anim calcmode="lin" valueType="num">
                                      <p:cBhvr>
                                        <p:cTn id="36"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9">
                                            <p:txEl>
                                              <p:pRg st="1" end="1"/>
                                            </p:txEl>
                                          </p:spTgt>
                                        </p:tgtEl>
                                        <p:attrNameLst>
                                          <p:attrName>style.visibility</p:attrName>
                                        </p:attrNameLst>
                                      </p:cBhvr>
                                      <p:to>
                                        <p:strVal val="visible"/>
                                      </p:to>
                                    </p:set>
                                    <p:animEffect transition="in" filter="fade">
                                      <p:cBhvr>
                                        <p:cTn id="42" dur="1000"/>
                                        <p:tgtEl>
                                          <p:spTgt spid="9">
                                            <p:txEl>
                                              <p:pRg st="1" end="1"/>
                                            </p:txEl>
                                          </p:spTgt>
                                        </p:tgtEl>
                                      </p:cBhvr>
                                    </p:animEffect>
                                    <p:anim calcmode="lin" valueType="num">
                                      <p:cBhvr>
                                        <p:cTn id="43"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fade">
                                      <p:cBhvr>
                                        <p:cTn id="49" dur="1000"/>
                                        <p:tgtEl>
                                          <p:spTgt spid="9">
                                            <p:txEl>
                                              <p:pRg st="2" end="2"/>
                                            </p:txEl>
                                          </p:spTgt>
                                        </p:tgtEl>
                                      </p:cBhvr>
                                    </p:animEffect>
                                    <p:anim calcmode="lin" valueType="num">
                                      <p:cBhvr>
                                        <p:cTn id="5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62A13-EA0D-99B6-92BA-B4704473ECFE}"/>
              </a:ext>
            </a:extLst>
          </p:cNvPr>
          <p:cNvSpPr>
            <a:spLocks noGrp="1"/>
          </p:cNvSpPr>
          <p:nvPr>
            <p:ph type="title"/>
          </p:nvPr>
        </p:nvSpPr>
        <p:spPr>
          <a:xfrm>
            <a:off x="731520" y="2203704"/>
            <a:ext cx="3829594" cy="4023360"/>
          </a:xfrm>
          <a:solidFill>
            <a:schemeClr val="bg1"/>
          </a:solidFill>
        </p:spPr>
        <p:txBody>
          <a:bodyPr>
            <a:normAutofit/>
          </a:bodyPr>
          <a:lstStyle/>
          <a:p>
            <a:r>
              <a:rPr lang="en-GB" sz="2800" dirty="0"/>
              <a:t>Use probing and clarifying questions to the case study of Josh and role play</a:t>
            </a:r>
          </a:p>
        </p:txBody>
      </p:sp>
      <p:pic>
        <p:nvPicPr>
          <p:cNvPr id="5" name="Content Placeholder 4">
            <a:extLst>
              <a:ext uri="{FF2B5EF4-FFF2-40B4-BE49-F238E27FC236}">
                <a16:creationId xmlns:a16="http://schemas.microsoft.com/office/drawing/2014/main" id="{3A22123A-733F-1DB2-2F39-B4248E5A1574}"/>
              </a:ext>
            </a:extLst>
          </p:cNvPr>
          <p:cNvPicPr>
            <a:picLocks noGrp="1" noChangeAspect="1"/>
          </p:cNvPicPr>
          <p:nvPr>
            <p:ph idx="1"/>
          </p:nvPr>
        </p:nvPicPr>
        <p:blipFill>
          <a:blip r:embed="rId2"/>
          <a:stretch>
            <a:fillRect/>
          </a:stretch>
        </p:blipFill>
        <p:spPr>
          <a:xfrm>
            <a:off x="4942114" y="2203704"/>
            <a:ext cx="6518366" cy="4024060"/>
          </a:xfrm>
          <a:prstGeom prst="rect">
            <a:avLst/>
          </a:prstGeom>
        </p:spPr>
      </p:pic>
    </p:spTree>
    <p:extLst>
      <p:ext uri="{BB962C8B-B14F-4D97-AF65-F5344CB8AC3E}">
        <p14:creationId xmlns:p14="http://schemas.microsoft.com/office/powerpoint/2010/main" val="15821235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CEA74-8AD7-E6F3-6FE5-D3DBAEE51D5A}"/>
              </a:ext>
            </a:extLst>
          </p:cNvPr>
          <p:cNvSpPr>
            <a:spLocks noGrp="1"/>
          </p:cNvSpPr>
          <p:nvPr>
            <p:ph type="title"/>
          </p:nvPr>
        </p:nvSpPr>
        <p:spPr>
          <a:xfrm>
            <a:off x="731520" y="731520"/>
            <a:ext cx="4025537" cy="4232366"/>
          </a:xfrm>
        </p:spPr>
        <p:txBody>
          <a:bodyPr>
            <a:normAutofit/>
          </a:bodyPr>
          <a:lstStyle/>
          <a:p>
            <a:r>
              <a:rPr lang="en-US" sz="3200" u="sng" dirty="0"/>
              <a:t>Summary</a:t>
            </a:r>
            <a:br>
              <a:rPr lang="en-US" sz="3200" u="sng" dirty="0"/>
            </a:br>
            <a:br>
              <a:rPr lang="en-US" sz="3200" u="sng" dirty="0"/>
            </a:br>
            <a:r>
              <a:rPr lang="en-US" sz="3200" u="sng" dirty="0"/>
              <a:t> reflection on the use of the transactional model</a:t>
            </a:r>
          </a:p>
        </p:txBody>
      </p:sp>
      <p:sp>
        <p:nvSpPr>
          <p:cNvPr id="3" name="Content Placeholder 2">
            <a:extLst>
              <a:ext uri="{FF2B5EF4-FFF2-40B4-BE49-F238E27FC236}">
                <a16:creationId xmlns:a16="http://schemas.microsoft.com/office/drawing/2014/main" id="{752EE43F-D3D3-9B7F-DBB5-F0D932ED0B82}"/>
              </a:ext>
            </a:extLst>
          </p:cNvPr>
          <p:cNvSpPr>
            <a:spLocks noGrp="1"/>
          </p:cNvSpPr>
          <p:nvPr>
            <p:ph idx="1"/>
          </p:nvPr>
        </p:nvSpPr>
        <p:spPr>
          <a:xfrm>
            <a:off x="5083629" y="731519"/>
            <a:ext cx="6738257" cy="4646023"/>
          </a:xfrm>
          <a:solidFill>
            <a:schemeClr val="bg1"/>
          </a:solidFill>
        </p:spPr>
        <p:txBody>
          <a:bodyPr>
            <a:normAutofit/>
          </a:bodyPr>
          <a:lstStyle/>
          <a:p>
            <a:pPr algn="ctr"/>
            <a:r>
              <a:rPr lang="en-US" dirty="0"/>
              <a:t>Write down</a:t>
            </a:r>
          </a:p>
          <a:p>
            <a:pPr marL="457200" indent="-457200">
              <a:buAutoNum type="arabicPeriod"/>
            </a:pPr>
            <a:r>
              <a:rPr lang="en-US" dirty="0"/>
              <a:t> How did the transactional model of communication help understand  Josh’s concerns and  feeling.</a:t>
            </a:r>
          </a:p>
          <a:p>
            <a:pPr marL="457200" indent="-457200">
              <a:buAutoNum type="arabicPeriod"/>
            </a:pPr>
            <a:r>
              <a:rPr lang="en-US" dirty="0"/>
              <a:t> How does </a:t>
            </a:r>
            <a:r>
              <a:rPr lang="en-US" dirty="0" err="1"/>
              <a:t>recognising</a:t>
            </a:r>
            <a:r>
              <a:rPr lang="en-US" dirty="0"/>
              <a:t> body language help healthcare professionals respond more effectively to the patients needs? </a:t>
            </a:r>
          </a:p>
          <a:p>
            <a:pPr marL="457200" indent="-457200">
              <a:buAutoNum type="arabicPeriod"/>
            </a:pPr>
            <a:r>
              <a:rPr lang="en-US" dirty="0"/>
              <a:t>How can empathy and unconditional positive regard, reflecting , paraphrasing help build trust and support person-centered care in health care.  </a:t>
            </a:r>
          </a:p>
        </p:txBody>
      </p:sp>
    </p:spTree>
    <p:extLst>
      <p:ext uri="{BB962C8B-B14F-4D97-AF65-F5344CB8AC3E}">
        <p14:creationId xmlns:p14="http://schemas.microsoft.com/office/powerpoint/2010/main" val="810883301"/>
      </p:ext>
    </p:extLst>
  </p:cSld>
  <p:clrMapOvr>
    <a:masterClrMapping/>
  </p:clrMapOvr>
</p:sld>
</file>

<file path=ppt/theme/theme1.xml><?xml version="1.0" encoding="utf-8"?>
<a:theme xmlns:a="http://schemas.openxmlformats.org/drawingml/2006/main" name="Creative Gradient ">
  <a:themeElements>
    <a:clrScheme name="Cherry Blossoms">
      <a:dk1>
        <a:srgbClr val="000000"/>
      </a:dk1>
      <a:lt1>
        <a:srgbClr val="FFFFFF"/>
      </a:lt1>
      <a:dk2>
        <a:srgbClr val="073A4B"/>
      </a:dk2>
      <a:lt2>
        <a:srgbClr val="E7E6E6"/>
      </a:lt2>
      <a:accent1>
        <a:srgbClr val="CC3059"/>
      </a:accent1>
      <a:accent2>
        <a:srgbClr val="839985"/>
      </a:accent2>
      <a:accent3>
        <a:srgbClr val="FC9FAD"/>
      </a:accent3>
      <a:accent4>
        <a:srgbClr val="EED6AA"/>
      </a:accent4>
      <a:accent5>
        <a:srgbClr val="191C30"/>
      </a:accent5>
      <a:accent6>
        <a:srgbClr val="6E774E"/>
      </a:accent6>
      <a:hlink>
        <a:srgbClr val="E7456B"/>
      </a:hlink>
      <a:folHlink>
        <a:srgbClr val="F0C55F"/>
      </a:folHlink>
    </a:clrScheme>
    <a:fontScheme name="Custom 33">
      <a:majorFont>
        <a:latin typeface="Perpetua Titling MT"/>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176810_win32_EF_v3" id="{23AE6A88-72AF-46C7-89B7-449EB9FADA56}" vid="{778CED17-04A8-4798-A8A2-38679DD162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6D6625-0C6A-47B9-9FF8-70FAB9A23EE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9A2D85B-06BE-42C0-9F9D-010F2E25A61A}">
  <ds:schemaRefs>
    <ds:schemaRef ds:uri="http://schemas.microsoft.com/sharepoint/v3/contenttype/forms"/>
  </ds:schemaRefs>
</ds:datastoreItem>
</file>

<file path=customXml/itemProps3.xml><?xml version="1.0" encoding="utf-8"?>
<ds:datastoreItem xmlns:ds="http://schemas.openxmlformats.org/officeDocument/2006/customXml" ds:itemID="{7021479C-C6C8-4A13-8A99-BC01E1880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{595C039F-4776-40B5-A6DC-615B3B4C43F4}TF58dbd5ac-e030-4a6c-aa5c-b7bec167a205d1d5c9bc_win32-806cda859c51</Template>
  <TotalTime>545</TotalTime>
  <Words>2045</Words>
  <Application>Microsoft Office PowerPoint</Application>
  <PresentationFormat>Widescreen</PresentationFormat>
  <Paragraphs>226</Paragraphs>
  <Slides>31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Abadi</vt:lpstr>
      <vt:lpstr>Aptos</vt:lpstr>
      <vt:lpstr>Arial</vt:lpstr>
      <vt:lpstr>Calibri</vt:lpstr>
      <vt:lpstr>Perpetua Titling MT</vt:lpstr>
      <vt:lpstr>Wingdings</vt:lpstr>
      <vt:lpstr>Creative Gradient </vt:lpstr>
      <vt:lpstr>  Transactional model &amp; person-centered communication    Week Three  </vt:lpstr>
      <vt:lpstr>Learning outcomes</vt:lpstr>
      <vt:lpstr>   </vt:lpstr>
      <vt:lpstr>PowerPoint Presentation</vt:lpstr>
      <vt:lpstr>Transactional communication model</vt:lpstr>
      <vt:lpstr>Benefits of Transactional model</vt:lpstr>
      <vt:lpstr>         Strengths -Recognises verbal and non-verbal messages – active listening  -Encourages responsiveness and -Supports shared decision making -Recognises emotions and context -Encourages relationship building          </vt:lpstr>
      <vt:lpstr>    Interactive model  Focuses on messages and feedback -Communication happens in turns. -Checks understanding through feedback -useful for giving information and asking questions.   </vt:lpstr>
      <vt:lpstr>Body language is a form of non- verbal communication that can help the health care professional understand how a person may be feeling, even when they do not express their emotions verbally.  </vt:lpstr>
      <vt:lpstr>How can we read body language</vt:lpstr>
      <vt:lpstr>Activity one </vt:lpstr>
      <vt:lpstr>Body language</vt:lpstr>
      <vt:lpstr>SOLER</vt:lpstr>
      <vt:lpstr>Nonverbal encouragers -Gentle nodding -warm facial expression -open relaxed posture -allowing for uncomfortable  silences  - slightly leaning in -Appropriate eye contact </vt:lpstr>
      <vt:lpstr>Case study of Josh </vt:lpstr>
      <vt:lpstr>PowerPoint Presentation</vt:lpstr>
      <vt:lpstr>Activity role play</vt:lpstr>
      <vt:lpstr>Break</vt:lpstr>
      <vt:lpstr>Person-centred theory in health care   </vt:lpstr>
      <vt:lpstr>Unconditional positive regard  </vt:lpstr>
      <vt:lpstr>Reflection  The communication style involves putting into words any emotions or feelings that you pick up from the patient and reflecting them back to show you have understood them.  </vt:lpstr>
      <vt:lpstr>PowerPoint Presentation</vt:lpstr>
      <vt:lpstr>Paraphrasing </vt:lpstr>
      <vt:lpstr>In health and social care, paraphrasing involves listening carefully and communicating your understanding back </vt:lpstr>
      <vt:lpstr>Paraphrasing Sentence starters   </vt:lpstr>
      <vt:lpstr>Activity Role play using reflection and paraphrasing </vt:lpstr>
      <vt:lpstr>Probing questions  </vt:lpstr>
      <vt:lpstr>Clarifying questions </vt:lpstr>
      <vt:lpstr>Probing vs Clarifying questions </vt:lpstr>
      <vt:lpstr>Use probing and clarifying questions to the case study of Josh and role play</vt:lpstr>
      <vt:lpstr>Summary   reflection on the use of the transactional model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sharon Langford</dc:creator>
  <cp:lastModifiedBy>sharon Langford</cp:lastModifiedBy>
  <cp:revision>1</cp:revision>
  <dcterms:created xsi:type="dcterms:W3CDTF">2026-10-10T11:59:24Z</dcterms:created>
  <dcterms:modified xsi:type="dcterms:W3CDTF">2026-10-11T17:24:24Z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