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640" autoAdjust="0"/>
  </p:normalViewPr>
  <p:slideViewPr>
    <p:cSldViewPr>
      <p:cViewPr varScale="1">
        <p:scale>
          <a:sx n="89" d="100"/>
          <a:sy n="89" d="100"/>
        </p:scale>
        <p:origin x="2244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246BB2-EE31-4A54-997E-08B3BB94FD0D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DB98D-0ABC-4E41-BF9E-D9D84270C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10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needs to be in Internet Explorer Chrome just</a:t>
            </a:r>
            <a:r>
              <a:rPr lang="en-GB" baseline="0" dirty="0" smtClean="0"/>
              <a:t> saves all downloads into the download folder automatically</a:t>
            </a:r>
          </a:p>
          <a:p>
            <a:endParaRPr lang="en-GB" baseline="0" dirty="0" smtClean="0"/>
          </a:p>
          <a:p>
            <a:r>
              <a:rPr lang="en-GB" baseline="0" dirty="0" smtClean="0"/>
              <a:t>Save the photo to where you want to access it from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DB98D-0ABC-4E41-BF9E-D9D84270C4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00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23418" y="489712"/>
            <a:ext cx="2697162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10/22/2018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10/22/2018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10/22/2018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028761" y="489712"/>
            <a:ext cx="5086476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14456" y="1953903"/>
            <a:ext cx="8315087" cy="2038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Arial Rounded MT Bold"/>
                <a:cs typeface="Arial Rounded MT Bold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10/22/2018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1052" y="6469585"/>
            <a:ext cx="199390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Corbel"/>
                <a:cs typeface="Corbel"/>
              </a:defRPr>
            </a:lvl1pPr>
          </a:lstStyle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xels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xels.com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857500" y="1913467"/>
            <a:ext cx="3716867" cy="12446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/>
          <a:p>
            <a:pPr marL="389255" marR="132080" algn="ctr">
              <a:lnSpc>
                <a:spcPct val="100000"/>
              </a:lnSpc>
              <a:spcBef>
                <a:spcPts val="1060"/>
              </a:spcBef>
            </a:pPr>
            <a:r>
              <a:rPr spc="-5" dirty="0"/>
              <a:t>BMSK4003</a:t>
            </a:r>
          </a:p>
          <a:p>
            <a:pPr marL="401955">
              <a:lnSpc>
                <a:spcPct val="100000"/>
              </a:lnSpc>
              <a:spcBef>
                <a:spcPts val="785"/>
              </a:spcBef>
            </a:pPr>
            <a:r>
              <a:rPr sz="3600" spc="-5" dirty="0">
                <a:solidFill>
                  <a:srgbClr val="BFBFBF"/>
                </a:solidFill>
              </a:rPr>
              <a:t>Digital </a:t>
            </a:r>
            <a:r>
              <a:rPr sz="3600" spc="-20" dirty="0">
                <a:solidFill>
                  <a:srgbClr val="BFBFBF"/>
                </a:solidFill>
              </a:rPr>
              <a:t>Skills </a:t>
            </a:r>
            <a:r>
              <a:rPr sz="3600" spc="-5" dirty="0">
                <a:solidFill>
                  <a:srgbClr val="BFBFBF"/>
                </a:solidFill>
              </a:rPr>
              <a:t>and </a:t>
            </a:r>
            <a:r>
              <a:rPr sz="3600" spc="-40" dirty="0">
                <a:solidFill>
                  <a:srgbClr val="BFBFBF"/>
                </a:solidFill>
              </a:rPr>
              <a:t>Research</a:t>
            </a:r>
            <a:r>
              <a:rPr sz="3600" spc="10" dirty="0">
                <a:solidFill>
                  <a:srgbClr val="BFBFBF"/>
                </a:solidFill>
              </a:rPr>
              <a:t> </a:t>
            </a:r>
            <a:r>
              <a:rPr sz="3600" spc="-5" dirty="0">
                <a:solidFill>
                  <a:srgbClr val="BFBFBF"/>
                </a:solidFill>
              </a:rPr>
              <a:t>Methods</a:t>
            </a:r>
            <a:endParaRPr sz="3600"/>
          </a:p>
          <a:p>
            <a:pPr marL="389255" marR="131445" algn="ctr">
              <a:lnSpc>
                <a:spcPct val="100000"/>
              </a:lnSpc>
              <a:spcBef>
                <a:spcPts val="180"/>
              </a:spcBef>
            </a:pPr>
            <a:r>
              <a:rPr sz="3600" spc="-5" dirty="0">
                <a:solidFill>
                  <a:srgbClr val="BFBFBF"/>
                </a:solidFill>
              </a:rPr>
              <a:t>Session </a:t>
            </a:r>
            <a:r>
              <a:rPr sz="3600" dirty="0">
                <a:solidFill>
                  <a:srgbClr val="BFBFBF"/>
                </a:solidFill>
              </a:rPr>
              <a:t>4</a:t>
            </a:r>
            <a:endParaRPr sz="3600"/>
          </a:p>
        </p:txBody>
      </p:sp>
      <p:sp>
        <p:nvSpPr>
          <p:cNvPr id="5" name="object 5"/>
          <p:cNvSpPr/>
          <p:nvPr/>
        </p:nvSpPr>
        <p:spPr>
          <a:xfrm>
            <a:off x="436033" y="1100666"/>
            <a:ext cx="8398932" cy="113453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44662" y="1247086"/>
            <a:ext cx="7747634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5" dirty="0"/>
              <a:t>CertHE </a:t>
            </a:r>
            <a:r>
              <a:rPr sz="4000" spc="-20" dirty="0"/>
              <a:t>Skills for </a:t>
            </a:r>
            <a:r>
              <a:rPr sz="4000" spc="-5" dirty="0"/>
              <a:t>the</a:t>
            </a:r>
            <a:r>
              <a:rPr sz="4000" spc="-40" dirty="0"/>
              <a:t> Workplace</a:t>
            </a:r>
            <a:endParaRPr sz="4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4800" y="489712"/>
            <a:ext cx="547433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74290" algn="l"/>
              </a:tabLst>
            </a:pPr>
            <a:r>
              <a:rPr spc="-5" dirty="0"/>
              <a:t>Learning	</a:t>
            </a:r>
            <a:r>
              <a:rPr spc="-10" dirty="0"/>
              <a:t>Objectives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2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11322"/>
            <a:ext cx="7001509" cy="280289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Understanding </a:t>
            </a:r>
            <a:r>
              <a:rPr sz="3200" spc="-15" dirty="0">
                <a:latin typeface="Calibri"/>
                <a:cs typeface="Calibri"/>
              </a:rPr>
              <a:t>Legal </a:t>
            </a:r>
            <a:r>
              <a:rPr sz="3200" spc="-5" dirty="0">
                <a:latin typeface="Calibri"/>
                <a:cs typeface="Calibri"/>
              </a:rPr>
              <a:t>aspects of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spc="5" dirty="0">
                <a:latin typeface="Calibri"/>
                <a:cs typeface="Calibri"/>
              </a:rPr>
              <a:t>blogging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Improving your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blogs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latin typeface="Calibri"/>
                <a:cs typeface="Calibri"/>
              </a:rPr>
              <a:t>Add </a:t>
            </a:r>
            <a:r>
              <a:rPr sz="2800" spc="-10" dirty="0">
                <a:latin typeface="Calibri"/>
                <a:cs typeface="Calibri"/>
              </a:rPr>
              <a:t>photos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latin typeface="Calibri"/>
                <a:cs typeface="Calibri"/>
              </a:rPr>
              <a:t>Add </a:t>
            </a:r>
            <a:r>
              <a:rPr sz="2800" spc="-10" dirty="0">
                <a:latin typeface="Calibri"/>
                <a:cs typeface="Calibri"/>
              </a:rPr>
              <a:t>links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" dirty="0">
                <a:latin typeface="Calibri"/>
                <a:cs typeface="Calibri"/>
              </a:rPr>
              <a:t>Look </a:t>
            </a:r>
            <a:r>
              <a:rPr sz="3200" spc="-15" dirty="0">
                <a:latin typeface="Calibri"/>
                <a:cs typeface="Calibri"/>
              </a:rPr>
              <a:t>at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5" dirty="0">
                <a:latin typeface="Calibri"/>
                <a:cs typeface="Calibri"/>
              </a:rPr>
              <a:t>assignment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detail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9429" y="489712"/>
            <a:ext cx="708533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5" dirty="0"/>
              <a:t>Legal </a:t>
            </a:r>
            <a:r>
              <a:rPr spc="-5" dirty="0"/>
              <a:t>Aspects </a:t>
            </a:r>
            <a:r>
              <a:rPr dirty="0"/>
              <a:t>of</a:t>
            </a:r>
            <a:r>
              <a:rPr spc="459" dirty="0"/>
              <a:t> </a:t>
            </a:r>
            <a:r>
              <a:rPr spc="-25" dirty="0"/>
              <a:t>blogging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16266"/>
            <a:ext cx="6002655" cy="1795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How 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to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blog without breaking </a:t>
            </a:r>
            <a:r>
              <a:rPr sz="20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the</a:t>
            </a:r>
            <a:r>
              <a:rPr sz="20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law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Best </a:t>
            </a:r>
            <a:r>
              <a:rPr sz="20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ways 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to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be 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sure </a:t>
            </a:r>
            <a:r>
              <a:rPr sz="20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you’re 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legally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using Online</a:t>
            </a:r>
            <a:r>
              <a:rPr sz="2000" u="sng" spc="8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Photos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lr>
                <a:srgbClr val="000000"/>
              </a:buClr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Royalty </a:t>
            </a:r>
            <a:r>
              <a:rPr sz="2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free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image</a:t>
            </a:r>
            <a:r>
              <a:rPr sz="2000" u="sng" spc="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 </a:t>
            </a:r>
            <a:r>
              <a:rPr sz="2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</a:rPr>
              <a:t>sites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07189"/>
            <a:ext cx="6213475" cy="1129030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Go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spc="-5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3200" u="heavy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www.pexels.com</a:t>
            </a:r>
            <a:endParaRPr sz="32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695"/>
              </a:spcBef>
            </a:pPr>
            <a:r>
              <a:rPr sz="2800" dirty="0">
                <a:latin typeface="Arial"/>
                <a:cs typeface="Arial"/>
              </a:rPr>
              <a:t>– </a:t>
            </a:r>
            <a:r>
              <a:rPr sz="2800" spc="-5" dirty="0">
                <a:latin typeface="Calibri"/>
                <a:cs typeface="Calibri"/>
              </a:rPr>
              <a:t>Find </a:t>
            </a:r>
            <a:r>
              <a:rPr sz="2800" dirty="0">
                <a:latin typeface="Calibri"/>
                <a:cs typeface="Calibri"/>
              </a:rPr>
              <a:t>a </a:t>
            </a:r>
            <a:r>
              <a:rPr sz="2800" spc="-10" dirty="0">
                <a:latin typeface="Calibri"/>
                <a:cs typeface="Calibri"/>
              </a:rPr>
              <a:t>picture </a:t>
            </a:r>
            <a:r>
              <a:rPr sz="2800" spc="-5" dirty="0">
                <a:latin typeface="Calibri"/>
                <a:cs typeface="Calibri"/>
              </a:rPr>
              <a:t>on </a:t>
            </a:r>
            <a:r>
              <a:rPr sz="2800" spc="-20" dirty="0">
                <a:latin typeface="Calibri"/>
                <a:cs typeface="Calibri"/>
              </a:rPr>
              <a:t>any </a:t>
            </a:r>
            <a:r>
              <a:rPr sz="2800" spc="-5" dirty="0">
                <a:latin typeface="Calibri"/>
                <a:cs typeface="Calibri"/>
              </a:rPr>
              <a:t>subject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like!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7360284" cy="1000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  <a:tab pos="2463800" algn="l"/>
              </a:tabLst>
            </a:pPr>
            <a:r>
              <a:rPr sz="3200" dirty="0">
                <a:latin typeface="Calibri"/>
                <a:cs typeface="Calibri"/>
              </a:rPr>
              <a:t>Click</a:t>
            </a:r>
            <a:r>
              <a:rPr sz="3200" spc="-5" dirty="0">
                <a:latin typeface="Calibri"/>
                <a:cs typeface="Calibri"/>
              </a:rPr>
              <a:t> on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	</a:t>
            </a:r>
            <a:r>
              <a:rPr sz="3200" spc="-15" dirty="0">
                <a:latin typeface="Calibri"/>
                <a:cs typeface="Calibri"/>
              </a:rPr>
              <a:t>Free </a:t>
            </a:r>
            <a:r>
              <a:rPr sz="3200" spc="-5" dirty="0">
                <a:latin typeface="Calibri"/>
                <a:cs typeface="Calibri"/>
              </a:rPr>
              <a:t>Download </a:t>
            </a:r>
            <a:r>
              <a:rPr sz="3200" spc="-15" dirty="0">
                <a:latin typeface="Calibri"/>
                <a:cs typeface="Calibri"/>
              </a:rPr>
              <a:t>button </a:t>
            </a:r>
            <a:r>
              <a:rPr sz="3200" spc="-5" dirty="0">
                <a:latin typeface="Calibri"/>
                <a:cs typeface="Calibri"/>
              </a:rPr>
              <a:t>on </a:t>
            </a:r>
            <a:r>
              <a:rPr sz="3200" dirty="0">
                <a:latin typeface="Calibri"/>
                <a:cs typeface="Calibri"/>
              </a:rPr>
              <a:t>the  </a:t>
            </a:r>
            <a:r>
              <a:rPr sz="3200" spc="-5" dirty="0">
                <a:latin typeface="Calibri"/>
                <a:cs typeface="Calibri"/>
              </a:rPr>
              <a:t>right </a:t>
            </a:r>
            <a:r>
              <a:rPr sz="3200" dirty="0">
                <a:latin typeface="Calibri"/>
                <a:cs typeface="Calibri"/>
              </a:rPr>
              <a:t>hand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side: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4435666"/>
            <a:ext cx="586168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A </a:t>
            </a:r>
            <a:r>
              <a:rPr sz="3200" spc="-5" dirty="0">
                <a:latin typeface="Calibri"/>
                <a:cs typeface="Calibri"/>
              </a:rPr>
              <a:t>pop-up window </a:t>
            </a:r>
            <a:r>
              <a:rPr sz="3200" dirty="0">
                <a:latin typeface="Calibri"/>
                <a:cs typeface="Calibri"/>
              </a:rPr>
              <a:t>should</a:t>
            </a:r>
            <a:r>
              <a:rPr sz="3200" spc="-5" dirty="0">
                <a:latin typeface="Calibri"/>
                <a:cs typeface="Calibri"/>
              </a:rPr>
              <a:t> appear: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028734" y="2657367"/>
            <a:ext cx="3086530" cy="154326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4082" y="5065149"/>
            <a:ext cx="9059917" cy="51115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3" name="object 3"/>
          <p:cNvSpPr/>
          <p:nvPr/>
        </p:nvSpPr>
        <p:spPr>
          <a:xfrm>
            <a:off x="457200" y="2781823"/>
            <a:ext cx="8229600" cy="4600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31335" y="2806890"/>
            <a:ext cx="725805" cy="410209"/>
          </a:xfrm>
          <a:custGeom>
            <a:avLst/>
            <a:gdLst/>
            <a:ahLst/>
            <a:cxnLst/>
            <a:rect l="l" t="t" r="r" b="b"/>
            <a:pathLst>
              <a:path w="725804" h="410210">
                <a:moveTo>
                  <a:pt x="0" y="204952"/>
                </a:moveTo>
                <a:lnTo>
                  <a:pt x="18485" y="140171"/>
                </a:lnTo>
                <a:lnTo>
                  <a:pt x="69962" y="83910"/>
                </a:lnTo>
                <a:lnTo>
                  <a:pt x="106205" y="60029"/>
                </a:lnTo>
                <a:lnTo>
                  <a:pt x="148456" y="39543"/>
                </a:lnTo>
                <a:lnTo>
                  <a:pt x="195968" y="22876"/>
                </a:lnTo>
                <a:lnTo>
                  <a:pt x="247995" y="10448"/>
                </a:lnTo>
                <a:lnTo>
                  <a:pt x="303790" y="2682"/>
                </a:lnTo>
                <a:lnTo>
                  <a:pt x="362607" y="0"/>
                </a:lnTo>
                <a:lnTo>
                  <a:pt x="421423" y="2682"/>
                </a:lnTo>
                <a:lnTo>
                  <a:pt x="477218" y="10448"/>
                </a:lnTo>
                <a:lnTo>
                  <a:pt x="529245" y="22876"/>
                </a:lnTo>
                <a:lnTo>
                  <a:pt x="576757" y="39543"/>
                </a:lnTo>
                <a:lnTo>
                  <a:pt x="619008" y="60029"/>
                </a:lnTo>
                <a:lnTo>
                  <a:pt x="655251" y="83910"/>
                </a:lnTo>
                <a:lnTo>
                  <a:pt x="684740" y="110764"/>
                </a:lnTo>
                <a:lnTo>
                  <a:pt x="720468" y="171707"/>
                </a:lnTo>
                <a:lnTo>
                  <a:pt x="725214" y="204952"/>
                </a:lnTo>
                <a:lnTo>
                  <a:pt x="720468" y="238196"/>
                </a:lnTo>
                <a:lnTo>
                  <a:pt x="684740" y="299139"/>
                </a:lnTo>
                <a:lnTo>
                  <a:pt x="655251" y="325993"/>
                </a:lnTo>
                <a:lnTo>
                  <a:pt x="619008" y="349874"/>
                </a:lnTo>
                <a:lnTo>
                  <a:pt x="576757" y="370360"/>
                </a:lnTo>
                <a:lnTo>
                  <a:pt x="529245" y="387027"/>
                </a:lnTo>
                <a:lnTo>
                  <a:pt x="477218" y="399455"/>
                </a:lnTo>
                <a:lnTo>
                  <a:pt x="421423" y="407221"/>
                </a:lnTo>
                <a:lnTo>
                  <a:pt x="362607" y="409904"/>
                </a:lnTo>
                <a:lnTo>
                  <a:pt x="303790" y="407221"/>
                </a:lnTo>
                <a:lnTo>
                  <a:pt x="247995" y="399455"/>
                </a:lnTo>
                <a:lnTo>
                  <a:pt x="195968" y="387027"/>
                </a:lnTo>
                <a:lnTo>
                  <a:pt x="148456" y="370360"/>
                </a:lnTo>
                <a:lnTo>
                  <a:pt x="106205" y="349874"/>
                </a:lnTo>
                <a:lnTo>
                  <a:pt x="69962" y="325993"/>
                </a:lnTo>
                <a:lnTo>
                  <a:pt x="40473" y="299139"/>
                </a:lnTo>
                <a:lnTo>
                  <a:pt x="4745" y="23819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853471" y="4218202"/>
            <a:ext cx="46240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Click on the ‘down arrow’ on pop-up</a:t>
            </a:r>
            <a:r>
              <a:rPr sz="1800" spc="-9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window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201102" y="3216795"/>
            <a:ext cx="1303655" cy="977265"/>
          </a:xfrm>
          <a:custGeom>
            <a:avLst/>
            <a:gdLst/>
            <a:ahLst/>
            <a:cxnLst/>
            <a:rect l="l" t="t" r="r" b="b"/>
            <a:pathLst>
              <a:path w="1303654" h="977264">
                <a:moveTo>
                  <a:pt x="1303283" y="0"/>
                </a:moveTo>
                <a:lnTo>
                  <a:pt x="0" y="976833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095479"/>
            <a:ext cx="7823200" cy="275653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Click </a:t>
            </a:r>
            <a:r>
              <a:rPr sz="3200" spc="-15" dirty="0">
                <a:latin typeface="Calibri"/>
                <a:cs typeface="Calibri"/>
              </a:rPr>
              <a:t>‘Save </a:t>
            </a:r>
            <a:r>
              <a:rPr sz="3200" spc="-5" dirty="0">
                <a:latin typeface="Calibri"/>
                <a:cs typeface="Calibri"/>
              </a:rPr>
              <a:t>As’</a:t>
            </a:r>
            <a:endParaRPr sz="3200" dirty="0">
              <a:latin typeface="Calibri"/>
              <a:cs typeface="Calibri"/>
            </a:endParaRPr>
          </a:p>
          <a:p>
            <a:pPr marL="355600" marR="5080" indent="-342900">
              <a:lnSpc>
                <a:spcPct val="100699"/>
              </a:lnSpc>
              <a:spcBef>
                <a:spcPts val="7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20" dirty="0">
                <a:latin typeface="Calibri"/>
                <a:cs typeface="Calibri"/>
              </a:rPr>
              <a:t>Save </a:t>
            </a:r>
            <a:r>
              <a:rPr sz="3200" dirty="0">
                <a:latin typeface="Calibri"/>
                <a:cs typeface="Calibri"/>
              </a:rPr>
              <a:t>this </a:t>
            </a:r>
            <a:r>
              <a:rPr sz="3200" spc="-5" dirty="0">
                <a:latin typeface="Calibri"/>
                <a:cs typeface="Calibri"/>
              </a:rPr>
              <a:t>image on </a:t>
            </a:r>
            <a:r>
              <a:rPr sz="3200" spc="-10" dirty="0">
                <a:latin typeface="Calibri"/>
                <a:cs typeface="Calibri"/>
              </a:rPr>
              <a:t>your </a:t>
            </a:r>
            <a:r>
              <a:rPr lang="en-GB" sz="3200" dirty="0" smtClean="0">
                <a:latin typeface="Calibri"/>
                <a:cs typeface="Calibri"/>
              </a:rPr>
              <a:t>U drive </a:t>
            </a:r>
            <a:r>
              <a:rPr sz="3200" dirty="0" smtClean="0">
                <a:latin typeface="Calibri"/>
                <a:cs typeface="Calibri"/>
              </a:rPr>
              <a:t>(so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spc="-10" dirty="0">
                <a:latin typeface="Calibri"/>
                <a:cs typeface="Calibri"/>
              </a:rPr>
              <a:t>can  </a:t>
            </a:r>
            <a:r>
              <a:rPr sz="3200" spc="-5" dirty="0">
                <a:latin typeface="Calibri"/>
                <a:cs typeface="Calibri"/>
              </a:rPr>
              <a:t>access </a:t>
            </a:r>
            <a:r>
              <a:rPr sz="3200" dirty="0">
                <a:latin typeface="Calibri"/>
                <a:cs typeface="Calibri"/>
              </a:rPr>
              <a:t>it </a:t>
            </a:r>
            <a:r>
              <a:rPr sz="3200" spc="-15" dirty="0">
                <a:latin typeface="Calibri"/>
                <a:cs typeface="Calibri"/>
              </a:rPr>
              <a:t>from </a:t>
            </a:r>
            <a:r>
              <a:rPr sz="3200" spc="-20" dirty="0">
                <a:latin typeface="Calibri"/>
                <a:cs typeface="Calibri"/>
              </a:rPr>
              <a:t>any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spc="-10" dirty="0" smtClean="0">
                <a:latin typeface="Calibri"/>
                <a:cs typeface="Calibri"/>
              </a:rPr>
              <a:t>computer)</a:t>
            </a:r>
            <a:endParaRPr sz="3200" dirty="0">
              <a:latin typeface="Calibri"/>
              <a:cs typeface="Calibri"/>
            </a:endParaRPr>
          </a:p>
          <a:p>
            <a:pPr marL="355600" marR="72263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If </a:t>
            </a:r>
            <a:r>
              <a:rPr sz="3200" spc="-15" dirty="0">
                <a:latin typeface="Calibri"/>
                <a:cs typeface="Calibri"/>
              </a:rPr>
              <a:t>you want to: </a:t>
            </a:r>
            <a:r>
              <a:rPr sz="3200" spc="-20" dirty="0">
                <a:latin typeface="Calibri"/>
                <a:cs typeface="Calibri"/>
              </a:rPr>
              <a:t>create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5" dirty="0">
                <a:latin typeface="Calibri"/>
                <a:cs typeface="Calibri"/>
              </a:rPr>
              <a:t>folder </a:t>
            </a:r>
            <a:r>
              <a:rPr sz="3200" spc="-10" dirty="0">
                <a:latin typeface="Calibri"/>
                <a:cs typeface="Calibri"/>
              </a:rPr>
              <a:t>called </a:t>
            </a:r>
            <a:r>
              <a:rPr sz="3200" spc="-5" dirty="0">
                <a:latin typeface="Calibri"/>
                <a:cs typeface="Calibri"/>
              </a:rPr>
              <a:t>“My  Photos </a:t>
            </a:r>
            <a:r>
              <a:rPr sz="3200" spc="-25" dirty="0">
                <a:latin typeface="Calibri"/>
                <a:cs typeface="Calibri"/>
              </a:rPr>
              <a:t>for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15" dirty="0">
                <a:latin typeface="Calibri"/>
                <a:cs typeface="Calibri"/>
              </a:rPr>
              <a:t>blogging”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57200" y="1636667"/>
            <a:ext cx="8229600" cy="4600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231335" y="1723270"/>
            <a:ext cx="725805" cy="410209"/>
          </a:xfrm>
          <a:custGeom>
            <a:avLst/>
            <a:gdLst/>
            <a:ahLst/>
            <a:cxnLst/>
            <a:rect l="l" t="t" r="r" b="b"/>
            <a:pathLst>
              <a:path w="725804" h="410210">
                <a:moveTo>
                  <a:pt x="0" y="204952"/>
                </a:moveTo>
                <a:lnTo>
                  <a:pt x="18485" y="140171"/>
                </a:lnTo>
                <a:lnTo>
                  <a:pt x="69962" y="83910"/>
                </a:lnTo>
                <a:lnTo>
                  <a:pt x="106205" y="60029"/>
                </a:lnTo>
                <a:lnTo>
                  <a:pt x="148456" y="39543"/>
                </a:lnTo>
                <a:lnTo>
                  <a:pt x="195968" y="22876"/>
                </a:lnTo>
                <a:lnTo>
                  <a:pt x="247995" y="10448"/>
                </a:lnTo>
                <a:lnTo>
                  <a:pt x="303790" y="2682"/>
                </a:lnTo>
                <a:lnTo>
                  <a:pt x="362607" y="0"/>
                </a:lnTo>
                <a:lnTo>
                  <a:pt x="421423" y="2682"/>
                </a:lnTo>
                <a:lnTo>
                  <a:pt x="477218" y="10448"/>
                </a:lnTo>
                <a:lnTo>
                  <a:pt x="529245" y="22876"/>
                </a:lnTo>
                <a:lnTo>
                  <a:pt x="576757" y="39543"/>
                </a:lnTo>
                <a:lnTo>
                  <a:pt x="619008" y="60029"/>
                </a:lnTo>
                <a:lnTo>
                  <a:pt x="655251" y="83910"/>
                </a:lnTo>
                <a:lnTo>
                  <a:pt x="684740" y="110764"/>
                </a:lnTo>
                <a:lnTo>
                  <a:pt x="720468" y="171707"/>
                </a:lnTo>
                <a:lnTo>
                  <a:pt x="725214" y="204952"/>
                </a:lnTo>
                <a:lnTo>
                  <a:pt x="720468" y="238196"/>
                </a:lnTo>
                <a:lnTo>
                  <a:pt x="684740" y="299139"/>
                </a:lnTo>
                <a:lnTo>
                  <a:pt x="655251" y="325993"/>
                </a:lnTo>
                <a:lnTo>
                  <a:pt x="619008" y="349874"/>
                </a:lnTo>
                <a:lnTo>
                  <a:pt x="576757" y="370360"/>
                </a:lnTo>
                <a:lnTo>
                  <a:pt x="529245" y="387027"/>
                </a:lnTo>
                <a:lnTo>
                  <a:pt x="477218" y="399455"/>
                </a:lnTo>
                <a:lnTo>
                  <a:pt x="421423" y="407221"/>
                </a:lnTo>
                <a:lnTo>
                  <a:pt x="362607" y="409904"/>
                </a:lnTo>
                <a:lnTo>
                  <a:pt x="303790" y="407221"/>
                </a:lnTo>
                <a:lnTo>
                  <a:pt x="247995" y="399455"/>
                </a:lnTo>
                <a:lnTo>
                  <a:pt x="195968" y="387027"/>
                </a:lnTo>
                <a:lnTo>
                  <a:pt x="148456" y="370360"/>
                </a:lnTo>
                <a:lnTo>
                  <a:pt x="106205" y="349874"/>
                </a:lnTo>
                <a:lnTo>
                  <a:pt x="69962" y="325993"/>
                </a:lnTo>
                <a:lnTo>
                  <a:pt x="40473" y="299139"/>
                </a:lnTo>
                <a:lnTo>
                  <a:pt x="4745" y="23819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07189"/>
            <a:ext cx="5250180" cy="1640839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20" dirty="0">
                <a:latin typeface="Calibri"/>
                <a:cs typeface="Calibri"/>
              </a:rPr>
              <a:t>Create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5" dirty="0">
                <a:latin typeface="Calibri"/>
                <a:cs typeface="Calibri"/>
              </a:rPr>
              <a:t>new </a:t>
            </a:r>
            <a:r>
              <a:rPr sz="3200" dirty="0">
                <a:latin typeface="Calibri"/>
                <a:cs typeface="Calibri"/>
              </a:rPr>
              <a:t>blog </a:t>
            </a:r>
            <a:r>
              <a:rPr sz="3200" spc="-10" dirty="0">
                <a:latin typeface="Calibri"/>
                <a:cs typeface="Calibri"/>
              </a:rPr>
              <a:t>post</a:t>
            </a:r>
            <a:endParaRPr sz="32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95"/>
              </a:spcBef>
              <a:buFont typeface="Arial"/>
              <a:buChar char="–"/>
              <a:tabLst>
                <a:tab pos="755650" algn="l"/>
              </a:tabLst>
            </a:pPr>
            <a:r>
              <a:rPr sz="2800" spc="-10" dirty="0">
                <a:latin typeface="Calibri"/>
                <a:cs typeface="Calibri"/>
              </a:rPr>
              <a:t>Give </a:t>
            </a:r>
            <a:r>
              <a:rPr sz="2800" spc="-5" dirty="0">
                <a:latin typeface="Calibri"/>
                <a:cs typeface="Calibri"/>
              </a:rPr>
              <a:t>it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title</a:t>
            </a:r>
            <a:endParaRPr sz="2800">
              <a:latin typeface="Calibri"/>
              <a:cs typeface="Calibri"/>
            </a:endParaRPr>
          </a:p>
          <a:p>
            <a:pPr marL="755650" lvl="1" indent="-28575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latin typeface="Calibri"/>
                <a:cs typeface="Calibri"/>
              </a:rPr>
              <a:t>Add a </a:t>
            </a:r>
            <a:r>
              <a:rPr sz="2800" spc="-35" dirty="0">
                <a:latin typeface="Calibri"/>
                <a:cs typeface="Calibri"/>
              </a:rPr>
              <a:t>few </a:t>
            </a:r>
            <a:r>
              <a:rPr sz="2800" spc="-15" dirty="0">
                <a:latin typeface="Calibri"/>
                <a:cs typeface="Calibri"/>
              </a:rPr>
              <a:t>words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description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z="4400" spc="-5" dirty="0">
                <a:latin typeface="Arial Rounded MT Bold"/>
                <a:cs typeface="Arial Rounded MT Bold"/>
              </a:rPr>
              <a:t>Adding	</a:t>
            </a:r>
            <a:r>
              <a:rPr sz="4400" dirty="0">
                <a:latin typeface="Arial Rounded MT Bold"/>
                <a:cs typeface="Arial Rounded MT Bold"/>
              </a:rPr>
              <a:t>a</a:t>
            </a:r>
            <a:r>
              <a:rPr sz="4400" spc="-100" dirty="0">
                <a:latin typeface="Arial Rounded MT Bold"/>
                <a:cs typeface="Arial Rounded MT Bold"/>
              </a:rPr>
              <a:t> </a:t>
            </a:r>
            <a:r>
              <a:rPr sz="4400" dirty="0">
                <a:latin typeface="Arial Rounded MT Bold"/>
                <a:cs typeface="Arial Rounded MT Bold"/>
              </a:rPr>
              <a:t>photo</a:t>
            </a:r>
            <a:endParaRPr sz="4400">
              <a:latin typeface="Arial Rounded MT Bold"/>
              <a:cs typeface="Arial Rounded MT Bold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99784" y="2543826"/>
            <a:ext cx="5944430" cy="20291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686314" y="3284838"/>
            <a:ext cx="725805" cy="410209"/>
          </a:xfrm>
          <a:custGeom>
            <a:avLst/>
            <a:gdLst/>
            <a:ahLst/>
            <a:cxnLst/>
            <a:rect l="l" t="t" r="r" b="b"/>
            <a:pathLst>
              <a:path w="725804" h="410210">
                <a:moveTo>
                  <a:pt x="0" y="204952"/>
                </a:moveTo>
                <a:lnTo>
                  <a:pt x="18485" y="140171"/>
                </a:lnTo>
                <a:lnTo>
                  <a:pt x="69962" y="83910"/>
                </a:lnTo>
                <a:lnTo>
                  <a:pt x="106205" y="60029"/>
                </a:lnTo>
                <a:lnTo>
                  <a:pt x="148456" y="39543"/>
                </a:lnTo>
                <a:lnTo>
                  <a:pt x="195968" y="22876"/>
                </a:lnTo>
                <a:lnTo>
                  <a:pt x="247995" y="10448"/>
                </a:lnTo>
                <a:lnTo>
                  <a:pt x="303790" y="2682"/>
                </a:lnTo>
                <a:lnTo>
                  <a:pt x="362607" y="0"/>
                </a:lnTo>
                <a:lnTo>
                  <a:pt x="421423" y="2682"/>
                </a:lnTo>
                <a:lnTo>
                  <a:pt x="477218" y="10448"/>
                </a:lnTo>
                <a:lnTo>
                  <a:pt x="529245" y="22876"/>
                </a:lnTo>
                <a:lnTo>
                  <a:pt x="576757" y="39543"/>
                </a:lnTo>
                <a:lnTo>
                  <a:pt x="619008" y="60029"/>
                </a:lnTo>
                <a:lnTo>
                  <a:pt x="655251" y="83910"/>
                </a:lnTo>
                <a:lnTo>
                  <a:pt x="684740" y="110764"/>
                </a:lnTo>
                <a:lnTo>
                  <a:pt x="720468" y="171707"/>
                </a:lnTo>
                <a:lnTo>
                  <a:pt x="725214" y="204952"/>
                </a:lnTo>
                <a:lnTo>
                  <a:pt x="720468" y="238196"/>
                </a:lnTo>
                <a:lnTo>
                  <a:pt x="684740" y="299139"/>
                </a:lnTo>
                <a:lnTo>
                  <a:pt x="655251" y="325993"/>
                </a:lnTo>
                <a:lnTo>
                  <a:pt x="619008" y="349874"/>
                </a:lnTo>
                <a:lnTo>
                  <a:pt x="576757" y="370360"/>
                </a:lnTo>
                <a:lnTo>
                  <a:pt x="529245" y="387027"/>
                </a:lnTo>
                <a:lnTo>
                  <a:pt x="477218" y="399455"/>
                </a:lnTo>
                <a:lnTo>
                  <a:pt x="421423" y="407221"/>
                </a:lnTo>
                <a:lnTo>
                  <a:pt x="362607" y="409904"/>
                </a:lnTo>
                <a:lnTo>
                  <a:pt x="303790" y="407221"/>
                </a:lnTo>
                <a:lnTo>
                  <a:pt x="247995" y="399455"/>
                </a:lnTo>
                <a:lnTo>
                  <a:pt x="195968" y="387027"/>
                </a:lnTo>
                <a:lnTo>
                  <a:pt x="148456" y="370360"/>
                </a:lnTo>
                <a:lnTo>
                  <a:pt x="106205" y="349874"/>
                </a:lnTo>
                <a:lnTo>
                  <a:pt x="69962" y="325993"/>
                </a:lnTo>
                <a:lnTo>
                  <a:pt x="40473" y="299139"/>
                </a:lnTo>
                <a:lnTo>
                  <a:pt x="4745" y="23819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610216" y="2158174"/>
            <a:ext cx="36220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Click on </a:t>
            </a:r>
            <a:r>
              <a:rPr sz="1800" dirty="0">
                <a:latin typeface="Trebuchet MS"/>
                <a:cs typeface="Trebuchet MS"/>
              </a:rPr>
              <a:t>‘image </a:t>
            </a:r>
            <a:r>
              <a:rPr sz="1800" spc="-5" dirty="0">
                <a:latin typeface="Trebuchet MS"/>
                <a:cs typeface="Trebuchet MS"/>
              </a:rPr>
              <a:t>button’ on tool</a:t>
            </a:r>
            <a:r>
              <a:rPr sz="1800" spc="-15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bar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71089" y="2406869"/>
            <a:ext cx="914400" cy="878205"/>
          </a:xfrm>
          <a:custGeom>
            <a:avLst/>
            <a:gdLst/>
            <a:ahLst/>
            <a:cxnLst/>
            <a:rect l="l" t="t" r="r" b="b"/>
            <a:pathLst>
              <a:path w="914400" h="878204">
                <a:moveTo>
                  <a:pt x="0" y="0"/>
                </a:moveTo>
                <a:lnTo>
                  <a:pt x="914400" y="877969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96630" y="489712"/>
            <a:ext cx="51504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0" dirty="0"/>
              <a:t>Image </a:t>
            </a:r>
            <a:r>
              <a:rPr spc="-35" dirty="0"/>
              <a:t>box</a:t>
            </a:r>
            <a:r>
              <a:rPr spc="-25" dirty="0"/>
              <a:t> </a:t>
            </a:r>
            <a:r>
              <a:rPr spc="-30" dirty="0"/>
              <a:t>appears</a:t>
            </a:r>
          </a:p>
        </p:txBody>
      </p:sp>
      <p:sp>
        <p:nvSpPr>
          <p:cNvPr id="3" name="object 3"/>
          <p:cNvSpPr/>
          <p:nvPr/>
        </p:nvSpPr>
        <p:spPr>
          <a:xfrm>
            <a:off x="2304389" y="1600200"/>
            <a:ext cx="4535222" cy="39163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479140" y="2202271"/>
            <a:ext cx="2722245" cy="410209"/>
          </a:xfrm>
          <a:custGeom>
            <a:avLst/>
            <a:gdLst/>
            <a:ahLst/>
            <a:cxnLst/>
            <a:rect l="l" t="t" r="r" b="b"/>
            <a:pathLst>
              <a:path w="2722245" h="410210">
                <a:moveTo>
                  <a:pt x="0" y="204952"/>
                </a:moveTo>
                <a:lnTo>
                  <a:pt x="19045" y="170589"/>
                </a:lnTo>
                <a:lnTo>
                  <a:pt x="51946" y="148676"/>
                </a:lnTo>
                <a:lnTo>
                  <a:pt x="99938" y="127720"/>
                </a:lnTo>
                <a:lnTo>
                  <a:pt x="162102" y="107861"/>
                </a:lnTo>
                <a:lnTo>
                  <a:pt x="237518" y="89236"/>
                </a:lnTo>
                <a:lnTo>
                  <a:pt x="279909" y="80429"/>
                </a:lnTo>
                <a:lnTo>
                  <a:pt x="325268" y="71983"/>
                </a:lnTo>
                <a:lnTo>
                  <a:pt x="373481" y="63915"/>
                </a:lnTo>
                <a:lnTo>
                  <a:pt x="424432" y="56243"/>
                </a:lnTo>
                <a:lnTo>
                  <a:pt x="478008" y="48982"/>
                </a:lnTo>
                <a:lnTo>
                  <a:pt x="534092" y="42151"/>
                </a:lnTo>
                <a:lnTo>
                  <a:pt x="592571" y="35768"/>
                </a:lnTo>
                <a:lnTo>
                  <a:pt x="653328" y="29848"/>
                </a:lnTo>
                <a:lnTo>
                  <a:pt x="716250" y="24411"/>
                </a:lnTo>
                <a:lnTo>
                  <a:pt x="781221" y="19472"/>
                </a:lnTo>
                <a:lnTo>
                  <a:pt x="848127" y="15049"/>
                </a:lnTo>
                <a:lnTo>
                  <a:pt x="916852" y="11160"/>
                </a:lnTo>
                <a:lnTo>
                  <a:pt x="987282" y="7822"/>
                </a:lnTo>
                <a:lnTo>
                  <a:pt x="1059301" y="5052"/>
                </a:lnTo>
                <a:lnTo>
                  <a:pt x="1132796" y="2868"/>
                </a:lnTo>
                <a:lnTo>
                  <a:pt x="1207651" y="1286"/>
                </a:lnTo>
                <a:lnTo>
                  <a:pt x="1283751" y="324"/>
                </a:lnTo>
                <a:lnTo>
                  <a:pt x="1360981" y="0"/>
                </a:lnTo>
                <a:lnTo>
                  <a:pt x="1438210" y="324"/>
                </a:lnTo>
                <a:lnTo>
                  <a:pt x="1514310" y="1286"/>
                </a:lnTo>
                <a:lnTo>
                  <a:pt x="1589165" y="2868"/>
                </a:lnTo>
                <a:lnTo>
                  <a:pt x="1662659" y="5052"/>
                </a:lnTo>
                <a:lnTo>
                  <a:pt x="1734679" y="7822"/>
                </a:lnTo>
                <a:lnTo>
                  <a:pt x="1805109" y="11160"/>
                </a:lnTo>
                <a:lnTo>
                  <a:pt x="1873834" y="15049"/>
                </a:lnTo>
                <a:lnTo>
                  <a:pt x="1940739" y="19472"/>
                </a:lnTo>
                <a:lnTo>
                  <a:pt x="2005710" y="24411"/>
                </a:lnTo>
                <a:lnTo>
                  <a:pt x="2068632" y="29848"/>
                </a:lnTo>
                <a:lnTo>
                  <a:pt x="2129390" y="35768"/>
                </a:lnTo>
                <a:lnTo>
                  <a:pt x="2187868" y="42151"/>
                </a:lnTo>
                <a:lnTo>
                  <a:pt x="2243952" y="48982"/>
                </a:lnTo>
                <a:lnTo>
                  <a:pt x="2297528" y="56243"/>
                </a:lnTo>
                <a:lnTo>
                  <a:pt x="2348479" y="63915"/>
                </a:lnTo>
                <a:lnTo>
                  <a:pt x="2396692" y="71983"/>
                </a:lnTo>
                <a:lnTo>
                  <a:pt x="2442051" y="80429"/>
                </a:lnTo>
                <a:lnTo>
                  <a:pt x="2484442" y="89236"/>
                </a:lnTo>
                <a:lnTo>
                  <a:pt x="2523749" y="98385"/>
                </a:lnTo>
                <a:lnTo>
                  <a:pt x="2592654" y="117645"/>
                </a:lnTo>
                <a:lnTo>
                  <a:pt x="2647847" y="138070"/>
                </a:lnTo>
                <a:lnTo>
                  <a:pt x="2688408" y="159521"/>
                </a:lnTo>
                <a:lnTo>
                  <a:pt x="2719806" y="193321"/>
                </a:lnTo>
                <a:lnTo>
                  <a:pt x="2721961" y="204952"/>
                </a:lnTo>
                <a:lnTo>
                  <a:pt x="2719806" y="216582"/>
                </a:lnTo>
                <a:lnTo>
                  <a:pt x="2688408" y="250382"/>
                </a:lnTo>
                <a:lnTo>
                  <a:pt x="2647847" y="271833"/>
                </a:lnTo>
                <a:lnTo>
                  <a:pt x="2592654" y="292258"/>
                </a:lnTo>
                <a:lnTo>
                  <a:pt x="2523749" y="311518"/>
                </a:lnTo>
                <a:lnTo>
                  <a:pt x="2484442" y="320667"/>
                </a:lnTo>
                <a:lnTo>
                  <a:pt x="2442051" y="329474"/>
                </a:lnTo>
                <a:lnTo>
                  <a:pt x="2396692" y="337920"/>
                </a:lnTo>
                <a:lnTo>
                  <a:pt x="2348479" y="345988"/>
                </a:lnTo>
                <a:lnTo>
                  <a:pt x="2297528" y="353660"/>
                </a:lnTo>
                <a:lnTo>
                  <a:pt x="2243952" y="360921"/>
                </a:lnTo>
                <a:lnTo>
                  <a:pt x="2187868" y="367752"/>
                </a:lnTo>
                <a:lnTo>
                  <a:pt x="2129390" y="374135"/>
                </a:lnTo>
                <a:lnTo>
                  <a:pt x="2068632" y="380055"/>
                </a:lnTo>
                <a:lnTo>
                  <a:pt x="2005710" y="385492"/>
                </a:lnTo>
                <a:lnTo>
                  <a:pt x="1940739" y="390431"/>
                </a:lnTo>
                <a:lnTo>
                  <a:pt x="1873834" y="394854"/>
                </a:lnTo>
                <a:lnTo>
                  <a:pt x="1805109" y="398743"/>
                </a:lnTo>
                <a:lnTo>
                  <a:pt x="1734679" y="402081"/>
                </a:lnTo>
                <a:lnTo>
                  <a:pt x="1662659" y="404851"/>
                </a:lnTo>
                <a:lnTo>
                  <a:pt x="1589165" y="407035"/>
                </a:lnTo>
                <a:lnTo>
                  <a:pt x="1514310" y="408617"/>
                </a:lnTo>
                <a:lnTo>
                  <a:pt x="1438210" y="409579"/>
                </a:lnTo>
                <a:lnTo>
                  <a:pt x="1360981" y="409904"/>
                </a:lnTo>
                <a:lnTo>
                  <a:pt x="1283751" y="409579"/>
                </a:lnTo>
                <a:lnTo>
                  <a:pt x="1207651" y="408617"/>
                </a:lnTo>
                <a:lnTo>
                  <a:pt x="1132796" y="407035"/>
                </a:lnTo>
                <a:lnTo>
                  <a:pt x="1059301" y="404851"/>
                </a:lnTo>
                <a:lnTo>
                  <a:pt x="987282" y="402081"/>
                </a:lnTo>
                <a:lnTo>
                  <a:pt x="916852" y="398743"/>
                </a:lnTo>
                <a:lnTo>
                  <a:pt x="848127" y="394854"/>
                </a:lnTo>
                <a:lnTo>
                  <a:pt x="781221" y="390431"/>
                </a:lnTo>
                <a:lnTo>
                  <a:pt x="716250" y="385492"/>
                </a:lnTo>
                <a:lnTo>
                  <a:pt x="653328" y="380055"/>
                </a:lnTo>
                <a:lnTo>
                  <a:pt x="592571" y="374135"/>
                </a:lnTo>
                <a:lnTo>
                  <a:pt x="534092" y="367752"/>
                </a:lnTo>
                <a:lnTo>
                  <a:pt x="478008" y="360921"/>
                </a:lnTo>
                <a:lnTo>
                  <a:pt x="424432" y="353660"/>
                </a:lnTo>
                <a:lnTo>
                  <a:pt x="373481" y="345988"/>
                </a:lnTo>
                <a:lnTo>
                  <a:pt x="325268" y="337920"/>
                </a:lnTo>
                <a:lnTo>
                  <a:pt x="279909" y="329474"/>
                </a:lnTo>
                <a:lnTo>
                  <a:pt x="237518" y="320667"/>
                </a:lnTo>
                <a:lnTo>
                  <a:pt x="198211" y="311518"/>
                </a:lnTo>
                <a:lnTo>
                  <a:pt x="129306" y="292258"/>
                </a:lnTo>
                <a:lnTo>
                  <a:pt x="74113" y="271833"/>
                </a:lnTo>
                <a:lnTo>
                  <a:pt x="33552" y="250382"/>
                </a:lnTo>
                <a:lnTo>
                  <a:pt x="2154" y="216582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320367" y="2788795"/>
            <a:ext cx="521970" cy="575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</a:t>
            </a:r>
            <a:r>
              <a:rPr sz="1800" spc="-10" dirty="0">
                <a:latin typeface="Trebuchet MS"/>
                <a:cs typeface="Trebuchet MS"/>
              </a:rPr>
              <a:t>l</a:t>
            </a:r>
            <a:r>
              <a:rPr sz="1800" dirty="0">
                <a:latin typeface="Trebuchet MS"/>
                <a:cs typeface="Trebuchet MS"/>
              </a:rPr>
              <a:t>i</a:t>
            </a:r>
            <a:r>
              <a:rPr sz="1800" spc="-5" dirty="0">
                <a:latin typeface="Trebuchet MS"/>
                <a:cs typeface="Trebuchet MS"/>
              </a:rPr>
              <a:t>c</a:t>
            </a:r>
            <a:r>
              <a:rPr sz="1800" dirty="0">
                <a:latin typeface="Trebuchet MS"/>
                <a:cs typeface="Trebuchet MS"/>
              </a:rPr>
              <a:t>k  here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201102" y="2427889"/>
            <a:ext cx="1125220" cy="483870"/>
          </a:xfrm>
          <a:custGeom>
            <a:avLst/>
            <a:gdLst/>
            <a:ahLst/>
            <a:cxnLst/>
            <a:rect l="l" t="t" r="r" b="b"/>
            <a:pathLst>
              <a:path w="1125220" h="483869">
                <a:moveTo>
                  <a:pt x="0" y="0"/>
                </a:moveTo>
                <a:lnTo>
                  <a:pt x="1124608" y="483476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04268" y="489712"/>
            <a:ext cx="433641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30475" algn="l"/>
                <a:tab pos="3357879" algn="l"/>
              </a:tabLst>
            </a:pPr>
            <a:r>
              <a:rPr spc="-10" dirty="0"/>
              <a:t>N</a:t>
            </a:r>
            <a:r>
              <a:rPr spc="-60" dirty="0"/>
              <a:t>e</a:t>
            </a:r>
            <a:r>
              <a:rPr dirty="0"/>
              <a:t>w</a:t>
            </a:r>
            <a:r>
              <a:rPr spc="-5" dirty="0"/>
              <a:t> </a:t>
            </a:r>
            <a:r>
              <a:rPr dirty="0"/>
              <a:t>pop	up	b</a:t>
            </a:r>
            <a:r>
              <a:rPr spc="-105" dirty="0"/>
              <a:t>o</a:t>
            </a:r>
            <a:r>
              <a:rPr dirty="0"/>
              <a:t>x</a:t>
            </a:r>
          </a:p>
        </p:txBody>
      </p:sp>
      <p:sp>
        <p:nvSpPr>
          <p:cNvPr id="3" name="object 3"/>
          <p:cNvSpPr/>
          <p:nvPr/>
        </p:nvSpPr>
        <p:spPr>
          <a:xfrm>
            <a:off x="1659832" y="1600200"/>
            <a:ext cx="5824334" cy="39163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4052" y="2885444"/>
            <a:ext cx="725805" cy="410209"/>
          </a:xfrm>
          <a:custGeom>
            <a:avLst/>
            <a:gdLst/>
            <a:ahLst/>
            <a:cxnLst/>
            <a:rect l="l" t="t" r="r" b="b"/>
            <a:pathLst>
              <a:path w="725804" h="410210">
                <a:moveTo>
                  <a:pt x="0" y="204952"/>
                </a:moveTo>
                <a:lnTo>
                  <a:pt x="18485" y="140171"/>
                </a:lnTo>
                <a:lnTo>
                  <a:pt x="69962" y="83910"/>
                </a:lnTo>
                <a:lnTo>
                  <a:pt x="106205" y="60029"/>
                </a:lnTo>
                <a:lnTo>
                  <a:pt x="148456" y="39543"/>
                </a:lnTo>
                <a:lnTo>
                  <a:pt x="195968" y="22876"/>
                </a:lnTo>
                <a:lnTo>
                  <a:pt x="247995" y="10448"/>
                </a:lnTo>
                <a:lnTo>
                  <a:pt x="303790" y="2682"/>
                </a:lnTo>
                <a:lnTo>
                  <a:pt x="362607" y="0"/>
                </a:lnTo>
                <a:lnTo>
                  <a:pt x="421423" y="2682"/>
                </a:lnTo>
                <a:lnTo>
                  <a:pt x="477218" y="10448"/>
                </a:lnTo>
                <a:lnTo>
                  <a:pt x="529245" y="22876"/>
                </a:lnTo>
                <a:lnTo>
                  <a:pt x="576757" y="39543"/>
                </a:lnTo>
                <a:lnTo>
                  <a:pt x="619008" y="60029"/>
                </a:lnTo>
                <a:lnTo>
                  <a:pt x="655251" y="83910"/>
                </a:lnTo>
                <a:lnTo>
                  <a:pt x="684740" y="110764"/>
                </a:lnTo>
                <a:lnTo>
                  <a:pt x="720468" y="171707"/>
                </a:lnTo>
                <a:lnTo>
                  <a:pt x="725214" y="204952"/>
                </a:lnTo>
                <a:lnTo>
                  <a:pt x="720468" y="238196"/>
                </a:lnTo>
                <a:lnTo>
                  <a:pt x="684740" y="299139"/>
                </a:lnTo>
                <a:lnTo>
                  <a:pt x="655251" y="325993"/>
                </a:lnTo>
                <a:lnTo>
                  <a:pt x="619008" y="349874"/>
                </a:lnTo>
                <a:lnTo>
                  <a:pt x="576757" y="370360"/>
                </a:lnTo>
                <a:lnTo>
                  <a:pt x="529245" y="387027"/>
                </a:lnTo>
                <a:lnTo>
                  <a:pt x="477218" y="399455"/>
                </a:lnTo>
                <a:lnTo>
                  <a:pt x="421423" y="407221"/>
                </a:lnTo>
                <a:lnTo>
                  <a:pt x="362607" y="409904"/>
                </a:lnTo>
                <a:lnTo>
                  <a:pt x="303790" y="407221"/>
                </a:lnTo>
                <a:lnTo>
                  <a:pt x="247995" y="399455"/>
                </a:lnTo>
                <a:lnTo>
                  <a:pt x="195968" y="387027"/>
                </a:lnTo>
                <a:lnTo>
                  <a:pt x="148456" y="370360"/>
                </a:lnTo>
                <a:lnTo>
                  <a:pt x="106205" y="349874"/>
                </a:lnTo>
                <a:lnTo>
                  <a:pt x="69962" y="325993"/>
                </a:lnTo>
                <a:lnTo>
                  <a:pt x="40473" y="299139"/>
                </a:lnTo>
                <a:lnTo>
                  <a:pt x="4745" y="23819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288837" y="2841346"/>
            <a:ext cx="10553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Click</a:t>
            </a:r>
            <a:r>
              <a:rPr sz="1800" spc="-8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here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29267" y="3001437"/>
            <a:ext cx="2080895" cy="89535"/>
          </a:xfrm>
          <a:custGeom>
            <a:avLst/>
            <a:gdLst/>
            <a:ahLst/>
            <a:cxnLst/>
            <a:rect l="l" t="t" r="r" b="b"/>
            <a:pathLst>
              <a:path w="2080895" h="89535">
                <a:moveTo>
                  <a:pt x="0" y="88959"/>
                </a:moveTo>
                <a:lnTo>
                  <a:pt x="2080830" y="0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1322"/>
            <a:ext cx="5893435" cy="119380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Find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spc="-10" dirty="0">
                <a:latin typeface="Calibri"/>
                <a:cs typeface="Calibri"/>
              </a:rPr>
              <a:t>picture </a:t>
            </a:r>
            <a:r>
              <a:rPr sz="3200" spc="-5" dirty="0">
                <a:latin typeface="Calibri"/>
                <a:cs typeface="Calibri"/>
              </a:rPr>
              <a:t>on </a:t>
            </a:r>
            <a:r>
              <a:rPr sz="3200" spc="-10" dirty="0">
                <a:latin typeface="Calibri"/>
                <a:cs typeface="Calibri"/>
              </a:rPr>
              <a:t>your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lang="en-GB" sz="3200" spc="-5" dirty="0" smtClean="0">
                <a:latin typeface="Calibri"/>
                <a:cs typeface="Calibri"/>
              </a:rPr>
              <a:t>U: </a:t>
            </a:r>
            <a:r>
              <a:rPr sz="3200" spc="-5" dirty="0" smtClean="0">
                <a:latin typeface="Calibri"/>
                <a:cs typeface="Calibri"/>
              </a:rPr>
              <a:t>Drive</a:t>
            </a:r>
            <a:endParaRPr sz="32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Double </a:t>
            </a:r>
            <a:r>
              <a:rPr sz="3200" spc="-5" dirty="0">
                <a:latin typeface="Calibri"/>
                <a:cs typeface="Calibri"/>
              </a:rPr>
              <a:t>click on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it</a:t>
            </a:r>
          </a:p>
        </p:txBody>
      </p:sp>
      <p:sp>
        <p:nvSpPr>
          <p:cNvPr id="4" name="object 4"/>
          <p:cNvSpPr/>
          <p:nvPr/>
        </p:nvSpPr>
        <p:spPr>
          <a:xfrm>
            <a:off x="1211559" y="2866962"/>
            <a:ext cx="3693326" cy="24933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163831" y="4724755"/>
            <a:ext cx="725805" cy="410209"/>
          </a:xfrm>
          <a:custGeom>
            <a:avLst/>
            <a:gdLst/>
            <a:ahLst/>
            <a:cxnLst/>
            <a:rect l="l" t="t" r="r" b="b"/>
            <a:pathLst>
              <a:path w="725804" h="410210">
                <a:moveTo>
                  <a:pt x="0" y="204952"/>
                </a:moveTo>
                <a:lnTo>
                  <a:pt x="18485" y="140171"/>
                </a:lnTo>
                <a:lnTo>
                  <a:pt x="69962" y="83910"/>
                </a:lnTo>
                <a:lnTo>
                  <a:pt x="106205" y="60029"/>
                </a:lnTo>
                <a:lnTo>
                  <a:pt x="148456" y="39543"/>
                </a:lnTo>
                <a:lnTo>
                  <a:pt x="195968" y="22876"/>
                </a:lnTo>
                <a:lnTo>
                  <a:pt x="247995" y="10448"/>
                </a:lnTo>
                <a:lnTo>
                  <a:pt x="303790" y="2682"/>
                </a:lnTo>
                <a:lnTo>
                  <a:pt x="362607" y="0"/>
                </a:lnTo>
                <a:lnTo>
                  <a:pt x="421423" y="2682"/>
                </a:lnTo>
                <a:lnTo>
                  <a:pt x="477218" y="10448"/>
                </a:lnTo>
                <a:lnTo>
                  <a:pt x="529245" y="22876"/>
                </a:lnTo>
                <a:lnTo>
                  <a:pt x="576757" y="39543"/>
                </a:lnTo>
                <a:lnTo>
                  <a:pt x="619008" y="60029"/>
                </a:lnTo>
                <a:lnTo>
                  <a:pt x="655251" y="83910"/>
                </a:lnTo>
                <a:lnTo>
                  <a:pt x="684740" y="110764"/>
                </a:lnTo>
                <a:lnTo>
                  <a:pt x="720468" y="171707"/>
                </a:lnTo>
                <a:lnTo>
                  <a:pt x="725214" y="204952"/>
                </a:lnTo>
                <a:lnTo>
                  <a:pt x="720468" y="238196"/>
                </a:lnTo>
                <a:lnTo>
                  <a:pt x="684740" y="299139"/>
                </a:lnTo>
                <a:lnTo>
                  <a:pt x="655251" y="325993"/>
                </a:lnTo>
                <a:lnTo>
                  <a:pt x="619008" y="349874"/>
                </a:lnTo>
                <a:lnTo>
                  <a:pt x="576757" y="370360"/>
                </a:lnTo>
                <a:lnTo>
                  <a:pt x="529245" y="387027"/>
                </a:lnTo>
                <a:lnTo>
                  <a:pt x="477218" y="399455"/>
                </a:lnTo>
                <a:lnTo>
                  <a:pt x="421423" y="407221"/>
                </a:lnTo>
                <a:lnTo>
                  <a:pt x="362607" y="409904"/>
                </a:lnTo>
                <a:lnTo>
                  <a:pt x="303790" y="407221"/>
                </a:lnTo>
                <a:lnTo>
                  <a:pt x="247995" y="399455"/>
                </a:lnTo>
                <a:lnTo>
                  <a:pt x="195968" y="387027"/>
                </a:lnTo>
                <a:lnTo>
                  <a:pt x="148456" y="370360"/>
                </a:lnTo>
                <a:lnTo>
                  <a:pt x="106205" y="349874"/>
                </a:lnTo>
                <a:lnTo>
                  <a:pt x="69962" y="325993"/>
                </a:lnTo>
                <a:lnTo>
                  <a:pt x="40473" y="299139"/>
                </a:lnTo>
                <a:lnTo>
                  <a:pt x="4745" y="23819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470546" y="4138193"/>
            <a:ext cx="22364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Click: Upload this</a:t>
            </a:r>
            <a:r>
              <a:rPr sz="1800" spc="-70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file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889045" y="4330262"/>
            <a:ext cx="1629410" cy="599440"/>
          </a:xfrm>
          <a:custGeom>
            <a:avLst/>
            <a:gdLst/>
            <a:ahLst/>
            <a:cxnLst/>
            <a:rect l="l" t="t" r="r" b="b"/>
            <a:pathLst>
              <a:path w="1629410" h="599439">
                <a:moveTo>
                  <a:pt x="0" y="599445"/>
                </a:moveTo>
                <a:lnTo>
                  <a:pt x="1628885" y="0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3" name="object 3"/>
          <p:cNvSpPr/>
          <p:nvPr/>
        </p:nvSpPr>
        <p:spPr>
          <a:xfrm>
            <a:off x="2288230" y="1600200"/>
            <a:ext cx="4567539" cy="391636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354538" y="5008534"/>
            <a:ext cx="1019810" cy="410209"/>
          </a:xfrm>
          <a:custGeom>
            <a:avLst/>
            <a:gdLst/>
            <a:ahLst/>
            <a:cxnLst/>
            <a:rect l="l" t="t" r="r" b="b"/>
            <a:pathLst>
              <a:path w="1019810" h="410210">
                <a:moveTo>
                  <a:pt x="0" y="204952"/>
                </a:moveTo>
                <a:lnTo>
                  <a:pt x="15564" y="154487"/>
                </a:lnTo>
                <a:lnTo>
                  <a:pt x="59712" y="108603"/>
                </a:lnTo>
                <a:lnTo>
                  <a:pt x="128622" y="68835"/>
                </a:lnTo>
                <a:lnTo>
                  <a:pt x="171168" y="51725"/>
                </a:lnTo>
                <a:lnTo>
                  <a:pt x="218472" y="36720"/>
                </a:lnTo>
                <a:lnTo>
                  <a:pt x="270056" y="24013"/>
                </a:lnTo>
                <a:lnTo>
                  <a:pt x="325443" y="13795"/>
                </a:lnTo>
                <a:lnTo>
                  <a:pt x="384154" y="6259"/>
                </a:lnTo>
                <a:lnTo>
                  <a:pt x="445713" y="1596"/>
                </a:lnTo>
                <a:lnTo>
                  <a:pt x="509642" y="0"/>
                </a:lnTo>
                <a:lnTo>
                  <a:pt x="573570" y="1596"/>
                </a:lnTo>
                <a:lnTo>
                  <a:pt x="635129" y="6259"/>
                </a:lnTo>
                <a:lnTo>
                  <a:pt x="693840" y="13795"/>
                </a:lnTo>
                <a:lnTo>
                  <a:pt x="749227" y="24013"/>
                </a:lnTo>
                <a:lnTo>
                  <a:pt x="800811" y="36720"/>
                </a:lnTo>
                <a:lnTo>
                  <a:pt x="848115" y="51725"/>
                </a:lnTo>
                <a:lnTo>
                  <a:pt x="890661" y="68835"/>
                </a:lnTo>
                <a:lnTo>
                  <a:pt x="927973" y="87858"/>
                </a:lnTo>
                <a:lnTo>
                  <a:pt x="984979" y="130876"/>
                </a:lnTo>
                <a:lnTo>
                  <a:pt x="1015313" y="179243"/>
                </a:lnTo>
                <a:lnTo>
                  <a:pt x="1019284" y="204952"/>
                </a:lnTo>
                <a:lnTo>
                  <a:pt x="1015313" y="230660"/>
                </a:lnTo>
                <a:lnTo>
                  <a:pt x="984979" y="279027"/>
                </a:lnTo>
                <a:lnTo>
                  <a:pt x="927973" y="322045"/>
                </a:lnTo>
                <a:lnTo>
                  <a:pt x="890661" y="341068"/>
                </a:lnTo>
                <a:lnTo>
                  <a:pt x="848115" y="358178"/>
                </a:lnTo>
                <a:lnTo>
                  <a:pt x="800811" y="373183"/>
                </a:lnTo>
                <a:lnTo>
                  <a:pt x="749227" y="385890"/>
                </a:lnTo>
                <a:lnTo>
                  <a:pt x="693840" y="396108"/>
                </a:lnTo>
                <a:lnTo>
                  <a:pt x="635129" y="403644"/>
                </a:lnTo>
                <a:lnTo>
                  <a:pt x="573570" y="408307"/>
                </a:lnTo>
                <a:lnTo>
                  <a:pt x="509642" y="409904"/>
                </a:lnTo>
                <a:lnTo>
                  <a:pt x="445713" y="408307"/>
                </a:lnTo>
                <a:lnTo>
                  <a:pt x="384154" y="403644"/>
                </a:lnTo>
                <a:lnTo>
                  <a:pt x="325443" y="396108"/>
                </a:lnTo>
                <a:lnTo>
                  <a:pt x="270056" y="385890"/>
                </a:lnTo>
                <a:lnTo>
                  <a:pt x="218472" y="373183"/>
                </a:lnTo>
                <a:lnTo>
                  <a:pt x="171168" y="358178"/>
                </a:lnTo>
                <a:lnTo>
                  <a:pt x="128622" y="341068"/>
                </a:lnTo>
                <a:lnTo>
                  <a:pt x="91310" y="322045"/>
                </a:lnTo>
                <a:lnTo>
                  <a:pt x="34304" y="279027"/>
                </a:lnTo>
                <a:lnTo>
                  <a:pt x="3970" y="230660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35940" y="3282781"/>
            <a:ext cx="12623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Click:</a:t>
            </a:r>
            <a:r>
              <a:rPr sz="1800" spc="-75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insert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345323" y="3627539"/>
            <a:ext cx="1158875" cy="1441450"/>
          </a:xfrm>
          <a:custGeom>
            <a:avLst/>
            <a:gdLst/>
            <a:ahLst/>
            <a:cxnLst/>
            <a:rect l="l" t="t" r="r" b="b"/>
            <a:pathLst>
              <a:path w="1158875" h="1441450">
                <a:moveTo>
                  <a:pt x="0" y="0"/>
                </a:moveTo>
                <a:lnTo>
                  <a:pt x="1158485" y="1441025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3487" y="489712"/>
            <a:ext cx="41363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0420" algn="l"/>
              </a:tabLst>
            </a:pPr>
            <a:r>
              <a:rPr spc="-5" dirty="0"/>
              <a:t>Adding	</a:t>
            </a:r>
            <a:r>
              <a:rPr dirty="0"/>
              <a:t>a</a:t>
            </a:r>
            <a:r>
              <a:rPr spc="-100" dirty="0"/>
              <a:t> </a:t>
            </a:r>
            <a:r>
              <a:rPr dirty="0"/>
              <a:t>photo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7749540" cy="2882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It is </a:t>
            </a:r>
            <a:r>
              <a:rPr sz="3200" spc="-10" dirty="0">
                <a:latin typeface="Calibri"/>
                <a:cs typeface="Calibri"/>
              </a:rPr>
              <a:t>good practice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add a </a:t>
            </a:r>
            <a:r>
              <a:rPr sz="3200" spc="-5" dirty="0">
                <a:latin typeface="Calibri"/>
                <a:cs typeface="Calibri"/>
              </a:rPr>
              <a:t>description of </a:t>
            </a:r>
            <a:r>
              <a:rPr sz="3200" dirty="0">
                <a:latin typeface="Calibri"/>
                <a:cs typeface="Calibri"/>
              </a:rPr>
              <a:t>the  </a:t>
            </a:r>
            <a:r>
              <a:rPr sz="3200" spc="-5" dirty="0">
                <a:latin typeface="Calibri"/>
                <a:cs typeface="Calibri"/>
              </a:rPr>
              <a:t>image</a:t>
            </a:r>
            <a:endParaRPr sz="3200">
              <a:latin typeface="Calibri"/>
              <a:cs typeface="Calibri"/>
            </a:endParaRPr>
          </a:p>
          <a:p>
            <a:pPr marL="755650" marR="463550" lvl="1" indent="-285750">
              <a:lnSpc>
                <a:spcPct val="100000"/>
              </a:lnSpc>
              <a:spcBef>
                <a:spcPts val="685"/>
              </a:spcBef>
              <a:buFont typeface="Arial"/>
              <a:buChar char="–"/>
              <a:tabLst>
                <a:tab pos="755650" algn="l"/>
              </a:tabLst>
            </a:pPr>
            <a:r>
              <a:rPr sz="2800" dirty="0">
                <a:latin typeface="Calibri"/>
                <a:cs typeface="Calibri"/>
              </a:rPr>
              <a:t>So </a:t>
            </a:r>
            <a:r>
              <a:rPr sz="2800" spc="-5" dirty="0">
                <a:latin typeface="Calibri"/>
                <a:cs typeface="Calibri"/>
              </a:rPr>
              <a:t>visually </a:t>
            </a:r>
            <a:r>
              <a:rPr sz="2800" spc="-10" dirty="0">
                <a:latin typeface="Calibri"/>
                <a:cs typeface="Calibri"/>
              </a:rPr>
              <a:t>impaired </a:t>
            </a:r>
            <a:r>
              <a:rPr sz="2800" spc="-15" dirty="0">
                <a:latin typeface="Calibri"/>
                <a:cs typeface="Calibri"/>
              </a:rPr>
              <a:t>users </a:t>
            </a:r>
            <a:r>
              <a:rPr sz="2800" spc="-5" dirty="0">
                <a:latin typeface="Calibri"/>
                <a:cs typeface="Calibri"/>
              </a:rPr>
              <a:t>will know </a:t>
            </a:r>
            <a:r>
              <a:rPr sz="2800" spc="-10" dirty="0">
                <a:latin typeface="Calibri"/>
                <a:cs typeface="Calibri"/>
              </a:rPr>
              <a:t>what </a:t>
            </a:r>
            <a:r>
              <a:rPr sz="2800" spc="-5" dirty="0">
                <a:latin typeface="Calibri"/>
                <a:cs typeface="Calibri"/>
              </a:rPr>
              <a:t>the  </a:t>
            </a:r>
            <a:r>
              <a:rPr sz="2800" spc="-10" dirty="0">
                <a:latin typeface="Calibri"/>
                <a:cs typeface="Calibri"/>
              </a:rPr>
              <a:t>image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endParaRPr sz="2800">
              <a:latin typeface="Calibri"/>
              <a:cs typeface="Calibri"/>
            </a:endParaRPr>
          </a:p>
          <a:p>
            <a:pPr marL="755650" marR="149860" lvl="1" indent="-285750">
              <a:lnSpc>
                <a:spcPct val="100000"/>
              </a:lnSpc>
              <a:spcBef>
                <a:spcPts val="680"/>
              </a:spcBef>
              <a:buFont typeface="Arial"/>
              <a:buChar char="–"/>
              <a:tabLst>
                <a:tab pos="836294" algn="l"/>
                <a:tab pos="836930" algn="l"/>
              </a:tabLst>
            </a:pPr>
            <a:r>
              <a:rPr dirty="0"/>
              <a:t>	</a:t>
            </a:r>
            <a:r>
              <a:rPr sz="2800" spc="-5" dirty="0">
                <a:latin typeface="Calibri"/>
                <a:cs typeface="Calibri"/>
              </a:rPr>
              <a:t>It helps in </a:t>
            </a:r>
            <a:r>
              <a:rPr sz="2800" spc="-10" dirty="0">
                <a:latin typeface="Calibri"/>
                <a:cs typeface="Calibri"/>
              </a:rPr>
              <a:t>terms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0" dirty="0">
                <a:latin typeface="Calibri"/>
                <a:cs typeface="Calibri"/>
              </a:rPr>
              <a:t>Search </a:t>
            </a:r>
            <a:r>
              <a:rPr sz="2800" spc="-5" dirty="0">
                <a:latin typeface="Calibri"/>
                <a:cs typeface="Calibri"/>
              </a:rPr>
              <a:t>Engine </a:t>
            </a:r>
            <a:r>
              <a:rPr sz="2800" spc="-10" dirty="0">
                <a:latin typeface="Calibri"/>
                <a:cs typeface="Calibri"/>
              </a:rPr>
              <a:t>Optimisation  </a:t>
            </a:r>
            <a:r>
              <a:rPr sz="2800" spc="-15" dirty="0">
                <a:latin typeface="Calibri"/>
                <a:cs typeface="Calibri"/>
              </a:rPr>
              <a:t>(SEO)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3418" y="489712"/>
            <a:ext cx="26968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2220" algn="l"/>
              </a:tabLst>
            </a:pPr>
            <a:r>
              <a:rPr spc="-5" dirty="0"/>
              <a:t>Add	</a:t>
            </a:r>
            <a:r>
              <a:rPr dirty="0"/>
              <a:t>a</a:t>
            </a:r>
            <a:r>
              <a:rPr spc="-90" dirty="0"/>
              <a:t> </a:t>
            </a:r>
            <a:r>
              <a:rPr spc="-5" dirty="0"/>
              <a:t>link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507189"/>
            <a:ext cx="7504430" cy="2709545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In </a:t>
            </a:r>
            <a:r>
              <a:rPr sz="3200" spc="-10" dirty="0">
                <a:latin typeface="Calibri"/>
                <a:cs typeface="Calibri"/>
              </a:rPr>
              <a:t>your </a:t>
            </a:r>
            <a:r>
              <a:rPr sz="3200" spc="-5" dirty="0">
                <a:latin typeface="Calibri"/>
                <a:cs typeface="Calibri"/>
              </a:rPr>
              <a:t>blog </a:t>
            </a:r>
            <a:r>
              <a:rPr sz="3200" dirty="0">
                <a:latin typeface="Calibri"/>
                <a:cs typeface="Calibri"/>
              </a:rPr>
              <a:t>add the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sentence:</a:t>
            </a:r>
            <a:endParaRPr sz="320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695"/>
              </a:spcBef>
            </a:pPr>
            <a:r>
              <a:rPr sz="2800" dirty="0">
                <a:latin typeface="Arial"/>
                <a:cs typeface="Arial"/>
              </a:rPr>
              <a:t>– </a:t>
            </a:r>
            <a:r>
              <a:rPr sz="2800" dirty="0">
                <a:latin typeface="Calibri"/>
                <a:cs typeface="Calibri"/>
              </a:rPr>
              <a:t>I use </a:t>
            </a:r>
            <a:r>
              <a:rPr sz="2800" spc="-20" dirty="0">
                <a:latin typeface="Calibri"/>
                <a:cs typeface="Calibri"/>
              </a:rPr>
              <a:t>pexels.com </a:t>
            </a:r>
            <a:r>
              <a:rPr sz="2800" spc="-25" dirty="0">
                <a:latin typeface="Calibri"/>
                <a:cs typeface="Calibri"/>
              </a:rPr>
              <a:t>for my royalty-free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images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415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" dirty="0">
                <a:latin typeface="Calibri"/>
                <a:cs typeface="Calibri"/>
              </a:rPr>
              <a:t>Highlight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words </a:t>
            </a:r>
            <a:r>
              <a:rPr sz="3200" spc="-20" dirty="0">
                <a:latin typeface="Calibri"/>
                <a:cs typeface="Calibri"/>
              </a:rPr>
              <a:t>pexels.com </a:t>
            </a:r>
            <a:r>
              <a:rPr sz="3200" spc="-10" dirty="0">
                <a:latin typeface="Calibri"/>
                <a:cs typeface="Calibri"/>
              </a:rPr>
              <a:t>(left </a:t>
            </a:r>
            <a:r>
              <a:rPr sz="3200" dirty="0">
                <a:latin typeface="Calibri"/>
                <a:cs typeface="Calibri"/>
              </a:rPr>
              <a:t>mouse  </a:t>
            </a:r>
            <a:r>
              <a:rPr sz="3200" spc="-15" dirty="0">
                <a:latin typeface="Calibri"/>
                <a:cs typeface="Calibri"/>
              </a:rPr>
              <a:t>button </a:t>
            </a:r>
            <a:r>
              <a:rPr sz="3200" spc="-5" dirty="0">
                <a:latin typeface="Calibri"/>
                <a:cs typeface="Calibri"/>
              </a:rPr>
              <a:t>click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20" dirty="0">
                <a:latin typeface="Calibri"/>
                <a:cs typeface="Calibri"/>
              </a:rPr>
              <a:t>drag </a:t>
            </a:r>
            <a:r>
              <a:rPr sz="3200" spc="-15" dirty="0">
                <a:latin typeface="Calibri"/>
                <a:cs typeface="Calibri"/>
              </a:rPr>
              <a:t>over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3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words)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223418" y="489712"/>
            <a:ext cx="26968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2220" algn="l"/>
              </a:tabLst>
            </a:pPr>
            <a:r>
              <a:rPr sz="4400" spc="-5" dirty="0">
                <a:latin typeface="Arial Rounded MT Bold"/>
                <a:cs typeface="Arial Rounded MT Bold"/>
              </a:rPr>
              <a:t>Add	</a:t>
            </a:r>
            <a:r>
              <a:rPr sz="4400" dirty="0">
                <a:latin typeface="Arial Rounded MT Bold"/>
                <a:cs typeface="Arial Rounded MT Bold"/>
              </a:rPr>
              <a:t>a</a:t>
            </a:r>
            <a:r>
              <a:rPr sz="4400" spc="-90" dirty="0">
                <a:latin typeface="Arial Rounded MT Bold"/>
                <a:cs typeface="Arial Rounded MT Bold"/>
              </a:rPr>
              <a:t> </a:t>
            </a:r>
            <a:r>
              <a:rPr sz="4400" spc="-5" dirty="0">
                <a:latin typeface="Arial Rounded MT Bold"/>
                <a:cs typeface="Arial Rounded MT Bold"/>
              </a:rPr>
              <a:t>link</a:t>
            </a:r>
            <a:endParaRPr sz="4400">
              <a:latin typeface="Arial Rounded MT Bold"/>
              <a:cs typeface="Arial Rounded MT Bold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118705" y="2639090"/>
            <a:ext cx="6906588" cy="183858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529959" y="3353428"/>
            <a:ext cx="578485" cy="410209"/>
          </a:xfrm>
          <a:custGeom>
            <a:avLst/>
            <a:gdLst/>
            <a:ahLst/>
            <a:cxnLst/>
            <a:rect l="l" t="t" r="r" b="b"/>
            <a:pathLst>
              <a:path w="578485" h="410210">
                <a:moveTo>
                  <a:pt x="0" y="204952"/>
                </a:moveTo>
                <a:lnTo>
                  <a:pt x="5872" y="163647"/>
                </a:lnTo>
                <a:lnTo>
                  <a:pt x="22713" y="125175"/>
                </a:lnTo>
                <a:lnTo>
                  <a:pt x="49362" y="90361"/>
                </a:lnTo>
                <a:lnTo>
                  <a:pt x="84656" y="60029"/>
                </a:lnTo>
                <a:lnTo>
                  <a:pt x="127432" y="35002"/>
                </a:lnTo>
                <a:lnTo>
                  <a:pt x="176529" y="16106"/>
                </a:lnTo>
                <a:lnTo>
                  <a:pt x="230783" y="4163"/>
                </a:lnTo>
                <a:lnTo>
                  <a:pt x="289034" y="0"/>
                </a:lnTo>
                <a:lnTo>
                  <a:pt x="347285" y="4163"/>
                </a:lnTo>
                <a:lnTo>
                  <a:pt x="401539" y="16106"/>
                </a:lnTo>
                <a:lnTo>
                  <a:pt x="450636" y="35002"/>
                </a:lnTo>
                <a:lnTo>
                  <a:pt x="493412" y="60029"/>
                </a:lnTo>
                <a:lnTo>
                  <a:pt x="528706" y="90361"/>
                </a:lnTo>
                <a:lnTo>
                  <a:pt x="555355" y="125175"/>
                </a:lnTo>
                <a:lnTo>
                  <a:pt x="572196" y="163647"/>
                </a:lnTo>
                <a:lnTo>
                  <a:pt x="578069" y="204952"/>
                </a:lnTo>
                <a:lnTo>
                  <a:pt x="572196" y="246256"/>
                </a:lnTo>
                <a:lnTo>
                  <a:pt x="555355" y="284728"/>
                </a:lnTo>
                <a:lnTo>
                  <a:pt x="528706" y="319542"/>
                </a:lnTo>
                <a:lnTo>
                  <a:pt x="493412" y="349874"/>
                </a:lnTo>
                <a:lnTo>
                  <a:pt x="450636" y="374901"/>
                </a:lnTo>
                <a:lnTo>
                  <a:pt x="401539" y="393797"/>
                </a:lnTo>
                <a:lnTo>
                  <a:pt x="347285" y="405740"/>
                </a:lnTo>
                <a:lnTo>
                  <a:pt x="289034" y="409904"/>
                </a:lnTo>
                <a:lnTo>
                  <a:pt x="230783" y="405740"/>
                </a:lnTo>
                <a:lnTo>
                  <a:pt x="176529" y="393797"/>
                </a:lnTo>
                <a:lnTo>
                  <a:pt x="127432" y="374901"/>
                </a:lnTo>
                <a:lnTo>
                  <a:pt x="84656" y="349874"/>
                </a:lnTo>
                <a:lnTo>
                  <a:pt x="49362" y="319542"/>
                </a:lnTo>
                <a:lnTo>
                  <a:pt x="22713" y="284728"/>
                </a:lnTo>
                <a:lnTo>
                  <a:pt x="5872" y="24625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3263374" y="1874395"/>
            <a:ext cx="37407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Trebuchet MS"/>
                <a:cs typeface="Trebuchet MS"/>
              </a:rPr>
              <a:t>Click on the link button </a:t>
            </a:r>
            <a:r>
              <a:rPr sz="1800" dirty="0">
                <a:latin typeface="Trebuchet MS"/>
                <a:cs typeface="Trebuchet MS"/>
              </a:rPr>
              <a:t>in </a:t>
            </a:r>
            <a:r>
              <a:rPr sz="1800" spc="-5" dirty="0">
                <a:latin typeface="Trebuchet MS"/>
                <a:cs typeface="Trebuchet MS"/>
              </a:rPr>
              <a:t>the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menu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403834" y="2219153"/>
            <a:ext cx="415290" cy="1134745"/>
          </a:xfrm>
          <a:custGeom>
            <a:avLst/>
            <a:gdLst/>
            <a:ahLst/>
            <a:cxnLst/>
            <a:rect l="l" t="t" r="r" b="b"/>
            <a:pathLst>
              <a:path w="415289" h="1134745">
                <a:moveTo>
                  <a:pt x="0" y="0"/>
                </a:moveTo>
                <a:lnTo>
                  <a:pt x="415160" y="1134276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3418" y="489712"/>
            <a:ext cx="26968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2220" algn="l"/>
              </a:tabLst>
            </a:pPr>
            <a:r>
              <a:rPr spc="-5" dirty="0"/>
              <a:t>Add	</a:t>
            </a:r>
            <a:r>
              <a:rPr dirty="0"/>
              <a:t>a</a:t>
            </a:r>
            <a:r>
              <a:rPr spc="-90" dirty="0"/>
              <a:t> </a:t>
            </a:r>
            <a:r>
              <a:rPr spc="-5" dirty="0"/>
              <a:t>link</a:t>
            </a:r>
          </a:p>
        </p:txBody>
      </p:sp>
      <p:sp>
        <p:nvSpPr>
          <p:cNvPr id="3" name="object 3"/>
          <p:cNvSpPr/>
          <p:nvPr/>
        </p:nvSpPr>
        <p:spPr>
          <a:xfrm>
            <a:off x="2382396" y="1600200"/>
            <a:ext cx="4379205" cy="39163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006178" y="2165130"/>
            <a:ext cx="2690495" cy="353060"/>
          </a:xfrm>
          <a:custGeom>
            <a:avLst/>
            <a:gdLst/>
            <a:ahLst/>
            <a:cxnLst/>
            <a:rect l="l" t="t" r="r" b="b"/>
            <a:pathLst>
              <a:path w="2690495" h="353060">
                <a:moveTo>
                  <a:pt x="0" y="176226"/>
                </a:moveTo>
                <a:lnTo>
                  <a:pt x="35528" y="135819"/>
                </a:lnTo>
                <a:lnTo>
                  <a:pt x="78424" y="116792"/>
                </a:lnTo>
                <a:lnTo>
                  <a:pt x="136729" y="98726"/>
                </a:lnTo>
                <a:lnTo>
                  <a:pt x="209433" y="81753"/>
                </a:lnTo>
                <a:lnTo>
                  <a:pt x="250870" y="73718"/>
                </a:lnTo>
                <a:lnTo>
                  <a:pt x="295528" y="66005"/>
                </a:lnTo>
                <a:lnTo>
                  <a:pt x="343281" y="58632"/>
                </a:lnTo>
                <a:lnTo>
                  <a:pt x="394003" y="51615"/>
                </a:lnTo>
                <a:lnTo>
                  <a:pt x="447569" y="44970"/>
                </a:lnTo>
                <a:lnTo>
                  <a:pt x="503850" y="38714"/>
                </a:lnTo>
                <a:lnTo>
                  <a:pt x="562723" y="32864"/>
                </a:lnTo>
                <a:lnTo>
                  <a:pt x="624060" y="27436"/>
                </a:lnTo>
                <a:lnTo>
                  <a:pt x="687735" y="22446"/>
                </a:lnTo>
                <a:lnTo>
                  <a:pt x="753622" y="17911"/>
                </a:lnTo>
                <a:lnTo>
                  <a:pt x="821595" y="13848"/>
                </a:lnTo>
                <a:lnTo>
                  <a:pt x="891528" y="10273"/>
                </a:lnTo>
                <a:lnTo>
                  <a:pt x="963294" y="7203"/>
                </a:lnTo>
                <a:lnTo>
                  <a:pt x="1036768" y="4654"/>
                </a:lnTo>
                <a:lnTo>
                  <a:pt x="1111822" y="2642"/>
                </a:lnTo>
                <a:lnTo>
                  <a:pt x="1188332" y="1185"/>
                </a:lnTo>
                <a:lnTo>
                  <a:pt x="1266171" y="299"/>
                </a:lnTo>
                <a:lnTo>
                  <a:pt x="1345213" y="0"/>
                </a:lnTo>
                <a:lnTo>
                  <a:pt x="1424254" y="299"/>
                </a:lnTo>
                <a:lnTo>
                  <a:pt x="1502093" y="1185"/>
                </a:lnTo>
                <a:lnTo>
                  <a:pt x="1578603" y="2642"/>
                </a:lnTo>
                <a:lnTo>
                  <a:pt x="1653658" y="4654"/>
                </a:lnTo>
                <a:lnTo>
                  <a:pt x="1727131" y="7203"/>
                </a:lnTo>
                <a:lnTo>
                  <a:pt x="1798898" y="10273"/>
                </a:lnTo>
                <a:lnTo>
                  <a:pt x="1868830" y="13848"/>
                </a:lnTo>
                <a:lnTo>
                  <a:pt x="1936803" y="17911"/>
                </a:lnTo>
                <a:lnTo>
                  <a:pt x="2002691" y="22446"/>
                </a:lnTo>
                <a:lnTo>
                  <a:pt x="2066366" y="27436"/>
                </a:lnTo>
                <a:lnTo>
                  <a:pt x="2127703" y="32864"/>
                </a:lnTo>
                <a:lnTo>
                  <a:pt x="2186575" y="38714"/>
                </a:lnTo>
                <a:lnTo>
                  <a:pt x="2242857" y="44970"/>
                </a:lnTo>
                <a:lnTo>
                  <a:pt x="2296422" y="51615"/>
                </a:lnTo>
                <a:lnTo>
                  <a:pt x="2347145" y="58632"/>
                </a:lnTo>
                <a:lnTo>
                  <a:pt x="2394898" y="66005"/>
                </a:lnTo>
                <a:lnTo>
                  <a:pt x="2439556" y="73718"/>
                </a:lnTo>
                <a:lnTo>
                  <a:pt x="2480993" y="81753"/>
                </a:lnTo>
                <a:lnTo>
                  <a:pt x="2519082" y="90095"/>
                </a:lnTo>
                <a:lnTo>
                  <a:pt x="2584713" y="107631"/>
                </a:lnTo>
                <a:lnTo>
                  <a:pt x="2635440" y="126194"/>
                </a:lnTo>
                <a:lnTo>
                  <a:pt x="2670253" y="145651"/>
                </a:lnTo>
                <a:lnTo>
                  <a:pt x="2690427" y="176226"/>
                </a:lnTo>
                <a:lnTo>
                  <a:pt x="2688143" y="186581"/>
                </a:lnTo>
                <a:lnTo>
                  <a:pt x="2654898" y="216633"/>
                </a:lnTo>
                <a:lnTo>
                  <a:pt x="2612002" y="235660"/>
                </a:lnTo>
                <a:lnTo>
                  <a:pt x="2553697" y="253726"/>
                </a:lnTo>
                <a:lnTo>
                  <a:pt x="2480993" y="270699"/>
                </a:lnTo>
                <a:lnTo>
                  <a:pt x="2439556" y="278734"/>
                </a:lnTo>
                <a:lnTo>
                  <a:pt x="2394898" y="286447"/>
                </a:lnTo>
                <a:lnTo>
                  <a:pt x="2347145" y="293820"/>
                </a:lnTo>
                <a:lnTo>
                  <a:pt x="2296422" y="300837"/>
                </a:lnTo>
                <a:lnTo>
                  <a:pt x="2242857" y="307482"/>
                </a:lnTo>
                <a:lnTo>
                  <a:pt x="2186575" y="313738"/>
                </a:lnTo>
                <a:lnTo>
                  <a:pt x="2127703" y="319588"/>
                </a:lnTo>
                <a:lnTo>
                  <a:pt x="2066366" y="325016"/>
                </a:lnTo>
                <a:lnTo>
                  <a:pt x="2002691" y="330006"/>
                </a:lnTo>
                <a:lnTo>
                  <a:pt x="1936803" y="334541"/>
                </a:lnTo>
                <a:lnTo>
                  <a:pt x="1868830" y="338604"/>
                </a:lnTo>
                <a:lnTo>
                  <a:pt x="1798898" y="342179"/>
                </a:lnTo>
                <a:lnTo>
                  <a:pt x="1727131" y="345249"/>
                </a:lnTo>
                <a:lnTo>
                  <a:pt x="1653658" y="347798"/>
                </a:lnTo>
                <a:lnTo>
                  <a:pt x="1578603" y="349810"/>
                </a:lnTo>
                <a:lnTo>
                  <a:pt x="1502093" y="351267"/>
                </a:lnTo>
                <a:lnTo>
                  <a:pt x="1424254" y="352153"/>
                </a:lnTo>
                <a:lnTo>
                  <a:pt x="1345213" y="352453"/>
                </a:lnTo>
                <a:lnTo>
                  <a:pt x="1266171" y="352153"/>
                </a:lnTo>
                <a:lnTo>
                  <a:pt x="1188332" y="351267"/>
                </a:lnTo>
                <a:lnTo>
                  <a:pt x="1111822" y="349810"/>
                </a:lnTo>
                <a:lnTo>
                  <a:pt x="1036768" y="347798"/>
                </a:lnTo>
                <a:lnTo>
                  <a:pt x="963294" y="345249"/>
                </a:lnTo>
                <a:lnTo>
                  <a:pt x="891528" y="342179"/>
                </a:lnTo>
                <a:lnTo>
                  <a:pt x="821595" y="338604"/>
                </a:lnTo>
                <a:lnTo>
                  <a:pt x="753622" y="334541"/>
                </a:lnTo>
                <a:lnTo>
                  <a:pt x="687735" y="330006"/>
                </a:lnTo>
                <a:lnTo>
                  <a:pt x="624060" y="325016"/>
                </a:lnTo>
                <a:lnTo>
                  <a:pt x="562723" y="319588"/>
                </a:lnTo>
                <a:lnTo>
                  <a:pt x="503850" y="313738"/>
                </a:lnTo>
                <a:lnTo>
                  <a:pt x="447569" y="307482"/>
                </a:lnTo>
                <a:lnTo>
                  <a:pt x="394003" y="300837"/>
                </a:lnTo>
                <a:lnTo>
                  <a:pt x="343281" y="293820"/>
                </a:lnTo>
                <a:lnTo>
                  <a:pt x="295528" y="286447"/>
                </a:lnTo>
                <a:lnTo>
                  <a:pt x="250870" y="278734"/>
                </a:lnTo>
                <a:lnTo>
                  <a:pt x="209433" y="270699"/>
                </a:lnTo>
                <a:lnTo>
                  <a:pt x="171344" y="262357"/>
                </a:lnTo>
                <a:lnTo>
                  <a:pt x="105713" y="244821"/>
                </a:lnTo>
                <a:lnTo>
                  <a:pt x="54986" y="226258"/>
                </a:lnTo>
                <a:lnTo>
                  <a:pt x="20173" y="206801"/>
                </a:lnTo>
                <a:lnTo>
                  <a:pt x="0" y="176226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120671" y="2189704"/>
            <a:ext cx="1755775" cy="575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5" dirty="0">
                <a:latin typeface="Trebuchet MS"/>
                <a:cs typeface="Trebuchet MS"/>
              </a:rPr>
              <a:t>Type </a:t>
            </a:r>
            <a:r>
              <a:rPr sz="1800" spc="-5" dirty="0">
                <a:latin typeface="Trebuchet MS"/>
                <a:cs typeface="Trebuchet MS"/>
              </a:rPr>
              <a:t>in:  </a:t>
            </a:r>
            <a:r>
              <a:rPr sz="1800" spc="-5" dirty="0">
                <a:latin typeface="Trebuchet MS"/>
                <a:cs typeface="Trebuchet MS"/>
                <a:hlinkClick r:id="rId3"/>
              </a:rPr>
              <a:t>ww</a:t>
            </a:r>
            <a:r>
              <a:rPr sz="1800" spc="-195" dirty="0">
                <a:latin typeface="Trebuchet MS"/>
                <a:cs typeface="Trebuchet MS"/>
                <a:hlinkClick r:id="rId3"/>
              </a:rPr>
              <a:t>w</a:t>
            </a:r>
            <a:r>
              <a:rPr sz="1800" dirty="0">
                <a:latin typeface="Trebuchet MS"/>
                <a:cs typeface="Trebuchet MS"/>
                <a:hlinkClick r:id="rId3"/>
              </a:rPr>
              <a:t>.</a:t>
            </a:r>
            <a:r>
              <a:rPr sz="1800" spc="-5" dirty="0">
                <a:latin typeface="Trebuchet MS"/>
                <a:cs typeface="Trebuchet MS"/>
                <a:hlinkClick r:id="rId3"/>
              </a:rPr>
              <a:t>p</a:t>
            </a:r>
            <a:r>
              <a:rPr sz="1800" spc="5" dirty="0">
                <a:latin typeface="Trebuchet MS"/>
                <a:cs typeface="Trebuchet MS"/>
                <a:hlinkClick r:id="rId3"/>
              </a:rPr>
              <a:t>e</a:t>
            </a:r>
            <a:r>
              <a:rPr sz="1800" spc="-5" dirty="0">
                <a:latin typeface="Trebuchet MS"/>
                <a:cs typeface="Trebuchet MS"/>
                <a:hlinkClick r:id="rId3"/>
              </a:rPr>
              <a:t>x</a:t>
            </a:r>
            <a:r>
              <a:rPr sz="1800" spc="5" dirty="0">
                <a:latin typeface="Trebuchet MS"/>
                <a:cs typeface="Trebuchet MS"/>
                <a:hlinkClick r:id="rId3"/>
              </a:rPr>
              <a:t>e</a:t>
            </a:r>
            <a:r>
              <a:rPr sz="1800" spc="-10" dirty="0">
                <a:latin typeface="Trebuchet MS"/>
                <a:cs typeface="Trebuchet MS"/>
                <a:hlinkClick r:id="rId3"/>
              </a:rPr>
              <a:t>l</a:t>
            </a:r>
            <a:r>
              <a:rPr sz="1800" spc="-5" dirty="0">
                <a:latin typeface="Trebuchet MS"/>
                <a:cs typeface="Trebuchet MS"/>
                <a:hlinkClick r:id="rId3"/>
              </a:rPr>
              <a:t>s</a:t>
            </a:r>
            <a:r>
              <a:rPr sz="1800" dirty="0">
                <a:latin typeface="Trebuchet MS"/>
                <a:cs typeface="Trebuchet MS"/>
                <a:hlinkClick r:id="rId3"/>
              </a:rPr>
              <a:t>.</a:t>
            </a:r>
            <a:r>
              <a:rPr sz="1800" spc="-5" dirty="0">
                <a:latin typeface="Trebuchet MS"/>
                <a:cs typeface="Trebuchet MS"/>
                <a:hlinkClick r:id="rId3"/>
              </a:rPr>
              <a:t>co</a:t>
            </a:r>
            <a:r>
              <a:rPr sz="1800" dirty="0">
                <a:latin typeface="Trebuchet MS"/>
                <a:cs typeface="Trebuchet MS"/>
                <a:hlinkClick r:id="rId3"/>
              </a:rPr>
              <a:t>m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696605" y="2322785"/>
            <a:ext cx="1419225" cy="42545"/>
          </a:xfrm>
          <a:custGeom>
            <a:avLst/>
            <a:gdLst/>
            <a:ahLst/>
            <a:cxnLst/>
            <a:rect l="l" t="t" r="r" b="b"/>
            <a:pathLst>
              <a:path w="1419225" h="42544">
                <a:moveTo>
                  <a:pt x="0" y="0"/>
                </a:moveTo>
                <a:lnTo>
                  <a:pt x="1418897" y="42042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28110" y="5003553"/>
            <a:ext cx="1135380" cy="410209"/>
          </a:xfrm>
          <a:custGeom>
            <a:avLst/>
            <a:gdLst/>
            <a:ahLst/>
            <a:cxnLst/>
            <a:rect l="l" t="t" r="r" b="b"/>
            <a:pathLst>
              <a:path w="1135379" h="410210">
                <a:moveTo>
                  <a:pt x="0" y="204952"/>
                </a:moveTo>
                <a:lnTo>
                  <a:pt x="14986" y="157958"/>
                </a:lnTo>
                <a:lnTo>
                  <a:pt x="57676" y="114819"/>
                </a:lnTo>
                <a:lnTo>
                  <a:pt x="124662" y="76764"/>
                </a:lnTo>
                <a:lnTo>
                  <a:pt x="166201" y="60029"/>
                </a:lnTo>
                <a:lnTo>
                  <a:pt x="212538" y="45025"/>
                </a:lnTo>
                <a:lnTo>
                  <a:pt x="263246" y="31908"/>
                </a:lnTo>
                <a:lnTo>
                  <a:pt x="317899" y="20831"/>
                </a:lnTo>
                <a:lnTo>
                  <a:pt x="376071" y="11948"/>
                </a:lnTo>
                <a:lnTo>
                  <a:pt x="437337" y="5412"/>
                </a:lnTo>
                <a:lnTo>
                  <a:pt x="501272" y="1378"/>
                </a:lnTo>
                <a:lnTo>
                  <a:pt x="567448" y="0"/>
                </a:lnTo>
                <a:lnTo>
                  <a:pt x="633624" y="1378"/>
                </a:lnTo>
                <a:lnTo>
                  <a:pt x="697559" y="5412"/>
                </a:lnTo>
                <a:lnTo>
                  <a:pt x="758825" y="11948"/>
                </a:lnTo>
                <a:lnTo>
                  <a:pt x="816997" y="20831"/>
                </a:lnTo>
                <a:lnTo>
                  <a:pt x="871650" y="31908"/>
                </a:lnTo>
                <a:lnTo>
                  <a:pt x="922358" y="45025"/>
                </a:lnTo>
                <a:lnTo>
                  <a:pt x="968695" y="60029"/>
                </a:lnTo>
                <a:lnTo>
                  <a:pt x="1010234" y="76764"/>
                </a:lnTo>
                <a:lnTo>
                  <a:pt x="1046552" y="95079"/>
                </a:lnTo>
                <a:lnTo>
                  <a:pt x="1101815" y="135830"/>
                </a:lnTo>
                <a:lnTo>
                  <a:pt x="1131079" y="181050"/>
                </a:lnTo>
                <a:lnTo>
                  <a:pt x="1134897" y="204952"/>
                </a:lnTo>
                <a:lnTo>
                  <a:pt x="1131079" y="228853"/>
                </a:lnTo>
                <a:lnTo>
                  <a:pt x="1101815" y="274073"/>
                </a:lnTo>
                <a:lnTo>
                  <a:pt x="1046552" y="314824"/>
                </a:lnTo>
                <a:lnTo>
                  <a:pt x="1010234" y="333138"/>
                </a:lnTo>
                <a:lnTo>
                  <a:pt x="968695" y="349874"/>
                </a:lnTo>
                <a:lnTo>
                  <a:pt x="922358" y="364878"/>
                </a:lnTo>
                <a:lnTo>
                  <a:pt x="871650" y="377995"/>
                </a:lnTo>
                <a:lnTo>
                  <a:pt x="816997" y="389072"/>
                </a:lnTo>
                <a:lnTo>
                  <a:pt x="758825" y="397955"/>
                </a:lnTo>
                <a:lnTo>
                  <a:pt x="697559" y="404491"/>
                </a:lnTo>
                <a:lnTo>
                  <a:pt x="633624" y="408525"/>
                </a:lnTo>
                <a:lnTo>
                  <a:pt x="567448" y="409904"/>
                </a:lnTo>
                <a:lnTo>
                  <a:pt x="501272" y="408525"/>
                </a:lnTo>
                <a:lnTo>
                  <a:pt x="437337" y="404491"/>
                </a:lnTo>
                <a:lnTo>
                  <a:pt x="376071" y="397955"/>
                </a:lnTo>
                <a:lnTo>
                  <a:pt x="317899" y="389072"/>
                </a:lnTo>
                <a:lnTo>
                  <a:pt x="263246" y="377995"/>
                </a:lnTo>
                <a:lnTo>
                  <a:pt x="212538" y="364878"/>
                </a:lnTo>
                <a:lnTo>
                  <a:pt x="166201" y="349874"/>
                </a:lnTo>
                <a:lnTo>
                  <a:pt x="124662" y="333138"/>
                </a:lnTo>
                <a:lnTo>
                  <a:pt x="88344" y="314824"/>
                </a:lnTo>
                <a:lnTo>
                  <a:pt x="33081" y="274073"/>
                </a:lnTo>
                <a:lnTo>
                  <a:pt x="3817" y="228853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120671" y="5028128"/>
            <a:ext cx="1075690" cy="575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Trebuchet MS"/>
                <a:cs typeface="Trebuchet MS"/>
              </a:rPr>
              <a:t>Then</a:t>
            </a:r>
            <a:r>
              <a:rPr sz="1800" spc="-95" dirty="0">
                <a:latin typeface="Trebuchet MS"/>
                <a:cs typeface="Trebuchet MS"/>
              </a:rPr>
              <a:t> </a:t>
            </a:r>
            <a:r>
              <a:rPr sz="1800" spc="-5" dirty="0">
                <a:latin typeface="Trebuchet MS"/>
                <a:cs typeface="Trebuchet MS"/>
              </a:rPr>
              <a:t>click  </a:t>
            </a:r>
            <a:r>
              <a:rPr sz="1800" dirty="0">
                <a:latin typeface="Trebuchet MS"/>
                <a:cs typeface="Trebuchet MS"/>
              </a:rPr>
              <a:t>here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563006" y="5202621"/>
            <a:ext cx="3479165" cy="124460"/>
          </a:xfrm>
          <a:custGeom>
            <a:avLst/>
            <a:gdLst/>
            <a:ahLst/>
            <a:cxnLst/>
            <a:rect l="l" t="t" r="r" b="b"/>
            <a:pathLst>
              <a:path w="3479165" h="124460">
                <a:moveTo>
                  <a:pt x="0" y="0"/>
                </a:moveTo>
                <a:lnTo>
                  <a:pt x="3478924" y="124098"/>
                </a:lnTo>
              </a:path>
            </a:pathLst>
          </a:custGeom>
          <a:ln w="9525">
            <a:solidFill>
              <a:srgbClr val="00AFF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3418" y="489712"/>
            <a:ext cx="26968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52220" algn="l"/>
              </a:tabLst>
            </a:pPr>
            <a:r>
              <a:rPr spc="-5" dirty="0"/>
              <a:t>Add	</a:t>
            </a:r>
            <a:r>
              <a:rPr dirty="0"/>
              <a:t>a</a:t>
            </a:r>
            <a:r>
              <a:rPr spc="-90" dirty="0"/>
              <a:t> </a:t>
            </a:r>
            <a:r>
              <a:rPr spc="-5" dirty="0"/>
              <a:t>link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7640955" cy="1000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5" dirty="0">
                <a:latin typeface="Calibri"/>
                <a:cs typeface="Calibri"/>
              </a:rPr>
              <a:t>Scroll to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bottom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spc="-10" dirty="0">
                <a:latin typeface="Calibri"/>
                <a:cs typeface="Calibri"/>
              </a:rPr>
              <a:t>your </a:t>
            </a:r>
            <a:r>
              <a:rPr sz="3200" spc="-15" dirty="0">
                <a:latin typeface="Calibri"/>
                <a:cs typeface="Calibri"/>
              </a:rPr>
              <a:t>screen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click  </a:t>
            </a:r>
            <a:r>
              <a:rPr sz="3200" spc="-20" dirty="0">
                <a:latin typeface="Calibri"/>
                <a:cs typeface="Calibri"/>
              </a:rPr>
              <a:t>‘add </a:t>
            </a:r>
            <a:r>
              <a:rPr sz="3200" spc="10" dirty="0">
                <a:latin typeface="Calibri"/>
                <a:cs typeface="Calibri"/>
              </a:rPr>
              <a:t>post’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save.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4435666"/>
            <a:ext cx="7800975" cy="1000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View your post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click </a:t>
            </a:r>
            <a:r>
              <a:rPr sz="3200" dirty="0">
                <a:latin typeface="Calibri"/>
                <a:cs typeface="Calibri"/>
              </a:rPr>
              <a:t>on </a:t>
            </a:r>
            <a:r>
              <a:rPr sz="3200" spc="-10" dirty="0">
                <a:latin typeface="Calibri"/>
                <a:cs typeface="Calibri"/>
              </a:rPr>
              <a:t>your </a:t>
            </a:r>
            <a:r>
              <a:rPr sz="3200" dirty="0">
                <a:latin typeface="Calibri"/>
                <a:cs typeface="Calibri"/>
              </a:rPr>
              <a:t>link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see </a:t>
            </a:r>
            <a:r>
              <a:rPr sz="3200" dirty="0">
                <a:latin typeface="Calibri"/>
                <a:cs typeface="Calibri"/>
              </a:rPr>
              <a:t>if  it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worked.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553003" y="2699793"/>
            <a:ext cx="2754721" cy="16725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773214" y="3784353"/>
            <a:ext cx="578485" cy="410209"/>
          </a:xfrm>
          <a:custGeom>
            <a:avLst/>
            <a:gdLst/>
            <a:ahLst/>
            <a:cxnLst/>
            <a:rect l="l" t="t" r="r" b="b"/>
            <a:pathLst>
              <a:path w="578485" h="410210">
                <a:moveTo>
                  <a:pt x="0" y="204952"/>
                </a:moveTo>
                <a:lnTo>
                  <a:pt x="5872" y="163647"/>
                </a:lnTo>
                <a:lnTo>
                  <a:pt x="22713" y="125175"/>
                </a:lnTo>
                <a:lnTo>
                  <a:pt x="49362" y="90361"/>
                </a:lnTo>
                <a:lnTo>
                  <a:pt x="84656" y="60029"/>
                </a:lnTo>
                <a:lnTo>
                  <a:pt x="127432" y="35002"/>
                </a:lnTo>
                <a:lnTo>
                  <a:pt x="176529" y="16106"/>
                </a:lnTo>
                <a:lnTo>
                  <a:pt x="230783" y="4163"/>
                </a:lnTo>
                <a:lnTo>
                  <a:pt x="289034" y="0"/>
                </a:lnTo>
                <a:lnTo>
                  <a:pt x="347285" y="4163"/>
                </a:lnTo>
                <a:lnTo>
                  <a:pt x="401539" y="16106"/>
                </a:lnTo>
                <a:lnTo>
                  <a:pt x="450636" y="35002"/>
                </a:lnTo>
                <a:lnTo>
                  <a:pt x="493412" y="60029"/>
                </a:lnTo>
                <a:lnTo>
                  <a:pt x="528706" y="90361"/>
                </a:lnTo>
                <a:lnTo>
                  <a:pt x="555355" y="125175"/>
                </a:lnTo>
                <a:lnTo>
                  <a:pt x="572196" y="163647"/>
                </a:lnTo>
                <a:lnTo>
                  <a:pt x="578069" y="204952"/>
                </a:lnTo>
                <a:lnTo>
                  <a:pt x="572196" y="246256"/>
                </a:lnTo>
                <a:lnTo>
                  <a:pt x="555355" y="284728"/>
                </a:lnTo>
                <a:lnTo>
                  <a:pt x="528706" y="319542"/>
                </a:lnTo>
                <a:lnTo>
                  <a:pt x="493412" y="349874"/>
                </a:lnTo>
                <a:lnTo>
                  <a:pt x="450636" y="374901"/>
                </a:lnTo>
                <a:lnTo>
                  <a:pt x="401539" y="393797"/>
                </a:lnTo>
                <a:lnTo>
                  <a:pt x="347285" y="405740"/>
                </a:lnTo>
                <a:lnTo>
                  <a:pt x="289034" y="409904"/>
                </a:lnTo>
                <a:lnTo>
                  <a:pt x="230783" y="405740"/>
                </a:lnTo>
                <a:lnTo>
                  <a:pt x="176529" y="393797"/>
                </a:lnTo>
                <a:lnTo>
                  <a:pt x="127432" y="374901"/>
                </a:lnTo>
                <a:lnTo>
                  <a:pt x="84656" y="349874"/>
                </a:lnTo>
                <a:lnTo>
                  <a:pt x="49362" y="319542"/>
                </a:lnTo>
                <a:lnTo>
                  <a:pt x="22713" y="284728"/>
                </a:lnTo>
                <a:lnTo>
                  <a:pt x="5872" y="246256"/>
                </a:lnTo>
                <a:lnTo>
                  <a:pt x="0" y="204952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Congratulations!!!!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30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1607821"/>
            <a:ext cx="6929755" cy="1000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80" dirty="0">
                <a:latin typeface="Calibri"/>
                <a:cs typeface="Calibri"/>
              </a:rPr>
              <a:t>You </a:t>
            </a:r>
            <a:r>
              <a:rPr sz="3200" spc="-15" dirty="0">
                <a:latin typeface="Calibri"/>
                <a:cs typeface="Calibri"/>
              </a:rPr>
              <a:t>are </a:t>
            </a:r>
            <a:r>
              <a:rPr sz="3200" spc="-10" dirty="0">
                <a:latin typeface="Calibri"/>
                <a:cs typeface="Calibri"/>
              </a:rPr>
              <a:t>well </a:t>
            </a:r>
            <a:r>
              <a:rPr sz="3200" spc="-5" dirty="0">
                <a:latin typeface="Calibri"/>
                <a:cs typeface="Calibri"/>
              </a:rPr>
              <a:t>on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30" dirty="0">
                <a:latin typeface="Calibri"/>
                <a:cs typeface="Calibri"/>
              </a:rPr>
              <a:t>way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becoming </a:t>
            </a:r>
            <a:r>
              <a:rPr sz="3200" dirty="0">
                <a:latin typeface="Calibri"/>
                <a:cs typeface="Calibri"/>
              </a:rPr>
              <a:t>an  </a:t>
            </a:r>
            <a:r>
              <a:rPr sz="3200" spc="-10" dirty="0">
                <a:latin typeface="Calibri"/>
                <a:cs typeface="Calibri"/>
              </a:rPr>
              <a:t>expert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blogger!!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350</Words>
  <Application>Microsoft Office PowerPoint</Application>
  <PresentationFormat>On-screen Show (4:3)</PresentationFormat>
  <Paragraphs>85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 Rounded MT Bold</vt:lpstr>
      <vt:lpstr>Calibri</vt:lpstr>
      <vt:lpstr>Corbel</vt:lpstr>
      <vt:lpstr>Times New Roman</vt:lpstr>
      <vt:lpstr>Trebuchet MS</vt:lpstr>
      <vt:lpstr>Office Theme</vt:lpstr>
      <vt:lpstr>CertHE Skills for the Workplace</vt:lpstr>
      <vt:lpstr>Learning Objectives</vt:lpstr>
      <vt:lpstr>Legal Aspects of blogging</vt:lpstr>
      <vt:lpstr>Adding a photo</vt:lpstr>
      <vt:lpstr>Adding a photo</vt:lpstr>
      <vt:lpstr>Adding a photo</vt:lpstr>
      <vt:lpstr>Adding a photo</vt:lpstr>
      <vt:lpstr>Adding a photo</vt:lpstr>
      <vt:lpstr>PowerPoint Presentation</vt:lpstr>
      <vt:lpstr>Image box appears</vt:lpstr>
      <vt:lpstr>New pop up box</vt:lpstr>
      <vt:lpstr>Adding a photo</vt:lpstr>
      <vt:lpstr>Adding a photo</vt:lpstr>
      <vt:lpstr>Adding a photo</vt:lpstr>
      <vt:lpstr>Add a link</vt:lpstr>
      <vt:lpstr>PowerPoint Presentation</vt:lpstr>
      <vt:lpstr>Add a link</vt:lpstr>
      <vt:lpstr>Add a link</vt:lpstr>
      <vt:lpstr>Congratulations!!!!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</dc:title>
  <dc:creator>Anthony Burns</dc:creator>
  <cp:lastModifiedBy>Anthony Burns</cp:lastModifiedBy>
  <cp:revision>4</cp:revision>
  <dcterms:created xsi:type="dcterms:W3CDTF">2018-09-11T10:39:06Z</dcterms:created>
  <dcterms:modified xsi:type="dcterms:W3CDTF">2018-10-22T08:25:32Z</dcterms:modified>
</cp:coreProperties>
</file>