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6"/>
  </p:notesMasterIdLst>
  <p:sldIdLst>
    <p:sldId id="256" r:id="rId2"/>
    <p:sldId id="258" r:id="rId3"/>
    <p:sldId id="257" r:id="rId4"/>
    <p:sldId id="292" r:id="rId5"/>
    <p:sldId id="259" r:id="rId6"/>
    <p:sldId id="260" r:id="rId7"/>
    <p:sldId id="261" r:id="rId8"/>
    <p:sldId id="291" r:id="rId9"/>
    <p:sldId id="263" r:id="rId10"/>
    <p:sldId id="264" r:id="rId11"/>
    <p:sldId id="266" r:id="rId12"/>
    <p:sldId id="267" r:id="rId13"/>
    <p:sldId id="271" r:id="rId14"/>
    <p:sldId id="272" r:id="rId15"/>
    <p:sldId id="273" r:id="rId16"/>
    <p:sldId id="282" r:id="rId17"/>
    <p:sldId id="284" r:id="rId18"/>
    <p:sldId id="293" r:id="rId19"/>
    <p:sldId id="297" r:id="rId20"/>
    <p:sldId id="298" r:id="rId21"/>
    <p:sldId id="296" r:id="rId22"/>
    <p:sldId id="299" r:id="rId23"/>
    <p:sldId id="289" r:id="rId24"/>
    <p:sldId id="290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71D719-4E83-4999-8C20-F5FBB12AA3F4}" v="2" dt="2024-06-20T07:29:15.0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6036" autoAdjust="0"/>
  </p:normalViewPr>
  <p:slideViewPr>
    <p:cSldViewPr snapToGrid="0">
      <p:cViewPr varScale="1">
        <p:scale>
          <a:sx n="83" d="100"/>
          <a:sy n="83" d="100"/>
        </p:scale>
        <p:origin x="45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4C71D719-4E83-4999-8C20-F5FBB12AA3F4}"/>
    <pc:docChg chg="delSld modSld">
      <pc:chgData name="Zita Draper" userId="b063123c-f51f-481b-b99c-f574606c9ace" providerId="ADAL" clId="{4C71D719-4E83-4999-8C20-F5FBB12AA3F4}" dt="2024-06-20T07:29:29.762" v="2" actId="2696"/>
      <pc:docMkLst>
        <pc:docMk/>
      </pc:docMkLst>
      <pc:sldChg chg="modSp">
        <pc:chgData name="Zita Draper" userId="b063123c-f51f-481b-b99c-f574606c9ace" providerId="ADAL" clId="{4C71D719-4E83-4999-8C20-F5FBB12AA3F4}" dt="2024-06-20T07:29:15.078" v="1" actId="478"/>
        <pc:sldMkLst>
          <pc:docMk/>
          <pc:sldMk cId="26531584" sldId="282"/>
        </pc:sldMkLst>
        <pc:graphicFrameChg chg="mod">
          <ac:chgData name="Zita Draper" userId="b063123c-f51f-481b-b99c-f574606c9ace" providerId="ADAL" clId="{4C71D719-4E83-4999-8C20-F5FBB12AA3F4}" dt="2024-06-20T07:29:15.078" v="1" actId="478"/>
          <ac:graphicFrameMkLst>
            <pc:docMk/>
            <pc:sldMk cId="26531584" sldId="282"/>
            <ac:graphicFrameMk id="5" creationId="{F7BBD866-FDBC-0FD9-BDBD-A68DC4BBEDD4}"/>
          </ac:graphicFrameMkLst>
        </pc:graphicFrameChg>
      </pc:sldChg>
      <pc:sldChg chg="del">
        <pc:chgData name="Zita Draper" userId="b063123c-f51f-481b-b99c-f574606c9ace" providerId="ADAL" clId="{4C71D719-4E83-4999-8C20-F5FBB12AA3F4}" dt="2024-06-20T07:29:29.762" v="2" actId="2696"/>
        <pc:sldMkLst>
          <pc:docMk/>
          <pc:sldMk cId="2467190397" sldId="301"/>
        </pc:sldMkLst>
      </pc:sldChg>
    </pc:docChg>
  </pc:docChgLst>
</pc:chgInfo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8562B5-75EF-4B98-8CDE-24A934910A05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BD6F90-7338-46FD-BE38-E69674E3C1BB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BEAD336-9FB6-44F8-BCA3-C559E0BFCAE3}" type="parTrans" cxnId="{5C042A1F-E768-4710-844B-B76AE9281C68}">
      <dgm:prSet/>
      <dgm:spPr/>
      <dgm:t>
        <a:bodyPr/>
        <a:lstStyle/>
        <a:p>
          <a:endParaRPr lang="en-US"/>
        </a:p>
      </dgm:t>
    </dgm:pt>
    <dgm:pt modelId="{8DB3CC3C-2CD8-45D8-AF86-0DC572FBE65F}" type="sibTrans" cxnId="{5C042A1F-E768-4710-844B-B76AE9281C68}">
      <dgm:prSet/>
      <dgm:spPr/>
      <dgm:t>
        <a:bodyPr/>
        <a:lstStyle/>
        <a:p>
          <a:endParaRPr lang="en-US"/>
        </a:p>
      </dgm:t>
    </dgm:pt>
    <dgm:pt modelId="{B0CDE73A-B164-4453-8565-7B7D4453F18B}">
      <dgm:prSet/>
      <dgm:spPr/>
      <dgm:t>
        <a:bodyPr/>
        <a:lstStyle/>
        <a:p>
          <a:r>
            <a:rPr lang="en-GB"/>
            <a:t>Uk Constitution. </a:t>
          </a:r>
          <a:endParaRPr lang="en-US"/>
        </a:p>
      </dgm:t>
    </dgm:pt>
    <dgm:pt modelId="{40673B2A-CB23-4692-A4DE-890D952158F4}" type="parTrans" cxnId="{FF2F32A2-9A8E-4E09-966F-DE1871067CA3}">
      <dgm:prSet/>
      <dgm:spPr/>
      <dgm:t>
        <a:bodyPr/>
        <a:lstStyle/>
        <a:p>
          <a:endParaRPr lang="en-US"/>
        </a:p>
      </dgm:t>
    </dgm:pt>
    <dgm:pt modelId="{C267FD7D-A1A9-4053-99B4-2B0AB851A760}" type="sibTrans" cxnId="{FF2F32A2-9A8E-4E09-966F-DE1871067CA3}">
      <dgm:prSet/>
      <dgm:spPr/>
      <dgm:t>
        <a:bodyPr/>
        <a:lstStyle/>
        <a:p>
          <a:endParaRPr lang="en-US"/>
        </a:p>
      </dgm:t>
    </dgm:pt>
    <dgm:pt modelId="{85B6B024-D3AF-426D-A5C3-3C5C2816CE04}">
      <dgm:prSet/>
      <dgm:spPr/>
      <dgm:t>
        <a:bodyPr/>
        <a:lstStyle/>
        <a:p>
          <a:r>
            <a:rPr lang="en-GB"/>
            <a:t>Written vs Unwritten. </a:t>
          </a:r>
          <a:endParaRPr lang="en-US"/>
        </a:p>
      </dgm:t>
    </dgm:pt>
    <dgm:pt modelId="{6A18D238-AFFE-4367-83EE-BCA2AC87A65A}" type="parTrans" cxnId="{F9D83DF6-5D8D-46E8-8E01-198A0EFE2E5A}">
      <dgm:prSet/>
      <dgm:spPr/>
      <dgm:t>
        <a:bodyPr/>
        <a:lstStyle/>
        <a:p>
          <a:endParaRPr lang="en-US"/>
        </a:p>
      </dgm:t>
    </dgm:pt>
    <dgm:pt modelId="{25870D72-0992-4526-AB94-DBAFBFF05EED}" type="sibTrans" cxnId="{F9D83DF6-5D8D-46E8-8E01-198A0EFE2E5A}">
      <dgm:prSet/>
      <dgm:spPr/>
      <dgm:t>
        <a:bodyPr/>
        <a:lstStyle/>
        <a:p>
          <a:endParaRPr lang="en-US"/>
        </a:p>
      </dgm:t>
    </dgm:pt>
    <dgm:pt modelId="{F99AD3B8-A7E1-4048-9F4F-79AC40549C6E}">
      <dgm:prSet/>
      <dgm:spPr/>
      <dgm:t>
        <a:bodyPr/>
        <a:lstStyle/>
        <a:p>
          <a:r>
            <a:rPr lang="en-GB"/>
            <a:t>Why don’t we have a written constitution? </a:t>
          </a:r>
          <a:endParaRPr lang="en-US"/>
        </a:p>
      </dgm:t>
    </dgm:pt>
    <dgm:pt modelId="{9E693767-990B-40BA-9C0C-5D5AD7BC7B15}" type="parTrans" cxnId="{42E53260-5961-4EBF-B858-7804D1323105}">
      <dgm:prSet/>
      <dgm:spPr/>
      <dgm:t>
        <a:bodyPr/>
        <a:lstStyle/>
        <a:p>
          <a:endParaRPr lang="en-US"/>
        </a:p>
      </dgm:t>
    </dgm:pt>
    <dgm:pt modelId="{87E3A958-3DB6-4413-815A-764E4E0B5D57}" type="sibTrans" cxnId="{42E53260-5961-4EBF-B858-7804D1323105}">
      <dgm:prSet/>
      <dgm:spPr/>
      <dgm:t>
        <a:bodyPr/>
        <a:lstStyle/>
        <a:p>
          <a:endParaRPr lang="en-US"/>
        </a:p>
      </dgm:t>
    </dgm:pt>
    <dgm:pt modelId="{1ECF9D31-2123-4490-8BBD-1BCEE8811856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1D4586AA-B148-40C3-84EE-E6EE03674711}" type="parTrans" cxnId="{FA863DAD-68B9-422C-8A04-F0CCA6FB1AD7}">
      <dgm:prSet/>
      <dgm:spPr/>
      <dgm:t>
        <a:bodyPr/>
        <a:lstStyle/>
        <a:p>
          <a:endParaRPr lang="en-US"/>
        </a:p>
      </dgm:t>
    </dgm:pt>
    <dgm:pt modelId="{3F82192A-9227-44F8-8CF4-B1652063C12E}" type="sibTrans" cxnId="{FA863DAD-68B9-422C-8A04-F0CCA6FB1AD7}">
      <dgm:prSet/>
      <dgm:spPr/>
      <dgm:t>
        <a:bodyPr/>
        <a:lstStyle/>
        <a:p>
          <a:endParaRPr lang="en-US"/>
        </a:p>
      </dgm:t>
    </dgm:pt>
    <dgm:pt modelId="{55DE0AF9-7BEB-49E1-9D76-187174F5443F}">
      <dgm:prSet/>
      <dgm:spPr/>
      <dgm:t>
        <a:bodyPr/>
        <a:lstStyle/>
        <a:p>
          <a:r>
            <a:rPr lang="en-GB" dirty="0"/>
            <a:t>Parliamentary sovereignty </a:t>
          </a:r>
        </a:p>
        <a:p>
          <a:r>
            <a:rPr lang="en-GB" dirty="0"/>
            <a:t>Separation of powers  </a:t>
          </a:r>
          <a:endParaRPr lang="en-US" dirty="0"/>
        </a:p>
      </dgm:t>
    </dgm:pt>
    <dgm:pt modelId="{ACFB6922-7938-4AC6-A68D-ABECD0D72542}" type="parTrans" cxnId="{E5396D11-8C16-4D7B-B1E4-D0B4678BDC03}">
      <dgm:prSet/>
      <dgm:spPr/>
      <dgm:t>
        <a:bodyPr/>
        <a:lstStyle/>
        <a:p>
          <a:endParaRPr lang="en-US"/>
        </a:p>
      </dgm:t>
    </dgm:pt>
    <dgm:pt modelId="{39F2FF80-CEB6-476D-A217-B3A541C222DA}" type="sibTrans" cxnId="{E5396D11-8C16-4D7B-B1E4-D0B4678BDC03}">
      <dgm:prSet/>
      <dgm:spPr/>
      <dgm:t>
        <a:bodyPr/>
        <a:lstStyle/>
        <a:p>
          <a:endParaRPr lang="en-US"/>
        </a:p>
      </dgm:t>
    </dgm:pt>
    <dgm:pt modelId="{8A8257D2-C51C-461C-BB59-D839D63DB809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14FCC6A2-2C48-4E3C-B25E-3F23103DBA2D}" type="parTrans" cxnId="{6EBAFD49-A655-477C-9959-8FC5D0DF9188}">
      <dgm:prSet/>
      <dgm:spPr/>
      <dgm:t>
        <a:bodyPr/>
        <a:lstStyle/>
        <a:p>
          <a:endParaRPr lang="en-US"/>
        </a:p>
      </dgm:t>
    </dgm:pt>
    <dgm:pt modelId="{5007B190-79A4-4756-A1FC-D1C05B873C96}" type="sibTrans" cxnId="{6EBAFD49-A655-477C-9959-8FC5D0DF9188}">
      <dgm:prSet/>
      <dgm:spPr/>
      <dgm:t>
        <a:bodyPr/>
        <a:lstStyle/>
        <a:p>
          <a:endParaRPr lang="en-US"/>
        </a:p>
      </dgm:t>
    </dgm:pt>
    <dgm:pt modelId="{40F23F8E-E44B-4506-AF86-9E87B75E6D99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F35ED239-E704-46FF-BD8E-6AAB0F2DCBE3}" type="parTrans" cxnId="{76009668-AA29-4589-840C-45E92C281E6B}">
      <dgm:prSet/>
      <dgm:spPr/>
      <dgm:t>
        <a:bodyPr/>
        <a:lstStyle/>
        <a:p>
          <a:endParaRPr lang="en-US"/>
        </a:p>
      </dgm:t>
    </dgm:pt>
    <dgm:pt modelId="{38FD2D3C-64FC-4634-8271-93E567978666}" type="sibTrans" cxnId="{76009668-AA29-4589-840C-45E92C281E6B}">
      <dgm:prSet/>
      <dgm:spPr/>
      <dgm:t>
        <a:bodyPr/>
        <a:lstStyle/>
        <a:p>
          <a:endParaRPr lang="en-US"/>
        </a:p>
      </dgm:t>
    </dgm:pt>
    <dgm:pt modelId="{31A90EEB-F950-47BD-B2CD-85270276F528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7EE6DBAE-48E0-418A-8947-5D6D42C10F59}" type="parTrans" cxnId="{ABF92C98-B7CB-49A1-AE2F-5736091AB0C5}">
      <dgm:prSet/>
      <dgm:spPr/>
      <dgm:t>
        <a:bodyPr/>
        <a:lstStyle/>
        <a:p>
          <a:endParaRPr lang="en-US"/>
        </a:p>
      </dgm:t>
    </dgm:pt>
    <dgm:pt modelId="{760C9598-26F7-4887-BC30-9E6243ED4641}" type="sibTrans" cxnId="{ABF92C98-B7CB-49A1-AE2F-5736091AB0C5}">
      <dgm:prSet/>
      <dgm:spPr/>
      <dgm:t>
        <a:bodyPr/>
        <a:lstStyle/>
        <a:p>
          <a:endParaRPr lang="en-US"/>
        </a:p>
      </dgm:t>
    </dgm:pt>
    <dgm:pt modelId="{38AEA980-EB66-4901-ADD7-163C802DFD17}" type="pres">
      <dgm:prSet presAssocID="{248562B5-75EF-4B98-8CDE-24A934910A05}" presName="Name0" presStyleCnt="0">
        <dgm:presLayoutVars>
          <dgm:dir/>
          <dgm:resizeHandles val="exact"/>
        </dgm:presLayoutVars>
      </dgm:prSet>
      <dgm:spPr/>
    </dgm:pt>
    <dgm:pt modelId="{4172F64F-AE98-4C77-8066-B3071D9EAEE3}" type="pres">
      <dgm:prSet presAssocID="{248562B5-75EF-4B98-8CDE-24A934910A05}" presName="cycle" presStyleCnt="0"/>
      <dgm:spPr/>
    </dgm:pt>
    <dgm:pt modelId="{DDA43EC7-D261-4809-8C22-4DC6CC5B5940}" type="pres">
      <dgm:prSet presAssocID="{5CBD6F90-7338-46FD-BE38-E69674E3C1BB}" presName="nodeFirstNode" presStyleLbl="node1" presStyleIdx="0" presStyleCnt="9">
        <dgm:presLayoutVars>
          <dgm:bulletEnabled val="1"/>
        </dgm:presLayoutVars>
      </dgm:prSet>
      <dgm:spPr/>
    </dgm:pt>
    <dgm:pt modelId="{4D694ACD-EC65-4F41-BF60-F3BD1A5FD415}" type="pres">
      <dgm:prSet presAssocID="{8DB3CC3C-2CD8-45D8-AF86-0DC572FBE65F}" presName="sibTransFirstNode" presStyleLbl="bgShp" presStyleIdx="0" presStyleCnt="1"/>
      <dgm:spPr/>
    </dgm:pt>
    <dgm:pt modelId="{F9426E41-81B9-4548-B58B-00DA0279774D}" type="pres">
      <dgm:prSet presAssocID="{B0CDE73A-B164-4453-8565-7B7D4453F18B}" presName="nodeFollowingNodes" presStyleLbl="node1" presStyleIdx="1" presStyleCnt="9">
        <dgm:presLayoutVars>
          <dgm:bulletEnabled val="1"/>
        </dgm:presLayoutVars>
      </dgm:prSet>
      <dgm:spPr/>
    </dgm:pt>
    <dgm:pt modelId="{2FD15C4E-6B73-41E2-8333-A5D125DC2728}" type="pres">
      <dgm:prSet presAssocID="{85B6B024-D3AF-426D-A5C3-3C5C2816CE04}" presName="nodeFollowingNodes" presStyleLbl="node1" presStyleIdx="2" presStyleCnt="9">
        <dgm:presLayoutVars>
          <dgm:bulletEnabled val="1"/>
        </dgm:presLayoutVars>
      </dgm:prSet>
      <dgm:spPr/>
    </dgm:pt>
    <dgm:pt modelId="{E003B937-993F-4FBA-BD03-616F79E752E2}" type="pres">
      <dgm:prSet presAssocID="{F99AD3B8-A7E1-4048-9F4F-79AC40549C6E}" presName="nodeFollowingNodes" presStyleLbl="node1" presStyleIdx="3" presStyleCnt="9">
        <dgm:presLayoutVars>
          <dgm:bulletEnabled val="1"/>
        </dgm:presLayoutVars>
      </dgm:prSet>
      <dgm:spPr/>
    </dgm:pt>
    <dgm:pt modelId="{D47DD69F-3E17-46E1-94D5-8C035B3205BC}" type="pres">
      <dgm:prSet presAssocID="{1ECF9D31-2123-4490-8BBD-1BCEE8811856}" presName="nodeFollowingNodes" presStyleLbl="node1" presStyleIdx="4" presStyleCnt="9">
        <dgm:presLayoutVars>
          <dgm:bulletEnabled val="1"/>
        </dgm:presLayoutVars>
      </dgm:prSet>
      <dgm:spPr/>
    </dgm:pt>
    <dgm:pt modelId="{0343109B-4422-41D6-9EAC-8116D47BE9D0}" type="pres">
      <dgm:prSet presAssocID="{55DE0AF9-7BEB-49E1-9D76-187174F5443F}" presName="nodeFollowingNodes" presStyleLbl="node1" presStyleIdx="5" presStyleCnt="9">
        <dgm:presLayoutVars>
          <dgm:bulletEnabled val="1"/>
        </dgm:presLayoutVars>
      </dgm:prSet>
      <dgm:spPr/>
    </dgm:pt>
    <dgm:pt modelId="{E41949E7-A248-4992-AB24-51868864197B}" type="pres">
      <dgm:prSet presAssocID="{8A8257D2-C51C-461C-BB59-D839D63DB809}" presName="nodeFollowingNodes" presStyleLbl="node1" presStyleIdx="6" presStyleCnt="9">
        <dgm:presLayoutVars>
          <dgm:bulletEnabled val="1"/>
        </dgm:presLayoutVars>
      </dgm:prSet>
      <dgm:spPr/>
    </dgm:pt>
    <dgm:pt modelId="{C3875963-DE5B-4FE5-B6DE-F7B05622CE1E}" type="pres">
      <dgm:prSet presAssocID="{40F23F8E-E44B-4506-AF86-9E87B75E6D99}" presName="nodeFollowingNodes" presStyleLbl="node1" presStyleIdx="7" presStyleCnt="9">
        <dgm:presLayoutVars>
          <dgm:bulletEnabled val="1"/>
        </dgm:presLayoutVars>
      </dgm:prSet>
      <dgm:spPr/>
    </dgm:pt>
    <dgm:pt modelId="{D72E3D5E-DF11-495F-8F87-46845B904874}" type="pres">
      <dgm:prSet presAssocID="{31A90EEB-F950-47BD-B2CD-85270276F528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67255C0A-0A6D-4D56-BE81-6057400DB0EF}" type="presOf" srcId="{1ECF9D31-2123-4490-8BBD-1BCEE8811856}" destId="{D47DD69F-3E17-46E1-94D5-8C035B3205BC}" srcOrd="0" destOrd="0" presId="urn:microsoft.com/office/officeart/2005/8/layout/cycle3"/>
    <dgm:cxn modelId="{E5396D11-8C16-4D7B-B1E4-D0B4678BDC03}" srcId="{248562B5-75EF-4B98-8CDE-24A934910A05}" destId="{55DE0AF9-7BEB-49E1-9D76-187174F5443F}" srcOrd="5" destOrd="0" parTransId="{ACFB6922-7938-4AC6-A68D-ABECD0D72542}" sibTransId="{39F2FF80-CEB6-476D-A217-B3A541C222DA}"/>
    <dgm:cxn modelId="{FF30FA1C-1BD6-4A88-91E1-C548474364F0}" type="presOf" srcId="{55DE0AF9-7BEB-49E1-9D76-187174F5443F}" destId="{0343109B-4422-41D6-9EAC-8116D47BE9D0}" srcOrd="0" destOrd="0" presId="urn:microsoft.com/office/officeart/2005/8/layout/cycle3"/>
    <dgm:cxn modelId="{5C042A1F-E768-4710-844B-B76AE9281C68}" srcId="{248562B5-75EF-4B98-8CDE-24A934910A05}" destId="{5CBD6F90-7338-46FD-BE38-E69674E3C1BB}" srcOrd="0" destOrd="0" parTransId="{2BEAD336-9FB6-44F8-BCA3-C559E0BFCAE3}" sibTransId="{8DB3CC3C-2CD8-45D8-AF86-0DC572FBE65F}"/>
    <dgm:cxn modelId="{42E53260-5961-4EBF-B858-7804D1323105}" srcId="{248562B5-75EF-4B98-8CDE-24A934910A05}" destId="{F99AD3B8-A7E1-4048-9F4F-79AC40549C6E}" srcOrd="3" destOrd="0" parTransId="{9E693767-990B-40BA-9C0C-5D5AD7BC7B15}" sibTransId="{87E3A958-3DB6-4413-815A-764E4E0B5D57}"/>
    <dgm:cxn modelId="{622F7446-B478-4788-8E18-D1057469B6AC}" type="presOf" srcId="{40F23F8E-E44B-4506-AF86-9E87B75E6D99}" destId="{C3875963-DE5B-4FE5-B6DE-F7B05622CE1E}" srcOrd="0" destOrd="0" presId="urn:microsoft.com/office/officeart/2005/8/layout/cycle3"/>
    <dgm:cxn modelId="{76009668-AA29-4589-840C-45E92C281E6B}" srcId="{248562B5-75EF-4B98-8CDE-24A934910A05}" destId="{40F23F8E-E44B-4506-AF86-9E87B75E6D99}" srcOrd="7" destOrd="0" parTransId="{F35ED239-E704-46FF-BD8E-6AAB0F2DCBE3}" sibTransId="{38FD2D3C-64FC-4634-8271-93E567978666}"/>
    <dgm:cxn modelId="{6EBAFD49-A655-477C-9959-8FC5D0DF9188}" srcId="{248562B5-75EF-4B98-8CDE-24A934910A05}" destId="{8A8257D2-C51C-461C-BB59-D839D63DB809}" srcOrd="6" destOrd="0" parTransId="{14FCC6A2-2C48-4E3C-B25E-3F23103DBA2D}" sibTransId="{5007B190-79A4-4756-A1FC-D1C05B873C96}"/>
    <dgm:cxn modelId="{3F985950-CCC3-42F6-A319-E4A9F3FCB831}" type="presOf" srcId="{31A90EEB-F950-47BD-B2CD-85270276F528}" destId="{D72E3D5E-DF11-495F-8F87-46845B904874}" srcOrd="0" destOrd="0" presId="urn:microsoft.com/office/officeart/2005/8/layout/cycle3"/>
    <dgm:cxn modelId="{9F4BA880-AC0B-4A35-884B-512DF6EE5B98}" type="presOf" srcId="{B0CDE73A-B164-4453-8565-7B7D4453F18B}" destId="{F9426E41-81B9-4548-B58B-00DA0279774D}" srcOrd="0" destOrd="0" presId="urn:microsoft.com/office/officeart/2005/8/layout/cycle3"/>
    <dgm:cxn modelId="{BB19AA80-FD49-4281-916F-54D177510116}" type="presOf" srcId="{248562B5-75EF-4B98-8CDE-24A934910A05}" destId="{38AEA980-EB66-4901-ADD7-163C802DFD17}" srcOrd="0" destOrd="0" presId="urn:microsoft.com/office/officeart/2005/8/layout/cycle3"/>
    <dgm:cxn modelId="{0EB3AE92-408C-4244-A5DB-9B3A82630923}" type="presOf" srcId="{5CBD6F90-7338-46FD-BE38-E69674E3C1BB}" destId="{DDA43EC7-D261-4809-8C22-4DC6CC5B5940}" srcOrd="0" destOrd="0" presId="urn:microsoft.com/office/officeart/2005/8/layout/cycle3"/>
    <dgm:cxn modelId="{6E246693-5466-4027-A9D3-7A3F56D08325}" type="presOf" srcId="{8DB3CC3C-2CD8-45D8-AF86-0DC572FBE65F}" destId="{4D694ACD-EC65-4F41-BF60-F3BD1A5FD415}" srcOrd="0" destOrd="0" presId="urn:microsoft.com/office/officeart/2005/8/layout/cycle3"/>
    <dgm:cxn modelId="{ABF92C98-B7CB-49A1-AE2F-5736091AB0C5}" srcId="{248562B5-75EF-4B98-8CDE-24A934910A05}" destId="{31A90EEB-F950-47BD-B2CD-85270276F528}" srcOrd="8" destOrd="0" parTransId="{7EE6DBAE-48E0-418A-8947-5D6D42C10F59}" sibTransId="{760C9598-26F7-4887-BC30-9E6243ED4641}"/>
    <dgm:cxn modelId="{FF2F32A2-9A8E-4E09-966F-DE1871067CA3}" srcId="{248562B5-75EF-4B98-8CDE-24A934910A05}" destId="{B0CDE73A-B164-4453-8565-7B7D4453F18B}" srcOrd="1" destOrd="0" parTransId="{40673B2A-CB23-4692-A4DE-890D952158F4}" sibTransId="{C267FD7D-A1A9-4053-99B4-2B0AB851A760}"/>
    <dgm:cxn modelId="{FA863DAD-68B9-422C-8A04-F0CCA6FB1AD7}" srcId="{248562B5-75EF-4B98-8CDE-24A934910A05}" destId="{1ECF9D31-2123-4490-8BBD-1BCEE8811856}" srcOrd="4" destOrd="0" parTransId="{1D4586AA-B148-40C3-84EE-E6EE03674711}" sibTransId="{3F82192A-9227-44F8-8CF4-B1652063C12E}"/>
    <dgm:cxn modelId="{917297C2-D216-4D3F-BD46-1FD71C7005F1}" type="presOf" srcId="{8A8257D2-C51C-461C-BB59-D839D63DB809}" destId="{E41949E7-A248-4992-AB24-51868864197B}" srcOrd="0" destOrd="0" presId="urn:microsoft.com/office/officeart/2005/8/layout/cycle3"/>
    <dgm:cxn modelId="{A4E565D9-A06D-44DB-AE2A-9E70D2377517}" type="presOf" srcId="{F99AD3B8-A7E1-4048-9F4F-79AC40549C6E}" destId="{E003B937-993F-4FBA-BD03-616F79E752E2}" srcOrd="0" destOrd="0" presId="urn:microsoft.com/office/officeart/2005/8/layout/cycle3"/>
    <dgm:cxn modelId="{F9D83DF6-5D8D-46E8-8E01-198A0EFE2E5A}" srcId="{248562B5-75EF-4B98-8CDE-24A934910A05}" destId="{85B6B024-D3AF-426D-A5C3-3C5C2816CE04}" srcOrd="2" destOrd="0" parTransId="{6A18D238-AFFE-4367-83EE-BCA2AC87A65A}" sibTransId="{25870D72-0992-4526-AB94-DBAFBFF05EED}"/>
    <dgm:cxn modelId="{D3C77BFF-0051-43ED-85C3-038B0AE014B2}" type="presOf" srcId="{85B6B024-D3AF-426D-A5C3-3C5C2816CE04}" destId="{2FD15C4E-6B73-41E2-8333-A5D125DC2728}" srcOrd="0" destOrd="0" presId="urn:microsoft.com/office/officeart/2005/8/layout/cycle3"/>
    <dgm:cxn modelId="{9578537A-E018-4CA9-B6A0-7052EA4A9379}" type="presParOf" srcId="{38AEA980-EB66-4901-ADD7-163C802DFD17}" destId="{4172F64F-AE98-4C77-8066-B3071D9EAEE3}" srcOrd="0" destOrd="0" presId="urn:microsoft.com/office/officeart/2005/8/layout/cycle3"/>
    <dgm:cxn modelId="{B4B6BA13-6961-42F5-B604-E11F73A426AE}" type="presParOf" srcId="{4172F64F-AE98-4C77-8066-B3071D9EAEE3}" destId="{DDA43EC7-D261-4809-8C22-4DC6CC5B5940}" srcOrd="0" destOrd="0" presId="urn:microsoft.com/office/officeart/2005/8/layout/cycle3"/>
    <dgm:cxn modelId="{73522E4F-6080-42BA-9243-ED29E1A019B1}" type="presParOf" srcId="{4172F64F-AE98-4C77-8066-B3071D9EAEE3}" destId="{4D694ACD-EC65-4F41-BF60-F3BD1A5FD415}" srcOrd="1" destOrd="0" presId="urn:microsoft.com/office/officeart/2005/8/layout/cycle3"/>
    <dgm:cxn modelId="{FFBE83D9-F38E-49B7-A9E3-91F37DE9C88D}" type="presParOf" srcId="{4172F64F-AE98-4C77-8066-B3071D9EAEE3}" destId="{F9426E41-81B9-4548-B58B-00DA0279774D}" srcOrd="2" destOrd="0" presId="urn:microsoft.com/office/officeart/2005/8/layout/cycle3"/>
    <dgm:cxn modelId="{418E357F-1B07-447E-B73A-9625EE4C2182}" type="presParOf" srcId="{4172F64F-AE98-4C77-8066-B3071D9EAEE3}" destId="{2FD15C4E-6B73-41E2-8333-A5D125DC2728}" srcOrd="3" destOrd="0" presId="urn:microsoft.com/office/officeart/2005/8/layout/cycle3"/>
    <dgm:cxn modelId="{AF939ECB-91B1-4524-A7C4-18C38F17C73C}" type="presParOf" srcId="{4172F64F-AE98-4C77-8066-B3071D9EAEE3}" destId="{E003B937-993F-4FBA-BD03-616F79E752E2}" srcOrd="4" destOrd="0" presId="urn:microsoft.com/office/officeart/2005/8/layout/cycle3"/>
    <dgm:cxn modelId="{3F10F81B-2B2A-403D-8248-E654D16BF331}" type="presParOf" srcId="{4172F64F-AE98-4C77-8066-B3071D9EAEE3}" destId="{D47DD69F-3E17-46E1-94D5-8C035B3205BC}" srcOrd="5" destOrd="0" presId="urn:microsoft.com/office/officeart/2005/8/layout/cycle3"/>
    <dgm:cxn modelId="{EF19C89F-9BCB-475E-BA05-85306E71B801}" type="presParOf" srcId="{4172F64F-AE98-4C77-8066-B3071D9EAEE3}" destId="{0343109B-4422-41D6-9EAC-8116D47BE9D0}" srcOrd="6" destOrd="0" presId="urn:microsoft.com/office/officeart/2005/8/layout/cycle3"/>
    <dgm:cxn modelId="{579CE5D9-D658-4BFE-9F00-5CD169E3B7E9}" type="presParOf" srcId="{4172F64F-AE98-4C77-8066-B3071D9EAEE3}" destId="{E41949E7-A248-4992-AB24-51868864197B}" srcOrd="7" destOrd="0" presId="urn:microsoft.com/office/officeart/2005/8/layout/cycle3"/>
    <dgm:cxn modelId="{CC1AA4F0-1A1B-459B-A1FB-89742924E9C5}" type="presParOf" srcId="{4172F64F-AE98-4C77-8066-B3071D9EAEE3}" destId="{C3875963-DE5B-4FE5-B6DE-F7B05622CE1E}" srcOrd="8" destOrd="0" presId="urn:microsoft.com/office/officeart/2005/8/layout/cycle3"/>
    <dgm:cxn modelId="{8213DBC8-21E5-4ECA-AC24-8C1E89D90529}" type="presParOf" srcId="{4172F64F-AE98-4C77-8066-B3071D9EAEE3}" destId="{D72E3D5E-DF11-495F-8F87-46845B904874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015509-7415-426C-BEFE-E669C1E9808F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7805A8-10E1-4E4E-B8A1-DF4799150D9A}">
      <dgm:prSet/>
      <dgm:spPr/>
      <dgm:t>
        <a:bodyPr/>
        <a:lstStyle/>
        <a:p>
          <a:r>
            <a:rPr lang="en-GB" dirty="0"/>
            <a:t>The aim of todays session is to recap the lecture content and apply what has been learnt. </a:t>
          </a:r>
          <a:endParaRPr lang="en-US" dirty="0"/>
        </a:p>
      </dgm:t>
    </dgm:pt>
    <dgm:pt modelId="{BB117333-AA2B-45CD-B9F5-AB758739C204}" type="parTrans" cxnId="{BF014705-5342-49A7-8E86-991C666332D7}">
      <dgm:prSet/>
      <dgm:spPr/>
      <dgm:t>
        <a:bodyPr/>
        <a:lstStyle/>
        <a:p>
          <a:endParaRPr lang="en-US"/>
        </a:p>
      </dgm:t>
    </dgm:pt>
    <dgm:pt modelId="{B3B9869E-F988-4840-A2AF-22A24D177DF3}" type="sibTrans" cxnId="{BF014705-5342-49A7-8E86-991C666332D7}">
      <dgm:prSet/>
      <dgm:spPr/>
      <dgm:t>
        <a:bodyPr/>
        <a:lstStyle/>
        <a:p>
          <a:endParaRPr lang="en-US"/>
        </a:p>
      </dgm:t>
    </dgm:pt>
    <dgm:pt modelId="{18F331BD-92DF-4F6E-B846-2F576ABB7521}">
      <dgm:prSet/>
      <dgm:spPr/>
      <dgm:t>
        <a:bodyPr/>
        <a:lstStyle/>
        <a:p>
          <a:r>
            <a:rPr lang="en-GB" dirty="0"/>
            <a:t>By the end of today’s session students should be able to demonstrate their understanding of the </a:t>
          </a:r>
          <a:r>
            <a:rPr lang="en-GB" dirty="0" err="1"/>
            <a:t>Uk’s</a:t>
          </a:r>
          <a:r>
            <a:rPr lang="en-GB" dirty="0"/>
            <a:t> constitution and the key principles. </a:t>
          </a:r>
          <a:endParaRPr lang="en-US" dirty="0"/>
        </a:p>
      </dgm:t>
    </dgm:pt>
    <dgm:pt modelId="{1028C820-0AC6-4D61-A0F4-4AE3E932994D}" type="parTrans" cxnId="{F5A3A186-49B9-40B4-BF63-DC6CF33B301B}">
      <dgm:prSet/>
      <dgm:spPr/>
      <dgm:t>
        <a:bodyPr/>
        <a:lstStyle/>
        <a:p>
          <a:endParaRPr lang="en-US"/>
        </a:p>
      </dgm:t>
    </dgm:pt>
    <dgm:pt modelId="{3D12D594-A517-4042-8F67-3EF16E09BDCF}" type="sibTrans" cxnId="{F5A3A186-49B9-40B4-BF63-DC6CF33B301B}">
      <dgm:prSet/>
      <dgm:spPr/>
      <dgm:t>
        <a:bodyPr/>
        <a:lstStyle/>
        <a:p>
          <a:endParaRPr lang="en-US"/>
        </a:p>
      </dgm:t>
    </dgm:pt>
    <dgm:pt modelId="{8EBDE9AD-0CFD-4B40-9B70-72032E7071E6}" type="pres">
      <dgm:prSet presAssocID="{94015509-7415-426C-BEFE-E669C1E9808F}" presName="diagram" presStyleCnt="0">
        <dgm:presLayoutVars>
          <dgm:dir/>
          <dgm:resizeHandles val="exact"/>
        </dgm:presLayoutVars>
      </dgm:prSet>
      <dgm:spPr/>
    </dgm:pt>
    <dgm:pt modelId="{5E536F88-2842-48DA-94E8-85C587017598}" type="pres">
      <dgm:prSet presAssocID="{F77805A8-10E1-4E4E-B8A1-DF4799150D9A}" presName="arrow" presStyleLbl="node1" presStyleIdx="0" presStyleCnt="2">
        <dgm:presLayoutVars>
          <dgm:bulletEnabled val="1"/>
        </dgm:presLayoutVars>
      </dgm:prSet>
      <dgm:spPr/>
    </dgm:pt>
    <dgm:pt modelId="{DB09FB9C-4A80-4AE1-9B71-F5425064F25A}" type="pres">
      <dgm:prSet presAssocID="{18F331BD-92DF-4F6E-B846-2F576ABB7521}" presName="arrow" presStyleLbl="node1" presStyleIdx="1" presStyleCnt="2">
        <dgm:presLayoutVars>
          <dgm:bulletEnabled val="1"/>
        </dgm:presLayoutVars>
      </dgm:prSet>
      <dgm:spPr/>
    </dgm:pt>
  </dgm:ptLst>
  <dgm:cxnLst>
    <dgm:cxn modelId="{BF014705-5342-49A7-8E86-991C666332D7}" srcId="{94015509-7415-426C-BEFE-E669C1E9808F}" destId="{F77805A8-10E1-4E4E-B8A1-DF4799150D9A}" srcOrd="0" destOrd="0" parTransId="{BB117333-AA2B-45CD-B9F5-AB758739C204}" sibTransId="{B3B9869E-F988-4840-A2AF-22A24D177DF3}"/>
    <dgm:cxn modelId="{2360BF31-6E1C-4192-A591-CA30F0B57413}" type="presOf" srcId="{94015509-7415-426C-BEFE-E669C1E9808F}" destId="{8EBDE9AD-0CFD-4B40-9B70-72032E7071E6}" srcOrd="0" destOrd="0" presId="urn:microsoft.com/office/officeart/2005/8/layout/arrow5"/>
    <dgm:cxn modelId="{F5A3A186-49B9-40B4-BF63-DC6CF33B301B}" srcId="{94015509-7415-426C-BEFE-E669C1E9808F}" destId="{18F331BD-92DF-4F6E-B846-2F576ABB7521}" srcOrd="1" destOrd="0" parTransId="{1028C820-0AC6-4D61-A0F4-4AE3E932994D}" sibTransId="{3D12D594-A517-4042-8F67-3EF16E09BDCF}"/>
    <dgm:cxn modelId="{37F94CC3-00B1-4C20-B8AD-9C0D5DF0BF5C}" type="presOf" srcId="{18F331BD-92DF-4F6E-B846-2F576ABB7521}" destId="{DB09FB9C-4A80-4AE1-9B71-F5425064F25A}" srcOrd="0" destOrd="0" presId="urn:microsoft.com/office/officeart/2005/8/layout/arrow5"/>
    <dgm:cxn modelId="{6E9115D6-4548-47E7-8166-E731A144BE0B}" type="presOf" srcId="{F77805A8-10E1-4E4E-B8A1-DF4799150D9A}" destId="{5E536F88-2842-48DA-94E8-85C587017598}" srcOrd="0" destOrd="0" presId="urn:microsoft.com/office/officeart/2005/8/layout/arrow5"/>
    <dgm:cxn modelId="{B098BB6E-1864-47E0-A242-A4AFA0ED87E8}" type="presParOf" srcId="{8EBDE9AD-0CFD-4B40-9B70-72032E7071E6}" destId="{5E536F88-2842-48DA-94E8-85C587017598}" srcOrd="0" destOrd="0" presId="urn:microsoft.com/office/officeart/2005/8/layout/arrow5"/>
    <dgm:cxn modelId="{B13A46E4-A029-424A-817D-E9620138BA1B}" type="presParOf" srcId="{8EBDE9AD-0CFD-4B40-9B70-72032E7071E6}" destId="{DB09FB9C-4A80-4AE1-9B71-F5425064F25A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5E45B9-34BD-453D-959A-634EEDE78C5C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FA3A4D-C9AC-4C22-AB9E-C940CA977113}">
      <dgm:prSet/>
      <dgm:spPr/>
      <dgm:t>
        <a:bodyPr/>
        <a:lstStyle/>
        <a:p>
          <a:r>
            <a:rPr lang="en-GB"/>
            <a:t>What is the difference between the monarchy and a president? </a:t>
          </a:r>
          <a:endParaRPr lang="en-US"/>
        </a:p>
      </dgm:t>
    </dgm:pt>
    <dgm:pt modelId="{22D28939-AFF6-469C-BB73-E43D4FAA8478}" type="parTrans" cxnId="{4C966ABC-04C3-41DF-AD95-DED966896A1E}">
      <dgm:prSet/>
      <dgm:spPr/>
      <dgm:t>
        <a:bodyPr/>
        <a:lstStyle/>
        <a:p>
          <a:endParaRPr lang="en-US"/>
        </a:p>
      </dgm:t>
    </dgm:pt>
    <dgm:pt modelId="{0387933B-0B19-4BA0-927E-77721F640ED0}" type="sibTrans" cxnId="{4C966ABC-04C3-41DF-AD95-DED966896A1E}">
      <dgm:prSet/>
      <dgm:spPr/>
      <dgm:t>
        <a:bodyPr/>
        <a:lstStyle/>
        <a:p>
          <a:endParaRPr lang="en-US"/>
        </a:p>
      </dgm:t>
    </dgm:pt>
    <dgm:pt modelId="{795ADCF2-9508-4EA4-BD6F-56709E2B4131}">
      <dgm:prSet/>
      <dgm:spPr/>
      <dgm:t>
        <a:bodyPr/>
        <a:lstStyle/>
        <a:p>
          <a:r>
            <a:rPr lang="en-GB"/>
            <a:t>Answer; The Monarch and the president have similar roles. The removal the monarch and the introduction of a president would mean that all powers from the monarch would transfer to the president. They are both the head of state. </a:t>
          </a:r>
          <a:endParaRPr lang="en-US"/>
        </a:p>
      </dgm:t>
    </dgm:pt>
    <dgm:pt modelId="{912D3F0A-D9D5-4B38-A0E4-3E380B8CB34D}" type="parTrans" cxnId="{8247803F-1A28-4A91-B58D-E07AE88EF5FD}">
      <dgm:prSet/>
      <dgm:spPr/>
      <dgm:t>
        <a:bodyPr/>
        <a:lstStyle/>
        <a:p>
          <a:endParaRPr lang="en-US"/>
        </a:p>
      </dgm:t>
    </dgm:pt>
    <dgm:pt modelId="{9A9482B5-F92B-4AB4-BCA4-2BCD89E7254D}" type="sibTrans" cxnId="{8247803F-1A28-4A91-B58D-E07AE88EF5FD}">
      <dgm:prSet/>
      <dgm:spPr/>
      <dgm:t>
        <a:bodyPr/>
        <a:lstStyle/>
        <a:p>
          <a:endParaRPr lang="en-US"/>
        </a:p>
      </dgm:t>
    </dgm:pt>
    <dgm:pt modelId="{AA96D6CB-073C-4FBE-91FD-A45FEE40D1BA}" type="pres">
      <dgm:prSet presAssocID="{C05E45B9-34BD-453D-959A-634EEDE78C5C}" presName="Name0" presStyleCnt="0">
        <dgm:presLayoutVars>
          <dgm:dir/>
          <dgm:animLvl val="lvl"/>
          <dgm:resizeHandles val="exact"/>
        </dgm:presLayoutVars>
      </dgm:prSet>
      <dgm:spPr/>
    </dgm:pt>
    <dgm:pt modelId="{B0D9FDA1-B2F5-4D2A-8C39-90E386F403E6}" type="pres">
      <dgm:prSet presAssocID="{795ADCF2-9508-4EA4-BD6F-56709E2B4131}" presName="boxAndChildren" presStyleCnt="0"/>
      <dgm:spPr/>
    </dgm:pt>
    <dgm:pt modelId="{125F4662-FF93-4CEE-B793-38933215FFD6}" type="pres">
      <dgm:prSet presAssocID="{795ADCF2-9508-4EA4-BD6F-56709E2B4131}" presName="parentTextBox" presStyleLbl="node1" presStyleIdx="0" presStyleCnt="2"/>
      <dgm:spPr/>
    </dgm:pt>
    <dgm:pt modelId="{00A03DA6-EA57-4D89-81F9-09962FD0FCE3}" type="pres">
      <dgm:prSet presAssocID="{0387933B-0B19-4BA0-927E-77721F640ED0}" presName="sp" presStyleCnt="0"/>
      <dgm:spPr/>
    </dgm:pt>
    <dgm:pt modelId="{71265B9B-C103-45DE-BBB9-CEE00D97262A}" type="pres">
      <dgm:prSet presAssocID="{E8FA3A4D-C9AC-4C22-AB9E-C940CA977113}" presName="arrowAndChildren" presStyleCnt="0"/>
      <dgm:spPr/>
    </dgm:pt>
    <dgm:pt modelId="{F8AA9B4C-83DB-42A0-814E-4C9FF7253CEF}" type="pres">
      <dgm:prSet presAssocID="{E8FA3A4D-C9AC-4C22-AB9E-C940CA977113}" presName="parentTextArrow" presStyleLbl="node1" presStyleIdx="1" presStyleCnt="2"/>
      <dgm:spPr/>
    </dgm:pt>
  </dgm:ptLst>
  <dgm:cxnLst>
    <dgm:cxn modelId="{623AAB09-B1C3-4F45-A7AB-5F729761AD9D}" type="presOf" srcId="{795ADCF2-9508-4EA4-BD6F-56709E2B4131}" destId="{125F4662-FF93-4CEE-B793-38933215FFD6}" srcOrd="0" destOrd="0" presId="urn:microsoft.com/office/officeart/2005/8/layout/process4"/>
    <dgm:cxn modelId="{8247803F-1A28-4A91-B58D-E07AE88EF5FD}" srcId="{C05E45B9-34BD-453D-959A-634EEDE78C5C}" destId="{795ADCF2-9508-4EA4-BD6F-56709E2B4131}" srcOrd="1" destOrd="0" parTransId="{912D3F0A-D9D5-4B38-A0E4-3E380B8CB34D}" sibTransId="{9A9482B5-F92B-4AB4-BCA4-2BCD89E7254D}"/>
    <dgm:cxn modelId="{DFE74A7E-0EC6-4A8F-BB61-7AABAFB13CF3}" type="presOf" srcId="{C05E45B9-34BD-453D-959A-634EEDE78C5C}" destId="{AA96D6CB-073C-4FBE-91FD-A45FEE40D1BA}" srcOrd="0" destOrd="0" presId="urn:microsoft.com/office/officeart/2005/8/layout/process4"/>
    <dgm:cxn modelId="{983D15B1-E89C-42D2-9783-EA69692DE0A7}" type="presOf" srcId="{E8FA3A4D-C9AC-4C22-AB9E-C940CA977113}" destId="{F8AA9B4C-83DB-42A0-814E-4C9FF7253CEF}" srcOrd="0" destOrd="0" presId="urn:microsoft.com/office/officeart/2005/8/layout/process4"/>
    <dgm:cxn modelId="{4C966ABC-04C3-41DF-AD95-DED966896A1E}" srcId="{C05E45B9-34BD-453D-959A-634EEDE78C5C}" destId="{E8FA3A4D-C9AC-4C22-AB9E-C940CA977113}" srcOrd="0" destOrd="0" parTransId="{22D28939-AFF6-469C-BB73-E43D4FAA8478}" sibTransId="{0387933B-0B19-4BA0-927E-77721F640ED0}"/>
    <dgm:cxn modelId="{E3E93965-3C0F-4B8D-B040-967680EB8054}" type="presParOf" srcId="{AA96D6CB-073C-4FBE-91FD-A45FEE40D1BA}" destId="{B0D9FDA1-B2F5-4D2A-8C39-90E386F403E6}" srcOrd="0" destOrd="0" presId="urn:microsoft.com/office/officeart/2005/8/layout/process4"/>
    <dgm:cxn modelId="{26E43111-903E-4D14-BF6F-5A3ACDB163BE}" type="presParOf" srcId="{B0D9FDA1-B2F5-4D2A-8C39-90E386F403E6}" destId="{125F4662-FF93-4CEE-B793-38933215FFD6}" srcOrd="0" destOrd="0" presId="urn:microsoft.com/office/officeart/2005/8/layout/process4"/>
    <dgm:cxn modelId="{40AEB91B-69F3-436D-8EA4-0118A931831C}" type="presParOf" srcId="{AA96D6CB-073C-4FBE-91FD-A45FEE40D1BA}" destId="{00A03DA6-EA57-4D89-81F9-09962FD0FCE3}" srcOrd="1" destOrd="0" presId="urn:microsoft.com/office/officeart/2005/8/layout/process4"/>
    <dgm:cxn modelId="{FE31CC9A-C9A0-4839-9FC0-53A56FC337B5}" type="presParOf" srcId="{AA96D6CB-073C-4FBE-91FD-A45FEE40D1BA}" destId="{71265B9B-C103-45DE-BBB9-CEE00D97262A}" srcOrd="2" destOrd="0" presId="urn:microsoft.com/office/officeart/2005/8/layout/process4"/>
    <dgm:cxn modelId="{5AC44455-3ABC-45A0-A40E-16049A727649}" type="presParOf" srcId="{71265B9B-C103-45DE-BBB9-CEE00D97262A}" destId="{F8AA9B4C-83DB-42A0-814E-4C9FF7253CE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397BBA-3252-4836-B486-4AC098F5AA6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382F19-5325-4F4D-A37A-6279EEF72061}">
      <dgm:prSet/>
      <dgm:spPr/>
      <dgm:t>
        <a:bodyPr/>
        <a:lstStyle/>
        <a:p>
          <a:r>
            <a:rPr lang="en-GB"/>
            <a:t>Supreme legislation within a country. </a:t>
          </a:r>
          <a:endParaRPr lang="en-US"/>
        </a:p>
      </dgm:t>
    </dgm:pt>
    <dgm:pt modelId="{B7AC0E84-D80B-4DD8-83DA-6354F94F837A}" type="parTrans" cxnId="{C019B3DC-A0CD-48BA-85B3-CECE64CCFAF1}">
      <dgm:prSet/>
      <dgm:spPr/>
      <dgm:t>
        <a:bodyPr/>
        <a:lstStyle/>
        <a:p>
          <a:endParaRPr lang="en-US"/>
        </a:p>
      </dgm:t>
    </dgm:pt>
    <dgm:pt modelId="{1677316C-34F2-49E0-9935-09C0107E0A07}" type="sibTrans" cxnId="{C019B3DC-A0CD-48BA-85B3-CECE64CCFAF1}">
      <dgm:prSet/>
      <dgm:spPr/>
      <dgm:t>
        <a:bodyPr/>
        <a:lstStyle/>
        <a:p>
          <a:endParaRPr lang="en-US"/>
        </a:p>
      </dgm:t>
    </dgm:pt>
    <dgm:pt modelId="{48E2A53E-2C96-430C-ADB9-E8DD4DEA7DB8}">
      <dgm:prSet/>
      <dgm:spPr/>
      <dgm:t>
        <a:bodyPr/>
        <a:lstStyle/>
        <a:p>
          <a:r>
            <a:rPr lang="en-GB"/>
            <a:t>Lays out the roles of those in power. </a:t>
          </a:r>
          <a:endParaRPr lang="en-US"/>
        </a:p>
      </dgm:t>
    </dgm:pt>
    <dgm:pt modelId="{DEFC1F1A-FE0D-4C5B-AFA1-4ABE0E7A05B8}" type="parTrans" cxnId="{E8D9D061-5581-4635-B853-6DB3CBE52FDC}">
      <dgm:prSet/>
      <dgm:spPr/>
      <dgm:t>
        <a:bodyPr/>
        <a:lstStyle/>
        <a:p>
          <a:endParaRPr lang="en-US"/>
        </a:p>
      </dgm:t>
    </dgm:pt>
    <dgm:pt modelId="{EDE28611-391B-4E4E-A9C7-B74753DFA077}" type="sibTrans" cxnId="{E8D9D061-5581-4635-B853-6DB3CBE52FDC}">
      <dgm:prSet/>
      <dgm:spPr/>
      <dgm:t>
        <a:bodyPr/>
        <a:lstStyle/>
        <a:p>
          <a:endParaRPr lang="en-US"/>
        </a:p>
      </dgm:t>
    </dgm:pt>
    <dgm:pt modelId="{1EC8333A-29AC-4FAA-92D3-FDEE735AEC11}">
      <dgm:prSet/>
      <dgm:spPr/>
      <dgm:t>
        <a:bodyPr/>
        <a:lstStyle/>
        <a:p>
          <a:r>
            <a:rPr lang="en-GB"/>
            <a:t>Government, Parliament and Judiciary. </a:t>
          </a:r>
          <a:endParaRPr lang="en-US"/>
        </a:p>
      </dgm:t>
    </dgm:pt>
    <dgm:pt modelId="{D0E72A3B-55B7-40A2-A5F0-EAD9CF3BD77F}" type="parTrans" cxnId="{F42BB186-A28F-4181-A777-003D485E75E7}">
      <dgm:prSet/>
      <dgm:spPr/>
      <dgm:t>
        <a:bodyPr/>
        <a:lstStyle/>
        <a:p>
          <a:endParaRPr lang="en-US"/>
        </a:p>
      </dgm:t>
    </dgm:pt>
    <dgm:pt modelId="{4C3FD9A6-39C4-4F91-B203-58D6439CA2A4}" type="sibTrans" cxnId="{F42BB186-A28F-4181-A777-003D485E75E7}">
      <dgm:prSet/>
      <dgm:spPr/>
      <dgm:t>
        <a:bodyPr/>
        <a:lstStyle/>
        <a:p>
          <a:endParaRPr lang="en-US"/>
        </a:p>
      </dgm:t>
    </dgm:pt>
    <dgm:pt modelId="{125BD51F-712A-4365-8528-C9E169930911}">
      <dgm:prSet/>
      <dgm:spPr/>
      <dgm:t>
        <a:bodyPr/>
        <a:lstStyle/>
        <a:p>
          <a:r>
            <a:rPr lang="en-GB"/>
            <a:t>Can be written or unwritten. </a:t>
          </a:r>
          <a:endParaRPr lang="en-US"/>
        </a:p>
      </dgm:t>
    </dgm:pt>
    <dgm:pt modelId="{4B66F287-79F1-43CF-9A74-46809E93E6DC}" type="parTrans" cxnId="{E53FF670-B762-4E4D-B6D1-E7822BED449F}">
      <dgm:prSet/>
      <dgm:spPr/>
      <dgm:t>
        <a:bodyPr/>
        <a:lstStyle/>
        <a:p>
          <a:endParaRPr lang="en-US"/>
        </a:p>
      </dgm:t>
    </dgm:pt>
    <dgm:pt modelId="{87A69A7E-B837-4A03-A245-DC1F738F3935}" type="sibTrans" cxnId="{E53FF670-B762-4E4D-B6D1-E7822BED449F}">
      <dgm:prSet/>
      <dgm:spPr/>
      <dgm:t>
        <a:bodyPr/>
        <a:lstStyle/>
        <a:p>
          <a:endParaRPr lang="en-US"/>
        </a:p>
      </dgm:t>
    </dgm:pt>
    <dgm:pt modelId="{DFF60AFF-BA69-4D71-BCE7-0EC7B115B226}" type="pres">
      <dgm:prSet presAssocID="{D6397BBA-3252-4836-B486-4AC098F5AA61}" presName="diagram" presStyleCnt="0">
        <dgm:presLayoutVars>
          <dgm:dir/>
          <dgm:resizeHandles val="exact"/>
        </dgm:presLayoutVars>
      </dgm:prSet>
      <dgm:spPr/>
    </dgm:pt>
    <dgm:pt modelId="{D4CFAF34-97FE-4DC4-828B-CFC8CB4712EE}" type="pres">
      <dgm:prSet presAssocID="{8D382F19-5325-4F4D-A37A-6279EEF72061}" presName="node" presStyleLbl="node1" presStyleIdx="0" presStyleCnt="4">
        <dgm:presLayoutVars>
          <dgm:bulletEnabled val="1"/>
        </dgm:presLayoutVars>
      </dgm:prSet>
      <dgm:spPr/>
    </dgm:pt>
    <dgm:pt modelId="{D4308543-FC7B-422F-82E8-BE88A3033C8F}" type="pres">
      <dgm:prSet presAssocID="{1677316C-34F2-49E0-9935-09C0107E0A07}" presName="sibTrans" presStyleLbl="sibTrans2D1" presStyleIdx="0" presStyleCnt="3"/>
      <dgm:spPr/>
    </dgm:pt>
    <dgm:pt modelId="{3601B605-4D31-4EFA-B995-ADC69EB4AB16}" type="pres">
      <dgm:prSet presAssocID="{1677316C-34F2-49E0-9935-09C0107E0A07}" presName="connectorText" presStyleLbl="sibTrans2D1" presStyleIdx="0" presStyleCnt="3"/>
      <dgm:spPr/>
    </dgm:pt>
    <dgm:pt modelId="{EAA3853E-FEC0-4577-B888-D355ECFD505E}" type="pres">
      <dgm:prSet presAssocID="{48E2A53E-2C96-430C-ADB9-E8DD4DEA7DB8}" presName="node" presStyleLbl="node1" presStyleIdx="1" presStyleCnt="4">
        <dgm:presLayoutVars>
          <dgm:bulletEnabled val="1"/>
        </dgm:presLayoutVars>
      </dgm:prSet>
      <dgm:spPr/>
    </dgm:pt>
    <dgm:pt modelId="{DE6F1189-49FE-4EA9-AE2B-6D5EE69D8E30}" type="pres">
      <dgm:prSet presAssocID="{EDE28611-391B-4E4E-A9C7-B74753DFA077}" presName="sibTrans" presStyleLbl="sibTrans2D1" presStyleIdx="1" presStyleCnt="3"/>
      <dgm:spPr/>
    </dgm:pt>
    <dgm:pt modelId="{DDE91729-4D97-4B5F-A5B6-A6005546658C}" type="pres">
      <dgm:prSet presAssocID="{EDE28611-391B-4E4E-A9C7-B74753DFA077}" presName="connectorText" presStyleLbl="sibTrans2D1" presStyleIdx="1" presStyleCnt="3"/>
      <dgm:spPr/>
    </dgm:pt>
    <dgm:pt modelId="{E2F622E4-8DBB-4447-83BC-15096DF78E90}" type="pres">
      <dgm:prSet presAssocID="{1EC8333A-29AC-4FAA-92D3-FDEE735AEC11}" presName="node" presStyleLbl="node1" presStyleIdx="2" presStyleCnt="4">
        <dgm:presLayoutVars>
          <dgm:bulletEnabled val="1"/>
        </dgm:presLayoutVars>
      </dgm:prSet>
      <dgm:spPr/>
    </dgm:pt>
    <dgm:pt modelId="{725CB697-829F-46D0-AC0E-67184B8D4EE4}" type="pres">
      <dgm:prSet presAssocID="{4C3FD9A6-39C4-4F91-B203-58D6439CA2A4}" presName="sibTrans" presStyleLbl="sibTrans2D1" presStyleIdx="2" presStyleCnt="3"/>
      <dgm:spPr/>
    </dgm:pt>
    <dgm:pt modelId="{A3B9FB25-FF91-42E0-91FD-B4A6D5A1EAF3}" type="pres">
      <dgm:prSet presAssocID="{4C3FD9A6-39C4-4F91-B203-58D6439CA2A4}" presName="connectorText" presStyleLbl="sibTrans2D1" presStyleIdx="2" presStyleCnt="3"/>
      <dgm:spPr/>
    </dgm:pt>
    <dgm:pt modelId="{DE0E3876-6326-47D1-815D-73E561EE8C3E}" type="pres">
      <dgm:prSet presAssocID="{125BD51F-712A-4365-8528-C9E169930911}" presName="node" presStyleLbl="node1" presStyleIdx="3" presStyleCnt="4">
        <dgm:presLayoutVars>
          <dgm:bulletEnabled val="1"/>
        </dgm:presLayoutVars>
      </dgm:prSet>
      <dgm:spPr/>
    </dgm:pt>
  </dgm:ptLst>
  <dgm:cxnLst>
    <dgm:cxn modelId="{71E2143C-E8FE-46A9-83B6-A72037E325D7}" type="presOf" srcId="{D6397BBA-3252-4836-B486-4AC098F5AA61}" destId="{DFF60AFF-BA69-4D71-BCE7-0EC7B115B226}" srcOrd="0" destOrd="0" presId="urn:microsoft.com/office/officeart/2005/8/layout/process5"/>
    <dgm:cxn modelId="{E8D9D061-5581-4635-B853-6DB3CBE52FDC}" srcId="{D6397BBA-3252-4836-B486-4AC098F5AA61}" destId="{48E2A53E-2C96-430C-ADB9-E8DD4DEA7DB8}" srcOrd="1" destOrd="0" parTransId="{DEFC1F1A-FE0D-4C5B-AFA1-4ABE0E7A05B8}" sibTransId="{EDE28611-391B-4E4E-A9C7-B74753DFA077}"/>
    <dgm:cxn modelId="{57542C45-D4E0-4883-BAEE-B8A030E34EE9}" type="presOf" srcId="{48E2A53E-2C96-430C-ADB9-E8DD4DEA7DB8}" destId="{EAA3853E-FEC0-4577-B888-D355ECFD505E}" srcOrd="0" destOrd="0" presId="urn:microsoft.com/office/officeart/2005/8/layout/process5"/>
    <dgm:cxn modelId="{B8B73C65-0E07-4BFF-A4DE-80EB4ED4E5A0}" type="presOf" srcId="{4C3FD9A6-39C4-4F91-B203-58D6439CA2A4}" destId="{725CB697-829F-46D0-AC0E-67184B8D4EE4}" srcOrd="0" destOrd="0" presId="urn:microsoft.com/office/officeart/2005/8/layout/process5"/>
    <dgm:cxn modelId="{ECE06545-F22D-4073-9256-A0A9674CE254}" type="presOf" srcId="{EDE28611-391B-4E4E-A9C7-B74753DFA077}" destId="{DE6F1189-49FE-4EA9-AE2B-6D5EE69D8E30}" srcOrd="0" destOrd="0" presId="urn:microsoft.com/office/officeart/2005/8/layout/process5"/>
    <dgm:cxn modelId="{AA52086B-4D00-4DDA-8D9D-49B11AC2C506}" type="presOf" srcId="{1677316C-34F2-49E0-9935-09C0107E0A07}" destId="{D4308543-FC7B-422F-82E8-BE88A3033C8F}" srcOrd="0" destOrd="0" presId="urn:microsoft.com/office/officeart/2005/8/layout/process5"/>
    <dgm:cxn modelId="{E53FF670-B762-4E4D-B6D1-E7822BED449F}" srcId="{D6397BBA-3252-4836-B486-4AC098F5AA61}" destId="{125BD51F-712A-4365-8528-C9E169930911}" srcOrd="3" destOrd="0" parTransId="{4B66F287-79F1-43CF-9A74-46809E93E6DC}" sibTransId="{87A69A7E-B837-4A03-A245-DC1F738F3935}"/>
    <dgm:cxn modelId="{4448A673-17DE-4080-9F2B-AB1E305A6710}" type="presOf" srcId="{8D382F19-5325-4F4D-A37A-6279EEF72061}" destId="{D4CFAF34-97FE-4DC4-828B-CFC8CB4712EE}" srcOrd="0" destOrd="0" presId="urn:microsoft.com/office/officeart/2005/8/layout/process5"/>
    <dgm:cxn modelId="{D57EA256-A1D1-480C-989D-C61844AA7B39}" type="presOf" srcId="{4C3FD9A6-39C4-4F91-B203-58D6439CA2A4}" destId="{A3B9FB25-FF91-42E0-91FD-B4A6D5A1EAF3}" srcOrd="1" destOrd="0" presId="urn:microsoft.com/office/officeart/2005/8/layout/process5"/>
    <dgm:cxn modelId="{2F4A7A7B-B519-4241-BA50-DB611B1F0966}" type="presOf" srcId="{EDE28611-391B-4E4E-A9C7-B74753DFA077}" destId="{DDE91729-4D97-4B5F-A5B6-A6005546658C}" srcOrd="1" destOrd="0" presId="urn:microsoft.com/office/officeart/2005/8/layout/process5"/>
    <dgm:cxn modelId="{0786317C-58B3-4E22-8EA3-C0C4C4B4604F}" type="presOf" srcId="{125BD51F-712A-4365-8528-C9E169930911}" destId="{DE0E3876-6326-47D1-815D-73E561EE8C3E}" srcOrd="0" destOrd="0" presId="urn:microsoft.com/office/officeart/2005/8/layout/process5"/>
    <dgm:cxn modelId="{F42BB186-A28F-4181-A777-003D485E75E7}" srcId="{D6397BBA-3252-4836-B486-4AC098F5AA61}" destId="{1EC8333A-29AC-4FAA-92D3-FDEE735AEC11}" srcOrd="2" destOrd="0" parTransId="{D0E72A3B-55B7-40A2-A5F0-EAD9CF3BD77F}" sibTransId="{4C3FD9A6-39C4-4F91-B203-58D6439CA2A4}"/>
    <dgm:cxn modelId="{191E90BB-D871-4830-8164-478D3BC691DE}" type="presOf" srcId="{1EC8333A-29AC-4FAA-92D3-FDEE735AEC11}" destId="{E2F622E4-8DBB-4447-83BC-15096DF78E90}" srcOrd="0" destOrd="0" presId="urn:microsoft.com/office/officeart/2005/8/layout/process5"/>
    <dgm:cxn modelId="{C019B3DC-A0CD-48BA-85B3-CECE64CCFAF1}" srcId="{D6397BBA-3252-4836-B486-4AC098F5AA61}" destId="{8D382F19-5325-4F4D-A37A-6279EEF72061}" srcOrd="0" destOrd="0" parTransId="{B7AC0E84-D80B-4DD8-83DA-6354F94F837A}" sibTransId="{1677316C-34F2-49E0-9935-09C0107E0A07}"/>
    <dgm:cxn modelId="{95628FE5-927F-4CBF-B8FD-934FCF8592EC}" type="presOf" srcId="{1677316C-34F2-49E0-9935-09C0107E0A07}" destId="{3601B605-4D31-4EFA-B995-ADC69EB4AB16}" srcOrd="1" destOrd="0" presId="urn:microsoft.com/office/officeart/2005/8/layout/process5"/>
    <dgm:cxn modelId="{2588D40A-A3B5-42B8-9BC7-3A33A3D3C3A1}" type="presParOf" srcId="{DFF60AFF-BA69-4D71-BCE7-0EC7B115B226}" destId="{D4CFAF34-97FE-4DC4-828B-CFC8CB4712EE}" srcOrd="0" destOrd="0" presId="urn:microsoft.com/office/officeart/2005/8/layout/process5"/>
    <dgm:cxn modelId="{5739CED5-D2B9-4B72-B7F6-E8FC40DC36D7}" type="presParOf" srcId="{DFF60AFF-BA69-4D71-BCE7-0EC7B115B226}" destId="{D4308543-FC7B-422F-82E8-BE88A3033C8F}" srcOrd="1" destOrd="0" presId="urn:microsoft.com/office/officeart/2005/8/layout/process5"/>
    <dgm:cxn modelId="{6C23B202-8EDD-45EB-B748-C60121475060}" type="presParOf" srcId="{D4308543-FC7B-422F-82E8-BE88A3033C8F}" destId="{3601B605-4D31-4EFA-B995-ADC69EB4AB16}" srcOrd="0" destOrd="0" presId="urn:microsoft.com/office/officeart/2005/8/layout/process5"/>
    <dgm:cxn modelId="{FC8EB6CA-C039-4B4A-9568-2ACE6C166C74}" type="presParOf" srcId="{DFF60AFF-BA69-4D71-BCE7-0EC7B115B226}" destId="{EAA3853E-FEC0-4577-B888-D355ECFD505E}" srcOrd="2" destOrd="0" presId="urn:microsoft.com/office/officeart/2005/8/layout/process5"/>
    <dgm:cxn modelId="{2FE7EB1B-C014-47A5-8572-CFDC45C98E51}" type="presParOf" srcId="{DFF60AFF-BA69-4D71-BCE7-0EC7B115B226}" destId="{DE6F1189-49FE-4EA9-AE2B-6D5EE69D8E30}" srcOrd="3" destOrd="0" presId="urn:microsoft.com/office/officeart/2005/8/layout/process5"/>
    <dgm:cxn modelId="{26883F28-FF03-4168-9172-719B87112969}" type="presParOf" srcId="{DE6F1189-49FE-4EA9-AE2B-6D5EE69D8E30}" destId="{DDE91729-4D97-4B5F-A5B6-A6005546658C}" srcOrd="0" destOrd="0" presId="urn:microsoft.com/office/officeart/2005/8/layout/process5"/>
    <dgm:cxn modelId="{AF6A1EE1-BB46-4651-A689-C24EF02E76B5}" type="presParOf" srcId="{DFF60AFF-BA69-4D71-BCE7-0EC7B115B226}" destId="{E2F622E4-8DBB-4447-83BC-15096DF78E90}" srcOrd="4" destOrd="0" presId="urn:microsoft.com/office/officeart/2005/8/layout/process5"/>
    <dgm:cxn modelId="{C9041137-2DEA-495E-A884-1D469DB69902}" type="presParOf" srcId="{DFF60AFF-BA69-4D71-BCE7-0EC7B115B226}" destId="{725CB697-829F-46D0-AC0E-67184B8D4EE4}" srcOrd="5" destOrd="0" presId="urn:microsoft.com/office/officeart/2005/8/layout/process5"/>
    <dgm:cxn modelId="{969B9194-4132-471D-9A18-C1908050C446}" type="presParOf" srcId="{725CB697-829F-46D0-AC0E-67184B8D4EE4}" destId="{A3B9FB25-FF91-42E0-91FD-B4A6D5A1EAF3}" srcOrd="0" destOrd="0" presId="urn:microsoft.com/office/officeart/2005/8/layout/process5"/>
    <dgm:cxn modelId="{30C83564-6759-47ED-B17B-C3406C93F81D}" type="presParOf" srcId="{DFF60AFF-BA69-4D71-BCE7-0EC7B115B226}" destId="{DE0E3876-6326-47D1-815D-73E561EE8C3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C7055A-1F2B-45BE-9580-B8234F18669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52289A-AC94-41E7-8C23-DA75CBC3A5BB}">
      <dgm:prSet/>
      <dgm:spPr/>
      <dgm:t>
        <a:bodyPr/>
        <a:lstStyle/>
        <a:p>
          <a:r>
            <a:rPr lang="en-GB"/>
            <a:t>Unwritten and uncodified – not all in one document. </a:t>
          </a:r>
          <a:endParaRPr lang="en-US"/>
        </a:p>
      </dgm:t>
    </dgm:pt>
    <dgm:pt modelId="{2ECD7A84-C7D3-44CF-A740-9BA2C66D211D}" type="parTrans" cxnId="{92C09674-25EA-45B6-BCDD-2ED3CF2F937A}">
      <dgm:prSet/>
      <dgm:spPr/>
      <dgm:t>
        <a:bodyPr/>
        <a:lstStyle/>
        <a:p>
          <a:endParaRPr lang="en-US"/>
        </a:p>
      </dgm:t>
    </dgm:pt>
    <dgm:pt modelId="{E6FB8BD8-D777-44F1-87C3-A648C3900982}" type="sibTrans" cxnId="{92C09674-25EA-45B6-BCDD-2ED3CF2F937A}">
      <dgm:prSet/>
      <dgm:spPr/>
      <dgm:t>
        <a:bodyPr/>
        <a:lstStyle/>
        <a:p>
          <a:endParaRPr lang="en-US"/>
        </a:p>
      </dgm:t>
    </dgm:pt>
    <dgm:pt modelId="{804325FA-8073-4A51-8A35-B465CE3CFA74}">
      <dgm:prSet/>
      <dgm:spPr/>
      <dgm:t>
        <a:bodyPr/>
        <a:lstStyle/>
        <a:p>
          <a:r>
            <a:rPr lang="en-GB"/>
            <a:t>Constitutional conventions- King must give royal assent is a piece of law has passed through the House of Commons and the House of Lords. </a:t>
          </a:r>
          <a:endParaRPr lang="en-US"/>
        </a:p>
      </dgm:t>
    </dgm:pt>
    <dgm:pt modelId="{2BCF93DB-CA76-442F-94D1-340A384AF435}" type="parTrans" cxnId="{62757C6A-5537-41BE-8036-3C9ACEA9AE0F}">
      <dgm:prSet/>
      <dgm:spPr/>
      <dgm:t>
        <a:bodyPr/>
        <a:lstStyle/>
        <a:p>
          <a:endParaRPr lang="en-US"/>
        </a:p>
      </dgm:t>
    </dgm:pt>
    <dgm:pt modelId="{38E259FC-1F5B-4534-AA8C-BD8A16CB4570}" type="sibTrans" cxnId="{62757C6A-5537-41BE-8036-3C9ACEA9AE0F}">
      <dgm:prSet/>
      <dgm:spPr/>
      <dgm:t>
        <a:bodyPr/>
        <a:lstStyle/>
        <a:p>
          <a:endParaRPr lang="en-US"/>
        </a:p>
      </dgm:t>
    </dgm:pt>
    <dgm:pt modelId="{B9C03F39-7C10-422C-A9B3-EF4DDFD5AE1A}">
      <dgm:prSet/>
      <dgm:spPr/>
      <dgm:t>
        <a:bodyPr/>
        <a:lstStyle/>
        <a:p>
          <a:r>
            <a:rPr lang="en-GB"/>
            <a:t>No law – do not have to follow constitutional conventions. </a:t>
          </a:r>
          <a:endParaRPr lang="en-US"/>
        </a:p>
      </dgm:t>
    </dgm:pt>
    <dgm:pt modelId="{BE15037D-F9BB-449F-BDA1-844669E319A4}" type="parTrans" cxnId="{AE7C5204-CA25-4923-85D5-D2B416C77264}">
      <dgm:prSet/>
      <dgm:spPr/>
      <dgm:t>
        <a:bodyPr/>
        <a:lstStyle/>
        <a:p>
          <a:endParaRPr lang="en-US"/>
        </a:p>
      </dgm:t>
    </dgm:pt>
    <dgm:pt modelId="{57C0B441-FD21-4EBF-8861-00883BFCD1C3}" type="sibTrans" cxnId="{AE7C5204-CA25-4923-85D5-D2B416C77264}">
      <dgm:prSet/>
      <dgm:spPr/>
      <dgm:t>
        <a:bodyPr/>
        <a:lstStyle/>
        <a:p>
          <a:endParaRPr lang="en-US"/>
        </a:p>
      </dgm:t>
    </dgm:pt>
    <dgm:pt modelId="{B0F24B79-58B4-43CC-A101-C22045062D22}">
      <dgm:prSet/>
      <dgm:spPr/>
      <dgm:t>
        <a:bodyPr/>
        <a:lstStyle/>
        <a:p>
          <a:r>
            <a:rPr lang="en-GB"/>
            <a:t>But do because of Morals. </a:t>
          </a:r>
          <a:endParaRPr lang="en-US"/>
        </a:p>
      </dgm:t>
    </dgm:pt>
    <dgm:pt modelId="{7607DD3C-56ED-447C-A1BD-124EFA391684}" type="parTrans" cxnId="{7C35F7F3-69AD-4C2A-B8DC-FB31FCA9DE39}">
      <dgm:prSet/>
      <dgm:spPr/>
      <dgm:t>
        <a:bodyPr/>
        <a:lstStyle/>
        <a:p>
          <a:endParaRPr lang="en-US"/>
        </a:p>
      </dgm:t>
    </dgm:pt>
    <dgm:pt modelId="{5EEFDCFE-B4C8-472B-B119-E23B526F62B7}" type="sibTrans" cxnId="{7C35F7F3-69AD-4C2A-B8DC-FB31FCA9DE39}">
      <dgm:prSet/>
      <dgm:spPr/>
      <dgm:t>
        <a:bodyPr/>
        <a:lstStyle/>
        <a:p>
          <a:endParaRPr lang="en-US"/>
        </a:p>
      </dgm:t>
    </dgm:pt>
    <dgm:pt modelId="{C9D13EC6-41F1-4F00-B2B2-1A2D9EC9A2D5}" type="pres">
      <dgm:prSet presAssocID="{CAC7055A-1F2B-45BE-9580-B8234F18669E}" presName="outerComposite" presStyleCnt="0">
        <dgm:presLayoutVars>
          <dgm:chMax val="5"/>
          <dgm:dir/>
          <dgm:resizeHandles val="exact"/>
        </dgm:presLayoutVars>
      </dgm:prSet>
      <dgm:spPr/>
    </dgm:pt>
    <dgm:pt modelId="{17022932-7E2C-45CA-A442-73D3097A03DF}" type="pres">
      <dgm:prSet presAssocID="{CAC7055A-1F2B-45BE-9580-B8234F18669E}" presName="dummyMaxCanvas" presStyleCnt="0">
        <dgm:presLayoutVars/>
      </dgm:prSet>
      <dgm:spPr/>
    </dgm:pt>
    <dgm:pt modelId="{0BF826B8-F2BC-4A35-98F0-71C67E24F2CE}" type="pres">
      <dgm:prSet presAssocID="{CAC7055A-1F2B-45BE-9580-B8234F18669E}" presName="FourNodes_1" presStyleLbl="node1" presStyleIdx="0" presStyleCnt="4">
        <dgm:presLayoutVars>
          <dgm:bulletEnabled val="1"/>
        </dgm:presLayoutVars>
      </dgm:prSet>
      <dgm:spPr/>
    </dgm:pt>
    <dgm:pt modelId="{B02DB7E6-6387-4ACC-82EF-8CA32B201379}" type="pres">
      <dgm:prSet presAssocID="{CAC7055A-1F2B-45BE-9580-B8234F18669E}" presName="FourNodes_2" presStyleLbl="node1" presStyleIdx="1" presStyleCnt="4">
        <dgm:presLayoutVars>
          <dgm:bulletEnabled val="1"/>
        </dgm:presLayoutVars>
      </dgm:prSet>
      <dgm:spPr/>
    </dgm:pt>
    <dgm:pt modelId="{D8989D52-85CC-4467-9B12-586EFCBF0807}" type="pres">
      <dgm:prSet presAssocID="{CAC7055A-1F2B-45BE-9580-B8234F18669E}" presName="FourNodes_3" presStyleLbl="node1" presStyleIdx="2" presStyleCnt="4">
        <dgm:presLayoutVars>
          <dgm:bulletEnabled val="1"/>
        </dgm:presLayoutVars>
      </dgm:prSet>
      <dgm:spPr/>
    </dgm:pt>
    <dgm:pt modelId="{0549AA57-3F92-497B-8E80-32DE5CEF33F8}" type="pres">
      <dgm:prSet presAssocID="{CAC7055A-1F2B-45BE-9580-B8234F18669E}" presName="FourNodes_4" presStyleLbl="node1" presStyleIdx="3" presStyleCnt="4">
        <dgm:presLayoutVars>
          <dgm:bulletEnabled val="1"/>
        </dgm:presLayoutVars>
      </dgm:prSet>
      <dgm:spPr/>
    </dgm:pt>
    <dgm:pt modelId="{25D4A3D7-38BE-42B7-9E0F-F517EC808753}" type="pres">
      <dgm:prSet presAssocID="{CAC7055A-1F2B-45BE-9580-B8234F18669E}" presName="FourConn_1-2" presStyleLbl="fgAccFollowNode1" presStyleIdx="0" presStyleCnt="3">
        <dgm:presLayoutVars>
          <dgm:bulletEnabled val="1"/>
        </dgm:presLayoutVars>
      </dgm:prSet>
      <dgm:spPr/>
    </dgm:pt>
    <dgm:pt modelId="{B158A4BF-2A75-498F-95A2-65F7687F0883}" type="pres">
      <dgm:prSet presAssocID="{CAC7055A-1F2B-45BE-9580-B8234F18669E}" presName="FourConn_2-3" presStyleLbl="fgAccFollowNode1" presStyleIdx="1" presStyleCnt="3">
        <dgm:presLayoutVars>
          <dgm:bulletEnabled val="1"/>
        </dgm:presLayoutVars>
      </dgm:prSet>
      <dgm:spPr/>
    </dgm:pt>
    <dgm:pt modelId="{32085AD7-3164-413A-BD70-C973177380F9}" type="pres">
      <dgm:prSet presAssocID="{CAC7055A-1F2B-45BE-9580-B8234F18669E}" presName="FourConn_3-4" presStyleLbl="fgAccFollowNode1" presStyleIdx="2" presStyleCnt="3">
        <dgm:presLayoutVars>
          <dgm:bulletEnabled val="1"/>
        </dgm:presLayoutVars>
      </dgm:prSet>
      <dgm:spPr/>
    </dgm:pt>
    <dgm:pt modelId="{FA86A100-2286-4CD5-919F-43CB02D1BC1D}" type="pres">
      <dgm:prSet presAssocID="{CAC7055A-1F2B-45BE-9580-B8234F18669E}" presName="FourNodes_1_text" presStyleLbl="node1" presStyleIdx="3" presStyleCnt="4">
        <dgm:presLayoutVars>
          <dgm:bulletEnabled val="1"/>
        </dgm:presLayoutVars>
      </dgm:prSet>
      <dgm:spPr/>
    </dgm:pt>
    <dgm:pt modelId="{6A125090-A4E2-40B1-A34C-80220987C1B9}" type="pres">
      <dgm:prSet presAssocID="{CAC7055A-1F2B-45BE-9580-B8234F18669E}" presName="FourNodes_2_text" presStyleLbl="node1" presStyleIdx="3" presStyleCnt="4">
        <dgm:presLayoutVars>
          <dgm:bulletEnabled val="1"/>
        </dgm:presLayoutVars>
      </dgm:prSet>
      <dgm:spPr/>
    </dgm:pt>
    <dgm:pt modelId="{76D89095-9A3A-4A4B-BC06-3F42BAB54BFD}" type="pres">
      <dgm:prSet presAssocID="{CAC7055A-1F2B-45BE-9580-B8234F18669E}" presName="FourNodes_3_text" presStyleLbl="node1" presStyleIdx="3" presStyleCnt="4">
        <dgm:presLayoutVars>
          <dgm:bulletEnabled val="1"/>
        </dgm:presLayoutVars>
      </dgm:prSet>
      <dgm:spPr/>
    </dgm:pt>
    <dgm:pt modelId="{4B33030E-3D22-4DB4-B47B-364B41CE798D}" type="pres">
      <dgm:prSet presAssocID="{CAC7055A-1F2B-45BE-9580-B8234F18669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E7C5204-CA25-4923-85D5-D2B416C77264}" srcId="{CAC7055A-1F2B-45BE-9580-B8234F18669E}" destId="{B9C03F39-7C10-422C-A9B3-EF4DDFD5AE1A}" srcOrd="2" destOrd="0" parTransId="{BE15037D-F9BB-449F-BDA1-844669E319A4}" sibTransId="{57C0B441-FD21-4EBF-8861-00883BFCD1C3}"/>
    <dgm:cxn modelId="{723F7716-FCD5-4971-8F3F-DFD174E0C5AE}" type="presOf" srcId="{38E259FC-1F5B-4534-AA8C-BD8A16CB4570}" destId="{B158A4BF-2A75-498F-95A2-65F7687F0883}" srcOrd="0" destOrd="0" presId="urn:microsoft.com/office/officeart/2005/8/layout/vProcess5"/>
    <dgm:cxn modelId="{223A4F1E-33EA-4B2F-A274-0A69E9B31E0F}" type="presOf" srcId="{804325FA-8073-4A51-8A35-B465CE3CFA74}" destId="{6A125090-A4E2-40B1-A34C-80220987C1B9}" srcOrd="1" destOrd="0" presId="urn:microsoft.com/office/officeart/2005/8/layout/vProcess5"/>
    <dgm:cxn modelId="{393C4929-320C-4503-99EE-6F7B3A4BA730}" type="presOf" srcId="{804325FA-8073-4A51-8A35-B465CE3CFA74}" destId="{B02DB7E6-6387-4ACC-82EF-8CA32B201379}" srcOrd="0" destOrd="0" presId="urn:microsoft.com/office/officeart/2005/8/layout/vProcess5"/>
    <dgm:cxn modelId="{01157A2A-FC0D-4055-985A-782E1251F558}" type="presOf" srcId="{B9C03F39-7C10-422C-A9B3-EF4DDFD5AE1A}" destId="{76D89095-9A3A-4A4B-BC06-3F42BAB54BFD}" srcOrd="1" destOrd="0" presId="urn:microsoft.com/office/officeart/2005/8/layout/vProcess5"/>
    <dgm:cxn modelId="{40CF1064-CCE6-423D-9E4C-31BDF4024ABE}" type="presOf" srcId="{57C0B441-FD21-4EBF-8861-00883BFCD1C3}" destId="{32085AD7-3164-413A-BD70-C973177380F9}" srcOrd="0" destOrd="0" presId="urn:microsoft.com/office/officeart/2005/8/layout/vProcess5"/>
    <dgm:cxn modelId="{DDBD2E67-6CFB-4943-BBBD-71BB846A859C}" type="presOf" srcId="{B9C03F39-7C10-422C-A9B3-EF4DDFD5AE1A}" destId="{D8989D52-85CC-4467-9B12-586EFCBF0807}" srcOrd="0" destOrd="0" presId="urn:microsoft.com/office/officeart/2005/8/layout/vProcess5"/>
    <dgm:cxn modelId="{0A726A48-A382-4AFF-ADEF-7C94346A530E}" type="presOf" srcId="{C752289A-AC94-41E7-8C23-DA75CBC3A5BB}" destId="{0BF826B8-F2BC-4A35-98F0-71C67E24F2CE}" srcOrd="0" destOrd="0" presId="urn:microsoft.com/office/officeart/2005/8/layout/vProcess5"/>
    <dgm:cxn modelId="{62757C6A-5537-41BE-8036-3C9ACEA9AE0F}" srcId="{CAC7055A-1F2B-45BE-9580-B8234F18669E}" destId="{804325FA-8073-4A51-8A35-B465CE3CFA74}" srcOrd="1" destOrd="0" parTransId="{2BCF93DB-CA76-442F-94D1-340A384AF435}" sibTransId="{38E259FC-1F5B-4534-AA8C-BD8A16CB4570}"/>
    <dgm:cxn modelId="{92C09674-25EA-45B6-BCDD-2ED3CF2F937A}" srcId="{CAC7055A-1F2B-45BE-9580-B8234F18669E}" destId="{C752289A-AC94-41E7-8C23-DA75CBC3A5BB}" srcOrd="0" destOrd="0" parTransId="{2ECD7A84-C7D3-44CF-A740-9BA2C66D211D}" sibTransId="{E6FB8BD8-D777-44F1-87C3-A648C3900982}"/>
    <dgm:cxn modelId="{5A7BC6AC-7E18-4300-95C5-0F864CD23AC8}" type="presOf" srcId="{C752289A-AC94-41E7-8C23-DA75CBC3A5BB}" destId="{FA86A100-2286-4CD5-919F-43CB02D1BC1D}" srcOrd="1" destOrd="0" presId="urn:microsoft.com/office/officeart/2005/8/layout/vProcess5"/>
    <dgm:cxn modelId="{428699B0-87C7-4471-B471-555085EDFF8D}" type="presOf" srcId="{CAC7055A-1F2B-45BE-9580-B8234F18669E}" destId="{C9D13EC6-41F1-4F00-B2B2-1A2D9EC9A2D5}" srcOrd="0" destOrd="0" presId="urn:microsoft.com/office/officeart/2005/8/layout/vProcess5"/>
    <dgm:cxn modelId="{21F34CC8-7DE0-4B8D-994C-F6D5C10E165E}" type="presOf" srcId="{E6FB8BD8-D777-44F1-87C3-A648C3900982}" destId="{25D4A3D7-38BE-42B7-9E0F-F517EC808753}" srcOrd="0" destOrd="0" presId="urn:microsoft.com/office/officeart/2005/8/layout/vProcess5"/>
    <dgm:cxn modelId="{D6EB5BDA-BC23-4C3F-93E8-F4D1DB81FD79}" type="presOf" srcId="{B0F24B79-58B4-43CC-A101-C22045062D22}" destId="{4B33030E-3D22-4DB4-B47B-364B41CE798D}" srcOrd="1" destOrd="0" presId="urn:microsoft.com/office/officeart/2005/8/layout/vProcess5"/>
    <dgm:cxn modelId="{7C35F7F3-69AD-4C2A-B8DC-FB31FCA9DE39}" srcId="{CAC7055A-1F2B-45BE-9580-B8234F18669E}" destId="{B0F24B79-58B4-43CC-A101-C22045062D22}" srcOrd="3" destOrd="0" parTransId="{7607DD3C-56ED-447C-A1BD-124EFA391684}" sibTransId="{5EEFDCFE-B4C8-472B-B119-E23B526F62B7}"/>
    <dgm:cxn modelId="{64DF6CF8-2F1E-4330-BF58-D4702B800F4C}" type="presOf" srcId="{B0F24B79-58B4-43CC-A101-C22045062D22}" destId="{0549AA57-3F92-497B-8E80-32DE5CEF33F8}" srcOrd="0" destOrd="0" presId="urn:microsoft.com/office/officeart/2005/8/layout/vProcess5"/>
    <dgm:cxn modelId="{529424B0-F5F6-4DC0-AD69-B9857C87D37F}" type="presParOf" srcId="{C9D13EC6-41F1-4F00-B2B2-1A2D9EC9A2D5}" destId="{17022932-7E2C-45CA-A442-73D3097A03DF}" srcOrd="0" destOrd="0" presId="urn:microsoft.com/office/officeart/2005/8/layout/vProcess5"/>
    <dgm:cxn modelId="{572B604A-5781-4254-8FC2-A489E920D463}" type="presParOf" srcId="{C9D13EC6-41F1-4F00-B2B2-1A2D9EC9A2D5}" destId="{0BF826B8-F2BC-4A35-98F0-71C67E24F2CE}" srcOrd="1" destOrd="0" presId="urn:microsoft.com/office/officeart/2005/8/layout/vProcess5"/>
    <dgm:cxn modelId="{0F3AA324-FFB9-41A4-A16C-E4A23EA2686A}" type="presParOf" srcId="{C9D13EC6-41F1-4F00-B2B2-1A2D9EC9A2D5}" destId="{B02DB7E6-6387-4ACC-82EF-8CA32B201379}" srcOrd="2" destOrd="0" presId="urn:microsoft.com/office/officeart/2005/8/layout/vProcess5"/>
    <dgm:cxn modelId="{88EB21CB-1949-4D2F-8209-A234FF4FF678}" type="presParOf" srcId="{C9D13EC6-41F1-4F00-B2B2-1A2D9EC9A2D5}" destId="{D8989D52-85CC-4467-9B12-586EFCBF0807}" srcOrd="3" destOrd="0" presId="urn:microsoft.com/office/officeart/2005/8/layout/vProcess5"/>
    <dgm:cxn modelId="{63914051-C587-4C81-A779-F1F7B1D74E9F}" type="presParOf" srcId="{C9D13EC6-41F1-4F00-B2B2-1A2D9EC9A2D5}" destId="{0549AA57-3F92-497B-8E80-32DE5CEF33F8}" srcOrd="4" destOrd="0" presId="urn:microsoft.com/office/officeart/2005/8/layout/vProcess5"/>
    <dgm:cxn modelId="{A0594B8E-6460-4205-99FB-8F83B4BA82C8}" type="presParOf" srcId="{C9D13EC6-41F1-4F00-B2B2-1A2D9EC9A2D5}" destId="{25D4A3D7-38BE-42B7-9E0F-F517EC808753}" srcOrd="5" destOrd="0" presId="urn:microsoft.com/office/officeart/2005/8/layout/vProcess5"/>
    <dgm:cxn modelId="{185D7DE9-1129-49D0-9127-286129342275}" type="presParOf" srcId="{C9D13EC6-41F1-4F00-B2B2-1A2D9EC9A2D5}" destId="{B158A4BF-2A75-498F-95A2-65F7687F0883}" srcOrd="6" destOrd="0" presId="urn:microsoft.com/office/officeart/2005/8/layout/vProcess5"/>
    <dgm:cxn modelId="{0BA42D1A-46C7-45AA-8969-82C2AED9D88D}" type="presParOf" srcId="{C9D13EC6-41F1-4F00-B2B2-1A2D9EC9A2D5}" destId="{32085AD7-3164-413A-BD70-C973177380F9}" srcOrd="7" destOrd="0" presId="urn:microsoft.com/office/officeart/2005/8/layout/vProcess5"/>
    <dgm:cxn modelId="{2ACBC720-FACF-4866-91F2-738DC57CE422}" type="presParOf" srcId="{C9D13EC6-41F1-4F00-B2B2-1A2D9EC9A2D5}" destId="{FA86A100-2286-4CD5-919F-43CB02D1BC1D}" srcOrd="8" destOrd="0" presId="urn:microsoft.com/office/officeart/2005/8/layout/vProcess5"/>
    <dgm:cxn modelId="{1CFE3B60-A7E8-48D3-8D0D-C11159A64590}" type="presParOf" srcId="{C9D13EC6-41F1-4F00-B2B2-1A2D9EC9A2D5}" destId="{6A125090-A4E2-40B1-A34C-80220987C1B9}" srcOrd="9" destOrd="0" presId="urn:microsoft.com/office/officeart/2005/8/layout/vProcess5"/>
    <dgm:cxn modelId="{66761132-77F9-4322-9511-738B11ED11FB}" type="presParOf" srcId="{C9D13EC6-41F1-4F00-B2B2-1A2D9EC9A2D5}" destId="{76D89095-9A3A-4A4B-BC06-3F42BAB54BFD}" srcOrd="10" destOrd="0" presId="urn:microsoft.com/office/officeart/2005/8/layout/vProcess5"/>
    <dgm:cxn modelId="{3DD5A59F-A48C-446A-8AA6-D0F4E4AD6077}" type="presParOf" srcId="{C9D13EC6-41F1-4F00-B2B2-1A2D9EC9A2D5}" destId="{4B33030E-3D22-4DB4-B47B-364B41CE798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9125468-34A8-4A8D-ADDF-A22FB82F768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B3C2BD4-E988-4DFE-B22E-AD8022D8103F}">
      <dgm:prSet/>
      <dgm:spPr/>
      <dgm:t>
        <a:bodyPr/>
        <a:lstStyle/>
        <a:p>
          <a:r>
            <a:rPr lang="en-GB"/>
            <a:t>Certain. </a:t>
          </a:r>
          <a:endParaRPr lang="en-US"/>
        </a:p>
      </dgm:t>
    </dgm:pt>
    <dgm:pt modelId="{E60BA907-C37C-4BF8-BECB-06CE823DB66B}" type="parTrans" cxnId="{9F4F44B4-02DC-45B0-AABE-4F15539EE8D8}">
      <dgm:prSet/>
      <dgm:spPr/>
      <dgm:t>
        <a:bodyPr/>
        <a:lstStyle/>
        <a:p>
          <a:endParaRPr lang="en-US"/>
        </a:p>
      </dgm:t>
    </dgm:pt>
    <dgm:pt modelId="{6DB81566-541A-4AED-BABD-D0EEFD713A49}" type="sibTrans" cxnId="{9F4F44B4-02DC-45B0-AABE-4F15539EE8D8}">
      <dgm:prSet/>
      <dgm:spPr/>
      <dgm:t>
        <a:bodyPr/>
        <a:lstStyle/>
        <a:p>
          <a:endParaRPr lang="en-US"/>
        </a:p>
      </dgm:t>
    </dgm:pt>
    <dgm:pt modelId="{A78D8D54-E193-4561-A1B1-0CC36E275270}">
      <dgm:prSet/>
      <dgm:spPr/>
      <dgm:t>
        <a:bodyPr/>
        <a:lstStyle/>
        <a:p>
          <a:r>
            <a:rPr lang="en-GB"/>
            <a:t>Law not constantly changing. </a:t>
          </a:r>
          <a:endParaRPr lang="en-US"/>
        </a:p>
      </dgm:t>
    </dgm:pt>
    <dgm:pt modelId="{3849E52E-FD4B-4461-B466-C33D33C41515}" type="parTrans" cxnId="{C3590AFE-BDA0-41C8-9A48-06A3D52A0B28}">
      <dgm:prSet/>
      <dgm:spPr/>
      <dgm:t>
        <a:bodyPr/>
        <a:lstStyle/>
        <a:p>
          <a:endParaRPr lang="en-US"/>
        </a:p>
      </dgm:t>
    </dgm:pt>
    <dgm:pt modelId="{6FE1DED0-D445-4607-968E-1FFDD1F70633}" type="sibTrans" cxnId="{C3590AFE-BDA0-41C8-9A48-06A3D52A0B28}">
      <dgm:prSet/>
      <dgm:spPr/>
      <dgm:t>
        <a:bodyPr/>
        <a:lstStyle/>
        <a:p>
          <a:endParaRPr lang="en-US"/>
        </a:p>
      </dgm:t>
    </dgm:pt>
    <dgm:pt modelId="{97625B1A-4E2D-4172-AE27-DC29848E978B}">
      <dgm:prSet/>
      <dgm:spPr/>
      <dgm:t>
        <a:bodyPr/>
        <a:lstStyle/>
        <a:p>
          <a:r>
            <a:rPr lang="en-GB"/>
            <a:t>Ensures that the law is passed by agreement. </a:t>
          </a:r>
          <a:endParaRPr lang="en-US"/>
        </a:p>
      </dgm:t>
    </dgm:pt>
    <dgm:pt modelId="{953D99DF-81C1-4C2C-86CB-4A4A181ECECF}" type="parTrans" cxnId="{34FE4B00-1BEC-447F-A7FA-825B26BEF649}">
      <dgm:prSet/>
      <dgm:spPr/>
      <dgm:t>
        <a:bodyPr/>
        <a:lstStyle/>
        <a:p>
          <a:endParaRPr lang="en-US"/>
        </a:p>
      </dgm:t>
    </dgm:pt>
    <dgm:pt modelId="{0751407D-C34A-482C-8753-3FF68673C8EC}" type="sibTrans" cxnId="{34FE4B00-1BEC-447F-A7FA-825B26BEF649}">
      <dgm:prSet/>
      <dgm:spPr/>
      <dgm:t>
        <a:bodyPr/>
        <a:lstStyle/>
        <a:p>
          <a:endParaRPr lang="en-US"/>
        </a:p>
      </dgm:t>
    </dgm:pt>
    <dgm:pt modelId="{EDF7273B-5752-481A-8FF2-9DF33B2FBF4E}" type="pres">
      <dgm:prSet presAssocID="{49125468-34A8-4A8D-ADDF-A22FB82F768B}" presName="linear" presStyleCnt="0">
        <dgm:presLayoutVars>
          <dgm:animLvl val="lvl"/>
          <dgm:resizeHandles val="exact"/>
        </dgm:presLayoutVars>
      </dgm:prSet>
      <dgm:spPr/>
    </dgm:pt>
    <dgm:pt modelId="{861334BA-18CD-4624-B4CE-2826DEA47CF6}" type="pres">
      <dgm:prSet presAssocID="{2B3C2BD4-E988-4DFE-B22E-AD8022D8103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906DF14-83F7-481A-BDED-AB432C970C10}" type="pres">
      <dgm:prSet presAssocID="{6DB81566-541A-4AED-BABD-D0EEFD713A49}" presName="spacer" presStyleCnt="0"/>
      <dgm:spPr/>
    </dgm:pt>
    <dgm:pt modelId="{CC4194EB-1802-487B-BF80-639776B4DD5F}" type="pres">
      <dgm:prSet presAssocID="{A78D8D54-E193-4561-A1B1-0CC36E27527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2475FE-1302-4111-A26D-3D669CDF1B10}" type="pres">
      <dgm:prSet presAssocID="{6FE1DED0-D445-4607-968E-1FFDD1F70633}" presName="spacer" presStyleCnt="0"/>
      <dgm:spPr/>
    </dgm:pt>
    <dgm:pt modelId="{583B5D8E-4006-40BE-9534-AADD826120B5}" type="pres">
      <dgm:prSet presAssocID="{97625B1A-4E2D-4172-AE27-DC29848E978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4FE4B00-1BEC-447F-A7FA-825B26BEF649}" srcId="{49125468-34A8-4A8D-ADDF-A22FB82F768B}" destId="{97625B1A-4E2D-4172-AE27-DC29848E978B}" srcOrd="2" destOrd="0" parTransId="{953D99DF-81C1-4C2C-86CB-4A4A181ECECF}" sibTransId="{0751407D-C34A-482C-8753-3FF68673C8EC}"/>
    <dgm:cxn modelId="{ABC54D31-3FB8-40BD-A80A-44B4C4057286}" type="presOf" srcId="{49125468-34A8-4A8D-ADDF-A22FB82F768B}" destId="{EDF7273B-5752-481A-8FF2-9DF33B2FBF4E}" srcOrd="0" destOrd="0" presId="urn:microsoft.com/office/officeart/2005/8/layout/vList2"/>
    <dgm:cxn modelId="{7A328A5E-A243-433A-8A52-EC40B7FDC829}" type="presOf" srcId="{A78D8D54-E193-4561-A1B1-0CC36E275270}" destId="{CC4194EB-1802-487B-BF80-639776B4DD5F}" srcOrd="0" destOrd="0" presId="urn:microsoft.com/office/officeart/2005/8/layout/vList2"/>
    <dgm:cxn modelId="{8860CA70-5839-40E1-AE6D-3A7DFC048800}" type="presOf" srcId="{97625B1A-4E2D-4172-AE27-DC29848E978B}" destId="{583B5D8E-4006-40BE-9534-AADD826120B5}" srcOrd="0" destOrd="0" presId="urn:microsoft.com/office/officeart/2005/8/layout/vList2"/>
    <dgm:cxn modelId="{526473A6-3676-4D94-B975-75783245D9F1}" type="presOf" srcId="{2B3C2BD4-E988-4DFE-B22E-AD8022D8103F}" destId="{861334BA-18CD-4624-B4CE-2826DEA47CF6}" srcOrd="0" destOrd="0" presId="urn:microsoft.com/office/officeart/2005/8/layout/vList2"/>
    <dgm:cxn modelId="{9F4F44B4-02DC-45B0-AABE-4F15539EE8D8}" srcId="{49125468-34A8-4A8D-ADDF-A22FB82F768B}" destId="{2B3C2BD4-E988-4DFE-B22E-AD8022D8103F}" srcOrd="0" destOrd="0" parTransId="{E60BA907-C37C-4BF8-BECB-06CE823DB66B}" sibTransId="{6DB81566-541A-4AED-BABD-D0EEFD713A49}"/>
    <dgm:cxn modelId="{C3590AFE-BDA0-41C8-9A48-06A3D52A0B28}" srcId="{49125468-34A8-4A8D-ADDF-A22FB82F768B}" destId="{A78D8D54-E193-4561-A1B1-0CC36E275270}" srcOrd="1" destOrd="0" parTransId="{3849E52E-FD4B-4461-B466-C33D33C41515}" sibTransId="{6FE1DED0-D445-4607-968E-1FFDD1F70633}"/>
    <dgm:cxn modelId="{14F540BC-08DF-496A-9894-EF7F76425F18}" type="presParOf" srcId="{EDF7273B-5752-481A-8FF2-9DF33B2FBF4E}" destId="{861334BA-18CD-4624-B4CE-2826DEA47CF6}" srcOrd="0" destOrd="0" presId="urn:microsoft.com/office/officeart/2005/8/layout/vList2"/>
    <dgm:cxn modelId="{22AA3096-F793-4D33-8628-14AF88C424A9}" type="presParOf" srcId="{EDF7273B-5752-481A-8FF2-9DF33B2FBF4E}" destId="{1906DF14-83F7-481A-BDED-AB432C970C10}" srcOrd="1" destOrd="0" presId="urn:microsoft.com/office/officeart/2005/8/layout/vList2"/>
    <dgm:cxn modelId="{59150D49-01A1-4C73-91B1-8702C5ED2D7C}" type="presParOf" srcId="{EDF7273B-5752-481A-8FF2-9DF33B2FBF4E}" destId="{CC4194EB-1802-487B-BF80-639776B4DD5F}" srcOrd="2" destOrd="0" presId="urn:microsoft.com/office/officeart/2005/8/layout/vList2"/>
    <dgm:cxn modelId="{1C10B917-80F5-4B17-BB5F-29E8EB20B9B3}" type="presParOf" srcId="{EDF7273B-5752-481A-8FF2-9DF33B2FBF4E}" destId="{3B2475FE-1302-4111-A26D-3D669CDF1B10}" srcOrd="3" destOrd="0" presId="urn:microsoft.com/office/officeart/2005/8/layout/vList2"/>
    <dgm:cxn modelId="{3619BF85-26E8-4D2E-A761-0BF60FA164F9}" type="presParOf" srcId="{EDF7273B-5752-481A-8FF2-9DF33B2FBF4E}" destId="{583B5D8E-4006-40BE-9534-AADD826120B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9E788FB-9504-4F35-A5F4-42B7E3B6238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3B6B06-E542-400C-B4E9-2F52F4DD31B2}">
      <dgm:prSet/>
      <dgm:spPr/>
      <dgm:t>
        <a:bodyPr/>
        <a:lstStyle/>
        <a:p>
          <a:r>
            <a:rPr lang="en-GB"/>
            <a:t>Rigid. </a:t>
          </a:r>
          <a:endParaRPr lang="en-US"/>
        </a:p>
      </dgm:t>
    </dgm:pt>
    <dgm:pt modelId="{098609AC-8CB5-4282-9714-90315454F30F}" type="parTrans" cxnId="{10E2FB6D-B706-4ED1-BC38-DFCB3F8C817A}">
      <dgm:prSet/>
      <dgm:spPr/>
      <dgm:t>
        <a:bodyPr/>
        <a:lstStyle/>
        <a:p>
          <a:endParaRPr lang="en-US"/>
        </a:p>
      </dgm:t>
    </dgm:pt>
    <dgm:pt modelId="{2BE0D5AE-6A69-4F37-9B99-0DADBFBCD746}" type="sibTrans" cxnId="{10E2FB6D-B706-4ED1-BC38-DFCB3F8C817A}">
      <dgm:prSet/>
      <dgm:spPr/>
      <dgm:t>
        <a:bodyPr/>
        <a:lstStyle/>
        <a:p>
          <a:endParaRPr lang="en-US"/>
        </a:p>
      </dgm:t>
    </dgm:pt>
    <dgm:pt modelId="{BDE5AD8F-D062-4ADC-9153-61DFEA3DE987}">
      <dgm:prSet/>
      <dgm:spPr/>
      <dgm:t>
        <a:bodyPr/>
        <a:lstStyle/>
        <a:p>
          <a:r>
            <a:rPr lang="en-GB"/>
            <a:t>Laws could stay outdated. </a:t>
          </a:r>
          <a:endParaRPr lang="en-US"/>
        </a:p>
      </dgm:t>
    </dgm:pt>
    <dgm:pt modelId="{6DB6CC3C-F3E3-42E9-A23A-DE286E2FB1A7}" type="parTrans" cxnId="{BD17E5B6-6914-4881-9AEA-9935C2226D9B}">
      <dgm:prSet/>
      <dgm:spPr/>
      <dgm:t>
        <a:bodyPr/>
        <a:lstStyle/>
        <a:p>
          <a:endParaRPr lang="en-US"/>
        </a:p>
      </dgm:t>
    </dgm:pt>
    <dgm:pt modelId="{CB2A02D1-AFCC-4C96-8530-D2A461BED17B}" type="sibTrans" cxnId="{BD17E5B6-6914-4881-9AEA-9935C2226D9B}">
      <dgm:prSet/>
      <dgm:spPr/>
      <dgm:t>
        <a:bodyPr/>
        <a:lstStyle/>
        <a:p>
          <a:endParaRPr lang="en-US"/>
        </a:p>
      </dgm:t>
    </dgm:pt>
    <dgm:pt modelId="{C4045608-230C-4C50-8458-562227BC5740}">
      <dgm:prSet/>
      <dgm:spPr/>
      <dgm:t>
        <a:bodyPr/>
        <a:lstStyle/>
        <a:p>
          <a:r>
            <a:rPr lang="en-GB"/>
            <a:t>An example is the law in America. </a:t>
          </a:r>
          <a:endParaRPr lang="en-US"/>
        </a:p>
      </dgm:t>
    </dgm:pt>
    <dgm:pt modelId="{70086F74-8584-4C48-B34D-AA762E00AE9C}" type="parTrans" cxnId="{5C11CD13-AC34-4A6B-998C-F4005329D81F}">
      <dgm:prSet/>
      <dgm:spPr/>
      <dgm:t>
        <a:bodyPr/>
        <a:lstStyle/>
        <a:p>
          <a:endParaRPr lang="en-US"/>
        </a:p>
      </dgm:t>
    </dgm:pt>
    <dgm:pt modelId="{B2FA1CE7-62CB-4324-BE4E-6D7CDB1D9D32}" type="sibTrans" cxnId="{5C11CD13-AC34-4A6B-998C-F4005329D81F}">
      <dgm:prSet/>
      <dgm:spPr/>
      <dgm:t>
        <a:bodyPr/>
        <a:lstStyle/>
        <a:p>
          <a:endParaRPr lang="en-US"/>
        </a:p>
      </dgm:t>
    </dgm:pt>
    <dgm:pt modelId="{751B349B-740E-4B0B-A634-3B922667461F}" type="pres">
      <dgm:prSet presAssocID="{69E788FB-9504-4F35-A5F4-42B7E3B6238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AE6F75A-EBC6-49C1-8948-49637627BB0A}" type="pres">
      <dgm:prSet presAssocID="{873B6B06-E542-400C-B4E9-2F52F4DD31B2}" presName="hierRoot1" presStyleCnt="0"/>
      <dgm:spPr/>
    </dgm:pt>
    <dgm:pt modelId="{784AC1CE-95A1-447F-B878-B075690C4906}" type="pres">
      <dgm:prSet presAssocID="{873B6B06-E542-400C-B4E9-2F52F4DD31B2}" presName="composite" presStyleCnt="0"/>
      <dgm:spPr/>
    </dgm:pt>
    <dgm:pt modelId="{E235A5B2-EF56-42CE-BDD0-3FC7035266EA}" type="pres">
      <dgm:prSet presAssocID="{873B6B06-E542-400C-B4E9-2F52F4DD31B2}" presName="background" presStyleLbl="node0" presStyleIdx="0" presStyleCnt="3"/>
      <dgm:spPr/>
    </dgm:pt>
    <dgm:pt modelId="{7C2530D2-C8E8-4E6F-8790-467D49559FC9}" type="pres">
      <dgm:prSet presAssocID="{873B6B06-E542-400C-B4E9-2F52F4DD31B2}" presName="text" presStyleLbl="fgAcc0" presStyleIdx="0" presStyleCnt="3">
        <dgm:presLayoutVars>
          <dgm:chPref val="3"/>
        </dgm:presLayoutVars>
      </dgm:prSet>
      <dgm:spPr/>
    </dgm:pt>
    <dgm:pt modelId="{EA409F6F-EB48-4E99-9B96-12E3F6BE305A}" type="pres">
      <dgm:prSet presAssocID="{873B6B06-E542-400C-B4E9-2F52F4DD31B2}" presName="hierChild2" presStyleCnt="0"/>
      <dgm:spPr/>
    </dgm:pt>
    <dgm:pt modelId="{E44227E0-2259-4C74-847B-EBE1D33ED250}" type="pres">
      <dgm:prSet presAssocID="{BDE5AD8F-D062-4ADC-9153-61DFEA3DE987}" presName="hierRoot1" presStyleCnt="0"/>
      <dgm:spPr/>
    </dgm:pt>
    <dgm:pt modelId="{10E37524-09C8-4A41-B5EA-1192B49F7E2A}" type="pres">
      <dgm:prSet presAssocID="{BDE5AD8F-D062-4ADC-9153-61DFEA3DE987}" presName="composite" presStyleCnt="0"/>
      <dgm:spPr/>
    </dgm:pt>
    <dgm:pt modelId="{13ECD227-D264-46CC-913F-6D1344E698AE}" type="pres">
      <dgm:prSet presAssocID="{BDE5AD8F-D062-4ADC-9153-61DFEA3DE987}" presName="background" presStyleLbl="node0" presStyleIdx="1" presStyleCnt="3"/>
      <dgm:spPr/>
    </dgm:pt>
    <dgm:pt modelId="{8299D8E9-8C9C-40E5-9481-6DC8D1E7D752}" type="pres">
      <dgm:prSet presAssocID="{BDE5AD8F-D062-4ADC-9153-61DFEA3DE987}" presName="text" presStyleLbl="fgAcc0" presStyleIdx="1" presStyleCnt="3">
        <dgm:presLayoutVars>
          <dgm:chPref val="3"/>
        </dgm:presLayoutVars>
      </dgm:prSet>
      <dgm:spPr/>
    </dgm:pt>
    <dgm:pt modelId="{C13580CC-0864-4226-AFAF-C8A7AD2C3600}" type="pres">
      <dgm:prSet presAssocID="{BDE5AD8F-D062-4ADC-9153-61DFEA3DE987}" presName="hierChild2" presStyleCnt="0"/>
      <dgm:spPr/>
    </dgm:pt>
    <dgm:pt modelId="{2C5EB944-419C-4953-93DA-BB8A2812DCB9}" type="pres">
      <dgm:prSet presAssocID="{C4045608-230C-4C50-8458-562227BC5740}" presName="hierRoot1" presStyleCnt="0"/>
      <dgm:spPr/>
    </dgm:pt>
    <dgm:pt modelId="{3B6CE065-256C-483E-9DB9-ED44BD035C93}" type="pres">
      <dgm:prSet presAssocID="{C4045608-230C-4C50-8458-562227BC5740}" presName="composite" presStyleCnt="0"/>
      <dgm:spPr/>
    </dgm:pt>
    <dgm:pt modelId="{0D40227C-D8DA-436A-AE22-AA5BF2C488BF}" type="pres">
      <dgm:prSet presAssocID="{C4045608-230C-4C50-8458-562227BC5740}" presName="background" presStyleLbl="node0" presStyleIdx="2" presStyleCnt="3"/>
      <dgm:spPr/>
    </dgm:pt>
    <dgm:pt modelId="{8C093C9F-291D-4037-9942-58ABABD23089}" type="pres">
      <dgm:prSet presAssocID="{C4045608-230C-4C50-8458-562227BC5740}" presName="text" presStyleLbl="fgAcc0" presStyleIdx="2" presStyleCnt="3">
        <dgm:presLayoutVars>
          <dgm:chPref val="3"/>
        </dgm:presLayoutVars>
      </dgm:prSet>
      <dgm:spPr/>
    </dgm:pt>
    <dgm:pt modelId="{C1AD2758-D956-412E-9DC4-27EA73266100}" type="pres">
      <dgm:prSet presAssocID="{C4045608-230C-4C50-8458-562227BC5740}" presName="hierChild2" presStyleCnt="0"/>
      <dgm:spPr/>
    </dgm:pt>
  </dgm:ptLst>
  <dgm:cxnLst>
    <dgm:cxn modelId="{4AFFF90D-8829-45D7-8F04-09FF78AA4EDA}" type="presOf" srcId="{69E788FB-9504-4F35-A5F4-42B7E3B62385}" destId="{751B349B-740E-4B0B-A634-3B922667461F}" srcOrd="0" destOrd="0" presId="urn:microsoft.com/office/officeart/2005/8/layout/hierarchy1"/>
    <dgm:cxn modelId="{5C11CD13-AC34-4A6B-998C-F4005329D81F}" srcId="{69E788FB-9504-4F35-A5F4-42B7E3B62385}" destId="{C4045608-230C-4C50-8458-562227BC5740}" srcOrd="2" destOrd="0" parTransId="{70086F74-8584-4C48-B34D-AA762E00AE9C}" sibTransId="{B2FA1CE7-62CB-4324-BE4E-6D7CDB1D9D32}"/>
    <dgm:cxn modelId="{10E2FB6D-B706-4ED1-BC38-DFCB3F8C817A}" srcId="{69E788FB-9504-4F35-A5F4-42B7E3B62385}" destId="{873B6B06-E542-400C-B4E9-2F52F4DD31B2}" srcOrd="0" destOrd="0" parTransId="{098609AC-8CB5-4282-9714-90315454F30F}" sibTransId="{2BE0D5AE-6A69-4F37-9B99-0DADBFBCD746}"/>
    <dgm:cxn modelId="{B854304E-3DBD-4FFA-927B-738036D1F457}" type="presOf" srcId="{C4045608-230C-4C50-8458-562227BC5740}" destId="{8C093C9F-291D-4037-9942-58ABABD23089}" srcOrd="0" destOrd="0" presId="urn:microsoft.com/office/officeart/2005/8/layout/hierarchy1"/>
    <dgm:cxn modelId="{BF456A76-9A06-495D-A86B-0C6A128BCA87}" type="presOf" srcId="{BDE5AD8F-D062-4ADC-9153-61DFEA3DE987}" destId="{8299D8E9-8C9C-40E5-9481-6DC8D1E7D752}" srcOrd="0" destOrd="0" presId="urn:microsoft.com/office/officeart/2005/8/layout/hierarchy1"/>
    <dgm:cxn modelId="{03948B9D-D638-45CD-8EE4-EDB852241CC2}" type="presOf" srcId="{873B6B06-E542-400C-B4E9-2F52F4DD31B2}" destId="{7C2530D2-C8E8-4E6F-8790-467D49559FC9}" srcOrd="0" destOrd="0" presId="urn:microsoft.com/office/officeart/2005/8/layout/hierarchy1"/>
    <dgm:cxn modelId="{BD17E5B6-6914-4881-9AEA-9935C2226D9B}" srcId="{69E788FB-9504-4F35-A5F4-42B7E3B62385}" destId="{BDE5AD8F-D062-4ADC-9153-61DFEA3DE987}" srcOrd="1" destOrd="0" parTransId="{6DB6CC3C-F3E3-42E9-A23A-DE286E2FB1A7}" sibTransId="{CB2A02D1-AFCC-4C96-8530-D2A461BED17B}"/>
    <dgm:cxn modelId="{F2AF7193-E4E3-4AB3-A1D0-F21A666C4756}" type="presParOf" srcId="{751B349B-740E-4B0B-A634-3B922667461F}" destId="{9AE6F75A-EBC6-49C1-8948-49637627BB0A}" srcOrd="0" destOrd="0" presId="urn:microsoft.com/office/officeart/2005/8/layout/hierarchy1"/>
    <dgm:cxn modelId="{A3D55E3E-46DF-4817-B8E4-275454C7AEE0}" type="presParOf" srcId="{9AE6F75A-EBC6-49C1-8948-49637627BB0A}" destId="{784AC1CE-95A1-447F-B878-B075690C4906}" srcOrd="0" destOrd="0" presId="urn:microsoft.com/office/officeart/2005/8/layout/hierarchy1"/>
    <dgm:cxn modelId="{1BB8D935-F4C5-49B0-8D1B-0931D5C2D2CE}" type="presParOf" srcId="{784AC1CE-95A1-447F-B878-B075690C4906}" destId="{E235A5B2-EF56-42CE-BDD0-3FC7035266EA}" srcOrd="0" destOrd="0" presId="urn:microsoft.com/office/officeart/2005/8/layout/hierarchy1"/>
    <dgm:cxn modelId="{F19BED58-369C-43B7-B862-42E179A23D31}" type="presParOf" srcId="{784AC1CE-95A1-447F-B878-B075690C4906}" destId="{7C2530D2-C8E8-4E6F-8790-467D49559FC9}" srcOrd="1" destOrd="0" presId="urn:microsoft.com/office/officeart/2005/8/layout/hierarchy1"/>
    <dgm:cxn modelId="{69622FA6-D478-455C-8CD8-40372BACC6DF}" type="presParOf" srcId="{9AE6F75A-EBC6-49C1-8948-49637627BB0A}" destId="{EA409F6F-EB48-4E99-9B96-12E3F6BE305A}" srcOrd="1" destOrd="0" presId="urn:microsoft.com/office/officeart/2005/8/layout/hierarchy1"/>
    <dgm:cxn modelId="{39454381-A00E-46EE-A7F1-18B14C132C70}" type="presParOf" srcId="{751B349B-740E-4B0B-A634-3B922667461F}" destId="{E44227E0-2259-4C74-847B-EBE1D33ED250}" srcOrd="1" destOrd="0" presId="urn:microsoft.com/office/officeart/2005/8/layout/hierarchy1"/>
    <dgm:cxn modelId="{07B82162-BC24-4156-9B22-0F5470EC1C76}" type="presParOf" srcId="{E44227E0-2259-4C74-847B-EBE1D33ED250}" destId="{10E37524-09C8-4A41-B5EA-1192B49F7E2A}" srcOrd="0" destOrd="0" presId="urn:microsoft.com/office/officeart/2005/8/layout/hierarchy1"/>
    <dgm:cxn modelId="{13027F54-DA49-4CEF-AE63-B7FD2B0683F4}" type="presParOf" srcId="{10E37524-09C8-4A41-B5EA-1192B49F7E2A}" destId="{13ECD227-D264-46CC-913F-6D1344E698AE}" srcOrd="0" destOrd="0" presId="urn:microsoft.com/office/officeart/2005/8/layout/hierarchy1"/>
    <dgm:cxn modelId="{1625B52E-7B67-454D-8821-CD94562F5CA6}" type="presParOf" srcId="{10E37524-09C8-4A41-B5EA-1192B49F7E2A}" destId="{8299D8E9-8C9C-40E5-9481-6DC8D1E7D752}" srcOrd="1" destOrd="0" presId="urn:microsoft.com/office/officeart/2005/8/layout/hierarchy1"/>
    <dgm:cxn modelId="{7E6E81F7-27B3-4494-859B-FC878843FD02}" type="presParOf" srcId="{E44227E0-2259-4C74-847B-EBE1D33ED250}" destId="{C13580CC-0864-4226-AFAF-C8A7AD2C3600}" srcOrd="1" destOrd="0" presId="urn:microsoft.com/office/officeart/2005/8/layout/hierarchy1"/>
    <dgm:cxn modelId="{85DF6D98-2A16-4714-B915-FEF5B8683F03}" type="presParOf" srcId="{751B349B-740E-4B0B-A634-3B922667461F}" destId="{2C5EB944-419C-4953-93DA-BB8A2812DCB9}" srcOrd="2" destOrd="0" presId="urn:microsoft.com/office/officeart/2005/8/layout/hierarchy1"/>
    <dgm:cxn modelId="{8511CC17-DD55-4A7E-837C-6C62054FB7FA}" type="presParOf" srcId="{2C5EB944-419C-4953-93DA-BB8A2812DCB9}" destId="{3B6CE065-256C-483E-9DB9-ED44BD035C93}" srcOrd="0" destOrd="0" presId="urn:microsoft.com/office/officeart/2005/8/layout/hierarchy1"/>
    <dgm:cxn modelId="{38126EB2-22D3-4560-A9E7-18BBBA3EFAEA}" type="presParOf" srcId="{3B6CE065-256C-483E-9DB9-ED44BD035C93}" destId="{0D40227C-D8DA-436A-AE22-AA5BF2C488BF}" srcOrd="0" destOrd="0" presId="urn:microsoft.com/office/officeart/2005/8/layout/hierarchy1"/>
    <dgm:cxn modelId="{49EA3DE0-3EBD-4D32-BCBB-FE4263A0F8D9}" type="presParOf" srcId="{3B6CE065-256C-483E-9DB9-ED44BD035C93}" destId="{8C093C9F-291D-4037-9942-58ABABD23089}" srcOrd="1" destOrd="0" presId="urn:microsoft.com/office/officeart/2005/8/layout/hierarchy1"/>
    <dgm:cxn modelId="{2C8D745D-D25F-4142-9E3D-19D222E4C493}" type="presParOf" srcId="{2C5EB944-419C-4953-93DA-BB8A2812DCB9}" destId="{C1AD2758-D956-412E-9DC4-27EA7326610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6BFA2E3-B343-4DCC-BB31-9E35C247534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28A788-013A-42FF-9444-07C37B2F90D1}">
      <dgm:prSet/>
      <dgm:spPr/>
      <dgm:t>
        <a:bodyPr/>
        <a:lstStyle/>
        <a:p>
          <a:r>
            <a:rPr lang="en-GB"/>
            <a:t>Principle of the constitution. </a:t>
          </a:r>
          <a:endParaRPr lang="en-US"/>
        </a:p>
      </dgm:t>
    </dgm:pt>
    <dgm:pt modelId="{E50056D8-DFEB-4950-ACBC-713C607DB7F7}" type="parTrans" cxnId="{EC984D7E-0C35-4954-90B2-084C62870C2A}">
      <dgm:prSet/>
      <dgm:spPr/>
      <dgm:t>
        <a:bodyPr/>
        <a:lstStyle/>
        <a:p>
          <a:endParaRPr lang="en-US"/>
        </a:p>
      </dgm:t>
    </dgm:pt>
    <dgm:pt modelId="{A38BE30C-09CE-4B8A-BEB4-7755A6F0EB28}" type="sibTrans" cxnId="{EC984D7E-0C35-4954-90B2-084C62870C2A}">
      <dgm:prSet/>
      <dgm:spPr/>
      <dgm:t>
        <a:bodyPr/>
        <a:lstStyle/>
        <a:p>
          <a:endParaRPr lang="en-US"/>
        </a:p>
      </dgm:t>
    </dgm:pt>
    <dgm:pt modelId="{82FBECF2-B74A-4468-A670-0BABE3A5A02D}">
      <dgm:prSet/>
      <dgm:spPr/>
      <dgm:t>
        <a:bodyPr/>
        <a:lstStyle/>
        <a:p>
          <a:r>
            <a:rPr lang="en-GB"/>
            <a:t>Really important. </a:t>
          </a:r>
          <a:endParaRPr lang="en-US"/>
        </a:p>
      </dgm:t>
    </dgm:pt>
    <dgm:pt modelId="{188C1DF7-45AE-4FC3-ADCF-2A79F6404EE4}" type="parTrans" cxnId="{480F3C91-2980-435C-B233-EF81B93E5504}">
      <dgm:prSet/>
      <dgm:spPr/>
      <dgm:t>
        <a:bodyPr/>
        <a:lstStyle/>
        <a:p>
          <a:endParaRPr lang="en-US"/>
        </a:p>
      </dgm:t>
    </dgm:pt>
    <dgm:pt modelId="{02DFBFAE-5BD3-479E-A641-156068FF995B}" type="sibTrans" cxnId="{480F3C91-2980-435C-B233-EF81B93E5504}">
      <dgm:prSet/>
      <dgm:spPr/>
      <dgm:t>
        <a:bodyPr/>
        <a:lstStyle/>
        <a:p>
          <a:endParaRPr lang="en-US"/>
        </a:p>
      </dgm:t>
    </dgm:pt>
    <dgm:pt modelId="{F155D060-D9C7-48C0-A4EC-E13D7CE71BE4}">
      <dgm:prSet/>
      <dgm:spPr/>
      <dgm:t>
        <a:bodyPr/>
        <a:lstStyle/>
        <a:p>
          <a:r>
            <a:rPr lang="en-GB"/>
            <a:t>A.V Dicey – Important scholar. </a:t>
          </a:r>
          <a:endParaRPr lang="en-US"/>
        </a:p>
      </dgm:t>
    </dgm:pt>
    <dgm:pt modelId="{199B9047-3B59-4006-8CB8-84E21DC3862C}" type="parTrans" cxnId="{864C2DE8-8A21-40DC-A889-D5D78F18C352}">
      <dgm:prSet/>
      <dgm:spPr/>
      <dgm:t>
        <a:bodyPr/>
        <a:lstStyle/>
        <a:p>
          <a:endParaRPr lang="en-US"/>
        </a:p>
      </dgm:t>
    </dgm:pt>
    <dgm:pt modelId="{D2C81F2E-8C1C-4315-A5C9-7800D96115BF}" type="sibTrans" cxnId="{864C2DE8-8A21-40DC-A889-D5D78F18C352}">
      <dgm:prSet/>
      <dgm:spPr/>
      <dgm:t>
        <a:bodyPr/>
        <a:lstStyle/>
        <a:p>
          <a:endParaRPr lang="en-US"/>
        </a:p>
      </dgm:t>
    </dgm:pt>
    <dgm:pt modelId="{0C9E9C37-8328-4750-8615-60AD2AFC1A1A}">
      <dgm:prSet/>
      <dgm:spPr/>
      <dgm:t>
        <a:bodyPr/>
        <a:lstStyle/>
        <a:p>
          <a:r>
            <a:rPr lang="en-GB"/>
            <a:t>Believed the rule of law included a number of principles. </a:t>
          </a:r>
          <a:endParaRPr lang="en-US"/>
        </a:p>
      </dgm:t>
    </dgm:pt>
    <dgm:pt modelId="{40A4EEC8-1FA0-44F7-BFCF-F990F05AF376}" type="parTrans" cxnId="{74E129A5-4A89-40FE-BBF5-E3A634745EC4}">
      <dgm:prSet/>
      <dgm:spPr/>
      <dgm:t>
        <a:bodyPr/>
        <a:lstStyle/>
        <a:p>
          <a:endParaRPr lang="en-US"/>
        </a:p>
      </dgm:t>
    </dgm:pt>
    <dgm:pt modelId="{6ECA1114-0502-4947-A14B-9CDD73BFE533}" type="sibTrans" cxnId="{74E129A5-4A89-40FE-BBF5-E3A634745EC4}">
      <dgm:prSet/>
      <dgm:spPr/>
      <dgm:t>
        <a:bodyPr/>
        <a:lstStyle/>
        <a:p>
          <a:endParaRPr lang="en-US"/>
        </a:p>
      </dgm:t>
    </dgm:pt>
    <dgm:pt modelId="{DD501B14-F8CB-4DB0-81CF-234F925A7094}" type="pres">
      <dgm:prSet presAssocID="{06BFA2E3-B343-4DCC-BB31-9E35C2475345}" presName="outerComposite" presStyleCnt="0">
        <dgm:presLayoutVars>
          <dgm:chMax val="5"/>
          <dgm:dir/>
          <dgm:resizeHandles val="exact"/>
        </dgm:presLayoutVars>
      </dgm:prSet>
      <dgm:spPr/>
    </dgm:pt>
    <dgm:pt modelId="{EF5E78B3-8EB6-481D-B853-E123AC3546AB}" type="pres">
      <dgm:prSet presAssocID="{06BFA2E3-B343-4DCC-BB31-9E35C2475345}" presName="dummyMaxCanvas" presStyleCnt="0">
        <dgm:presLayoutVars/>
      </dgm:prSet>
      <dgm:spPr/>
    </dgm:pt>
    <dgm:pt modelId="{8F85FB1E-B206-42FE-9269-68CB4526155B}" type="pres">
      <dgm:prSet presAssocID="{06BFA2E3-B343-4DCC-BB31-9E35C2475345}" presName="FourNodes_1" presStyleLbl="node1" presStyleIdx="0" presStyleCnt="4">
        <dgm:presLayoutVars>
          <dgm:bulletEnabled val="1"/>
        </dgm:presLayoutVars>
      </dgm:prSet>
      <dgm:spPr/>
    </dgm:pt>
    <dgm:pt modelId="{516338CE-E492-4ED6-BA2D-718B987360E1}" type="pres">
      <dgm:prSet presAssocID="{06BFA2E3-B343-4DCC-BB31-9E35C2475345}" presName="FourNodes_2" presStyleLbl="node1" presStyleIdx="1" presStyleCnt="4">
        <dgm:presLayoutVars>
          <dgm:bulletEnabled val="1"/>
        </dgm:presLayoutVars>
      </dgm:prSet>
      <dgm:spPr/>
    </dgm:pt>
    <dgm:pt modelId="{1DF6ED18-57FF-4A93-965B-B4E1358D16E5}" type="pres">
      <dgm:prSet presAssocID="{06BFA2E3-B343-4DCC-BB31-9E35C2475345}" presName="FourNodes_3" presStyleLbl="node1" presStyleIdx="2" presStyleCnt="4">
        <dgm:presLayoutVars>
          <dgm:bulletEnabled val="1"/>
        </dgm:presLayoutVars>
      </dgm:prSet>
      <dgm:spPr/>
    </dgm:pt>
    <dgm:pt modelId="{FDFEF1C1-0D73-4F61-9FED-33BE89B1399E}" type="pres">
      <dgm:prSet presAssocID="{06BFA2E3-B343-4DCC-BB31-9E35C2475345}" presName="FourNodes_4" presStyleLbl="node1" presStyleIdx="3" presStyleCnt="4">
        <dgm:presLayoutVars>
          <dgm:bulletEnabled val="1"/>
        </dgm:presLayoutVars>
      </dgm:prSet>
      <dgm:spPr/>
    </dgm:pt>
    <dgm:pt modelId="{938E5003-2818-4D36-ACE3-FE326A8528EB}" type="pres">
      <dgm:prSet presAssocID="{06BFA2E3-B343-4DCC-BB31-9E35C2475345}" presName="FourConn_1-2" presStyleLbl="fgAccFollowNode1" presStyleIdx="0" presStyleCnt="3">
        <dgm:presLayoutVars>
          <dgm:bulletEnabled val="1"/>
        </dgm:presLayoutVars>
      </dgm:prSet>
      <dgm:spPr/>
    </dgm:pt>
    <dgm:pt modelId="{17394884-2064-47B8-BA60-EC107E0A7683}" type="pres">
      <dgm:prSet presAssocID="{06BFA2E3-B343-4DCC-BB31-9E35C2475345}" presName="FourConn_2-3" presStyleLbl="fgAccFollowNode1" presStyleIdx="1" presStyleCnt="3">
        <dgm:presLayoutVars>
          <dgm:bulletEnabled val="1"/>
        </dgm:presLayoutVars>
      </dgm:prSet>
      <dgm:spPr/>
    </dgm:pt>
    <dgm:pt modelId="{835BB6E6-3FC7-4170-ABBC-FE5D0C689F2B}" type="pres">
      <dgm:prSet presAssocID="{06BFA2E3-B343-4DCC-BB31-9E35C2475345}" presName="FourConn_3-4" presStyleLbl="fgAccFollowNode1" presStyleIdx="2" presStyleCnt="3">
        <dgm:presLayoutVars>
          <dgm:bulletEnabled val="1"/>
        </dgm:presLayoutVars>
      </dgm:prSet>
      <dgm:spPr/>
    </dgm:pt>
    <dgm:pt modelId="{2B22E923-CCA6-4F8E-AC82-01E820732282}" type="pres">
      <dgm:prSet presAssocID="{06BFA2E3-B343-4DCC-BB31-9E35C2475345}" presName="FourNodes_1_text" presStyleLbl="node1" presStyleIdx="3" presStyleCnt="4">
        <dgm:presLayoutVars>
          <dgm:bulletEnabled val="1"/>
        </dgm:presLayoutVars>
      </dgm:prSet>
      <dgm:spPr/>
    </dgm:pt>
    <dgm:pt modelId="{43BBB36B-4F5A-48AE-9CAC-7337BAE73E6F}" type="pres">
      <dgm:prSet presAssocID="{06BFA2E3-B343-4DCC-BB31-9E35C2475345}" presName="FourNodes_2_text" presStyleLbl="node1" presStyleIdx="3" presStyleCnt="4">
        <dgm:presLayoutVars>
          <dgm:bulletEnabled val="1"/>
        </dgm:presLayoutVars>
      </dgm:prSet>
      <dgm:spPr/>
    </dgm:pt>
    <dgm:pt modelId="{0B6B5FE0-D952-497A-89E1-416B8580A654}" type="pres">
      <dgm:prSet presAssocID="{06BFA2E3-B343-4DCC-BB31-9E35C2475345}" presName="FourNodes_3_text" presStyleLbl="node1" presStyleIdx="3" presStyleCnt="4">
        <dgm:presLayoutVars>
          <dgm:bulletEnabled val="1"/>
        </dgm:presLayoutVars>
      </dgm:prSet>
      <dgm:spPr/>
    </dgm:pt>
    <dgm:pt modelId="{5B0F5140-2FBE-4A6B-B68C-480FCC20C5C5}" type="pres">
      <dgm:prSet presAssocID="{06BFA2E3-B343-4DCC-BB31-9E35C247534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5BEF506-13DC-4230-8692-4ADC1429D885}" type="presOf" srcId="{0C9E9C37-8328-4750-8615-60AD2AFC1A1A}" destId="{FDFEF1C1-0D73-4F61-9FED-33BE89B1399E}" srcOrd="0" destOrd="0" presId="urn:microsoft.com/office/officeart/2005/8/layout/vProcess5"/>
    <dgm:cxn modelId="{EA7D0A18-BC6A-48B3-B51F-3EADCCF229D2}" type="presOf" srcId="{82FBECF2-B74A-4468-A670-0BABE3A5A02D}" destId="{516338CE-E492-4ED6-BA2D-718B987360E1}" srcOrd="0" destOrd="0" presId="urn:microsoft.com/office/officeart/2005/8/layout/vProcess5"/>
    <dgm:cxn modelId="{D79C9A1B-5A8A-44E4-89AB-74E7928420B6}" type="presOf" srcId="{06BFA2E3-B343-4DCC-BB31-9E35C2475345}" destId="{DD501B14-F8CB-4DB0-81CF-234F925A7094}" srcOrd="0" destOrd="0" presId="urn:microsoft.com/office/officeart/2005/8/layout/vProcess5"/>
    <dgm:cxn modelId="{E5877D5F-8684-4A27-952B-651D46B1D5C8}" type="presOf" srcId="{0C9E9C37-8328-4750-8615-60AD2AFC1A1A}" destId="{5B0F5140-2FBE-4A6B-B68C-480FCC20C5C5}" srcOrd="1" destOrd="0" presId="urn:microsoft.com/office/officeart/2005/8/layout/vProcess5"/>
    <dgm:cxn modelId="{9D9F456E-9D92-420B-9C26-34785465CD53}" type="presOf" srcId="{02DFBFAE-5BD3-479E-A641-156068FF995B}" destId="{17394884-2064-47B8-BA60-EC107E0A7683}" srcOrd="0" destOrd="0" presId="urn:microsoft.com/office/officeart/2005/8/layout/vProcess5"/>
    <dgm:cxn modelId="{EC984D7E-0C35-4954-90B2-084C62870C2A}" srcId="{06BFA2E3-B343-4DCC-BB31-9E35C2475345}" destId="{8928A788-013A-42FF-9444-07C37B2F90D1}" srcOrd="0" destOrd="0" parTransId="{E50056D8-DFEB-4950-ACBC-713C607DB7F7}" sibTransId="{A38BE30C-09CE-4B8A-BEB4-7755A6F0EB28}"/>
    <dgm:cxn modelId="{76229F86-0BEF-4E3C-9064-67E83C1F77E9}" type="presOf" srcId="{A38BE30C-09CE-4B8A-BEB4-7755A6F0EB28}" destId="{938E5003-2818-4D36-ACE3-FE326A8528EB}" srcOrd="0" destOrd="0" presId="urn:microsoft.com/office/officeart/2005/8/layout/vProcess5"/>
    <dgm:cxn modelId="{480F3C91-2980-435C-B233-EF81B93E5504}" srcId="{06BFA2E3-B343-4DCC-BB31-9E35C2475345}" destId="{82FBECF2-B74A-4468-A670-0BABE3A5A02D}" srcOrd="1" destOrd="0" parTransId="{188C1DF7-45AE-4FC3-ADCF-2A79F6404EE4}" sibTransId="{02DFBFAE-5BD3-479E-A641-156068FF995B}"/>
    <dgm:cxn modelId="{241F13A0-01BB-49E5-B027-E4D74F8D9AA7}" type="presOf" srcId="{D2C81F2E-8C1C-4315-A5C9-7800D96115BF}" destId="{835BB6E6-3FC7-4170-ABBC-FE5D0C689F2B}" srcOrd="0" destOrd="0" presId="urn:microsoft.com/office/officeart/2005/8/layout/vProcess5"/>
    <dgm:cxn modelId="{74E129A5-4A89-40FE-BBF5-E3A634745EC4}" srcId="{06BFA2E3-B343-4DCC-BB31-9E35C2475345}" destId="{0C9E9C37-8328-4750-8615-60AD2AFC1A1A}" srcOrd="3" destOrd="0" parTransId="{40A4EEC8-1FA0-44F7-BFCF-F990F05AF376}" sibTransId="{6ECA1114-0502-4947-A14B-9CDD73BFE533}"/>
    <dgm:cxn modelId="{AEB043B0-9377-4AB4-823C-254D3F8A22E7}" type="presOf" srcId="{8928A788-013A-42FF-9444-07C37B2F90D1}" destId="{8F85FB1E-B206-42FE-9269-68CB4526155B}" srcOrd="0" destOrd="0" presId="urn:microsoft.com/office/officeart/2005/8/layout/vProcess5"/>
    <dgm:cxn modelId="{670DAABA-8155-4034-A1CF-D72E1F7DE7BB}" type="presOf" srcId="{8928A788-013A-42FF-9444-07C37B2F90D1}" destId="{2B22E923-CCA6-4F8E-AC82-01E820732282}" srcOrd="1" destOrd="0" presId="urn:microsoft.com/office/officeart/2005/8/layout/vProcess5"/>
    <dgm:cxn modelId="{D7FD6CBE-E189-4D7E-B128-4C77D7537D81}" type="presOf" srcId="{F155D060-D9C7-48C0-A4EC-E13D7CE71BE4}" destId="{0B6B5FE0-D952-497A-89E1-416B8580A654}" srcOrd="1" destOrd="0" presId="urn:microsoft.com/office/officeart/2005/8/layout/vProcess5"/>
    <dgm:cxn modelId="{7B71DBDB-8A46-468E-B180-20117387AAAC}" type="presOf" srcId="{F155D060-D9C7-48C0-A4EC-E13D7CE71BE4}" destId="{1DF6ED18-57FF-4A93-965B-B4E1358D16E5}" srcOrd="0" destOrd="0" presId="urn:microsoft.com/office/officeart/2005/8/layout/vProcess5"/>
    <dgm:cxn modelId="{864C2DE8-8A21-40DC-A889-D5D78F18C352}" srcId="{06BFA2E3-B343-4DCC-BB31-9E35C2475345}" destId="{F155D060-D9C7-48C0-A4EC-E13D7CE71BE4}" srcOrd="2" destOrd="0" parTransId="{199B9047-3B59-4006-8CB8-84E21DC3862C}" sibTransId="{D2C81F2E-8C1C-4315-A5C9-7800D96115BF}"/>
    <dgm:cxn modelId="{566AFBEF-5796-4686-9834-6678660C2046}" type="presOf" srcId="{82FBECF2-B74A-4468-A670-0BABE3A5A02D}" destId="{43BBB36B-4F5A-48AE-9CAC-7337BAE73E6F}" srcOrd="1" destOrd="0" presId="urn:microsoft.com/office/officeart/2005/8/layout/vProcess5"/>
    <dgm:cxn modelId="{E4F55DD9-0975-45E9-9BFF-7ECCA0255122}" type="presParOf" srcId="{DD501B14-F8CB-4DB0-81CF-234F925A7094}" destId="{EF5E78B3-8EB6-481D-B853-E123AC3546AB}" srcOrd="0" destOrd="0" presId="urn:microsoft.com/office/officeart/2005/8/layout/vProcess5"/>
    <dgm:cxn modelId="{E517BF75-6124-4D9B-9F41-86F885148582}" type="presParOf" srcId="{DD501B14-F8CB-4DB0-81CF-234F925A7094}" destId="{8F85FB1E-B206-42FE-9269-68CB4526155B}" srcOrd="1" destOrd="0" presId="urn:microsoft.com/office/officeart/2005/8/layout/vProcess5"/>
    <dgm:cxn modelId="{A3E4AAF2-2570-4C50-941E-F982EB0F5FF2}" type="presParOf" srcId="{DD501B14-F8CB-4DB0-81CF-234F925A7094}" destId="{516338CE-E492-4ED6-BA2D-718B987360E1}" srcOrd="2" destOrd="0" presId="urn:microsoft.com/office/officeart/2005/8/layout/vProcess5"/>
    <dgm:cxn modelId="{98E477B2-C8D6-4D95-B6D0-73DE9A76D200}" type="presParOf" srcId="{DD501B14-F8CB-4DB0-81CF-234F925A7094}" destId="{1DF6ED18-57FF-4A93-965B-B4E1358D16E5}" srcOrd="3" destOrd="0" presId="urn:microsoft.com/office/officeart/2005/8/layout/vProcess5"/>
    <dgm:cxn modelId="{E9BFE81C-E6CA-4797-9B8E-05DD3ED9A719}" type="presParOf" srcId="{DD501B14-F8CB-4DB0-81CF-234F925A7094}" destId="{FDFEF1C1-0D73-4F61-9FED-33BE89B1399E}" srcOrd="4" destOrd="0" presId="urn:microsoft.com/office/officeart/2005/8/layout/vProcess5"/>
    <dgm:cxn modelId="{596EB867-C8C9-49E5-A8F9-032D2C34BC7D}" type="presParOf" srcId="{DD501B14-F8CB-4DB0-81CF-234F925A7094}" destId="{938E5003-2818-4D36-ACE3-FE326A8528EB}" srcOrd="5" destOrd="0" presId="urn:microsoft.com/office/officeart/2005/8/layout/vProcess5"/>
    <dgm:cxn modelId="{27001E71-FFAD-494D-B386-9AD310D37E63}" type="presParOf" srcId="{DD501B14-F8CB-4DB0-81CF-234F925A7094}" destId="{17394884-2064-47B8-BA60-EC107E0A7683}" srcOrd="6" destOrd="0" presId="urn:microsoft.com/office/officeart/2005/8/layout/vProcess5"/>
    <dgm:cxn modelId="{87E89388-038D-4BAF-9BFB-169F72BFC7DB}" type="presParOf" srcId="{DD501B14-F8CB-4DB0-81CF-234F925A7094}" destId="{835BB6E6-3FC7-4170-ABBC-FE5D0C689F2B}" srcOrd="7" destOrd="0" presId="urn:microsoft.com/office/officeart/2005/8/layout/vProcess5"/>
    <dgm:cxn modelId="{6B2E2E52-70DC-409C-A522-C4C216235365}" type="presParOf" srcId="{DD501B14-F8CB-4DB0-81CF-234F925A7094}" destId="{2B22E923-CCA6-4F8E-AC82-01E820732282}" srcOrd="8" destOrd="0" presId="urn:microsoft.com/office/officeart/2005/8/layout/vProcess5"/>
    <dgm:cxn modelId="{9121C8A7-D6BB-4EE3-871D-E79CE273878C}" type="presParOf" srcId="{DD501B14-F8CB-4DB0-81CF-234F925A7094}" destId="{43BBB36B-4F5A-48AE-9CAC-7337BAE73E6F}" srcOrd="9" destOrd="0" presId="urn:microsoft.com/office/officeart/2005/8/layout/vProcess5"/>
    <dgm:cxn modelId="{72F1B683-C4C5-4A8A-B27B-0F53401A83CA}" type="presParOf" srcId="{DD501B14-F8CB-4DB0-81CF-234F925A7094}" destId="{0B6B5FE0-D952-497A-89E1-416B8580A654}" srcOrd="10" destOrd="0" presId="urn:microsoft.com/office/officeart/2005/8/layout/vProcess5"/>
    <dgm:cxn modelId="{7868149C-1F3E-4705-8261-8539C0DBF337}" type="presParOf" srcId="{DD501B14-F8CB-4DB0-81CF-234F925A7094}" destId="{5B0F5140-2FBE-4A6B-B68C-480FCC20C5C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17B84AA-E29E-4CE8-98F2-151692472F4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F12461C-1EE6-4B87-AD35-C4891BFAF93E}">
      <dgm:prSet/>
      <dgm:spPr/>
      <dgm:t>
        <a:bodyPr/>
        <a:lstStyle/>
        <a:p>
          <a:r>
            <a:rPr lang="en-GB"/>
            <a:t>You can only be punished if you have broken the law. </a:t>
          </a:r>
          <a:endParaRPr lang="en-US"/>
        </a:p>
      </dgm:t>
    </dgm:pt>
    <dgm:pt modelId="{FB6AC680-D246-4E2D-85FF-5511BE01BD7C}" type="parTrans" cxnId="{FD472A86-E6FA-4374-968F-BE92CA99845D}">
      <dgm:prSet/>
      <dgm:spPr/>
      <dgm:t>
        <a:bodyPr/>
        <a:lstStyle/>
        <a:p>
          <a:endParaRPr lang="en-US"/>
        </a:p>
      </dgm:t>
    </dgm:pt>
    <dgm:pt modelId="{BD933AEA-4835-4929-B833-BB30578594E1}" type="sibTrans" cxnId="{FD472A86-E6FA-4374-968F-BE92CA99845D}">
      <dgm:prSet/>
      <dgm:spPr/>
      <dgm:t>
        <a:bodyPr/>
        <a:lstStyle/>
        <a:p>
          <a:endParaRPr lang="en-US"/>
        </a:p>
      </dgm:t>
    </dgm:pt>
    <dgm:pt modelId="{E7FF2721-C33D-43D0-969A-7D02BEC75980}">
      <dgm:prSet/>
      <dgm:spPr/>
      <dgm:t>
        <a:bodyPr/>
        <a:lstStyle/>
        <a:p>
          <a:r>
            <a:rPr lang="en-GB"/>
            <a:t>Right to be freed if you are innocent and the right to be punished if you are found guilty. </a:t>
          </a:r>
          <a:endParaRPr lang="en-US"/>
        </a:p>
      </dgm:t>
    </dgm:pt>
    <dgm:pt modelId="{CF0051C0-5B67-42AE-AEF0-80BA85F326F5}" type="parTrans" cxnId="{C28652DA-5A82-4C58-917C-9B9952D98564}">
      <dgm:prSet/>
      <dgm:spPr/>
      <dgm:t>
        <a:bodyPr/>
        <a:lstStyle/>
        <a:p>
          <a:endParaRPr lang="en-US"/>
        </a:p>
      </dgm:t>
    </dgm:pt>
    <dgm:pt modelId="{C8E13CE8-F22C-4551-9A72-621E67A90E47}" type="sibTrans" cxnId="{C28652DA-5A82-4C58-917C-9B9952D98564}">
      <dgm:prSet/>
      <dgm:spPr/>
      <dgm:t>
        <a:bodyPr/>
        <a:lstStyle/>
        <a:p>
          <a:endParaRPr lang="en-US"/>
        </a:p>
      </dgm:t>
    </dgm:pt>
    <dgm:pt modelId="{9242C776-E485-4923-BA91-1A285B36581C}">
      <dgm:prSet/>
      <dgm:spPr/>
      <dgm:t>
        <a:bodyPr/>
        <a:lstStyle/>
        <a:p>
          <a:r>
            <a:rPr lang="en-GB"/>
            <a:t>Is this still in place?</a:t>
          </a:r>
          <a:endParaRPr lang="en-US"/>
        </a:p>
      </dgm:t>
    </dgm:pt>
    <dgm:pt modelId="{8E771BCF-CA7B-42E1-AFA5-833BD08DCB95}" type="parTrans" cxnId="{390FE2CF-A933-401D-9C43-555B6321AE7D}">
      <dgm:prSet/>
      <dgm:spPr/>
      <dgm:t>
        <a:bodyPr/>
        <a:lstStyle/>
        <a:p>
          <a:endParaRPr lang="en-US"/>
        </a:p>
      </dgm:t>
    </dgm:pt>
    <dgm:pt modelId="{8CB45FBB-BE51-43D2-B552-0BB3640B34BF}" type="sibTrans" cxnId="{390FE2CF-A933-401D-9C43-555B6321AE7D}">
      <dgm:prSet/>
      <dgm:spPr/>
      <dgm:t>
        <a:bodyPr/>
        <a:lstStyle/>
        <a:p>
          <a:endParaRPr lang="en-US"/>
        </a:p>
      </dgm:t>
    </dgm:pt>
    <dgm:pt modelId="{67FDC4EE-EAEC-4553-8CDD-9A6737429CAA}" type="pres">
      <dgm:prSet presAssocID="{C17B84AA-E29E-4CE8-98F2-151692472F4B}" presName="linear" presStyleCnt="0">
        <dgm:presLayoutVars>
          <dgm:animLvl val="lvl"/>
          <dgm:resizeHandles val="exact"/>
        </dgm:presLayoutVars>
      </dgm:prSet>
      <dgm:spPr/>
    </dgm:pt>
    <dgm:pt modelId="{F15EFCEF-0ED4-49E3-AB65-5439F3672CB1}" type="pres">
      <dgm:prSet presAssocID="{DF12461C-1EE6-4B87-AD35-C4891BFAF93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6302F4D-6AC6-4EF6-B53E-056E0418F554}" type="pres">
      <dgm:prSet presAssocID="{BD933AEA-4835-4929-B833-BB30578594E1}" presName="spacer" presStyleCnt="0"/>
      <dgm:spPr/>
    </dgm:pt>
    <dgm:pt modelId="{6BA2F865-500A-44C8-BAC5-49C3D73AEB08}" type="pres">
      <dgm:prSet presAssocID="{E7FF2721-C33D-43D0-969A-7D02BEC7598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57AD890-E00C-406F-9BDE-D2D80BC8ECED}" type="pres">
      <dgm:prSet presAssocID="{C8E13CE8-F22C-4551-9A72-621E67A90E47}" presName="spacer" presStyleCnt="0"/>
      <dgm:spPr/>
    </dgm:pt>
    <dgm:pt modelId="{32674526-3817-4460-8DF2-4CBE2319C508}" type="pres">
      <dgm:prSet presAssocID="{9242C776-E485-4923-BA91-1A285B36581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3A0A93E-F124-4665-B289-0AC05A838C7A}" type="presOf" srcId="{9242C776-E485-4923-BA91-1A285B36581C}" destId="{32674526-3817-4460-8DF2-4CBE2319C508}" srcOrd="0" destOrd="0" presId="urn:microsoft.com/office/officeart/2005/8/layout/vList2"/>
    <dgm:cxn modelId="{E906B67D-E3BD-4A68-A6D5-6F3873DD4F06}" type="presOf" srcId="{DF12461C-1EE6-4B87-AD35-C4891BFAF93E}" destId="{F15EFCEF-0ED4-49E3-AB65-5439F3672CB1}" srcOrd="0" destOrd="0" presId="urn:microsoft.com/office/officeart/2005/8/layout/vList2"/>
    <dgm:cxn modelId="{FD472A86-E6FA-4374-968F-BE92CA99845D}" srcId="{C17B84AA-E29E-4CE8-98F2-151692472F4B}" destId="{DF12461C-1EE6-4B87-AD35-C4891BFAF93E}" srcOrd="0" destOrd="0" parTransId="{FB6AC680-D246-4E2D-85FF-5511BE01BD7C}" sibTransId="{BD933AEA-4835-4929-B833-BB30578594E1}"/>
    <dgm:cxn modelId="{23DE4FBA-DEED-40E5-A520-875E20133EB4}" type="presOf" srcId="{E7FF2721-C33D-43D0-969A-7D02BEC75980}" destId="{6BA2F865-500A-44C8-BAC5-49C3D73AEB08}" srcOrd="0" destOrd="0" presId="urn:microsoft.com/office/officeart/2005/8/layout/vList2"/>
    <dgm:cxn modelId="{D85C41BC-DCBC-48A7-BC53-2BAF75144958}" type="presOf" srcId="{C17B84AA-E29E-4CE8-98F2-151692472F4B}" destId="{67FDC4EE-EAEC-4553-8CDD-9A6737429CAA}" srcOrd="0" destOrd="0" presId="urn:microsoft.com/office/officeart/2005/8/layout/vList2"/>
    <dgm:cxn modelId="{390FE2CF-A933-401D-9C43-555B6321AE7D}" srcId="{C17B84AA-E29E-4CE8-98F2-151692472F4B}" destId="{9242C776-E485-4923-BA91-1A285B36581C}" srcOrd="2" destOrd="0" parTransId="{8E771BCF-CA7B-42E1-AFA5-833BD08DCB95}" sibTransId="{8CB45FBB-BE51-43D2-B552-0BB3640B34BF}"/>
    <dgm:cxn modelId="{C28652DA-5A82-4C58-917C-9B9952D98564}" srcId="{C17B84AA-E29E-4CE8-98F2-151692472F4B}" destId="{E7FF2721-C33D-43D0-969A-7D02BEC75980}" srcOrd="1" destOrd="0" parTransId="{CF0051C0-5B67-42AE-AEF0-80BA85F326F5}" sibTransId="{C8E13CE8-F22C-4551-9A72-621E67A90E47}"/>
    <dgm:cxn modelId="{6A23148D-DE3F-4093-834E-C27D294EE1A0}" type="presParOf" srcId="{67FDC4EE-EAEC-4553-8CDD-9A6737429CAA}" destId="{F15EFCEF-0ED4-49E3-AB65-5439F3672CB1}" srcOrd="0" destOrd="0" presId="urn:microsoft.com/office/officeart/2005/8/layout/vList2"/>
    <dgm:cxn modelId="{3438E02E-4E2C-4A80-B77E-51C2F28AB5E6}" type="presParOf" srcId="{67FDC4EE-EAEC-4553-8CDD-9A6737429CAA}" destId="{06302F4D-6AC6-4EF6-B53E-056E0418F554}" srcOrd="1" destOrd="0" presId="urn:microsoft.com/office/officeart/2005/8/layout/vList2"/>
    <dgm:cxn modelId="{B5C44882-1702-445B-9D66-FF3E99DB3F64}" type="presParOf" srcId="{67FDC4EE-EAEC-4553-8CDD-9A6737429CAA}" destId="{6BA2F865-500A-44C8-BAC5-49C3D73AEB08}" srcOrd="2" destOrd="0" presId="urn:microsoft.com/office/officeart/2005/8/layout/vList2"/>
    <dgm:cxn modelId="{CF0AE996-1751-4932-8B28-FB3B405F05C4}" type="presParOf" srcId="{67FDC4EE-EAEC-4553-8CDD-9A6737429CAA}" destId="{B57AD890-E00C-406F-9BDE-D2D80BC8ECED}" srcOrd="3" destOrd="0" presId="urn:microsoft.com/office/officeart/2005/8/layout/vList2"/>
    <dgm:cxn modelId="{71ECFA72-56A3-49AB-9470-E449EBBDA099}" type="presParOf" srcId="{67FDC4EE-EAEC-4553-8CDD-9A6737429CAA}" destId="{32674526-3817-4460-8DF2-4CBE2319C50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EC2CB05-9B28-4CB6-BE99-E78AAD02BE5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E93CED6-BCF0-4EEF-A035-10EC5211FFA2}">
      <dgm:prSet/>
      <dgm:spPr/>
      <dgm:t>
        <a:bodyPr/>
        <a:lstStyle/>
        <a:p>
          <a:r>
            <a:rPr lang="en-GB"/>
            <a:t>No individual within society is above the law. </a:t>
          </a:r>
          <a:endParaRPr lang="en-US"/>
        </a:p>
      </dgm:t>
    </dgm:pt>
    <dgm:pt modelId="{028003DB-304E-43FA-AB20-DAF84A9CDC56}" type="parTrans" cxnId="{2E1BA572-8DAD-4AF6-B16C-1E72BD1A3A5B}">
      <dgm:prSet/>
      <dgm:spPr/>
      <dgm:t>
        <a:bodyPr/>
        <a:lstStyle/>
        <a:p>
          <a:endParaRPr lang="en-US"/>
        </a:p>
      </dgm:t>
    </dgm:pt>
    <dgm:pt modelId="{B73BD205-52D1-4F77-8F4C-F805082E372F}" type="sibTrans" cxnId="{2E1BA572-8DAD-4AF6-B16C-1E72BD1A3A5B}">
      <dgm:prSet/>
      <dgm:spPr/>
      <dgm:t>
        <a:bodyPr/>
        <a:lstStyle/>
        <a:p>
          <a:endParaRPr lang="en-US"/>
        </a:p>
      </dgm:t>
    </dgm:pt>
    <dgm:pt modelId="{8792340E-897D-4C4C-A5C4-7D1E50726169}">
      <dgm:prSet/>
      <dgm:spPr/>
      <dgm:t>
        <a:bodyPr/>
        <a:lstStyle/>
        <a:p>
          <a:r>
            <a:rPr lang="en-GB"/>
            <a:t>Not even the Monarch. </a:t>
          </a:r>
          <a:endParaRPr lang="en-US"/>
        </a:p>
      </dgm:t>
    </dgm:pt>
    <dgm:pt modelId="{6819325B-D8D0-4122-902A-D5D9D78AF08F}" type="parTrans" cxnId="{1B2A5F2E-A030-41EB-84CF-C7F1EE48CCD7}">
      <dgm:prSet/>
      <dgm:spPr/>
      <dgm:t>
        <a:bodyPr/>
        <a:lstStyle/>
        <a:p>
          <a:endParaRPr lang="en-US"/>
        </a:p>
      </dgm:t>
    </dgm:pt>
    <dgm:pt modelId="{9D300786-4292-48C0-9886-890309190728}" type="sibTrans" cxnId="{1B2A5F2E-A030-41EB-84CF-C7F1EE48CCD7}">
      <dgm:prSet/>
      <dgm:spPr/>
      <dgm:t>
        <a:bodyPr/>
        <a:lstStyle/>
        <a:p>
          <a:endParaRPr lang="en-US"/>
        </a:p>
      </dgm:t>
    </dgm:pt>
    <dgm:pt modelId="{A7D84315-6A36-4912-ADC4-C0708FD15729}">
      <dgm:prSet/>
      <dgm:spPr/>
      <dgm:t>
        <a:bodyPr/>
        <a:lstStyle/>
        <a:p>
          <a:r>
            <a:rPr lang="en-GB"/>
            <a:t>We see examples of this within society. </a:t>
          </a:r>
          <a:endParaRPr lang="en-US"/>
        </a:p>
      </dgm:t>
    </dgm:pt>
    <dgm:pt modelId="{FB0E6342-A887-41D2-8B52-053593FDAA73}" type="parTrans" cxnId="{BBC9744F-CECF-439E-A93A-59A5C91E68E0}">
      <dgm:prSet/>
      <dgm:spPr/>
      <dgm:t>
        <a:bodyPr/>
        <a:lstStyle/>
        <a:p>
          <a:endParaRPr lang="en-US"/>
        </a:p>
      </dgm:t>
    </dgm:pt>
    <dgm:pt modelId="{75E51BAC-D9A6-4553-82E4-63083C850CF2}" type="sibTrans" cxnId="{BBC9744F-CECF-439E-A93A-59A5C91E68E0}">
      <dgm:prSet/>
      <dgm:spPr/>
      <dgm:t>
        <a:bodyPr/>
        <a:lstStyle/>
        <a:p>
          <a:endParaRPr lang="en-US"/>
        </a:p>
      </dgm:t>
    </dgm:pt>
    <dgm:pt modelId="{427ADDEE-F06D-4DEF-8386-2BE8B76D5E16}">
      <dgm:prSet/>
      <dgm:spPr/>
      <dgm:t>
        <a:bodyPr/>
        <a:lstStyle/>
        <a:p>
          <a:r>
            <a:rPr lang="en-GB"/>
            <a:t>However, this was different in the past. </a:t>
          </a:r>
          <a:endParaRPr lang="en-US"/>
        </a:p>
      </dgm:t>
    </dgm:pt>
    <dgm:pt modelId="{ABD78059-45E1-4C26-9946-89C6F8CAF734}" type="parTrans" cxnId="{5B58CFE9-16D4-4982-AF9A-49F28A2DE59C}">
      <dgm:prSet/>
      <dgm:spPr/>
      <dgm:t>
        <a:bodyPr/>
        <a:lstStyle/>
        <a:p>
          <a:endParaRPr lang="en-US"/>
        </a:p>
      </dgm:t>
    </dgm:pt>
    <dgm:pt modelId="{3AD01B21-374F-424B-BB22-3E8412F0FEA7}" type="sibTrans" cxnId="{5B58CFE9-16D4-4982-AF9A-49F28A2DE59C}">
      <dgm:prSet/>
      <dgm:spPr/>
      <dgm:t>
        <a:bodyPr/>
        <a:lstStyle/>
        <a:p>
          <a:endParaRPr lang="en-US"/>
        </a:p>
      </dgm:t>
    </dgm:pt>
    <dgm:pt modelId="{B0D5B29F-5BA0-4025-AD9A-DC7346583423}" type="pres">
      <dgm:prSet presAssocID="{9EC2CB05-9B28-4CB6-BE99-E78AAD02BE53}" presName="diagram" presStyleCnt="0">
        <dgm:presLayoutVars>
          <dgm:dir/>
          <dgm:resizeHandles val="exact"/>
        </dgm:presLayoutVars>
      </dgm:prSet>
      <dgm:spPr/>
    </dgm:pt>
    <dgm:pt modelId="{A0988B54-6C1B-4101-989C-3F610A351E32}" type="pres">
      <dgm:prSet presAssocID="{1E93CED6-BCF0-4EEF-A035-10EC5211FFA2}" presName="node" presStyleLbl="node1" presStyleIdx="0" presStyleCnt="4">
        <dgm:presLayoutVars>
          <dgm:bulletEnabled val="1"/>
        </dgm:presLayoutVars>
      </dgm:prSet>
      <dgm:spPr/>
    </dgm:pt>
    <dgm:pt modelId="{05662DB7-6A9F-42C7-B78E-01B9AB0B5640}" type="pres">
      <dgm:prSet presAssocID="{B73BD205-52D1-4F77-8F4C-F805082E372F}" presName="sibTrans" presStyleLbl="sibTrans2D1" presStyleIdx="0" presStyleCnt="3"/>
      <dgm:spPr/>
    </dgm:pt>
    <dgm:pt modelId="{C9D45FA8-20B5-4756-A401-4BEE40523864}" type="pres">
      <dgm:prSet presAssocID="{B73BD205-52D1-4F77-8F4C-F805082E372F}" presName="connectorText" presStyleLbl="sibTrans2D1" presStyleIdx="0" presStyleCnt="3"/>
      <dgm:spPr/>
    </dgm:pt>
    <dgm:pt modelId="{4F0AF82B-1D89-47CA-86C5-D80625A022DD}" type="pres">
      <dgm:prSet presAssocID="{8792340E-897D-4C4C-A5C4-7D1E50726169}" presName="node" presStyleLbl="node1" presStyleIdx="1" presStyleCnt="4">
        <dgm:presLayoutVars>
          <dgm:bulletEnabled val="1"/>
        </dgm:presLayoutVars>
      </dgm:prSet>
      <dgm:spPr/>
    </dgm:pt>
    <dgm:pt modelId="{728D947C-384F-4F6D-91F2-92A9308C87B7}" type="pres">
      <dgm:prSet presAssocID="{9D300786-4292-48C0-9886-890309190728}" presName="sibTrans" presStyleLbl="sibTrans2D1" presStyleIdx="1" presStyleCnt="3"/>
      <dgm:spPr/>
    </dgm:pt>
    <dgm:pt modelId="{BB9BE227-6AFB-4678-9456-777227B7E99A}" type="pres">
      <dgm:prSet presAssocID="{9D300786-4292-48C0-9886-890309190728}" presName="connectorText" presStyleLbl="sibTrans2D1" presStyleIdx="1" presStyleCnt="3"/>
      <dgm:spPr/>
    </dgm:pt>
    <dgm:pt modelId="{9EA2D682-C032-4A8F-B23D-674C17377235}" type="pres">
      <dgm:prSet presAssocID="{A7D84315-6A36-4912-ADC4-C0708FD15729}" presName="node" presStyleLbl="node1" presStyleIdx="2" presStyleCnt="4">
        <dgm:presLayoutVars>
          <dgm:bulletEnabled val="1"/>
        </dgm:presLayoutVars>
      </dgm:prSet>
      <dgm:spPr/>
    </dgm:pt>
    <dgm:pt modelId="{953C6828-4CF4-4419-A03F-1859333E3D50}" type="pres">
      <dgm:prSet presAssocID="{75E51BAC-D9A6-4553-82E4-63083C850CF2}" presName="sibTrans" presStyleLbl="sibTrans2D1" presStyleIdx="2" presStyleCnt="3"/>
      <dgm:spPr/>
    </dgm:pt>
    <dgm:pt modelId="{86850B21-1445-4027-BCAE-4BA88D8A13B3}" type="pres">
      <dgm:prSet presAssocID="{75E51BAC-D9A6-4553-82E4-63083C850CF2}" presName="connectorText" presStyleLbl="sibTrans2D1" presStyleIdx="2" presStyleCnt="3"/>
      <dgm:spPr/>
    </dgm:pt>
    <dgm:pt modelId="{5E974692-DBA4-4E11-8EC8-E50C8E5FD1B3}" type="pres">
      <dgm:prSet presAssocID="{427ADDEE-F06D-4DEF-8386-2BE8B76D5E16}" presName="node" presStyleLbl="node1" presStyleIdx="3" presStyleCnt="4">
        <dgm:presLayoutVars>
          <dgm:bulletEnabled val="1"/>
        </dgm:presLayoutVars>
      </dgm:prSet>
      <dgm:spPr/>
    </dgm:pt>
  </dgm:ptLst>
  <dgm:cxnLst>
    <dgm:cxn modelId="{194E2715-BC10-4C4A-AD86-F81E857028AC}" type="presOf" srcId="{9D300786-4292-48C0-9886-890309190728}" destId="{BB9BE227-6AFB-4678-9456-777227B7E99A}" srcOrd="1" destOrd="0" presId="urn:microsoft.com/office/officeart/2005/8/layout/process5"/>
    <dgm:cxn modelId="{1B2A5F2E-A030-41EB-84CF-C7F1EE48CCD7}" srcId="{9EC2CB05-9B28-4CB6-BE99-E78AAD02BE53}" destId="{8792340E-897D-4C4C-A5C4-7D1E50726169}" srcOrd="1" destOrd="0" parTransId="{6819325B-D8D0-4122-902A-D5D9D78AF08F}" sibTransId="{9D300786-4292-48C0-9886-890309190728}"/>
    <dgm:cxn modelId="{48DEC23B-A9FB-4132-A1C9-9E8741E8E559}" type="presOf" srcId="{75E51BAC-D9A6-4553-82E4-63083C850CF2}" destId="{86850B21-1445-4027-BCAE-4BA88D8A13B3}" srcOrd="1" destOrd="0" presId="urn:microsoft.com/office/officeart/2005/8/layout/process5"/>
    <dgm:cxn modelId="{BBC9744F-CECF-439E-A93A-59A5C91E68E0}" srcId="{9EC2CB05-9B28-4CB6-BE99-E78AAD02BE53}" destId="{A7D84315-6A36-4912-ADC4-C0708FD15729}" srcOrd="2" destOrd="0" parTransId="{FB0E6342-A887-41D2-8B52-053593FDAA73}" sibTransId="{75E51BAC-D9A6-4553-82E4-63083C850CF2}"/>
    <dgm:cxn modelId="{2E1BA572-8DAD-4AF6-B16C-1E72BD1A3A5B}" srcId="{9EC2CB05-9B28-4CB6-BE99-E78AAD02BE53}" destId="{1E93CED6-BCF0-4EEF-A035-10EC5211FFA2}" srcOrd="0" destOrd="0" parTransId="{028003DB-304E-43FA-AB20-DAF84A9CDC56}" sibTransId="{B73BD205-52D1-4F77-8F4C-F805082E372F}"/>
    <dgm:cxn modelId="{774A9F78-D5CA-4157-A4E5-C7DA12E0F72B}" type="presOf" srcId="{8792340E-897D-4C4C-A5C4-7D1E50726169}" destId="{4F0AF82B-1D89-47CA-86C5-D80625A022DD}" srcOrd="0" destOrd="0" presId="urn:microsoft.com/office/officeart/2005/8/layout/process5"/>
    <dgm:cxn modelId="{7FB96387-1C34-45BF-88EE-D8F9454E715F}" type="presOf" srcId="{9EC2CB05-9B28-4CB6-BE99-E78AAD02BE53}" destId="{B0D5B29F-5BA0-4025-AD9A-DC7346583423}" srcOrd="0" destOrd="0" presId="urn:microsoft.com/office/officeart/2005/8/layout/process5"/>
    <dgm:cxn modelId="{5BE53A96-5B59-447B-A6E8-74292F807E63}" type="presOf" srcId="{75E51BAC-D9A6-4553-82E4-63083C850CF2}" destId="{953C6828-4CF4-4419-A03F-1859333E3D50}" srcOrd="0" destOrd="0" presId="urn:microsoft.com/office/officeart/2005/8/layout/process5"/>
    <dgm:cxn modelId="{A38DFFA2-EAB4-4453-ADBA-3F53CD2BD29F}" type="presOf" srcId="{9D300786-4292-48C0-9886-890309190728}" destId="{728D947C-384F-4F6D-91F2-92A9308C87B7}" srcOrd="0" destOrd="0" presId="urn:microsoft.com/office/officeart/2005/8/layout/process5"/>
    <dgm:cxn modelId="{CE590DAE-3534-4DEC-A61C-B9431D2FD398}" type="presOf" srcId="{1E93CED6-BCF0-4EEF-A035-10EC5211FFA2}" destId="{A0988B54-6C1B-4101-989C-3F610A351E32}" srcOrd="0" destOrd="0" presId="urn:microsoft.com/office/officeart/2005/8/layout/process5"/>
    <dgm:cxn modelId="{D5C3FCB1-B3D0-4844-8AEF-2CA71F37B835}" type="presOf" srcId="{427ADDEE-F06D-4DEF-8386-2BE8B76D5E16}" destId="{5E974692-DBA4-4E11-8EC8-E50C8E5FD1B3}" srcOrd="0" destOrd="0" presId="urn:microsoft.com/office/officeart/2005/8/layout/process5"/>
    <dgm:cxn modelId="{44D48AD4-9234-4FE0-A424-B31D8947AB66}" type="presOf" srcId="{B73BD205-52D1-4F77-8F4C-F805082E372F}" destId="{C9D45FA8-20B5-4756-A401-4BEE40523864}" srcOrd="1" destOrd="0" presId="urn:microsoft.com/office/officeart/2005/8/layout/process5"/>
    <dgm:cxn modelId="{AB9CE3E2-DA36-4344-BFA1-B48F5B876A29}" type="presOf" srcId="{B73BD205-52D1-4F77-8F4C-F805082E372F}" destId="{05662DB7-6A9F-42C7-B78E-01B9AB0B5640}" srcOrd="0" destOrd="0" presId="urn:microsoft.com/office/officeart/2005/8/layout/process5"/>
    <dgm:cxn modelId="{5B58CFE9-16D4-4982-AF9A-49F28A2DE59C}" srcId="{9EC2CB05-9B28-4CB6-BE99-E78AAD02BE53}" destId="{427ADDEE-F06D-4DEF-8386-2BE8B76D5E16}" srcOrd="3" destOrd="0" parTransId="{ABD78059-45E1-4C26-9946-89C6F8CAF734}" sibTransId="{3AD01B21-374F-424B-BB22-3E8412F0FEA7}"/>
    <dgm:cxn modelId="{DBE5A5EA-05EC-45E1-84BC-23EFC5AC7B32}" type="presOf" srcId="{A7D84315-6A36-4912-ADC4-C0708FD15729}" destId="{9EA2D682-C032-4A8F-B23D-674C17377235}" srcOrd="0" destOrd="0" presId="urn:microsoft.com/office/officeart/2005/8/layout/process5"/>
    <dgm:cxn modelId="{8FEDAB58-EC2A-44F7-A449-C35C78EC8282}" type="presParOf" srcId="{B0D5B29F-5BA0-4025-AD9A-DC7346583423}" destId="{A0988B54-6C1B-4101-989C-3F610A351E32}" srcOrd="0" destOrd="0" presId="urn:microsoft.com/office/officeart/2005/8/layout/process5"/>
    <dgm:cxn modelId="{2B10312F-B604-4026-852D-0E31ACC4B268}" type="presParOf" srcId="{B0D5B29F-5BA0-4025-AD9A-DC7346583423}" destId="{05662DB7-6A9F-42C7-B78E-01B9AB0B5640}" srcOrd="1" destOrd="0" presId="urn:microsoft.com/office/officeart/2005/8/layout/process5"/>
    <dgm:cxn modelId="{BE2E04ED-94A8-4373-8C9F-F79F3DE19F06}" type="presParOf" srcId="{05662DB7-6A9F-42C7-B78E-01B9AB0B5640}" destId="{C9D45FA8-20B5-4756-A401-4BEE40523864}" srcOrd="0" destOrd="0" presId="urn:microsoft.com/office/officeart/2005/8/layout/process5"/>
    <dgm:cxn modelId="{077B7D59-268F-4848-8AA3-A81DAF423AE0}" type="presParOf" srcId="{B0D5B29F-5BA0-4025-AD9A-DC7346583423}" destId="{4F0AF82B-1D89-47CA-86C5-D80625A022DD}" srcOrd="2" destOrd="0" presId="urn:microsoft.com/office/officeart/2005/8/layout/process5"/>
    <dgm:cxn modelId="{03753ED8-658D-4CD2-95A4-FC9696E53BD5}" type="presParOf" srcId="{B0D5B29F-5BA0-4025-AD9A-DC7346583423}" destId="{728D947C-384F-4F6D-91F2-92A9308C87B7}" srcOrd="3" destOrd="0" presId="urn:microsoft.com/office/officeart/2005/8/layout/process5"/>
    <dgm:cxn modelId="{6A0E5BE2-D094-48FC-ADD2-DCF3DE454DF1}" type="presParOf" srcId="{728D947C-384F-4F6D-91F2-92A9308C87B7}" destId="{BB9BE227-6AFB-4678-9456-777227B7E99A}" srcOrd="0" destOrd="0" presId="urn:microsoft.com/office/officeart/2005/8/layout/process5"/>
    <dgm:cxn modelId="{467ADEA2-2F06-4A94-9412-FEC12DD35C91}" type="presParOf" srcId="{B0D5B29F-5BA0-4025-AD9A-DC7346583423}" destId="{9EA2D682-C032-4A8F-B23D-674C17377235}" srcOrd="4" destOrd="0" presId="urn:microsoft.com/office/officeart/2005/8/layout/process5"/>
    <dgm:cxn modelId="{AD36EBD5-8022-43AF-AD85-5FEF2F7C7340}" type="presParOf" srcId="{B0D5B29F-5BA0-4025-AD9A-DC7346583423}" destId="{953C6828-4CF4-4419-A03F-1859333E3D50}" srcOrd="5" destOrd="0" presId="urn:microsoft.com/office/officeart/2005/8/layout/process5"/>
    <dgm:cxn modelId="{6E98A0E8-CDF9-4D61-A72F-0A65D6C2AFA0}" type="presParOf" srcId="{953C6828-4CF4-4419-A03F-1859333E3D50}" destId="{86850B21-1445-4027-BCAE-4BA88D8A13B3}" srcOrd="0" destOrd="0" presId="urn:microsoft.com/office/officeart/2005/8/layout/process5"/>
    <dgm:cxn modelId="{21940E20-484E-4107-879F-91E73239E2E8}" type="presParOf" srcId="{B0D5B29F-5BA0-4025-AD9A-DC7346583423}" destId="{5E974692-DBA4-4E11-8EC8-E50C8E5FD1B3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72D923C-16A4-434C-B4DA-DE37838BE2F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7A7CE38-D5A7-4883-9F33-346FC4E7ABC0}">
      <dgm:prSet/>
      <dgm:spPr/>
      <dgm:t>
        <a:bodyPr/>
        <a:lstStyle/>
        <a:p>
          <a:r>
            <a:rPr lang="en-GB"/>
            <a:t>Held without trial for 28 days. </a:t>
          </a:r>
          <a:endParaRPr lang="en-US"/>
        </a:p>
      </dgm:t>
    </dgm:pt>
    <dgm:pt modelId="{5F529049-3596-47A9-96F4-07170A78CE59}" type="parTrans" cxnId="{023E1667-2471-4561-9FC7-C034708B3951}">
      <dgm:prSet/>
      <dgm:spPr/>
      <dgm:t>
        <a:bodyPr/>
        <a:lstStyle/>
        <a:p>
          <a:endParaRPr lang="en-US"/>
        </a:p>
      </dgm:t>
    </dgm:pt>
    <dgm:pt modelId="{0F122A89-A2EB-4AAB-A8C9-10ACDE123FB9}" type="sibTrans" cxnId="{023E1667-2471-4561-9FC7-C034708B3951}">
      <dgm:prSet/>
      <dgm:spPr/>
      <dgm:t>
        <a:bodyPr/>
        <a:lstStyle/>
        <a:p>
          <a:endParaRPr lang="en-US"/>
        </a:p>
      </dgm:t>
    </dgm:pt>
    <dgm:pt modelId="{3B6241E1-2316-46BB-AD6D-AC6DEFF47B33}">
      <dgm:prSet/>
      <dgm:spPr/>
      <dgm:t>
        <a:bodyPr/>
        <a:lstStyle/>
        <a:p>
          <a:r>
            <a:rPr lang="en-GB"/>
            <a:t>If this fair? </a:t>
          </a:r>
          <a:endParaRPr lang="en-US"/>
        </a:p>
      </dgm:t>
    </dgm:pt>
    <dgm:pt modelId="{7C261430-7B4B-4138-AC0B-21E839D4E5CA}" type="parTrans" cxnId="{86C984C2-488C-4D08-BE86-2ACE046DEBE7}">
      <dgm:prSet/>
      <dgm:spPr/>
      <dgm:t>
        <a:bodyPr/>
        <a:lstStyle/>
        <a:p>
          <a:endParaRPr lang="en-US"/>
        </a:p>
      </dgm:t>
    </dgm:pt>
    <dgm:pt modelId="{47801A88-99D4-402D-811B-34C3FB4CABF3}" type="sibTrans" cxnId="{86C984C2-488C-4D08-BE86-2ACE046DEBE7}">
      <dgm:prSet/>
      <dgm:spPr/>
      <dgm:t>
        <a:bodyPr/>
        <a:lstStyle/>
        <a:p>
          <a:endParaRPr lang="en-US"/>
        </a:p>
      </dgm:t>
    </dgm:pt>
    <dgm:pt modelId="{B5184F71-174E-4943-A6F3-5CF2E4C46E0D}">
      <dgm:prSet/>
      <dgm:spPr/>
      <dgm:t>
        <a:bodyPr/>
        <a:lstStyle/>
        <a:p>
          <a:r>
            <a:rPr lang="en-GB"/>
            <a:t>Is the rule of law upheld within society?</a:t>
          </a:r>
          <a:endParaRPr lang="en-US"/>
        </a:p>
      </dgm:t>
    </dgm:pt>
    <dgm:pt modelId="{805426E1-E5D6-4D91-A727-400C9F7ABBDC}" type="parTrans" cxnId="{50F439DA-B255-426D-8841-7FAA5D44E517}">
      <dgm:prSet/>
      <dgm:spPr/>
      <dgm:t>
        <a:bodyPr/>
        <a:lstStyle/>
        <a:p>
          <a:endParaRPr lang="en-US"/>
        </a:p>
      </dgm:t>
    </dgm:pt>
    <dgm:pt modelId="{CCCA08BF-A198-4F68-A5FC-9EF65EB17C71}" type="sibTrans" cxnId="{50F439DA-B255-426D-8841-7FAA5D44E517}">
      <dgm:prSet/>
      <dgm:spPr/>
      <dgm:t>
        <a:bodyPr/>
        <a:lstStyle/>
        <a:p>
          <a:endParaRPr lang="en-US"/>
        </a:p>
      </dgm:t>
    </dgm:pt>
    <dgm:pt modelId="{D7CF23B0-1DBB-4741-B68F-C0ABEBDCBD46}" type="pres">
      <dgm:prSet presAssocID="{E72D923C-16A4-434C-B4DA-DE37838BE2FC}" presName="outerComposite" presStyleCnt="0">
        <dgm:presLayoutVars>
          <dgm:chMax val="5"/>
          <dgm:dir/>
          <dgm:resizeHandles val="exact"/>
        </dgm:presLayoutVars>
      </dgm:prSet>
      <dgm:spPr/>
    </dgm:pt>
    <dgm:pt modelId="{2EB0F64D-CC2B-4902-BF6D-0C8682E3EA5D}" type="pres">
      <dgm:prSet presAssocID="{E72D923C-16A4-434C-B4DA-DE37838BE2FC}" presName="dummyMaxCanvas" presStyleCnt="0">
        <dgm:presLayoutVars/>
      </dgm:prSet>
      <dgm:spPr/>
    </dgm:pt>
    <dgm:pt modelId="{C49560A0-BAD7-41CD-A2E8-3C00D708147F}" type="pres">
      <dgm:prSet presAssocID="{E72D923C-16A4-434C-B4DA-DE37838BE2FC}" presName="ThreeNodes_1" presStyleLbl="node1" presStyleIdx="0" presStyleCnt="3">
        <dgm:presLayoutVars>
          <dgm:bulletEnabled val="1"/>
        </dgm:presLayoutVars>
      </dgm:prSet>
      <dgm:spPr/>
    </dgm:pt>
    <dgm:pt modelId="{B6BA68CC-24C1-4C34-95E9-01B6A252CD33}" type="pres">
      <dgm:prSet presAssocID="{E72D923C-16A4-434C-B4DA-DE37838BE2FC}" presName="ThreeNodes_2" presStyleLbl="node1" presStyleIdx="1" presStyleCnt="3">
        <dgm:presLayoutVars>
          <dgm:bulletEnabled val="1"/>
        </dgm:presLayoutVars>
      </dgm:prSet>
      <dgm:spPr/>
    </dgm:pt>
    <dgm:pt modelId="{864DC5FB-D91F-44E2-8094-29E56C32199E}" type="pres">
      <dgm:prSet presAssocID="{E72D923C-16A4-434C-B4DA-DE37838BE2FC}" presName="ThreeNodes_3" presStyleLbl="node1" presStyleIdx="2" presStyleCnt="3">
        <dgm:presLayoutVars>
          <dgm:bulletEnabled val="1"/>
        </dgm:presLayoutVars>
      </dgm:prSet>
      <dgm:spPr/>
    </dgm:pt>
    <dgm:pt modelId="{E0B5E3F0-E851-4214-97FB-C1B61C5B83AE}" type="pres">
      <dgm:prSet presAssocID="{E72D923C-16A4-434C-B4DA-DE37838BE2FC}" presName="ThreeConn_1-2" presStyleLbl="fgAccFollowNode1" presStyleIdx="0" presStyleCnt="2">
        <dgm:presLayoutVars>
          <dgm:bulletEnabled val="1"/>
        </dgm:presLayoutVars>
      </dgm:prSet>
      <dgm:spPr/>
    </dgm:pt>
    <dgm:pt modelId="{B1C6A954-DC2F-4494-A18D-F448B8A508CE}" type="pres">
      <dgm:prSet presAssocID="{E72D923C-16A4-434C-B4DA-DE37838BE2FC}" presName="ThreeConn_2-3" presStyleLbl="fgAccFollowNode1" presStyleIdx="1" presStyleCnt="2">
        <dgm:presLayoutVars>
          <dgm:bulletEnabled val="1"/>
        </dgm:presLayoutVars>
      </dgm:prSet>
      <dgm:spPr/>
    </dgm:pt>
    <dgm:pt modelId="{68BAB93B-3156-4F43-A9BF-D7D68DBA58FE}" type="pres">
      <dgm:prSet presAssocID="{E72D923C-16A4-434C-B4DA-DE37838BE2FC}" presName="ThreeNodes_1_text" presStyleLbl="node1" presStyleIdx="2" presStyleCnt="3">
        <dgm:presLayoutVars>
          <dgm:bulletEnabled val="1"/>
        </dgm:presLayoutVars>
      </dgm:prSet>
      <dgm:spPr/>
    </dgm:pt>
    <dgm:pt modelId="{198A576A-6A44-4E58-9A78-4C4077F2F264}" type="pres">
      <dgm:prSet presAssocID="{E72D923C-16A4-434C-B4DA-DE37838BE2FC}" presName="ThreeNodes_2_text" presStyleLbl="node1" presStyleIdx="2" presStyleCnt="3">
        <dgm:presLayoutVars>
          <dgm:bulletEnabled val="1"/>
        </dgm:presLayoutVars>
      </dgm:prSet>
      <dgm:spPr/>
    </dgm:pt>
    <dgm:pt modelId="{BB28BAD7-51C4-4110-A725-94F5F6F83B02}" type="pres">
      <dgm:prSet presAssocID="{E72D923C-16A4-434C-B4DA-DE37838BE2F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BA06F12-BA48-46DA-866F-F7C4D4C419BB}" type="presOf" srcId="{E72D923C-16A4-434C-B4DA-DE37838BE2FC}" destId="{D7CF23B0-1DBB-4741-B68F-C0ABEBDCBD46}" srcOrd="0" destOrd="0" presId="urn:microsoft.com/office/officeart/2005/8/layout/vProcess5"/>
    <dgm:cxn modelId="{CB25331B-F167-4D8F-876B-AB6CEF31D2D9}" type="presOf" srcId="{47801A88-99D4-402D-811B-34C3FB4CABF3}" destId="{B1C6A954-DC2F-4494-A18D-F448B8A508CE}" srcOrd="0" destOrd="0" presId="urn:microsoft.com/office/officeart/2005/8/layout/vProcess5"/>
    <dgm:cxn modelId="{16F3C836-324F-45CA-A536-01FF7D08BCDB}" type="presOf" srcId="{17A7CE38-D5A7-4883-9F33-346FC4E7ABC0}" destId="{C49560A0-BAD7-41CD-A2E8-3C00D708147F}" srcOrd="0" destOrd="0" presId="urn:microsoft.com/office/officeart/2005/8/layout/vProcess5"/>
    <dgm:cxn modelId="{023E1667-2471-4561-9FC7-C034708B3951}" srcId="{E72D923C-16A4-434C-B4DA-DE37838BE2FC}" destId="{17A7CE38-D5A7-4883-9F33-346FC4E7ABC0}" srcOrd="0" destOrd="0" parTransId="{5F529049-3596-47A9-96F4-07170A78CE59}" sibTransId="{0F122A89-A2EB-4AAB-A8C9-10ACDE123FB9}"/>
    <dgm:cxn modelId="{2746146B-AF02-4129-88C0-EB7A00FE248B}" type="presOf" srcId="{3B6241E1-2316-46BB-AD6D-AC6DEFF47B33}" destId="{B6BA68CC-24C1-4C34-95E9-01B6A252CD33}" srcOrd="0" destOrd="0" presId="urn:microsoft.com/office/officeart/2005/8/layout/vProcess5"/>
    <dgm:cxn modelId="{CFBC8C9E-740D-43E5-B5E4-2B8C78D0E6FE}" type="presOf" srcId="{B5184F71-174E-4943-A6F3-5CF2E4C46E0D}" destId="{BB28BAD7-51C4-4110-A725-94F5F6F83B02}" srcOrd="1" destOrd="0" presId="urn:microsoft.com/office/officeart/2005/8/layout/vProcess5"/>
    <dgm:cxn modelId="{B8FA0A9F-6383-4546-9883-B6FCB5007012}" type="presOf" srcId="{3B6241E1-2316-46BB-AD6D-AC6DEFF47B33}" destId="{198A576A-6A44-4E58-9A78-4C4077F2F264}" srcOrd="1" destOrd="0" presId="urn:microsoft.com/office/officeart/2005/8/layout/vProcess5"/>
    <dgm:cxn modelId="{D8293FA9-0D5A-4776-8CD4-A9E61A971385}" type="presOf" srcId="{17A7CE38-D5A7-4883-9F33-346FC4E7ABC0}" destId="{68BAB93B-3156-4F43-A9BF-D7D68DBA58FE}" srcOrd="1" destOrd="0" presId="urn:microsoft.com/office/officeart/2005/8/layout/vProcess5"/>
    <dgm:cxn modelId="{86C984C2-488C-4D08-BE86-2ACE046DEBE7}" srcId="{E72D923C-16A4-434C-B4DA-DE37838BE2FC}" destId="{3B6241E1-2316-46BB-AD6D-AC6DEFF47B33}" srcOrd="1" destOrd="0" parTransId="{7C261430-7B4B-4138-AC0B-21E839D4E5CA}" sibTransId="{47801A88-99D4-402D-811B-34C3FB4CABF3}"/>
    <dgm:cxn modelId="{2D09A8C7-25B7-429F-B2D1-0250C825C134}" type="presOf" srcId="{B5184F71-174E-4943-A6F3-5CF2E4C46E0D}" destId="{864DC5FB-D91F-44E2-8094-29E56C32199E}" srcOrd="0" destOrd="0" presId="urn:microsoft.com/office/officeart/2005/8/layout/vProcess5"/>
    <dgm:cxn modelId="{50F439DA-B255-426D-8841-7FAA5D44E517}" srcId="{E72D923C-16A4-434C-B4DA-DE37838BE2FC}" destId="{B5184F71-174E-4943-A6F3-5CF2E4C46E0D}" srcOrd="2" destOrd="0" parTransId="{805426E1-E5D6-4D91-A727-400C9F7ABBDC}" sibTransId="{CCCA08BF-A198-4F68-A5FC-9EF65EB17C71}"/>
    <dgm:cxn modelId="{7482EEDE-C152-4CFE-B483-B3423008F7E4}" type="presOf" srcId="{0F122A89-A2EB-4AAB-A8C9-10ACDE123FB9}" destId="{E0B5E3F0-E851-4214-97FB-C1B61C5B83AE}" srcOrd="0" destOrd="0" presId="urn:microsoft.com/office/officeart/2005/8/layout/vProcess5"/>
    <dgm:cxn modelId="{3ACE206E-FCB9-4AEB-A041-CE20C896F477}" type="presParOf" srcId="{D7CF23B0-1DBB-4741-B68F-C0ABEBDCBD46}" destId="{2EB0F64D-CC2B-4902-BF6D-0C8682E3EA5D}" srcOrd="0" destOrd="0" presId="urn:microsoft.com/office/officeart/2005/8/layout/vProcess5"/>
    <dgm:cxn modelId="{18C52B8D-363F-442A-A4B8-57C6C22079AE}" type="presParOf" srcId="{D7CF23B0-1DBB-4741-B68F-C0ABEBDCBD46}" destId="{C49560A0-BAD7-41CD-A2E8-3C00D708147F}" srcOrd="1" destOrd="0" presId="urn:microsoft.com/office/officeart/2005/8/layout/vProcess5"/>
    <dgm:cxn modelId="{8E2BECB3-38AC-40D9-BD46-FA0F0097FCB4}" type="presParOf" srcId="{D7CF23B0-1DBB-4741-B68F-C0ABEBDCBD46}" destId="{B6BA68CC-24C1-4C34-95E9-01B6A252CD33}" srcOrd="2" destOrd="0" presId="urn:microsoft.com/office/officeart/2005/8/layout/vProcess5"/>
    <dgm:cxn modelId="{5E78BB5F-1C63-44B2-989A-D3F3057C2E21}" type="presParOf" srcId="{D7CF23B0-1DBB-4741-B68F-C0ABEBDCBD46}" destId="{864DC5FB-D91F-44E2-8094-29E56C32199E}" srcOrd="3" destOrd="0" presId="urn:microsoft.com/office/officeart/2005/8/layout/vProcess5"/>
    <dgm:cxn modelId="{F4B00F59-2376-4025-9C42-FADCB01F627C}" type="presParOf" srcId="{D7CF23B0-1DBB-4741-B68F-C0ABEBDCBD46}" destId="{E0B5E3F0-E851-4214-97FB-C1B61C5B83AE}" srcOrd="4" destOrd="0" presId="urn:microsoft.com/office/officeart/2005/8/layout/vProcess5"/>
    <dgm:cxn modelId="{120AC251-7100-49F0-9759-A807C7A7A1B6}" type="presParOf" srcId="{D7CF23B0-1DBB-4741-B68F-C0ABEBDCBD46}" destId="{B1C6A954-DC2F-4494-A18D-F448B8A508CE}" srcOrd="5" destOrd="0" presId="urn:microsoft.com/office/officeart/2005/8/layout/vProcess5"/>
    <dgm:cxn modelId="{D07CA36B-DD9C-4622-A80F-D69C457BE913}" type="presParOf" srcId="{D7CF23B0-1DBB-4741-B68F-C0ABEBDCBD46}" destId="{68BAB93B-3156-4F43-A9BF-D7D68DBA58FE}" srcOrd="6" destOrd="0" presId="urn:microsoft.com/office/officeart/2005/8/layout/vProcess5"/>
    <dgm:cxn modelId="{79C052CA-C4F1-48F5-B875-8797A93701FD}" type="presParOf" srcId="{D7CF23B0-1DBB-4741-B68F-C0ABEBDCBD46}" destId="{198A576A-6A44-4E58-9A78-4C4077F2F264}" srcOrd="7" destOrd="0" presId="urn:microsoft.com/office/officeart/2005/8/layout/vProcess5"/>
    <dgm:cxn modelId="{3D4F802E-DA51-4F23-8282-F17CAA58B26D}" type="presParOf" srcId="{D7CF23B0-1DBB-4741-B68F-C0ABEBDCBD46}" destId="{BB28BAD7-51C4-4110-A725-94F5F6F83B0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2D29744-0C41-4AEC-8D27-CDC4B818E2C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5C9C97-60F1-483F-9148-689F9D384BE6}">
      <dgm:prSet/>
      <dgm:spPr/>
      <dgm:t>
        <a:bodyPr/>
        <a:lstStyle/>
        <a:p>
          <a:r>
            <a:rPr lang="en-GB"/>
            <a:t>Is the rule of law still present in the United Kingdom? </a:t>
          </a:r>
          <a:endParaRPr lang="en-US"/>
        </a:p>
      </dgm:t>
    </dgm:pt>
    <dgm:pt modelId="{2DC14A4B-078D-42E4-900B-78273930BC86}" type="parTrans" cxnId="{FAE16CE7-9E2F-4378-AD58-3A93DC5EC910}">
      <dgm:prSet/>
      <dgm:spPr/>
      <dgm:t>
        <a:bodyPr/>
        <a:lstStyle/>
        <a:p>
          <a:endParaRPr lang="en-US"/>
        </a:p>
      </dgm:t>
    </dgm:pt>
    <dgm:pt modelId="{36E63EE1-1587-445C-A6B6-1EFCD7883591}" type="sibTrans" cxnId="{FAE16CE7-9E2F-4378-AD58-3A93DC5EC910}">
      <dgm:prSet/>
      <dgm:spPr/>
      <dgm:t>
        <a:bodyPr/>
        <a:lstStyle/>
        <a:p>
          <a:endParaRPr lang="en-US"/>
        </a:p>
      </dgm:t>
    </dgm:pt>
    <dgm:pt modelId="{D96FEEBB-BEB3-49EC-9B92-C185520E74FA}" type="pres">
      <dgm:prSet presAssocID="{72D29744-0C41-4AEC-8D27-CDC4B818E2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F21363B-0115-4181-B994-BB0CC6765596}" type="pres">
      <dgm:prSet presAssocID="{805C9C97-60F1-483F-9148-689F9D384BE6}" presName="hierRoot1" presStyleCnt="0"/>
      <dgm:spPr/>
    </dgm:pt>
    <dgm:pt modelId="{A560D3DE-1B05-4261-B6F1-91FCD2CC279E}" type="pres">
      <dgm:prSet presAssocID="{805C9C97-60F1-483F-9148-689F9D384BE6}" presName="composite" presStyleCnt="0"/>
      <dgm:spPr/>
    </dgm:pt>
    <dgm:pt modelId="{BB9FEEAC-2452-4E20-BD2A-57D3BE0113E8}" type="pres">
      <dgm:prSet presAssocID="{805C9C97-60F1-483F-9148-689F9D384BE6}" presName="background" presStyleLbl="node0" presStyleIdx="0" presStyleCnt="1"/>
      <dgm:spPr/>
    </dgm:pt>
    <dgm:pt modelId="{32926507-7E92-4361-B922-B1BD09FC6784}" type="pres">
      <dgm:prSet presAssocID="{805C9C97-60F1-483F-9148-689F9D384BE6}" presName="text" presStyleLbl="fgAcc0" presStyleIdx="0" presStyleCnt="1">
        <dgm:presLayoutVars>
          <dgm:chPref val="3"/>
        </dgm:presLayoutVars>
      </dgm:prSet>
      <dgm:spPr/>
    </dgm:pt>
    <dgm:pt modelId="{BDD89284-51E6-4D84-A407-732E055C4299}" type="pres">
      <dgm:prSet presAssocID="{805C9C97-60F1-483F-9148-689F9D384BE6}" presName="hierChild2" presStyleCnt="0"/>
      <dgm:spPr/>
    </dgm:pt>
  </dgm:ptLst>
  <dgm:cxnLst>
    <dgm:cxn modelId="{88409923-142D-48C7-96C5-8E731650C824}" type="presOf" srcId="{805C9C97-60F1-483F-9148-689F9D384BE6}" destId="{32926507-7E92-4361-B922-B1BD09FC6784}" srcOrd="0" destOrd="0" presId="urn:microsoft.com/office/officeart/2005/8/layout/hierarchy1"/>
    <dgm:cxn modelId="{1DBE4286-F060-4FC3-9358-2FECBDCD4869}" type="presOf" srcId="{72D29744-0C41-4AEC-8D27-CDC4B818E2CC}" destId="{D96FEEBB-BEB3-49EC-9B92-C185520E74FA}" srcOrd="0" destOrd="0" presId="urn:microsoft.com/office/officeart/2005/8/layout/hierarchy1"/>
    <dgm:cxn modelId="{FAE16CE7-9E2F-4378-AD58-3A93DC5EC910}" srcId="{72D29744-0C41-4AEC-8D27-CDC4B818E2CC}" destId="{805C9C97-60F1-483F-9148-689F9D384BE6}" srcOrd="0" destOrd="0" parTransId="{2DC14A4B-078D-42E4-900B-78273930BC86}" sibTransId="{36E63EE1-1587-445C-A6B6-1EFCD7883591}"/>
    <dgm:cxn modelId="{3092AA21-91E9-44E8-A7FD-C4BBA44B1E4C}" type="presParOf" srcId="{D96FEEBB-BEB3-49EC-9B92-C185520E74FA}" destId="{FF21363B-0115-4181-B994-BB0CC6765596}" srcOrd="0" destOrd="0" presId="urn:microsoft.com/office/officeart/2005/8/layout/hierarchy1"/>
    <dgm:cxn modelId="{D4C9AA17-5D43-46F9-90CB-BE255400F7BD}" type="presParOf" srcId="{FF21363B-0115-4181-B994-BB0CC6765596}" destId="{A560D3DE-1B05-4261-B6F1-91FCD2CC279E}" srcOrd="0" destOrd="0" presId="urn:microsoft.com/office/officeart/2005/8/layout/hierarchy1"/>
    <dgm:cxn modelId="{E34AB8F7-9267-4094-9D8D-F79DAFF4CF8D}" type="presParOf" srcId="{A560D3DE-1B05-4261-B6F1-91FCD2CC279E}" destId="{BB9FEEAC-2452-4E20-BD2A-57D3BE0113E8}" srcOrd="0" destOrd="0" presId="urn:microsoft.com/office/officeart/2005/8/layout/hierarchy1"/>
    <dgm:cxn modelId="{616970B6-70A8-40F3-B69D-298F9898C859}" type="presParOf" srcId="{A560D3DE-1B05-4261-B6F1-91FCD2CC279E}" destId="{32926507-7E92-4361-B922-B1BD09FC6784}" srcOrd="1" destOrd="0" presId="urn:microsoft.com/office/officeart/2005/8/layout/hierarchy1"/>
    <dgm:cxn modelId="{CBB15A26-EAE0-43BC-8071-3E072E53D363}" type="presParOf" srcId="{FF21363B-0115-4181-B994-BB0CC6765596}" destId="{BDD89284-51E6-4D84-A407-732E055C429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80B28CB-B452-49D4-B41E-D84FF3281D4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8A2219-DCB3-49BE-BCFF-FABFF35C1A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 for more modern scholars because; </a:t>
          </a:r>
          <a:endParaRPr lang="en-US"/>
        </a:p>
      </dgm:t>
    </dgm:pt>
    <dgm:pt modelId="{E526F2FD-C8A6-4DF7-B778-58C4C878E900}" type="parTrans" cxnId="{20A13CFA-4731-4563-B556-CD498BF14B49}">
      <dgm:prSet/>
      <dgm:spPr/>
      <dgm:t>
        <a:bodyPr/>
        <a:lstStyle/>
        <a:p>
          <a:endParaRPr lang="en-US"/>
        </a:p>
      </dgm:t>
    </dgm:pt>
    <dgm:pt modelId="{65D91CCF-0D2A-413D-B550-48098F43977B}" type="sibTrans" cxnId="{20A13CFA-4731-4563-B556-CD498BF14B49}">
      <dgm:prSet/>
      <dgm:spPr/>
      <dgm:t>
        <a:bodyPr/>
        <a:lstStyle/>
        <a:p>
          <a:endParaRPr lang="en-US"/>
        </a:p>
      </dgm:t>
    </dgm:pt>
    <dgm:pt modelId="{A6BCD8CA-05A5-4FC2-8BF2-E054213183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 live in different decades; </a:t>
          </a:r>
          <a:endParaRPr lang="en-US"/>
        </a:p>
      </dgm:t>
    </dgm:pt>
    <dgm:pt modelId="{5327B670-C0E9-4089-943D-741DCA119574}" type="parTrans" cxnId="{2712C102-66CF-4358-9D0A-6555416B1163}">
      <dgm:prSet/>
      <dgm:spPr/>
      <dgm:t>
        <a:bodyPr/>
        <a:lstStyle/>
        <a:p>
          <a:endParaRPr lang="en-US"/>
        </a:p>
      </dgm:t>
    </dgm:pt>
    <dgm:pt modelId="{5C44E8C9-F86C-4A30-A07E-DFFE15362274}" type="sibTrans" cxnId="{2712C102-66CF-4358-9D0A-6555416B1163}">
      <dgm:prSet/>
      <dgm:spPr/>
      <dgm:t>
        <a:bodyPr/>
        <a:lstStyle/>
        <a:p>
          <a:endParaRPr lang="en-US"/>
        </a:p>
      </dgm:t>
    </dgm:pt>
    <dgm:pt modelId="{E3C75806-61C4-4374-BC81-EDE0F2089C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With different beliefs. </a:t>
          </a:r>
          <a:endParaRPr lang="en-US"/>
        </a:p>
      </dgm:t>
    </dgm:pt>
    <dgm:pt modelId="{997BB06F-AD28-4450-BA3B-DB73B742054B}" type="parTrans" cxnId="{5B76B1B8-02C7-4B65-89BB-9EF3444C8B02}">
      <dgm:prSet/>
      <dgm:spPr/>
      <dgm:t>
        <a:bodyPr/>
        <a:lstStyle/>
        <a:p>
          <a:endParaRPr lang="en-US"/>
        </a:p>
      </dgm:t>
    </dgm:pt>
    <dgm:pt modelId="{6C99E863-8EB6-45B1-BA50-ED29102C9700}" type="sibTrans" cxnId="{5B76B1B8-02C7-4B65-89BB-9EF3444C8B02}">
      <dgm:prSet/>
      <dgm:spPr/>
      <dgm:t>
        <a:bodyPr/>
        <a:lstStyle/>
        <a:p>
          <a:endParaRPr lang="en-US"/>
        </a:p>
      </dgm:t>
    </dgm:pt>
    <dgm:pt modelId="{34F2104B-7137-40CC-BE58-A8C5EB4DC1C0}" type="pres">
      <dgm:prSet presAssocID="{080B28CB-B452-49D4-B41E-D84FF3281D43}" presName="root" presStyleCnt="0">
        <dgm:presLayoutVars>
          <dgm:dir/>
          <dgm:resizeHandles val="exact"/>
        </dgm:presLayoutVars>
      </dgm:prSet>
      <dgm:spPr/>
    </dgm:pt>
    <dgm:pt modelId="{03C0B4D1-FB05-4864-8DD2-378897D36011}" type="pres">
      <dgm:prSet presAssocID="{998A2219-DCB3-49BE-BCFF-FABFF35C1A45}" presName="compNode" presStyleCnt="0"/>
      <dgm:spPr/>
    </dgm:pt>
    <dgm:pt modelId="{76E9EDF9-3929-48CA-BEAB-E9403E1CC0A1}" type="pres">
      <dgm:prSet presAssocID="{998A2219-DCB3-49BE-BCFF-FABFF35C1A4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8725985-8781-4C4E-99ED-A764A2D7F3BC}" type="pres">
      <dgm:prSet presAssocID="{998A2219-DCB3-49BE-BCFF-FABFF35C1A45}" presName="spaceRect" presStyleCnt="0"/>
      <dgm:spPr/>
    </dgm:pt>
    <dgm:pt modelId="{D82069FD-8BC9-44D8-8B8E-23CCBB3226DB}" type="pres">
      <dgm:prSet presAssocID="{998A2219-DCB3-49BE-BCFF-FABFF35C1A45}" presName="textRect" presStyleLbl="revTx" presStyleIdx="0" presStyleCnt="3">
        <dgm:presLayoutVars>
          <dgm:chMax val="1"/>
          <dgm:chPref val="1"/>
        </dgm:presLayoutVars>
      </dgm:prSet>
      <dgm:spPr/>
    </dgm:pt>
    <dgm:pt modelId="{790CF00C-FE60-4619-9B61-530025B97ECF}" type="pres">
      <dgm:prSet presAssocID="{65D91CCF-0D2A-413D-B550-48098F43977B}" presName="sibTrans" presStyleCnt="0"/>
      <dgm:spPr/>
    </dgm:pt>
    <dgm:pt modelId="{9306A0BF-E7B3-4CF8-9689-5CEA90E35C20}" type="pres">
      <dgm:prSet presAssocID="{A6BCD8CA-05A5-4FC2-8BF2-E0542131835C}" presName="compNode" presStyleCnt="0"/>
      <dgm:spPr/>
    </dgm:pt>
    <dgm:pt modelId="{124B1244-ECC4-4EC9-ADEC-D7B98975C3A9}" type="pres">
      <dgm:prSet presAssocID="{A6BCD8CA-05A5-4FC2-8BF2-E0542131835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14B0461-A467-448D-AD41-A20225682A84}" type="pres">
      <dgm:prSet presAssocID="{A6BCD8CA-05A5-4FC2-8BF2-E0542131835C}" presName="spaceRect" presStyleCnt="0"/>
      <dgm:spPr/>
    </dgm:pt>
    <dgm:pt modelId="{CAFEACE5-AC01-467A-9C7E-E163B6C1CE00}" type="pres">
      <dgm:prSet presAssocID="{A6BCD8CA-05A5-4FC2-8BF2-E0542131835C}" presName="textRect" presStyleLbl="revTx" presStyleIdx="1" presStyleCnt="3">
        <dgm:presLayoutVars>
          <dgm:chMax val="1"/>
          <dgm:chPref val="1"/>
        </dgm:presLayoutVars>
      </dgm:prSet>
      <dgm:spPr/>
    </dgm:pt>
    <dgm:pt modelId="{DF230E8B-3FF3-42F0-99D0-1F638D2F28C0}" type="pres">
      <dgm:prSet presAssocID="{5C44E8C9-F86C-4A30-A07E-DFFE15362274}" presName="sibTrans" presStyleCnt="0"/>
      <dgm:spPr/>
    </dgm:pt>
    <dgm:pt modelId="{C4DF9BB5-2AF7-4992-8480-120C9B711373}" type="pres">
      <dgm:prSet presAssocID="{E3C75806-61C4-4374-BC81-EDE0F2089CBF}" presName="compNode" presStyleCnt="0"/>
      <dgm:spPr/>
    </dgm:pt>
    <dgm:pt modelId="{6A6B6DD3-D89E-435F-B962-3C9D658AF8BC}" type="pres">
      <dgm:prSet presAssocID="{E3C75806-61C4-4374-BC81-EDE0F2089C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9DB527BD-ABF3-43F3-9EA1-8FE9BDCED43A}" type="pres">
      <dgm:prSet presAssocID="{E3C75806-61C4-4374-BC81-EDE0F2089CBF}" presName="spaceRect" presStyleCnt="0"/>
      <dgm:spPr/>
    </dgm:pt>
    <dgm:pt modelId="{F0E9DF6D-AAE7-4D17-9146-BAA271FB6357}" type="pres">
      <dgm:prSet presAssocID="{E3C75806-61C4-4374-BC81-EDE0F2089CB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712C102-66CF-4358-9D0A-6555416B1163}" srcId="{080B28CB-B452-49D4-B41E-D84FF3281D43}" destId="{A6BCD8CA-05A5-4FC2-8BF2-E0542131835C}" srcOrd="1" destOrd="0" parTransId="{5327B670-C0E9-4089-943D-741DCA119574}" sibTransId="{5C44E8C9-F86C-4A30-A07E-DFFE15362274}"/>
    <dgm:cxn modelId="{F461751D-D993-4C33-AA1D-3F03AF90CB42}" type="presOf" srcId="{080B28CB-B452-49D4-B41E-D84FF3281D43}" destId="{34F2104B-7137-40CC-BE58-A8C5EB4DC1C0}" srcOrd="0" destOrd="0" presId="urn:microsoft.com/office/officeart/2018/2/layout/IconLabelList"/>
    <dgm:cxn modelId="{A21F232A-3817-496D-9C8B-03B9B57D2114}" type="presOf" srcId="{A6BCD8CA-05A5-4FC2-8BF2-E0542131835C}" destId="{CAFEACE5-AC01-467A-9C7E-E163B6C1CE00}" srcOrd="0" destOrd="0" presId="urn:microsoft.com/office/officeart/2018/2/layout/IconLabelList"/>
    <dgm:cxn modelId="{0178773A-5EBE-4E34-97C6-490475B7ECAC}" type="presOf" srcId="{E3C75806-61C4-4374-BC81-EDE0F2089CBF}" destId="{F0E9DF6D-AAE7-4D17-9146-BAA271FB6357}" srcOrd="0" destOrd="0" presId="urn:microsoft.com/office/officeart/2018/2/layout/IconLabelList"/>
    <dgm:cxn modelId="{ACFEA763-46B5-4A25-86A8-5405CE3A2C9E}" type="presOf" srcId="{998A2219-DCB3-49BE-BCFF-FABFF35C1A45}" destId="{D82069FD-8BC9-44D8-8B8E-23CCBB3226DB}" srcOrd="0" destOrd="0" presId="urn:microsoft.com/office/officeart/2018/2/layout/IconLabelList"/>
    <dgm:cxn modelId="{5B76B1B8-02C7-4B65-89BB-9EF3444C8B02}" srcId="{080B28CB-B452-49D4-B41E-D84FF3281D43}" destId="{E3C75806-61C4-4374-BC81-EDE0F2089CBF}" srcOrd="2" destOrd="0" parTransId="{997BB06F-AD28-4450-BA3B-DB73B742054B}" sibTransId="{6C99E863-8EB6-45B1-BA50-ED29102C9700}"/>
    <dgm:cxn modelId="{20A13CFA-4731-4563-B556-CD498BF14B49}" srcId="{080B28CB-B452-49D4-B41E-D84FF3281D43}" destId="{998A2219-DCB3-49BE-BCFF-FABFF35C1A45}" srcOrd="0" destOrd="0" parTransId="{E526F2FD-C8A6-4DF7-B778-58C4C878E900}" sibTransId="{65D91CCF-0D2A-413D-B550-48098F43977B}"/>
    <dgm:cxn modelId="{6B49BFD9-7BA9-4986-AF85-358A4816B602}" type="presParOf" srcId="{34F2104B-7137-40CC-BE58-A8C5EB4DC1C0}" destId="{03C0B4D1-FB05-4864-8DD2-378897D36011}" srcOrd="0" destOrd="0" presId="urn:microsoft.com/office/officeart/2018/2/layout/IconLabelList"/>
    <dgm:cxn modelId="{259F8A4D-B342-4FD1-A5ED-BF778E4A678B}" type="presParOf" srcId="{03C0B4D1-FB05-4864-8DD2-378897D36011}" destId="{76E9EDF9-3929-48CA-BEAB-E9403E1CC0A1}" srcOrd="0" destOrd="0" presId="urn:microsoft.com/office/officeart/2018/2/layout/IconLabelList"/>
    <dgm:cxn modelId="{D13F4EE9-2EB9-4AD3-8B34-262170182729}" type="presParOf" srcId="{03C0B4D1-FB05-4864-8DD2-378897D36011}" destId="{38725985-8781-4C4E-99ED-A764A2D7F3BC}" srcOrd="1" destOrd="0" presId="urn:microsoft.com/office/officeart/2018/2/layout/IconLabelList"/>
    <dgm:cxn modelId="{15888813-8460-49DD-9A6C-2F3782A99F9F}" type="presParOf" srcId="{03C0B4D1-FB05-4864-8DD2-378897D36011}" destId="{D82069FD-8BC9-44D8-8B8E-23CCBB3226DB}" srcOrd="2" destOrd="0" presId="urn:microsoft.com/office/officeart/2018/2/layout/IconLabelList"/>
    <dgm:cxn modelId="{0589DD08-A5D4-4BB8-8FC8-44143AE02EA3}" type="presParOf" srcId="{34F2104B-7137-40CC-BE58-A8C5EB4DC1C0}" destId="{790CF00C-FE60-4619-9B61-530025B97ECF}" srcOrd="1" destOrd="0" presId="urn:microsoft.com/office/officeart/2018/2/layout/IconLabelList"/>
    <dgm:cxn modelId="{09447754-7B36-48C7-9C73-D8891C93A34F}" type="presParOf" srcId="{34F2104B-7137-40CC-BE58-A8C5EB4DC1C0}" destId="{9306A0BF-E7B3-4CF8-9689-5CEA90E35C20}" srcOrd="2" destOrd="0" presId="urn:microsoft.com/office/officeart/2018/2/layout/IconLabelList"/>
    <dgm:cxn modelId="{D69BFAE5-1D53-40A0-B384-C5261621ADDE}" type="presParOf" srcId="{9306A0BF-E7B3-4CF8-9689-5CEA90E35C20}" destId="{124B1244-ECC4-4EC9-ADEC-D7B98975C3A9}" srcOrd="0" destOrd="0" presId="urn:microsoft.com/office/officeart/2018/2/layout/IconLabelList"/>
    <dgm:cxn modelId="{1BF0C2B9-5A34-41F6-AEA1-5B51DE92CE4A}" type="presParOf" srcId="{9306A0BF-E7B3-4CF8-9689-5CEA90E35C20}" destId="{F14B0461-A467-448D-AD41-A20225682A84}" srcOrd="1" destOrd="0" presId="urn:microsoft.com/office/officeart/2018/2/layout/IconLabelList"/>
    <dgm:cxn modelId="{1CA8D6BB-1DCC-40AF-A648-3A216C8FF483}" type="presParOf" srcId="{9306A0BF-E7B3-4CF8-9689-5CEA90E35C20}" destId="{CAFEACE5-AC01-467A-9C7E-E163B6C1CE00}" srcOrd="2" destOrd="0" presId="urn:microsoft.com/office/officeart/2018/2/layout/IconLabelList"/>
    <dgm:cxn modelId="{303F08CE-9F18-492F-B57D-0CDCD7C568B9}" type="presParOf" srcId="{34F2104B-7137-40CC-BE58-A8C5EB4DC1C0}" destId="{DF230E8B-3FF3-42F0-99D0-1F638D2F28C0}" srcOrd="3" destOrd="0" presId="urn:microsoft.com/office/officeart/2018/2/layout/IconLabelList"/>
    <dgm:cxn modelId="{F547B100-D954-4D0D-AF1A-B11BC431ED82}" type="presParOf" srcId="{34F2104B-7137-40CC-BE58-A8C5EB4DC1C0}" destId="{C4DF9BB5-2AF7-4992-8480-120C9B711373}" srcOrd="4" destOrd="0" presId="urn:microsoft.com/office/officeart/2018/2/layout/IconLabelList"/>
    <dgm:cxn modelId="{136FDEEB-7A14-4945-8C1D-D4508A6AB438}" type="presParOf" srcId="{C4DF9BB5-2AF7-4992-8480-120C9B711373}" destId="{6A6B6DD3-D89E-435F-B962-3C9D658AF8BC}" srcOrd="0" destOrd="0" presId="urn:microsoft.com/office/officeart/2018/2/layout/IconLabelList"/>
    <dgm:cxn modelId="{88FEFE24-FF9F-4DFC-8896-9C81FDB7C863}" type="presParOf" srcId="{C4DF9BB5-2AF7-4992-8480-120C9B711373}" destId="{9DB527BD-ABF3-43F3-9EA1-8FE9BDCED43A}" srcOrd="1" destOrd="0" presId="urn:microsoft.com/office/officeart/2018/2/layout/IconLabelList"/>
    <dgm:cxn modelId="{69720998-4437-4469-8ECA-B21C7EC18791}" type="presParOf" srcId="{C4DF9BB5-2AF7-4992-8480-120C9B711373}" destId="{F0E9DF6D-AAE7-4D17-9146-BAA271FB635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7731B89-E30E-46EA-AE1C-1BE9751752A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CDEAC4-6357-4EBD-8138-3A49A6363D70}">
      <dgm:prSet/>
      <dgm:spPr/>
      <dgm:t>
        <a:bodyPr/>
        <a:lstStyle/>
        <a:p>
          <a:r>
            <a:rPr lang="en-GB"/>
            <a:t>Is parliament still supreme? </a:t>
          </a:r>
          <a:endParaRPr lang="en-US"/>
        </a:p>
      </dgm:t>
    </dgm:pt>
    <dgm:pt modelId="{4ECB40CF-8D72-4820-8FC8-83787496DA2E}" type="parTrans" cxnId="{1F9494D7-0B24-412E-AB99-2078098CE3DE}">
      <dgm:prSet/>
      <dgm:spPr/>
      <dgm:t>
        <a:bodyPr/>
        <a:lstStyle/>
        <a:p>
          <a:endParaRPr lang="en-US"/>
        </a:p>
      </dgm:t>
    </dgm:pt>
    <dgm:pt modelId="{6E7FD00D-0410-4F35-B885-1CA209D46B69}" type="sibTrans" cxnId="{1F9494D7-0B24-412E-AB99-2078098CE3DE}">
      <dgm:prSet/>
      <dgm:spPr/>
      <dgm:t>
        <a:bodyPr/>
        <a:lstStyle/>
        <a:p>
          <a:endParaRPr lang="en-US"/>
        </a:p>
      </dgm:t>
    </dgm:pt>
    <dgm:pt modelId="{11AFC65C-33A8-489D-ACE4-183C2AAC43E8}">
      <dgm:prSet/>
      <dgm:spPr/>
      <dgm:t>
        <a:bodyPr/>
        <a:lstStyle/>
        <a:p>
          <a:r>
            <a:rPr lang="en-GB"/>
            <a:t>Take all the information from the lecture and discuss in groups. </a:t>
          </a:r>
          <a:endParaRPr lang="en-US"/>
        </a:p>
      </dgm:t>
    </dgm:pt>
    <dgm:pt modelId="{4C76DBA8-77BE-44B0-85BD-84D282EEBB11}" type="parTrans" cxnId="{9D31AFF6-B50D-46A0-B215-44F64C49DDB7}">
      <dgm:prSet/>
      <dgm:spPr/>
      <dgm:t>
        <a:bodyPr/>
        <a:lstStyle/>
        <a:p>
          <a:endParaRPr lang="en-US"/>
        </a:p>
      </dgm:t>
    </dgm:pt>
    <dgm:pt modelId="{2B9AAABB-2006-41F2-A213-44DDED52EC08}" type="sibTrans" cxnId="{9D31AFF6-B50D-46A0-B215-44F64C49DDB7}">
      <dgm:prSet/>
      <dgm:spPr/>
      <dgm:t>
        <a:bodyPr/>
        <a:lstStyle/>
        <a:p>
          <a:endParaRPr lang="en-US"/>
        </a:p>
      </dgm:t>
    </dgm:pt>
    <dgm:pt modelId="{4F17DC1A-6562-4787-A045-9530A5193BC6}">
      <dgm:prSet/>
      <dgm:spPr/>
      <dgm:t>
        <a:bodyPr/>
        <a:lstStyle/>
        <a:p>
          <a:r>
            <a:rPr lang="en-GB"/>
            <a:t>Prepare to feedback. </a:t>
          </a:r>
          <a:endParaRPr lang="en-US"/>
        </a:p>
      </dgm:t>
    </dgm:pt>
    <dgm:pt modelId="{B4EFF4AA-EF8B-4BE5-8CD6-F3DBB215CCED}" type="parTrans" cxnId="{E1AB6D0D-B00F-4224-AFD1-47D8B98BCC38}">
      <dgm:prSet/>
      <dgm:spPr/>
      <dgm:t>
        <a:bodyPr/>
        <a:lstStyle/>
        <a:p>
          <a:endParaRPr lang="en-US"/>
        </a:p>
      </dgm:t>
    </dgm:pt>
    <dgm:pt modelId="{8D9E6C70-7C7D-4343-B94F-19304E2CFFB2}" type="sibTrans" cxnId="{E1AB6D0D-B00F-4224-AFD1-47D8B98BCC38}">
      <dgm:prSet/>
      <dgm:spPr/>
      <dgm:t>
        <a:bodyPr/>
        <a:lstStyle/>
        <a:p>
          <a:endParaRPr lang="en-US"/>
        </a:p>
      </dgm:t>
    </dgm:pt>
    <dgm:pt modelId="{903B11A7-5C6B-4654-9A62-8628166CA2B0}" type="pres">
      <dgm:prSet presAssocID="{F7731B89-E30E-46EA-AE1C-1BE9751752A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5C6A942-7892-43EA-90CE-6FD389D4ABFA}" type="pres">
      <dgm:prSet presAssocID="{69CDEAC4-6357-4EBD-8138-3A49A6363D70}" presName="hierRoot1" presStyleCnt="0"/>
      <dgm:spPr/>
    </dgm:pt>
    <dgm:pt modelId="{E7467D17-6AA7-490D-88F0-0D29CE26BABE}" type="pres">
      <dgm:prSet presAssocID="{69CDEAC4-6357-4EBD-8138-3A49A6363D70}" presName="composite" presStyleCnt="0"/>
      <dgm:spPr/>
    </dgm:pt>
    <dgm:pt modelId="{268CB825-10E1-48CD-9406-402E7B6FDC7A}" type="pres">
      <dgm:prSet presAssocID="{69CDEAC4-6357-4EBD-8138-3A49A6363D70}" presName="background" presStyleLbl="node0" presStyleIdx="0" presStyleCnt="3"/>
      <dgm:spPr/>
    </dgm:pt>
    <dgm:pt modelId="{AA2463F7-2717-4CF1-9AAF-51D6722E70C5}" type="pres">
      <dgm:prSet presAssocID="{69CDEAC4-6357-4EBD-8138-3A49A6363D70}" presName="text" presStyleLbl="fgAcc0" presStyleIdx="0" presStyleCnt="3">
        <dgm:presLayoutVars>
          <dgm:chPref val="3"/>
        </dgm:presLayoutVars>
      </dgm:prSet>
      <dgm:spPr/>
    </dgm:pt>
    <dgm:pt modelId="{22069E7B-41F8-44CE-8D28-8733D0FF46BF}" type="pres">
      <dgm:prSet presAssocID="{69CDEAC4-6357-4EBD-8138-3A49A6363D70}" presName="hierChild2" presStyleCnt="0"/>
      <dgm:spPr/>
    </dgm:pt>
    <dgm:pt modelId="{FC1F0F7C-8427-4253-AF05-02F2DD82D881}" type="pres">
      <dgm:prSet presAssocID="{11AFC65C-33A8-489D-ACE4-183C2AAC43E8}" presName="hierRoot1" presStyleCnt="0"/>
      <dgm:spPr/>
    </dgm:pt>
    <dgm:pt modelId="{11B664DD-EC36-4AF8-9C54-5473BD35A98B}" type="pres">
      <dgm:prSet presAssocID="{11AFC65C-33A8-489D-ACE4-183C2AAC43E8}" presName="composite" presStyleCnt="0"/>
      <dgm:spPr/>
    </dgm:pt>
    <dgm:pt modelId="{1B6F60B4-4DB5-4C71-8821-671C2B6B6517}" type="pres">
      <dgm:prSet presAssocID="{11AFC65C-33A8-489D-ACE4-183C2AAC43E8}" presName="background" presStyleLbl="node0" presStyleIdx="1" presStyleCnt="3"/>
      <dgm:spPr/>
    </dgm:pt>
    <dgm:pt modelId="{30EB6FAD-244F-4154-A41D-A56B670BF216}" type="pres">
      <dgm:prSet presAssocID="{11AFC65C-33A8-489D-ACE4-183C2AAC43E8}" presName="text" presStyleLbl="fgAcc0" presStyleIdx="1" presStyleCnt="3">
        <dgm:presLayoutVars>
          <dgm:chPref val="3"/>
        </dgm:presLayoutVars>
      </dgm:prSet>
      <dgm:spPr/>
    </dgm:pt>
    <dgm:pt modelId="{66E6D760-B25E-453A-BC9C-ADD6654370D3}" type="pres">
      <dgm:prSet presAssocID="{11AFC65C-33A8-489D-ACE4-183C2AAC43E8}" presName="hierChild2" presStyleCnt="0"/>
      <dgm:spPr/>
    </dgm:pt>
    <dgm:pt modelId="{4E0026F2-90E9-46A7-9AB9-71D8BD9D640D}" type="pres">
      <dgm:prSet presAssocID="{4F17DC1A-6562-4787-A045-9530A5193BC6}" presName="hierRoot1" presStyleCnt="0"/>
      <dgm:spPr/>
    </dgm:pt>
    <dgm:pt modelId="{6FB9451D-D07A-415B-9422-AAFB37987034}" type="pres">
      <dgm:prSet presAssocID="{4F17DC1A-6562-4787-A045-9530A5193BC6}" presName="composite" presStyleCnt="0"/>
      <dgm:spPr/>
    </dgm:pt>
    <dgm:pt modelId="{319A4E70-6574-460E-8276-A924CD58EF08}" type="pres">
      <dgm:prSet presAssocID="{4F17DC1A-6562-4787-A045-9530A5193BC6}" presName="background" presStyleLbl="node0" presStyleIdx="2" presStyleCnt="3"/>
      <dgm:spPr/>
    </dgm:pt>
    <dgm:pt modelId="{C0F0CAEE-14E0-4618-BBB8-228419B3AFD7}" type="pres">
      <dgm:prSet presAssocID="{4F17DC1A-6562-4787-A045-9530A5193BC6}" presName="text" presStyleLbl="fgAcc0" presStyleIdx="2" presStyleCnt="3">
        <dgm:presLayoutVars>
          <dgm:chPref val="3"/>
        </dgm:presLayoutVars>
      </dgm:prSet>
      <dgm:spPr/>
    </dgm:pt>
    <dgm:pt modelId="{EBB4DF7A-D1C4-49B5-B1F9-AB9D7BC0635A}" type="pres">
      <dgm:prSet presAssocID="{4F17DC1A-6562-4787-A045-9530A5193BC6}" presName="hierChild2" presStyleCnt="0"/>
      <dgm:spPr/>
    </dgm:pt>
  </dgm:ptLst>
  <dgm:cxnLst>
    <dgm:cxn modelId="{E1AB6D0D-B00F-4224-AFD1-47D8B98BCC38}" srcId="{F7731B89-E30E-46EA-AE1C-1BE9751752AA}" destId="{4F17DC1A-6562-4787-A045-9530A5193BC6}" srcOrd="2" destOrd="0" parTransId="{B4EFF4AA-EF8B-4BE5-8CD6-F3DBB215CCED}" sibTransId="{8D9E6C70-7C7D-4343-B94F-19304E2CFFB2}"/>
    <dgm:cxn modelId="{6B529D7A-7C10-43BD-B9B9-2703170A092E}" type="presOf" srcId="{11AFC65C-33A8-489D-ACE4-183C2AAC43E8}" destId="{30EB6FAD-244F-4154-A41D-A56B670BF216}" srcOrd="0" destOrd="0" presId="urn:microsoft.com/office/officeart/2005/8/layout/hierarchy1"/>
    <dgm:cxn modelId="{0FD3B797-304C-4E8E-9B68-24A92266B17B}" type="presOf" srcId="{F7731B89-E30E-46EA-AE1C-1BE9751752AA}" destId="{903B11A7-5C6B-4654-9A62-8628166CA2B0}" srcOrd="0" destOrd="0" presId="urn:microsoft.com/office/officeart/2005/8/layout/hierarchy1"/>
    <dgm:cxn modelId="{35AAE1AA-604F-4D01-84DF-E574064D751F}" type="presOf" srcId="{4F17DC1A-6562-4787-A045-9530A5193BC6}" destId="{C0F0CAEE-14E0-4618-BBB8-228419B3AFD7}" srcOrd="0" destOrd="0" presId="urn:microsoft.com/office/officeart/2005/8/layout/hierarchy1"/>
    <dgm:cxn modelId="{175EEBBE-95F4-4891-88D5-E9F203E9AE77}" type="presOf" srcId="{69CDEAC4-6357-4EBD-8138-3A49A6363D70}" destId="{AA2463F7-2717-4CF1-9AAF-51D6722E70C5}" srcOrd="0" destOrd="0" presId="urn:microsoft.com/office/officeart/2005/8/layout/hierarchy1"/>
    <dgm:cxn modelId="{1F9494D7-0B24-412E-AB99-2078098CE3DE}" srcId="{F7731B89-E30E-46EA-AE1C-1BE9751752AA}" destId="{69CDEAC4-6357-4EBD-8138-3A49A6363D70}" srcOrd="0" destOrd="0" parTransId="{4ECB40CF-8D72-4820-8FC8-83787496DA2E}" sibTransId="{6E7FD00D-0410-4F35-B885-1CA209D46B69}"/>
    <dgm:cxn modelId="{9D31AFF6-B50D-46A0-B215-44F64C49DDB7}" srcId="{F7731B89-E30E-46EA-AE1C-1BE9751752AA}" destId="{11AFC65C-33A8-489D-ACE4-183C2AAC43E8}" srcOrd="1" destOrd="0" parTransId="{4C76DBA8-77BE-44B0-85BD-84D282EEBB11}" sibTransId="{2B9AAABB-2006-41F2-A213-44DDED52EC08}"/>
    <dgm:cxn modelId="{4657AD18-BF08-4919-BCC1-4E2F669659EF}" type="presParOf" srcId="{903B11A7-5C6B-4654-9A62-8628166CA2B0}" destId="{E5C6A942-7892-43EA-90CE-6FD389D4ABFA}" srcOrd="0" destOrd="0" presId="urn:microsoft.com/office/officeart/2005/8/layout/hierarchy1"/>
    <dgm:cxn modelId="{E6D7D4D8-1399-4349-A033-D0AD067F864F}" type="presParOf" srcId="{E5C6A942-7892-43EA-90CE-6FD389D4ABFA}" destId="{E7467D17-6AA7-490D-88F0-0D29CE26BABE}" srcOrd="0" destOrd="0" presId="urn:microsoft.com/office/officeart/2005/8/layout/hierarchy1"/>
    <dgm:cxn modelId="{C9F7ED8F-6A31-47A4-A106-9A6027328CC7}" type="presParOf" srcId="{E7467D17-6AA7-490D-88F0-0D29CE26BABE}" destId="{268CB825-10E1-48CD-9406-402E7B6FDC7A}" srcOrd="0" destOrd="0" presId="urn:microsoft.com/office/officeart/2005/8/layout/hierarchy1"/>
    <dgm:cxn modelId="{E8149236-42AB-455F-AF25-58ECBED26A6C}" type="presParOf" srcId="{E7467D17-6AA7-490D-88F0-0D29CE26BABE}" destId="{AA2463F7-2717-4CF1-9AAF-51D6722E70C5}" srcOrd="1" destOrd="0" presId="urn:microsoft.com/office/officeart/2005/8/layout/hierarchy1"/>
    <dgm:cxn modelId="{98870AA2-D5C6-443A-8459-D2A7A6819E6A}" type="presParOf" srcId="{E5C6A942-7892-43EA-90CE-6FD389D4ABFA}" destId="{22069E7B-41F8-44CE-8D28-8733D0FF46BF}" srcOrd="1" destOrd="0" presId="urn:microsoft.com/office/officeart/2005/8/layout/hierarchy1"/>
    <dgm:cxn modelId="{339A030B-A103-438D-BA57-28BCE0465D5C}" type="presParOf" srcId="{903B11A7-5C6B-4654-9A62-8628166CA2B0}" destId="{FC1F0F7C-8427-4253-AF05-02F2DD82D881}" srcOrd="1" destOrd="0" presId="urn:microsoft.com/office/officeart/2005/8/layout/hierarchy1"/>
    <dgm:cxn modelId="{6045CC34-20F2-4C52-B229-8FE23458D241}" type="presParOf" srcId="{FC1F0F7C-8427-4253-AF05-02F2DD82D881}" destId="{11B664DD-EC36-4AF8-9C54-5473BD35A98B}" srcOrd="0" destOrd="0" presId="urn:microsoft.com/office/officeart/2005/8/layout/hierarchy1"/>
    <dgm:cxn modelId="{A4388BCA-58E8-41B3-96CC-17EB9AF702D7}" type="presParOf" srcId="{11B664DD-EC36-4AF8-9C54-5473BD35A98B}" destId="{1B6F60B4-4DB5-4C71-8821-671C2B6B6517}" srcOrd="0" destOrd="0" presId="urn:microsoft.com/office/officeart/2005/8/layout/hierarchy1"/>
    <dgm:cxn modelId="{BAC229F8-84FA-4176-B58C-0150D2330093}" type="presParOf" srcId="{11B664DD-EC36-4AF8-9C54-5473BD35A98B}" destId="{30EB6FAD-244F-4154-A41D-A56B670BF216}" srcOrd="1" destOrd="0" presId="urn:microsoft.com/office/officeart/2005/8/layout/hierarchy1"/>
    <dgm:cxn modelId="{75FCC70D-BB88-4E78-AEA1-6111C945DFE2}" type="presParOf" srcId="{FC1F0F7C-8427-4253-AF05-02F2DD82D881}" destId="{66E6D760-B25E-453A-BC9C-ADD6654370D3}" srcOrd="1" destOrd="0" presId="urn:microsoft.com/office/officeart/2005/8/layout/hierarchy1"/>
    <dgm:cxn modelId="{FF665E00-FEAE-453C-964D-5B2BF9D31172}" type="presParOf" srcId="{903B11A7-5C6B-4654-9A62-8628166CA2B0}" destId="{4E0026F2-90E9-46A7-9AB9-71D8BD9D640D}" srcOrd="2" destOrd="0" presId="urn:microsoft.com/office/officeart/2005/8/layout/hierarchy1"/>
    <dgm:cxn modelId="{51A4B3DB-D609-45FF-BA17-97F185DF678C}" type="presParOf" srcId="{4E0026F2-90E9-46A7-9AB9-71D8BD9D640D}" destId="{6FB9451D-D07A-415B-9422-AAFB37987034}" srcOrd="0" destOrd="0" presId="urn:microsoft.com/office/officeart/2005/8/layout/hierarchy1"/>
    <dgm:cxn modelId="{ECF3202B-F5B9-4200-8593-DADA45DB5CDA}" type="presParOf" srcId="{6FB9451D-D07A-415B-9422-AAFB37987034}" destId="{319A4E70-6574-460E-8276-A924CD58EF08}" srcOrd="0" destOrd="0" presId="urn:microsoft.com/office/officeart/2005/8/layout/hierarchy1"/>
    <dgm:cxn modelId="{A1937327-7B25-4E7C-8517-0BFF040962D8}" type="presParOf" srcId="{6FB9451D-D07A-415B-9422-AAFB37987034}" destId="{C0F0CAEE-14E0-4618-BBB8-228419B3AFD7}" srcOrd="1" destOrd="0" presId="urn:microsoft.com/office/officeart/2005/8/layout/hierarchy1"/>
    <dgm:cxn modelId="{19BE7F4B-2F57-40E8-8DCA-0F949DB85FF8}" type="presParOf" srcId="{4E0026F2-90E9-46A7-9AB9-71D8BD9D640D}" destId="{EBB4DF7A-D1C4-49B5-B1F9-AB9D7BC063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F3AD1ED-D921-4937-828D-82CFD8AADC6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FEF796-C653-48B0-9DA0-49EFC0CEE34D}">
      <dgm:prSet/>
      <dgm:spPr/>
      <dgm:t>
        <a:bodyPr/>
        <a:lstStyle/>
        <a:p>
          <a:r>
            <a:rPr lang="en-GB"/>
            <a:t>Government, Parliament and the judiciary. </a:t>
          </a:r>
          <a:endParaRPr lang="en-US"/>
        </a:p>
      </dgm:t>
    </dgm:pt>
    <dgm:pt modelId="{3B6C737F-E795-4109-84A1-25FC7CC5A0BB}" type="parTrans" cxnId="{85281F24-386D-4A44-A634-CA4C63B9F52F}">
      <dgm:prSet/>
      <dgm:spPr/>
      <dgm:t>
        <a:bodyPr/>
        <a:lstStyle/>
        <a:p>
          <a:endParaRPr lang="en-US"/>
        </a:p>
      </dgm:t>
    </dgm:pt>
    <dgm:pt modelId="{242245B8-E8F9-4D34-A6A4-F090819F06F4}" type="sibTrans" cxnId="{85281F24-386D-4A44-A634-CA4C63B9F52F}">
      <dgm:prSet/>
      <dgm:spPr/>
      <dgm:t>
        <a:bodyPr/>
        <a:lstStyle/>
        <a:p>
          <a:endParaRPr lang="en-US"/>
        </a:p>
      </dgm:t>
    </dgm:pt>
    <dgm:pt modelId="{81157C12-0E86-46B4-8693-3C38E883A723}">
      <dgm:prSet/>
      <dgm:spPr/>
      <dgm:t>
        <a:bodyPr/>
        <a:lstStyle/>
        <a:p>
          <a:r>
            <a:rPr lang="en-GB"/>
            <a:t>There need to be a clear separation between all. </a:t>
          </a:r>
          <a:endParaRPr lang="en-US"/>
        </a:p>
      </dgm:t>
    </dgm:pt>
    <dgm:pt modelId="{08750B3E-8A4B-4245-B6DD-EEE638C4D9B9}" type="parTrans" cxnId="{C2B6E4E7-323A-40CC-803E-7613E41ABA3D}">
      <dgm:prSet/>
      <dgm:spPr/>
      <dgm:t>
        <a:bodyPr/>
        <a:lstStyle/>
        <a:p>
          <a:endParaRPr lang="en-US"/>
        </a:p>
      </dgm:t>
    </dgm:pt>
    <dgm:pt modelId="{A1C7C912-9D91-4FE9-9CC6-B5A132ECA2FB}" type="sibTrans" cxnId="{C2B6E4E7-323A-40CC-803E-7613E41ABA3D}">
      <dgm:prSet/>
      <dgm:spPr/>
      <dgm:t>
        <a:bodyPr/>
        <a:lstStyle/>
        <a:p>
          <a:endParaRPr lang="en-US"/>
        </a:p>
      </dgm:t>
    </dgm:pt>
    <dgm:pt modelId="{AE75CAEA-E98D-4260-AED6-F6537117A494}">
      <dgm:prSet/>
      <dgm:spPr/>
      <dgm:t>
        <a:bodyPr/>
        <a:lstStyle/>
        <a:p>
          <a:r>
            <a:rPr lang="en-GB"/>
            <a:t>However, in the Uk we have a partial separation of powers. </a:t>
          </a:r>
          <a:endParaRPr lang="en-US"/>
        </a:p>
      </dgm:t>
    </dgm:pt>
    <dgm:pt modelId="{4DCA5EE2-9480-45CC-AA4B-65393C887F13}" type="parTrans" cxnId="{52FCAFD5-9346-48A0-AA59-C840C57DE476}">
      <dgm:prSet/>
      <dgm:spPr/>
      <dgm:t>
        <a:bodyPr/>
        <a:lstStyle/>
        <a:p>
          <a:endParaRPr lang="en-US"/>
        </a:p>
      </dgm:t>
    </dgm:pt>
    <dgm:pt modelId="{23A7993F-4F41-4AA3-AF73-7D46FF6148B4}" type="sibTrans" cxnId="{52FCAFD5-9346-48A0-AA59-C840C57DE476}">
      <dgm:prSet/>
      <dgm:spPr/>
      <dgm:t>
        <a:bodyPr/>
        <a:lstStyle/>
        <a:p>
          <a:endParaRPr lang="en-US"/>
        </a:p>
      </dgm:t>
    </dgm:pt>
    <dgm:pt modelId="{9872ACE9-604A-4792-91D6-B2D627D206AD}">
      <dgm:prSet/>
      <dgm:spPr/>
      <dgm:t>
        <a:bodyPr/>
        <a:lstStyle/>
        <a:p>
          <a:r>
            <a:rPr lang="en-GB"/>
            <a:t>Criticism?</a:t>
          </a:r>
          <a:endParaRPr lang="en-US"/>
        </a:p>
      </dgm:t>
    </dgm:pt>
    <dgm:pt modelId="{8FBD15C8-B6F7-448A-B35E-4BC76A7CC104}" type="parTrans" cxnId="{590E1039-13A6-4EBC-AA90-85856ADA9FFB}">
      <dgm:prSet/>
      <dgm:spPr/>
      <dgm:t>
        <a:bodyPr/>
        <a:lstStyle/>
        <a:p>
          <a:endParaRPr lang="en-US"/>
        </a:p>
      </dgm:t>
    </dgm:pt>
    <dgm:pt modelId="{D00F7C88-0AAA-4EED-9A7A-2AFAC0EA4C10}" type="sibTrans" cxnId="{590E1039-13A6-4EBC-AA90-85856ADA9FFB}">
      <dgm:prSet/>
      <dgm:spPr/>
      <dgm:t>
        <a:bodyPr/>
        <a:lstStyle/>
        <a:p>
          <a:endParaRPr lang="en-US"/>
        </a:p>
      </dgm:t>
    </dgm:pt>
    <dgm:pt modelId="{DA33133D-010A-43F8-8D12-2D4B57B79BF9}" type="pres">
      <dgm:prSet presAssocID="{1F3AD1ED-D921-4937-828D-82CFD8AADC66}" presName="outerComposite" presStyleCnt="0">
        <dgm:presLayoutVars>
          <dgm:chMax val="5"/>
          <dgm:dir/>
          <dgm:resizeHandles val="exact"/>
        </dgm:presLayoutVars>
      </dgm:prSet>
      <dgm:spPr/>
    </dgm:pt>
    <dgm:pt modelId="{FD8F68A4-EB4C-4B53-883C-24E94EEB9C41}" type="pres">
      <dgm:prSet presAssocID="{1F3AD1ED-D921-4937-828D-82CFD8AADC66}" presName="dummyMaxCanvas" presStyleCnt="0">
        <dgm:presLayoutVars/>
      </dgm:prSet>
      <dgm:spPr/>
    </dgm:pt>
    <dgm:pt modelId="{F0E54505-E4E5-4745-B91E-32DA076B644B}" type="pres">
      <dgm:prSet presAssocID="{1F3AD1ED-D921-4937-828D-82CFD8AADC66}" presName="FourNodes_1" presStyleLbl="node1" presStyleIdx="0" presStyleCnt="4">
        <dgm:presLayoutVars>
          <dgm:bulletEnabled val="1"/>
        </dgm:presLayoutVars>
      </dgm:prSet>
      <dgm:spPr/>
    </dgm:pt>
    <dgm:pt modelId="{235A285B-E784-4B1A-AD10-C1612D7BFBDF}" type="pres">
      <dgm:prSet presAssocID="{1F3AD1ED-D921-4937-828D-82CFD8AADC66}" presName="FourNodes_2" presStyleLbl="node1" presStyleIdx="1" presStyleCnt="4">
        <dgm:presLayoutVars>
          <dgm:bulletEnabled val="1"/>
        </dgm:presLayoutVars>
      </dgm:prSet>
      <dgm:spPr/>
    </dgm:pt>
    <dgm:pt modelId="{819F8F31-B2AD-476A-8956-ABCF0F2C1CE2}" type="pres">
      <dgm:prSet presAssocID="{1F3AD1ED-D921-4937-828D-82CFD8AADC66}" presName="FourNodes_3" presStyleLbl="node1" presStyleIdx="2" presStyleCnt="4">
        <dgm:presLayoutVars>
          <dgm:bulletEnabled val="1"/>
        </dgm:presLayoutVars>
      </dgm:prSet>
      <dgm:spPr/>
    </dgm:pt>
    <dgm:pt modelId="{359851D8-6960-48B1-B3A4-0499D55BBE3C}" type="pres">
      <dgm:prSet presAssocID="{1F3AD1ED-D921-4937-828D-82CFD8AADC66}" presName="FourNodes_4" presStyleLbl="node1" presStyleIdx="3" presStyleCnt="4">
        <dgm:presLayoutVars>
          <dgm:bulletEnabled val="1"/>
        </dgm:presLayoutVars>
      </dgm:prSet>
      <dgm:spPr/>
    </dgm:pt>
    <dgm:pt modelId="{D1ACDC40-DAF1-4572-83AC-D8A76920166E}" type="pres">
      <dgm:prSet presAssocID="{1F3AD1ED-D921-4937-828D-82CFD8AADC66}" presName="FourConn_1-2" presStyleLbl="fgAccFollowNode1" presStyleIdx="0" presStyleCnt="3">
        <dgm:presLayoutVars>
          <dgm:bulletEnabled val="1"/>
        </dgm:presLayoutVars>
      </dgm:prSet>
      <dgm:spPr/>
    </dgm:pt>
    <dgm:pt modelId="{4F8F9161-E5FC-4601-9549-9AA153495FD5}" type="pres">
      <dgm:prSet presAssocID="{1F3AD1ED-D921-4937-828D-82CFD8AADC66}" presName="FourConn_2-3" presStyleLbl="fgAccFollowNode1" presStyleIdx="1" presStyleCnt="3">
        <dgm:presLayoutVars>
          <dgm:bulletEnabled val="1"/>
        </dgm:presLayoutVars>
      </dgm:prSet>
      <dgm:spPr/>
    </dgm:pt>
    <dgm:pt modelId="{ADA6F652-0909-455F-B71A-1928E0AF6ABC}" type="pres">
      <dgm:prSet presAssocID="{1F3AD1ED-D921-4937-828D-82CFD8AADC66}" presName="FourConn_3-4" presStyleLbl="fgAccFollowNode1" presStyleIdx="2" presStyleCnt="3">
        <dgm:presLayoutVars>
          <dgm:bulletEnabled val="1"/>
        </dgm:presLayoutVars>
      </dgm:prSet>
      <dgm:spPr/>
    </dgm:pt>
    <dgm:pt modelId="{55DCF6A1-E002-42E2-BE46-51A287E63398}" type="pres">
      <dgm:prSet presAssocID="{1F3AD1ED-D921-4937-828D-82CFD8AADC66}" presName="FourNodes_1_text" presStyleLbl="node1" presStyleIdx="3" presStyleCnt="4">
        <dgm:presLayoutVars>
          <dgm:bulletEnabled val="1"/>
        </dgm:presLayoutVars>
      </dgm:prSet>
      <dgm:spPr/>
    </dgm:pt>
    <dgm:pt modelId="{60A2B95E-1E16-46C5-A481-6156ECD1DB39}" type="pres">
      <dgm:prSet presAssocID="{1F3AD1ED-D921-4937-828D-82CFD8AADC66}" presName="FourNodes_2_text" presStyleLbl="node1" presStyleIdx="3" presStyleCnt="4">
        <dgm:presLayoutVars>
          <dgm:bulletEnabled val="1"/>
        </dgm:presLayoutVars>
      </dgm:prSet>
      <dgm:spPr/>
    </dgm:pt>
    <dgm:pt modelId="{0652096D-D9DE-4F8E-BC9C-F671D97FCD93}" type="pres">
      <dgm:prSet presAssocID="{1F3AD1ED-D921-4937-828D-82CFD8AADC66}" presName="FourNodes_3_text" presStyleLbl="node1" presStyleIdx="3" presStyleCnt="4">
        <dgm:presLayoutVars>
          <dgm:bulletEnabled val="1"/>
        </dgm:presLayoutVars>
      </dgm:prSet>
      <dgm:spPr/>
    </dgm:pt>
    <dgm:pt modelId="{5B5B5B64-FE59-4DC6-B9A5-635160480D4D}" type="pres">
      <dgm:prSet presAssocID="{1F3AD1ED-D921-4937-828D-82CFD8AADC6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4F95005-FA79-42DD-8A73-D78385B24278}" type="presOf" srcId="{1CFEF796-C653-48B0-9DA0-49EFC0CEE34D}" destId="{55DCF6A1-E002-42E2-BE46-51A287E63398}" srcOrd="1" destOrd="0" presId="urn:microsoft.com/office/officeart/2005/8/layout/vProcess5"/>
    <dgm:cxn modelId="{85281F24-386D-4A44-A634-CA4C63B9F52F}" srcId="{1F3AD1ED-D921-4937-828D-82CFD8AADC66}" destId="{1CFEF796-C653-48B0-9DA0-49EFC0CEE34D}" srcOrd="0" destOrd="0" parTransId="{3B6C737F-E795-4109-84A1-25FC7CC5A0BB}" sibTransId="{242245B8-E8F9-4D34-A6A4-F090819F06F4}"/>
    <dgm:cxn modelId="{89BF1A27-CBA2-475C-ADCA-9F6A93F0EB56}" type="presOf" srcId="{AE75CAEA-E98D-4260-AED6-F6537117A494}" destId="{0652096D-D9DE-4F8E-BC9C-F671D97FCD93}" srcOrd="1" destOrd="0" presId="urn:microsoft.com/office/officeart/2005/8/layout/vProcess5"/>
    <dgm:cxn modelId="{590E1039-13A6-4EBC-AA90-85856ADA9FFB}" srcId="{1F3AD1ED-D921-4937-828D-82CFD8AADC66}" destId="{9872ACE9-604A-4792-91D6-B2D627D206AD}" srcOrd="3" destOrd="0" parTransId="{8FBD15C8-B6F7-448A-B35E-4BC76A7CC104}" sibTransId="{D00F7C88-0AAA-4EED-9A7A-2AFAC0EA4C10}"/>
    <dgm:cxn modelId="{5C24913B-5F80-434B-9060-B63F0D3EBCAC}" type="presOf" srcId="{81157C12-0E86-46B4-8693-3C38E883A723}" destId="{60A2B95E-1E16-46C5-A481-6156ECD1DB39}" srcOrd="1" destOrd="0" presId="urn:microsoft.com/office/officeart/2005/8/layout/vProcess5"/>
    <dgm:cxn modelId="{250A796C-135E-4C7F-A95F-111BBC2047A1}" type="presOf" srcId="{1CFEF796-C653-48B0-9DA0-49EFC0CEE34D}" destId="{F0E54505-E4E5-4745-B91E-32DA076B644B}" srcOrd="0" destOrd="0" presId="urn:microsoft.com/office/officeart/2005/8/layout/vProcess5"/>
    <dgm:cxn modelId="{E504C36C-4D51-455A-AD64-B062296826A5}" type="presOf" srcId="{242245B8-E8F9-4D34-A6A4-F090819F06F4}" destId="{D1ACDC40-DAF1-4572-83AC-D8A76920166E}" srcOrd="0" destOrd="0" presId="urn:microsoft.com/office/officeart/2005/8/layout/vProcess5"/>
    <dgm:cxn modelId="{25522F74-964A-4AB8-A5FE-54379004E24B}" type="presOf" srcId="{A1C7C912-9D91-4FE9-9CC6-B5A132ECA2FB}" destId="{4F8F9161-E5FC-4601-9549-9AA153495FD5}" srcOrd="0" destOrd="0" presId="urn:microsoft.com/office/officeart/2005/8/layout/vProcess5"/>
    <dgm:cxn modelId="{548D4A7B-C938-4C2F-8E24-0DF8D7269318}" type="presOf" srcId="{9872ACE9-604A-4792-91D6-B2D627D206AD}" destId="{359851D8-6960-48B1-B3A4-0499D55BBE3C}" srcOrd="0" destOrd="0" presId="urn:microsoft.com/office/officeart/2005/8/layout/vProcess5"/>
    <dgm:cxn modelId="{55CB89AF-AF65-44FB-A1F9-4F96A3B6810C}" type="presOf" srcId="{9872ACE9-604A-4792-91D6-B2D627D206AD}" destId="{5B5B5B64-FE59-4DC6-B9A5-635160480D4D}" srcOrd="1" destOrd="0" presId="urn:microsoft.com/office/officeart/2005/8/layout/vProcess5"/>
    <dgm:cxn modelId="{9509CBBA-53BC-4AC3-8FDB-64B92D2177CB}" type="presOf" srcId="{1F3AD1ED-D921-4937-828D-82CFD8AADC66}" destId="{DA33133D-010A-43F8-8D12-2D4B57B79BF9}" srcOrd="0" destOrd="0" presId="urn:microsoft.com/office/officeart/2005/8/layout/vProcess5"/>
    <dgm:cxn modelId="{F13100C3-DA64-4F15-8E81-410058892BA4}" type="presOf" srcId="{AE75CAEA-E98D-4260-AED6-F6537117A494}" destId="{819F8F31-B2AD-476A-8956-ABCF0F2C1CE2}" srcOrd="0" destOrd="0" presId="urn:microsoft.com/office/officeart/2005/8/layout/vProcess5"/>
    <dgm:cxn modelId="{52FCAFD5-9346-48A0-AA59-C840C57DE476}" srcId="{1F3AD1ED-D921-4937-828D-82CFD8AADC66}" destId="{AE75CAEA-E98D-4260-AED6-F6537117A494}" srcOrd="2" destOrd="0" parTransId="{4DCA5EE2-9480-45CC-AA4B-65393C887F13}" sibTransId="{23A7993F-4F41-4AA3-AF73-7D46FF6148B4}"/>
    <dgm:cxn modelId="{5BEBE5D7-B3F4-4E26-B6AC-D78339583961}" type="presOf" srcId="{23A7993F-4F41-4AA3-AF73-7D46FF6148B4}" destId="{ADA6F652-0909-455F-B71A-1928E0AF6ABC}" srcOrd="0" destOrd="0" presId="urn:microsoft.com/office/officeart/2005/8/layout/vProcess5"/>
    <dgm:cxn modelId="{C2B6E4E7-323A-40CC-803E-7613E41ABA3D}" srcId="{1F3AD1ED-D921-4937-828D-82CFD8AADC66}" destId="{81157C12-0E86-46B4-8693-3C38E883A723}" srcOrd="1" destOrd="0" parTransId="{08750B3E-8A4B-4245-B6DD-EEE638C4D9B9}" sibTransId="{A1C7C912-9D91-4FE9-9CC6-B5A132ECA2FB}"/>
    <dgm:cxn modelId="{6EA1D2E8-B37A-493D-8621-3E7109FAA1D2}" type="presOf" srcId="{81157C12-0E86-46B4-8693-3C38E883A723}" destId="{235A285B-E784-4B1A-AD10-C1612D7BFBDF}" srcOrd="0" destOrd="0" presId="urn:microsoft.com/office/officeart/2005/8/layout/vProcess5"/>
    <dgm:cxn modelId="{0AB53A21-A914-4F3E-AC88-B666F8727E6A}" type="presParOf" srcId="{DA33133D-010A-43F8-8D12-2D4B57B79BF9}" destId="{FD8F68A4-EB4C-4B53-883C-24E94EEB9C41}" srcOrd="0" destOrd="0" presId="urn:microsoft.com/office/officeart/2005/8/layout/vProcess5"/>
    <dgm:cxn modelId="{EDA809A7-42D1-48AC-81D8-CD5D6FD9AF01}" type="presParOf" srcId="{DA33133D-010A-43F8-8D12-2D4B57B79BF9}" destId="{F0E54505-E4E5-4745-B91E-32DA076B644B}" srcOrd="1" destOrd="0" presId="urn:microsoft.com/office/officeart/2005/8/layout/vProcess5"/>
    <dgm:cxn modelId="{96C7C700-A2DF-4327-A6E1-FAB45D6C4DDA}" type="presParOf" srcId="{DA33133D-010A-43F8-8D12-2D4B57B79BF9}" destId="{235A285B-E784-4B1A-AD10-C1612D7BFBDF}" srcOrd="2" destOrd="0" presId="urn:microsoft.com/office/officeart/2005/8/layout/vProcess5"/>
    <dgm:cxn modelId="{25FA1765-69DB-4284-9E8B-AC0C18AAA3A9}" type="presParOf" srcId="{DA33133D-010A-43F8-8D12-2D4B57B79BF9}" destId="{819F8F31-B2AD-476A-8956-ABCF0F2C1CE2}" srcOrd="3" destOrd="0" presId="urn:microsoft.com/office/officeart/2005/8/layout/vProcess5"/>
    <dgm:cxn modelId="{E92D6E31-8F31-4DB8-A006-7B53B0A21323}" type="presParOf" srcId="{DA33133D-010A-43F8-8D12-2D4B57B79BF9}" destId="{359851D8-6960-48B1-B3A4-0499D55BBE3C}" srcOrd="4" destOrd="0" presId="urn:microsoft.com/office/officeart/2005/8/layout/vProcess5"/>
    <dgm:cxn modelId="{9DC7239F-082D-42B6-8D17-8BD293EE787E}" type="presParOf" srcId="{DA33133D-010A-43F8-8D12-2D4B57B79BF9}" destId="{D1ACDC40-DAF1-4572-83AC-D8A76920166E}" srcOrd="5" destOrd="0" presId="urn:microsoft.com/office/officeart/2005/8/layout/vProcess5"/>
    <dgm:cxn modelId="{B4F7ABEC-E1D3-48CE-AF82-9CF74B0069AE}" type="presParOf" srcId="{DA33133D-010A-43F8-8D12-2D4B57B79BF9}" destId="{4F8F9161-E5FC-4601-9549-9AA153495FD5}" srcOrd="6" destOrd="0" presId="urn:microsoft.com/office/officeart/2005/8/layout/vProcess5"/>
    <dgm:cxn modelId="{88A96DF8-7F3F-45C9-91DE-D825E96A9D24}" type="presParOf" srcId="{DA33133D-010A-43F8-8D12-2D4B57B79BF9}" destId="{ADA6F652-0909-455F-B71A-1928E0AF6ABC}" srcOrd="7" destOrd="0" presId="urn:microsoft.com/office/officeart/2005/8/layout/vProcess5"/>
    <dgm:cxn modelId="{C6C08802-2636-4C54-9283-1D1546BB27A3}" type="presParOf" srcId="{DA33133D-010A-43F8-8D12-2D4B57B79BF9}" destId="{55DCF6A1-E002-42E2-BE46-51A287E63398}" srcOrd="8" destOrd="0" presId="urn:microsoft.com/office/officeart/2005/8/layout/vProcess5"/>
    <dgm:cxn modelId="{2E612DDB-F461-42B1-B52F-A62D99FB9534}" type="presParOf" srcId="{DA33133D-010A-43F8-8D12-2D4B57B79BF9}" destId="{60A2B95E-1E16-46C5-A481-6156ECD1DB39}" srcOrd="9" destOrd="0" presId="urn:microsoft.com/office/officeart/2005/8/layout/vProcess5"/>
    <dgm:cxn modelId="{3582CAF4-A91A-43EF-BDE9-D15F7A4B4F85}" type="presParOf" srcId="{DA33133D-010A-43F8-8D12-2D4B57B79BF9}" destId="{0652096D-D9DE-4F8E-BC9C-F671D97FCD93}" srcOrd="10" destOrd="0" presId="urn:microsoft.com/office/officeart/2005/8/layout/vProcess5"/>
    <dgm:cxn modelId="{D64A6DFE-CA76-4D0D-8071-A5D6F3A2B642}" type="presParOf" srcId="{DA33133D-010A-43F8-8D12-2D4B57B79BF9}" destId="{5B5B5B64-FE59-4DC6-B9A5-635160480D4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94C283E-50E2-4C47-B667-374C11AA3C9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91B876-52EB-4F43-86A1-A228F4D53CFF}">
      <dgm:prSet/>
      <dgm:spPr/>
      <dgm:t>
        <a:bodyPr/>
        <a:lstStyle/>
        <a:p>
          <a:r>
            <a:rPr lang="en-GB"/>
            <a:t>Uk Constitution. </a:t>
          </a:r>
          <a:endParaRPr lang="en-US"/>
        </a:p>
      </dgm:t>
    </dgm:pt>
    <dgm:pt modelId="{F5859519-B0B7-4577-85D1-9259BB174326}" type="parTrans" cxnId="{4CE0F39B-8C9D-4A5C-9C71-BD3BA85D07D5}">
      <dgm:prSet/>
      <dgm:spPr/>
      <dgm:t>
        <a:bodyPr/>
        <a:lstStyle/>
        <a:p>
          <a:endParaRPr lang="en-US"/>
        </a:p>
      </dgm:t>
    </dgm:pt>
    <dgm:pt modelId="{A47FD345-B20E-4286-92DB-5273B19C1BE7}" type="sibTrans" cxnId="{4CE0F39B-8C9D-4A5C-9C71-BD3BA85D07D5}">
      <dgm:prSet/>
      <dgm:spPr/>
      <dgm:t>
        <a:bodyPr/>
        <a:lstStyle/>
        <a:p>
          <a:endParaRPr lang="en-US"/>
        </a:p>
      </dgm:t>
    </dgm:pt>
    <dgm:pt modelId="{4F194665-705D-49A9-A8EA-06E065FFEF85}">
      <dgm:prSet/>
      <dgm:spPr/>
      <dgm:t>
        <a:bodyPr/>
        <a:lstStyle/>
        <a:p>
          <a:r>
            <a:rPr lang="en-GB"/>
            <a:t>Unwritten and Uncodified. </a:t>
          </a:r>
          <a:endParaRPr lang="en-US"/>
        </a:p>
      </dgm:t>
    </dgm:pt>
    <dgm:pt modelId="{0A12DC8C-2951-4CB1-9C0B-918845C3D0E9}" type="parTrans" cxnId="{D40BF158-BD99-4F9A-8A10-AF71A34F7520}">
      <dgm:prSet/>
      <dgm:spPr/>
      <dgm:t>
        <a:bodyPr/>
        <a:lstStyle/>
        <a:p>
          <a:endParaRPr lang="en-US"/>
        </a:p>
      </dgm:t>
    </dgm:pt>
    <dgm:pt modelId="{D294815B-68CF-4534-8EE5-8AA49A25E428}" type="sibTrans" cxnId="{D40BF158-BD99-4F9A-8A10-AF71A34F7520}">
      <dgm:prSet/>
      <dgm:spPr/>
      <dgm:t>
        <a:bodyPr/>
        <a:lstStyle/>
        <a:p>
          <a:endParaRPr lang="en-US"/>
        </a:p>
      </dgm:t>
    </dgm:pt>
    <dgm:pt modelId="{72B6B4AE-F527-477E-929A-61AEB1F17FC1}">
      <dgm:prSet/>
      <dgm:spPr/>
      <dgm:t>
        <a:bodyPr/>
        <a:lstStyle/>
        <a:p>
          <a:r>
            <a:rPr lang="en-GB"/>
            <a:t>Different in different countries. </a:t>
          </a:r>
          <a:endParaRPr lang="en-US"/>
        </a:p>
      </dgm:t>
    </dgm:pt>
    <dgm:pt modelId="{6123557B-1CCB-4B2C-BD98-66FAB76259A8}" type="parTrans" cxnId="{4E7B754E-85BB-4256-A6AC-07862A2DC0DC}">
      <dgm:prSet/>
      <dgm:spPr/>
      <dgm:t>
        <a:bodyPr/>
        <a:lstStyle/>
        <a:p>
          <a:endParaRPr lang="en-US"/>
        </a:p>
      </dgm:t>
    </dgm:pt>
    <dgm:pt modelId="{14E1163B-CADD-437F-8999-DAED79AF981D}" type="sibTrans" cxnId="{4E7B754E-85BB-4256-A6AC-07862A2DC0DC}">
      <dgm:prSet/>
      <dgm:spPr/>
      <dgm:t>
        <a:bodyPr/>
        <a:lstStyle/>
        <a:p>
          <a:endParaRPr lang="en-US"/>
        </a:p>
      </dgm:t>
    </dgm:pt>
    <dgm:pt modelId="{67582EFF-B698-4023-8202-941729273C91}">
      <dgm:prSet/>
      <dgm:spPr/>
      <dgm:t>
        <a:bodyPr/>
        <a:lstStyle/>
        <a:p>
          <a:r>
            <a:rPr lang="en-GB" dirty="0"/>
            <a:t>Rule of law. </a:t>
          </a:r>
          <a:endParaRPr lang="en-US" dirty="0"/>
        </a:p>
      </dgm:t>
    </dgm:pt>
    <dgm:pt modelId="{7C5CB9C0-D83B-4CE9-88E2-D1C82A9F71A8}" type="parTrans" cxnId="{ADFE2D99-D1A9-416C-8807-092BE2DDBB6A}">
      <dgm:prSet/>
      <dgm:spPr/>
      <dgm:t>
        <a:bodyPr/>
        <a:lstStyle/>
        <a:p>
          <a:endParaRPr lang="en-US"/>
        </a:p>
      </dgm:t>
    </dgm:pt>
    <dgm:pt modelId="{C824EE5E-A9F0-4886-B438-41D1EDA0DA08}" type="sibTrans" cxnId="{ADFE2D99-D1A9-416C-8807-092BE2DDBB6A}">
      <dgm:prSet/>
      <dgm:spPr/>
      <dgm:t>
        <a:bodyPr/>
        <a:lstStyle/>
        <a:p>
          <a:endParaRPr lang="en-US"/>
        </a:p>
      </dgm:t>
    </dgm:pt>
    <dgm:pt modelId="{CB751ADA-38DF-46CB-BB96-DF24BD129726}">
      <dgm:prSet/>
      <dgm:spPr/>
      <dgm:t>
        <a:bodyPr/>
        <a:lstStyle/>
        <a:p>
          <a:r>
            <a:rPr lang="en-US" dirty="0"/>
            <a:t>2</a:t>
          </a:r>
          <a:r>
            <a:rPr lang="en-US" baseline="0" dirty="0"/>
            <a:t> other key principles of the Constitution.</a:t>
          </a:r>
          <a:endParaRPr lang="en-US" dirty="0"/>
        </a:p>
      </dgm:t>
    </dgm:pt>
    <dgm:pt modelId="{DEBD095D-80A0-40F6-B21E-BE232F6593AE}" type="parTrans" cxnId="{47F2368C-1FA8-4B90-B3FD-465C242730CB}">
      <dgm:prSet/>
      <dgm:spPr/>
      <dgm:t>
        <a:bodyPr/>
        <a:lstStyle/>
        <a:p>
          <a:endParaRPr lang="en-US"/>
        </a:p>
      </dgm:t>
    </dgm:pt>
    <dgm:pt modelId="{A8101F85-2B68-4BBF-AF9E-9F5D3C044E2D}" type="sibTrans" cxnId="{47F2368C-1FA8-4B90-B3FD-465C242730CB}">
      <dgm:prSet/>
      <dgm:spPr/>
      <dgm:t>
        <a:bodyPr/>
        <a:lstStyle/>
        <a:p>
          <a:endParaRPr lang="en-US"/>
        </a:p>
      </dgm:t>
    </dgm:pt>
    <dgm:pt modelId="{75C81CE1-92C1-4795-AD85-5CFF4E393F31}" type="pres">
      <dgm:prSet presAssocID="{294C283E-50E2-4C47-B667-374C11AA3C92}" presName="vert0" presStyleCnt="0">
        <dgm:presLayoutVars>
          <dgm:dir/>
          <dgm:animOne val="branch"/>
          <dgm:animLvl val="lvl"/>
        </dgm:presLayoutVars>
      </dgm:prSet>
      <dgm:spPr/>
    </dgm:pt>
    <dgm:pt modelId="{D7993E44-4354-499B-BA60-5ECBD93F1EF6}" type="pres">
      <dgm:prSet presAssocID="{3991B876-52EB-4F43-86A1-A228F4D53CFF}" presName="thickLine" presStyleLbl="alignNode1" presStyleIdx="0" presStyleCnt="5"/>
      <dgm:spPr/>
    </dgm:pt>
    <dgm:pt modelId="{3FB82370-0EDC-402D-92BB-358BD2DBC328}" type="pres">
      <dgm:prSet presAssocID="{3991B876-52EB-4F43-86A1-A228F4D53CFF}" presName="horz1" presStyleCnt="0"/>
      <dgm:spPr/>
    </dgm:pt>
    <dgm:pt modelId="{B7200242-FBF2-482A-ACAC-55A84ECAD184}" type="pres">
      <dgm:prSet presAssocID="{3991B876-52EB-4F43-86A1-A228F4D53CFF}" presName="tx1" presStyleLbl="revTx" presStyleIdx="0" presStyleCnt="5"/>
      <dgm:spPr/>
    </dgm:pt>
    <dgm:pt modelId="{0FFD2B0D-BDB6-4BD4-8828-04C3B8F43F3D}" type="pres">
      <dgm:prSet presAssocID="{3991B876-52EB-4F43-86A1-A228F4D53CFF}" presName="vert1" presStyleCnt="0"/>
      <dgm:spPr/>
    </dgm:pt>
    <dgm:pt modelId="{026189DF-D160-48E6-AB3E-1AC2E74E0CA4}" type="pres">
      <dgm:prSet presAssocID="{4F194665-705D-49A9-A8EA-06E065FFEF85}" presName="thickLine" presStyleLbl="alignNode1" presStyleIdx="1" presStyleCnt="5"/>
      <dgm:spPr/>
    </dgm:pt>
    <dgm:pt modelId="{F433BD14-9248-4DC0-AD08-6E592220E15C}" type="pres">
      <dgm:prSet presAssocID="{4F194665-705D-49A9-A8EA-06E065FFEF85}" presName="horz1" presStyleCnt="0"/>
      <dgm:spPr/>
    </dgm:pt>
    <dgm:pt modelId="{C75368DB-7FC3-4557-83D4-DEBED1E9F114}" type="pres">
      <dgm:prSet presAssocID="{4F194665-705D-49A9-A8EA-06E065FFEF85}" presName="tx1" presStyleLbl="revTx" presStyleIdx="1" presStyleCnt="5"/>
      <dgm:spPr/>
    </dgm:pt>
    <dgm:pt modelId="{2FC9D759-9532-42CC-8604-ABE2C1004744}" type="pres">
      <dgm:prSet presAssocID="{4F194665-705D-49A9-A8EA-06E065FFEF85}" presName="vert1" presStyleCnt="0"/>
      <dgm:spPr/>
    </dgm:pt>
    <dgm:pt modelId="{4DCCF695-C75B-4F6C-872C-25D527A741DB}" type="pres">
      <dgm:prSet presAssocID="{72B6B4AE-F527-477E-929A-61AEB1F17FC1}" presName="thickLine" presStyleLbl="alignNode1" presStyleIdx="2" presStyleCnt="5"/>
      <dgm:spPr/>
    </dgm:pt>
    <dgm:pt modelId="{E04666C6-6FF0-4D3E-9B78-1E5D44A6FA65}" type="pres">
      <dgm:prSet presAssocID="{72B6B4AE-F527-477E-929A-61AEB1F17FC1}" presName="horz1" presStyleCnt="0"/>
      <dgm:spPr/>
    </dgm:pt>
    <dgm:pt modelId="{AD685CBE-2F65-47DB-BA60-45C8357D5801}" type="pres">
      <dgm:prSet presAssocID="{72B6B4AE-F527-477E-929A-61AEB1F17FC1}" presName="tx1" presStyleLbl="revTx" presStyleIdx="2" presStyleCnt="5"/>
      <dgm:spPr/>
    </dgm:pt>
    <dgm:pt modelId="{4EAF77F4-F3E7-43FE-8F7C-1DD572B13CC3}" type="pres">
      <dgm:prSet presAssocID="{72B6B4AE-F527-477E-929A-61AEB1F17FC1}" presName="vert1" presStyleCnt="0"/>
      <dgm:spPr/>
    </dgm:pt>
    <dgm:pt modelId="{0C48F043-1719-4496-B38B-A88A7DB4D5DB}" type="pres">
      <dgm:prSet presAssocID="{67582EFF-B698-4023-8202-941729273C91}" presName="thickLine" presStyleLbl="alignNode1" presStyleIdx="3" presStyleCnt="5"/>
      <dgm:spPr/>
    </dgm:pt>
    <dgm:pt modelId="{8B578275-2EB7-4A94-91E9-6BAFFA02D082}" type="pres">
      <dgm:prSet presAssocID="{67582EFF-B698-4023-8202-941729273C91}" presName="horz1" presStyleCnt="0"/>
      <dgm:spPr/>
    </dgm:pt>
    <dgm:pt modelId="{987BBD91-204C-407D-BFA1-552ED5485355}" type="pres">
      <dgm:prSet presAssocID="{67582EFF-B698-4023-8202-941729273C91}" presName="tx1" presStyleLbl="revTx" presStyleIdx="3" presStyleCnt="5"/>
      <dgm:spPr/>
    </dgm:pt>
    <dgm:pt modelId="{BB049F14-5912-4E94-A8A3-B053A87FC8DA}" type="pres">
      <dgm:prSet presAssocID="{67582EFF-B698-4023-8202-941729273C91}" presName="vert1" presStyleCnt="0"/>
      <dgm:spPr/>
    </dgm:pt>
    <dgm:pt modelId="{B567E20C-4EA1-4D3C-8E13-896962D51023}" type="pres">
      <dgm:prSet presAssocID="{CB751ADA-38DF-46CB-BB96-DF24BD129726}" presName="thickLine" presStyleLbl="alignNode1" presStyleIdx="4" presStyleCnt="5"/>
      <dgm:spPr/>
    </dgm:pt>
    <dgm:pt modelId="{4E0AA9A4-E934-493B-9E3C-A75FA833FA85}" type="pres">
      <dgm:prSet presAssocID="{CB751ADA-38DF-46CB-BB96-DF24BD129726}" presName="horz1" presStyleCnt="0"/>
      <dgm:spPr/>
    </dgm:pt>
    <dgm:pt modelId="{C960C553-0F93-49BC-AA17-4EEE4B2268D4}" type="pres">
      <dgm:prSet presAssocID="{CB751ADA-38DF-46CB-BB96-DF24BD129726}" presName="tx1" presStyleLbl="revTx" presStyleIdx="4" presStyleCnt="5"/>
      <dgm:spPr/>
    </dgm:pt>
    <dgm:pt modelId="{F59045BE-5A7E-4016-8D90-DA1BC408DCCC}" type="pres">
      <dgm:prSet presAssocID="{CB751ADA-38DF-46CB-BB96-DF24BD129726}" presName="vert1" presStyleCnt="0"/>
      <dgm:spPr/>
    </dgm:pt>
  </dgm:ptLst>
  <dgm:cxnLst>
    <dgm:cxn modelId="{4DC2F301-64E6-4D18-9ECE-D5FE31A93583}" type="presOf" srcId="{4F194665-705D-49A9-A8EA-06E065FFEF85}" destId="{C75368DB-7FC3-4557-83D4-DEBED1E9F114}" srcOrd="0" destOrd="0" presId="urn:microsoft.com/office/officeart/2008/layout/LinedList"/>
    <dgm:cxn modelId="{E401F318-E667-4C34-98E8-2685D6B2F171}" type="presOf" srcId="{3991B876-52EB-4F43-86A1-A228F4D53CFF}" destId="{B7200242-FBF2-482A-ACAC-55A84ECAD184}" srcOrd="0" destOrd="0" presId="urn:microsoft.com/office/officeart/2008/layout/LinedList"/>
    <dgm:cxn modelId="{4E7B754E-85BB-4256-A6AC-07862A2DC0DC}" srcId="{294C283E-50E2-4C47-B667-374C11AA3C92}" destId="{72B6B4AE-F527-477E-929A-61AEB1F17FC1}" srcOrd="2" destOrd="0" parTransId="{6123557B-1CCB-4B2C-BD98-66FAB76259A8}" sibTransId="{14E1163B-CADD-437F-8999-DAED79AF981D}"/>
    <dgm:cxn modelId="{36135374-2D80-47C8-A30C-A4D0E4692ACC}" type="presOf" srcId="{67582EFF-B698-4023-8202-941729273C91}" destId="{987BBD91-204C-407D-BFA1-552ED5485355}" srcOrd="0" destOrd="0" presId="urn:microsoft.com/office/officeart/2008/layout/LinedList"/>
    <dgm:cxn modelId="{D40BF158-BD99-4F9A-8A10-AF71A34F7520}" srcId="{294C283E-50E2-4C47-B667-374C11AA3C92}" destId="{4F194665-705D-49A9-A8EA-06E065FFEF85}" srcOrd="1" destOrd="0" parTransId="{0A12DC8C-2951-4CB1-9C0B-918845C3D0E9}" sibTransId="{D294815B-68CF-4534-8EE5-8AA49A25E428}"/>
    <dgm:cxn modelId="{47F2368C-1FA8-4B90-B3FD-465C242730CB}" srcId="{294C283E-50E2-4C47-B667-374C11AA3C92}" destId="{CB751ADA-38DF-46CB-BB96-DF24BD129726}" srcOrd="4" destOrd="0" parTransId="{DEBD095D-80A0-40F6-B21E-BE232F6593AE}" sibTransId="{A8101F85-2B68-4BBF-AF9E-9F5D3C044E2D}"/>
    <dgm:cxn modelId="{ADFE2D99-D1A9-416C-8807-092BE2DDBB6A}" srcId="{294C283E-50E2-4C47-B667-374C11AA3C92}" destId="{67582EFF-B698-4023-8202-941729273C91}" srcOrd="3" destOrd="0" parTransId="{7C5CB9C0-D83B-4CE9-88E2-D1C82A9F71A8}" sibTransId="{C824EE5E-A9F0-4886-B438-41D1EDA0DA08}"/>
    <dgm:cxn modelId="{4CE0F39B-8C9D-4A5C-9C71-BD3BA85D07D5}" srcId="{294C283E-50E2-4C47-B667-374C11AA3C92}" destId="{3991B876-52EB-4F43-86A1-A228F4D53CFF}" srcOrd="0" destOrd="0" parTransId="{F5859519-B0B7-4577-85D1-9259BB174326}" sibTransId="{A47FD345-B20E-4286-92DB-5273B19C1BE7}"/>
    <dgm:cxn modelId="{F9A570AC-1006-4045-BF8E-66861ADF9046}" type="presOf" srcId="{CB751ADA-38DF-46CB-BB96-DF24BD129726}" destId="{C960C553-0F93-49BC-AA17-4EEE4B2268D4}" srcOrd="0" destOrd="0" presId="urn:microsoft.com/office/officeart/2008/layout/LinedList"/>
    <dgm:cxn modelId="{8AD77CB5-D300-4597-ADC7-71F18333CD1C}" type="presOf" srcId="{294C283E-50E2-4C47-B667-374C11AA3C92}" destId="{75C81CE1-92C1-4795-AD85-5CFF4E393F31}" srcOrd="0" destOrd="0" presId="urn:microsoft.com/office/officeart/2008/layout/LinedList"/>
    <dgm:cxn modelId="{4C61CFC4-D1F3-4F66-B782-545EA2793999}" type="presOf" srcId="{72B6B4AE-F527-477E-929A-61AEB1F17FC1}" destId="{AD685CBE-2F65-47DB-BA60-45C8357D5801}" srcOrd="0" destOrd="0" presId="urn:microsoft.com/office/officeart/2008/layout/LinedList"/>
    <dgm:cxn modelId="{F21A5CB6-4F72-4753-91F0-6266A39129C8}" type="presParOf" srcId="{75C81CE1-92C1-4795-AD85-5CFF4E393F31}" destId="{D7993E44-4354-499B-BA60-5ECBD93F1EF6}" srcOrd="0" destOrd="0" presId="urn:microsoft.com/office/officeart/2008/layout/LinedList"/>
    <dgm:cxn modelId="{5D96CA94-A74A-4DE5-A57F-64246004F6C4}" type="presParOf" srcId="{75C81CE1-92C1-4795-AD85-5CFF4E393F31}" destId="{3FB82370-0EDC-402D-92BB-358BD2DBC328}" srcOrd="1" destOrd="0" presId="urn:microsoft.com/office/officeart/2008/layout/LinedList"/>
    <dgm:cxn modelId="{7B48A007-6E58-4D94-83F9-DE3363BB1553}" type="presParOf" srcId="{3FB82370-0EDC-402D-92BB-358BD2DBC328}" destId="{B7200242-FBF2-482A-ACAC-55A84ECAD184}" srcOrd="0" destOrd="0" presId="urn:microsoft.com/office/officeart/2008/layout/LinedList"/>
    <dgm:cxn modelId="{EA062C36-F72D-4412-9204-8866A048CEEF}" type="presParOf" srcId="{3FB82370-0EDC-402D-92BB-358BD2DBC328}" destId="{0FFD2B0D-BDB6-4BD4-8828-04C3B8F43F3D}" srcOrd="1" destOrd="0" presId="urn:microsoft.com/office/officeart/2008/layout/LinedList"/>
    <dgm:cxn modelId="{78F32C94-15E3-4C5B-9027-D821BC6EDE0B}" type="presParOf" srcId="{75C81CE1-92C1-4795-AD85-5CFF4E393F31}" destId="{026189DF-D160-48E6-AB3E-1AC2E74E0CA4}" srcOrd="2" destOrd="0" presId="urn:microsoft.com/office/officeart/2008/layout/LinedList"/>
    <dgm:cxn modelId="{B18EC11B-BEB5-477E-81F9-094AF371363A}" type="presParOf" srcId="{75C81CE1-92C1-4795-AD85-5CFF4E393F31}" destId="{F433BD14-9248-4DC0-AD08-6E592220E15C}" srcOrd="3" destOrd="0" presId="urn:microsoft.com/office/officeart/2008/layout/LinedList"/>
    <dgm:cxn modelId="{1458EEF5-7983-448A-ABC6-20E3D5EAEE39}" type="presParOf" srcId="{F433BD14-9248-4DC0-AD08-6E592220E15C}" destId="{C75368DB-7FC3-4557-83D4-DEBED1E9F114}" srcOrd="0" destOrd="0" presId="urn:microsoft.com/office/officeart/2008/layout/LinedList"/>
    <dgm:cxn modelId="{CFB1C597-5318-43E4-9C2B-84E5E7286E81}" type="presParOf" srcId="{F433BD14-9248-4DC0-AD08-6E592220E15C}" destId="{2FC9D759-9532-42CC-8604-ABE2C1004744}" srcOrd="1" destOrd="0" presId="urn:microsoft.com/office/officeart/2008/layout/LinedList"/>
    <dgm:cxn modelId="{3D51BFD8-D878-4C2E-B6B5-008551C82E54}" type="presParOf" srcId="{75C81CE1-92C1-4795-AD85-5CFF4E393F31}" destId="{4DCCF695-C75B-4F6C-872C-25D527A741DB}" srcOrd="4" destOrd="0" presId="urn:microsoft.com/office/officeart/2008/layout/LinedList"/>
    <dgm:cxn modelId="{97C43CB4-B545-49D3-A2A4-0A2773E71D29}" type="presParOf" srcId="{75C81CE1-92C1-4795-AD85-5CFF4E393F31}" destId="{E04666C6-6FF0-4D3E-9B78-1E5D44A6FA65}" srcOrd="5" destOrd="0" presId="urn:microsoft.com/office/officeart/2008/layout/LinedList"/>
    <dgm:cxn modelId="{8A9A77D3-1CE9-4A67-814B-30EA9D002D16}" type="presParOf" srcId="{E04666C6-6FF0-4D3E-9B78-1E5D44A6FA65}" destId="{AD685CBE-2F65-47DB-BA60-45C8357D5801}" srcOrd="0" destOrd="0" presId="urn:microsoft.com/office/officeart/2008/layout/LinedList"/>
    <dgm:cxn modelId="{D94170FE-387B-4C0F-A835-439CDD0C3210}" type="presParOf" srcId="{E04666C6-6FF0-4D3E-9B78-1E5D44A6FA65}" destId="{4EAF77F4-F3E7-43FE-8F7C-1DD572B13CC3}" srcOrd="1" destOrd="0" presId="urn:microsoft.com/office/officeart/2008/layout/LinedList"/>
    <dgm:cxn modelId="{0E0656EB-2A7B-4A9C-9DD6-175D66E87B2C}" type="presParOf" srcId="{75C81CE1-92C1-4795-AD85-5CFF4E393F31}" destId="{0C48F043-1719-4496-B38B-A88A7DB4D5DB}" srcOrd="6" destOrd="0" presId="urn:microsoft.com/office/officeart/2008/layout/LinedList"/>
    <dgm:cxn modelId="{7517FE7F-EE8C-4C47-8519-8A0E53E84473}" type="presParOf" srcId="{75C81CE1-92C1-4795-AD85-5CFF4E393F31}" destId="{8B578275-2EB7-4A94-91E9-6BAFFA02D082}" srcOrd="7" destOrd="0" presId="urn:microsoft.com/office/officeart/2008/layout/LinedList"/>
    <dgm:cxn modelId="{5ED01E24-5BF6-4068-ACDC-B3932AF50605}" type="presParOf" srcId="{8B578275-2EB7-4A94-91E9-6BAFFA02D082}" destId="{987BBD91-204C-407D-BFA1-552ED5485355}" srcOrd="0" destOrd="0" presId="urn:microsoft.com/office/officeart/2008/layout/LinedList"/>
    <dgm:cxn modelId="{26747CD0-A045-467B-985B-81022DE4846A}" type="presParOf" srcId="{8B578275-2EB7-4A94-91E9-6BAFFA02D082}" destId="{BB049F14-5912-4E94-A8A3-B053A87FC8DA}" srcOrd="1" destOrd="0" presId="urn:microsoft.com/office/officeart/2008/layout/LinedList"/>
    <dgm:cxn modelId="{EE23B816-97FE-400E-A5FE-33DCD228AF9A}" type="presParOf" srcId="{75C81CE1-92C1-4795-AD85-5CFF4E393F31}" destId="{B567E20C-4EA1-4D3C-8E13-896962D51023}" srcOrd="8" destOrd="0" presId="urn:microsoft.com/office/officeart/2008/layout/LinedList"/>
    <dgm:cxn modelId="{0D73FC98-7ADD-439C-B9CB-A054155CF6A8}" type="presParOf" srcId="{75C81CE1-92C1-4795-AD85-5CFF4E393F31}" destId="{4E0AA9A4-E934-493B-9E3C-A75FA833FA85}" srcOrd="9" destOrd="0" presId="urn:microsoft.com/office/officeart/2008/layout/LinedList"/>
    <dgm:cxn modelId="{83E4F8F0-7AB5-43F3-9A13-150C4B419671}" type="presParOf" srcId="{4E0AA9A4-E934-493B-9E3C-A75FA833FA85}" destId="{C960C553-0F93-49BC-AA17-4EEE4B2268D4}" srcOrd="0" destOrd="0" presId="urn:microsoft.com/office/officeart/2008/layout/LinedList"/>
    <dgm:cxn modelId="{0DCBD6DD-27B9-407E-973A-E6878AF55837}" type="presParOf" srcId="{4E0AA9A4-E934-493B-9E3C-A75FA833FA85}" destId="{F59045BE-5A7E-4016-8D90-DA1BC408DC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94ACD-EC65-4F41-BF60-F3BD1A5FD415}">
      <dsp:nvSpPr>
        <dsp:cNvPr id="0" name=""/>
        <dsp:cNvSpPr/>
      </dsp:nvSpPr>
      <dsp:spPr>
        <a:xfrm>
          <a:off x="2915963" y="-44306"/>
          <a:ext cx="4226473" cy="4226473"/>
        </a:xfrm>
        <a:prstGeom prst="circularArrow">
          <a:avLst>
            <a:gd name="adj1" fmla="val 5544"/>
            <a:gd name="adj2" fmla="val 330680"/>
            <a:gd name="adj3" fmla="val 14741944"/>
            <a:gd name="adj4" fmla="val 16821831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43EC7-D261-4809-8C22-4DC6CC5B5940}">
      <dsp:nvSpPr>
        <dsp:cNvPr id="0" name=""/>
        <dsp:cNvSpPr/>
      </dsp:nvSpPr>
      <dsp:spPr>
        <a:xfrm>
          <a:off x="4477903" y="1760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Aims and Learning Objectives. </a:t>
          </a:r>
          <a:endParaRPr lang="en-US" sz="700" kern="1200"/>
        </a:p>
      </dsp:txBody>
      <dsp:txXfrm>
        <a:off x="4504815" y="28672"/>
        <a:ext cx="1048769" cy="497472"/>
      </dsp:txXfrm>
    </dsp:sp>
    <dsp:sp modelId="{F9426E41-81B9-4548-B58B-00DA0279774D}">
      <dsp:nvSpPr>
        <dsp:cNvPr id="0" name=""/>
        <dsp:cNvSpPr/>
      </dsp:nvSpPr>
      <dsp:spPr>
        <a:xfrm>
          <a:off x="5636421" y="423426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Uk Constitution. </a:t>
          </a:r>
          <a:endParaRPr lang="en-US" sz="700" kern="1200"/>
        </a:p>
      </dsp:txBody>
      <dsp:txXfrm>
        <a:off x="5663333" y="450338"/>
        <a:ext cx="1048769" cy="497472"/>
      </dsp:txXfrm>
    </dsp:sp>
    <dsp:sp modelId="{2FD15C4E-6B73-41E2-8333-A5D125DC2728}">
      <dsp:nvSpPr>
        <dsp:cNvPr id="0" name=""/>
        <dsp:cNvSpPr/>
      </dsp:nvSpPr>
      <dsp:spPr>
        <a:xfrm>
          <a:off x="6252856" y="1491122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Written vs Unwritten. </a:t>
          </a:r>
          <a:endParaRPr lang="en-US" sz="700" kern="1200"/>
        </a:p>
      </dsp:txBody>
      <dsp:txXfrm>
        <a:off x="6279768" y="1518034"/>
        <a:ext cx="1048769" cy="497472"/>
      </dsp:txXfrm>
    </dsp:sp>
    <dsp:sp modelId="{E003B937-993F-4FBA-BD03-616F79E752E2}">
      <dsp:nvSpPr>
        <dsp:cNvPr id="0" name=""/>
        <dsp:cNvSpPr/>
      </dsp:nvSpPr>
      <dsp:spPr>
        <a:xfrm>
          <a:off x="6038770" y="2705261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Why don’t we have a written constitution? </a:t>
          </a:r>
          <a:endParaRPr lang="en-US" sz="700" kern="1200"/>
        </a:p>
      </dsp:txBody>
      <dsp:txXfrm>
        <a:off x="6065682" y="2732173"/>
        <a:ext cx="1048769" cy="497472"/>
      </dsp:txXfrm>
    </dsp:sp>
    <dsp:sp modelId="{D47DD69F-3E17-46E1-94D5-8C035B3205BC}">
      <dsp:nvSpPr>
        <dsp:cNvPr id="0" name=""/>
        <dsp:cNvSpPr/>
      </dsp:nvSpPr>
      <dsp:spPr>
        <a:xfrm>
          <a:off x="5094338" y="3497734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Rule of law. </a:t>
          </a:r>
          <a:endParaRPr lang="en-US" sz="700" kern="1200"/>
        </a:p>
      </dsp:txBody>
      <dsp:txXfrm>
        <a:off x="5121250" y="3524646"/>
        <a:ext cx="1048769" cy="497472"/>
      </dsp:txXfrm>
    </dsp:sp>
    <dsp:sp modelId="{0343109B-4422-41D6-9EAC-8116D47BE9D0}">
      <dsp:nvSpPr>
        <dsp:cNvPr id="0" name=""/>
        <dsp:cNvSpPr/>
      </dsp:nvSpPr>
      <dsp:spPr>
        <a:xfrm>
          <a:off x="3861468" y="3497734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Parliamentary sovereignty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Separation of powers  </a:t>
          </a:r>
          <a:endParaRPr lang="en-US" sz="700" kern="1200" dirty="0"/>
        </a:p>
      </dsp:txBody>
      <dsp:txXfrm>
        <a:off x="3888380" y="3524646"/>
        <a:ext cx="1048769" cy="497472"/>
      </dsp:txXfrm>
    </dsp:sp>
    <dsp:sp modelId="{E41949E7-A248-4992-AB24-51868864197B}">
      <dsp:nvSpPr>
        <dsp:cNvPr id="0" name=""/>
        <dsp:cNvSpPr/>
      </dsp:nvSpPr>
      <dsp:spPr>
        <a:xfrm>
          <a:off x="2917036" y="2705261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Activities. </a:t>
          </a:r>
          <a:endParaRPr lang="en-US" sz="700" kern="1200"/>
        </a:p>
      </dsp:txBody>
      <dsp:txXfrm>
        <a:off x="2943948" y="2732173"/>
        <a:ext cx="1048769" cy="497472"/>
      </dsp:txXfrm>
    </dsp:sp>
    <dsp:sp modelId="{C3875963-DE5B-4FE5-B6DE-F7B05622CE1E}">
      <dsp:nvSpPr>
        <dsp:cNvPr id="0" name=""/>
        <dsp:cNvSpPr/>
      </dsp:nvSpPr>
      <dsp:spPr>
        <a:xfrm>
          <a:off x="2702950" y="1491122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Summary. </a:t>
          </a:r>
          <a:endParaRPr lang="en-US" sz="700" kern="1200"/>
        </a:p>
      </dsp:txBody>
      <dsp:txXfrm>
        <a:off x="2729862" y="1518034"/>
        <a:ext cx="1048769" cy="497472"/>
      </dsp:txXfrm>
    </dsp:sp>
    <dsp:sp modelId="{D72E3D5E-DF11-495F-8F87-46845B904874}">
      <dsp:nvSpPr>
        <dsp:cNvPr id="0" name=""/>
        <dsp:cNvSpPr/>
      </dsp:nvSpPr>
      <dsp:spPr>
        <a:xfrm>
          <a:off x="3319385" y="423426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Thank you, any questions?</a:t>
          </a:r>
          <a:endParaRPr lang="en-US" sz="700" kern="1200"/>
        </a:p>
      </dsp:txBody>
      <dsp:txXfrm>
        <a:off x="3346297" y="450338"/>
        <a:ext cx="1048769" cy="4974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36F88-2842-48DA-94E8-85C587017598}">
      <dsp:nvSpPr>
        <dsp:cNvPr id="0" name=""/>
        <dsp:cNvSpPr/>
      </dsp:nvSpPr>
      <dsp:spPr>
        <a:xfrm rot="16200000">
          <a:off x="826" y="1928"/>
          <a:ext cx="4046934" cy="404693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aim of todays session is to recap the lecture content and apply what has been learnt. </a:t>
          </a:r>
          <a:endParaRPr lang="en-US" sz="2100" kern="1200" dirty="0"/>
        </a:p>
      </dsp:txBody>
      <dsp:txXfrm rot="5400000">
        <a:off x="826" y="1013661"/>
        <a:ext cx="3338721" cy="2023467"/>
      </dsp:txXfrm>
    </dsp:sp>
    <dsp:sp modelId="{DB09FB9C-4A80-4AE1-9B71-F5425064F25A}">
      <dsp:nvSpPr>
        <dsp:cNvPr id="0" name=""/>
        <dsp:cNvSpPr/>
      </dsp:nvSpPr>
      <dsp:spPr>
        <a:xfrm rot="5400000">
          <a:off x="6010638" y="1928"/>
          <a:ext cx="4046934" cy="404693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By the end of today’s session students should be able to demonstrate their understanding of the </a:t>
          </a:r>
          <a:r>
            <a:rPr lang="en-GB" sz="2100" kern="1200" dirty="0" err="1"/>
            <a:t>Uk’s</a:t>
          </a:r>
          <a:r>
            <a:rPr lang="en-GB" sz="2100" kern="1200" dirty="0"/>
            <a:t> constitution and the key principles. </a:t>
          </a:r>
          <a:endParaRPr lang="en-US" sz="2100" kern="1200" dirty="0"/>
        </a:p>
      </dsp:txBody>
      <dsp:txXfrm rot="-5400000">
        <a:off x="6718851" y="1013662"/>
        <a:ext cx="3338721" cy="2023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5F4662-FF93-4CEE-B793-38933215FFD6}">
      <dsp:nvSpPr>
        <dsp:cNvPr id="0" name=""/>
        <dsp:cNvSpPr/>
      </dsp:nvSpPr>
      <dsp:spPr>
        <a:xfrm>
          <a:off x="0" y="2444867"/>
          <a:ext cx="10058399" cy="16040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Answer; The Monarch and the president have similar roles. The removal the monarch and the introduction of a president would mean that all powers from the monarch would transfer to the president. They are both the head of state. </a:t>
          </a:r>
          <a:endParaRPr lang="en-US" sz="2300" kern="1200"/>
        </a:p>
      </dsp:txBody>
      <dsp:txXfrm>
        <a:off x="0" y="2444867"/>
        <a:ext cx="10058399" cy="1604097"/>
      </dsp:txXfrm>
    </dsp:sp>
    <dsp:sp modelId="{F8AA9B4C-83DB-42A0-814E-4C9FF7253CEF}">
      <dsp:nvSpPr>
        <dsp:cNvPr id="0" name=""/>
        <dsp:cNvSpPr/>
      </dsp:nvSpPr>
      <dsp:spPr>
        <a:xfrm rot="10800000">
          <a:off x="0" y="1826"/>
          <a:ext cx="10058399" cy="246710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is the difference between the monarchy and a president? </a:t>
          </a:r>
          <a:endParaRPr lang="en-US" sz="2300" kern="1200"/>
        </a:p>
      </dsp:txBody>
      <dsp:txXfrm rot="10800000">
        <a:off x="0" y="1826"/>
        <a:ext cx="10058399" cy="16030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FAF34-97FE-4DC4-828B-CFC8CB4712EE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Supreme legislation within a country. </a:t>
          </a:r>
          <a:endParaRPr lang="en-US" sz="2300" kern="1200"/>
        </a:p>
      </dsp:txBody>
      <dsp:txXfrm>
        <a:off x="267914" y="46377"/>
        <a:ext cx="2440435" cy="1428702"/>
      </dsp:txXfrm>
    </dsp:sp>
    <dsp:sp modelId="{D4308543-FC7B-422F-82E8-BE88A3033C8F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975380" y="572546"/>
        <a:ext cx="375353" cy="376364"/>
      </dsp:txXfrm>
    </dsp:sp>
    <dsp:sp modelId="{EAA3853E-FEC0-4577-B888-D355ECFD505E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Lays out the roles of those in power. </a:t>
          </a:r>
          <a:endParaRPr lang="en-US" sz="2300" kern="1200"/>
        </a:p>
      </dsp:txBody>
      <dsp:txXfrm>
        <a:off x="3808982" y="46377"/>
        <a:ext cx="2440435" cy="1428702"/>
      </dsp:txXfrm>
    </dsp:sp>
    <dsp:sp modelId="{DE6F1189-49FE-4EA9-AE2B-6D5EE69D8E30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516448" y="572546"/>
        <a:ext cx="375353" cy="376364"/>
      </dsp:txXfrm>
    </dsp:sp>
    <dsp:sp modelId="{E2F622E4-8DBB-4447-83BC-15096DF78E90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Government, Parliament and Judiciary. </a:t>
          </a:r>
          <a:endParaRPr lang="en-US" sz="2300" kern="1200"/>
        </a:p>
      </dsp:txBody>
      <dsp:txXfrm>
        <a:off x="7350049" y="46377"/>
        <a:ext cx="2440435" cy="1428702"/>
      </dsp:txXfrm>
    </dsp:sp>
    <dsp:sp modelId="{725CB697-829F-46D0-AC0E-67184B8D4EE4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8382086" y="1742110"/>
        <a:ext cx="376364" cy="375353"/>
      </dsp:txXfrm>
    </dsp:sp>
    <dsp:sp modelId="{DE0E3876-6326-47D1-815D-73E561EE8C3E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Can be written or unwritten. </a:t>
          </a:r>
          <a:endParaRPr lang="en-US" sz="2300" kern="1200"/>
        </a:p>
      </dsp:txBody>
      <dsp:txXfrm>
        <a:off x="7350049" y="2575711"/>
        <a:ext cx="2440435" cy="14287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826B8-F2BC-4A35-98F0-71C67E24F2CE}">
      <dsp:nvSpPr>
        <dsp:cNvPr id="0" name=""/>
        <dsp:cNvSpPr/>
      </dsp:nvSpPr>
      <dsp:spPr>
        <a:xfrm>
          <a:off x="0" y="0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Unwritten and uncodified – not all in one document. </a:t>
          </a:r>
          <a:endParaRPr lang="en-US" sz="1600" kern="1200"/>
        </a:p>
      </dsp:txBody>
      <dsp:txXfrm>
        <a:off x="23312" y="23312"/>
        <a:ext cx="7120597" cy="749301"/>
      </dsp:txXfrm>
    </dsp:sp>
    <dsp:sp modelId="{B02DB7E6-6387-4ACC-82EF-8CA32B201379}">
      <dsp:nvSpPr>
        <dsp:cNvPr id="0" name=""/>
        <dsp:cNvSpPr/>
      </dsp:nvSpPr>
      <dsp:spPr>
        <a:xfrm>
          <a:off x="673912" y="940639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635930"/>
            <a:satOff val="-14509"/>
            <a:lumOff val="53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Constitutional conventions- King must give royal assent is a piece of law has passed through the House of Commons and the House of Lords. </a:t>
          </a:r>
          <a:endParaRPr lang="en-US" sz="1600" kern="1200"/>
        </a:p>
      </dsp:txBody>
      <dsp:txXfrm>
        <a:off x="697224" y="963951"/>
        <a:ext cx="6808831" cy="749301"/>
      </dsp:txXfrm>
    </dsp:sp>
    <dsp:sp modelId="{D8989D52-85CC-4467-9B12-586EFCBF0807}">
      <dsp:nvSpPr>
        <dsp:cNvPr id="0" name=""/>
        <dsp:cNvSpPr/>
      </dsp:nvSpPr>
      <dsp:spPr>
        <a:xfrm>
          <a:off x="1337767" y="1881279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1271860"/>
            <a:satOff val="-29019"/>
            <a:lumOff val="10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law – do not have to follow constitutional conventions. </a:t>
          </a:r>
          <a:endParaRPr lang="en-US" sz="1600" kern="1200"/>
        </a:p>
      </dsp:txBody>
      <dsp:txXfrm>
        <a:off x="1361079" y="1904591"/>
        <a:ext cx="6818889" cy="749301"/>
      </dsp:txXfrm>
    </dsp:sp>
    <dsp:sp modelId="{0549AA57-3F92-497B-8E80-32DE5CEF33F8}">
      <dsp:nvSpPr>
        <dsp:cNvPr id="0" name=""/>
        <dsp:cNvSpPr/>
      </dsp:nvSpPr>
      <dsp:spPr>
        <a:xfrm>
          <a:off x="2011680" y="2821919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But do because of Morals. </a:t>
          </a:r>
          <a:endParaRPr lang="en-US" sz="1600" kern="1200"/>
        </a:p>
      </dsp:txBody>
      <dsp:txXfrm>
        <a:off x="2034992" y="2845231"/>
        <a:ext cx="6808831" cy="749301"/>
      </dsp:txXfrm>
    </dsp:sp>
    <dsp:sp modelId="{25D4A3D7-38BE-42B7-9E0F-F517EC808753}">
      <dsp:nvSpPr>
        <dsp:cNvPr id="0" name=""/>
        <dsp:cNvSpPr/>
      </dsp:nvSpPr>
      <dsp:spPr>
        <a:xfrm>
          <a:off x="7529368" y="60960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645772" y="609606"/>
        <a:ext cx="284543" cy="389307"/>
      </dsp:txXfrm>
    </dsp:sp>
    <dsp:sp modelId="{B158A4BF-2A75-498F-95A2-65F7687F0883}">
      <dsp:nvSpPr>
        <dsp:cNvPr id="0" name=""/>
        <dsp:cNvSpPr/>
      </dsp:nvSpPr>
      <dsp:spPr>
        <a:xfrm>
          <a:off x="8203280" y="155024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87282"/>
            <a:satOff val="-2587"/>
            <a:lumOff val="92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87282"/>
              <a:satOff val="-2587"/>
              <a:lumOff val="9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19684" y="1550246"/>
        <a:ext cx="284543" cy="389307"/>
      </dsp:txXfrm>
    </dsp:sp>
    <dsp:sp modelId="{32085AD7-3164-413A-BD70-C973177380F9}">
      <dsp:nvSpPr>
        <dsp:cNvPr id="0" name=""/>
        <dsp:cNvSpPr/>
      </dsp:nvSpPr>
      <dsp:spPr>
        <a:xfrm>
          <a:off x="8867135" y="249088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974564"/>
            <a:satOff val="-5173"/>
            <a:lumOff val="185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974564"/>
              <a:satOff val="-5173"/>
              <a:lumOff val="18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83539" y="2490886"/>
        <a:ext cx="284543" cy="38930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1334BA-18CD-4624-B4CE-2826DEA47CF6}">
      <dsp:nvSpPr>
        <dsp:cNvPr id="0" name=""/>
        <dsp:cNvSpPr/>
      </dsp:nvSpPr>
      <dsp:spPr>
        <a:xfrm>
          <a:off x="0" y="620135"/>
          <a:ext cx="10058399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Certain. </a:t>
          </a:r>
          <a:endParaRPr lang="en-US" sz="3700" kern="1200"/>
        </a:p>
      </dsp:txBody>
      <dsp:txXfrm>
        <a:off x="42265" y="662400"/>
        <a:ext cx="9973869" cy="781270"/>
      </dsp:txXfrm>
    </dsp:sp>
    <dsp:sp modelId="{CC4194EB-1802-487B-BF80-639776B4DD5F}">
      <dsp:nvSpPr>
        <dsp:cNvPr id="0" name=""/>
        <dsp:cNvSpPr/>
      </dsp:nvSpPr>
      <dsp:spPr>
        <a:xfrm>
          <a:off x="0" y="1592495"/>
          <a:ext cx="10058399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Law not constantly changing. </a:t>
          </a:r>
          <a:endParaRPr lang="en-US" sz="3700" kern="1200"/>
        </a:p>
      </dsp:txBody>
      <dsp:txXfrm>
        <a:off x="42265" y="1634760"/>
        <a:ext cx="9973869" cy="781270"/>
      </dsp:txXfrm>
    </dsp:sp>
    <dsp:sp modelId="{583B5D8E-4006-40BE-9534-AADD826120B5}">
      <dsp:nvSpPr>
        <dsp:cNvPr id="0" name=""/>
        <dsp:cNvSpPr/>
      </dsp:nvSpPr>
      <dsp:spPr>
        <a:xfrm>
          <a:off x="0" y="2564856"/>
          <a:ext cx="10058399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Ensures that the law is passed by agreement. </a:t>
          </a:r>
          <a:endParaRPr lang="en-US" sz="3700" kern="1200"/>
        </a:p>
      </dsp:txBody>
      <dsp:txXfrm>
        <a:off x="42265" y="2607121"/>
        <a:ext cx="9973869" cy="7812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5A5B2-EF56-42CE-BDD0-3FC7035266EA}">
      <dsp:nvSpPr>
        <dsp:cNvPr id="0" name=""/>
        <dsp:cNvSpPr/>
      </dsp:nvSpPr>
      <dsp:spPr>
        <a:xfrm>
          <a:off x="0" y="97790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530D2-C8E8-4E6F-8790-467D49559FC9}">
      <dsp:nvSpPr>
        <dsp:cNvPr id="0" name=""/>
        <dsp:cNvSpPr/>
      </dsp:nvSpPr>
      <dsp:spPr>
        <a:xfrm>
          <a:off x="314325" y="127651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Rigid. </a:t>
          </a:r>
          <a:endParaRPr lang="en-US" sz="3500" kern="1200"/>
        </a:p>
      </dsp:txBody>
      <dsp:txXfrm>
        <a:off x="366939" y="1329130"/>
        <a:ext cx="2723696" cy="1691139"/>
      </dsp:txXfrm>
    </dsp:sp>
    <dsp:sp modelId="{13ECD227-D264-46CC-913F-6D1344E698AE}">
      <dsp:nvSpPr>
        <dsp:cNvPr id="0" name=""/>
        <dsp:cNvSpPr/>
      </dsp:nvSpPr>
      <dsp:spPr>
        <a:xfrm>
          <a:off x="3457574" y="97790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9D8E9-8C9C-40E5-9481-6DC8D1E7D752}">
      <dsp:nvSpPr>
        <dsp:cNvPr id="0" name=""/>
        <dsp:cNvSpPr/>
      </dsp:nvSpPr>
      <dsp:spPr>
        <a:xfrm>
          <a:off x="3771899" y="127651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Laws could stay outdated. </a:t>
          </a:r>
          <a:endParaRPr lang="en-US" sz="3500" kern="1200"/>
        </a:p>
      </dsp:txBody>
      <dsp:txXfrm>
        <a:off x="3824513" y="1329130"/>
        <a:ext cx="2723696" cy="1691139"/>
      </dsp:txXfrm>
    </dsp:sp>
    <dsp:sp modelId="{0D40227C-D8DA-436A-AE22-AA5BF2C488BF}">
      <dsp:nvSpPr>
        <dsp:cNvPr id="0" name=""/>
        <dsp:cNvSpPr/>
      </dsp:nvSpPr>
      <dsp:spPr>
        <a:xfrm>
          <a:off x="6915149" y="97790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093C9F-291D-4037-9942-58ABABD23089}">
      <dsp:nvSpPr>
        <dsp:cNvPr id="0" name=""/>
        <dsp:cNvSpPr/>
      </dsp:nvSpPr>
      <dsp:spPr>
        <a:xfrm>
          <a:off x="7229475" y="127651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An example is the law in America. </a:t>
          </a:r>
          <a:endParaRPr lang="en-US" sz="3500" kern="1200"/>
        </a:p>
      </dsp:txBody>
      <dsp:txXfrm>
        <a:off x="7282089" y="1329130"/>
        <a:ext cx="2723696" cy="16911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5FB1E-B206-42FE-9269-68CB4526155B}">
      <dsp:nvSpPr>
        <dsp:cNvPr id="0" name=""/>
        <dsp:cNvSpPr/>
      </dsp:nvSpPr>
      <dsp:spPr>
        <a:xfrm>
          <a:off x="0" y="0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Principle of the constitution. </a:t>
          </a:r>
          <a:endParaRPr lang="en-US" sz="2400" kern="1200"/>
        </a:p>
      </dsp:txBody>
      <dsp:txXfrm>
        <a:off x="26102" y="26102"/>
        <a:ext cx="7009768" cy="838970"/>
      </dsp:txXfrm>
    </dsp:sp>
    <dsp:sp modelId="{516338CE-E492-4ED6-BA2D-718B987360E1}">
      <dsp:nvSpPr>
        <dsp:cNvPr id="0" name=""/>
        <dsp:cNvSpPr/>
      </dsp:nvSpPr>
      <dsp:spPr>
        <a:xfrm>
          <a:off x="673912" y="1053205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Really important. </a:t>
          </a:r>
          <a:endParaRPr lang="en-US" sz="2400" kern="1200"/>
        </a:p>
      </dsp:txBody>
      <dsp:txXfrm>
        <a:off x="700014" y="1079307"/>
        <a:ext cx="6741339" cy="838970"/>
      </dsp:txXfrm>
    </dsp:sp>
    <dsp:sp modelId="{1DF6ED18-57FF-4A93-965B-B4E1358D16E5}">
      <dsp:nvSpPr>
        <dsp:cNvPr id="0" name=""/>
        <dsp:cNvSpPr/>
      </dsp:nvSpPr>
      <dsp:spPr>
        <a:xfrm>
          <a:off x="1337767" y="2106411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A.V Dicey – Important scholar. </a:t>
          </a:r>
          <a:endParaRPr lang="en-US" sz="2400" kern="1200"/>
        </a:p>
      </dsp:txBody>
      <dsp:txXfrm>
        <a:off x="1363869" y="2132513"/>
        <a:ext cx="6751398" cy="838970"/>
      </dsp:txXfrm>
    </dsp:sp>
    <dsp:sp modelId="{FDFEF1C1-0D73-4F61-9FED-33BE89B1399E}">
      <dsp:nvSpPr>
        <dsp:cNvPr id="0" name=""/>
        <dsp:cNvSpPr/>
      </dsp:nvSpPr>
      <dsp:spPr>
        <a:xfrm>
          <a:off x="2011680" y="3159617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Believed the rule of law included a number of principles. </a:t>
          </a:r>
          <a:endParaRPr lang="en-US" sz="2400" kern="1200"/>
        </a:p>
      </dsp:txBody>
      <dsp:txXfrm>
        <a:off x="2037782" y="3185719"/>
        <a:ext cx="6741339" cy="838970"/>
      </dsp:txXfrm>
    </dsp:sp>
    <dsp:sp modelId="{938E5003-2818-4D36-ACE3-FE326A8528EB}">
      <dsp:nvSpPr>
        <dsp:cNvPr id="0" name=""/>
        <dsp:cNvSpPr/>
      </dsp:nvSpPr>
      <dsp:spPr>
        <a:xfrm>
          <a:off x="7467456" y="682558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597790" y="682558"/>
        <a:ext cx="318595" cy="435895"/>
      </dsp:txXfrm>
    </dsp:sp>
    <dsp:sp modelId="{17394884-2064-47B8-BA60-EC107E0A7683}">
      <dsp:nvSpPr>
        <dsp:cNvPr id="0" name=""/>
        <dsp:cNvSpPr/>
      </dsp:nvSpPr>
      <dsp:spPr>
        <a:xfrm>
          <a:off x="8141369" y="1735764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1703" y="1735764"/>
        <a:ext cx="318595" cy="435895"/>
      </dsp:txXfrm>
    </dsp:sp>
    <dsp:sp modelId="{835BB6E6-3FC7-4170-ABBC-FE5D0C689F2B}">
      <dsp:nvSpPr>
        <dsp:cNvPr id="0" name=""/>
        <dsp:cNvSpPr/>
      </dsp:nvSpPr>
      <dsp:spPr>
        <a:xfrm>
          <a:off x="8805223" y="2788970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935557" y="2788970"/>
        <a:ext cx="318595" cy="43589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5EFCEF-0ED4-49E3-AB65-5439F3672CB1}">
      <dsp:nvSpPr>
        <dsp:cNvPr id="0" name=""/>
        <dsp:cNvSpPr/>
      </dsp:nvSpPr>
      <dsp:spPr>
        <a:xfrm>
          <a:off x="0" y="19160"/>
          <a:ext cx="10058399" cy="1274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You can only be punished if you have broken the law. </a:t>
          </a:r>
          <a:endParaRPr lang="en-US" sz="3300" kern="1200"/>
        </a:p>
      </dsp:txBody>
      <dsp:txXfrm>
        <a:off x="62198" y="81358"/>
        <a:ext cx="9934003" cy="1149734"/>
      </dsp:txXfrm>
    </dsp:sp>
    <dsp:sp modelId="{6BA2F865-500A-44C8-BAC5-49C3D73AEB08}">
      <dsp:nvSpPr>
        <dsp:cNvPr id="0" name=""/>
        <dsp:cNvSpPr/>
      </dsp:nvSpPr>
      <dsp:spPr>
        <a:xfrm>
          <a:off x="0" y="1388331"/>
          <a:ext cx="10058399" cy="1274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Right to be freed if you are innocent and the right to be punished if you are found guilty. </a:t>
          </a:r>
          <a:endParaRPr lang="en-US" sz="3300" kern="1200"/>
        </a:p>
      </dsp:txBody>
      <dsp:txXfrm>
        <a:off x="62198" y="1450529"/>
        <a:ext cx="9934003" cy="1149734"/>
      </dsp:txXfrm>
    </dsp:sp>
    <dsp:sp modelId="{32674526-3817-4460-8DF2-4CBE2319C508}">
      <dsp:nvSpPr>
        <dsp:cNvPr id="0" name=""/>
        <dsp:cNvSpPr/>
      </dsp:nvSpPr>
      <dsp:spPr>
        <a:xfrm>
          <a:off x="0" y="2757501"/>
          <a:ext cx="10058399" cy="1274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this still in place?</a:t>
          </a:r>
          <a:endParaRPr lang="en-US" sz="3300" kern="1200"/>
        </a:p>
      </dsp:txBody>
      <dsp:txXfrm>
        <a:off x="62198" y="2819699"/>
        <a:ext cx="9934003" cy="11497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88B54-6C1B-4101-989C-3F610A351E32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 individual within society is above the law. </a:t>
          </a:r>
          <a:endParaRPr lang="en-US" sz="2300" kern="1200"/>
        </a:p>
      </dsp:txBody>
      <dsp:txXfrm>
        <a:off x="267914" y="46377"/>
        <a:ext cx="2440435" cy="1428702"/>
      </dsp:txXfrm>
    </dsp:sp>
    <dsp:sp modelId="{05662DB7-6A9F-42C7-B78E-01B9AB0B5640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975380" y="572546"/>
        <a:ext cx="375353" cy="376364"/>
      </dsp:txXfrm>
    </dsp:sp>
    <dsp:sp modelId="{4F0AF82B-1D89-47CA-86C5-D80625A022DD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even the Monarch. </a:t>
          </a:r>
          <a:endParaRPr lang="en-US" sz="2300" kern="1200"/>
        </a:p>
      </dsp:txBody>
      <dsp:txXfrm>
        <a:off x="3808982" y="46377"/>
        <a:ext cx="2440435" cy="1428702"/>
      </dsp:txXfrm>
    </dsp:sp>
    <dsp:sp modelId="{728D947C-384F-4F6D-91F2-92A9308C87B7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516448" y="572546"/>
        <a:ext cx="375353" cy="376364"/>
      </dsp:txXfrm>
    </dsp:sp>
    <dsp:sp modelId="{9EA2D682-C032-4A8F-B23D-674C17377235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 see examples of this within society. </a:t>
          </a:r>
          <a:endParaRPr lang="en-US" sz="2300" kern="1200"/>
        </a:p>
      </dsp:txBody>
      <dsp:txXfrm>
        <a:off x="7350049" y="46377"/>
        <a:ext cx="2440435" cy="1428702"/>
      </dsp:txXfrm>
    </dsp:sp>
    <dsp:sp modelId="{953C6828-4CF4-4419-A03F-1859333E3D50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8382086" y="1742110"/>
        <a:ext cx="376364" cy="375353"/>
      </dsp:txXfrm>
    </dsp:sp>
    <dsp:sp modelId="{5E974692-DBA4-4E11-8EC8-E50C8E5FD1B3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However, this was different in the past. </a:t>
          </a:r>
          <a:endParaRPr lang="en-US" sz="2300" kern="1200"/>
        </a:p>
      </dsp:txBody>
      <dsp:txXfrm>
        <a:off x="7350049" y="2575711"/>
        <a:ext cx="2440435" cy="142870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9560A0-BAD7-41CD-A2E8-3C00D708147F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Held without trial for 28 days. </a:t>
          </a:r>
          <a:endParaRPr lang="en-US" sz="3300" kern="1200"/>
        </a:p>
      </dsp:txBody>
      <dsp:txXfrm>
        <a:off x="35593" y="35593"/>
        <a:ext cx="7238304" cy="1144051"/>
      </dsp:txXfrm>
    </dsp:sp>
    <dsp:sp modelId="{B6BA68CC-24C1-4C34-95E9-01B6A252CD33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this fair?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864DC5FB-D91F-44E2-8094-29E56C32199E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the rule of law upheld within society?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E0B5E3F0-E851-4214-97FB-C1B61C5B83AE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B1C6A954-DC2F-4494-A18D-F448B8A508CE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9FEEAC-2452-4E20-BD2A-57D3BE0113E8}">
      <dsp:nvSpPr>
        <dsp:cNvPr id="0" name=""/>
        <dsp:cNvSpPr/>
      </dsp:nvSpPr>
      <dsp:spPr>
        <a:xfrm>
          <a:off x="1993999" y="2434"/>
          <a:ext cx="5463361" cy="34692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26507-7E92-4361-B922-B1BD09FC6784}">
      <dsp:nvSpPr>
        <dsp:cNvPr id="0" name=""/>
        <dsp:cNvSpPr/>
      </dsp:nvSpPr>
      <dsp:spPr>
        <a:xfrm>
          <a:off x="2601039" y="579122"/>
          <a:ext cx="5463361" cy="34692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Is the rule of law still present in the United Kingdom? </a:t>
          </a:r>
          <a:endParaRPr lang="en-US" sz="5300" kern="1200"/>
        </a:p>
      </dsp:txBody>
      <dsp:txXfrm>
        <a:off x="2702649" y="680732"/>
        <a:ext cx="5260141" cy="326601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9EDF9-3929-48CA-BEAB-E9403E1CC0A1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069FD-8BC9-44D8-8B8E-23CCBB3226DB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Time for more modern scholars because; </a:t>
          </a:r>
          <a:endParaRPr lang="en-US" sz="2100" kern="1200"/>
        </a:p>
      </dsp:txBody>
      <dsp:txXfrm>
        <a:off x="285097" y="2478659"/>
        <a:ext cx="2832300" cy="720000"/>
      </dsp:txXfrm>
    </dsp:sp>
    <dsp:sp modelId="{124B1244-ECC4-4EC9-ADEC-D7B98975C3A9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EACE5-AC01-467A-9C7E-E163B6C1CE00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 live in different decades; </a:t>
          </a:r>
          <a:endParaRPr lang="en-US" sz="2100" kern="1200"/>
        </a:p>
      </dsp:txBody>
      <dsp:txXfrm>
        <a:off x="3613050" y="2478659"/>
        <a:ext cx="2832300" cy="720000"/>
      </dsp:txXfrm>
    </dsp:sp>
    <dsp:sp modelId="{6A6B6DD3-D89E-435F-B962-3C9D658AF8BC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9DF6D-AAE7-4D17-9146-BAA271FB6357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With different beliefs. </a:t>
          </a:r>
          <a:endParaRPr lang="en-US" sz="2100" kern="1200"/>
        </a:p>
      </dsp:txBody>
      <dsp:txXfrm>
        <a:off x="6941002" y="2478659"/>
        <a:ext cx="283230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can make any laws it wishes, repeal any laws it wishes and much more. </a:t>
          </a:r>
          <a:endParaRPr lang="en-US" sz="16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bill has to go through both House of Commons and House of Lords before gaining royal assent and becoming law. </a:t>
          </a:r>
          <a:endParaRPr lang="en-US" sz="16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one can disagree. </a:t>
          </a:r>
          <a:endParaRPr lang="en-US" sz="16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is supreme. </a:t>
          </a:r>
          <a:endParaRPr lang="en-US" sz="16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May not work politically. </a:t>
          </a:r>
          <a:endParaRPr lang="en-US" sz="1600" kern="1200"/>
        </a:p>
      </dsp:txBody>
      <dsp:txXfrm>
        <a:off x="3808982" y="2575711"/>
        <a:ext cx="2440435" cy="142870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CB825-10E1-48CD-9406-402E7B6FDC7A}">
      <dsp:nvSpPr>
        <dsp:cNvPr id="0" name=""/>
        <dsp:cNvSpPr/>
      </dsp:nvSpPr>
      <dsp:spPr>
        <a:xfrm>
          <a:off x="0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463F7-2717-4CF1-9AAF-51D6722E70C5}">
      <dsp:nvSpPr>
        <dsp:cNvPr id="0" name=""/>
        <dsp:cNvSpPr/>
      </dsp:nvSpPr>
      <dsp:spPr>
        <a:xfrm>
          <a:off x="31432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Is parliament still supreme? </a:t>
          </a:r>
          <a:endParaRPr lang="en-US" sz="2400" kern="1200"/>
        </a:p>
      </dsp:txBody>
      <dsp:txXfrm>
        <a:off x="366939" y="1112657"/>
        <a:ext cx="2723696" cy="1691139"/>
      </dsp:txXfrm>
    </dsp:sp>
    <dsp:sp modelId="{1B6F60B4-4DB5-4C71-8821-671C2B6B6517}">
      <dsp:nvSpPr>
        <dsp:cNvPr id="0" name=""/>
        <dsp:cNvSpPr/>
      </dsp:nvSpPr>
      <dsp:spPr>
        <a:xfrm>
          <a:off x="3457574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B6FAD-244F-4154-A41D-A56B670BF216}">
      <dsp:nvSpPr>
        <dsp:cNvPr id="0" name=""/>
        <dsp:cNvSpPr/>
      </dsp:nvSpPr>
      <dsp:spPr>
        <a:xfrm>
          <a:off x="3771899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Take all the information from the lecture and discuss in groups. </a:t>
          </a:r>
          <a:endParaRPr lang="en-US" sz="2400" kern="1200"/>
        </a:p>
      </dsp:txBody>
      <dsp:txXfrm>
        <a:off x="3824513" y="1112657"/>
        <a:ext cx="2723696" cy="1691139"/>
      </dsp:txXfrm>
    </dsp:sp>
    <dsp:sp modelId="{319A4E70-6574-460E-8276-A924CD58EF08}">
      <dsp:nvSpPr>
        <dsp:cNvPr id="0" name=""/>
        <dsp:cNvSpPr/>
      </dsp:nvSpPr>
      <dsp:spPr>
        <a:xfrm>
          <a:off x="6915149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0CAEE-14E0-4618-BBB8-228419B3AFD7}">
      <dsp:nvSpPr>
        <dsp:cNvPr id="0" name=""/>
        <dsp:cNvSpPr/>
      </dsp:nvSpPr>
      <dsp:spPr>
        <a:xfrm>
          <a:off x="722947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Prepare to feedback. </a:t>
          </a:r>
          <a:endParaRPr lang="en-US" sz="2400" kern="1200"/>
        </a:p>
      </dsp:txBody>
      <dsp:txXfrm>
        <a:off x="7282089" y="1112657"/>
        <a:ext cx="2723696" cy="169113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E54505-E4E5-4745-B91E-32DA076B644B}">
      <dsp:nvSpPr>
        <dsp:cNvPr id="0" name=""/>
        <dsp:cNvSpPr/>
      </dsp:nvSpPr>
      <dsp:spPr>
        <a:xfrm>
          <a:off x="0" y="0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Government, Parliament and the judiciary. </a:t>
          </a:r>
          <a:endParaRPr lang="en-US" sz="2400" kern="1200"/>
        </a:p>
      </dsp:txBody>
      <dsp:txXfrm>
        <a:off x="26102" y="26102"/>
        <a:ext cx="7009768" cy="838970"/>
      </dsp:txXfrm>
    </dsp:sp>
    <dsp:sp modelId="{235A285B-E784-4B1A-AD10-C1612D7BFBDF}">
      <dsp:nvSpPr>
        <dsp:cNvPr id="0" name=""/>
        <dsp:cNvSpPr/>
      </dsp:nvSpPr>
      <dsp:spPr>
        <a:xfrm>
          <a:off x="673912" y="1053205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There need to be a clear separation between all. </a:t>
          </a:r>
          <a:endParaRPr lang="en-US" sz="2400" kern="1200"/>
        </a:p>
      </dsp:txBody>
      <dsp:txXfrm>
        <a:off x="700014" y="1079307"/>
        <a:ext cx="6741339" cy="838970"/>
      </dsp:txXfrm>
    </dsp:sp>
    <dsp:sp modelId="{819F8F31-B2AD-476A-8956-ABCF0F2C1CE2}">
      <dsp:nvSpPr>
        <dsp:cNvPr id="0" name=""/>
        <dsp:cNvSpPr/>
      </dsp:nvSpPr>
      <dsp:spPr>
        <a:xfrm>
          <a:off x="1337767" y="2106411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However, in the Uk we have a partial separation of powers. </a:t>
          </a:r>
          <a:endParaRPr lang="en-US" sz="2400" kern="1200"/>
        </a:p>
      </dsp:txBody>
      <dsp:txXfrm>
        <a:off x="1363869" y="2132513"/>
        <a:ext cx="6751398" cy="838970"/>
      </dsp:txXfrm>
    </dsp:sp>
    <dsp:sp modelId="{359851D8-6960-48B1-B3A4-0499D55BBE3C}">
      <dsp:nvSpPr>
        <dsp:cNvPr id="0" name=""/>
        <dsp:cNvSpPr/>
      </dsp:nvSpPr>
      <dsp:spPr>
        <a:xfrm>
          <a:off x="2011680" y="3159617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Criticism?</a:t>
          </a:r>
          <a:endParaRPr lang="en-US" sz="2400" kern="1200"/>
        </a:p>
      </dsp:txBody>
      <dsp:txXfrm>
        <a:off x="2037782" y="3185719"/>
        <a:ext cx="6741339" cy="838970"/>
      </dsp:txXfrm>
    </dsp:sp>
    <dsp:sp modelId="{D1ACDC40-DAF1-4572-83AC-D8A76920166E}">
      <dsp:nvSpPr>
        <dsp:cNvPr id="0" name=""/>
        <dsp:cNvSpPr/>
      </dsp:nvSpPr>
      <dsp:spPr>
        <a:xfrm>
          <a:off x="7467456" y="682558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597790" y="682558"/>
        <a:ext cx="318595" cy="435895"/>
      </dsp:txXfrm>
    </dsp:sp>
    <dsp:sp modelId="{4F8F9161-E5FC-4601-9549-9AA153495FD5}">
      <dsp:nvSpPr>
        <dsp:cNvPr id="0" name=""/>
        <dsp:cNvSpPr/>
      </dsp:nvSpPr>
      <dsp:spPr>
        <a:xfrm>
          <a:off x="8141369" y="1735764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1703" y="1735764"/>
        <a:ext cx="318595" cy="435895"/>
      </dsp:txXfrm>
    </dsp:sp>
    <dsp:sp modelId="{ADA6F652-0909-455F-B71A-1928E0AF6ABC}">
      <dsp:nvSpPr>
        <dsp:cNvPr id="0" name=""/>
        <dsp:cNvSpPr/>
      </dsp:nvSpPr>
      <dsp:spPr>
        <a:xfrm>
          <a:off x="8805223" y="2788970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935557" y="2788970"/>
        <a:ext cx="318595" cy="435895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93E44-4354-499B-BA60-5ECBD93F1EF6}">
      <dsp:nvSpPr>
        <dsp:cNvPr id="0" name=""/>
        <dsp:cNvSpPr/>
      </dsp:nvSpPr>
      <dsp:spPr>
        <a:xfrm>
          <a:off x="0" y="494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00242-FBF2-482A-ACAC-55A84ECAD184}">
      <dsp:nvSpPr>
        <dsp:cNvPr id="0" name=""/>
        <dsp:cNvSpPr/>
      </dsp:nvSpPr>
      <dsp:spPr>
        <a:xfrm>
          <a:off x="0" y="494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Uk Constitution. </a:t>
          </a:r>
          <a:endParaRPr lang="en-US" sz="3800" kern="1200"/>
        </a:p>
      </dsp:txBody>
      <dsp:txXfrm>
        <a:off x="0" y="494"/>
        <a:ext cx="10058399" cy="809960"/>
      </dsp:txXfrm>
    </dsp:sp>
    <dsp:sp modelId="{026189DF-D160-48E6-AB3E-1AC2E74E0CA4}">
      <dsp:nvSpPr>
        <dsp:cNvPr id="0" name=""/>
        <dsp:cNvSpPr/>
      </dsp:nvSpPr>
      <dsp:spPr>
        <a:xfrm>
          <a:off x="0" y="81045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368DB-7FC3-4557-83D4-DEBED1E9F114}">
      <dsp:nvSpPr>
        <dsp:cNvPr id="0" name=""/>
        <dsp:cNvSpPr/>
      </dsp:nvSpPr>
      <dsp:spPr>
        <a:xfrm>
          <a:off x="0" y="810455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Unwritten and Uncodified. </a:t>
          </a:r>
          <a:endParaRPr lang="en-US" sz="3800" kern="1200"/>
        </a:p>
      </dsp:txBody>
      <dsp:txXfrm>
        <a:off x="0" y="810455"/>
        <a:ext cx="10058399" cy="809960"/>
      </dsp:txXfrm>
    </dsp:sp>
    <dsp:sp modelId="{4DCCF695-C75B-4F6C-872C-25D527A741DB}">
      <dsp:nvSpPr>
        <dsp:cNvPr id="0" name=""/>
        <dsp:cNvSpPr/>
      </dsp:nvSpPr>
      <dsp:spPr>
        <a:xfrm>
          <a:off x="0" y="162041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85CBE-2F65-47DB-BA60-45C8357D5801}">
      <dsp:nvSpPr>
        <dsp:cNvPr id="0" name=""/>
        <dsp:cNvSpPr/>
      </dsp:nvSpPr>
      <dsp:spPr>
        <a:xfrm>
          <a:off x="0" y="1620415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Different in different countries. </a:t>
          </a:r>
          <a:endParaRPr lang="en-US" sz="3800" kern="1200"/>
        </a:p>
      </dsp:txBody>
      <dsp:txXfrm>
        <a:off x="0" y="1620415"/>
        <a:ext cx="10058399" cy="809960"/>
      </dsp:txXfrm>
    </dsp:sp>
    <dsp:sp modelId="{0C48F043-1719-4496-B38B-A88A7DB4D5DB}">
      <dsp:nvSpPr>
        <dsp:cNvPr id="0" name=""/>
        <dsp:cNvSpPr/>
      </dsp:nvSpPr>
      <dsp:spPr>
        <a:xfrm>
          <a:off x="0" y="243037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BBD91-204C-407D-BFA1-552ED5485355}">
      <dsp:nvSpPr>
        <dsp:cNvPr id="0" name=""/>
        <dsp:cNvSpPr/>
      </dsp:nvSpPr>
      <dsp:spPr>
        <a:xfrm>
          <a:off x="0" y="2430376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Rule of law. </a:t>
          </a:r>
          <a:endParaRPr lang="en-US" sz="3800" kern="1200" dirty="0"/>
        </a:p>
      </dsp:txBody>
      <dsp:txXfrm>
        <a:off x="0" y="2430376"/>
        <a:ext cx="10058399" cy="809960"/>
      </dsp:txXfrm>
    </dsp:sp>
    <dsp:sp modelId="{B567E20C-4EA1-4D3C-8E13-896962D51023}">
      <dsp:nvSpPr>
        <dsp:cNvPr id="0" name=""/>
        <dsp:cNvSpPr/>
      </dsp:nvSpPr>
      <dsp:spPr>
        <a:xfrm>
          <a:off x="0" y="324033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0C553-0F93-49BC-AA17-4EEE4B2268D4}">
      <dsp:nvSpPr>
        <dsp:cNvPr id="0" name=""/>
        <dsp:cNvSpPr/>
      </dsp:nvSpPr>
      <dsp:spPr>
        <a:xfrm>
          <a:off x="0" y="3240336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2</a:t>
          </a:r>
          <a:r>
            <a:rPr lang="en-US" sz="3800" kern="1200" baseline="0" dirty="0"/>
            <a:t> other key principles of the Constitution.</a:t>
          </a:r>
          <a:endParaRPr lang="en-US" sz="3800" kern="1200" dirty="0"/>
        </a:p>
      </dsp:txBody>
      <dsp:txXfrm>
        <a:off x="0" y="3240336"/>
        <a:ext cx="10058399" cy="809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1C3622-6F26-439C-B26D-FC7BC4B57226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2BDCAD-45AE-4F1A-AB36-A94816406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912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2BDCAD-45AE-4F1A-AB36-A9481640609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78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6/20/2024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6/20/2024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microsoft.com/office/2007/relationships/hdphoto" Target="../media/hdphoto2.wdp"/><Relationship Id="rId7" Type="http://schemas.openxmlformats.org/officeDocument/2006/relationships/diagramColors" Target="../diagrams/colors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K5fIfccr3g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ihNc_tdGbk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1B2AF-3D87-8190-8EE5-1B52618A31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000" b="1" i="1" u="sng" dirty="0"/>
              <a:t>Uk Constitution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0C8013-95A4-9942-27A6-6B1528B3C8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4354" y="4762931"/>
            <a:ext cx="7891272" cy="1069848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355276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575D5-B3DB-AFF9-71F5-FF78E5F50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D91096-9968-45A1-1F0A-A320F1848A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781048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0354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BDC56-ED89-03E7-FCCD-9EB716E18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80513"/>
            <a:ext cx="10058400" cy="2013463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62A39A-E487-4C23-D4BB-C43D373F88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053522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6079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66D5-5B23-7798-2C98-5665D6C2A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Interesting facts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99EA2A-2FED-9329-FA18-BD8B1530DA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561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DEE9-10F7-9E2D-DFD8-9FD33157A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is a constitution?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5284AD-CC68-1BC7-B201-AE711E1184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3786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3034E-8279-E059-33DB-F79EE8163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Uk’s Constitution?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61B1D0-36EF-AB40-E536-DBA7937888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3691675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83065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8ABB0-6EF1-0FB6-8782-4CF0F9F9C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Example</a:t>
            </a:r>
          </a:p>
        </p:txBody>
      </p:sp>
      <p:pic>
        <p:nvPicPr>
          <p:cNvPr id="4" name="Online Media 3" title="Public Law - Chapter 1: Sources of Constitution (Degree - Year 1)">
            <a:hlinkClick r:id="" action="ppaction://media"/>
            <a:extLst>
              <a:ext uri="{FF2B5EF4-FFF2-40B4-BE49-F238E27FC236}">
                <a16:creationId xmlns:a16="http://schemas.microsoft.com/office/drawing/2014/main" id="{E295ED38-D39B-D992-ABE1-2869EA41FBE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50691" y="1802169"/>
            <a:ext cx="8090618" cy="457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62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F3C6-E0EF-72D5-CF05-168E97834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American constitution </a:t>
            </a:r>
          </a:p>
        </p:txBody>
      </p:sp>
      <p:pic>
        <p:nvPicPr>
          <p:cNvPr id="4" name="Online Media 3" title="The Making of the American Constitution - Judy Walton">
            <a:hlinkClick r:id="" action="ppaction://media"/>
            <a:extLst>
              <a:ext uri="{FF2B5EF4-FFF2-40B4-BE49-F238E27FC236}">
                <a16:creationId xmlns:a16="http://schemas.microsoft.com/office/drawing/2014/main" id="{E398FAAC-A7FB-3114-845C-AACDE894DC2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00787" y="1900288"/>
            <a:ext cx="8189451" cy="462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774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9076B-C03A-CE25-0395-2B65DB8D8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Advantages of a written constitution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99D250-0859-EA36-578D-61BA4C2456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0326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71F37-9305-77AA-6B6A-A7E71496B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Disadvantages of a Written </a:t>
            </a:r>
            <a:r>
              <a:rPr lang="en-GB" b="1" i="1" u="sng" dirty="0" err="1"/>
              <a:t>consitution</a:t>
            </a:r>
            <a:endParaRPr lang="en-GB" b="1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A17F48-A56B-A597-5D28-CCADD475DA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1102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038E7-21D7-2B6C-A6CB-6B01E6206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Rule of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B765A6-72A7-E624-EB71-E6831EC4829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64805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ABC25-8A9D-3B39-E6CA-DC0347981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24" y="2064730"/>
            <a:ext cx="2942706" cy="2728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tx2"/>
                </a:solidFill>
              </a:rPr>
              <a:t>Can you name Dicey’s principles of the rule of law?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4CFDD4A-4FA1-4CD9-90D5-E253C2040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14818" y="720071"/>
            <a:ext cx="5417868" cy="5417858"/>
            <a:chOff x="1311770" y="720071"/>
            <a:chExt cx="5417868" cy="5417858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AB5B6FA-7B4F-437A-9C78-144C7DCD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1770" y="720071"/>
              <a:ext cx="5417868" cy="5417858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4199C21-6AE0-4F6F-AA96-6FFF97BB9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8390" y="1006688"/>
              <a:ext cx="4844628" cy="4844620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005710-BD1E-00F5-C869-8B7077342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507" y="1316890"/>
            <a:ext cx="4606394" cy="42242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b="1" i="1" u="sng">
                <a:solidFill>
                  <a:srgbClr val="FFFFFF"/>
                </a:solidFill>
              </a:rPr>
              <a:t>Activity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5208" y="3388657"/>
            <a:ext cx="36576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676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77D63-8BCC-55DA-A290-EDC91E433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No punishment without breach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5947E3-8D16-4D2B-9D0A-58C354F401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7483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726E6-922A-AF51-3C69-72BEDBF7A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No one is above the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1F8E8F-F1E9-55DC-78B2-D9B8EB58FEB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6573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1E385-DEAF-CCDD-74BF-004CD0027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Terrorism Offences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08C4D2-98C9-E233-C8CE-8CD7F6C186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933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0497-26A1-617B-7B52-7D9E1FECE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BBD866-FDBC-0FD9-BDBD-A68DC4BBED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0491779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1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96BC2-B043-5B6E-2E14-4A35D1193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	</a:t>
            </a:r>
            <a:r>
              <a:rPr lang="en-GB" sz="6600" b="1" i="1" u="sng" dirty="0"/>
              <a:t>Time for modern Scholars</a:t>
            </a:r>
            <a:endParaRPr lang="en-GB" b="1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0825B4-6F54-6438-D377-AACD3716F7F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7062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1271BF3-2319-0EE1-A4A3-08A9BF364C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Parliamentary sovereignty </a:t>
            </a:r>
          </a:p>
        </p:txBody>
      </p:sp>
    </p:spTree>
    <p:extLst>
      <p:ext uri="{BB962C8B-B14F-4D97-AF65-F5344CB8AC3E}">
        <p14:creationId xmlns:p14="http://schemas.microsoft.com/office/powerpoint/2010/main" val="6099552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C265-3356-CE80-B778-747633FAC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28409E-32FA-CF51-CEE9-99A0BE5B395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654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32"/>
    </mc:Choice>
    <mc:Fallback xmlns="">
      <p:transition spd="slow" advTm="3283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2E7566-4717-0528-FEC7-B16E08D9D6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Separation of powers theory</a:t>
            </a:r>
          </a:p>
        </p:txBody>
      </p:sp>
    </p:spTree>
    <p:extLst>
      <p:ext uri="{BB962C8B-B14F-4D97-AF65-F5344CB8AC3E}">
        <p14:creationId xmlns:p14="http://schemas.microsoft.com/office/powerpoint/2010/main" val="25334131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C3106-37A4-DE8A-06C3-EAF97128A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600" b="1" i="1" u="sng"/>
              <a:t>Separation of powers theory</a:t>
            </a:r>
            <a:endParaRPr lang="en-GB" sz="6600" b="1" i="1" u="sng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89A677C-6D0B-C82F-4003-649C80E2419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83685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7347B-B9ED-95C2-E190-583EE667D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FE335C-CBB2-5F93-002A-08D6AFD3F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6598176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960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46714A-F294-1C39-A1DE-EE8F5AEC1E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5B1ECAD-4568-398E-CE47-7D9B4FFFEA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4930216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606</Words>
  <Application>Microsoft Office PowerPoint</Application>
  <PresentationFormat>Widescreen</PresentationFormat>
  <Paragraphs>91</Paragraphs>
  <Slides>24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Calibri</vt:lpstr>
      <vt:lpstr>Rockwell</vt:lpstr>
      <vt:lpstr>Rockwell Condensed</vt:lpstr>
      <vt:lpstr>Rockwell Extra Bold</vt:lpstr>
      <vt:lpstr>Wingdings</vt:lpstr>
      <vt:lpstr>Wood Type</vt:lpstr>
      <vt:lpstr>Uk Constitution</vt:lpstr>
      <vt:lpstr>Content</vt:lpstr>
      <vt:lpstr>Aims and Learning Objectives</vt:lpstr>
      <vt:lpstr>Interesting facts </vt:lpstr>
      <vt:lpstr>What is a constitution?</vt:lpstr>
      <vt:lpstr>Uk’s Constitution?</vt:lpstr>
      <vt:lpstr>Example</vt:lpstr>
      <vt:lpstr>American constitution </vt:lpstr>
      <vt:lpstr>Advantages of a written constitution</vt:lpstr>
      <vt:lpstr>Disadvantages of a Written consitution</vt:lpstr>
      <vt:lpstr>Rule of law</vt:lpstr>
      <vt:lpstr>Activity</vt:lpstr>
      <vt:lpstr>No punishment without breach</vt:lpstr>
      <vt:lpstr>No one is above the law</vt:lpstr>
      <vt:lpstr>Terrorism Offences</vt:lpstr>
      <vt:lpstr>Question</vt:lpstr>
      <vt:lpstr> Time for modern Scholars</vt:lpstr>
      <vt:lpstr>Parliamentary sovereignty </vt:lpstr>
      <vt:lpstr>Parliamentary Sovereignty</vt:lpstr>
      <vt:lpstr>Question</vt:lpstr>
      <vt:lpstr>Separation of powers theory</vt:lpstr>
      <vt:lpstr>Separation of powers theory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 and the rule of law</dc:title>
  <dc:creator>Zita Draper</dc:creator>
  <cp:lastModifiedBy>Zita Draper</cp:lastModifiedBy>
  <cp:revision>3</cp:revision>
  <dcterms:created xsi:type="dcterms:W3CDTF">2023-02-12T17:59:50Z</dcterms:created>
  <dcterms:modified xsi:type="dcterms:W3CDTF">2024-06-20T07:29:31Z</dcterms:modified>
</cp:coreProperties>
</file>