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756" r:id="rId25"/>
    <p:sldId id="787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4" r:id="rId34"/>
    <p:sldId id="732" r:id="rId35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68A73B-8725-46B3-A93F-CFA3A0085BBE}" v="1" dt="2025-10-30T22:58:34.2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viewProps" Target="view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068A73B-8725-46B3-A93F-CFA3A0085BBE}"/>
    <pc:docChg chg="custSel addSld delSld modSld">
      <pc:chgData name="Jenifer Prince Devaraj" userId="c3fb109c-09d1-42a6-93f4-69472d709861" providerId="ADAL" clId="{4068A73B-8725-46B3-A93F-CFA3A0085BBE}" dt="2025-10-30T22:58:38.441" v="67" actId="47"/>
      <pc:docMkLst>
        <pc:docMk/>
      </pc:docMkLst>
      <pc:sldChg chg="modSp mod">
        <pc:chgData name="Jenifer Prince Devaraj" userId="c3fb109c-09d1-42a6-93f4-69472d709861" providerId="ADAL" clId="{4068A73B-8725-46B3-A93F-CFA3A0085BBE}" dt="2025-10-17T07:57:54.894" v="2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068A73B-8725-46B3-A93F-CFA3A0085BBE}" dt="2025-10-17T07:57:54.894" v="26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addSp delSp modSp mod">
        <pc:chgData name="Jenifer Prince Devaraj" userId="c3fb109c-09d1-42a6-93f4-69472d709861" providerId="ADAL" clId="{4068A73B-8725-46B3-A93F-CFA3A0085BBE}" dt="2025-10-30T22:53:51.310" v="31" actId="22"/>
        <pc:sldMkLst>
          <pc:docMk/>
          <pc:sldMk cId="34574601" sldId="760"/>
        </pc:sldMkLst>
        <pc:spChg chg="mod">
          <ac:chgData name="Jenifer Prince Devaraj" userId="c3fb109c-09d1-42a6-93f4-69472d709861" providerId="ADAL" clId="{4068A73B-8725-46B3-A93F-CFA3A0085BBE}" dt="2025-10-16T21:30:29.639" v="24" actId="1076"/>
          <ac:spMkLst>
            <pc:docMk/>
            <pc:sldMk cId="34574601" sldId="760"/>
            <ac:spMk id="12" creationId="{5EAFCC6E-2423-E6BA-EFDA-B62FDFBF5A3B}"/>
          </ac:spMkLst>
        </pc:spChg>
        <pc:spChg chg="mod">
          <ac:chgData name="Jenifer Prince Devaraj" userId="c3fb109c-09d1-42a6-93f4-69472d709861" providerId="ADAL" clId="{4068A73B-8725-46B3-A93F-CFA3A0085BBE}" dt="2025-10-16T21:30:25.313" v="22" actId="1076"/>
          <ac:spMkLst>
            <pc:docMk/>
            <pc:sldMk cId="34574601" sldId="760"/>
            <ac:spMk id="13" creationId="{259753DC-1B20-4671-E3BE-BE1D67C10966}"/>
          </ac:spMkLst>
        </pc:spChg>
        <pc:picChg chg="add">
          <ac:chgData name="Jenifer Prince Devaraj" userId="c3fb109c-09d1-42a6-93f4-69472d709861" providerId="ADAL" clId="{4068A73B-8725-46B3-A93F-CFA3A0085BBE}" dt="2025-10-30T22:53:51.310" v="31" actId="22"/>
          <ac:picMkLst>
            <pc:docMk/>
            <pc:sldMk cId="34574601" sldId="760"/>
            <ac:picMk id="4" creationId="{573C46A8-DBC5-4964-A544-9B862B78FF89}"/>
          </ac:picMkLst>
        </pc:picChg>
        <pc:picChg chg="del mod">
          <ac:chgData name="Jenifer Prince Devaraj" userId="c3fb109c-09d1-42a6-93f4-69472d709861" providerId="ADAL" clId="{4068A73B-8725-46B3-A93F-CFA3A0085BBE}" dt="2025-10-30T22:53:50.720" v="30" actId="478"/>
          <ac:picMkLst>
            <pc:docMk/>
            <pc:sldMk cId="34574601" sldId="760"/>
            <ac:picMk id="6" creationId="{B08377AF-E55C-4E4F-BFE9-CAB3092239B1}"/>
          </ac:picMkLst>
        </pc:picChg>
      </pc:sldChg>
      <pc:sldChg chg="addSp delSp modSp mod">
        <pc:chgData name="Jenifer Prince Devaraj" userId="c3fb109c-09d1-42a6-93f4-69472d709861" providerId="ADAL" clId="{4068A73B-8725-46B3-A93F-CFA3A0085BBE}" dt="2025-10-30T22:54:08.045" v="34" actId="1076"/>
        <pc:sldMkLst>
          <pc:docMk/>
          <pc:sldMk cId="777801352" sldId="761"/>
        </pc:sldMkLst>
        <pc:picChg chg="add mod">
          <ac:chgData name="Jenifer Prince Devaraj" userId="c3fb109c-09d1-42a6-93f4-69472d709861" providerId="ADAL" clId="{4068A73B-8725-46B3-A93F-CFA3A0085BBE}" dt="2025-10-30T22:54:08.045" v="34" actId="1076"/>
          <ac:picMkLst>
            <pc:docMk/>
            <pc:sldMk cId="777801352" sldId="761"/>
            <ac:picMk id="4" creationId="{173A7AFC-DC71-49F7-981E-820483FC0DFA}"/>
          </ac:picMkLst>
        </pc:picChg>
        <pc:picChg chg="del">
          <ac:chgData name="Jenifer Prince Devaraj" userId="c3fb109c-09d1-42a6-93f4-69472d709861" providerId="ADAL" clId="{4068A73B-8725-46B3-A93F-CFA3A0085BBE}" dt="2025-10-30T22:54:05.842" v="33" actId="478"/>
          <ac:picMkLst>
            <pc:docMk/>
            <pc:sldMk cId="777801352" sldId="761"/>
            <ac:picMk id="7" creationId="{D44D9398-E4CA-4C85-8514-531D0A321DE2}"/>
          </ac:picMkLst>
        </pc:picChg>
      </pc:sldChg>
      <pc:sldChg chg="addSp delSp modSp mod">
        <pc:chgData name="Jenifer Prince Devaraj" userId="c3fb109c-09d1-42a6-93f4-69472d709861" providerId="ADAL" clId="{4068A73B-8725-46B3-A93F-CFA3A0085BBE}" dt="2025-10-30T22:57:39.841" v="58" actId="20577"/>
        <pc:sldMkLst>
          <pc:docMk/>
          <pc:sldMk cId="597180771" sldId="762"/>
        </pc:sldMkLst>
        <pc:spChg chg="mod">
          <ac:chgData name="Jenifer Prince Devaraj" userId="c3fb109c-09d1-42a6-93f4-69472d709861" providerId="ADAL" clId="{4068A73B-8725-46B3-A93F-CFA3A0085BBE}" dt="2025-10-30T22:57:39.841" v="58" actId="20577"/>
          <ac:spMkLst>
            <pc:docMk/>
            <pc:sldMk cId="597180771" sldId="762"/>
            <ac:spMk id="8" creationId="{EF509CE6-D422-49CD-B3F3-14A431E93830}"/>
          </ac:spMkLst>
        </pc:spChg>
        <pc:picChg chg="del">
          <ac:chgData name="Jenifer Prince Devaraj" userId="c3fb109c-09d1-42a6-93f4-69472d709861" providerId="ADAL" clId="{4068A73B-8725-46B3-A93F-CFA3A0085BBE}" dt="2025-10-30T22:54:30.824" v="35" actId="478"/>
          <ac:picMkLst>
            <pc:docMk/>
            <pc:sldMk cId="597180771" sldId="762"/>
            <ac:picMk id="4" creationId="{B1F3719B-AD72-49F0-BC9C-0128C6952927}"/>
          </ac:picMkLst>
        </pc:picChg>
        <pc:picChg chg="add mod">
          <ac:chgData name="Jenifer Prince Devaraj" userId="c3fb109c-09d1-42a6-93f4-69472d709861" providerId="ADAL" clId="{4068A73B-8725-46B3-A93F-CFA3A0085BBE}" dt="2025-10-30T22:54:33.310" v="37" actId="1076"/>
          <ac:picMkLst>
            <pc:docMk/>
            <pc:sldMk cId="597180771" sldId="762"/>
            <ac:picMk id="7" creationId="{30FF8E2F-3686-422C-A46E-B06C7E49E02D}"/>
          </ac:picMkLst>
        </pc:picChg>
      </pc:sldChg>
      <pc:sldChg chg="addSp delSp modSp mod">
        <pc:chgData name="Jenifer Prince Devaraj" userId="c3fb109c-09d1-42a6-93f4-69472d709861" providerId="ADAL" clId="{4068A73B-8725-46B3-A93F-CFA3A0085BBE}" dt="2025-10-30T22:57:50.370" v="59" actId="20577"/>
        <pc:sldMkLst>
          <pc:docMk/>
          <pc:sldMk cId="3303267734" sldId="780"/>
        </pc:sldMkLst>
        <pc:spChg chg="mod">
          <ac:chgData name="Jenifer Prince Devaraj" userId="c3fb109c-09d1-42a6-93f4-69472d709861" providerId="ADAL" clId="{4068A73B-8725-46B3-A93F-CFA3A0085BBE}" dt="2025-10-30T22:57:50.370" v="59" actId="20577"/>
          <ac:spMkLst>
            <pc:docMk/>
            <pc:sldMk cId="3303267734" sldId="780"/>
            <ac:spMk id="6" creationId="{F8786BAD-055B-38E9-EC08-3B03BEB46516}"/>
          </ac:spMkLst>
        </pc:spChg>
        <pc:picChg chg="del">
          <ac:chgData name="Jenifer Prince Devaraj" userId="c3fb109c-09d1-42a6-93f4-69472d709861" providerId="ADAL" clId="{4068A73B-8725-46B3-A93F-CFA3A0085BBE}" dt="2025-10-30T22:54:53.579" v="38" actId="478"/>
          <ac:picMkLst>
            <pc:docMk/>
            <pc:sldMk cId="3303267734" sldId="780"/>
            <ac:picMk id="4" creationId="{2CE69DA7-B707-4922-BD19-50AE86530BDD}"/>
          </ac:picMkLst>
        </pc:picChg>
        <pc:picChg chg="add mod">
          <ac:chgData name="Jenifer Prince Devaraj" userId="c3fb109c-09d1-42a6-93f4-69472d709861" providerId="ADAL" clId="{4068A73B-8725-46B3-A93F-CFA3A0085BBE}" dt="2025-10-30T22:54:58.187" v="42" actId="1076"/>
          <ac:picMkLst>
            <pc:docMk/>
            <pc:sldMk cId="3303267734" sldId="780"/>
            <ac:picMk id="7" creationId="{2E55119F-10BE-4AC9-965A-26CF854C8D8F}"/>
          </ac:picMkLst>
        </pc:picChg>
      </pc:sldChg>
      <pc:sldChg chg="addSp delSp modSp mod">
        <pc:chgData name="Jenifer Prince Devaraj" userId="c3fb109c-09d1-42a6-93f4-69472d709861" providerId="ADAL" clId="{4068A73B-8725-46B3-A93F-CFA3A0085BBE}" dt="2025-10-30T22:58:01.156" v="60" actId="20577"/>
        <pc:sldMkLst>
          <pc:docMk/>
          <pc:sldMk cId="26688939" sldId="781"/>
        </pc:sldMkLst>
        <pc:spChg chg="mod">
          <ac:chgData name="Jenifer Prince Devaraj" userId="c3fb109c-09d1-42a6-93f4-69472d709861" providerId="ADAL" clId="{4068A73B-8725-46B3-A93F-CFA3A0085BBE}" dt="2025-10-30T22:58:01.156" v="60" actId="20577"/>
          <ac:spMkLst>
            <pc:docMk/>
            <pc:sldMk cId="26688939" sldId="781"/>
            <ac:spMk id="6" creationId="{F8786BAD-055B-38E9-EC08-3B03BEB46516}"/>
          </ac:spMkLst>
        </pc:spChg>
        <pc:picChg chg="del">
          <ac:chgData name="Jenifer Prince Devaraj" userId="c3fb109c-09d1-42a6-93f4-69472d709861" providerId="ADAL" clId="{4068A73B-8725-46B3-A93F-CFA3A0085BBE}" dt="2025-10-30T22:55:01.380" v="43" actId="478"/>
          <ac:picMkLst>
            <pc:docMk/>
            <pc:sldMk cId="26688939" sldId="781"/>
            <ac:picMk id="4" creationId="{A118A85B-C13F-40B3-98D8-F522EF4997C0}"/>
          </ac:picMkLst>
        </pc:picChg>
        <pc:picChg chg="add mod">
          <ac:chgData name="Jenifer Prince Devaraj" userId="c3fb109c-09d1-42a6-93f4-69472d709861" providerId="ADAL" clId="{4068A73B-8725-46B3-A93F-CFA3A0085BBE}" dt="2025-10-30T22:55:15.642" v="46" actId="1076"/>
          <ac:picMkLst>
            <pc:docMk/>
            <pc:sldMk cId="26688939" sldId="781"/>
            <ac:picMk id="7" creationId="{2875D08A-16ED-45ED-B286-9EEE89E370A2}"/>
          </ac:picMkLst>
        </pc:picChg>
      </pc:sldChg>
      <pc:sldChg chg="addSp delSp modSp mod">
        <pc:chgData name="Jenifer Prince Devaraj" userId="c3fb109c-09d1-42a6-93f4-69472d709861" providerId="ADAL" clId="{4068A73B-8725-46B3-A93F-CFA3A0085BBE}" dt="2025-10-30T22:58:09.658" v="61" actId="20577"/>
        <pc:sldMkLst>
          <pc:docMk/>
          <pc:sldMk cId="1043953624" sldId="782"/>
        </pc:sldMkLst>
        <pc:spChg chg="mod">
          <ac:chgData name="Jenifer Prince Devaraj" userId="c3fb109c-09d1-42a6-93f4-69472d709861" providerId="ADAL" clId="{4068A73B-8725-46B3-A93F-CFA3A0085BBE}" dt="2025-10-30T22:58:09.658" v="61" actId="20577"/>
          <ac:spMkLst>
            <pc:docMk/>
            <pc:sldMk cId="1043953624" sldId="782"/>
            <ac:spMk id="6" creationId="{F8786BAD-055B-38E9-EC08-3B03BEB46516}"/>
          </ac:spMkLst>
        </pc:spChg>
        <pc:picChg chg="del">
          <ac:chgData name="Jenifer Prince Devaraj" userId="c3fb109c-09d1-42a6-93f4-69472d709861" providerId="ADAL" clId="{4068A73B-8725-46B3-A93F-CFA3A0085BBE}" dt="2025-10-30T22:55:19.294" v="47" actId="478"/>
          <ac:picMkLst>
            <pc:docMk/>
            <pc:sldMk cId="1043953624" sldId="782"/>
            <ac:picMk id="4" creationId="{B0942AB9-3075-4860-A5A4-293DABD59413}"/>
          </ac:picMkLst>
        </pc:picChg>
        <pc:picChg chg="add mod">
          <ac:chgData name="Jenifer Prince Devaraj" userId="c3fb109c-09d1-42a6-93f4-69472d709861" providerId="ADAL" clId="{4068A73B-8725-46B3-A93F-CFA3A0085BBE}" dt="2025-10-30T22:55:32.487" v="50" actId="1076"/>
          <ac:picMkLst>
            <pc:docMk/>
            <pc:sldMk cId="1043953624" sldId="782"/>
            <ac:picMk id="7" creationId="{9986091D-E828-4B57-94DA-EDE8B56F53C5}"/>
          </ac:picMkLst>
        </pc:picChg>
      </pc:sldChg>
      <pc:sldChg chg="addSp delSp modSp mod">
        <pc:chgData name="Jenifer Prince Devaraj" userId="c3fb109c-09d1-42a6-93f4-69472d709861" providerId="ADAL" clId="{4068A73B-8725-46B3-A93F-CFA3A0085BBE}" dt="2025-10-30T22:58:36.446" v="66" actId="1076"/>
        <pc:sldMkLst>
          <pc:docMk/>
          <pc:sldMk cId="3583799862" sldId="783"/>
        </pc:sldMkLst>
        <pc:spChg chg="mod">
          <ac:chgData name="Jenifer Prince Devaraj" userId="c3fb109c-09d1-42a6-93f4-69472d709861" providerId="ADAL" clId="{4068A73B-8725-46B3-A93F-CFA3A0085BBE}" dt="2025-10-30T22:58:20.627" v="62" actId="20577"/>
          <ac:spMkLst>
            <pc:docMk/>
            <pc:sldMk cId="3583799862" sldId="783"/>
            <ac:spMk id="6" creationId="{F8786BAD-055B-38E9-EC08-3B03BEB46516}"/>
          </ac:spMkLst>
        </pc:spChg>
        <pc:picChg chg="del">
          <ac:chgData name="Jenifer Prince Devaraj" userId="c3fb109c-09d1-42a6-93f4-69472d709861" providerId="ADAL" clId="{4068A73B-8725-46B3-A93F-CFA3A0085BBE}" dt="2025-10-30T22:56:09.320" v="51" actId="478"/>
          <ac:picMkLst>
            <pc:docMk/>
            <pc:sldMk cId="3583799862" sldId="783"/>
            <ac:picMk id="4" creationId="{A5EC79AA-F71A-422A-886C-3D64D8B4824A}"/>
          </ac:picMkLst>
        </pc:picChg>
        <pc:picChg chg="add mod">
          <ac:chgData name="Jenifer Prince Devaraj" userId="c3fb109c-09d1-42a6-93f4-69472d709861" providerId="ADAL" clId="{4068A73B-8725-46B3-A93F-CFA3A0085BBE}" dt="2025-10-30T22:58:33.716" v="64" actId="1076"/>
          <ac:picMkLst>
            <pc:docMk/>
            <pc:sldMk cId="3583799862" sldId="783"/>
            <ac:picMk id="7" creationId="{5E14A145-1E74-4E73-B7FF-7AE21F737EC0}"/>
          </ac:picMkLst>
        </pc:picChg>
        <pc:picChg chg="add mod">
          <ac:chgData name="Jenifer Prince Devaraj" userId="c3fb109c-09d1-42a6-93f4-69472d709861" providerId="ADAL" clId="{4068A73B-8725-46B3-A93F-CFA3A0085BBE}" dt="2025-10-30T22:58:36.446" v="66" actId="1076"/>
          <ac:picMkLst>
            <pc:docMk/>
            <pc:sldMk cId="3583799862" sldId="783"/>
            <ac:picMk id="9" creationId="{7C39149A-D3FD-4CC9-B1A0-7618E9F4319A}"/>
          </ac:picMkLst>
        </pc:picChg>
      </pc:sldChg>
      <pc:sldChg chg="addSp delSp modSp mod">
        <pc:chgData name="Jenifer Prince Devaraj" userId="c3fb109c-09d1-42a6-93f4-69472d709861" providerId="ADAL" clId="{4068A73B-8725-46B3-A93F-CFA3A0085BBE}" dt="2025-10-30T22:53:41.818" v="29" actId="1076"/>
        <pc:sldMkLst>
          <pc:docMk/>
          <pc:sldMk cId="1551871415" sldId="787"/>
        </pc:sldMkLst>
        <pc:spChg chg="mod">
          <ac:chgData name="Jenifer Prince Devaraj" userId="c3fb109c-09d1-42a6-93f4-69472d709861" providerId="ADAL" clId="{4068A73B-8725-46B3-A93F-CFA3A0085BBE}" dt="2025-10-16T21:28:54.798" v="4" actId="1076"/>
          <ac:spMkLst>
            <pc:docMk/>
            <pc:sldMk cId="1551871415" sldId="787"/>
            <ac:spMk id="6" creationId="{CC9EC73A-4BD5-5B99-9B98-05D3458F6079}"/>
          </ac:spMkLst>
        </pc:spChg>
        <pc:picChg chg="add mod">
          <ac:chgData name="Jenifer Prince Devaraj" userId="c3fb109c-09d1-42a6-93f4-69472d709861" providerId="ADAL" clId="{4068A73B-8725-46B3-A93F-CFA3A0085BBE}" dt="2025-10-30T22:53:41.818" v="29" actId="1076"/>
          <ac:picMkLst>
            <pc:docMk/>
            <pc:sldMk cId="1551871415" sldId="787"/>
            <ac:picMk id="4" creationId="{DA4DA357-C181-44E9-8CED-E6DDE2912188}"/>
          </ac:picMkLst>
        </pc:picChg>
        <pc:picChg chg="del">
          <ac:chgData name="Jenifer Prince Devaraj" userId="c3fb109c-09d1-42a6-93f4-69472d709861" providerId="ADAL" clId="{4068A73B-8725-46B3-A93F-CFA3A0085BBE}" dt="2025-10-30T22:53:39.137" v="27" actId="478"/>
          <ac:picMkLst>
            <pc:docMk/>
            <pc:sldMk cId="1551871415" sldId="787"/>
            <ac:picMk id="7" creationId="{3DF25A7B-2D46-46D1-A2D3-4EF5E556E544}"/>
          </ac:picMkLst>
        </pc:picChg>
      </pc:sldChg>
      <pc:sldChg chg="addSp delSp modSp add del mod">
        <pc:chgData name="Jenifer Prince Devaraj" userId="c3fb109c-09d1-42a6-93f4-69472d709861" providerId="ADAL" clId="{4068A73B-8725-46B3-A93F-CFA3A0085BBE}" dt="2025-10-30T22:58:38.441" v="67" actId="47"/>
        <pc:sldMkLst>
          <pc:docMk/>
          <pc:sldMk cId="3663086858" sldId="788"/>
        </pc:sldMkLst>
        <pc:picChg chg="add del mod">
          <ac:chgData name="Jenifer Prince Devaraj" userId="c3fb109c-09d1-42a6-93f4-69472d709861" providerId="ADAL" clId="{4068A73B-8725-46B3-A93F-CFA3A0085BBE}" dt="2025-10-30T22:58:31.429" v="63" actId="21"/>
          <ac:picMkLst>
            <pc:docMk/>
            <pc:sldMk cId="3663086858" sldId="788"/>
            <ac:picMk id="4" creationId="{31B4E1C0-E6D6-419F-9EE9-F6F2079033C4}"/>
          </ac:picMkLst>
        </pc:picChg>
        <pc:picChg chg="del">
          <ac:chgData name="Jenifer Prince Devaraj" userId="c3fb109c-09d1-42a6-93f4-69472d709861" providerId="ADAL" clId="{4068A73B-8725-46B3-A93F-CFA3A0085BBE}" dt="2025-10-30T22:56:31.895" v="55" actId="478"/>
          <ac:picMkLst>
            <pc:docMk/>
            <pc:sldMk cId="3663086858" sldId="788"/>
            <ac:picMk id="7" creationId="{5E14A145-1E74-4E73-B7FF-7AE21F737EC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3" y="1587536"/>
            <a:ext cx="7678083" cy="2896177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Light- T  junction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  - Practical Example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10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7611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Understand the requirements outlined in the assignment brief related to microcontroller-based circuit design.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172941" y="1423562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Defining the variables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9EC73A-4BD5-5B99-9B98-05D3458F6079}"/>
              </a:ext>
            </a:extLst>
          </p:cNvPr>
          <p:cNvSpPr txBox="1"/>
          <p:nvPr/>
        </p:nvSpPr>
        <p:spPr>
          <a:xfrm>
            <a:off x="5789097" y="2573648"/>
            <a:ext cx="628956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Define :</a:t>
            </a:r>
            <a:r>
              <a:rPr lang="en-GB" sz="2600" dirty="0"/>
              <a:t>used to declare a single bit 	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LED_1 :</a:t>
            </a:r>
            <a:r>
              <a:rPr lang="en-GB" sz="2600" dirty="0"/>
              <a:t>name given to the single bit 	           variable.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600" b="1" dirty="0"/>
              <a:t>B0 : </a:t>
            </a:r>
            <a:r>
              <a:rPr lang="en-GB" sz="2600" dirty="0"/>
              <a:t>the port and bit position to   	   which the variable is assigned 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CE83461-4B22-F9EA-BED6-F6730B48012E}"/>
              </a:ext>
            </a:extLst>
          </p:cNvPr>
          <p:cNvSpPr txBox="1">
            <a:spLocks/>
          </p:cNvSpPr>
          <p:nvPr/>
        </p:nvSpPr>
        <p:spPr>
          <a:xfrm>
            <a:off x="3572143" y="181932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  <a:p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4DA357-C181-44E9-8CED-E6DDE29121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167" y="2573648"/>
            <a:ext cx="4401164" cy="2172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871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48744" y="151016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1217010" y="4158137"/>
            <a:ext cx="12360253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int i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unsigned int display[]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Declares an unsigned array 					 	 named ‘display’ and initializes it with 10 hexadecimal values.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1CBAE25-3D59-8BD3-18B5-84B6E3766EC7}"/>
              </a:ext>
            </a:extLst>
          </p:cNvPr>
          <p:cNvSpPr txBox="1">
            <a:spLocks/>
          </p:cNvSpPr>
          <p:nvPr/>
        </p:nvSpPr>
        <p:spPr>
          <a:xfrm>
            <a:off x="3721210" y="20265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  <a:p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3C46A8-DBC5-4964-A544-9B862B78FF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2861" y="2995552"/>
            <a:ext cx="9326277" cy="866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0" y="1194297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794583" y="4196125"/>
            <a:ext cx="1175687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trisd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output_b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, ’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and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D : used to display the first value and Port C is used to display the second value.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PORTB : used to assign Traffic Light Modules.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380BE789-54E6-3192-1D97-6DF15DCC5B11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3A7AFC-DC71-49F7-981E-820483FC0D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6239" y="1734487"/>
            <a:ext cx="6992326" cy="2448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443886" y="4378196"/>
            <a:ext cx="11594969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0xC0’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=&gt;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 Also, it specifies the traffic Light sequence and the pedestrian LED status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B0058A21-C224-F967-6501-3341E9EDD79F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509CE6-D422-49CD-B3F3-14A431E93830}"/>
              </a:ext>
            </a:extLst>
          </p:cNvPr>
          <p:cNvSpPr txBox="1"/>
          <p:nvPr/>
        </p:nvSpPr>
        <p:spPr>
          <a:xfrm>
            <a:off x="0" y="1344372"/>
            <a:ext cx="76242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FF8E2F-3686-422C-A46E-B06C7E49E0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3189" y="1224981"/>
            <a:ext cx="6296904" cy="315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1307144"/>
            <a:ext cx="11549808" cy="27379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output_c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=&gt;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8FA28CA-4486-ABD2-3071-8FC26C688A04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55119F-10BE-4AC9-965A-26CF854C8D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034" y="3744306"/>
            <a:ext cx="6188074" cy="2873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72941" y="1481104"/>
            <a:ext cx="1067604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5CC193C7-0529-A42B-3B6A-FE17A786F002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75D08A-16ED-45ED-B286-9EEE89E37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084" y="3533533"/>
            <a:ext cx="5362309" cy="2603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22303" y="1365024"/>
            <a:ext cx="1120436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D7C441EA-51BD-3ECE-50EA-30AF6FE0B221}"/>
              </a:ext>
            </a:extLst>
          </p:cNvPr>
          <p:cNvSpPr txBox="1">
            <a:spLocks/>
          </p:cNvSpPr>
          <p:nvPr/>
        </p:nvSpPr>
        <p:spPr>
          <a:xfrm>
            <a:off x="3515387" y="9536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86091D-E828-4B57-94DA-EDE8B56F5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6068" y="3332099"/>
            <a:ext cx="5186475" cy="328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97267" y="1297224"/>
            <a:ext cx="11224688" cy="172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Loop</a:t>
            </a:r>
          </a:p>
          <a:p>
            <a:endParaRPr lang="en-GB" sz="2200" b="1" i="0" dirty="0">
              <a:solidFill>
                <a:srgbClr val="0F0F0F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output_d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=&gt;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C4E6746-2EA0-3C29-B4EB-E67E3A907CB2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E14A145-1E74-4E73-B7FF-7AE21F737E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4683" y="3135371"/>
            <a:ext cx="5534797" cy="324847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39149A-D3FD-4CC9-B1A0-7618E9F431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8206" y="3342131"/>
            <a:ext cx="3258005" cy="2734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C2C8A8A-46DE-5615-D9A2-CC706C2C2498}"/>
              </a:ext>
            </a:extLst>
          </p:cNvPr>
          <p:cNvSpPr txBox="1">
            <a:spLocks/>
          </p:cNvSpPr>
          <p:nvPr/>
        </p:nvSpPr>
        <p:spPr>
          <a:xfrm>
            <a:off x="3515387" y="76114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Light- T  junction</a:t>
            </a:r>
          </a:p>
        </p:txBody>
      </p:sp>
      <p:pic>
        <p:nvPicPr>
          <p:cNvPr id="2" name="Screen Recording 1">
            <a:hlinkClick r:id="" action="ppaction://media"/>
            <a:extLst>
              <a:ext uri="{FF2B5EF4-FFF2-40B4-BE49-F238E27FC236}">
                <a16:creationId xmlns:a16="http://schemas.microsoft.com/office/drawing/2014/main" id="{3EE27799-D126-4884-97F5-EF5E8E750F6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7632" y="1906961"/>
            <a:ext cx="8074047" cy="453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58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1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995</TotalTime>
  <Words>635</Words>
  <Application>Microsoft Office PowerPoint</Application>
  <PresentationFormat>Widescreen</PresentationFormat>
  <Paragraphs>89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Light- T  junction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2025-10-30T22:58:39Z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