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9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102206-1745-4D16-B0DF-BB99D65825C0}" v="69" dt="2026-10-18T10:32:16.8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bah nisa" userId="5bacd2bc424c8425" providerId="LiveId" clId="{9CA38CE0-F9BF-435D-9535-8AD1EA902515}"/>
    <pc:docChg chg="undo custSel addSld modSld">
      <pc:chgData name="taybah nisa" userId="5bacd2bc424c8425" providerId="LiveId" clId="{9CA38CE0-F9BF-435D-9535-8AD1EA902515}" dt="2026-10-18T10:32:20.603" v="2085" actId="14100"/>
      <pc:docMkLst>
        <pc:docMk/>
      </pc:docMkLst>
      <pc:sldChg chg="modSp mod modClrScheme modAnim chgLayout">
        <pc:chgData name="taybah nisa" userId="5bacd2bc424c8425" providerId="LiveId" clId="{9CA38CE0-F9BF-435D-9535-8AD1EA902515}" dt="2026-10-18T10:32:20.603" v="2085" actId="14100"/>
        <pc:sldMkLst>
          <pc:docMk/>
          <pc:sldMk cId="2568097592" sldId="257"/>
        </pc:sldMkLst>
        <pc:spChg chg="mod">
          <ac:chgData name="taybah nisa" userId="5bacd2bc424c8425" providerId="LiveId" clId="{9CA38CE0-F9BF-435D-9535-8AD1EA902515}" dt="2026-10-18T10:02:19.790" v="1451" actId="26606"/>
          <ac:spMkLst>
            <pc:docMk/>
            <pc:sldMk cId="2568097592" sldId="257"/>
            <ac:spMk id="2" creationId="{F21AB49D-AB24-6D2B-58C0-C52C0EAD7E6D}"/>
          </ac:spMkLst>
        </pc:spChg>
        <pc:spChg chg="mod">
          <ac:chgData name="taybah nisa" userId="5bacd2bc424c8425" providerId="LiveId" clId="{9CA38CE0-F9BF-435D-9535-8AD1EA902515}" dt="2026-10-18T10:32:20.603" v="2085" actId="14100"/>
          <ac:spMkLst>
            <pc:docMk/>
            <pc:sldMk cId="2568097592" sldId="257"/>
            <ac:spMk id="7" creationId="{B4A644BD-3EA4-C028-8683-1D88D394116A}"/>
          </ac:spMkLst>
        </pc:spChg>
        <pc:picChg chg="mod">
          <ac:chgData name="taybah nisa" userId="5bacd2bc424c8425" providerId="LiveId" clId="{9CA38CE0-F9BF-435D-9535-8AD1EA902515}" dt="2026-10-18T10:02:35.501" v="1454" actId="1076"/>
          <ac:picMkLst>
            <pc:docMk/>
            <pc:sldMk cId="2568097592" sldId="257"/>
            <ac:picMk id="9" creationId="{5088B311-F397-842E-CB67-DB2326BED425}"/>
          </ac:picMkLst>
        </pc:picChg>
      </pc:sldChg>
      <pc:sldChg chg="addSp modSp mod modClrScheme modAnim chgLayout">
        <pc:chgData name="taybah nisa" userId="5bacd2bc424c8425" providerId="LiveId" clId="{9CA38CE0-F9BF-435D-9535-8AD1EA902515}" dt="2026-10-18T10:22:18.520" v="2025" actId="404"/>
        <pc:sldMkLst>
          <pc:docMk/>
          <pc:sldMk cId="3578244448" sldId="258"/>
        </pc:sldMkLst>
        <pc:spChg chg="mod">
          <ac:chgData name="taybah nisa" userId="5bacd2bc424c8425" providerId="LiveId" clId="{9CA38CE0-F9BF-435D-9535-8AD1EA902515}" dt="2026-10-16T17:20:39.214" v="163" actId="26606"/>
          <ac:spMkLst>
            <pc:docMk/>
            <pc:sldMk cId="3578244448" sldId="258"/>
            <ac:spMk id="2" creationId="{9DA15D71-A551-F7DE-77AC-B8EC5F202522}"/>
          </ac:spMkLst>
        </pc:spChg>
        <pc:spChg chg="add mod">
          <ac:chgData name="taybah nisa" userId="5bacd2bc424c8425" providerId="LiveId" clId="{9CA38CE0-F9BF-435D-9535-8AD1EA902515}" dt="2026-10-18T10:05:09.721" v="1480" actId="1076"/>
          <ac:spMkLst>
            <pc:docMk/>
            <pc:sldMk cId="3578244448" sldId="258"/>
            <ac:spMk id="3" creationId="{D15518F1-DC94-35EF-EAD7-2F04BC183C11}"/>
          </ac:spMkLst>
        </pc:spChg>
        <pc:graphicFrameChg chg="add mod ord modGraphic">
          <ac:chgData name="taybah nisa" userId="5bacd2bc424c8425" providerId="LiveId" clId="{9CA38CE0-F9BF-435D-9535-8AD1EA902515}" dt="2026-10-18T10:22:18.520" v="2025" actId="404"/>
          <ac:graphicFrameMkLst>
            <pc:docMk/>
            <pc:sldMk cId="3578244448" sldId="258"/>
            <ac:graphicFrameMk id="6" creationId="{6585DC98-2FF6-3968-A952-26A2B0EC001A}"/>
          </ac:graphicFrameMkLst>
        </pc:graphicFrameChg>
        <pc:picChg chg="add mod">
          <ac:chgData name="taybah nisa" userId="5bacd2bc424c8425" providerId="LiveId" clId="{9CA38CE0-F9BF-435D-9535-8AD1EA902515}" dt="2026-10-16T17:20:43.539" v="164" actId="14100"/>
          <ac:picMkLst>
            <pc:docMk/>
            <pc:sldMk cId="3578244448" sldId="258"/>
            <ac:picMk id="7" creationId="{1700608D-F0F2-D378-C9AF-1868D038DD23}"/>
          </ac:picMkLst>
        </pc:picChg>
      </pc:sldChg>
      <pc:sldChg chg="addSp delSp modSp new mod modClrScheme modAnim chgLayout">
        <pc:chgData name="taybah nisa" userId="5bacd2bc424c8425" providerId="LiveId" clId="{9CA38CE0-F9BF-435D-9535-8AD1EA902515}" dt="2026-10-18T09:30:02.735" v="733"/>
        <pc:sldMkLst>
          <pc:docMk/>
          <pc:sldMk cId="4150735228" sldId="259"/>
        </pc:sldMkLst>
        <pc:spChg chg="mod">
          <ac:chgData name="taybah nisa" userId="5bacd2bc424c8425" providerId="LiveId" clId="{9CA38CE0-F9BF-435D-9535-8AD1EA902515}" dt="2026-10-18T09:28:52.245" v="723" actId="26606"/>
          <ac:spMkLst>
            <pc:docMk/>
            <pc:sldMk cId="4150735228" sldId="259"/>
            <ac:spMk id="2" creationId="{AF688594-88F1-8C4F-AC5F-FA6E041EC3E7}"/>
          </ac:spMkLst>
        </pc:spChg>
        <pc:spChg chg="del">
          <ac:chgData name="taybah nisa" userId="5bacd2bc424c8425" providerId="LiveId" clId="{9CA38CE0-F9BF-435D-9535-8AD1EA902515}" dt="2026-10-18T08:49:33.640" v="191" actId="26606"/>
          <ac:spMkLst>
            <pc:docMk/>
            <pc:sldMk cId="4150735228" sldId="259"/>
            <ac:spMk id="3" creationId="{AF257DA0-698C-076B-9C54-2B0D1196A171}"/>
          </ac:spMkLst>
        </pc:spChg>
        <pc:spChg chg="del">
          <ac:chgData name="taybah nisa" userId="5bacd2bc424c8425" providerId="LiveId" clId="{9CA38CE0-F9BF-435D-9535-8AD1EA902515}" dt="2026-10-18T08:49:33.640" v="191" actId="26606"/>
          <ac:spMkLst>
            <pc:docMk/>
            <pc:sldMk cId="4150735228" sldId="259"/>
            <ac:spMk id="4" creationId="{2DB14708-5E72-CB3E-ACC3-940892F7717D}"/>
          </ac:spMkLst>
        </pc:spChg>
        <pc:spChg chg="add del mod">
          <ac:chgData name="taybah nisa" userId="5bacd2bc424c8425" providerId="LiveId" clId="{9CA38CE0-F9BF-435D-9535-8AD1EA902515}" dt="2026-10-18T08:52:53.744" v="219" actId="26606"/>
          <ac:spMkLst>
            <pc:docMk/>
            <pc:sldMk cId="4150735228" sldId="259"/>
            <ac:spMk id="8" creationId="{31253FE9-5BEC-E6FE-D8FF-B5D4BE260611}"/>
          </ac:spMkLst>
        </pc:spChg>
        <pc:spChg chg="add del mod">
          <ac:chgData name="taybah nisa" userId="5bacd2bc424c8425" providerId="LiveId" clId="{9CA38CE0-F9BF-435D-9535-8AD1EA902515}" dt="2026-10-18T08:52:55.139" v="221" actId="26606"/>
          <ac:spMkLst>
            <pc:docMk/>
            <pc:sldMk cId="4150735228" sldId="259"/>
            <ac:spMk id="10" creationId="{143854C5-06DD-6209-2548-9516763C612C}"/>
          </ac:spMkLst>
        </pc:spChg>
        <pc:spChg chg="add del mod">
          <ac:chgData name="taybah nisa" userId="5bacd2bc424c8425" providerId="LiveId" clId="{9CA38CE0-F9BF-435D-9535-8AD1EA902515}" dt="2026-10-18T08:52:22.275" v="213" actId="26606"/>
          <ac:spMkLst>
            <pc:docMk/>
            <pc:sldMk cId="4150735228" sldId="259"/>
            <ac:spMk id="11" creationId="{938CEF37-8CD6-00BC-770A-693DA97B711F}"/>
          </ac:spMkLst>
        </pc:spChg>
        <pc:spChg chg="add del mod">
          <ac:chgData name="taybah nisa" userId="5bacd2bc424c8425" providerId="LiveId" clId="{9CA38CE0-F9BF-435D-9535-8AD1EA902515}" dt="2026-10-18T08:55:25.427" v="249" actId="478"/>
          <ac:spMkLst>
            <pc:docMk/>
            <pc:sldMk cId="4150735228" sldId="259"/>
            <ac:spMk id="12" creationId="{98E8DCFA-76D5-5CC9-9117-3451B206F3BB}"/>
          </ac:spMkLst>
        </pc:spChg>
        <pc:spChg chg="add del mod">
          <ac:chgData name="taybah nisa" userId="5bacd2bc424c8425" providerId="LiveId" clId="{9CA38CE0-F9BF-435D-9535-8AD1EA902515}" dt="2026-10-18T08:52:28.312" v="215" actId="26606"/>
          <ac:spMkLst>
            <pc:docMk/>
            <pc:sldMk cId="4150735228" sldId="259"/>
            <ac:spMk id="13" creationId="{A595B293-BE70-89E8-6DC1-B4593A40D42C}"/>
          </ac:spMkLst>
        </pc:spChg>
        <pc:graphicFrameChg chg="add del mod modGraphic">
          <ac:chgData name="taybah nisa" userId="5bacd2bc424c8425" providerId="LiveId" clId="{9CA38CE0-F9BF-435D-9535-8AD1EA902515}" dt="2026-10-18T08:53:39.037" v="231" actId="478"/>
          <ac:graphicFrameMkLst>
            <pc:docMk/>
            <pc:sldMk cId="4150735228" sldId="259"/>
            <ac:graphicFrameMk id="5" creationId="{3BCAA910-1FDF-F575-22B7-C2CAEBD31F36}"/>
          </ac:graphicFrameMkLst>
        </pc:graphicFrameChg>
        <pc:graphicFrameChg chg="add del mod modGraphic">
          <ac:chgData name="taybah nisa" userId="5bacd2bc424c8425" providerId="LiveId" clId="{9CA38CE0-F9BF-435D-9535-8AD1EA902515}" dt="2026-10-18T08:54:49.176" v="241" actId="478"/>
          <ac:graphicFrameMkLst>
            <pc:docMk/>
            <pc:sldMk cId="4150735228" sldId="259"/>
            <ac:graphicFrameMk id="6" creationId="{2DB14708-5E72-CB3E-ACC3-940892F7717D}"/>
          </ac:graphicFrameMkLst>
        </pc:graphicFrameChg>
        <pc:graphicFrameChg chg="add mod ord modGraphic">
          <ac:chgData name="taybah nisa" userId="5bacd2bc424c8425" providerId="LiveId" clId="{9CA38CE0-F9BF-435D-9535-8AD1EA902515}" dt="2026-10-18T09:28:52.245" v="723" actId="26606"/>
          <ac:graphicFrameMkLst>
            <pc:docMk/>
            <pc:sldMk cId="4150735228" sldId="259"/>
            <ac:graphicFrameMk id="7" creationId="{9836702D-BE55-FA54-DFC0-4B9D7EA480CF}"/>
          </ac:graphicFrameMkLst>
        </pc:graphicFrameChg>
        <pc:picChg chg="add mod">
          <ac:chgData name="taybah nisa" userId="5bacd2bc424c8425" providerId="LiveId" clId="{9CA38CE0-F9BF-435D-9535-8AD1EA902515}" dt="2026-10-18T09:29:45.374" v="729" actId="14100"/>
          <ac:picMkLst>
            <pc:docMk/>
            <pc:sldMk cId="4150735228" sldId="259"/>
            <ac:picMk id="15" creationId="{1ED31F4A-F5E0-CD51-650A-891F03A195D5}"/>
          </ac:picMkLst>
        </pc:picChg>
      </pc:sldChg>
      <pc:sldChg chg="addSp delSp modSp new mod modClrScheme modAnim chgLayout">
        <pc:chgData name="taybah nisa" userId="5bacd2bc424c8425" providerId="LiveId" clId="{9CA38CE0-F9BF-435D-9535-8AD1EA902515}" dt="2026-10-18T09:59:23.352" v="1449"/>
        <pc:sldMkLst>
          <pc:docMk/>
          <pc:sldMk cId="85298118" sldId="260"/>
        </pc:sldMkLst>
        <pc:spChg chg="mod">
          <ac:chgData name="taybah nisa" userId="5bacd2bc424c8425" providerId="LiveId" clId="{9CA38CE0-F9BF-435D-9535-8AD1EA902515}" dt="2026-10-18T09:42:36.064" v="741" actId="26606"/>
          <ac:spMkLst>
            <pc:docMk/>
            <pc:sldMk cId="85298118" sldId="260"/>
            <ac:spMk id="2" creationId="{1ED6FFEF-5992-DF48-AA48-118F8AFA8B27}"/>
          </ac:spMkLst>
        </pc:spChg>
        <pc:spChg chg="add del mod">
          <ac:chgData name="taybah nisa" userId="5bacd2bc424c8425" providerId="LiveId" clId="{9CA38CE0-F9BF-435D-9535-8AD1EA902515}" dt="2026-10-18T09:42:36.064" v="741" actId="26606"/>
          <ac:spMkLst>
            <pc:docMk/>
            <pc:sldMk cId="85298118" sldId="260"/>
            <ac:spMk id="3" creationId="{AE8AA1AE-CE55-AD2C-4306-201986446FA1}"/>
          </ac:spMkLst>
        </pc:spChg>
        <pc:spChg chg="add del">
          <ac:chgData name="taybah nisa" userId="5bacd2bc424c8425" providerId="LiveId" clId="{9CA38CE0-F9BF-435D-9535-8AD1EA902515}" dt="2026-10-18T09:42:36.064" v="741" actId="26606"/>
          <ac:spMkLst>
            <pc:docMk/>
            <pc:sldMk cId="85298118" sldId="260"/>
            <ac:spMk id="4" creationId="{9F18F450-B3AC-6E78-2D92-E21A9A9B6FE3}"/>
          </ac:spMkLst>
        </pc:spChg>
        <pc:spChg chg="add del mod">
          <ac:chgData name="taybah nisa" userId="5bacd2bc424c8425" providerId="LiveId" clId="{9CA38CE0-F9BF-435D-9535-8AD1EA902515}" dt="2026-10-18T09:42:19.333" v="738" actId="26606"/>
          <ac:spMkLst>
            <pc:docMk/>
            <pc:sldMk cId="85298118" sldId="260"/>
            <ac:spMk id="10" creationId="{7ABD0569-A980-4986-43E6-613C780CDC95}"/>
          </ac:spMkLst>
        </pc:spChg>
        <pc:spChg chg="add del mod">
          <ac:chgData name="taybah nisa" userId="5bacd2bc424c8425" providerId="LiveId" clId="{9CA38CE0-F9BF-435D-9535-8AD1EA902515}" dt="2026-10-18T09:57:31.782" v="1438" actId="931"/>
          <ac:spMkLst>
            <pc:docMk/>
            <pc:sldMk cId="85298118" sldId="260"/>
            <ac:spMk id="14" creationId="{7ABD0569-A980-4986-43E6-613C780CDC95}"/>
          </ac:spMkLst>
        </pc:spChg>
        <pc:graphicFrameChg chg="add del mod">
          <ac:chgData name="taybah nisa" userId="5bacd2bc424c8425" providerId="LiveId" clId="{9CA38CE0-F9BF-435D-9535-8AD1EA902515}" dt="2026-10-18T09:42:19.333" v="738" actId="26606"/>
          <ac:graphicFrameMkLst>
            <pc:docMk/>
            <pc:sldMk cId="85298118" sldId="260"/>
            <ac:graphicFrameMk id="6" creationId="{6046D6D3-3BAB-F367-8F97-842BECAA2E5A}"/>
          </ac:graphicFrameMkLst>
        </pc:graphicFrameChg>
        <pc:graphicFrameChg chg="add del mod">
          <ac:chgData name="taybah nisa" userId="5bacd2bc424c8425" providerId="LiveId" clId="{9CA38CE0-F9BF-435D-9535-8AD1EA902515}" dt="2026-10-18T09:42:36.036" v="740" actId="26606"/>
          <ac:graphicFrameMkLst>
            <pc:docMk/>
            <pc:sldMk cId="85298118" sldId="260"/>
            <ac:graphicFrameMk id="12" creationId="{8BD94CFA-09DB-38C1-5EC8-7E2946AA8FD4}"/>
          </ac:graphicFrameMkLst>
        </pc:graphicFrameChg>
        <pc:graphicFrameChg chg="add mod modGraphic">
          <ac:chgData name="taybah nisa" userId="5bacd2bc424c8425" providerId="LiveId" clId="{9CA38CE0-F9BF-435D-9535-8AD1EA902515}" dt="2026-10-18T09:59:13.972" v="1448" actId="12269"/>
          <ac:graphicFrameMkLst>
            <pc:docMk/>
            <pc:sldMk cId="85298118" sldId="260"/>
            <ac:graphicFrameMk id="15" creationId="{6046D6D3-3BAB-F367-8F97-842BECAA2E5A}"/>
          </ac:graphicFrameMkLst>
        </pc:graphicFrameChg>
        <pc:picChg chg="add mod">
          <ac:chgData name="taybah nisa" userId="5bacd2bc424c8425" providerId="LiveId" clId="{9CA38CE0-F9BF-435D-9535-8AD1EA902515}" dt="2026-10-18T09:58:26.417" v="1443" actId="1076"/>
          <ac:picMkLst>
            <pc:docMk/>
            <pc:sldMk cId="85298118" sldId="260"/>
            <ac:picMk id="7" creationId="{86076F2D-5629-B419-3587-B4A05012B345}"/>
          </ac:picMkLst>
        </pc:picChg>
      </pc:sldChg>
      <pc:sldChg chg="addSp delSp modSp new mod modClrScheme modAnim chgLayout">
        <pc:chgData name="taybah nisa" userId="5bacd2bc424c8425" providerId="LiveId" clId="{9CA38CE0-F9BF-435D-9535-8AD1EA902515}" dt="2026-10-18T10:18:37.619" v="2009"/>
        <pc:sldMkLst>
          <pc:docMk/>
          <pc:sldMk cId="596323046" sldId="261"/>
        </pc:sldMkLst>
        <pc:spChg chg="mod">
          <ac:chgData name="taybah nisa" userId="5bacd2bc424c8425" providerId="LiveId" clId="{9CA38CE0-F9BF-435D-9535-8AD1EA902515}" dt="2026-10-18T10:17:28.575" v="1999" actId="26606"/>
          <ac:spMkLst>
            <pc:docMk/>
            <pc:sldMk cId="596323046" sldId="261"/>
            <ac:spMk id="2" creationId="{2F55A311-F6B1-32AE-3467-76685464E227}"/>
          </ac:spMkLst>
        </pc:spChg>
        <pc:spChg chg="del">
          <ac:chgData name="taybah nisa" userId="5bacd2bc424c8425" providerId="LiveId" clId="{9CA38CE0-F9BF-435D-9535-8AD1EA902515}" dt="2026-10-18T10:06:08.433" v="1483" actId="478"/>
          <ac:spMkLst>
            <pc:docMk/>
            <pc:sldMk cId="596323046" sldId="261"/>
            <ac:spMk id="3" creationId="{E2151D58-3467-BE0F-FB35-144D49DC1727}"/>
          </ac:spMkLst>
        </pc:spChg>
        <pc:spChg chg="mod ord">
          <ac:chgData name="taybah nisa" userId="5bacd2bc424c8425" providerId="LiveId" clId="{9CA38CE0-F9BF-435D-9535-8AD1EA902515}" dt="2026-10-18T10:17:42.485" v="2002" actId="14100"/>
          <ac:spMkLst>
            <pc:docMk/>
            <pc:sldMk cId="596323046" sldId="261"/>
            <ac:spMk id="4" creationId="{47B38A1A-53B8-E11E-3917-235D692F5E42}"/>
          </ac:spMkLst>
        </pc:spChg>
        <pc:spChg chg="add mod ord">
          <ac:chgData name="taybah nisa" userId="5bacd2bc424c8425" providerId="LiveId" clId="{9CA38CE0-F9BF-435D-9535-8AD1EA902515}" dt="2026-10-18T10:17:28.575" v="1999" actId="26606"/>
          <ac:spMkLst>
            <pc:docMk/>
            <pc:sldMk cId="596323046" sldId="261"/>
            <ac:spMk id="6" creationId="{E25D3F14-FE88-D2D4-3ABA-C40079171A1E}"/>
          </ac:spMkLst>
        </pc:spChg>
        <pc:spChg chg="add del mod">
          <ac:chgData name="taybah nisa" userId="5bacd2bc424c8425" providerId="LiveId" clId="{9CA38CE0-F9BF-435D-9535-8AD1EA902515}" dt="2026-10-18T10:16:02.026" v="1990" actId="26606"/>
          <ac:spMkLst>
            <pc:docMk/>
            <pc:sldMk cId="596323046" sldId="261"/>
            <ac:spMk id="13" creationId="{7B38CC96-6ED1-1C4A-D197-4DB80C27B0A7}"/>
          </ac:spMkLst>
        </pc:spChg>
        <pc:spChg chg="add del mod">
          <ac:chgData name="taybah nisa" userId="5bacd2bc424c8425" providerId="LiveId" clId="{9CA38CE0-F9BF-435D-9535-8AD1EA902515}" dt="2026-10-18T10:16:08.670" v="1992" actId="26606"/>
          <ac:spMkLst>
            <pc:docMk/>
            <pc:sldMk cId="596323046" sldId="261"/>
            <ac:spMk id="15" creationId="{61C40260-960B-A4C0-52A1-ACBFE499FDC8}"/>
          </ac:spMkLst>
        </pc:spChg>
        <pc:spChg chg="add del mod">
          <ac:chgData name="taybah nisa" userId="5bacd2bc424c8425" providerId="LiveId" clId="{9CA38CE0-F9BF-435D-9535-8AD1EA902515}" dt="2026-10-18T10:16:15.285" v="1994" actId="26606"/>
          <ac:spMkLst>
            <pc:docMk/>
            <pc:sldMk cId="596323046" sldId="261"/>
            <ac:spMk id="17" creationId="{1B9AD919-EFF1-F26C-F699-C1AC0F560A03}"/>
          </ac:spMkLst>
        </pc:spChg>
        <pc:spChg chg="add del mod">
          <ac:chgData name="taybah nisa" userId="5bacd2bc424c8425" providerId="LiveId" clId="{9CA38CE0-F9BF-435D-9535-8AD1EA902515}" dt="2026-10-18T10:16:23.737" v="1996" actId="26606"/>
          <ac:spMkLst>
            <pc:docMk/>
            <pc:sldMk cId="596323046" sldId="261"/>
            <ac:spMk id="19" creationId="{7B38CC96-6ED1-1C4A-D197-4DB80C27B0A7}"/>
          </ac:spMkLst>
        </pc:spChg>
        <pc:spChg chg="add del mod">
          <ac:chgData name="taybah nisa" userId="5bacd2bc424c8425" providerId="LiveId" clId="{9CA38CE0-F9BF-435D-9535-8AD1EA902515}" dt="2026-10-18T10:17:28.564" v="1998" actId="26606"/>
          <ac:spMkLst>
            <pc:docMk/>
            <pc:sldMk cId="596323046" sldId="261"/>
            <ac:spMk id="21" creationId="{61C40260-960B-A4C0-52A1-ACBFE499FDC8}"/>
          </ac:spMkLst>
        </pc:spChg>
        <pc:spChg chg="add del mod">
          <ac:chgData name="taybah nisa" userId="5bacd2bc424c8425" providerId="LiveId" clId="{9CA38CE0-F9BF-435D-9535-8AD1EA902515}" dt="2026-10-18T10:17:38.295" v="2001" actId="478"/>
          <ac:spMkLst>
            <pc:docMk/>
            <pc:sldMk cId="596323046" sldId="261"/>
            <ac:spMk id="23" creationId="{BB5B4882-DAED-2080-0BFE-2F0BFBCA8F1F}"/>
          </ac:spMkLst>
        </pc:spChg>
        <pc:picChg chg="add mod">
          <ac:chgData name="taybah nisa" userId="5bacd2bc424c8425" providerId="LiveId" clId="{9CA38CE0-F9BF-435D-9535-8AD1EA902515}" dt="2026-10-18T10:18:10.300" v="2004" actId="1440"/>
          <ac:picMkLst>
            <pc:docMk/>
            <pc:sldMk cId="596323046" sldId="261"/>
            <ac:picMk id="8" creationId="{23487B5C-629C-08F6-F69F-B2B355754F6C}"/>
          </ac:picMkLst>
        </pc:picChg>
      </pc:sldChg>
      <pc:sldChg chg="delSp modSp new mod modClrScheme chgLayout">
        <pc:chgData name="taybah nisa" userId="5bacd2bc424c8425" providerId="LiveId" clId="{9CA38CE0-F9BF-435D-9535-8AD1EA902515}" dt="2026-10-18T10:30:24.981" v="2070" actId="403"/>
        <pc:sldMkLst>
          <pc:docMk/>
          <pc:sldMk cId="4082816180" sldId="262"/>
        </pc:sldMkLst>
        <pc:spChg chg="mod">
          <ac:chgData name="taybah nisa" userId="5bacd2bc424c8425" providerId="LiveId" clId="{9CA38CE0-F9BF-435D-9535-8AD1EA902515}" dt="2026-10-18T10:24:23.515" v="2050" actId="313"/>
          <ac:spMkLst>
            <pc:docMk/>
            <pc:sldMk cId="4082816180" sldId="262"/>
            <ac:spMk id="2" creationId="{A8F3D993-4AA0-7275-724A-CF96D2FDE813}"/>
          </ac:spMkLst>
        </pc:spChg>
        <pc:spChg chg="mod">
          <ac:chgData name="taybah nisa" userId="5bacd2bc424c8425" providerId="LiveId" clId="{9CA38CE0-F9BF-435D-9535-8AD1EA902515}" dt="2026-10-18T10:30:24.981" v="2070" actId="403"/>
          <ac:spMkLst>
            <pc:docMk/>
            <pc:sldMk cId="4082816180" sldId="262"/>
            <ac:spMk id="3" creationId="{A34E14FE-854A-F250-DB6A-DE828E40008B}"/>
          </ac:spMkLst>
        </pc:spChg>
        <pc:spChg chg="del">
          <ac:chgData name="taybah nisa" userId="5bacd2bc424c8425" providerId="LiveId" clId="{9CA38CE0-F9BF-435D-9535-8AD1EA902515}" dt="2026-10-18T10:24:05.380" v="2027" actId="26606"/>
          <ac:spMkLst>
            <pc:docMk/>
            <pc:sldMk cId="4082816180" sldId="262"/>
            <ac:spMk id="4" creationId="{22F0E205-31F8-405D-DA16-A48E38D0A48A}"/>
          </ac:spMkLst>
        </pc:spChg>
        <pc:spChg chg="del">
          <ac:chgData name="taybah nisa" userId="5bacd2bc424c8425" providerId="LiveId" clId="{9CA38CE0-F9BF-435D-9535-8AD1EA902515}" dt="2026-10-18T10:24:05.380" v="2027" actId="26606"/>
          <ac:spMkLst>
            <pc:docMk/>
            <pc:sldMk cId="4082816180" sldId="262"/>
            <ac:spMk id="5" creationId="{C9C77899-A834-FB48-EF7B-02281FD2F0C4}"/>
          </ac:spMkLst>
        </pc:spChg>
        <pc:spChg chg="del">
          <ac:chgData name="taybah nisa" userId="5bacd2bc424c8425" providerId="LiveId" clId="{9CA38CE0-F9BF-435D-9535-8AD1EA902515}" dt="2026-10-18T10:24:05.380" v="2027" actId="26606"/>
          <ac:spMkLst>
            <pc:docMk/>
            <pc:sldMk cId="4082816180" sldId="262"/>
            <ac:spMk id="6" creationId="{03B15386-FA46-6DB6-25F6-308BFE4264E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C0BD53-1985-46C8-8D33-525A979301E7}" type="doc">
      <dgm:prSet loTypeId="urn:microsoft.com/office/officeart/2016/7/layout/VerticalSolidActionList" loCatId="List" qsTypeId="urn:microsoft.com/office/officeart/2005/8/quickstyle/3d2" qsCatId="3D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332A7E4-B599-481F-B207-6415B53AA3DD}">
      <dgm:prSet/>
      <dgm:spPr/>
      <dgm:t>
        <a:bodyPr/>
        <a:lstStyle/>
        <a:p>
          <a:r>
            <a:rPr lang="en-US"/>
            <a:t>Build</a:t>
          </a:r>
        </a:p>
      </dgm:t>
    </dgm:pt>
    <dgm:pt modelId="{4D47C983-D451-4692-AF3E-4ED1EA7C4073}" type="parTrans" cxnId="{C20E9A7F-DF61-4C97-A132-7DFD29D429D6}">
      <dgm:prSet/>
      <dgm:spPr/>
      <dgm:t>
        <a:bodyPr/>
        <a:lstStyle/>
        <a:p>
          <a:endParaRPr lang="en-US"/>
        </a:p>
      </dgm:t>
    </dgm:pt>
    <dgm:pt modelId="{64D0149C-A871-4ABB-AF9E-2F514B123C82}" type="sibTrans" cxnId="{C20E9A7F-DF61-4C97-A132-7DFD29D429D6}">
      <dgm:prSet/>
      <dgm:spPr/>
      <dgm:t>
        <a:bodyPr/>
        <a:lstStyle/>
        <a:p>
          <a:endParaRPr lang="en-US"/>
        </a:p>
      </dgm:t>
    </dgm:pt>
    <dgm:pt modelId="{280F44AF-0C3D-42F9-BEB4-4FCD6A78C3D2}">
      <dgm:prSet/>
      <dgm:spPr/>
      <dgm:t>
        <a:bodyPr/>
        <a:lstStyle/>
        <a:p>
          <a:r>
            <a:rPr lang="en-US" dirty="0"/>
            <a:t>Build confidence: Using my communication skills to raise my confidence for interacting with residents and staff members.</a:t>
          </a:r>
        </a:p>
      </dgm:t>
    </dgm:pt>
    <dgm:pt modelId="{F0D2731D-73E2-427A-AA06-CBDCE4CF8D90}" type="parTrans" cxnId="{0F08A30F-1957-4F26-93E9-DFB11724B895}">
      <dgm:prSet/>
      <dgm:spPr/>
      <dgm:t>
        <a:bodyPr/>
        <a:lstStyle/>
        <a:p>
          <a:endParaRPr lang="en-US"/>
        </a:p>
      </dgm:t>
    </dgm:pt>
    <dgm:pt modelId="{7772D849-D034-498C-BCF9-E35A47A0A644}" type="sibTrans" cxnId="{0F08A30F-1957-4F26-93E9-DFB11724B895}">
      <dgm:prSet/>
      <dgm:spPr/>
      <dgm:t>
        <a:bodyPr/>
        <a:lstStyle/>
        <a:p>
          <a:endParaRPr lang="en-US"/>
        </a:p>
      </dgm:t>
    </dgm:pt>
    <dgm:pt modelId="{CB25E5D4-1561-454B-8343-92F1046E8F6A}">
      <dgm:prSet/>
      <dgm:spPr/>
      <dgm:t>
        <a:bodyPr/>
        <a:lstStyle/>
        <a:p>
          <a:r>
            <a:rPr lang="en-US"/>
            <a:t>Gain</a:t>
          </a:r>
        </a:p>
      </dgm:t>
    </dgm:pt>
    <dgm:pt modelId="{49FE49BD-A935-4A92-B997-1F56023CB898}" type="parTrans" cxnId="{01DABE56-071C-4D97-B0F9-009DE632FDCD}">
      <dgm:prSet/>
      <dgm:spPr/>
      <dgm:t>
        <a:bodyPr/>
        <a:lstStyle/>
        <a:p>
          <a:endParaRPr lang="en-US"/>
        </a:p>
      </dgm:t>
    </dgm:pt>
    <dgm:pt modelId="{571B2DC2-A716-4A05-9975-846D2ED9964E}" type="sibTrans" cxnId="{01DABE56-071C-4D97-B0F9-009DE632FDCD}">
      <dgm:prSet/>
      <dgm:spPr/>
      <dgm:t>
        <a:bodyPr/>
        <a:lstStyle/>
        <a:p>
          <a:endParaRPr lang="en-US"/>
        </a:p>
      </dgm:t>
    </dgm:pt>
    <dgm:pt modelId="{36EF161A-4802-463B-AF19-5C3E7144FDD1}">
      <dgm:prSet/>
      <dgm:spPr/>
      <dgm:t>
        <a:bodyPr/>
        <a:lstStyle/>
        <a:p>
          <a:r>
            <a:rPr lang="en-US" dirty="0"/>
            <a:t>Gain knowledge: I will communicate with nurses and other health care assistants to develop skills to provide better care.  </a:t>
          </a:r>
        </a:p>
      </dgm:t>
    </dgm:pt>
    <dgm:pt modelId="{6588E79C-9297-4693-A641-C3EBCD52806C}" type="parTrans" cxnId="{6383872E-041C-4E6B-BB09-57BCC38C6973}">
      <dgm:prSet/>
      <dgm:spPr/>
      <dgm:t>
        <a:bodyPr/>
        <a:lstStyle/>
        <a:p>
          <a:endParaRPr lang="en-US"/>
        </a:p>
      </dgm:t>
    </dgm:pt>
    <dgm:pt modelId="{64D793C1-04D4-4436-9B06-AE509C1A4292}" type="sibTrans" cxnId="{6383872E-041C-4E6B-BB09-57BCC38C6973}">
      <dgm:prSet/>
      <dgm:spPr/>
      <dgm:t>
        <a:bodyPr/>
        <a:lstStyle/>
        <a:p>
          <a:endParaRPr lang="en-US"/>
        </a:p>
      </dgm:t>
    </dgm:pt>
    <dgm:pt modelId="{2F4B12F5-75A8-40FA-B765-187FA7297604}">
      <dgm:prSet/>
      <dgm:spPr/>
      <dgm:t>
        <a:bodyPr/>
        <a:lstStyle/>
        <a:p>
          <a:r>
            <a:rPr lang="en-US"/>
            <a:t>Manage</a:t>
          </a:r>
        </a:p>
      </dgm:t>
    </dgm:pt>
    <dgm:pt modelId="{9DAF310A-A14A-4D36-8649-A97B17471F7E}" type="parTrans" cxnId="{F90F6035-351D-476C-91DD-477F0620C08A}">
      <dgm:prSet/>
      <dgm:spPr/>
      <dgm:t>
        <a:bodyPr/>
        <a:lstStyle/>
        <a:p>
          <a:endParaRPr lang="en-US"/>
        </a:p>
      </dgm:t>
    </dgm:pt>
    <dgm:pt modelId="{3E00CBB4-39D8-4CEE-9E54-061536F970C0}" type="sibTrans" cxnId="{F90F6035-351D-476C-91DD-477F0620C08A}">
      <dgm:prSet/>
      <dgm:spPr/>
      <dgm:t>
        <a:bodyPr/>
        <a:lstStyle/>
        <a:p>
          <a:endParaRPr lang="en-US"/>
        </a:p>
      </dgm:t>
    </dgm:pt>
    <dgm:pt modelId="{28E83D84-0926-4A61-91CC-54B97FA3DFD6}">
      <dgm:prSet/>
      <dgm:spPr/>
      <dgm:t>
        <a:bodyPr/>
        <a:lstStyle/>
        <a:p>
          <a:r>
            <a:rPr lang="en-US" dirty="0"/>
            <a:t>Manage stress: Have and allow myself to take a break.</a:t>
          </a:r>
        </a:p>
      </dgm:t>
    </dgm:pt>
    <dgm:pt modelId="{EEB86FCF-9255-4D09-B07C-FC41A829BE9C}" type="parTrans" cxnId="{579860A6-DAD8-4ADC-95B5-CE7C1B8B01F0}">
      <dgm:prSet/>
      <dgm:spPr/>
      <dgm:t>
        <a:bodyPr/>
        <a:lstStyle/>
        <a:p>
          <a:endParaRPr lang="en-US"/>
        </a:p>
      </dgm:t>
    </dgm:pt>
    <dgm:pt modelId="{715F7578-2D20-46D9-ADA8-660C3340D714}" type="sibTrans" cxnId="{579860A6-DAD8-4ADC-95B5-CE7C1B8B01F0}">
      <dgm:prSet/>
      <dgm:spPr/>
      <dgm:t>
        <a:bodyPr/>
        <a:lstStyle/>
        <a:p>
          <a:endParaRPr lang="en-US"/>
        </a:p>
      </dgm:t>
    </dgm:pt>
    <dgm:pt modelId="{031AE6A5-6AF7-4FDD-8A8F-782D7E64D182}">
      <dgm:prSet/>
      <dgm:spPr/>
      <dgm:t>
        <a:bodyPr/>
        <a:lstStyle/>
        <a:p>
          <a:r>
            <a:rPr lang="en-US"/>
            <a:t>Handle</a:t>
          </a:r>
        </a:p>
      </dgm:t>
    </dgm:pt>
    <dgm:pt modelId="{CBC86F77-F716-45B9-BF49-B370228EF695}" type="parTrans" cxnId="{0E2F5E7E-2CC1-4452-AF3F-0BEA4C7A3962}">
      <dgm:prSet/>
      <dgm:spPr/>
      <dgm:t>
        <a:bodyPr/>
        <a:lstStyle/>
        <a:p>
          <a:endParaRPr lang="en-US"/>
        </a:p>
      </dgm:t>
    </dgm:pt>
    <dgm:pt modelId="{014DB0B0-3154-4083-85A0-BB06B51A5CDF}" type="sibTrans" cxnId="{0E2F5E7E-2CC1-4452-AF3F-0BEA4C7A3962}">
      <dgm:prSet/>
      <dgm:spPr/>
      <dgm:t>
        <a:bodyPr/>
        <a:lstStyle/>
        <a:p>
          <a:endParaRPr lang="en-US"/>
        </a:p>
      </dgm:t>
    </dgm:pt>
    <dgm:pt modelId="{882A4098-E6A6-4D35-BE4F-AB0A9B6150D7}">
      <dgm:prSet/>
      <dgm:spPr/>
      <dgm:t>
        <a:bodyPr/>
        <a:lstStyle/>
        <a:p>
          <a:r>
            <a:rPr lang="en-US" dirty="0"/>
            <a:t>Handle challenges: Using my problem-solving skills to support teamwork and difficult situations. </a:t>
          </a:r>
        </a:p>
      </dgm:t>
    </dgm:pt>
    <dgm:pt modelId="{9DAA6892-67A3-4AAD-A714-3C9F2C9E32EA}" type="parTrans" cxnId="{28FCADFC-F5A6-453E-802E-5CA92D8770EE}">
      <dgm:prSet/>
      <dgm:spPr/>
      <dgm:t>
        <a:bodyPr/>
        <a:lstStyle/>
        <a:p>
          <a:endParaRPr lang="en-US"/>
        </a:p>
      </dgm:t>
    </dgm:pt>
    <dgm:pt modelId="{69920E77-06A4-4CBF-AF64-DD5C6764C28A}" type="sibTrans" cxnId="{28FCADFC-F5A6-453E-802E-5CA92D8770EE}">
      <dgm:prSet/>
      <dgm:spPr/>
      <dgm:t>
        <a:bodyPr/>
        <a:lstStyle/>
        <a:p>
          <a:endParaRPr lang="en-US"/>
        </a:p>
      </dgm:t>
    </dgm:pt>
    <dgm:pt modelId="{7B8E7106-39BA-466F-873B-F54E5773B051}" type="pres">
      <dgm:prSet presAssocID="{85C0BD53-1985-46C8-8D33-525A979301E7}" presName="Name0" presStyleCnt="0">
        <dgm:presLayoutVars>
          <dgm:dir/>
          <dgm:animLvl val="lvl"/>
          <dgm:resizeHandles val="exact"/>
        </dgm:presLayoutVars>
      </dgm:prSet>
      <dgm:spPr/>
    </dgm:pt>
    <dgm:pt modelId="{A3AD6502-83FD-4623-B9BC-372D17A6A3C6}" type="pres">
      <dgm:prSet presAssocID="{3332A7E4-B599-481F-B207-6415B53AA3DD}" presName="linNode" presStyleCnt="0"/>
      <dgm:spPr/>
    </dgm:pt>
    <dgm:pt modelId="{B0290205-2D04-47AE-B350-35465AC9A554}" type="pres">
      <dgm:prSet presAssocID="{3332A7E4-B599-481F-B207-6415B53AA3DD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B297A5CF-885C-4BDE-9401-96E9084DCD89}" type="pres">
      <dgm:prSet presAssocID="{3332A7E4-B599-481F-B207-6415B53AA3DD}" presName="descendantText" presStyleLbl="alignAccFollowNode1" presStyleIdx="0" presStyleCnt="4">
        <dgm:presLayoutVars>
          <dgm:bulletEnabled/>
        </dgm:presLayoutVars>
      </dgm:prSet>
      <dgm:spPr/>
    </dgm:pt>
    <dgm:pt modelId="{A4027573-1D8B-4547-BCB6-1AE87639A7ED}" type="pres">
      <dgm:prSet presAssocID="{64D0149C-A871-4ABB-AF9E-2F514B123C82}" presName="sp" presStyleCnt="0"/>
      <dgm:spPr/>
    </dgm:pt>
    <dgm:pt modelId="{FA3D9914-1D3C-44D9-A148-9E35B82116FE}" type="pres">
      <dgm:prSet presAssocID="{CB25E5D4-1561-454B-8343-92F1046E8F6A}" presName="linNode" presStyleCnt="0"/>
      <dgm:spPr/>
    </dgm:pt>
    <dgm:pt modelId="{E5EAE1E1-F830-44FD-99FF-4357AE4913BB}" type="pres">
      <dgm:prSet presAssocID="{CB25E5D4-1561-454B-8343-92F1046E8F6A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63D44D52-F3F6-4CE1-A878-C1B233966513}" type="pres">
      <dgm:prSet presAssocID="{CB25E5D4-1561-454B-8343-92F1046E8F6A}" presName="descendantText" presStyleLbl="alignAccFollowNode1" presStyleIdx="1" presStyleCnt="4">
        <dgm:presLayoutVars>
          <dgm:bulletEnabled/>
        </dgm:presLayoutVars>
      </dgm:prSet>
      <dgm:spPr/>
    </dgm:pt>
    <dgm:pt modelId="{83013561-39FC-49FA-82C1-B40988F6D473}" type="pres">
      <dgm:prSet presAssocID="{571B2DC2-A716-4A05-9975-846D2ED9964E}" presName="sp" presStyleCnt="0"/>
      <dgm:spPr/>
    </dgm:pt>
    <dgm:pt modelId="{ACA8EDC4-3DE9-4BB5-A3F5-BB4BC55822FC}" type="pres">
      <dgm:prSet presAssocID="{2F4B12F5-75A8-40FA-B765-187FA7297604}" presName="linNode" presStyleCnt="0"/>
      <dgm:spPr/>
    </dgm:pt>
    <dgm:pt modelId="{49D04BB8-6ECE-4705-BA84-050E987FF41A}" type="pres">
      <dgm:prSet presAssocID="{2F4B12F5-75A8-40FA-B765-187FA7297604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15D32001-A7C3-48C3-95B8-60979C4BEDC4}" type="pres">
      <dgm:prSet presAssocID="{2F4B12F5-75A8-40FA-B765-187FA7297604}" presName="descendantText" presStyleLbl="alignAccFollowNode1" presStyleIdx="2" presStyleCnt="4">
        <dgm:presLayoutVars>
          <dgm:bulletEnabled/>
        </dgm:presLayoutVars>
      </dgm:prSet>
      <dgm:spPr/>
    </dgm:pt>
    <dgm:pt modelId="{8F6FDF93-46C9-49E3-AD2B-2730C688EE7C}" type="pres">
      <dgm:prSet presAssocID="{3E00CBB4-39D8-4CEE-9E54-061536F970C0}" presName="sp" presStyleCnt="0"/>
      <dgm:spPr/>
    </dgm:pt>
    <dgm:pt modelId="{C0BFDD99-DED4-4205-A155-DFC141DB3411}" type="pres">
      <dgm:prSet presAssocID="{031AE6A5-6AF7-4FDD-8A8F-782D7E64D182}" presName="linNode" presStyleCnt="0"/>
      <dgm:spPr/>
    </dgm:pt>
    <dgm:pt modelId="{BBA14CF9-F796-4C76-B304-E0D729383E39}" type="pres">
      <dgm:prSet presAssocID="{031AE6A5-6AF7-4FDD-8A8F-782D7E64D182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835D2596-4185-42D1-965F-2FEF5F3B90D6}" type="pres">
      <dgm:prSet presAssocID="{031AE6A5-6AF7-4FDD-8A8F-782D7E64D182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886DBF0B-1634-4AE3-A452-54381F577106}" type="presOf" srcId="{882A4098-E6A6-4D35-BE4F-AB0A9B6150D7}" destId="{835D2596-4185-42D1-965F-2FEF5F3B90D6}" srcOrd="0" destOrd="0" presId="urn:microsoft.com/office/officeart/2016/7/layout/VerticalSolidActionList"/>
    <dgm:cxn modelId="{0F08A30F-1957-4F26-93E9-DFB11724B895}" srcId="{3332A7E4-B599-481F-B207-6415B53AA3DD}" destId="{280F44AF-0C3D-42F9-BEB4-4FCD6A78C3D2}" srcOrd="0" destOrd="0" parTransId="{F0D2731D-73E2-427A-AA06-CBDCE4CF8D90}" sibTransId="{7772D849-D034-498C-BCF9-E35A47A0A644}"/>
    <dgm:cxn modelId="{07C0F21F-2593-4478-8030-D1DF0A5498F0}" type="presOf" srcId="{031AE6A5-6AF7-4FDD-8A8F-782D7E64D182}" destId="{BBA14CF9-F796-4C76-B304-E0D729383E39}" srcOrd="0" destOrd="0" presId="urn:microsoft.com/office/officeart/2016/7/layout/VerticalSolidActionList"/>
    <dgm:cxn modelId="{6383872E-041C-4E6B-BB09-57BCC38C6973}" srcId="{CB25E5D4-1561-454B-8343-92F1046E8F6A}" destId="{36EF161A-4802-463B-AF19-5C3E7144FDD1}" srcOrd="0" destOrd="0" parTransId="{6588E79C-9297-4693-A641-C3EBCD52806C}" sibTransId="{64D793C1-04D4-4436-9B06-AE509C1A4292}"/>
    <dgm:cxn modelId="{F90F6035-351D-476C-91DD-477F0620C08A}" srcId="{85C0BD53-1985-46C8-8D33-525A979301E7}" destId="{2F4B12F5-75A8-40FA-B765-187FA7297604}" srcOrd="2" destOrd="0" parTransId="{9DAF310A-A14A-4D36-8649-A97B17471F7E}" sibTransId="{3E00CBB4-39D8-4CEE-9E54-061536F970C0}"/>
    <dgm:cxn modelId="{B4D56360-B5AD-4F4B-B156-7DF6D3F8E5B7}" type="presOf" srcId="{36EF161A-4802-463B-AF19-5C3E7144FDD1}" destId="{63D44D52-F3F6-4CE1-A878-C1B233966513}" srcOrd="0" destOrd="0" presId="urn:microsoft.com/office/officeart/2016/7/layout/VerticalSolidActionList"/>
    <dgm:cxn modelId="{A7AE7343-72E1-47E7-9BB6-B748DEA0E390}" type="presOf" srcId="{2F4B12F5-75A8-40FA-B765-187FA7297604}" destId="{49D04BB8-6ECE-4705-BA84-050E987FF41A}" srcOrd="0" destOrd="0" presId="urn:microsoft.com/office/officeart/2016/7/layout/VerticalSolidActionList"/>
    <dgm:cxn modelId="{5EF55C64-20D4-4A7E-8805-8F52ED030493}" type="presOf" srcId="{3332A7E4-B599-481F-B207-6415B53AA3DD}" destId="{B0290205-2D04-47AE-B350-35465AC9A554}" srcOrd="0" destOrd="0" presId="urn:microsoft.com/office/officeart/2016/7/layout/VerticalSolidActionList"/>
    <dgm:cxn modelId="{C2948D4F-2A6C-4B7C-9713-0D5BFBFD8FB1}" type="presOf" srcId="{CB25E5D4-1561-454B-8343-92F1046E8F6A}" destId="{E5EAE1E1-F830-44FD-99FF-4357AE4913BB}" srcOrd="0" destOrd="0" presId="urn:microsoft.com/office/officeart/2016/7/layout/VerticalSolidActionList"/>
    <dgm:cxn modelId="{01DABE56-071C-4D97-B0F9-009DE632FDCD}" srcId="{85C0BD53-1985-46C8-8D33-525A979301E7}" destId="{CB25E5D4-1561-454B-8343-92F1046E8F6A}" srcOrd="1" destOrd="0" parTransId="{49FE49BD-A935-4A92-B997-1F56023CB898}" sibTransId="{571B2DC2-A716-4A05-9975-846D2ED9964E}"/>
    <dgm:cxn modelId="{0E2F5E7E-2CC1-4452-AF3F-0BEA4C7A3962}" srcId="{85C0BD53-1985-46C8-8D33-525A979301E7}" destId="{031AE6A5-6AF7-4FDD-8A8F-782D7E64D182}" srcOrd="3" destOrd="0" parTransId="{CBC86F77-F716-45B9-BF49-B370228EF695}" sibTransId="{014DB0B0-3154-4083-85A0-BB06B51A5CDF}"/>
    <dgm:cxn modelId="{C20E9A7F-DF61-4C97-A132-7DFD29D429D6}" srcId="{85C0BD53-1985-46C8-8D33-525A979301E7}" destId="{3332A7E4-B599-481F-B207-6415B53AA3DD}" srcOrd="0" destOrd="0" parTransId="{4D47C983-D451-4692-AF3E-4ED1EA7C4073}" sibTransId="{64D0149C-A871-4ABB-AF9E-2F514B123C82}"/>
    <dgm:cxn modelId="{579860A6-DAD8-4ADC-95B5-CE7C1B8B01F0}" srcId="{2F4B12F5-75A8-40FA-B765-187FA7297604}" destId="{28E83D84-0926-4A61-91CC-54B97FA3DFD6}" srcOrd="0" destOrd="0" parTransId="{EEB86FCF-9255-4D09-B07C-FC41A829BE9C}" sibTransId="{715F7578-2D20-46D9-ADA8-660C3340D714}"/>
    <dgm:cxn modelId="{311452A8-855E-4B57-AB11-F8528C65C594}" type="presOf" srcId="{280F44AF-0C3D-42F9-BEB4-4FCD6A78C3D2}" destId="{B297A5CF-885C-4BDE-9401-96E9084DCD89}" srcOrd="0" destOrd="0" presId="urn:microsoft.com/office/officeart/2016/7/layout/VerticalSolidActionList"/>
    <dgm:cxn modelId="{B77A66C7-C35A-46A8-9DD8-CD81BDD2283D}" type="presOf" srcId="{28E83D84-0926-4A61-91CC-54B97FA3DFD6}" destId="{15D32001-A7C3-48C3-95B8-60979C4BEDC4}" srcOrd="0" destOrd="0" presId="urn:microsoft.com/office/officeart/2016/7/layout/VerticalSolidActionList"/>
    <dgm:cxn modelId="{A621BDFA-5F37-4142-9ED1-10A6DCB3E3A3}" type="presOf" srcId="{85C0BD53-1985-46C8-8D33-525A979301E7}" destId="{7B8E7106-39BA-466F-873B-F54E5773B051}" srcOrd="0" destOrd="0" presId="urn:microsoft.com/office/officeart/2016/7/layout/VerticalSolidActionList"/>
    <dgm:cxn modelId="{28FCADFC-F5A6-453E-802E-5CA92D8770EE}" srcId="{031AE6A5-6AF7-4FDD-8A8F-782D7E64D182}" destId="{882A4098-E6A6-4D35-BE4F-AB0A9B6150D7}" srcOrd="0" destOrd="0" parTransId="{9DAA6892-67A3-4AAD-A714-3C9F2C9E32EA}" sibTransId="{69920E77-06A4-4CBF-AF64-DD5C6764C28A}"/>
    <dgm:cxn modelId="{925AD160-9394-4C54-B8F1-38A20417655E}" type="presParOf" srcId="{7B8E7106-39BA-466F-873B-F54E5773B051}" destId="{A3AD6502-83FD-4623-B9BC-372D17A6A3C6}" srcOrd="0" destOrd="0" presId="urn:microsoft.com/office/officeart/2016/7/layout/VerticalSolidActionList"/>
    <dgm:cxn modelId="{B1CDACB7-CBD3-4F40-AA0B-23AD1DA2FA7A}" type="presParOf" srcId="{A3AD6502-83FD-4623-B9BC-372D17A6A3C6}" destId="{B0290205-2D04-47AE-B350-35465AC9A554}" srcOrd="0" destOrd="0" presId="urn:microsoft.com/office/officeart/2016/7/layout/VerticalSolidActionList"/>
    <dgm:cxn modelId="{2FC33E35-CE23-4C90-B86C-6BF471366286}" type="presParOf" srcId="{A3AD6502-83FD-4623-B9BC-372D17A6A3C6}" destId="{B297A5CF-885C-4BDE-9401-96E9084DCD89}" srcOrd="1" destOrd="0" presId="urn:microsoft.com/office/officeart/2016/7/layout/VerticalSolidActionList"/>
    <dgm:cxn modelId="{6BB394C7-51E9-4397-8B3E-CAB3F59D55F6}" type="presParOf" srcId="{7B8E7106-39BA-466F-873B-F54E5773B051}" destId="{A4027573-1D8B-4547-BCB6-1AE87639A7ED}" srcOrd="1" destOrd="0" presId="urn:microsoft.com/office/officeart/2016/7/layout/VerticalSolidActionList"/>
    <dgm:cxn modelId="{270B8171-D20F-4435-8C08-311325647113}" type="presParOf" srcId="{7B8E7106-39BA-466F-873B-F54E5773B051}" destId="{FA3D9914-1D3C-44D9-A148-9E35B82116FE}" srcOrd="2" destOrd="0" presId="urn:microsoft.com/office/officeart/2016/7/layout/VerticalSolidActionList"/>
    <dgm:cxn modelId="{1A11103D-D815-42A2-8E06-D6463598C168}" type="presParOf" srcId="{FA3D9914-1D3C-44D9-A148-9E35B82116FE}" destId="{E5EAE1E1-F830-44FD-99FF-4357AE4913BB}" srcOrd="0" destOrd="0" presId="urn:microsoft.com/office/officeart/2016/7/layout/VerticalSolidActionList"/>
    <dgm:cxn modelId="{B599EE54-6B8F-49F1-AABD-8FA4685172C1}" type="presParOf" srcId="{FA3D9914-1D3C-44D9-A148-9E35B82116FE}" destId="{63D44D52-F3F6-4CE1-A878-C1B233966513}" srcOrd="1" destOrd="0" presId="urn:microsoft.com/office/officeart/2016/7/layout/VerticalSolidActionList"/>
    <dgm:cxn modelId="{EE16AE6D-DDAC-461C-BC38-8A33CD14436A}" type="presParOf" srcId="{7B8E7106-39BA-466F-873B-F54E5773B051}" destId="{83013561-39FC-49FA-82C1-B40988F6D473}" srcOrd="3" destOrd="0" presId="urn:microsoft.com/office/officeart/2016/7/layout/VerticalSolidActionList"/>
    <dgm:cxn modelId="{E8744EA2-3C3E-42CA-B429-E21E30AFE54A}" type="presParOf" srcId="{7B8E7106-39BA-466F-873B-F54E5773B051}" destId="{ACA8EDC4-3DE9-4BB5-A3F5-BB4BC55822FC}" srcOrd="4" destOrd="0" presId="urn:microsoft.com/office/officeart/2016/7/layout/VerticalSolidActionList"/>
    <dgm:cxn modelId="{B3393DBB-6478-4688-BB3C-9D58E0E3E280}" type="presParOf" srcId="{ACA8EDC4-3DE9-4BB5-A3F5-BB4BC55822FC}" destId="{49D04BB8-6ECE-4705-BA84-050E987FF41A}" srcOrd="0" destOrd="0" presId="urn:microsoft.com/office/officeart/2016/7/layout/VerticalSolidActionList"/>
    <dgm:cxn modelId="{B2F5AAF7-8BC3-4CF6-91BC-AB8BBB1FF44E}" type="presParOf" srcId="{ACA8EDC4-3DE9-4BB5-A3F5-BB4BC55822FC}" destId="{15D32001-A7C3-48C3-95B8-60979C4BEDC4}" srcOrd="1" destOrd="0" presId="urn:microsoft.com/office/officeart/2016/7/layout/VerticalSolidActionList"/>
    <dgm:cxn modelId="{56182D54-F0B9-4BCF-A698-17C4023037BE}" type="presParOf" srcId="{7B8E7106-39BA-466F-873B-F54E5773B051}" destId="{8F6FDF93-46C9-49E3-AD2B-2730C688EE7C}" srcOrd="5" destOrd="0" presId="urn:microsoft.com/office/officeart/2016/7/layout/VerticalSolidActionList"/>
    <dgm:cxn modelId="{C7130F08-4A43-40BE-85E3-B99973B6F02A}" type="presParOf" srcId="{7B8E7106-39BA-466F-873B-F54E5773B051}" destId="{C0BFDD99-DED4-4205-A155-DFC141DB3411}" srcOrd="6" destOrd="0" presId="urn:microsoft.com/office/officeart/2016/7/layout/VerticalSolidActionList"/>
    <dgm:cxn modelId="{09E8802E-87E1-4F91-89C6-601B8C23F40E}" type="presParOf" srcId="{C0BFDD99-DED4-4205-A155-DFC141DB3411}" destId="{BBA14CF9-F796-4C76-B304-E0D729383E39}" srcOrd="0" destOrd="0" presId="urn:microsoft.com/office/officeart/2016/7/layout/VerticalSolidActionList"/>
    <dgm:cxn modelId="{CDD8EB02-8CC2-49FA-AA3E-A3585795C7A8}" type="presParOf" srcId="{C0BFDD99-DED4-4205-A155-DFC141DB3411}" destId="{835D2596-4185-42D1-965F-2FEF5F3B90D6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7A5CF-885C-4BDE-9401-96E9084DCD89}">
      <dsp:nvSpPr>
        <dsp:cNvPr id="0" name=""/>
        <dsp:cNvSpPr/>
      </dsp:nvSpPr>
      <dsp:spPr>
        <a:xfrm>
          <a:off x="1594291" y="2040"/>
          <a:ext cx="6377167" cy="1057073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735" tIns="268497" rIns="123735" bIns="2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Build confidence: Using my communication skills to raise my confidence for interacting with residents and staff members.</a:t>
          </a:r>
        </a:p>
      </dsp:txBody>
      <dsp:txXfrm>
        <a:off x="1594291" y="2040"/>
        <a:ext cx="6377167" cy="1057073"/>
      </dsp:txXfrm>
    </dsp:sp>
    <dsp:sp modelId="{B0290205-2D04-47AE-B350-35465AC9A554}">
      <dsp:nvSpPr>
        <dsp:cNvPr id="0" name=""/>
        <dsp:cNvSpPr/>
      </dsp:nvSpPr>
      <dsp:spPr>
        <a:xfrm>
          <a:off x="0" y="2040"/>
          <a:ext cx="1594291" cy="105707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365" tIns="104415" rIns="84365" bIns="1044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Build</a:t>
          </a:r>
        </a:p>
      </dsp:txBody>
      <dsp:txXfrm>
        <a:off x="0" y="2040"/>
        <a:ext cx="1594291" cy="1057073"/>
      </dsp:txXfrm>
    </dsp:sp>
    <dsp:sp modelId="{63D44D52-F3F6-4CE1-A878-C1B233966513}">
      <dsp:nvSpPr>
        <dsp:cNvPr id="0" name=""/>
        <dsp:cNvSpPr/>
      </dsp:nvSpPr>
      <dsp:spPr>
        <a:xfrm>
          <a:off x="1594291" y="1122538"/>
          <a:ext cx="6377167" cy="1057073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735" tIns="268497" rIns="123735" bIns="2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Gain knowledge: I will communicate with nurses and other health care assistants to develop skills to provide better care.  </a:t>
          </a:r>
        </a:p>
      </dsp:txBody>
      <dsp:txXfrm>
        <a:off x="1594291" y="1122538"/>
        <a:ext cx="6377167" cy="1057073"/>
      </dsp:txXfrm>
    </dsp:sp>
    <dsp:sp modelId="{E5EAE1E1-F830-44FD-99FF-4357AE4913BB}">
      <dsp:nvSpPr>
        <dsp:cNvPr id="0" name=""/>
        <dsp:cNvSpPr/>
      </dsp:nvSpPr>
      <dsp:spPr>
        <a:xfrm>
          <a:off x="0" y="1122538"/>
          <a:ext cx="1594291" cy="105707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365" tIns="104415" rIns="84365" bIns="1044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Gain</a:t>
          </a:r>
        </a:p>
      </dsp:txBody>
      <dsp:txXfrm>
        <a:off x="0" y="1122538"/>
        <a:ext cx="1594291" cy="1057073"/>
      </dsp:txXfrm>
    </dsp:sp>
    <dsp:sp modelId="{15D32001-A7C3-48C3-95B8-60979C4BEDC4}">
      <dsp:nvSpPr>
        <dsp:cNvPr id="0" name=""/>
        <dsp:cNvSpPr/>
      </dsp:nvSpPr>
      <dsp:spPr>
        <a:xfrm>
          <a:off x="1594291" y="2243036"/>
          <a:ext cx="6377167" cy="1057073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735" tIns="268497" rIns="123735" bIns="2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Manage stress: Have and allow myself to take a break.</a:t>
          </a:r>
        </a:p>
      </dsp:txBody>
      <dsp:txXfrm>
        <a:off x="1594291" y="2243036"/>
        <a:ext cx="6377167" cy="1057073"/>
      </dsp:txXfrm>
    </dsp:sp>
    <dsp:sp modelId="{49D04BB8-6ECE-4705-BA84-050E987FF41A}">
      <dsp:nvSpPr>
        <dsp:cNvPr id="0" name=""/>
        <dsp:cNvSpPr/>
      </dsp:nvSpPr>
      <dsp:spPr>
        <a:xfrm>
          <a:off x="0" y="2243036"/>
          <a:ext cx="1594291" cy="105707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365" tIns="104415" rIns="84365" bIns="1044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Manage</a:t>
          </a:r>
        </a:p>
      </dsp:txBody>
      <dsp:txXfrm>
        <a:off x="0" y="2243036"/>
        <a:ext cx="1594291" cy="1057073"/>
      </dsp:txXfrm>
    </dsp:sp>
    <dsp:sp modelId="{835D2596-4185-42D1-965F-2FEF5F3B90D6}">
      <dsp:nvSpPr>
        <dsp:cNvPr id="0" name=""/>
        <dsp:cNvSpPr/>
      </dsp:nvSpPr>
      <dsp:spPr>
        <a:xfrm>
          <a:off x="1594291" y="3363533"/>
          <a:ext cx="6377167" cy="1057073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3735" tIns="268497" rIns="123735" bIns="2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Handle challenges: Using my problem-solving skills to support teamwork and difficult situations. </a:t>
          </a:r>
        </a:p>
      </dsp:txBody>
      <dsp:txXfrm>
        <a:off x="1594291" y="3363533"/>
        <a:ext cx="6377167" cy="1057073"/>
      </dsp:txXfrm>
    </dsp:sp>
    <dsp:sp modelId="{BBA14CF9-F796-4C76-B304-E0D729383E39}">
      <dsp:nvSpPr>
        <dsp:cNvPr id="0" name=""/>
        <dsp:cNvSpPr/>
      </dsp:nvSpPr>
      <dsp:spPr>
        <a:xfrm>
          <a:off x="0" y="3363533"/>
          <a:ext cx="1594291" cy="105707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365" tIns="104415" rIns="84365" bIns="1044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Handle</a:t>
          </a:r>
        </a:p>
      </dsp:txBody>
      <dsp:txXfrm>
        <a:off x="0" y="3363533"/>
        <a:ext cx="1594291" cy="10570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D47C4-4063-4218-BA69-F16F0A72EF4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C8170-B5E3-471F-83B6-0FC8D7135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752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C8170-B5E3-471F-83B6-0FC8D71353F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50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A2CEDE-2AB4-4FB8-9551-E0AA4222B1A3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277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4746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1560963-1EEA-4BDE-8FF9-3FEE13B5D43C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5E0677F5-4A8A-4BF1-96BE-3BAE8FBAFE2E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6892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600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A2CEDE-2AB4-4FB8-9551-E0AA4222B1A3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606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9976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0224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357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0981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38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9836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0539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49872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340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171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0898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7540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6102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029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9714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1466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40914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3745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7145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706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773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06951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9062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127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4BAEAF1E-C01F-4920-BE55-514796A9140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D6DA118B-0EFD-4DE3-A93D-00F8C2B288B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26717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  <p:sldLayoutId id="2147483802" r:id="rId13"/>
    <p:sldLayoutId id="2147483803" r:id="rId14"/>
    <p:sldLayoutId id="2147483804" r:id="rId15"/>
    <p:sldLayoutId id="2147483805" r:id="rId16"/>
    <p:sldLayoutId id="2147483806" r:id="rId17"/>
    <p:sldLayoutId id="2147483807" r:id="rId18"/>
    <p:sldLayoutId id="2147483808" r:id="rId19"/>
    <p:sldLayoutId id="2147483809" r:id="rId20"/>
    <p:sldLayoutId id="2147483810" r:id="rId21"/>
    <p:sldLayoutId id="2147483811" r:id="rId22"/>
    <p:sldLayoutId id="2147483812" r:id="rId23"/>
    <p:sldLayoutId id="2147483813" r:id="rId24"/>
    <p:sldLayoutId id="2147483814" r:id="rId25"/>
    <p:sldLayoutId id="2147483815" r:id="rId26"/>
    <p:sldLayoutId id="2147483816" r:id="rId27"/>
    <p:sldLayoutId id="2147483817" r:id="rId28"/>
    <p:sldLayoutId id="2147483818" r:id="rId29"/>
  </p:sldLayoutIdLst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Care-worker.aspx" TargetMode="External"/><Relationship Id="rId2" Type="http://schemas.openxmlformats.org/officeDocument/2006/relationships/hyperlink" Target="https://nationalcareers.service.gov.uk/job-profiles/healthcare-assista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FC7A3-3304-2DFC-1923-2BF1F697F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336" y="4037147"/>
            <a:ext cx="4428700" cy="2620587"/>
          </a:xfrm>
        </p:spPr>
        <p:txBody>
          <a:bodyPr anchor="t">
            <a:normAutofit/>
          </a:bodyPr>
          <a:lstStyle/>
          <a:p>
            <a:r>
              <a:rPr lang="en-GB" sz="4300" dirty="0"/>
              <a:t>Self-Awareness Presentation: Care Assistant in a Care Home for Older People</a:t>
            </a:r>
          </a:p>
        </p:txBody>
      </p:sp>
      <p:pic>
        <p:nvPicPr>
          <p:cNvPr id="5" name="Picture 4" descr="Father and son bonding">
            <a:extLst>
              <a:ext uri="{FF2B5EF4-FFF2-40B4-BE49-F238E27FC236}">
                <a16:creationId xmlns:a16="http://schemas.microsoft.com/office/drawing/2014/main" id="{AD0C4A71-8CAC-A79F-22F4-DBB68A5F37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33" b="31633"/>
          <a:stretch>
            <a:fillRect/>
          </a:stretch>
        </p:blipFill>
        <p:spPr>
          <a:xfrm>
            <a:off x="-1" y="10"/>
            <a:ext cx="12192000" cy="342899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16D2D2F-D17C-84A6-E60D-1B8FC5831CB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2999" y="4037147"/>
            <a:ext cx="6298442" cy="2620587"/>
          </a:xfrm>
        </p:spPr>
        <p:txBody>
          <a:bodyPr>
            <a:normAutofit/>
          </a:bodyPr>
          <a:lstStyle/>
          <a:p>
            <a:r>
              <a:rPr lang="en-GB" dirty="0"/>
              <a:t>Student name: Taybah Nisa 	     </a:t>
            </a:r>
            <a:br>
              <a:rPr lang="en-GB" dirty="0"/>
            </a:br>
            <a:r>
              <a:rPr lang="en-GB" dirty="0"/>
              <a:t>Student ID number:2511286</a:t>
            </a:r>
            <a:br>
              <a:rPr lang="en-GB" dirty="0"/>
            </a:br>
            <a:r>
              <a:rPr lang="en-GB" dirty="0"/>
              <a:t>Module: Professional Development within Health and Social Care</a:t>
            </a:r>
            <a:br>
              <a:rPr lang="en-GB" dirty="0"/>
            </a:br>
            <a:r>
              <a:rPr lang="en-GB" dirty="0"/>
              <a:t>Module code:LCHS4009	</a:t>
            </a:r>
            <a:br>
              <a:rPr lang="en-GB" dirty="0"/>
            </a:br>
            <a:r>
              <a:rPr lang="en-GB" dirty="0"/>
              <a:t>Module lead: </a:t>
            </a:r>
            <a:r>
              <a:rPr lang="en-GB" dirty="0" err="1"/>
              <a:t>Olubakola</a:t>
            </a:r>
            <a:r>
              <a:rPr lang="en-GB" dirty="0"/>
              <a:t> Adegbite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10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AB49D-AB24-6D2B-58C0-C52C0EAD7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kern="1200"/>
              <a:t>My Chosen Career – Care Assistant</a:t>
            </a:r>
            <a:endParaRPr lang="en-US" kern="1200"/>
          </a:p>
        </p:txBody>
      </p:sp>
      <p:pic>
        <p:nvPicPr>
          <p:cNvPr id="9" name="Picture 8" descr="Nurse helping old woman">
            <a:extLst>
              <a:ext uri="{FF2B5EF4-FFF2-40B4-BE49-F238E27FC236}">
                <a16:creationId xmlns:a16="http://schemas.microsoft.com/office/drawing/2014/main" id="{5088B311-F397-842E-CB67-DB2326BED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42" r="22475" b="-2"/>
          <a:stretch>
            <a:fillRect/>
          </a:stretch>
        </p:blipFill>
        <p:spPr>
          <a:xfrm>
            <a:off x="0" y="1709927"/>
            <a:ext cx="3318170" cy="4595085"/>
          </a:xfrm>
          <a:prstGeom prst="rect">
            <a:avLst/>
          </a:prstGeom>
          <a:noFill/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4A644BD-3EA4-C028-8683-1D88D3941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588" y="1709927"/>
            <a:ext cx="7971459" cy="514807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1400" b="1" dirty="0"/>
              <a:t>Role Overview</a:t>
            </a:r>
            <a:br>
              <a:rPr lang="en-GB" sz="1400" dirty="0"/>
            </a:br>
            <a:r>
              <a:rPr lang="en-GB" sz="1400" dirty="0"/>
              <a:t>A care assistant provides high quality of care and support for elderly residents who require help doing their daily tasks (Skills for Care, n.d.)</a:t>
            </a:r>
          </a:p>
          <a:p>
            <a:pPr>
              <a:lnSpc>
                <a:spcPct val="110000"/>
              </a:lnSpc>
              <a:buNone/>
            </a:pPr>
            <a:r>
              <a:rPr lang="en-GB" sz="1400" b="1" dirty="0"/>
              <a:t>Main Responsibilities</a:t>
            </a:r>
            <a:endParaRPr lang="en-GB" sz="1400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Aid during  personal care for residents which can also include bathing and dressing,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Assist residents with daily day to day activities , eating and have a drink.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Support independence and provide care in a person-centred approach. 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 Provide emotional support to avoid the feeling of  loneliness.</a:t>
            </a:r>
          </a:p>
          <a:p>
            <a:pPr marL="342900" lvl="0" indent="-342900">
              <a:lnSpc>
                <a:spcPct val="110000"/>
              </a:lnSpc>
            </a:pPr>
            <a:r>
              <a:rPr lang="en-GB" sz="1400" dirty="0"/>
              <a:t>Report any concerns and health changes of residents (National Careers Service, </a:t>
            </a:r>
            <a:r>
              <a:rPr lang="en-GB" sz="1400" dirty="0" err="1"/>
              <a:t>n.d</a:t>
            </a:r>
            <a:r>
              <a:rPr lang="en-GB" sz="1400" dirty="0"/>
              <a:t>).</a:t>
            </a:r>
          </a:p>
          <a:p>
            <a:pPr>
              <a:lnSpc>
                <a:spcPct val="110000"/>
              </a:lnSpc>
              <a:buNone/>
            </a:pPr>
            <a:r>
              <a:rPr lang="en-GB" sz="1400" b="1" dirty="0"/>
              <a:t>Skills and Qualities Required</a:t>
            </a:r>
            <a:endParaRPr lang="en-GB" sz="1400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Patience and sympathy:</a:t>
            </a:r>
            <a:r>
              <a:rPr lang="en-GB" sz="1400" dirty="0"/>
              <a:t>  Be considerate in understanding the different needs of the residents. 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Communication: </a:t>
            </a:r>
            <a:r>
              <a:rPr lang="en-GB" sz="1400" dirty="0"/>
              <a:t>Explain information clearly and use picture cards or visual aids to help residents who have difficulty speaking communicate their needs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Teamwork:</a:t>
            </a:r>
            <a:r>
              <a:rPr lang="en-GB" sz="1400" dirty="0"/>
              <a:t> Work as a team to be able to deliver safe care.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Reliability: </a:t>
            </a:r>
            <a:r>
              <a:rPr lang="en-GB" sz="1400" dirty="0"/>
              <a:t>Be able to follow the care plans correctly, </a:t>
            </a:r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Understanding:</a:t>
            </a:r>
            <a:r>
              <a:rPr lang="en-GB" sz="1400" dirty="0"/>
              <a:t> Understand the emotions of residents and be able to still show respect. 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56809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5D71-A551-F7DE-77AC-B8EC5F202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 anchor="b">
            <a:normAutofit/>
          </a:bodyPr>
          <a:lstStyle/>
          <a:p>
            <a:r>
              <a:rPr lang="en-GB" dirty="0"/>
              <a:t>Live Job Advert – Care Assistant</a:t>
            </a:r>
          </a:p>
        </p:txBody>
      </p:sp>
      <p:pic>
        <p:nvPicPr>
          <p:cNvPr id="7" name="Picture 6" descr="Two women sitting at table">
            <a:extLst>
              <a:ext uri="{FF2B5EF4-FFF2-40B4-BE49-F238E27FC236}">
                <a16:creationId xmlns:a16="http://schemas.microsoft.com/office/drawing/2014/main" id="{1700608D-F0F2-D378-C9AF-1868D038D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93991"/>
            <a:ext cx="4766872" cy="3270017"/>
          </a:xfrm>
          <a:prstGeom prst="rect">
            <a:avLst/>
          </a:prstGeom>
          <a:noFill/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585DC98-2FF6-3968-A952-26A2B0EC00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258803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KeyContentTable"/>
                  </p202:designTagLst>
                </p202:designPr>
              </p:ext>
            </p:extLst>
          </p:nvPr>
        </p:nvGraphicFramePr>
        <p:xfrm>
          <a:off x="5134581" y="2651760"/>
          <a:ext cx="5343544" cy="4300436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4073306">
                  <a:extLst>
                    <a:ext uri="{9D8B030D-6E8A-4147-A177-3AD203B41FA5}">
                      <a16:colId xmlns:a16="http://schemas.microsoft.com/office/drawing/2014/main" val="1028960289"/>
                    </a:ext>
                  </a:extLst>
                </a:gridCol>
                <a:gridCol w="1270238">
                  <a:extLst>
                    <a:ext uri="{9D8B030D-6E8A-4147-A177-3AD203B41FA5}">
                      <a16:colId xmlns:a16="http://schemas.microsoft.com/office/drawing/2014/main" val="156711049"/>
                    </a:ext>
                  </a:extLst>
                </a:gridCol>
              </a:tblGrid>
              <a:tr h="22256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700" b="1" cap="none" spc="0">
                        <a:solidFill>
                          <a:schemeClr val="accent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7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5065269"/>
                  </a:ext>
                </a:extLst>
              </a:tr>
              <a:tr h="2657632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Manager: Bupa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Care home: Pebble Mill Care Home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Location: Birmingham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Salary: £12.75–£13.75 per hour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Contract: full-time/Permanente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Skills required: Encouraging independence, Communication, patience, teamwork.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cap="none" spc="0" dirty="0">
                          <a:solidFill>
                            <a:schemeClr val="accent1"/>
                          </a:solidFill>
                        </a:rPr>
                        <a:t>Training: Can be offered for new staff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800" dirty="0"/>
                        <a:t>     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Source: (Bupa, n.d.)</a:t>
                      </a:r>
                      <a:endParaRPr lang="en-GB" sz="1400" b="1" cap="none" spc="0" dirty="0">
                        <a:solidFill>
                          <a:schemeClr val="accent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1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6861151"/>
                  </a:ext>
                </a:extLst>
              </a:tr>
              <a:tr h="22256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700" b="1" cap="none" spc="0">
                        <a:solidFill>
                          <a:schemeClr val="accent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7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8617319"/>
                  </a:ext>
                </a:extLst>
              </a:tr>
              <a:tr h="22256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700" b="1" cap="none" spc="0">
                        <a:solidFill>
                          <a:schemeClr val="accent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7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5843647"/>
                  </a:ext>
                </a:extLst>
              </a:tr>
              <a:tr h="22256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700" b="1" cap="none" spc="0">
                        <a:solidFill>
                          <a:schemeClr val="accent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7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3938" marR="43938" marT="43938" marB="439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154913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15518F1-DC94-35EF-EAD7-2F04BC183C11}"/>
              </a:ext>
            </a:extLst>
          </p:cNvPr>
          <p:cNvSpPr txBox="1"/>
          <p:nvPr/>
        </p:nvSpPr>
        <p:spPr>
          <a:xfrm>
            <a:off x="8590788" y="3171023"/>
            <a:ext cx="31603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ade Gothic Next Light"/>
                <a:ea typeface="+mn-ea"/>
                <a:cs typeface="+mn-cs"/>
              </a:rPr>
              <a:t> Job advert: https://bupa.wd3.myworkdayjobs.com/en-US/EXT_CAREER/job/Birmingham/Care-Assistant_R1198533?source=Bupa_UK_Careers_Site&amp;_gl=1*8sq49s*_gcl_au*MjAwMjY2ODM1NS4xNzkyMTY5NjUx*_ga*Mjk3ODY4NDY0LjE3OTIxNjk2NTE.*_ga_3H6QLL2SVV*czE3OTIxNjk2NTEkbzEkZzEkdDE3OTIxNjk3MzQkajU5JGwwJGgw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7824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88594-88F1-8C4F-AC5F-FA6E041EC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anchor="b">
            <a:normAutofit/>
          </a:bodyPr>
          <a:lstStyle/>
          <a:p>
            <a:r>
              <a:rPr lang="en-GB" dirty="0"/>
              <a:t>Personal SWOT Analysis – Care Assistant</a:t>
            </a:r>
          </a:p>
        </p:txBody>
      </p:sp>
      <p:pic>
        <p:nvPicPr>
          <p:cNvPr id="15" name="Picture 14" descr="Young woman thinking">
            <a:extLst>
              <a:ext uri="{FF2B5EF4-FFF2-40B4-BE49-F238E27FC236}">
                <a16:creationId xmlns:a16="http://schemas.microsoft.com/office/drawing/2014/main" id="{1ED31F4A-F5E0-CD51-650A-891F03A195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634" y="612648"/>
            <a:ext cx="4138048" cy="429059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836702D-BE55-FA54-DFC0-4B9D7EA480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405501"/>
              </p:ext>
            </p:extLst>
          </p:nvPr>
        </p:nvGraphicFramePr>
        <p:xfrm>
          <a:off x="317773" y="2108461"/>
          <a:ext cx="7018273" cy="4082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2148">
                  <a:extLst>
                    <a:ext uri="{9D8B030D-6E8A-4147-A177-3AD203B41FA5}">
                      <a16:colId xmlns:a16="http://schemas.microsoft.com/office/drawing/2014/main" val="3642115089"/>
                    </a:ext>
                  </a:extLst>
                </a:gridCol>
                <a:gridCol w="1975455">
                  <a:extLst>
                    <a:ext uri="{9D8B030D-6E8A-4147-A177-3AD203B41FA5}">
                      <a16:colId xmlns:a16="http://schemas.microsoft.com/office/drawing/2014/main" val="3259563466"/>
                    </a:ext>
                  </a:extLst>
                </a:gridCol>
                <a:gridCol w="1804021">
                  <a:extLst>
                    <a:ext uri="{9D8B030D-6E8A-4147-A177-3AD203B41FA5}">
                      <a16:colId xmlns:a16="http://schemas.microsoft.com/office/drawing/2014/main" val="2298913397"/>
                    </a:ext>
                  </a:extLst>
                </a:gridCol>
                <a:gridCol w="1566649">
                  <a:extLst>
                    <a:ext uri="{9D8B030D-6E8A-4147-A177-3AD203B41FA5}">
                      <a16:colId xmlns:a16="http://schemas.microsoft.com/office/drawing/2014/main" val="3172998585"/>
                    </a:ext>
                  </a:extLst>
                </a:gridCol>
              </a:tblGrid>
              <a:tr h="417774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900"/>
                        <a:t>Strengths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Weaknesses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Opportunities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Threats </a:t>
                      </a:r>
                    </a:p>
                  </a:txBody>
                  <a:tcPr marL="94948" marR="94948" marT="47474" marB="47474"/>
                </a:tc>
                <a:extLst>
                  <a:ext uri="{0D108BD9-81ED-4DB2-BD59-A6C34878D82A}">
                    <a16:rowId xmlns:a16="http://schemas.microsoft.com/office/drawing/2014/main" val="1919020951"/>
                  </a:ext>
                </a:extLst>
              </a:tr>
              <a:tr h="702619">
                <a:tc>
                  <a:txBody>
                    <a:bodyPr/>
                    <a:lstStyle/>
                    <a:p>
                      <a:r>
                        <a:rPr lang="en-GB" sz="1900"/>
                        <a:t>Active listener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Could lack confidence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Training offered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Physically demanding </a:t>
                      </a:r>
                    </a:p>
                  </a:txBody>
                  <a:tcPr marL="94948" marR="94948" marT="47474" marB="47474"/>
                </a:tc>
                <a:extLst>
                  <a:ext uri="{0D108BD9-81ED-4DB2-BD59-A6C34878D82A}">
                    <a16:rowId xmlns:a16="http://schemas.microsoft.com/office/drawing/2014/main" val="3781946638"/>
                  </a:ext>
                </a:extLst>
              </a:tr>
              <a:tr h="987464">
                <a:tc>
                  <a:txBody>
                    <a:bodyPr/>
                    <a:lstStyle/>
                    <a:p>
                      <a:r>
                        <a:rPr lang="en-GB" sz="1900"/>
                        <a:t>Passion to learn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Communication needs improvement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Achieve care qualification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Long shift hours </a:t>
                      </a:r>
                    </a:p>
                  </a:txBody>
                  <a:tcPr marL="94948" marR="94948" marT="47474" marB="47474"/>
                </a:tc>
                <a:extLst>
                  <a:ext uri="{0D108BD9-81ED-4DB2-BD59-A6C34878D82A}">
                    <a16:rowId xmlns:a16="http://schemas.microsoft.com/office/drawing/2014/main" val="1197007412"/>
                  </a:ext>
                </a:extLst>
              </a:tr>
              <a:tr h="987464">
                <a:tc>
                  <a:txBody>
                    <a:bodyPr/>
                    <a:lstStyle/>
                    <a:p>
                      <a:r>
                        <a:rPr lang="en-GB" sz="1900"/>
                        <a:t>Patience towards others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Limited knowledge in complex needs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Gain knowledge from nurses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Exposed to infections </a:t>
                      </a:r>
                    </a:p>
                  </a:txBody>
                  <a:tcPr marL="94948" marR="94948" marT="47474" marB="47474"/>
                </a:tc>
                <a:extLst>
                  <a:ext uri="{0D108BD9-81ED-4DB2-BD59-A6C34878D82A}">
                    <a16:rowId xmlns:a16="http://schemas.microsoft.com/office/drawing/2014/main" val="1598885643"/>
                  </a:ext>
                </a:extLst>
              </a:tr>
              <a:tr h="987464">
                <a:tc>
                  <a:txBody>
                    <a:bodyPr/>
                    <a:lstStyle/>
                    <a:p>
                      <a:r>
                        <a:rPr lang="en-GB" sz="1900"/>
                        <a:t>Considerate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Nervous meeting new people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Improve confidence </a:t>
                      </a:r>
                    </a:p>
                  </a:txBody>
                  <a:tcPr marL="94948" marR="94948" marT="47474" marB="47474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Work under pressure </a:t>
                      </a:r>
                    </a:p>
                  </a:txBody>
                  <a:tcPr marL="94948" marR="94948" marT="47474" marB="47474"/>
                </a:tc>
                <a:extLst>
                  <a:ext uri="{0D108BD9-81ED-4DB2-BD59-A6C34878D82A}">
                    <a16:rowId xmlns:a16="http://schemas.microsoft.com/office/drawing/2014/main" val="2218609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735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6FFEF-5992-DF48-AA48-118F8AFA8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anchor="ctr">
            <a:normAutofit/>
          </a:bodyPr>
          <a:lstStyle/>
          <a:p>
            <a:r>
              <a:rPr lang="en-GB" dirty="0"/>
              <a:t>How I Can Improve</a:t>
            </a:r>
          </a:p>
        </p:txBody>
      </p:sp>
      <p:pic>
        <p:nvPicPr>
          <p:cNvPr id="7" name="Picture Placeholder 6" descr="Person running upstairs among clouds">
            <a:extLst>
              <a:ext uri="{FF2B5EF4-FFF2-40B4-BE49-F238E27FC236}">
                <a16:creationId xmlns:a16="http://schemas.microsoft.com/office/drawing/2014/main" id="{86076F2D-5629-B419-3587-B4A05012B3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68" r="27268"/>
          <a:stretch>
            <a:fillRect/>
          </a:stretch>
        </p:blipFill>
        <p:spPr>
          <a:xfrm>
            <a:off x="419100" y="2190213"/>
            <a:ext cx="2714447" cy="421973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046D6D3-3BAB-F367-8F97-842BECAA2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0320432"/>
              </p:ext>
            </p:extLst>
          </p:nvPr>
        </p:nvGraphicFramePr>
        <p:xfrm>
          <a:off x="3801441" y="2130553"/>
          <a:ext cx="7971459" cy="442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529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5A311-F6B1-32AE-3467-76685464E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38A1A-53B8-E11E-3917-235D692F5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1903751"/>
            <a:ext cx="5349064" cy="43234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 have recognised what my strengths and weaknesses are for my chosen role of a Care Assistant. </a:t>
            </a:r>
          </a:p>
          <a:p>
            <a:r>
              <a:rPr lang="en-GB" dirty="0"/>
              <a:t>I will use my skills in having patients to provide support and high quietly of care for the elderly.  </a:t>
            </a:r>
          </a:p>
          <a:p>
            <a:r>
              <a:rPr lang="en-GB" dirty="0"/>
              <a:t>I will gain more confidence in communicating with other through training. </a:t>
            </a:r>
          </a:p>
          <a:p>
            <a:r>
              <a:rPr lang="en-GB" dirty="0"/>
              <a:t>I am passionate in improving my skills and meet my goals.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5D3F14-FE88-D2D4-3ABA-C40079171A1E}"/>
              </a:ext>
            </a:extLst>
          </p:cNvPr>
          <p:cNvSpPr txBox="1"/>
          <p:nvPr/>
        </p:nvSpPr>
        <p:spPr>
          <a:xfrm>
            <a:off x="6224796" y="1773857"/>
            <a:ext cx="5349240" cy="5901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400" b="1" kern="1200" cap="all" baseline="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My goal is to be able to perform in a high-quality and provide   person-centred care to the service users. </a:t>
            </a:r>
          </a:p>
        </p:txBody>
      </p:sp>
      <p:pic>
        <p:nvPicPr>
          <p:cNvPr id="8" name="Picture 7" descr="Close up of bullseye">
            <a:extLst>
              <a:ext uri="{FF2B5EF4-FFF2-40B4-BE49-F238E27FC236}">
                <a16:creationId xmlns:a16="http://schemas.microsoft.com/office/drawing/2014/main" id="{23487B5C-629C-08F6-F69F-B2B355754F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65" b="-2"/>
          <a:stretch>
            <a:fillRect/>
          </a:stretch>
        </p:blipFill>
        <p:spPr>
          <a:xfrm>
            <a:off x="6224795" y="2364001"/>
            <a:ext cx="5355443" cy="38632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632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3D993-4AA0-7275-724A-CF96D2FDE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 anchor="b"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4E14FE-854A-F250-DB6A-DE828E40008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VSVAR" val="TitledTextBox"/>
                    <p202:designTag name="ARCH:1:CLS" val="InformationBlock"/>
                  </p202:designTagLst>
                </p202:designPr>
              </p:ext>
            </p:extLst>
          </p:nvPr>
        </p:nvSpPr>
        <p:spPr>
          <a:xfrm>
            <a:off x="320559" y="2139696"/>
            <a:ext cx="11253668" cy="4288536"/>
          </a:xfrm>
        </p:spPr>
        <p:txBody>
          <a:bodyPr>
            <a:normAutofit/>
          </a:bodyPr>
          <a:lstStyle/>
          <a:p>
            <a:r>
              <a:rPr lang="en-GB" sz="2400" dirty="0"/>
              <a:t>Bupa (n.d.) </a:t>
            </a:r>
            <a:r>
              <a:rPr lang="en-GB" sz="2400" i="1" dirty="0"/>
              <a:t>Care Assistant – Pebble Mill Care Home</a:t>
            </a:r>
            <a:r>
              <a:rPr lang="en-GB" sz="2400" dirty="0"/>
              <a:t>. Available at: [insert the original Bupa job advert link] (Accessed: 18 October 2026).</a:t>
            </a:r>
          </a:p>
          <a:p>
            <a:r>
              <a:rPr lang="en-GB" sz="2400" dirty="0"/>
              <a:t>National Careers Service (n.d.) </a:t>
            </a:r>
            <a:r>
              <a:rPr lang="en-GB" sz="2400" i="1" dirty="0"/>
              <a:t>Healthcare assistant</a:t>
            </a:r>
            <a:r>
              <a:rPr lang="en-GB" sz="2400" dirty="0"/>
              <a:t>. Available at: </a:t>
            </a:r>
            <a:r>
              <a:rPr lang="en-GB" sz="2400" dirty="0">
                <a:hlinkClick r:id="rId2"/>
              </a:rPr>
              <a:t>https://nationalcareers.service.gov.uk/job-profiles/healthcare-assistant/</a:t>
            </a:r>
            <a:r>
              <a:rPr lang="en-GB" sz="2400" dirty="0"/>
              <a:t> (Accessed: 18 October 2026).</a:t>
            </a:r>
          </a:p>
          <a:p>
            <a:r>
              <a:rPr lang="en-GB" sz="2400" dirty="0"/>
              <a:t>Skills for Care (n.d.) </a:t>
            </a:r>
            <a:r>
              <a:rPr lang="en-GB" sz="2400" i="1" dirty="0"/>
              <a:t>Care worker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https://www.skillsforcare.org.uk/Careers-in-care/Job-roles/Roles/Care-worker.aspx</a:t>
            </a:r>
            <a:r>
              <a:rPr lang="en-GB" sz="2400" dirty="0"/>
              <a:t> (Accessed: 18 October 2026).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82816180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71EC1670-473B-4381-BA1C-B02CC96DD716}" vid="{C5D3EF77-ADD0-40FD-A769-C339DAE739D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196</TotalTime>
  <Words>677</Words>
  <Application>Microsoft Office PowerPoint</Application>
  <PresentationFormat>Widescreen</PresentationFormat>
  <Paragraphs>74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Haettenschweiler</vt:lpstr>
      <vt:lpstr>Trade Gothic Next Light</vt:lpstr>
      <vt:lpstr>Editorial</vt:lpstr>
      <vt:lpstr>Self-Awareness Presentation: Care Assistant in a Care Home for Older People</vt:lpstr>
      <vt:lpstr>My Chosen Career – Care Assistant</vt:lpstr>
      <vt:lpstr>Live Job Advert – Care Assistant</vt:lpstr>
      <vt:lpstr>Personal SWOT Analysis – Care Assistant</vt:lpstr>
      <vt:lpstr>How I Can Improve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taybah nisa</dc:creator>
  <cp:lastModifiedBy>taybah nisa</cp:lastModifiedBy>
  <cp:revision>1</cp:revision>
  <dcterms:created xsi:type="dcterms:W3CDTF">2026-10-16T15:50:50Z</dcterms:created>
  <dcterms:modified xsi:type="dcterms:W3CDTF">2026-10-18T10:32:25Z</dcterms:modified>
</cp:coreProperties>
</file>