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72" r:id="rId4"/>
    <p:sldId id="273" r:id="rId5"/>
    <p:sldId id="258" r:id="rId6"/>
    <p:sldId id="259" r:id="rId7"/>
    <p:sldId id="260" r:id="rId8"/>
    <p:sldId id="261" r:id="rId9"/>
    <p:sldId id="263" r:id="rId10"/>
    <p:sldId id="264" r:id="rId11"/>
    <p:sldId id="265" r:id="rId12"/>
    <p:sldId id="266" r:id="rId13"/>
    <p:sldId id="267" r:id="rId14"/>
    <p:sldId id="268" r:id="rId15"/>
    <p:sldId id="269" r:id="rId16"/>
    <p:sldId id="270" r:id="rId17"/>
    <p:sldId id="271"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D03E29-D597-455C-8A0A-B8B5F3A2AAFE}" v="223" dt="2022-10-19T09:26:36.7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p:scale>
          <a:sx n="50" d="100"/>
          <a:sy n="50" d="100"/>
        </p:scale>
        <p:origin x="1092"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NCENT KIPLANGAT CHERUIYOT" userId="ba5d9b4d273359db" providerId="Windows Live" clId="Web-{E5EECDF9-090A-4394-949A-134910FE8E3B}"/>
    <pc:docChg chg="addSld modSld">
      <pc:chgData name="VINCENT KIPLANGAT CHERUIYOT" userId="ba5d9b4d273359db" providerId="Windows Live" clId="Web-{E5EECDF9-090A-4394-949A-134910FE8E3B}" dt="2022-10-13T14:22:59.761" v="49"/>
      <pc:docMkLst>
        <pc:docMk/>
      </pc:docMkLst>
      <pc:sldChg chg="addSp modSp mod setBg addAnim setClrOvrMap">
        <pc:chgData name="VINCENT KIPLANGAT CHERUIYOT" userId="ba5d9b4d273359db" providerId="Windows Live" clId="Web-{E5EECDF9-090A-4394-949A-134910FE8E3B}" dt="2022-10-13T14:21:59.806" v="41"/>
        <pc:sldMkLst>
          <pc:docMk/>
          <pc:sldMk cId="109857222" sldId="256"/>
        </pc:sldMkLst>
        <pc:spChg chg="mod">
          <ac:chgData name="VINCENT KIPLANGAT CHERUIYOT" userId="ba5d9b4d273359db" providerId="Windows Live" clId="Web-{E5EECDF9-090A-4394-949A-134910FE8E3B}" dt="2022-10-13T14:21:59.806" v="39"/>
          <ac:spMkLst>
            <pc:docMk/>
            <pc:sldMk cId="109857222" sldId="256"/>
            <ac:spMk id="2" creationId="{00000000-0000-0000-0000-000000000000}"/>
          </ac:spMkLst>
        </pc:spChg>
        <pc:spChg chg="mod">
          <ac:chgData name="VINCENT KIPLANGAT CHERUIYOT" userId="ba5d9b4d273359db" providerId="Windows Live" clId="Web-{E5EECDF9-090A-4394-949A-134910FE8E3B}" dt="2022-10-13T14:21:59.806" v="39"/>
          <ac:spMkLst>
            <pc:docMk/>
            <pc:sldMk cId="109857222" sldId="256"/>
            <ac:spMk id="3" creationId="{00000000-0000-0000-0000-000000000000}"/>
          </ac:spMkLst>
        </pc:spChg>
        <pc:spChg chg="add">
          <ac:chgData name="VINCENT KIPLANGAT CHERUIYOT" userId="ba5d9b4d273359db" providerId="Windows Live" clId="Web-{E5EECDF9-090A-4394-949A-134910FE8E3B}" dt="2022-10-13T14:21:59.806" v="39"/>
          <ac:spMkLst>
            <pc:docMk/>
            <pc:sldMk cId="109857222" sldId="256"/>
            <ac:spMk id="9" creationId="{E49CC64F-7275-4E33-961B-0C5CDC439875}"/>
          </ac:spMkLst>
        </pc:spChg>
        <pc:picChg chg="add">
          <ac:chgData name="VINCENT KIPLANGAT CHERUIYOT" userId="ba5d9b4d273359db" providerId="Windows Live" clId="Web-{E5EECDF9-090A-4394-949A-134910FE8E3B}" dt="2022-10-13T14:21:59.806" v="39"/>
          <ac:picMkLst>
            <pc:docMk/>
            <pc:sldMk cId="109857222" sldId="256"/>
            <ac:picMk id="5" creationId="{76AEA805-444E-52F7-3DF7-4CFC43029078}"/>
          </ac:picMkLst>
        </pc:picChg>
      </pc:sldChg>
      <pc:sldChg chg="modSp new modNotes">
        <pc:chgData name="VINCENT KIPLANGAT CHERUIYOT" userId="ba5d9b4d273359db" providerId="Windows Live" clId="Web-{E5EECDF9-090A-4394-949A-134910FE8E3B}" dt="2022-10-13T14:22:59.761" v="49"/>
        <pc:sldMkLst>
          <pc:docMk/>
          <pc:sldMk cId="1895926109" sldId="257"/>
        </pc:sldMkLst>
        <pc:spChg chg="mod">
          <ac:chgData name="VINCENT KIPLANGAT CHERUIYOT" userId="ba5d9b4d273359db" providerId="Windows Live" clId="Web-{E5EECDF9-090A-4394-949A-134910FE8E3B}" dt="2022-10-13T14:22:33.010" v="43" actId="20577"/>
          <ac:spMkLst>
            <pc:docMk/>
            <pc:sldMk cId="1895926109" sldId="257"/>
            <ac:spMk id="2" creationId="{1AA77DAF-A8D7-19D3-2C55-AC442B06F176}"/>
          </ac:spMkLst>
        </pc:spChg>
        <pc:spChg chg="mod">
          <ac:chgData name="VINCENT KIPLANGAT CHERUIYOT" userId="ba5d9b4d273359db" providerId="Windows Live" clId="Web-{E5EECDF9-090A-4394-949A-134910FE8E3B}" dt="2022-10-13T14:22:56.073" v="48" actId="20577"/>
          <ac:spMkLst>
            <pc:docMk/>
            <pc:sldMk cId="1895926109" sldId="257"/>
            <ac:spMk id="3" creationId="{AFD5041D-72E8-32F8-8D37-35DA341F8359}"/>
          </ac:spMkLst>
        </pc:spChg>
      </pc:sldChg>
    </pc:docChg>
  </pc:docChgLst>
  <pc:docChgLst>
    <pc:chgData name="VINCENT KIPLANGAT CHERUIYOT" userId="ba5d9b4d273359db" providerId="Windows Live" clId="Web-{BB570DF3-A242-4521-97DC-8F4689CE9F47}"/>
    <pc:docChg chg="addSld delSld modSld sldOrd">
      <pc:chgData name="VINCENT KIPLANGAT CHERUIYOT" userId="ba5d9b4d273359db" providerId="Windows Live" clId="Web-{BB570DF3-A242-4521-97DC-8F4689CE9F47}" dt="2022-10-13T14:54:04.356" v="220"/>
      <pc:docMkLst>
        <pc:docMk/>
      </pc:docMkLst>
      <pc:sldChg chg="addSp modSp mod setBg setClrOvrMap">
        <pc:chgData name="VINCENT KIPLANGAT CHERUIYOT" userId="ba5d9b4d273359db" providerId="Windows Live" clId="Web-{BB570DF3-A242-4521-97DC-8F4689CE9F47}" dt="2022-10-13T14:51:05.475" v="213"/>
        <pc:sldMkLst>
          <pc:docMk/>
          <pc:sldMk cId="1895926109" sldId="257"/>
        </pc:sldMkLst>
        <pc:spChg chg="mod">
          <ac:chgData name="VINCENT KIPLANGAT CHERUIYOT" userId="ba5d9b4d273359db" providerId="Windows Live" clId="Web-{BB570DF3-A242-4521-97DC-8F4689CE9F47}" dt="2022-10-13T14:51:05.475" v="213"/>
          <ac:spMkLst>
            <pc:docMk/>
            <pc:sldMk cId="1895926109" sldId="257"/>
            <ac:spMk id="2" creationId="{1AA77DAF-A8D7-19D3-2C55-AC442B06F176}"/>
          </ac:spMkLst>
        </pc:spChg>
        <pc:spChg chg="mod">
          <ac:chgData name="VINCENT KIPLANGAT CHERUIYOT" userId="ba5d9b4d273359db" providerId="Windows Live" clId="Web-{BB570DF3-A242-4521-97DC-8F4689CE9F47}" dt="2022-10-13T14:51:05.475" v="213"/>
          <ac:spMkLst>
            <pc:docMk/>
            <pc:sldMk cId="1895926109" sldId="257"/>
            <ac:spMk id="3" creationId="{AFD5041D-72E8-32F8-8D37-35DA341F8359}"/>
          </ac:spMkLst>
        </pc:spChg>
        <pc:spChg chg="add">
          <ac:chgData name="VINCENT KIPLANGAT CHERUIYOT" userId="ba5d9b4d273359db" providerId="Windows Live" clId="Web-{BB570DF3-A242-4521-97DC-8F4689CE9F47}" dt="2022-10-13T14:51:05.475" v="213"/>
          <ac:spMkLst>
            <pc:docMk/>
            <pc:sldMk cId="1895926109" sldId="257"/>
            <ac:spMk id="8" creationId="{EA67B5B4-3A24-436E-B663-1B2EBFF8A0CD}"/>
          </ac:spMkLst>
        </pc:spChg>
        <pc:spChg chg="add">
          <ac:chgData name="VINCENT KIPLANGAT CHERUIYOT" userId="ba5d9b4d273359db" providerId="Windows Live" clId="Web-{BB570DF3-A242-4521-97DC-8F4689CE9F47}" dt="2022-10-13T14:51:05.475" v="213"/>
          <ac:spMkLst>
            <pc:docMk/>
            <pc:sldMk cId="1895926109" sldId="257"/>
            <ac:spMk id="10" creationId="{987FDF89-C993-41F4-A1B8-DBAFF16008A9}"/>
          </ac:spMkLst>
        </pc:spChg>
        <pc:spChg chg="add">
          <ac:chgData name="VINCENT KIPLANGAT CHERUIYOT" userId="ba5d9b4d273359db" providerId="Windows Live" clId="Web-{BB570DF3-A242-4521-97DC-8F4689CE9F47}" dt="2022-10-13T14:51:05.475" v="213"/>
          <ac:spMkLst>
            <pc:docMk/>
            <pc:sldMk cId="1895926109" sldId="257"/>
            <ac:spMk id="12" creationId="{64E585EA-75FD-4025-8270-F66A58A15CDA}"/>
          </ac:spMkLst>
        </pc:spChg>
      </pc:sldChg>
      <pc:sldChg chg="addSp delSp modSp new mod setBg setClrOvrMap modNotes">
        <pc:chgData name="VINCENT KIPLANGAT CHERUIYOT" userId="ba5d9b4d273359db" providerId="Windows Live" clId="Web-{BB570DF3-A242-4521-97DC-8F4689CE9F47}" dt="2022-10-13T14:51:32.023" v="214"/>
        <pc:sldMkLst>
          <pc:docMk/>
          <pc:sldMk cId="1558841519" sldId="258"/>
        </pc:sldMkLst>
        <pc:spChg chg="mod">
          <ac:chgData name="VINCENT KIPLANGAT CHERUIYOT" userId="ba5d9b4d273359db" providerId="Windows Live" clId="Web-{BB570DF3-A242-4521-97DC-8F4689CE9F47}" dt="2022-10-13T14:51:32.023" v="214"/>
          <ac:spMkLst>
            <pc:docMk/>
            <pc:sldMk cId="1558841519" sldId="258"/>
            <ac:spMk id="2" creationId="{D3F6B28D-8C64-756D-9524-F45FDBE67AFD}"/>
          </ac:spMkLst>
        </pc:spChg>
        <pc:spChg chg="del mod">
          <ac:chgData name="VINCENT KIPLANGAT CHERUIYOT" userId="ba5d9b4d273359db" providerId="Windows Live" clId="Web-{BB570DF3-A242-4521-97DC-8F4689CE9F47}" dt="2022-10-13T14:51:32.023" v="214"/>
          <ac:spMkLst>
            <pc:docMk/>
            <pc:sldMk cId="1558841519" sldId="258"/>
            <ac:spMk id="3" creationId="{870FFB5A-ACB0-63D1-EEDF-951BCB75D00C}"/>
          </ac:spMkLst>
        </pc:spChg>
        <pc:spChg chg="add">
          <ac:chgData name="VINCENT KIPLANGAT CHERUIYOT" userId="ba5d9b4d273359db" providerId="Windows Live" clId="Web-{BB570DF3-A242-4521-97DC-8F4689CE9F47}" dt="2022-10-13T14:51:32.023" v="214"/>
          <ac:spMkLst>
            <pc:docMk/>
            <pc:sldMk cId="1558841519" sldId="258"/>
            <ac:spMk id="10" creationId="{CF62D2A7-8207-488C-9F46-316BA81A16C8}"/>
          </ac:spMkLst>
        </pc:spChg>
        <pc:graphicFrameChg chg="add">
          <ac:chgData name="VINCENT KIPLANGAT CHERUIYOT" userId="ba5d9b4d273359db" providerId="Windows Live" clId="Web-{BB570DF3-A242-4521-97DC-8F4689CE9F47}" dt="2022-10-13T14:51:32.023" v="214"/>
          <ac:graphicFrameMkLst>
            <pc:docMk/>
            <pc:sldMk cId="1558841519" sldId="258"/>
            <ac:graphicFrameMk id="5" creationId="{ED15F9EF-E81C-F8E2-10DF-FFE9D0A03CDC}"/>
          </ac:graphicFrameMkLst>
        </pc:graphicFrameChg>
        <pc:picChg chg="add">
          <ac:chgData name="VINCENT KIPLANGAT CHERUIYOT" userId="ba5d9b4d273359db" providerId="Windows Live" clId="Web-{BB570DF3-A242-4521-97DC-8F4689CE9F47}" dt="2022-10-13T14:51:32.023" v="214"/>
          <ac:picMkLst>
            <pc:docMk/>
            <pc:sldMk cId="1558841519" sldId="258"/>
            <ac:picMk id="6" creationId="{DCFC6352-09EC-8BBD-9FFA-E8FA40630492}"/>
          </ac:picMkLst>
        </pc:picChg>
      </pc:sldChg>
      <pc:sldChg chg="addSp modSp new mod setBg setClrOvrMap modNotes">
        <pc:chgData name="VINCENT KIPLANGAT CHERUIYOT" userId="ba5d9b4d273359db" providerId="Windows Live" clId="Web-{BB570DF3-A242-4521-97DC-8F4689CE9F47}" dt="2022-10-13T14:52:25.681" v="215"/>
        <pc:sldMkLst>
          <pc:docMk/>
          <pc:sldMk cId="4256419158" sldId="259"/>
        </pc:sldMkLst>
        <pc:spChg chg="mod">
          <ac:chgData name="VINCENT KIPLANGAT CHERUIYOT" userId="ba5d9b4d273359db" providerId="Windows Live" clId="Web-{BB570DF3-A242-4521-97DC-8F4689CE9F47}" dt="2022-10-13T14:52:25.681" v="215"/>
          <ac:spMkLst>
            <pc:docMk/>
            <pc:sldMk cId="4256419158" sldId="259"/>
            <ac:spMk id="2" creationId="{C39DA3E0-54F7-6A7D-FB20-869E3DC408C3}"/>
          </ac:spMkLst>
        </pc:spChg>
        <pc:spChg chg="mod">
          <ac:chgData name="VINCENT KIPLANGAT CHERUIYOT" userId="ba5d9b4d273359db" providerId="Windows Live" clId="Web-{BB570DF3-A242-4521-97DC-8F4689CE9F47}" dt="2022-10-13T14:52:25.681" v="215"/>
          <ac:spMkLst>
            <pc:docMk/>
            <pc:sldMk cId="4256419158" sldId="259"/>
            <ac:spMk id="3" creationId="{5B38D265-A599-EC1C-47A3-BCC2ACAA564F}"/>
          </ac:spMkLst>
        </pc:spChg>
        <pc:spChg chg="add">
          <ac:chgData name="VINCENT KIPLANGAT CHERUIYOT" userId="ba5d9b4d273359db" providerId="Windows Live" clId="Web-{BB570DF3-A242-4521-97DC-8F4689CE9F47}" dt="2022-10-13T14:52:25.681" v="215"/>
          <ac:spMkLst>
            <pc:docMk/>
            <pc:sldMk cId="4256419158" sldId="259"/>
            <ac:spMk id="8" creationId="{EA67B5B4-3A24-436E-B663-1B2EBFF8A0CD}"/>
          </ac:spMkLst>
        </pc:spChg>
        <pc:spChg chg="add">
          <ac:chgData name="VINCENT KIPLANGAT CHERUIYOT" userId="ba5d9b4d273359db" providerId="Windows Live" clId="Web-{BB570DF3-A242-4521-97DC-8F4689CE9F47}" dt="2022-10-13T14:52:25.681" v="215"/>
          <ac:spMkLst>
            <pc:docMk/>
            <pc:sldMk cId="4256419158" sldId="259"/>
            <ac:spMk id="10" creationId="{987FDF89-C993-41F4-A1B8-DBAFF16008A9}"/>
          </ac:spMkLst>
        </pc:spChg>
        <pc:spChg chg="add">
          <ac:chgData name="VINCENT KIPLANGAT CHERUIYOT" userId="ba5d9b4d273359db" providerId="Windows Live" clId="Web-{BB570DF3-A242-4521-97DC-8F4689CE9F47}" dt="2022-10-13T14:52:25.681" v="215"/>
          <ac:spMkLst>
            <pc:docMk/>
            <pc:sldMk cId="4256419158" sldId="259"/>
            <ac:spMk id="12" creationId="{64E585EA-75FD-4025-8270-F66A58A15CDA}"/>
          </ac:spMkLst>
        </pc:spChg>
      </pc:sldChg>
      <pc:sldChg chg="addSp modSp new mod setBg setClrOvrMap modNotes">
        <pc:chgData name="VINCENT KIPLANGAT CHERUIYOT" userId="ba5d9b4d273359db" providerId="Windows Live" clId="Web-{BB570DF3-A242-4521-97DC-8F4689CE9F47}" dt="2022-10-13T14:52:43.400" v="216"/>
        <pc:sldMkLst>
          <pc:docMk/>
          <pc:sldMk cId="2830791379" sldId="260"/>
        </pc:sldMkLst>
        <pc:spChg chg="mod">
          <ac:chgData name="VINCENT KIPLANGAT CHERUIYOT" userId="ba5d9b4d273359db" providerId="Windows Live" clId="Web-{BB570DF3-A242-4521-97DC-8F4689CE9F47}" dt="2022-10-13T14:52:43.400" v="216"/>
          <ac:spMkLst>
            <pc:docMk/>
            <pc:sldMk cId="2830791379" sldId="260"/>
            <ac:spMk id="2" creationId="{9F611D52-7CE8-9A69-E07A-17BF8563BBCA}"/>
          </ac:spMkLst>
        </pc:spChg>
        <pc:spChg chg="mod">
          <ac:chgData name="VINCENT KIPLANGAT CHERUIYOT" userId="ba5d9b4d273359db" providerId="Windows Live" clId="Web-{BB570DF3-A242-4521-97DC-8F4689CE9F47}" dt="2022-10-13T14:52:43.400" v="216"/>
          <ac:spMkLst>
            <pc:docMk/>
            <pc:sldMk cId="2830791379" sldId="260"/>
            <ac:spMk id="3" creationId="{C4635FE6-C73C-1BEC-ABEE-FE598A4A37E9}"/>
          </ac:spMkLst>
        </pc:spChg>
        <pc:spChg chg="add">
          <ac:chgData name="VINCENT KIPLANGAT CHERUIYOT" userId="ba5d9b4d273359db" providerId="Windows Live" clId="Web-{BB570DF3-A242-4521-97DC-8F4689CE9F47}" dt="2022-10-13T14:52:43.400" v="216"/>
          <ac:spMkLst>
            <pc:docMk/>
            <pc:sldMk cId="2830791379" sldId="260"/>
            <ac:spMk id="8" creationId="{AD21898E-86C0-4C8A-A76C-DF33E844C87A}"/>
          </ac:spMkLst>
        </pc:spChg>
        <pc:spChg chg="add">
          <ac:chgData name="VINCENT KIPLANGAT CHERUIYOT" userId="ba5d9b4d273359db" providerId="Windows Live" clId="Web-{BB570DF3-A242-4521-97DC-8F4689CE9F47}" dt="2022-10-13T14:52:43.400" v="216"/>
          <ac:spMkLst>
            <pc:docMk/>
            <pc:sldMk cId="2830791379" sldId="260"/>
            <ac:spMk id="10" creationId="{5C8F04BD-D093-45D0-B54C-50FDB308B4EE}"/>
          </ac:spMkLst>
        </pc:spChg>
      </pc:sldChg>
      <pc:sldChg chg="addSp delSp modSp new mod setBg setClrOvrMap modNotes">
        <pc:chgData name="VINCENT KIPLANGAT CHERUIYOT" userId="ba5d9b4d273359db" providerId="Windows Live" clId="Web-{BB570DF3-A242-4521-97DC-8F4689CE9F47}" dt="2022-10-13T14:54:04.356" v="220"/>
        <pc:sldMkLst>
          <pc:docMk/>
          <pc:sldMk cId="2505322459" sldId="261"/>
        </pc:sldMkLst>
        <pc:spChg chg="mod">
          <ac:chgData name="VINCENT KIPLANGAT CHERUIYOT" userId="ba5d9b4d273359db" providerId="Windows Live" clId="Web-{BB570DF3-A242-4521-97DC-8F4689CE9F47}" dt="2022-10-13T14:54:04.356" v="220"/>
          <ac:spMkLst>
            <pc:docMk/>
            <pc:sldMk cId="2505322459" sldId="261"/>
            <ac:spMk id="2" creationId="{14F22285-2458-E90B-9D31-7D79F22D3B38}"/>
          </ac:spMkLst>
        </pc:spChg>
        <pc:spChg chg="del mod">
          <ac:chgData name="VINCENT KIPLANGAT CHERUIYOT" userId="ba5d9b4d273359db" providerId="Windows Live" clId="Web-{BB570DF3-A242-4521-97DC-8F4689CE9F47}" dt="2022-10-13T14:53:01.917" v="217"/>
          <ac:spMkLst>
            <pc:docMk/>
            <pc:sldMk cId="2505322459" sldId="261"/>
            <ac:spMk id="3" creationId="{EF28B528-2D01-A9BD-93E5-9D2040269EF6}"/>
          </ac:spMkLst>
        </pc:spChg>
        <pc:spChg chg="add mod">
          <ac:chgData name="VINCENT KIPLANGAT CHERUIYOT" userId="ba5d9b4d273359db" providerId="Windows Live" clId="Web-{BB570DF3-A242-4521-97DC-8F4689CE9F47}" dt="2022-10-13T14:54:04.356" v="220"/>
          <ac:spMkLst>
            <pc:docMk/>
            <pc:sldMk cId="2505322459" sldId="261"/>
            <ac:spMk id="4" creationId="{D4B70972-5566-1E21-D378-FA87810E994D}"/>
          </ac:spMkLst>
        </pc:spChg>
        <pc:spChg chg="add">
          <ac:chgData name="VINCENT KIPLANGAT CHERUIYOT" userId="ba5d9b4d273359db" providerId="Windows Live" clId="Web-{BB570DF3-A242-4521-97DC-8F4689CE9F47}" dt="2022-10-13T14:54:04.356" v="220"/>
          <ac:spMkLst>
            <pc:docMk/>
            <pc:sldMk cId="2505322459" sldId="261"/>
            <ac:spMk id="12" creationId="{9228552E-C8B1-4A80-8448-0787CE0FC704}"/>
          </ac:spMkLst>
        </pc:spChg>
        <pc:graphicFrameChg chg="add mod ord modGraphic">
          <ac:chgData name="VINCENT KIPLANGAT CHERUIYOT" userId="ba5d9b4d273359db" providerId="Windows Live" clId="Web-{BB570DF3-A242-4521-97DC-8F4689CE9F47}" dt="2022-10-13T14:54:04.356" v="220"/>
          <ac:graphicFrameMkLst>
            <pc:docMk/>
            <pc:sldMk cId="2505322459" sldId="261"/>
            <ac:graphicFrameMk id="6" creationId="{91756667-454C-BEC5-CAF9-9582EC9D5E5E}"/>
          </ac:graphicFrameMkLst>
        </pc:graphicFrameChg>
        <pc:picChg chg="add del mod">
          <ac:chgData name="VINCENT KIPLANGAT CHERUIYOT" userId="ba5d9b4d273359db" providerId="Windows Live" clId="Web-{BB570DF3-A242-4521-97DC-8F4689CE9F47}" dt="2022-10-13T14:50:20.208" v="212"/>
          <ac:picMkLst>
            <pc:docMk/>
            <pc:sldMk cId="2505322459" sldId="261"/>
            <ac:picMk id="5" creationId="{56A7B21C-A650-4931-E5AE-AB4DC3DC8392}"/>
          </ac:picMkLst>
        </pc:picChg>
        <pc:picChg chg="add">
          <ac:chgData name="VINCENT KIPLANGAT CHERUIYOT" userId="ba5d9b4d273359db" providerId="Windows Live" clId="Web-{BB570DF3-A242-4521-97DC-8F4689CE9F47}" dt="2022-10-13T14:54:04.356" v="220"/>
          <ac:picMkLst>
            <pc:docMk/>
            <pc:sldMk cId="2505322459" sldId="261"/>
            <ac:picMk id="8" creationId="{988C0558-379E-0499-6499-8200FE18124A}"/>
          </ac:picMkLst>
        </pc:picChg>
        <pc:picChg chg="add del mod">
          <ac:chgData name="VINCENT KIPLANGAT CHERUIYOT" userId="ba5d9b4d273359db" providerId="Windows Live" clId="Web-{BB570DF3-A242-4521-97DC-8F4689CE9F47}" dt="2022-10-13T14:53:38.105" v="219"/>
          <ac:picMkLst>
            <pc:docMk/>
            <pc:sldMk cId="2505322459" sldId="261"/>
            <ac:picMk id="13" creationId="{305027EC-540D-21B9-F3D5-641B081A54D6}"/>
          </ac:picMkLst>
        </pc:picChg>
      </pc:sldChg>
      <pc:sldChg chg="new del">
        <pc:chgData name="VINCENT KIPLANGAT CHERUIYOT" userId="ba5d9b4d273359db" providerId="Windows Live" clId="Web-{BB570DF3-A242-4521-97DC-8F4689CE9F47}" dt="2022-10-13T14:32:38.125" v="106"/>
        <pc:sldMkLst>
          <pc:docMk/>
          <pc:sldMk cId="2672870467" sldId="262"/>
        </pc:sldMkLst>
      </pc:sldChg>
      <pc:sldChg chg="modSp new del ord modNotes">
        <pc:chgData name="VINCENT KIPLANGAT CHERUIYOT" userId="ba5d9b4d273359db" providerId="Windows Live" clId="Web-{BB570DF3-A242-4521-97DC-8F4689CE9F47}" dt="2022-10-13T14:32:13.484" v="103"/>
        <pc:sldMkLst>
          <pc:docMk/>
          <pc:sldMk cId="4038892101" sldId="262"/>
        </pc:sldMkLst>
        <pc:spChg chg="mod">
          <ac:chgData name="VINCENT KIPLANGAT CHERUIYOT" userId="ba5d9b4d273359db" providerId="Windows Live" clId="Web-{BB570DF3-A242-4521-97DC-8F4689CE9F47}" dt="2022-10-13T14:32:08.921" v="102" actId="20577"/>
          <ac:spMkLst>
            <pc:docMk/>
            <pc:sldMk cId="4038892101" sldId="262"/>
            <ac:spMk id="2" creationId="{E058C334-CF01-43DE-0453-4961E87C6891}"/>
          </ac:spMkLst>
        </pc:spChg>
        <pc:spChg chg="mod">
          <ac:chgData name="VINCENT KIPLANGAT CHERUIYOT" userId="ba5d9b4d273359db" providerId="Windows Live" clId="Web-{BB570DF3-A242-4521-97DC-8F4689CE9F47}" dt="2022-10-13T14:31:45.639" v="98" actId="20577"/>
          <ac:spMkLst>
            <pc:docMk/>
            <pc:sldMk cId="4038892101" sldId="262"/>
            <ac:spMk id="3" creationId="{AF4D4BE0-8C1B-4327-270F-3347BC202122}"/>
          </ac:spMkLst>
        </pc:spChg>
      </pc:sldChg>
      <pc:sldChg chg="addSp modSp add mod setBg setClrOvrMap">
        <pc:chgData name="VINCENT KIPLANGAT CHERUIYOT" userId="ba5d9b4d273359db" providerId="Windows Live" clId="Web-{BB570DF3-A242-4521-97DC-8F4689CE9F47}" dt="2022-10-13T14:48:39.126" v="210"/>
        <pc:sldMkLst>
          <pc:docMk/>
          <pc:sldMk cId="511253496" sldId="263"/>
        </pc:sldMkLst>
        <pc:spChg chg="mod">
          <ac:chgData name="VINCENT KIPLANGAT CHERUIYOT" userId="ba5d9b4d273359db" providerId="Windows Live" clId="Web-{BB570DF3-A242-4521-97DC-8F4689CE9F47}" dt="2022-10-13T14:48:39.126" v="210"/>
          <ac:spMkLst>
            <pc:docMk/>
            <pc:sldMk cId="511253496" sldId="263"/>
            <ac:spMk id="2" creationId="{E058C334-CF01-43DE-0453-4961E87C6891}"/>
          </ac:spMkLst>
        </pc:spChg>
        <pc:spChg chg="mod">
          <ac:chgData name="VINCENT KIPLANGAT CHERUIYOT" userId="ba5d9b4d273359db" providerId="Windows Live" clId="Web-{BB570DF3-A242-4521-97DC-8F4689CE9F47}" dt="2022-10-13T14:48:39.126" v="210"/>
          <ac:spMkLst>
            <pc:docMk/>
            <pc:sldMk cId="511253496" sldId="263"/>
            <ac:spMk id="3" creationId="{AF4D4BE0-8C1B-4327-270F-3347BC202122}"/>
          </ac:spMkLst>
        </pc:spChg>
        <pc:spChg chg="add">
          <ac:chgData name="VINCENT KIPLANGAT CHERUIYOT" userId="ba5d9b4d273359db" providerId="Windows Live" clId="Web-{BB570DF3-A242-4521-97DC-8F4689CE9F47}" dt="2022-10-13T14:48:39.126" v="210"/>
          <ac:spMkLst>
            <pc:docMk/>
            <pc:sldMk cId="511253496" sldId="263"/>
            <ac:spMk id="9" creationId="{5FDF4720-5445-47BE-89FE-E40D1AE6F619}"/>
          </ac:spMkLst>
        </pc:spChg>
        <pc:spChg chg="add">
          <ac:chgData name="VINCENT KIPLANGAT CHERUIYOT" userId="ba5d9b4d273359db" providerId="Windows Live" clId="Web-{BB570DF3-A242-4521-97DC-8F4689CE9F47}" dt="2022-10-13T14:48:39.126" v="210"/>
          <ac:spMkLst>
            <pc:docMk/>
            <pc:sldMk cId="511253496" sldId="263"/>
            <ac:spMk id="11" creationId="{AC8710B4-A815-4082-9E4F-F13A0007090C}"/>
          </ac:spMkLst>
        </pc:spChg>
        <pc:picChg chg="add mod ord">
          <ac:chgData name="VINCENT KIPLANGAT CHERUIYOT" userId="ba5d9b4d273359db" providerId="Windows Live" clId="Web-{BB570DF3-A242-4521-97DC-8F4689CE9F47}" dt="2022-10-13T14:48:39.126" v="210"/>
          <ac:picMkLst>
            <pc:docMk/>
            <pc:sldMk cId="511253496" sldId="263"/>
            <ac:picMk id="4" creationId="{08E619DD-EBAE-2260-E6E9-C009A6EDE59C}"/>
          </ac:picMkLst>
        </pc:picChg>
      </pc:sldChg>
      <pc:sldChg chg="addSp modSp new mod setBg setClrOvrMap modNotes">
        <pc:chgData name="VINCENT KIPLANGAT CHERUIYOT" userId="ba5d9b4d273359db" providerId="Windows Live" clId="Web-{BB570DF3-A242-4521-97DC-8F4689CE9F47}" dt="2022-10-13T14:46:25.419" v="206"/>
        <pc:sldMkLst>
          <pc:docMk/>
          <pc:sldMk cId="3078705444" sldId="264"/>
        </pc:sldMkLst>
        <pc:spChg chg="mod">
          <ac:chgData name="VINCENT KIPLANGAT CHERUIYOT" userId="ba5d9b4d273359db" providerId="Windows Live" clId="Web-{BB570DF3-A242-4521-97DC-8F4689CE9F47}" dt="2022-10-13T14:46:25.419" v="206"/>
          <ac:spMkLst>
            <pc:docMk/>
            <pc:sldMk cId="3078705444" sldId="264"/>
            <ac:spMk id="2" creationId="{CA4E2374-5232-D406-943A-834E2C8C81D1}"/>
          </ac:spMkLst>
        </pc:spChg>
        <pc:spChg chg="mod">
          <ac:chgData name="VINCENT KIPLANGAT CHERUIYOT" userId="ba5d9b4d273359db" providerId="Windows Live" clId="Web-{BB570DF3-A242-4521-97DC-8F4689CE9F47}" dt="2022-10-13T14:46:25.419" v="206"/>
          <ac:spMkLst>
            <pc:docMk/>
            <pc:sldMk cId="3078705444" sldId="264"/>
            <ac:spMk id="3" creationId="{00719F36-9F45-33DE-8D08-528BD1D59385}"/>
          </ac:spMkLst>
        </pc:spChg>
        <pc:spChg chg="add">
          <ac:chgData name="VINCENT KIPLANGAT CHERUIYOT" userId="ba5d9b4d273359db" providerId="Windows Live" clId="Web-{BB570DF3-A242-4521-97DC-8F4689CE9F47}" dt="2022-10-13T14:46:25.419" v="206"/>
          <ac:spMkLst>
            <pc:docMk/>
            <pc:sldMk cId="3078705444" sldId="264"/>
            <ac:spMk id="9" creationId="{5FDF4720-5445-47BE-89FE-E40D1AE6F619}"/>
          </ac:spMkLst>
        </pc:spChg>
        <pc:spChg chg="add">
          <ac:chgData name="VINCENT KIPLANGAT CHERUIYOT" userId="ba5d9b4d273359db" providerId="Windows Live" clId="Web-{BB570DF3-A242-4521-97DC-8F4689CE9F47}" dt="2022-10-13T14:46:25.419" v="206"/>
          <ac:spMkLst>
            <pc:docMk/>
            <pc:sldMk cId="3078705444" sldId="264"/>
            <ac:spMk id="11" creationId="{AC8710B4-A815-4082-9E4F-F13A0007090C}"/>
          </ac:spMkLst>
        </pc:spChg>
        <pc:picChg chg="add mod ord">
          <ac:chgData name="VINCENT KIPLANGAT CHERUIYOT" userId="ba5d9b4d273359db" providerId="Windows Live" clId="Web-{BB570DF3-A242-4521-97DC-8F4689CE9F47}" dt="2022-10-13T14:46:25.419" v="206"/>
          <ac:picMkLst>
            <pc:docMk/>
            <pc:sldMk cId="3078705444" sldId="264"/>
            <ac:picMk id="4" creationId="{AA9F6817-5579-E17F-9D85-BA153FB4ACA6}"/>
          </ac:picMkLst>
        </pc:picChg>
      </pc:sldChg>
      <pc:sldChg chg="addSp modSp new mod setBg setClrOvrMap modNotes">
        <pc:chgData name="VINCENT KIPLANGAT CHERUIYOT" userId="ba5d9b4d273359db" providerId="Windows Live" clId="Web-{BB570DF3-A242-4521-97DC-8F4689CE9F47}" dt="2022-10-13T14:44:48.212" v="204"/>
        <pc:sldMkLst>
          <pc:docMk/>
          <pc:sldMk cId="663270175" sldId="265"/>
        </pc:sldMkLst>
        <pc:spChg chg="mod">
          <ac:chgData name="VINCENT KIPLANGAT CHERUIYOT" userId="ba5d9b4d273359db" providerId="Windows Live" clId="Web-{BB570DF3-A242-4521-97DC-8F4689CE9F47}" dt="2022-10-13T14:44:48.212" v="204"/>
          <ac:spMkLst>
            <pc:docMk/>
            <pc:sldMk cId="663270175" sldId="265"/>
            <ac:spMk id="2" creationId="{4A2B9213-5CBE-6808-3D51-1340A88FE728}"/>
          </ac:spMkLst>
        </pc:spChg>
        <pc:spChg chg="mod">
          <ac:chgData name="VINCENT KIPLANGAT CHERUIYOT" userId="ba5d9b4d273359db" providerId="Windows Live" clId="Web-{BB570DF3-A242-4521-97DC-8F4689CE9F47}" dt="2022-10-13T14:44:48.212" v="204"/>
          <ac:spMkLst>
            <pc:docMk/>
            <pc:sldMk cId="663270175" sldId="265"/>
            <ac:spMk id="3" creationId="{6A4B9C40-98E0-E0FF-980F-4470D95D70EE}"/>
          </ac:spMkLst>
        </pc:spChg>
        <pc:spChg chg="add">
          <ac:chgData name="VINCENT KIPLANGAT CHERUIYOT" userId="ba5d9b4d273359db" providerId="Windows Live" clId="Web-{BB570DF3-A242-4521-97DC-8F4689CE9F47}" dt="2022-10-13T14:44:48.212" v="204"/>
          <ac:spMkLst>
            <pc:docMk/>
            <pc:sldMk cId="663270175" sldId="265"/>
            <ac:spMk id="9" creationId="{8F23F8A3-8FD7-4779-8323-FDC26BE99889}"/>
          </ac:spMkLst>
        </pc:spChg>
        <pc:spChg chg="add">
          <ac:chgData name="VINCENT KIPLANGAT CHERUIYOT" userId="ba5d9b4d273359db" providerId="Windows Live" clId="Web-{BB570DF3-A242-4521-97DC-8F4689CE9F47}" dt="2022-10-13T14:44:48.212" v="204"/>
          <ac:spMkLst>
            <pc:docMk/>
            <pc:sldMk cId="663270175" sldId="265"/>
            <ac:spMk id="11" creationId="{F605C4CC-A25C-416F-8333-7CB7DC97D870}"/>
          </ac:spMkLst>
        </pc:spChg>
        <pc:picChg chg="add">
          <ac:chgData name="VINCENT KIPLANGAT CHERUIYOT" userId="ba5d9b4d273359db" providerId="Windows Live" clId="Web-{BB570DF3-A242-4521-97DC-8F4689CE9F47}" dt="2022-10-13T14:44:48.212" v="204"/>
          <ac:picMkLst>
            <pc:docMk/>
            <pc:sldMk cId="663270175" sldId="265"/>
            <ac:picMk id="5" creationId="{4A2BCD3C-2B31-E098-0E87-796CA8C55B59}"/>
          </ac:picMkLst>
        </pc:picChg>
      </pc:sldChg>
      <pc:sldChg chg="addSp modSp new mod setBg setClrOvrMap modNotes">
        <pc:chgData name="VINCENT KIPLANGAT CHERUIYOT" userId="ba5d9b4d273359db" providerId="Windows Live" clId="Web-{BB570DF3-A242-4521-97DC-8F4689CE9F47}" dt="2022-10-13T14:44:21.993" v="203"/>
        <pc:sldMkLst>
          <pc:docMk/>
          <pc:sldMk cId="1453997170" sldId="266"/>
        </pc:sldMkLst>
        <pc:spChg chg="mod">
          <ac:chgData name="VINCENT KIPLANGAT CHERUIYOT" userId="ba5d9b4d273359db" providerId="Windows Live" clId="Web-{BB570DF3-A242-4521-97DC-8F4689CE9F47}" dt="2022-10-13T14:44:21.993" v="203"/>
          <ac:spMkLst>
            <pc:docMk/>
            <pc:sldMk cId="1453997170" sldId="266"/>
            <ac:spMk id="2" creationId="{0DEF68E0-0D68-0F76-1250-7BA40EFE3E90}"/>
          </ac:spMkLst>
        </pc:spChg>
        <pc:spChg chg="mod">
          <ac:chgData name="VINCENT KIPLANGAT CHERUIYOT" userId="ba5d9b4d273359db" providerId="Windows Live" clId="Web-{BB570DF3-A242-4521-97DC-8F4689CE9F47}" dt="2022-10-13T14:44:21.993" v="203"/>
          <ac:spMkLst>
            <pc:docMk/>
            <pc:sldMk cId="1453997170" sldId="266"/>
            <ac:spMk id="3" creationId="{3EDE8E44-17D5-74D5-6ED0-4645904D01CA}"/>
          </ac:spMkLst>
        </pc:spChg>
        <pc:spChg chg="add">
          <ac:chgData name="VINCENT KIPLANGAT CHERUIYOT" userId="ba5d9b4d273359db" providerId="Windows Live" clId="Web-{BB570DF3-A242-4521-97DC-8F4689CE9F47}" dt="2022-10-13T14:44:21.993" v="203"/>
          <ac:spMkLst>
            <pc:docMk/>
            <pc:sldMk cId="1453997170" sldId="266"/>
            <ac:spMk id="9" creationId="{8F23F8A3-8FD7-4779-8323-FDC26BE99889}"/>
          </ac:spMkLst>
        </pc:spChg>
        <pc:spChg chg="add">
          <ac:chgData name="VINCENT KIPLANGAT CHERUIYOT" userId="ba5d9b4d273359db" providerId="Windows Live" clId="Web-{BB570DF3-A242-4521-97DC-8F4689CE9F47}" dt="2022-10-13T14:44:21.993" v="203"/>
          <ac:spMkLst>
            <pc:docMk/>
            <pc:sldMk cId="1453997170" sldId="266"/>
            <ac:spMk id="11" creationId="{F605C4CC-A25C-416F-8333-7CB7DC97D870}"/>
          </ac:spMkLst>
        </pc:spChg>
        <pc:picChg chg="add">
          <ac:chgData name="VINCENT KIPLANGAT CHERUIYOT" userId="ba5d9b4d273359db" providerId="Windows Live" clId="Web-{BB570DF3-A242-4521-97DC-8F4689CE9F47}" dt="2022-10-13T14:44:21.993" v="203"/>
          <ac:picMkLst>
            <pc:docMk/>
            <pc:sldMk cId="1453997170" sldId="266"/>
            <ac:picMk id="5" creationId="{AEDA7FAE-0679-4555-A7E7-20DD4547C621}"/>
          </ac:picMkLst>
        </pc:picChg>
      </pc:sldChg>
      <pc:sldChg chg="addSp delSp modSp new mod setBg setClrOvrMap modNotes">
        <pc:chgData name="VINCENT KIPLANGAT CHERUIYOT" userId="ba5d9b4d273359db" providerId="Windows Live" clId="Web-{BB570DF3-A242-4521-97DC-8F4689CE9F47}" dt="2022-10-13T14:44:00.961" v="202"/>
        <pc:sldMkLst>
          <pc:docMk/>
          <pc:sldMk cId="2342604251" sldId="267"/>
        </pc:sldMkLst>
        <pc:spChg chg="mod">
          <ac:chgData name="VINCENT KIPLANGAT CHERUIYOT" userId="ba5d9b4d273359db" providerId="Windows Live" clId="Web-{BB570DF3-A242-4521-97DC-8F4689CE9F47}" dt="2022-10-13T14:44:00.961" v="202"/>
          <ac:spMkLst>
            <pc:docMk/>
            <pc:sldMk cId="2342604251" sldId="267"/>
            <ac:spMk id="2" creationId="{2B99C766-7D29-3A97-58F9-227B9659E054}"/>
          </ac:spMkLst>
        </pc:spChg>
        <pc:spChg chg="del mod">
          <ac:chgData name="VINCENT KIPLANGAT CHERUIYOT" userId="ba5d9b4d273359db" providerId="Windows Live" clId="Web-{BB570DF3-A242-4521-97DC-8F4689CE9F47}" dt="2022-10-13T14:43:11.615" v="200"/>
          <ac:spMkLst>
            <pc:docMk/>
            <pc:sldMk cId="2342604251" sldId="267"/>
            <ac:spMk id="3" creationId="{40C58772-6567-042A-2678-92CCEC78D2A8}"/>
          </ac:spMkLst>
        </pc:spChg>
        <pc:spChg chg="add del">
          <ac:chgData name="VINCENT KIPLANGAT CHERUIYOT" userId="ba5d9b4d273359db" providerId="Windows Live" clId="Web-{BB570DF3-A242-4521-97DC-8F4689CE9F47}" dt="2022-10-13T14:44:00.961" v="202"/>
          <ac:spMkLst>
            <pc:docMk/>
            <pc:sldMk cId="2342604251" sldId="267"/>
            <ac:spMk id="9" creationId="{B819A166-7571-4003-A6B8-B62034C3ED30}"/>
          </ac:spMkLst>
        </pc:spChg>
        <pc:spChg chg="add">
          <ac:chgData name="VINCENT KIPLANGAT CHERUIYOT" userId="ba5d9b4d273359db" providerId="Windows Live" clId="Web-{BB570DF3-A242-4521-97DC-8F4689CE9F47}" dt="2022-10-13T14:44:00.961" v="202"/>
          <ac:spMkLst>
            <pc:docMk/>
            <pc:sldMk cId="2342604251" sldId="267"/>
            <ac:spMk id="15" creationId="{8F23F8A3-8FD7-4779-8323-FDC26BE99889}"/>
          </ac:spMkLst>
        </pc:spChg>
        <pc:spChg chg="add">
          <ac:chgData name="VINCENT KIPLANGAT CHERUIYOT" userId="ba5d9b4d273359db" providerId="Windows Live" clId="Web-{BB570DF3-A242-4521-97DC-8F4689CE9F47}" dt="2022-10-13T14:44:00.961" v="202"/>
          <ac:spMkLst>
            <pc:docMk/>
            <pc:sldMk cId="2342604251" sldId="267"/>
            <ac:spMk id="17" creationId="{F605C4CC-A25C-416F-8333-7CB7DC97D870}"/>
          </ac:spMkLst>
        </pc:spChg>
        <pc:graphicFrameChg chg="add mod modGraphic">
          <ac:chgData name="VINCENT KIPLANGAT CHERUIYOT" userId="ba5d9b4d273359db" providerId="Windows Live" clId="Web-{BB570DF3-A242-4521-97DC-8F4689CE9F47}" dt="2022-10-13T14:44:00.961" v="202"/>
          <ac:graphicFrameMkLst>
            <pc:docMk/>
            <pc:sldMk cId="2342604251" sldId="267"/>
            <ac:graphicFrameMk id="5" creationId="{366B084F-717E-A754-C042-4AEE3FA7576B}"/>
          </ac:graphicFrameMkLst>
        </pc:graphicFrameChg>
        <pc:picChg chg="add mod ord">
          <ac:chgData name="VINCENT KIPLANGAT CHERUIYOT" userId="ba5d9b4d273359db" providerId="Windows Live" clId="Web-{BB570DF3-A242-4521-97DC-8F4689CE9F47}" dt="2022-10-13T14:44:00.961" v="202"/>
          <ac:picMkLst>
            <pc:docMk/>
            <pc:sldMk cId="2342604251" sldId="267"/>
            <ac:picMk id="10" creationId="{D2F15215-6258-F361-BB3A-F38D27160B4C}"/>
          </ac:picMkLst>
        </pc:picChg>
      </pc:sldChg>
      <pc:sldChg chg="addSp delSp modSp new mod setBg setClrOvrMap modNotes">
        <pc:chgData name="VINCENT KIPLANGAT CHERUIYOT" userId="ba5d9b4d273359db" providerId="Windows Live" clId="Web-{BB570DF3-A242-4521-97DC-8F4689CE9F47}" dt="2022-10-13T14:42:29.661" v="199"/>
        <pc:sldMkLst>
          <pc:docMk/>
          <pc:sldMk cId="221253229" sldId="268"/>
        </pc:sldMkLst>
        <pc:spChg chg="mod">
          <ac:chgData name="VINCENT KIPLANGAT CHERUIYOT" userId="ba5d9b4d273359db" providerId="Windows Live" clId="Web-{BB570DF3-A242-4521-97DC-8F4689CE9F47}" dt="2022-10-13T14:42:29.661" v="199"/>
          <ac:spMkLst>
            <pc:docMk/>
            <pc:sldMk cId="221253229" sldId="268"/>
            <ac:spMk id="2" creationId="{C152A6AA-B06D-C09A-FCE9-E2F276594264}"/>
          </ac:spMkLst>
        </pc:spChg>
        <pc:spChg chg="del mod">
          <ac:chgData name="VINCENT KIPLANGAT CHERUIYOT" userId="ba5d9b4d273359db" providerId="Windows Live" clId="Web-{BB570DF3-A242-4521-97DC-8F4689CE9F47}" dt="2022-10-13T14:42:29.661" v="199"/>
          <ac:spMkLst>
            <pc:docMk/>
            <pc:sldMk cId="221253229" sldId="268"/>
            <ac:spMk id="3" creationId="{DF2253BA-4FD6-F9FA-2C70-BAB40894127B}"/>
          </ac:spMkLst>
        </pc:spChg>
        <pc:spChg chg="add">
          <ac:chgData name="VINCENT KIPLANGAT CHERUIYOT" userId="ba5d9b4d273359db" providerId="Windows Live" clId="Web-{BB570DF3-A242-4521-97DC-8F4689CE9F47}" dt="2022-10-13T14:42:29.661" v="199"/>
          <ac:spMkLst>
            <pc:docMk/>
            <pc:sldMk cId="221253229" sldId="268"/>
            <ac:spMk id="10" creationId="{9228552E-C8B1-4A80-8448-0787CE0FC704}"/>
          </ac:spMkLst>
        </pc:spChg>
        <pc:graphicFrameChg chg="add">
          <ac:chgData name="VINCENT KIPLANGAT CHERUIYOT" userId="ba5d9b4d273359db" providerId="Windows Live" clId="Web-{BB570DF3-A242-4521-97DC-8F4689CE9F47}" dt="2022-10-13T14:42:29.661" v="199"/>
          <ac:graphicFrameMkLst>
            <pc:docMk/>
            <pc:sldMk cId="221253229" sldId="268"/>
            <ac:graphicFrameMk id="5" creationId="{0A724A33-A498-C29A-AD03-F5F57F2C24BA}"/>
          </ac:graphicFrameMkLst>
        </pc:graphicFrameChg>
        <pc:picChg chg="add">
          <ac:chgData name="VINCENT KIPLANGAT CHERUIYOT" userId="ba5d9b4d273359db" providerId="Windows Live" clId="Web-{BB570DF3-A242-4521-97DC-8F4689CE9F47}" dt="2022-10-13T14:42:29.661" v="199"/>
          <ac:picMkLst>
            <pc:docMk/>
            <pc:sldMk cId="221253229" sldId="268"/>
            <ac:picMk id="6" creationId="{F8EDDD79-6EDF-C54A-EA10-1A97A619523E}"/>
          </ac:picMkLst>
        </pc:picChg>
      </pc:sldChg>
      <pc:sldChg chg="addSp delSp modSp new mod setBg setClrOvrMap modNotes">
        <pc:chgData name="VINCENT KIPLANGAT CHERUIYOT" userId="ba5d9b4d273359db" providerId="Windows Live" clId="Web-{BB570DF3-A242-4521-97DC-8F4689CE9F47}" dt="2022-10-13T14:41:36.659" v="198"/>
        <pc:sldMkLst>
          <pc:docMk/>
          <pc:sldMk cId="61362589" sldId="269"/>
        </pc:sldMkLst>
        <pc:spChg chg="mod">
          <ac:chgData name="VINCENT KIPLANGAT CHERUIYOT" userId="ba5d9b4d273359db" providerId="Windows Live" clId="Web-{BB570DF3-A242-4521-97DC-8F4689CE9F47}" dt="2022-10-13T14:41:36.659" v="198"/>
          <ac:spMkLst>
            <pc:docMk/>
            <pc:sldMk cId="61362589" sldId="269"/>
            <ac:spMk id="2" creationId="{BC986578-BCF4-2A6B-64A7-73820B669DE8}"/>
          </ac:spMkLst>
        </pc:spChg>
        <pc:spChg chg="del mod">
          <ac:chgData name="VINCENT KIPLANGAT CHERUIYOT" userId="ba5d9b4d273359db" providerId="Windows Live" clId="Web-{BB570DF3-A242-4521-97DC-8F4689CE9F47}" dt="2022-10-13T14:41:36.659" v="198"/>
          <ac:spMkLst>
            <pc:docMk/>
            <pc:sldMk cId="61362589" sldId="269"/>
            <ac:spMk id="3" creationId="{949A86E5-9725-FB63-47C1-821A519CA724}"/>
          </ac:spMkLst>
        </pc:spChg>
        <pc:spChg chg="add">
          <ac:chgData name="VINCENT KIPLANGAT CHERUIYOT" userId="ba5d9b4d273359db" providerId="Windows Live" clId="Web-{BB570DF3-A242-4521-97DC-8F4689CE9F47}" dt="2022-10-13T14:41:36.659" v="198"/>
          <ac:spMkLst>
            <pc:docMk/>
            <pc:sldMk cId="61362589" sldId="269"/>
            <ac:spMk id="10" creationId="{C5E6CFF1-2F42-4E10-9A97-F116F46F53FE}"/>
          </ac:spMkLst>
        </pc:spChg>
        <pc:graphicFrameChg chg="add">
          <ac:chgData name="VINCENT KIPLANGAT CHERUIYOT" userId="ba5d9b4d273359db" providerId="Windows Live" clId="Web-{BB570DF3-A242-4521-97DC-8F4689CE9F47}" dt="2022-10-13T14:41:36.659" v="198"/>
          <ac:graphicFrameMkLst>
            <pc:docMk/>
            <pc:sldMk cId="61362589" sldId="269"/>
            <ac:graphicFrameMk id="5" creationId="{D6F50E68-6858-1E61-A13A-7873B3D70710}"/>
          </ac:graphicFrameMkLst>
        </pc:graphicFrameChg>
        <pc:picChg chg="add">
          <ac:chgData name="VINCENT KIPLANGAT CHERUIYOT" userId="ba5d9b4d273359db" providerId="Windows Live" clId="Web-{BB570DF3-A242-4521-97DC-8F4689CE9F47}" dt="2022-10-13T14:41:36.659" v="198"/>
          <ac:picMkLst>
            <pc:docMk/>
            <pc:sldMk cId="61362589" sldId="269"/>
            <ac:picMk id="6" creationId="{B5E129BD-2CE1-D58F-6386-7BB48E775E79}"/>
          </ac:picMkLst>
        </pc:picChg>
        <pc:cxnChg chg="add">
          <ac:chgData name="VINCENT KIPLANGAT CHERUIYOT" userId="ba5d9b4d273359db" providerId="Windows Live" clId="Web-{BB570DF3-A242-4521-97DC-8F4689CE9F47}" dt="2022-10-13T14:41:36.659" v="198"/>
          <ac:cxnSpMkLst>
            <pc:docMk/>
            <pc:sldMk cId="61362589" sldId="269"/>
            <ac:cxnSpMk id="12" creationId="{67182200-4859-4C8D-BCBB-55B245C28BA3}"/>
          </ac:cxnSpMkLst>
        </pc:cxnChg>
      </pc:sldChg>
      <pc:sldChg chg="addSp modSp new mod setBg modNotes">
        <pc:chgData name="VINCENT KIPLANGAT CHERUIYOT" userId="ba5d9b4d273359db" providerId="Windows Live" clId="Web-{BB570DF3-A242-4521-97DC-8F4689CE9F47}" dt="2022-10-13T14:40:50.251" v="197"/>
        <pc:sldMkLst>
          <pc:docMk/>
          <pc:sldMk cId="2496736798" sldId="270"/>
        </pc:sldMkLst>
        <pc:spChg chg="mod">
          <ac:chgData name="VINCENT KIPLANGAT CHERUIYOT" userId="ba5d9b4d273359db" providerId="Windows Live" clId="Web-{BB570DF3-A242-4521-97DC-8F4689CE9F47}" dt="2022-10-13T14:40:50.251" v="197"/>
          <ac:spMkLst>
            <pc:docMk/>
            <pc:sldMk cId="2496736798" sldId="270"/>
            <ac:spMk id="2" creationId="{E2D043F5-E99E-D9FE-04E1-726F1F956257}"/>
          </ac:spMkLst>
        </pc:spChg>
        <pc:spChg chg="mod">
          <ac:chgData name="VINCENT KIPLANGAT CHERUIYOT" userId="ba5d9b4d273359db" providerId="Windows Live" clId="Web-{BB570DF3-A242-4521-97DC-8F4689CE9F47}" dt="2022-10-13T14:40:50.251" v="197"/>
          <ac:spMkLst>
            <pc:docMk/>
            <pc:sldMk cId="2496736798" sldId="270"/>
            <ac:spMk id="3" creationId="{1056D498-F93F-8F0A-FC2E-E7625FE9F498}"/>
          </ac:spMkLst>
        </pc:spChg>
        <pc:spChg chg="add">
          <ac:chgData name="VINCENT KIPLANGAT CHERUIYOT" userId="ba5d9b4d273359db" providerId="Windows Live" clId="Web-{BB570DF3-A242-4521-97DC-8F4689CE9F47}" dt="2022-10-13T14:40:50.251" v="197"/>
          <ac:spMkLst>
            <pc:docMk/>
            <pc:sldMk cId="2496736798" sldId="270"/>
            <ac:spMk id="9" creationId="{25E8815A-9407-4234-B08F-A1E49DCD7F37}"/>
          </ac:spMkLst>
        </pc:spChg>
        <pc:spChg chg="add">
          <ac:chgData name="VINCENT KIPLANGAT CHERUIYOT" userId="ba5d9b4d273359db" providerId="Windows Live" clId="Web-{BB570DF3-A242-4521-97DC-8F4689CE9F47}" dt="2022-10-13T14:40:50.251" v="197"/>
          <ac:spMkLst>
            <pc:docMk/>
            <pc:sldMk cId="2496736798" sldId="270"/>
            <ac:spMk id="11" creationId="{AD72D4D1-076F-49D3-9889-EFC4F6D7CA66}"/>
          </ac:spMkLst>
        </pc:spChg>
        <pc:spChg chg="add">
          <ac:chgData name="VINCENT KIPLANGAT CHERUIYOT" userId="ba5d9b4d273359db" providerId="Windows Live" clId="Web-{BB570DF3-A242-4521-97DC-8F4689CE9F47}" dt="2022-10-13T14:40:50.251" v="197"/>
          <ac:spMkLst>
            <pc:docMk/>
            <pc:sldMk cId="2496736798" sldId="270"/>
            <ac:spMk id="13" creationId="{C9C56819-FD02-4626-ABF5-85C7463C990D}"/>
          </ac:spMkLst>
        </pc:spChg>
        <pc:picChg chg="add">
          <ac:chgData name="VINCENT KIPLANGAT CHERUIYOT" userId="ba5d9b4d273359db" providerId="Windows Live" clId="Web-{BB570DF3-A242-4521-97DC-8F4689CE9F47}" dt="2022-10-13T14:40:50.251" v="197"/>
          <ac:picMkLst>
            <pc:docMk/>
            <pc:sldMk cId="2496736798" sldId="270"/>
            <ac:picMk id="5" creationId="{C016967D-04A8-D0AE-E30B-AF5C3D7F3994}"/>
          </ac:picMkLst>
        </pc:picChg>
      </pc:sldChg>
      <pc:sldChg chg="addSp modSp new mod setBg">
        <pc:chgData name="VINCENT KIPLANGAT CHERUIYOT" userId="ba5d9b4d273359db" providerId="Windows Live" clId="Web-{BB570DF3-A242-4521-97DC-8F4689CE9F47}" dt="2022-10-13T14:40:07.422" v="196"/>
        <pc:sldMkLst>
          <pc:docMk/>
          <pc:sldMk cId="103458476" sldId="271"/>
        </pc:sldMkLst>
        <pc:spChg chg="mod">
          <ac:chgData name="VINCENT KIPLANGAT CHERUIYOT" userId="ba5d9b4d273359db" providerId="Windows Live" clId="Web-{BB570DF3-A242-4521-97DC-8F4689CE9F47}" dt="2022-10-13T14:40:07.422" v="196"/>
          <ac:spMkLst>
            <pc:docMk/>
            <pc:sldMk cId="103458476" sldId="271"/>
            <ac:spMk id="2" creationId="{FC441553-043B-C786-1398-71CB78CE3D0A}"/>
          </ac:spMkLst>
        </pc:spChg>
        <pc:spChg chg="mod">
          <ac:chgData name="VINCENT KIPLANGAT CHERUIYOT" userId="ba5d9b4d273359db" providerId="Windows Live" clId="Web-{BB570DF3-A242-4521-97DC-8F4689CE9F47}" dt="2022-10-13T14:40:07.422" v="196"/>
          <ac:spMkLst>
            <pc:docMk/>
            <pc:sldMk cId="103458476" sldId="271"/>
            <ac:spMk id="3" creationId="{FAAC3874-00CD-59ED-315E-125835A05396}"/>
          </ac:spMkLst>
        </pc:spChg>
        <pc:spChg chg="add">
          <ac:chgData name="VINCENT KIPLANGAT CHERUIYOT" userId="ba5d9b4d273359db" providerId="Windows Live" clId="Web-{BB570DF3-A242-4521-97DC-8F4689CE9F47}" dt="2022-10-13T14:40:07.422" v="196"/>
          <ac:spMkLst>
            <pc:docMk/>
            <pc:sldMk cId="103458476" sldId="271"/>
            <ac:spMk id="9" creationId="{25E8815A-9407-4234-B08F-A1E49DCD7F37}"/>
          </ac:spMkLst>
        </pc:spChg>
        <pc:spChg chg="add">
          <ac:chgData name="VINCENT KIPLANGAT CHERUIYOT" userId="ba5d9b4d273359db" providerId="Windows Live" clId="Web-{BB570DF3-A242-4521-97DC-8F4689CE9F47}" dt="2022-10-13T14:40:07.422" v="196"/>
          <ac:spMkLst>
            <pc:docMk/>
            <pc:sldMk cId="103458476" sldId="271"/>
            <ac:spMk id="11" creationId="{AD72D4D1-076F-49D3-9889-EFC4F6D7CA66}"/>
          </ac:spMkLst>
        </pc:spChg>
        <pc:spChg chg="add">
          <ac:chgData name="VINCENT KIPLANGAT CHERUIYOT" userId="ba5d9b4d273359db" providerId="Windows Live" clId="Web-{BB570DF3-A242-4521-97DC-8F4689CE9F47}" dt="2022-10-13T14:40:07.422" v="196"/>
          <ac:spMkLst>
            <pc:docMk/>
            <pc:sldMk cId="103458476" sldId="271"/>
            <ac:spMk id="13" creationId="{C9C56819-FD02-4626-ABF5-85C7463C990D}"/>
          </ac:spMkLst>
        </pc:spChg>
        <pc:picChg chg="add mod ord">
          <ac:chgData name="VINCENT KIPLANGAT CHERUIYOT" userId="ba5d9b4d273359db" providerId="Windows Live" clId="Web-{BB570DF3-A242-4521-97DC-8F4689CE9F47}" dt="2022-10-13T14:40:07.422" v="196"/>
          <ac:picMkLst>
            <pc:docMk/>
            <pc:sldMk cId="103458476" sldId="271"/>
            <ac:picMk id="4" creationId="{A682C463-4D75-7810-07C7-B4BD3BDD15BF}"/>
          </ac:picMkLst>
        </pc:picChg>
      </pc:sldChg>
      <pc:sldChg chg="new del">
        <pc:chgData name="VINCENT KIPLANGAT CHERUIYOT" userId="ba5d9b4d273359db" providerId="Windows Live" clId="Web-{BB570DF3-A242-4521-97DC-8F4689CE9F47}" dt="2022-10-13T14:47:00.343" v="208"/>
        <pc:sldMkLst>
          <pc:docMk/>
          <pc:sldMk cId="3093695571" sldId="272"/>
        </pc:sldMkLst>
      </pc:sldChg>
    </pc:docChg>
  </pc:docChgLst>
  <pc:docChgLst>
    <pc:chgData name="Alexandru Nicolae" userId="dd2b74180e858441" providerId="LiveId" clId="{48D03E29-D597-455C-8A0A-B8B5F3A2AAFE}"/>
    <pc:docChg chg="undo redo custSel addSld delSld modSld">
      <pc:chgData name="Alexandru Nicolae" userId="dd2b74180e858441" providerId="LiveId" clId="{48D03E29-D597-455C-8A0A-B8B5F3A2AAFE}" dt="2022-10-19T09:38:52.878" v="601" actId="47"/>
      <pc:docMkLst>
        <pc:docMk/>
      </pc:docMkLst>
      <pc:sldChg chg="addSp modSp mod modAnim">
        <pc:chgData name="Alexandru Nicolae" userId="dd2b74180e858441" providerId="LiveId" clId="{48D03E29-D597-455C-8A0A-B8B5F3A2AAFE}" dt="2022-10-18T19:32:59.921" v="256" actId="14100"/>
        <pc:sldMkLst>
          <pc:docMk/>
          <pc:sldMk cId="109857222" sldId="256"/>
        </pc:sldMkLst>
        <pc:spChg chg="mod">
          <ac:chgData name="Alexandru Nicolae" userId="dd2b74180e858441" providerId="LiveId" clId="{48D03E29-D597-455C-8A0A-B8B5F3A2AAFE}" dt="2022-10-18T19:30:21.267" v="255" actId="20577"/>
          <ac:spMkLst>
            <pc:docMk/>
            <pc:sldMk cId="109857222" sldId="256"/>
            <ac:spMk id="2" creationId="{00000000-0000-0000-0000-000000000000}"/>
          </ac:spMkLst>
        </pc:spChg>
        <pc:spChg chg="mod">
          <ac:chgData name="Alexandru Nicolae" userId="dd2b74180e858441" providerId="LiveId" clId="{48D03E29-D597-455C-8A0A-B8B5F3A2AAFE}" dt="2022-10-18T19:30:03.169" v="251" actId="1076"/>
          <ac:spMkLst>
            <pc:docMk/>
            <pc:sldMk cId="109857222" sldId="256"/>
            <ac:spMk id="3" creationId="{00000000-0000-0000-0000-000000000000}"/>
          </ac:spMkLst>
        </pc:spChg>
        <pc:spChg chg="add mod">
          <ac:chgData name="Alexandru Nicolae" userId="dd2b74180e858441" providerId="LiveId" clId="{48D03E29-D597-455C-8A0A-B8B5F3A2AAFE}" dt="2022-10-18T19:24:11.420" v="99" actId="255"/>
          <ac:spMkLst>
            <pc:docMk/>
            <pc:sldMk cId="109857222" sldId="256"/>
            <ac:spMk id="6" creationId="{FC42D5EF-530B-4063-49F4-794B2E1937A3}"/>
          </ac:spMkLst>
        </pc:spChg>
        <pc:picChg chg="mod">
          <ac:chgData name="Alexandru Nicolae" userId="dd2b74180e858441" providerId="LiveId" clId="{48D03E29-D597-455C-8A0A-B8B5F3A2AAFE}" dt="2022-10-18T19:32:59.921" v="256" actId="14100"/>
          <ac:picMkLst>
            <pc:docMk/>
            <pc:sldMk cId="109857222" sldId="256"/>
            <ac:picMk id="5" creationId="{76AEA805-444E-52F7-3DF7-4CFC43029078}"/>
          </ac:picMkLst>
        </pc:picChg>
      </pc:sldChg>
      <pc:sldChg chg="modSp mod">
        <pc:chgData name="Alexandru Nicolae" userId="dd2b74180e858441" providerId="LiveId" clId="{48D03E29-D597-455C-8A0A-B8B5F3A2AAFE}" dt="2022-10-19T08:55:42.073" v="282" actId="1076"/>
        <pc:sldMkLst>
          <pc:docMk/>
          <pc:sldMk cId="1895926109" sldId="257"/>
        </pc:sldMkLst>
        <pc:spChg chg="mod">
          <ac:chgData name="Alexandru Nicolae" userId="dd2b74180e858441" providerId="LiveId" clId="{48D03E29-D597-455C-8A0A-B8B5F3A2AAFE}" dt="2022-10-19T08:55:42.073" v="282" actId="1076"/>
          <ac:spMkLst>
            <pc:docMk/>
            <pc:sldMk cId="1895926109" sldId="257"/>
            <ac:spMk id="2" creationId="{1AA77DAF-A8D7-19D3-2C55-AC442B06F176}"/>
          </ac:spMkLst>
        </pc:spChg>
        <pc:spChg chg="mod">
          <ac:chgData name="Alexandru Nicolae" userId="dd2b74180e858441" providerId="LiveId" clId="{48D03E29-D597-455C-8A0A-B8B5F3A2AAFE}" dt="2022-10-19T08:52:55.197" v="257" actId="6549"/>
          <ac:spMkLst>
            <pc:docMk/>
            <pc:sldMk cId="1895926109" sldId="257"/>
            <ac:spMk id="3" creationId="{AFD5041D-72E8-32F8-8D37-35DA341F8359}"/>
          </ac:spMkLst>
        </pc:spChg>
      </pc:sldChg>
      <pc:sldChg chg="addSp delSp modSp mod">
        <pc:chgData name="Alexandru Nicolae" userId="dd2b74180e858441" providerId="LiveId" clId="{48D03E29-D597-455C-8A0A-B8B5F3A2AAFE}" dt="2022-10-19T09:37:29.944" v="584" actId="255"/>
        <pc:sldMkLst>
          <pc:docMk/>
          <pc:sldMk cId="103458476" sldId="271"/>
        </pc:sldMkLst>
        <pc:spChg chg="add del mod">
          <ac:chgData name="Alexandru Nicolae" userId="dd2b74180e858441" providerId="LiveId" clId="{48D03E29-D597-455C-8A0A-B8B5F3A2AAFE}" dt="2022-10-19T09:18:41.029" v="500" actId="6549"/>
          <ac:spMkLst>
            <pc:docMk/>
            <pc:sldMk cId="103458476" sldId="271"/>
            <ac:spMk id="2" creationId="{FC441553-043B-C786-1398-71CB78CE3D0A}"/>
          </ac:spMkLst>
        </pc:spChg>
        <pc:spChg chg="mod">
          <ac:chgData name="Alexandru Nicolae" userId="dd2b74180e858441" providerId="LiveId" clId="{48D03E29-D597-455C-8A0A-B8B5F3A2AAFE}" dt="2022-10-19T09:37:29.944" v="584" actId="255"/>
          <ac:spMkLst>
            <pc:docMk/>
            <pc:sldMk cId="103458476" sldId="271"/>
            <ac:spMk id="3" creationId="{FAAC3874-00CD-59ED-315E-125835A05396}"/>
          </ac:spMkLst>
        </pc:spChg>
        <pc:picChg chg="mod">
          <ac:chgData name="Alexandru Nicolae" userId="dd2b74180e858441" providerId="LiveId" clId="{48D03E29-D597-455C-8A0A-B8B5F3A2AAFE}" dt="2022-10-19T09:14:00.532" v="457" actId="1076"/>
          <ac:picMkLst>
            <pc:docMk/>
            <pc:sldMk cId="103458476" sldId="271"/>
            <ac:picMk id="4" creationId="{A682C463-4D75-7810-07C7-B4BD3BDD15BF}"/>
          </ac:picMkLst>
        </pc:picChg>
      </pc:sldChg>
      <pc:sldChg chg="addSp delSp modSp new mod setBg setClrOvrMap">
        <pc:chgData name="Alexandru Nicolae" userId="dd2b74180e858441" providerId="LiveId" clId="{48D03E29-D597-455C-8A0A-B8B5F3A2AAFE}" dt="2022-10-19T08:59:34.403" v="355" actId="20577"/>
        <pc:sldMkLst>
          <pc:docMk/>
          <pc:sldMk cId="256535878" sldId="272"/>
        </pc:sldMkLst>
        <pc:spChg chg="mod">
          <ac:chgData name="Alexandru Nicolae" userId="dd2b74180e858441" providerId="LiveId" clId="{48D03E29-D597-455C-8A0A-B8B5F3A2AAFE}" dt="2022-10-19T08:58:24.337" v="342" actId="113"/>
          <ac:spMkLst>
            <pc:docMk/>
            <pc:sldMk cId="256535878" sldId="272"/>
            <ac:spMk id="2" creationId="{3C7865DB-84E9-62AD-62EF-F6513AEE69C8}"/>
          </ac:spMkLst>
        </pc:spChg>
        <pc:spChg chg="del">
          <ac:chgData name="Alexandru Nicolae" userId="dd2b74180e858441" providerId="LiveId" clId="{48D03E29-D597-455C-8A0A-B8B5F3A2AAFE}" dt="2022-10-19T08:56:13.743" v="283" actId="26606"/>
          <ac:spMkLst>
            <pc:docMk/>
            <pc:sldMk cId="256535878" sldId="272"/>
            <ac:spMk id="3" creationId="{94A9ECDD-1A8B-CD71-EE37-6D44E39BA41C}"/>
          </ac:spMkLst>
        </pc:spChg>
        <pc:spChg chg="add mod">
          <ac:chgData name="Alexandru Nicolae" userId="dd2b74180e858441" providerId="LiveId" clId="{48D03E29-D597-455C-8A0A-B8B5F3A2AAFE}" dt="2022-10-19T08:59:34.403" v="355" actId="20577"/>
          <ac:spMkLst>
            <pc:docMk/>
            <pc:sldMk cId="256535878" sldId="272"/>
            <ac:spMk id="4" creationId="{79844BBA-865C-5075-5D14-ECE14A1CFBC5}"/>
          </ac:spMkLst>
        </pc:spChg>
        <pc:spChg chg="add">
          <ac:chgData name="Alexandru Nicolae" userId="dd2b74180e858441" providerId="LiveId" clId="{48D03E29-D597-455C-8A0A-B8B5F3A2AAFE}" dt="2022-10-19T08:56:13.743" v="283" actId="26606"/>
          <ac:spMkLst>
            <pc:docMk/>
            <pc:sldMk cId="256535878" sldId="272"/>
            <ac:spMk id="9" creationId="{71B2258F-86CA-4D4D-8270-BC05FCDEBFB3}"/>
          </ac:spMkLst>
        </pc:spChg>
        <pc:picChg chg="add">
          <ac:chgData name="Alexandru Nicolae" userId="dd2b74180e858441" providerId="LiveId" clId="{48D03E29-D597-455C-8A0A-B8B5F3A2AAFE}" dt="2022-10-19T08:56:13.743" v="283" actId="26606"/>
          <ac:picMkLst>
            <pc:docMk/>
            <pc:sldMk cId="256535878" sldId="272"/>
            <ac:picMk id="5" creationId="{24C27A8A-4823-E76D-B874-C94D1F89E50A}"/>
          </ac:picMkLst>
        </pc:picChg>
      </pc:sldChg>
      <pc:sldChg chg="addSp delSp modSp new mod setBg setClrOvrMap">
        <pc:chgData name="Alexandru Nicolae" userId="dd2b74180e858441" providerId="LiveId" clId="{48D03E29-D597-455C-8A0A-B8B5F3A2AAFE}" dt="2022-10-19T09:05:41.750" v="452" actId="26606"/>
        <pc:sldMkLst>
          <pc:docMk/>
          <pc:sldMk cId="517546215" sldId="273"/>
        </pc:sldMkLst>
        <pc:spChg chg="mod">
          <ac:chgData name="Alexandru Nicolae" userId="dd2b74180e858441" providerId="LiveId" clId="{48D03E29-D597-455C-8A0A-B8B5F3A2AAFE}" dt="2022-10-19T09:05:41.750" v="452" actId="26606"/>
          <ac:spMkLst>
            <pc:docMk/>
            <pc:sldMk cId="517546215" sldId="273"/>
            <ac:spMk id="2" creationId="{B53887A2-7FC0-5C34-0248-72F466C03B55}"/>
          </ac:spMkLst>
        </pc:spChg>
        <pc:spChg chg="add del">
          <ac:chgData name="Alexandru Nicolae" userId="dd2b74180e858441" providerId="LiveId" clId="{48D03E29-D597-455C-8A0A-B8B5F3A2AAFE}" dt="2022-10-19T09:00:41.784" v="359" actId="26606"/>
          <ac:spMkLst>
            <pc:docMk/>
            <pc:sldMk cId="517546215" sldId="273"/>
            <ac:spMk id="3" creationId="{8D24A542-3AF3-72EF-65E8-EF9A3784A905}"/>
          </ac:spMkLst>
        </pc:spChg>
        <pc:spChg chg="add mod">
          <ac:chgData name="Alexandru Nicolae" userId="dd2b74180e858441" providerId="LiveId" clId="{48D03E29-D597-455C-8A0A-B8B5F3A2AAFE}" dt="2022-10-19T09:05:41.750" v="452" actId="26606"/>
          <ac:spMkLst>
            <pc:docMk/>
            <pc:sldMk cId="517546215" sldId="273"/>
            <ac:spMk id="4" creationId="{50F9EF3E-7117-8DF9-28F0-67A4B658A9ED}"/>
          </ac:spMkLst>
        </pc:spChg>
        <pc:spChg chg="add del">
          <ac:chgData name="Alexandru Nicolae" userId="dd2b74180e858441" providerId="LiveId" clId="{48D03E29-D597-455C-8A0A-B8B5F3A2AAFE}" dt="2022-10-19T09:00:41.769" v="358" actId="26606"/>
          <ac:spMkLst>
            <pc:docMk/>
            <pc:sldMk cId="517546215" sldId="273"/>
            <ac:spMk id="8" creationId="{787F4F1C-8D3D-4EC1-B72D-A0470A5A08B8}"/>
          </ac:spMkLst>
        </pc:spChg>
        <pc:spChg chg="add del">
          <ac:chgData name="Alexandru Nicolae" userId="dd2b74180e858441" providerId="LiveId" clId="{48D03E29-D597-455C-8A0A-B8B5F3A2AAFE}" dt="2022-10-19T09:01:28.179" v="389" actId="26606"/>
          <ac:spMkLst>
            <pc:docMk/>
            <pc:sldMk cId="517546215" sldId="273"/>
            <ac:spMk id="18" creationId="{AD21898E-86C0-4C8A-A76C-DF33E844C87A}"/>
          </ac:spMkLst>
        </pc:spChg>
        <pc:spChg chg="add del">
          <ac:chgData name="Alexandru Nicolae" userId="dd2b74180e858441" providerId="LiveId" clId="{48D03E29-D597-455C-8A0A-B8B5F3A2AAFE}" dt="2022-10-19T09:01:28.179" v="389" actId="26606"/>
          <ac:spMkLst>
            <pc:docMk/>
            <pc:sldMk cId="517546215" sldId="273"/>
            <ac:spMk id="19" creationId="{5C8F04BD-D093-45D0-B54C-50FDB308B4EE}"/>
          </ac:spMkLst>
        </pc:spChg>
        <pc:spChg chg="add del">
          <ac:chgData name="Alexandru Nicolae" userId="dd2b74180e858441" providerId="LiveId" clId="{48D03E29-D597-455C-8A0A-B8B5F3A2AAFE}" dt="2022-10-19T09:01:28.179" v="389" actId="26606"/>
          <ac:spMkLst>
            <pc:docMk/>
            <pc:sldMk cId="517546215" sldId="273"/>
            <ac:spMk id="20" creationId="{8D24A542-3AF3-72EF-65E8-EF9A3784A905}"/>
          </ac:spMkLst>
        </pc:spChg>
        <pc:spChg chg="add del">
          <ac:chgData name="Alexandru Nicolae" userId="dd2b74180e858441" providerId="LiveId" clId="{48D03E29-D597-455C-8A0A-B8B5F3A2AAFE}" dt="2022-10-19T09:05:41.750" v="452" actId="26606"/>
          <ac:spMkLst>
            <pc:docMk/>
            <pc:sldMk cId="517546215" sldId="273"/>
            <ac:spMk id="26" creationId="{71B2258F-86CA-4D4D-8270-BC05FCDEBFB3}"/>
          </ac:spMkLst>
        </pc:spChg>
        <pc:spChg chg="add del">
          <ac:chgData name="Alexandru Nicolae" userId="dd2b74180e858441" providerId="LiveId" clId="{48D03E29-D597-455C-8A0A-B8B5F3A2AAFE}" dt="2022-10-19T09:05:27.511" v="447" actId="26606"/>
          <ac:spMkLst>
            <pc:docMk/>
            <pc:sldMk cId="517546215" sldId="273"/>
            <ac:spMk id="31" creationId="{9AA72BD9-2C5A-4EDC-931F-5AA08EACA0F3}"/>
          </ac:spMkLst>
        </pc:spChg>
        <pc:spChg chg="add del">
          <ac:chgData name="Alexandru Nicolae" userId="dd2b74180e858441" providerId="LiveId" clId="{48D03E29-D597-455C-8A0A-B8B5F3A2AAFE}" dt="2022-10-19T09:05:27.511" v="447" actId="26606"/>
          <ac:spMkLst>
            <pc:docMk/>
            <pc:sldMk cId="517546215" sldId="273"/>
            <ac:spMk id="33" creationId="{DD3981AC-7B61-4947-BCF3-F7AA7FA385B9}"/>
          </ac:spMkLst>
        </pc:spChg>
        <pc:spChg chg="add del">
          <ac:chgData name="Alexandru Nicolae" userId="dd2b74180e858441" providerId="LiveId" clId="{48D03E29-D597-455C-8A0A-B8B5F3A2AAFE}" dt="2022-10-19T09:05:27.511" v="447" actId="26606"/>
          <ac:spMkLst>
            <pc:docMk/>
            <pc:sldMk cId="517546215" sldId="273"/>
            <ac:spMk id="35" creationId="{55D4142C-5077-457F-A6AD-3FECFDB39685}"/>
          </ac:spMkLst>
        </pc:spChg>
        <pc:spChg chg="add del">
          <ac:chgData name="Alexandru Nicolae" userId="dd2b74180e858441" providerId="LiveId" clId="{48D03E29-D597-455C-8A0A-B8B5F3A2AAFE}" dt="2022-10-19T09:05:27.511" v="447" actId="26606"/>
          <ac:spMkLst>
            <pc:docMk/>
            <pc:sldMk cId="517546215" sldId="273"/>
            <ac:spMk id="37" creationId="{7A5F0580-5EE9-419F-96EE-B6529EF6E7D0}"/>
          </ac:spMkLst>
        </pc:spChg>
        <pc:spChg chg="add del">
          <ac:chgData name="Alexandru Nicolae" userId="dd2b74180e858441" providerId="LiveId" clId="{48D03E29-D597-455C-8A0A-B8B5F3A2AAFE}" dt="2022-10-19T09:05:36.770" v="449" actId="26606"/>
          <ac:spMkLst>
            <pc:docMk/>
            <pc:sldMk cId="517546215" sldId="273"/>
            <ac:spMk id="39" creationId="{C5E6CFF1-2F42-4E10-9A97-F116F46F53FE}"/>
          </ac:spMkLst>
        </pc:spChg>
        <pc:spChg chg="add del">
          <ac:chgData name="Alexandru Nicolae" userId="dd2b74180e858441" providerId="LiveId" clId="{48D03E29-D597-455C-8A0A-B8B5F3A2AAFE}" dt="2022-10-19T09:05:41.672" v="451" actId="26606"/>
          <ac:spMkLst>
            <pc:docMk/>
            <pc:sldMk cId="517546215" sldId="273"/>
            <ac:spMk id="42" creationId="{96CF2A2B-0745-440C-9224-C5C6A0A4286F}"/>
          </ac:spMkLst>
        </pc:spChg>
        <pc:spChg chg="add del">
          <ac:chgData name="Alexandru Nicolae" userId="dd2b74180e858441" providerId="LiveId" clId="{48D03E29-D597-455C-8A0A-B8B5F3A2AAFE}" dt="2022-10-19T09:05:41.672" v="451" actId="26606"/>
          <ac:spMkLst>
            <pc:docMk/>
            <pc:sldMk cId="517546215" sldId="273"/>
            <ac:spMk id="43" creationId="{75BE6D6B-84C9-4D2B-97EB-773B7369EF82}"/>
          </ac:spMkLst>
        </pc:spChg>
        <pc:spChg chg="add">
          <ac:chgData name="Alexandru Nicolae" userId="dd2b74180e858441" providerId="LiveId" clId="{48D03E29-D597-455C-8A0A-B8B5F3A2AAFE}" dt="2022-10-19T09:05:41.750" v="452" actId="26606"/>
          <ac:spMkLst>
            <pc:docMk/>
            <pc:sldMk cId="517546215" sldId="273"/>
            <ac:spMk id="45" creationId="{C3D6EC93-F369-413E-AA67-5D4104161046}"/>
          </ac:spMkLst>
        </pc:spChg>
        <pc:grpChg chg="add del">
          <ac:chgData name="Alexandru Nicolae" userId="dd2b74180e858441" providerId="LiveId" clId="{48D03E29-D597-455C-8A0A-B8B5F3A2AAFE}" dt="2022-10-19T09:00:41.769" v="358" actId="26606"/>
          <ac:grpSpMkLst>
            <pc:docMk/>
            <pc:sldMk cId="517546215" sldId="273"/>
            <ac:grpSpMk id="10" creationId="{D1E3DD61-64DB-46AD-B249-E273CD86B051}"/>
          </ac:grpSpMkLst>
        </pc:grpChg>
        <pc:grpChg chg="add">
          <ac:chgData name="Alexandru Nicolae" userId="dd2b74180e858441" providerId="LiveId" clId="{48D03E29-D597-455C-8A0A-B8B5F3A2AAFE}" dt="2022-10-19T09:05:41.750" v="452" actId="26606"/>
          <ac:grpSpMkLst>
            <pc:docMk/>
            <pc:sldMk cId="517546215" sldId="273"/>
            <ac:grpSpMk id="46" creationId="{4EA04677-6B2C-40F4-975C-ED9196552771}"/>
          </ac:grpSpMkLst>
        </pc:grpChg>
        <pc:picChg chg="add mod ord">
          <ac:chgData name="Alexandru Nicolae" userId="dd2b74180e858441" providerId="LiveId" clId="{48D03E29-D597-455C-8A0A-B8B5F3A2AAFE}" dt="2022-10-19T09:05:41.750" v="452" actId="26606"/>
          <ac:picMkLst>
            <pc:docMk/>
            <pc:sldMk cId="517546215" sldId="273"/>
            <ac:picMk id="22" creationId="{8705D137-F4CF-F840-38A3-06AE05110F28}"/>
          </ac:picMkLst>
        </pc:picChg>
        <pc:cxnChg chg="add del">
          <ac:chgData name="Alexandru Nicolae" userId="dd2b74180e858441" providerId="LiveId" clId="{48D03E29-D597-455C-8A0A-B8B5F3A2AAFE}" dt="2022-10-19T09:05:36.770" v="449" actId="26606"/>
          <ac:cxnSpMkLst>
            <pc:docMk/>
            <pc:sldMk cId="517546215" sldId="273"/>
            <ac:cxnSpMk id="40" creationId="{96A8629B-8289-498B-939B-1CA0C106182C}"/>
          </ac:cxnSpMkLst>
        </pc:cxnChg>
      </pc:sldChg>
      <pc:sldChg chg="addSp delSp modSp new mod setBg setClrOvrMap">
        <pc:chgData name="Alexandru Nicolae" userId="dd2b74180e858441" providerId="LiveId" clId="{48D03E29-D597-455C-8A0A-B8B5F3A2AAFE}" dt="2022-10-19T09:38:38.232" v="599" actId="20577"/>
        <pc:sldMkLst>
          <pc:docMk/>
          <pc:sldMk cId="1639959284" sldId="274"/>
        </pc:sldMkLst>
        <pc:spChg chg="mod ord">
          <ac:chgData name="Alexandru Nicolae" userId="dd2b74180e858441" providerId="LiveId" clId="{48D03E29-D597-455C-8A0A-B8B5F3A2AAFE}" dt="2022-10-19T09:38:38.232" v="599" actId="20577"/>
          <ac:spMkLst>
            <pc:docMk/>
            <pc:sldMk cId="1639959284" sldId="274"/>
            <ac:spMk id="2" creationId="{9BB4DCC6-9666-06F6-6E0C-BB5E3A5C0BFF}"/>
          </ac:spMkLst>
        </pc:spChg>
        <pc:spChg chg="del">
          <ac:chgData name="Alexandru Nicolae" userId="dd2b74180e858441" providerId="LiveId" clId="{48D03E29-D597-455C-8A0A-B8B5F3A2AAFE}" dt="2022-10-19T09:22:30.182" v="504"/>
          <ac:spMkLst>
            <pc:docMk/>
            <pc:sldMk cId="1639959284" sldId="274"/>
            <ac:spMk id="3" creationId="{2623187E-DCD1-CA2E-9879-FA9F90DC171A}"/>
          </ac:spMkLst>
        </pc:spChg>
        <pc:spChg chg="add del mod">
          <ac:chgData name="Alexandru Nicolae" userId="dd2b74180e858441" providerId="LiveId" clId="{48D03E29-D597-455C-8A0A-B8B5F3A2AAFE}" dt="2022-10-19T09:31:49.422" v="553" actId="478"/>
          <ac:spMkLst>
            <pc:docMk/>
            <pc:sldMk cId="1639959284" sldId="274"/>
            <ac:spMk id="6" creationId="{63200D55-A675-EF93-0C4C-EA53DBFD2971}"/>
          </ac:spMkLst>
        </pc:spChg>
        <pc:spChg chg="add del">
          <ac:chgData name="Alexandru Nicolae" userId="dd2b74180e858441" providerId="LiveId" clId="{48D03E29-D597-455C-8A0A-B8B5F3A2AAFE}" dt="2022-10-19T09:27:50.448" v="516" actId="478"/>
          <ac:spMkLst>
            <pc:docMk/>
            <pc:sldMk cId="1639959284" sldId="274"/>
            <ac:spMk id="8" creationId="{4E2128CB-85E1-E09C-A938-2E674CA49E6F}"/>
          </ac:spMkLst>
        </pc:spChg>
        <pc:spChg chg="add">
          <ac:chgData name="Alexandru Nicolae" userId="dd2b74180e858441" providerId="LiveId" clId="{48D03E29-D597-455C-8A0A-B8B5F3A2AAFE}" dt="2022-10-19T09:23:41.233" v="508" actId="26606"/>
          <ac:spMkLst>
            <pc:docMk/>
            <pc:sldMk cId="1639959284" sldId="274"/>
            <ac:spMk id="11" creationId="{9228552E-C8B1-4A80-8448-0787CE0FC704}"/>
          </ac:spMkLst>
        </pc:spChg>
        <pc:picChg chg="add mod">
          <ac:chgData name="Alexandru Nicolae" userId="dd2b74180e858441" providerId="LiveId" clId="{48D03E29-D597-455C-8A0A-B8B5F3A2AAFE}" dt="2022-10-19T09:37:59.273" v="587" actId="1076"/>
          <ac:picMkLst>
            <pc:docMk/>
            <pc:sldMk cId="1639959284" sldId="274"/>
            <ac:picMk id="4" creationId="{2BB70B18-CC43-A20D-69A5-53A618BDDA70}"/>
          </ac:picMkLst>
        </pc:picChg>
      </pc:sldChg>
      <pc:sldChg chg="new del">
        <pc:chgData name="Alexandru Nicolae" userId="dd2b74180e858441" providerId="LiveId" clId="{48D03E29-D597-455C-8A0A-B8B5F3A2AAFE}" dt="2022-10-19T09:38:52.878" v="601" actId="47"/>
        <pc:sldMkLst>
          <pc:docMk/>
          <pc:sldMk cId="3238391045" sldId="27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C3C838-7AF2-4F25-9299-EA956AF7A111}" type="doc">
      <dgm:prSet loTypeId="urn:microsoft.com/office/officeart/2005/8/layout/process1" loCatId="process" qsTypeId="urn:microsoft.com/office/officeart/2005/8/quickstyle/simple4" qsCatId="simple" csTypeId="urn:microsoft.com/office/officeart/2005/8/colors/accent6_2" csCatId="accent6"/>
      <dgm:spPr/>
      <dgm:t>
        <a:bodyPr/>
        <a:lstStyle/>
        <a:p>
          <a:endParaRPr lang="en-US"/>
        </a:p>
      </dgm:t>
    </dgm:pt>
    <dgm:pt modelId="{3B610F55-6ABF-4906-9414-5AEC1202F821}">
      <dgm:prSet/>
      <dgm:spPr/>
      <dgm:t>
        <a:bodyPr/>
        <a:lstStyle/>
        <a:p>
          <a:r>
            <a:rPr lang="en-GB"/>
            <a:t>The young children should be given care and protection to facilitate a healthy growth and therefore while they are young, the factors such as food to ensure that the children have access to nutritive food, better healthcare services by identifying the general body health to check if there are any chronic conditions which can be attended to at an early age, </a:t>
          </a:r>
          <a:endParaRPr lang="en-US"/>
        </a:p>
      </dgm:t>
    </dgm:pt>
    <dgm:pt modelId="{7ADD20B9-0F8D-4858-8C15-3D1C5BF460B1}" type="parTrans" cxnId="{3D909E88-65DA-45EC-9722-D80724C9D49B}">
      <dgm:prSet/>
      <dgm:spPr/>
      <dgm:t>
        <a:bodyPr/>
        <a:lstStyle/>
        <a:p>
          <a:endParaRPr lang="en-US"/>
        </a:p>
      </dgm:t>
    </dgm:pt>
    <dgm:pt modelId="{82458ECE-C23B-4214-8B7D-1092E6DB9930}" type="sibTrans" cxnId="{3D909E88-65DA-45EC-9722-D80724C9D49B}">
      <dgm:prSet/>
      <dgm:spPr/>
      <dgm:t>
        <a:bodyPr/>
        <a:lstStyle/>
        <a:p>
          <a:endParaRPr lang="en-US"/>
        </a:p>
      </dgm:t>
    </dgm:pt>
    <dgm:pt modelId="{D1711ECE-48D6-4C30-B7A4-A770A35F8E4C}">
      <dgm:prSet/>
      <dgm:spPr/>
      <dgm:t>
        <a:bodyPr/>
        <a:lstStyle/>
        <a:p>
          <a:r>
            <a:rPr lang="en-GB"/>
            <a:t>health risk behaviours among the children to ascertain that there are no eating disorders and that the young children are protected from substance abuse and finally the young children should be given a chance to have good exercises, better sleep which ensures better physical well-being are attended to. </a:t>
          </a:r>
          <a:endParaRPr lang="en-US"/>
        </a:p>
      </dgm:t>
    </dgm:pt>
    <dgm:pt modelId="{93EAF726-7CF6-4528-A87C-AA420BA0AA4E}" type="parTrans" cxnId="{E79A8123-68A4-44E0-8E75-8C6A98B53825}">
      <dgm:prSet/>
      <dgm:spPr/>
      <dgm:t>
        <a:bodyPr/>
        <a:lstStyle/>
        <a:p>
          <a:endParaRPr lang="en-US"/>
        </a:p>
      </dgm:t>
    </dgm:pt>
    <dgm:pt modelId="{EC97E9B3-9E08-4523-800B-460D3AC5BA8C}" type="sibTrans" cxnId="{E79A8123-68A4-44E0-8E75-8C6A98B53825}">
      <dgm:prSet/>
      <dgm:spPr/>
      <dgm:t>
        <a:bodyPr/>
        <a:lstStyle/>
        <a:p>
          <a:endParaRPr lang="en-US"/>
        </a:p>
      </dgm:t>
    </dgm:pt>
    <dgm:pt modelId="{249A926B-1987-4580-A8BB-B74F85981E15}">
      <dgm:prSet/>
      <dgm:spPr/>
      <dgm:t>
        <a:bodyPr/>
        <a:lstStyle/>
        <a:p>
          <a:r>
            <a:rPr lang="en-GB"/>
            <a:t>These activities are achievable only through better guidance and good parenting skills to ensure that the young children have good well-being (Moore, 1997).</a:t>
          </a:r>
          <a:r>
            <a:rPr lang="en-US"/>
            <a:t> </a:t>
          </a:r>
        </a:p>
      </dgm:t>
    </dgm:pt>
    <dgm:pt modelId="{5F029610-B3E8-469B-8812-E2F7329601EA}" type="parTrans" cxnId="{D039E414-ABC1-49D4-89E5-F38A6CB07142}">
      <dgm:prSet/>
      <dgm:spPr/>
      <dgm:t>
        <a:bodyPr/>
        <a:lstStyle/>
        <a:p>
          <a:endParaRPr lang="en-US"/>
        </a:p>
      </dgm:t>
    </dgm:pt>
    <dgm:pt modelId="{B80B967E-CFA1-4D8B-A72B-C571C8253C59}" type="sibTrans" cxnId="{D039E414-ABC1-49D4-89E5-F38A6CB07142}">
      <dgm:prSet/>
      <dgm:spPr/>
      <dgm:t>
        <a:bodyPr/>
        <a:lstStyle/>
        <a:p>
          <a:endParaRPr lang="en-US"/>
        </a:p>
      </dgm:t>
    </dgm:pt>
    <dgm:pt modelId="{ACD7A828-D73C-4ADD-BE83-E57D64F4BD23}" type="pres">
      <dgm:prSet presAssocID="{77C3C838-7AF2-4F25-9299-EA956AF7A111}" presName="Name0" presStyleCnt="0">
        <dgm:presLayoutVars>
          <dgm:dir/>
          <dgm:resizeHandles val="exact"/>
        </dgm:presLayoutVars>
      </dgm:prSet>
      <dgm:spPr/>
    </dgm:pt>
    <dgm:pt modelId="{5BAB1337-3308-47E6-B5DB-91EA8CE3905B}" type="pres">
      <dgm:prSet presAssocID="{3B610F55-6ABF-4906-9414-5AEC1202F821}" presName="node" presStyleLbl="node1" presStyleIdx="0" presStyleCnt="3">
        <dgm:presLayoutVars>
          <dgm:bulletEnabled val="1"/>
        </dgm:presLayoutVars>
      </dgm:prSet>
      <dgm:spPr/>
    </dgm:pt>
    <dgm:pt modelId="{96619781-D7F9-4D2C-A500-AF7C5EA7C384}" type="pres">
      <dgm:prSet presAssocID="{82458ECE-C23B-4214-8B7D-1092E6DB9930}" presName="sibTrans" presStyleLbl="sibTrans2D1" presStyleIdx="0" presStyleCnt="2"/>
      <dgm:spPr/>
    </dgm:pt>
    <dgm:pt modelId="{274BC85A-2550-42EF-B0A9-F318481EEEC7}" type="pres">
      <dgm:prSet presAssocID="{82458ECE-C23B-4214-8B7D-1092E6DB9930}" presName="connectorText" presStyleLbl="sibTrans2D1" presStyleIdx="0" presStyleCnt="2"/>
      <dgm:spPr/>
    </dgm:pt>
    <dgm:pt modelId="{B1675D8C-13EF-4E1F-9587-0D7CA234FED5}" type="pres">
      <dgm:prSet presAssocID="{D1711ECE-48D6-4C30-B7A4-A770A35F8E4C}" presName="node" presStyleLbl="node1" presStyleIdx="1" presStyleCnt="3">
        <dgm:presLayoutVars>
          <dgm:bulletEnabled val="1"/>
        </dgm:presLayoutVars>
      </dgm:prSet>
      <dgm:spPr/>
    </dgm:pt>
    <dgm:pt modelId="{A09CA098-59F0-430A-B05F-4D15413F8CC6}" type="pres">
      <dgm:prSet presAssocID="{EC97E9B3-9E08-4523-800B-460D3AC5BA8C}" presName="sibTrans" presStyleLbl="sibTrans2D1" presStyleIdx="1" presStyleCnt="2"/>
      <dgm:spPr/>
    </dgm:pt>
    <dgm:pt modelId="{617106E1-933B-4C81-99EA-952336012114}" type="pres">
      <dgm:prSet presAssocID="{EC97E9B3-9E08-4523-800B-460D3AC5BA8C}" presName="connectorText" presStyleLbl="sibTrans2D1" presStyleIdx="1" presStyleCnt="2"/>
      <dgm:spPr/>
    </dgm:pt>
    <dgm:pt modelId="{DAA0B6CA-5398-4100-A106-6B5EE3C31EA0}" type="pres">
      <dgm:prSet presAssocID="{249A926B-1987-4580-A8BB-B74F85981E15}" presName="node" presStyleLbl="node1" presStyleIdx="2" presStyleCnt="3">
        <dgm:presLayoutVars>
          <dgm:bulletEnabled val="1"/>
        </dgm:presLayoutVars>
      </dgm:prSet>
      <dgm:spPr/>
    </dgm:pt>
  </dgm:ptLst>
  <dgm:cxnLst>
    <dgm:cxn modelId="{EBA06313-BAC2-4E14-9F99-2E9BB9279196}" type="presOf" srcId="{82458ECE-C23B-4214-8B7D-1092E6DB9930}" destId="{274BC85A-2550-42EF-B0A9-F318481EEEC7}" srcOrd="1" destOrd="0" presId="urn:microsoft.com/office/officeart/2005/8/layout/process1"/>
    <dgm:cxn modelId="{D039E414-ABC1-49D4-89E5-F38A6CB07142}" srcId="{77C3C838-7AF2-4F25-9299-EA956AF7A111}" destId="{249A926B-1987-4580-A8BB-B74F85981E15}" srcOrd="2" destOrd="0" parTransId="{5F029610-B3E8-469B-8812-E2F7329601EA}" sibTransId="{B80B967E-CFA1-4D8B-A72B-C571C8253C59}"/>
    <dgm:cxn modelId="{E79A8123-68A4-44E0-8E75-8C6A98B53825}" srcId="{77C3C838-7AF2-4F25-9299-EA956AF7A111}" destId="{D1711ECE-48D6-4C30-B7A4-A770A35F8E4C}" srcOrd="1" destOrd="0" parTransId="{93EAF726-7CF6-4528-A87C-AA420BA0AA4E}" sibTransId="{EC97E9B3-9E08-4523-800B-460D3AC5BA8C}"/>
    <dgm:cxn modelId="{0178502E-06F2-457E-BEB8-587E22E6A1AF}" type="presOf" srcId="{D1711ECE-48D6-4C30-B7A4-A770A35F8E4C}" destId="{B1675D8C-13EF-4E1F-9587-0D7CA234FED5}" srcOrd="0" destOrd="0" presId="urn:microsoft.com/office/officeart/2005/8/layout/process1"/>
    <dgm:cxn modelId="{3674122F-2B10-4590-8A20-49525B17E571}" type="presOf" srcId="{3B610F55-6ABF-4906-9414-5AEC1202F821}" destId="{5BAB1337-3308-47E6-B5DB-91EA8CE3905B}" srcOrd="0" destOrd="0" presId="urn:microsoft.com/office/officeart/2005/8/layout/process1"/>
    <dgm:cxn modelId="{27054D39-A458-4A36-A772-6A744C5FE8D9}" type="presOf" srcId="{EC97E9B3-9E08-4523-800B-460D3AC5BA8C}" destId="{617106E1-933B-4C81-99EA-952336012114}" srcOrd="1" destOrd="0" presId="urn:microsoft.com/office/officeart/2005/8/layout/process1"/>
    <dgm:cxn modelId="{4D24FF3A-0275-4959-87C0-FB3542A639D9}" type="presOf" srcId="{249A926B-1987-4580-A8BB-B74F85981E15}" destId="{DAA0B6CA-5398-4100-A106-6B5EE3C31EA0}" srcOrd="0" destOrd="0" presId="urn:microsoft.com/office/officeart/2005/8/layout/process1"/>
    <dgm:cxn modelId="{DD3BED57-565D-48EF-B782-3347FD4B8322}" type="presOf" srcId="{77C3C838-7AF2-4F25-9299-EA956AF7A111}" destId="{ACD7A828-D73C-4ADD-BE83-E57D64F4BD23}" srcOrd="0" destOrd="0" presId="urn:microsoft.com/office/officeart/2005/8/layout/process1"/>
    <dgm:cxn modelId="{3D909E88-65DA-45EC-9722-D80724C9D49B}" srcId="{77C3C838-7AF2-4F25-9299-EA956AF7A111}" destId="{3B610F55-6ABF-4906-9414-5AEC1202F821}" srcOrd="0" destOrd="0" parTransId="{7ADD20B9-0F8D-4858-8C15-3D1C5BF460B1}" sibTransId="{82458ECE-C23B-4214-8B7D-1092E6DB9930}"/>
    <dgm:cxn modelId="{E31F49A0-30DC-43B7-A9A6-B0DC595829E9}" type="presOf" srcId="{EC97E9B3-9E08-4523-800B-460D3AC5BA8C}" destId="{A09CA098-59F0-430A-B05F-4D15413F8CC6}" srcOrd="0" destOrd="0" presId="urn:microsoft.com/office/officeart/2005/8/layout/process1"/>
    <dgm:cxn modelId="{50C30FAF-1B52-44A5-98F4-A81E21FE75F9}" type="presOf" srcId="{82458ECE-C23B-4214-8B7D-1092E6DB9930}" destId="{96619781-D7F9-4D2C-A500-AF7C5EA7C384}" srcOrd="0" destOrd="0" presId="urn:microsoft.com/office/officeart/2005/8/layout/process1"/>
    <dgm:cxn modelId="{7E7D8F6C-9A21-47F9-863E-6797F59C1FC0}" type="presParOf" srcId="{ACD7A828-D73C-4ADD-BE83-E57D64F4BD23}" destId="{5BAB1337-3308-47E6-B5DB-91EA8CE3905B}" srcOrd="0" destOrd="0" presId="urn:microsoft.com/office/officeart/2005/8/layout/process1"/>
    <dgm:cxn modelId="{F08E5488-921D-46CA-9E4B-2FAD1FD495F1}" type="presParOf" srcId="{ACD7A828-D73C-4ADD-BE83-E57D64F4BD23}" destId="{96619781-D7F9-4D2C-A500-AF7C5EA7C384}" srcOrd="1" destOrd="0" presId="urn:microsoft.com/office/officeart/2005/8/layout/process1"/>
    <dgm:cxn modelId="{F65436F4-E271-4084-8FA0-CFBC25EEBE20}" type="presParOf" srcId="{96619781-D7F9-4D2C-A500-AF7C5EA7C384}" destId="{274BC85A-2550-42EF-B0A9-F318481EEEC7}" srcOrd="0" destOrd="0" presId="urn:microsoft.com/office/officeart/2005/8/layout/process1"/>
    <dgm:cxn modelId="{370E6747-B712-423B-A955-657F78756A53}" type="presParOf" srcId="{ACD7A828-D73C-4ADD-BE83-E57D64F4BD23}" destId="{B1675D8C-13EF-4E1F-9587-0D7CA234FED5}" srcOrd="2" destOrd="0" presId="urn:microsoft.com/office/officeart/2005/8/layout/process1"/>
    <dgm:cxn modelId="{36E7B936-E6D8-4167-AD35-03C604B0B435}" type="presParOf" srcId="{ACD7A828-D73C-4ADD-BE83-E57D64F4BD23}" destId="{A09CA098-59F0-430A-B05F-4D15413F8CC6}" srcOrd="3" destOrd="0" presId="urn:microsoft.com/office/officeart/2005/8/layout/process1"/>
    <dgm:cxn modelId="{256649FC-06E6-48D9-BD2E-02D086A7CF3C}" type="presParOf" srcId="{A09CA098-59F0-430A-B05F-4D15413F8CC6}" destId="{617106E1-933B-4C81-99EA-952336012114}" srcOrd="0" destOrd="0" presId="urn:microsoft.com/office/officeart/2005/8/layout/process1"/>
    <dgm:cxn modelId="{0EB70839-F95A-4CB8-8E11-7494930CCF6C}" type="presParOf" srcId="{ACD7A828-D73C-4ADD-BE83-E57D64F4BD23}" destId="{DAA0B6CA-5398-4100-A106-6B5EE3C31EA0}"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9A8610-7718-4601-99F2-C7955DF4590D}" type="doc">
      <dgm:prSet loTypeId="urn:microsoft.com/office/officeart/2005/8/layout/process5" loCatId="process" qsTypeId="urn:microsoft.com/office/officeart/2005/8/quickstyle/simple2" qsCatId="simple" csTypeId="urn:microsoft.com/office/officeart/2005/8/colors/colorful2" csCatId="colorful"/>
      <dgm:spPr/>
      <dgm:t>
        <a:bodyPr/>
        <a:lstStyle/>
        <a:p>
          <a:endParaRPr lang="en-US"/>
        </a:p>
      </dgm:t>
    </dgm:pt>
    <dgm:pt modelId="{51935C09-2927-47D4-AFB1-FC5F3DA135FB}">
      <dgm:prSet/>
      <dgm:spPr/>
      <dgm:t>
        <a:bodyPr/>
        <a:lstStyle/>
        <a:p>
          <a:r>
            <a:rPr lang="en-GB"/>
            <a:t>The young children should be taught to grow the skills such as having an ability to remember, learn and reason effectively at their age by developing their capability to apply cognitive skills and be productive  in their engagements at school. </a:t>
          </a:r>
          <a:endParaRPr lang="en-US"/>
        </a:p>
      </dgm:t>
    </dgm:pt>
    <dgm:pt modelId="{32263752-4B8B-41B4-93AC-46D517C47305}" type="parTrans" cxnId="{17D88278-0A30-4C5A-B317-D30CA74C19C8}">
      <dgm:prSet/>
      <dgm:spPr/>
      <dgm:t>
        <a:bodyPr/>
        <a:lstStyle/>
        <a:p>
          <a:endParaRPr lang="en-US"/>
        </a:p>
      </dgm:t>
    </dgm:pt>
    <dgm:pt modelId="{71D34E95-36EB-442C-983C-9C4DF9633089}" type="sibTrans" cxnId="{17D88278-0A30-4C5A-B317-D30CA74C19C8}">
      <dgm:prSet/>
      <dgm:spPr/>
      <dgm:t>
        <a:bodyPr/>
        <a:lstStyle/>
        <a:p>
          <a:endParaRPr lang="en-US"/>
        </a:p>
      </dgm:t>
    </dgm:pt>
    <dgm:pt modelId="{4A109E49-A8D0-47AF-B128-652C280DD96B}">
      <dgm:prSet/>
      <dgm:spPr/>
      <dgm:t>
        <a:bodyPr/>
        <a:lstStyle/>
        <a:p>
          <a:r>
            <a:rPr lang="en-GB"/>
            <a:t>Their wellbeing should be considered through evaluation of their school challenges such as failing in assessments, learning problems and checking if there are any disabilities. </a:t>
          </a:r>
          <a:endParaRPr lang="en-US"/>
        </a:p>
      </dgm:t>
    </dgm:pt>
    <dgm:pt modelId="{B7404B71-9ED5-4D8B-BA75-4BA190C01A7F}" type="parTrans" cxnId="{5D5F5999-0F24-4C71-A591-8E4B66C25404}">
      <dgm:prSet/>
      <dgm:spPr/>
      <dgm:t>
        <a:bodyPr/>
        <a:lstStyle/>
        <a:p>
          <a:endParaRPr lang="en-US"/>
        </a:p>
      </dgm:t>
    </dgm:pt>
    <dgm:pt modelId="{4D85C106-C2B8-4086-9F17-26C3162765F4}" type="sibTrans" cxnId="{5D5F5999-0F24-4C71-A591-8E4B66C25404}">
      <dgm:prSet/>
      <dgm:spPr/>
      <dgm:t>
        <a:bodyPr/>
        <a:lstStyle/>
        <a:p>
          <a:endParaRPr lang="en-US"/>
        </a:p>
      </dgm:t>
    </dgm:pt>
    <dgm:pt modelId="{6AE9A07A-9352-4F82-9D9B-63278936A9E9}">
      <dgm:prSet/>
      <dgm:spPr/>
      <dgm:t>
        <a:bodyPr/>
        <a:lstStyle/>
        <a:p>
          <a:r>
            <a:rPr lang="en-GB"/>
            <a:t>The parents should be concerned with the children’s achievement and inspirations to read for pleasure (Moore, 1997). </a:t>
          </a:r>
          <a:endParaRPr lang="en-US"/>
        </a:p>
      </dgm:t>
    </dgm:pt>
    <dgm:pt modelId="{24D789B3-4113-43C4-BCC4-E9C329D71AC2}" type="parTrans" cxnId="{F279FD8B-8A83-45DE-849E-A8F6CE354758}">
      <dgm:prSet/>
      <dgm:spPr/>
      <dgm:t>
        <a:bodyPr/>
        <a:lstStyle/>
        <a:p>
          <a:endParaRPr lang="en-US"/>
        </a:p>
      </dgm:t>
    </dgm:pt>
    <dgm:pt modelId="{29D01556-10F8-4B3A-9A07-84594EE5A243}" type="sibTrans" cxnId="{F279FD8B-8A83-45DE-849E-A8F6CE354758}">
      <dgm:prSet/>
      <dgm:spPr/>
      <dgm:t>
        <a:bodyPr/>
        <a:lstStyle/>
        <a:p>
          <a:endParaRPr lang="en-US"/>
        </a:p>
      </dgm:t>
    </dgm:pt>
    <dgm:pt modelId="{D81BF4BF-D3A5-44D6-9C45-238933C9426C}" type="pres">
      <dgm:prSet presAssocID="{2D9A8610-7718-4601-99F2-C7955DF4590D}" presName="diagram" presStyleCnt="0">
        <dgm:presLayoutVars>
          <dgm:dir/>
          <dgm:resizeHandles val="exact"/>
        </dgm:presLayoutVars>
      </dgm:prSet>
      <dgm:spPr/>
    </dgm:pt>
    <dgm:pt modelId="{0617BA5A-39EE-4572-BC75-6DF8AD59CF8A}" type="pres">
      <dgm:prSet presAssocID="{51935C09-2927-47D4-AFB1-FC5F3DA135FB}" presName="node" presStyleLbl="node1" presStyleIdx="0" presStyleCnt="3">
        <dgm:presLayoutVars>
          <dgm:bulletEnabled val="1"/>
        </dgm:presLayoutVars>
      </dgm:prSet>
      <dgm:spPr/>
    </dgm:pt>
    <dgm:pt modelId="{4684ABAF-FB3F-4A28-8788-31D3A6321D17}" type="pres">
      <dgm:prSet presAssocID="{71D34E95-36EB-442C-983C-9C4DF9633089}" presName="sibTrans" presStyleLbl="sibTrans2D1" presStyleIdx="0" presStyleCnt="2"/>
      <dgm:spPr/>
    </dgm:pt>
    <dgm:pt modelId="{DD75AB28-A78C-4950-8CEE-C8A40380B833}" type="pres">
      <dgm:prSet presAssocID="{71D34E95-36EB-442C-983C-9C4DF9633089}" presName="connectorText" presStyleLbl="sibTrans2D1" presStyleIdx="0" presStyleCnt="2"/>
      <dgm:spPr/>
    </dgm:pt>
    <dgm:pt modelId="{6158C304-CD3B-4A2F-BA65-82AD7094EE8C}" type="pres">
      <dgm:prSet presAssocID="{4A109E49-A8D0-47AF-B128-652C280DD96B}" presName="node" presStyleLbl="node1" presStyleIdx="1" presStyleCnt="3">
        <dgm:presLayoutVars>
          <dgm:bulletEnabled val="1"/>
        </dgm:presLayoutVars>
      </dgm:prSet>
      <dgm:spPr/>
    </dgm:pt>
    <dgm:pt modelId="{921A5125-ABAF-4234-B39C-52C044188579}" type="pres">
      <dgm:prSet presAssocID="{4D85C106-C2B8-4086-9F17-26C3162765F4}" presName="sibTrans" presStyleLbl="sibTrans2D1" presStyleIdx="1" presStyleCnt="2"/>
      <dgm:spPr/>
    </dgm:pt>
    <dgm:pt modelId="{60248237-2408-4EFE-A2EF-77B3F7F24293}" type="pres">
      <dgm:prSet presAssocID="{4D85C106-C2B8-4086-9F17-26C3162765F4}" presName="connectorText" presStyleLbl="sibTrans2D1" presStyleIdx="1" presStyleCnt="2"/>
      <dgm:spPr/>
    </dgm:pt>
    <dgm:pt modelId="{D4D1E3FC-8712-4FA6-9890-5119E89776D2}" type="pres">
      <dgm:prSet presAssocID="{6AE9A07A-9352-4F82-9D9B-63278936A9E9}" presName="node" presStyleLbl="node1" presStyleIdx="2" presStyleCnt="3">
        <dgm:presLayoutVars>
          <dgm:bulletEnabled val="1"/>
        </dgm:presLayoutVars>
      </dgm:prSet>
      <dgm:spPr/>
    </dgm:pt>
  </dgm:ptLst>
  <dgm:cxnLst>
    <dgm:cxn modelId="{CDE4952E-FA8E-46B9-A672-969AE5771F61}" type="presOf" srcId="{4D85C106-C2B8-4086-9F17-26C3162765F4}" destId="{921A5125-ABAF-4234-B39C-52C044188579}" srcOrd="0" destOrd="0" presId="urn:microsoft.com/office/officeart/2005/8/layout/process5"/>
    <dgm:cxn modelId="{1A2BA64B-4CA9-4CB1-9E17-974B5A66E1AA}" type="presOf" srcId="{71D34E95-36EB-442C-983C-9C4DF9633089}" destId="{DD75AB28-A78C-4950-8CEE-C8A40380B833}" srcOrd="1" destOrd="0" presId="urn:microsoft.com/office/officeart/2005/8/layout/process5"/>
    <dgm:cxn modelId="{17D88278-0A30-4C5A-B317-D30CA74C19C8}" srcId="{2D9A8610-7718-4601-99F2-C7955DF4590D}" destId="{51935C09-2927-47D4-AFB1-FC5F3DA135FB}" srcOrd="0" destOrd="0" parTransId="{32263752-4B8B-41B4-93AC-46D517C47305}" sibTransId="{71D34E95-36EB-442C-983C-9C4DF9633089}"/>
    <dgm:cxn modelId="{0CD5B679-5FE8-4ED9-A5B6-30BFDAA859C0}" type="presOf" srcId="{6AE9A07A-9352-4F82-9D9B-63278936A9E9}" destId="{D4D1E3FC-8712-4FA6-9890-5119E89776D2}" srcOrd="0" destOrd="0" presId="urn:microsoft.com/office/officeart/2005/8/layout/process5"/>
    <dgm:cxn modelId="{EE55167D-6A66-4E58-9461-B1149159E56B}" type="presOf" srcId="{2D9A8610-7718-4601-99F2-C7955DF4590D}" destId="{D81BF4BF-D3A5-44D6-9C45-238933C9426C}" srcOrd="0" destOrd="0" presId="urn:microsoft.com/office/officeart/2005/8/layout/process5"/>
    <dgm:cxn modelId="{6823B486-7D82-47D3-8F2A-F592C9573AE5}" type="presOf" srcId="{51935C09-2927-47D4-AFB1-FC5F3DA135FB}" destId="{0617BA5A-39EE-4572-BC75-6DF8AD59CF8A}" srcOrd="0" destOrd="0" presId="urn:microsoft.com/office/officeart/2005/8/layout/process5"/>
    <dgm:cxn modelId="{F279FD8B-8A83-45DE-849E-A8F6CE354758}" srcId="{2D9A8610-7718-4601-99F2-C7955DF4590D}" destId="{6AE9A07A-9352-4F82-9D9B-63278936A9E9}" srcOrd="2" destOrd="0" parTransId="{24D789B3-4113-43C4-BCC4-E9C329D71AC2}" sibTransId="{29D01556-10F8-4B3A-9A07-84594EE5A243}"/>
    <dgm:cxn modelId="{5D5F5999-0F24-4C71-A591-8E4B66C25404}" srcId="{2D9A8610-7718-4601-99F2-C7955DF4590D}" destId="{4A109E49-A8D0-47AF-B128-652C280DD96B}" srcOrd="1" destOrd="0" parTransId="{B7404B71-9ED5-4D8B-BA75-4BA190C01A7F}" sibTransId="{4D85C106-C2B8-4086-9F17-26C3162765F4}"/>
    <dgm:cxn modelId="{BB6D1CCA-EF8F-456D-8E05-BB0307B50C8B}" type="presOf" srcId="{4A109E49-A8D0-47AF-B128-652C280DD96B}" destId="{6158C304-CD3B-4A2F-BA65-82AD7094EE8C}" srcOrd="0" destOrd="0" presId="urn:microsoft.com/office/officeart/2005/8/layout/process5"/>
    <dgm:cxn modelId="{29251CD6-6D6F-4EC8-ACDC-11ADF9B787C0}" type="presOf" srcId="{4D85C106-C2B8-4086-9F17-26C3162765F4}" destId="{60248237-2408-4EFE-A2EF-77B3F7F24293}" srcOrd="1" destOrd="0" presId="urn:microsoft.com/office/officeart/2005/8/layout/process5"/>
    <dgm:cxn modelId="{D2AE4ED6-2D23-481A-90A2-4DA67AAD0C1B}" type="presOf" srcId="{71D34E95-36EB-442C-983C-9C4DF9633089}" destId="{4684ABAF-FB3F-4A28-8788-31D3A6321D17}" srcOrd="0" destOrd="0" presId="urn:microsoft.com/office/officeart/2005/8/layout/process5"/>
    <dgm:cxn modelId="{42493223-2B39-4C3A-BB75-0D7BFDDB1B8D}" type="presParOf" srcId="{D81BF4BF-D3A5-44D6-9C45-238933C9426C}" destId="{0617BA5A-39EE-4572-BC75-6DF8AD59CF8A}" srcOrd="0" destOrd="0" presId="urn:microsoft.com/office/officeart/2005/8/layout/process5"/>
    <dgm:cxn modelId="{5A8D115C-FEC0-4F62-ACE4-05DA787C366E}" type="presParOf" srcId="{D81BF4BF-D3A5-44D6-9C45-238933C9426C}" destId="{4684ABAF-FB3F-4A28-8788-31D3A6321D17}" srcOrd="1" destOrd="0" presId="urn:microsoft.com/office/officeart/2005/8/layout/process5"/>
    <dgm:cxn modelId="{233D8198-8151-442D-B527-FA1CB26CEA79}" type="presParOf" srcId="{4684ABAF-FB3F-4A28-8788-31D3A6321D17}" destId="{DD75AB28-A78C-4950-8CEE-C8A40380B833}" srcOrd="0" destOrd="0" presId="urn:microsoft.com/office/officeart/2005/8/layout/process5"/>
    <dgm:cxn modelId="{457D6E9E-016B-4C60-8D79-F67796CAF216}" type="presParOf" srcId="{D81BF4BF-D3A5-44D6-9C45-238933C9426C}" destId="{6158C304-CD3B-4A2F-BA65-82AD7094EE8C}" srcOrd="2" destOrd="0" presId="urn:microsoft.com/office/officeart/2005/8/layout/process5"/>
    <dgm:cxn modelId="{217BD29D-B29C-4924-B4A2-4EA5DB9BA0D9}" type="presParOf" srcId="{D81BF4BF-D3A5-44D6-9C45-238933C9426C}" destId="{921A5125-ABAF-4234-B39C-52C044188579}" srcOrd="3" destOrd="0" presId="urn:microsoft.com/office/officeart/2005/8/layout/process5"/>
    <dgm:cxn modelId="{AF00C03C-4660-4755-A12A-1C422624CDD2}" type="presParOf" srcId="{921A5125-ABAF-4234-B39C-52C044188579}" destId="{60248237-2408-4EFE-A2EF-77B3F7F24293}" srcOrd="0" destOrd="0" presId="urn:microsoft.com/office/officeart/2005/8/layout/process5"/>
    <dgm:cxn modelId="{35E59AFB-8DF1-49F6-8896-A19600656006}" type="presParOf" srcId="{D81BF4BF-D3A5-44D6-9C45-238933C9426C}" destId="{D4D1E3FC-8712-4FA6-9890-5119E89776D2}" srcOrd="4"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CC1BCF-5421-4791-BFDB-1D0119761427}" type="doc">
      <dgm:prSet loTypeId="urn:microsoft.com/office/officeart/2005/8/layout/vList2" loCatId="list" qsTypeId="urn:microsoft.com/office/officeart/2005/8/quickstyle/simple5" qsCatId="simple" csTypeId="urn:microsoft.com/office/officeart/2005/8/colors/accent0_3" csCatId="mainScheme"/>
      <dgm:spPr/>
      <dgm:t>
        <a:bodyPr/>
        <a:lstStyle/>
        <a:p>
          <a:endParaRPr lang="en-US"/>
        </a:p>
      </dgm:t>
    </dgm:pt>
    <dgm:pt modelId="{59B9498A-6E2A-4C2C-9EF5-CF3099205308}">
      <dgm:prSet/>
      <dgm:spPr/>
      <dgm:t>
        <a:bodyPr/>
        <a:lstStyle/>
        <a:p>
          <a:r>
            <a:rPr lang="en-GB"/>
            <a:t>According to psycho-educational intervention, the affected parties are brought about and assisted to understand the reasons why their problems have developed and how those challenges can be contained is the first way of winning the battle of intervening.</a:t>
          </a:r>
          <a:r>
            <a:rPr lang="en-US"/>
            <a:t> </a:t>
          </a:r>
        </a:p>
      </dgm:t>
    </dgm:pt>
    <dgm:pt modelId="{BBFD3030-50B7-4215-8A31-2D4C6791896D}" type="parTrans" cxnId="{EAC99788-3D43-41FC-9D10-DF606B066978}">
      <dgm:prSet/>
      <dgm:spPr/>
      <dgm:t>
        <a:bodyPr/>
        <a:lstStyle/>
        <a:p>
          <a:endParaRPr lang="en-US"/>
        </a:p>
      </dgm:t>
    </dgm:pt>
    <dgm:pt modelId="{DDB1601E-90E0-4DE6-91CE-78DF831A7605}" type="sibTrans" cxnId="{EAC99788-3D43-41FC-9D10-DF606B066978}">
      <dgm:prSet/>
      <dgm:spPr/>
      <dgm:t>
        <a:bodyPr/>
        <a:lstStyle/>
        <a:p>
          <a:endParaRPr lang="en-US"/>
        </a:p>
      </dgm:t>
    </dgm:pt>
    <dgm:pt modelId="{E6432E7D-32E7-4B3C-86CE-9ACB181C325B}">
      <dgm:prSet/>
      <dgm:spPr/>
      <dgm:t>
        <a:bodyPr/>
        <a:lstStyle/>
        <a:p>
          <a:r>
            <a:rPr lang="en-GB"/>
            <a:t>This intervention might involve the information about the availability of ways and strategies that will help the individuals to overcome the problems they have.</a:t>
          </a:r>
          <a:r>
            <a:rPr lang="en-US"/>
            <a:t> </a:t>
          </a:r>
        </a:p>
      </dgm:t>
    </dgm:pt>
    <dgm:pt modelId="{D6AAC6BD-86FE-4A82-B880-B1514765051F}" type="parTrans" cxnId="{551AEDA6-FA09-406B-933E-5ADCBED5CCD4}">
      <dgm:prSet/>
      <dgm:spPr/>
      <dgm:t>
        <a:bodyPr/>
        <a:lstStyle/>
        <a:p>
          <a:endParaRPr lang="en-US"/>
        </a:p>
      </dgm:t>
    </dgm:pt>
    <dgm:pt modelId="{1A01EA01-7A58-41D0-A6BB-6ADEAB3CF5D3}" type="sibTrans" cxnId="{551AEDA6-FA09-406B-933E-5ADCBED5CCD4}">
      <dgm:prSet/>
      <dgm:spPr/>
      <dgm:t>
        <a:bodyPr/>
        <a:lstStyle/>
        <a:p>
          <a:endParaRPr lang="en-US"/>
        </a:p>
      </dgm:t>
    </dgm:pt>
    <dgm:pt modelId="{A1B06151-9B59-4B1E-8712-B300DA90AC5C}">
      <dgm:prSet/>
      <dgm:spPr/>
      <dgm:t>
        <a:bodyPr/>
        <a:lstStyle/>
        <a:p>
          <a:r>
            <a:rPr lang="en-GB"/>
            <a:t>In this case study, the one way of intervening is by consulting the parents of these children and supporting them so that they can realize the unwanted behaviour and build on good behaviour to help the young children grow as responsible children. </a:t>
          </a:r>
          <a:endParaRPr lang="en-US"/>
        </a:p>
      </dgm:t>
    </dgm:pt>
    <dgm:pt modelId="{C909DCB4-A8EA-4299-A063-18A8456F227E}" type="parTrans" cxnId="{6D49D15A-169C-4420-93BA-E0BF99588715}">
      <dgm:prSet/>
      <dgm:spPr/>
      <dgm:t>
        <a:bodyPr/>
        <a:lstStyle/>
        <a:p>
          <a:endParaRPr lang="en-US"/>
        </a:p>
      </dgm:t>
    </dgm:pt>
    <dgm:pt modelId="{36DED276-29F1-4E96-8DCA-C3EAA2B948E8}" type="sibTrans" cxnId="{6D49D15A-169C-4420-93BA-E0BF99588715}">
      <dgm:prSet/>
      <dgm:spPr/>
      <dgm:t>
        <a:bodyPr/>
        <a:lstStyle/>
        <a:p>
          <a:endParaRPr lang="en-US"/>
        </a:p>
      </dgm:t>
    </dgm:pt>
    <dgm:pt modelId="{502F4B77-3B71-4CA8-89F9-A532ABEE1204}" type="pres">
      <dgm:prSet presAssocID="{A0CC1BCF-5421-4791-BFDB-1D0119761427}" presName="linear" presStyleCnt="0">
        <dgm:presLayoutVars>
          <dgm:animLvl val="lvl"/>
          <dgm:resizeHandles val="exact"/>
        </dgm:presLayoutVars>
      </dgm:prSet>
      <dgm:spPr/>
    </dgm:pt>
    <dgm:pt modelId="{A4C7937A-618E-439E-8A68-8C9D1376FCF4}" type="pres">
      <dgm:prSet presAssocID="{59B9498A-6E2A-4C2C-9EF5-CF3099205308}" presName="parentText" presStyleLbl="node1" presStyleIdx="0" presStyleCnt="3">
        <dgm:presLayoutVars>
          <dgm:chMax val="0"/>
          <dgm:bulletEnabled val="1"/>
        </dgm:presLayoutVars>
      </dgm:prSet>
      <dgm:spPr/>
    </dgm:pt>
    <dgm:pt modelId="{619D2254-B595-4E69-8FEB-7F67461B6E23}" type="pres">
      <dgm:prSet presAssocID="{DDB1601E-90E0-4DE6-91CE-78DF831A7605}" presName="spacer" presStyleCnt="0"/>
      <dgm:spPr/>
    </dgm:pt>
    <dgm:pt modelId="{A9AEADD2-2D5C-46D3-939C-DCA713A9D4D1}" type="pres">
      <dgm:prSet presAssocID="{E6432E7D-32E7-4B3C-86CE-9ACB181C325B}" presName="parentText" presStyleLbl="node1" presStyleIdx="1" presStyleCnt="3">
        <dgm:presLayoutVars>
          <dgm:chMax val="0"/>
          <dgm:bulletEnabled val="1"/>
        </dgm:presLayoutVars>
      </dgm:prSet>
      <dgm:spPr/>
    </dgm:pt>
    <dgm:pt modelId="{76AAECF3-2BCC-49C7-9D0F-444DEE23415F}" type="pres">
      <dgm:prSet presAssocID="{1A01EA01-7A58-41D0-A6BB-6ADEAB3CF5D3}" presName="spacer" presStyleCnt="0"/>
      <dgm:spPr/>
    </dgm:pt>
    <dgm:pt modelId="{94611077-6F51-44B2-8BBF-DCACDCB6E469}" type="pres">
      <dgm:prSet presAssocID="{A1B06151-9B59-4B1E-8712-B300DA90AC5C}" presName="parentText" presStyleLbl="node1" presStyleIdx="2" presStyleCnt="3">
        <dgm:presLayoutVars>
          <dgm:chMax val="0"/>
          <dgm:bulletEnabled val="1"/>
        </dgm:presLayoutVars>
      </dgm:prSet>
      <dgm:spPr/>
    </dgm:pt>
  </dgm:ptLst>
  <dgm:cxnLst>
    <dgm:cxn modelId="{1E025605-A219-4EFA-90A9-B37961569FF7}" type="presOf" srcId="{A1B06151-9B59-4B1E-8712-B300DA90AC5C}" destId="{94611077-6F51-44B2-8BBF-DCACDCB6E469}" srcOrd="0" destOrd="0" presId="urn:microsoft.com/office/officeart/2005/8/layout/vList2"/>
    <dgm:cxn modelId="{D367870D-5F55-4777-BF85-78957FFE74DD}" type="presOf" srcId="{E6432E7D-32E7-4B3C-86CE-9ACB181C325B}" destId="{A9AEADD2-2D5C-46D3-939C-DCA713A9D4D1}" srcOrd="0" destOrd="0" presId="urn:microsoft.com/office/officeart/2005/8/layout/vList2"/>
    <dgm:cxn modelId="{37D3795D-318B-42FE-93E7-10496D3EE1B2}" type="presOf" srcId="{A0CC1BCF-5421-4791-BFDB-1D0119761427}" destId="{502F4B77-3B71-4CA8-89F9-A532ABEE1204}" srcOrd="0" destOrd="0" presId="urn:microsoft.com/office/officeart/2005/8/layout/vList2"/>
    <dgm:cxn modelId="{6D49D15A-169C-4420-93BA-E0BF99588715}" srcId="{A0CC1BCF-5421-4791-BFDB-1D0119761427}" destId="{A1B06151-9B59-4B1E-8712-B300DA90AC5C}" srcOrd="2" destOrd="0" parTransId="{C909DCB4-A8EA-4299-A063-18A8456F227E}" sibTransId="{36DED276-29F1-4E96-8DCA-C3EAA2B948E8}"/>
    <dgm:cxn modelId="{EAC99788-3D43-41FC-9D10-DF606B066978}" srcId="{A0CC1BCF-5421-4791-BFDB-1D0119761427}" destId="{59B9498A-6E2A-4C2C-9EF5-CF3099205308}" srcOrd="0" destOrd="0" parTransId="{BBFD3030-50B7-4215-8A31-2D4C6791896D}" sibTransId="{DDB1601E-90E0-4DE6-91CE-78DF831A7605}"/>
    <dgm:cxn modelId="{551AEDA6-FA09-406B-933E-5ADCBED5CCD4}" srcId="{A0CC1BCF-5421-4791-BFDB-1D0119761427}" destId="{E6432E7D-32E7-4B3C-86CE-9ACB181C325B}" srcOrd="1" destOrd="0" parTransId="{D6AAC6BD-86FE-4A82-B880-B1514765051F}" sibTransId="{1A01EA01-7A58-41D0-A6BB-6ADEAB3CF5D3}"/>
    <dgm:cxn modelId="{12BBB5BF-32F1-4417-B61F-06F7B44EA78E}" type="presOf" srcId="{59B9498A-6E2A-4C2C-9EF5-CF3099205308}" destId="{A4C7937A-618E-439E-8A68-8C9D1376FCF4}" srcOrd="0" destOrd="0" presId="urn:microsoft.com/office/officeart/2005/8/layout/vList2"/>
    <dgm:cxn modelId="{9318E7C6-48A9-4EB2-9934-1B66ADEB6144}" type="presParOf" srcId="{502F4B77-3B71-4CA8-89F9-A532ABEE1204}" destId="{A4C7937A-618E-439E-8A68-8C9D1376FCF4}" srcOrd="0" destOrd="0" presId="urn:microsoft.com/office/officeart/2005/8/layout/vList2"/>
    <dgm:cxn modelId="{9E2D8FFF-57E0-4A13-BC81-9891229A1E13}" type="presParOf" srcId="{502F4B77-3B71-4CA8-89F9-A532ABEE1204}" destId="{619D2254-B595-4E69-8FEB-7F67461B6E23}" srcOrd="1" destOrd="0" presId="urn:microsoft.com/office/officeart/2005/8/layout/vList2"/>
    <dgm:cxn modelId="{51F5B988-FE13-4716-8FBF-F06D583659E6}" type="presParOf" srcId="{502F4B77-3B71-4CA8-89F9-A532ABEE1204}" destId="{A9AEADD2-2D5C-46D3-939C-DCA713A9D4D1}" srcOrd="2" destOrd="0" presId="urn:microsoft.com/office/officeart/2005/8/layout/vList2"/>
    <dgm:cxn modelId="{1FE20223-65A7-414A-8A59-203B0087DEA9}" type="presParOf" srcId="{502F4B77-3B71-4CA8-89F9-A532ABEE1204}" destId="{76AAECF3-2BCC-49C7-9D0F-444DEE23415F}" srcOrd="3" destOrd="0" presId="urn:microsoft.com/office/officeart/2005/8/layout/vList2"/>
    <dgm:cxn modelId="{A4F6614F-3F55-42C0-997C-B9AF76262541}" type="presParOf" srcId="{502F4B77-3B71-4CA8-89F9-A532ABEE1204}" destId="{94611077-6F51-44B2-8BBF-DCACDCB6E469}"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0AA96F-C1BF-40F3-A9C1-A573B1DA16C1}" type="doc">
      <dgm:prSet loTypeId="urn:microsoft.com/office/officeart/2016/7/layout/LinearArrowProcessNumbered" loCatId="process" qsTypeId="urn:microsoft.com/office/officeart/2005/8/quickstyle/simple4" qsCatId="simple" csTypeId="urn:microsoft.com/office/officeart/2005/8/colors/accent6_2" csCatId="accent6"/>
      <dgm:spPr/>
      <dgm:t>
        <a:bodyPr/>
        <a:lstStyle/>
        <a:p>
          <a:endParaRPr lang="en-US"/>
        </a:p>
      </dgm:t>
    </dgm:pt>
    <dgm:pt modelId="{F0B32618-74AB-4960-9D3F-5919556E9905}">
      <dgm:prSet/>
      <dgm:spPr/>
      <dgm:t>
        <a:bodyPr/>
        <a:lstStyle/>
        <a:p>
          <a:r>
            <a:rPr lang="en-GB"/>
            <a:t>In most instances, the children are maltreated and therefore they find it hard to tell their experiences and may become overwhelmed by the experiences and this will result in them having bad thoughts and behaviour (Sameroff, 1998).</a:t>
          </a:r>
          <a:r>
            <a:rPr lang="en-US"/>
            <a:t> </a:t>
          </a:r>
        </a:p>
      </dgm:t>
    </dgm:pt>
    <dgm:pt modelId="{87CF59B9-4252-47BB-B2F7-AE0B2D04B255}" type="parTrans" cxnId="{0EBA53C9-B02F-44C3-AA88-017AD6AF9C48}">
      <dgm:prSet/>
      <dgm:spPr/>
      <dgm:t>
        <a:bodyPr/>
        <a:lstStyle/>
        <a:p>
          <a:endParaRPr lang="en-US"/>
        </a:p>
      </dgm:t>
    </dgm:pt>
    <dgm:pt modelId="{AE02584A-5EA5-454C-A6B2-7A019500480D}" type="sibTrans" cxnId="{0EBA53C9-B02F-44C3-AA88-017AD6AF9C48}">
      <dgm:prSet phldrT="1" phldr="0"/>
      <dgm:spPr/>
      <dgm:t>
        <a:bodyPr/>
        <a:lstStyle/>
        <a:p>
          <a:r>
            <a:rPr lang="en-US"/>
            <a:t>1</a:t>
          </a:r>
        </a:p>
      </dgm:t>
    </dgm:pt>
    <dgm:pt modelId="{36390CE5-5E36-4EF9-BCF2-9E224878BC64}">
      <dgm:prSet/>
      <dgm:spPr/>
      <dgm:t>
        <a:bodyPr/>
        <a:lstStyle/>
        <a:p>
          <a:r>
            <a:rPr lang="en-GB"/>
            <a:t>The best way to intervene this is through the use of activity based therapies such as storytelling and arts to assist them with their expression of thoughts and feelings about life.</a:t>
          </a:r>
          <a:r>
            <a:rPr lang="en-US"/>
            <a:t> </a:t>
          </a:r>
        </a:p>
      </dgm:t>
    </dgm:pt>
    <dgm:pt modelId="{D7C0433D-3CD4-4407-8696-05EA1C5CDCED}" type="parTrans" cxnId="{E060DAD7-1EAE-4F5B-8207-BDEC88464510}">
      <dgm:prSet/>
      <dgm:spPr/>
      <dgm:t>
        <a:bodyPr/>
        <a:lstStyle/>
        <a:p>
          <a:endParaRPr lang="en-US"/>
        </a:p>
      </dgm:t>
    </dgm:pt>
    <dgm:pt modelId="{4F11A287-BD77-400A-A5E9-CB48083DC2D7}" type="sibTrans" cxnId="{E060DAD7-1EAE-4F5B-8207-BDEC88464510}">
      <dgm:prSet phldrT="2" phldr="0"/>
      <dgm:spPr/>
      <dgm:t>
        <a:bodyPr/>
        <a:lstStyle/>
        <a:p>
          <a:r>
            <a:rPr lang="en-US"/>
            <a:t>2</a:t>
          </a:r>
        </a:p>
      </dgm:t>
    </dgm:pt>
    <dgm:pt modelId="{379E66CC-57B2-49D6-8E68-72F86865DC9B}">
      <dgm:prSet/>
      <dgm:spPr/>
      <dgm:t>
        <a:bodyPr/>
        <a:lstStyle/>
        <a:p>
          <a:r>
            <a:rPr lang="en-GB"/>
            <a:t>This process can help the young children with mediums of therapeutic communication and cognitive processes whereby the other verbal forms may be a challenge. This will help the young children at latency period to communicate what has happened to them and are unwilling to talk about them (Sameroff, 1998).</a:t>
          </a:r>
          <a:r>
            <a:rPr lang="en-US"/>
            <a:t> </a:t>
          </a:r>
        </a:p>
      </dgm:t>
    </dgm:pt>
    <dgm:pt modelId="{3FF94E93-0D8A-4DDB-880E-0BE1F62F5D53}" type="parTrans" cxnId="{4C373D5D-34E7-42B6-A134-D33D6ED580A0}">
      <dgm:prSet/>
      <dgm:spPr/>
      <dgm:t>
        <a:bodyPr/>
        <a:lstStyle/>
        <a:p>
          <a:endParaRPr lang="en-US"/>
        </a:p>
      </dgm:t>
    </dgm:pt>
    <dgm:pt modelId="{B21F04B0-C73F-4186-90A9-06A955E1DDF6}" type="sibTrans" cxnId="{4C373D5D-34E7-42B6-A134-D33D6ED580A0}">
      <dgm:prSet phldrT="3" phldr="0"/>
      <dgm:spPr/>
      <dgm:t>
        <a:bodyPr/>
        <a:lstStyle/>
        <a:p>
          <a:r>
            <a:rPr lang="en-US"/>
            <a:t>3</a:t>
          </a:r>
        </a:p>
      </dgm:t>
    </dgm:pt>
    <dgm:pt modelId="{A08FDE15-6C12-4C06-A13C-7321CF485C9F}">
      <dgm:prSet/>
      <dgm:spPr/>
      <dgm:t>
        <a:bodyPr/>
        <a:lstStyle/>
        <a:p>
          <a:r>
            <a:rPr lang="en-GB"/>
            <a:t>This strategy would work out in this case study because the children will have to communicate their experiences and at the end, they will have support to overcome their challenges. </a:t>
          </a:r>
          <a:endParaRPr lang="en-US"/>
        </a:p>
      </dgm:t>
    </dgm:pt>
    <dgm:pt modelId="{C2268AC8-9B7F-4389-86F7-BEB245860883}" type="parTrans" cxnId="{9843CCD7-2B3C-46A1-829E-FE9450606BC8}">
      <dgm:prSet/>
      <dgm:spPr/>
      <dgm:t>
        <a:bodyPr/>
        <a:lstStyle/>
        <a:p>
          <a:endParaRPr lang="en-US"/>
        </a:p>
      </dgm:t>
    </dgm:pt>
    <dgm:pt modelId="{416BFF01-F93E-4D7A-9951-FFDF13B79F8A}" type="sibTrans" cxnId="{9843CCD7-2B3C-46A1-829E-FE9450606BC8}">
      <dgm:prSet phldrT="4" phldr="0"/>
      <dgm:spPr/>
      <dgm:t>
        <a:bodyPr/>
        <a:lstStyle/>
        <a:p>
          <a:r>
            <a:rPr lang="en-US"/>
            <a:t>4</a:t>
          </a:r>
        </a:p>
      </dgm:t>
    </dgm:pt>
    <dgm:pt modelId="{F430A012-69F8-47F5-AD78-99B1EA2E36D8}" type="pres">
      <dgm:prSet presAssocID="{130AA96F-C1BF-40F3-A9C1-A573B1DA16C1}" presName="linearFlow" presStyleCnt="0">
        <dgm:presLayoutVars>
          <dgm:dir/>
          <dgm:animLvl val="lvl"/>
          <dgm:resizeHandles val="exact"/>
        </dgm:presLayoutVars>
      </dgm:prSet>
      <dgm:spPr/>
    </dgm:pt>
    <dgm:pt modelId="{43249224-66AE-4ED3-9C59-8B4FB4AFA88F}" type="pres">
      <dgm:prSet presAssocID="{F0B32618-74AB-4960-9D3F-5919556E9905}" presName="compositeNode" presStyleCnt="0"/>
      <dgm:spPr/>
    </dgm:pt>
    <dgm:pt modelId="{0691B28B-54C8-4B8E-ABC1-4C20825DB3FD}" type="pres">
      <dgm:prSet presAssocID="{F0B32618-74AB-4960-9D3F-5919556E9905}" presName="parTx" presStyleLbl="node1" presStyleIdx="0" presStyleCnt="0">
        <dgm:presLayoutVars>
          <dgm:chMax val="0"/>
          <dgm:chPref val="0"/>
          <dgm:bulletEnabled val="1"/>
        </dgm:presLayoutVars>
      </dgm:prSet>
      <dgm:spPr/>
    </dgm:pt>
    <dgm:pt modelId="{5902AFE8-D194-4E35-8DF9-A85C1ACCE828}" type="pres">
      <dgm:prSet presAssocID="{F0B32618-74AB-4960-9D3F-5919556E9905}" presName="parSh" presStyleCnt="0"/>
      <dgm:spPr/>
    </dgm:pt>
    <dgm:pt modelId="{EFB57A34-F361-45AA-BACA-D46817887760}" type="pres">
      <dgm:prSet presAssocID="{F0B32618-74AB-4960-9D3F-5919556E9905}" presName="lineNode" presStyleLbl="alignAccFollowNode1" presStyleIdx="0" presStyleCnt="12"/>
      <dgm:spPr/>
    </dgm:pt>
    <dgm:pt modelId="{79E2C32A-259A-4800-B600-884446296BC0}" type="pres">
      <dgm:prSet presAssocID="{F0B32618-74AB-4960-9D3F-5919556E9905}" presName="lineArrowNode" presStyleLbl="alignAccFollowNode1" presStyleIdx="1" presStyleCnt="12"/>
      <dgm:spPr/>
    </dgm:pt>
    <dgm:pt modelId="{05B891EE-E54D-4689-A38B-218E88B6F3CB}" type="pres">
      <dgm:prSet presAssocID="{AE02584A-5EA5-454C-A6B2-7A019500480D}" presName="sibTransNodeCircle" presStyleLbl="alignNode1" presStyleIdx="0" presStyleCnt="4">
        <dgm:presLayoutVars>
          <dgm:chMax val="0"/>
          <dgm:bulletEnabled/>
        </dgm:presLayoutVars>
      </dgm:prSet>
      <dgm:spPr/>
    </dgm:pt>
    <dgm:pt modelId="{608A7B5E-D04F-40B9-956F-5C25C72140AB}" type="pres">
      <dgm:prSet presAssocID="{AE02584A-5EA5-454C-A6B2-7A019500480D}" presName="spacerBetweenCircleAndCallout" presStyleCnt="0">
        <dgm:presLayoutVars/>
      </dgm:prSet>
      <dgm:spPr/>
    </dgm:pt>
    <dgm:pt modelId="{B5EB054E-29FF-440F-B3D8-B05686482B47}" type="pres">
      <dgm:prSet presAssocID="{F0B32618-74AB-4960-9D3F-5919556E9905}" presName="nodeText" presStyleLbl="alignAccFollowNode1" presStyleIdx="2" presStyleCnt="12">
        <dgm:presLayoutVars>
          <dgm:bulletEnabled val="1"/>
        </dgm:presLayoutVars>
      </dgm:prSet>
      <dgm:spPr/>
    </dgm:pt>
    <dgm:pt modelId="{A5504D14-907A-4651-A12F-82FD77C1FFC5}" type="pres">
      <dgm:prSet presAssocID="{AE02584A-5EA5-454C-A6B2-7A019500480D}" presName="sibTransComposite" presStyleCnt="0"/>
      <dgm:spPr/>
    </dgm:pt>
    <dgm:pt modelId="{3BB3E3BE-4079-4CD1-BAAB-D4458D4D3332}" type="pres">
      <dgm:prSet presAssocID="{36390CE5-5E36-4EF9-BCF2-9E224878BC64}" presName="compositeNode" presStyleCnt="0"/>
      <dgm:spPr/>
    </dgm:pt>
    <dgm:pt modelId="{D56D2E7C-B565-4DE6-80D0-8F16C7F0E6BB}" type="pres">
      <dgm:prSet presAssocID="{36390CE5-5E36-4EF9-BCF2-9E224878BC64}" presName="parTx" presStyleLbl="node1" presStyleIdx="0" presStyleCnt="0">
        <dgm:presLayoutVars>
          <dgm:chMax val="0"/>
          <dgm:chPref val="0"/>
          <dgm:bulletEnabled val="1"/>
        </dgm:presLayoutVars>
      </dgm:prSet>
      <dgm:spPr/>
    </dgm:pt>
    <dgm:pt modelId="{9C365F6C-A9AA-4B7D-9AFC-7BAFB342609A}" type="pres">
      <dgm:prSet presAssocID="{36390CE5-5E36-4EF9-BCF2-9E224878BC64}" presName="parSh" presStyleCnt="0"/>
      <dgm:spPr/>
    </dgm:pt>
    <dgm:pt modelId="{24749F3C-9E37-4B52-90F1-77E939E82410}" type="pres">
      <dgm:prSet presAssocID="{36390CE5-5E36-4EF9-BCF2-9E224878BC64}" presName="lineNode" presStyleLbl="alignAccFollowNode1" presStyleIdx="3" presStyleCnt="12"/>
      <dgm:spPr/>
    </dgm:pt>
    <dgm:pt modelId="{351EF447-C6CD-48AC-8372-B5D781F98CF8}" type="pres">
      <dgm:prSet presAssocID="{36390CE5-5E36-4EF9-BCF2-9E224878BC64}" presName="lineArrowNode" presStyleLbl="alignAccFollowNode1" presStyleIdx="4" presStyleCnt="12"/>
      <dgm:spPr/>
    </dgm:pt>
    <dgm:pt modelId="{6B0F5B98-B2C3-4371-86DD-691E76DDA43A}" type="pres">
      <dgm:prSet presAssocID="{4F11A287-BD77-400A-A5E9-CB48083DC2D7}" presName="sibTransNodeCircle" presStyleLbl="alignNode1" presStyleIdx="1" presStyleCnt="4">
        <dgm:presLayoutVars>
          <dgm:chMax val="0"/>
          <dgm:bulletEnabled/>
        </dgm:presLayoutVars>
      </dgm:prSet>
      <dgm:spPr/>
    </dgm:pt>
    <dgm:pt modelId="{2F1C452F-B823-4085-A634-57A2E8D344F6}" type="pres">
      <dgm:prSet presAssocID="{4F11A287-BD77-400A-A5E9-CB48083DC2D7}" presName="spacerBetweenCircleAndCallout" presStyleCnt="0">
        <dgm:presLayoutVars/>
      </dgm:prSet>
      <dgm:spPr/>
    </dgm:pt>
    <dgm:pt modelId="{F29E3A08-463D-425E-AC74-B26E9913A7E2}" type="pres">
      <dgm:prSet presAssocID="{36390CE5-5E36-4EF9-BCF2-9E224878BC64}" presName="nodeText" presStyleLbl="alignAccFollowNode1" presStyleIdx="5" presStyleCnt="12">
        <dgm:presLayoutVars>
          <dgm:bulletEnabled val="1"/>
        </dgm:presLayoutVars>
      </dgm:prSet>
      <dgm:spPr/>
    </dgm:pt>
    <dgm:pt modelId="{197195E7-6497-4B48-B633-1A50E8A07ED1}" type="pres">
      <dgm:prSet presAssocID="{4F11A287-BD77-400A-A5E9-CB48083DC2D7}" presName="sibTransComposite" presStyleCnt="0"/>
      <dgm:spPr/>
    </dgm:pt>
    <dgm:pt modelId="{4F884BDA-244A-49EC-840A-F36B565F909A}" type="pres">
      <dgm:prSet presAssocID="{379E66CC-57B2-49D6-8E68-72F86865DC9B}" presName="compositeNode" presStyleCnt="0"/>
      <dgm:spPr/>
    </dgm:pt>
    <dgm:pt modelId="{CE5DFD5D-F6F8-41B5-8DF7-21D2E44BC222}" type="pres">
      <dgm:prSet presAssocID="{379E66CC-57B2-49D6-8E68-72F86865DC9B}" presName="parTx" presStyleLbl="node1" presStyleIdx="0" presStyleCnt="0">
        <dgm:presLayoutVars>
          <dgm:chMax val="0"/>
          <dgm:chPref val="0"/>
          <dgm:bulletEnabled val="1"/>
        </dgm:presLayoutVars>
      </dgm:prSet>
      <dgm:spPr/>
    </dgm:pt>
    <dgm:pt modelId="{F1EC6B29-74B2-4187-8168-495B0B6E0A75}" type="pres">
      <dgm:prSet presAssocID="{379E66CC-57B2-49D6-8E68-72F86865DC9B}" presName="parSh" presStyleCnt="0"/>
      <dgm:spPr/>
    </dgm:pt>
    <dgm:pt modelId="{921E19D7-0C50-447E-9E8F-CD775459C31E}" type="pres">
      <dgm:prSet presAssocID="{379E66CC-57B2-49D6-8E68-72F86865DC9B}" presName="lineNode" presStyleLbl="alignAccFollowNode1" presStyleIdx="6" presStyleCnt="12"/>
      <dgm:spPr/>
    </dgm:pt>
    <dgm:pt modelId="{5AC5E89D-6996-42A6-BC03-E918BD476196}" type="pres">
      <dgm:prSet presAssocID="{379E66CC-57B2-49D6-8E68-72F86865DC9B}" presName="lineArrowNode" presStyleLbl="alignAccFollowNode1" presStyleIdx="7" presStyleCnt="12"/>
      <dgm:spPr/>
    </dgm:pt>
    <dgm:pt modelId="{2B981A51-B74A-4C4C-A5CE-FDA5671AEEBF}" type="pres">
      <dgm:prSet presAssocID="{B21F04B0-C73F-4186-90A9-06A955E1DDF6}" presName="sibTransNodeCircle" presStyleLbl="alignNode1" presStyleIdx="2" presStyleCnt="4">
        <dgm:presLayoutVars>
          <dgm:chMax val="0"/>
          <dgm:bulletEnabled/>
        </dgm:presLayoutVars>
      </dgm:prSet>
      <dgm:spPr/>
    </dgm:pt>
    <dgm:pt modelId="{9F581F23-80D1-4B25-A1A6-7BBB72EFE037}" type="pres">
      <dgm:prSet presAssocID="{B21F04B0-C73F-4186-90A9-06A955E1DDF6}" presName="spacerBetweenCircleAndCallout" presStyleCnt="0">
        <dgm:presLayoutVars/>
      </dgm:prSet>
      <dgm:spPr/>
    </dgm:pt>
    <dgm:pt modelId="{824BA9BF-8865-4AB4-A933-F0AC99A3BA9C}" type="pres">
      <dgm:prSet presAssocID="{379E66CC-57B2-49D6-8E68-72F86865DC9B}" presName="nodeText" presStyleLbl="alignAccFollowNode1" presStyleIdx="8" presStyleCnt="12">
        <dgm:presLayoutVars>
          <dgm:bulletEnabled val="1"/>
        </dgm:presLayoutVars>
      </dgm:prSet>
      <dgm:spPr/>
    </dgm:pt>
    <dgm:pt modelId="{99D02086-AFC3-4D60-93B4-7D9C5D184CA9}" type="pres">
      <dgm:prSet presAssocID="{B21F04B0-C73F-4186-90A9-06A955E1DDF6}" presName="sibTransComposite" presStyleCnt="0"/>
      <dgm:spPr/>
    </dgm:pt>
    <dgm:pt modelId="{ADBC6CE1-EE50-4A0D-93EB-086169EFD7AA}" type="pres">
      <dgm:prSet presAssocID="{A08FDE15-6C12-4C06-A13C-7321CF485C9F}" presName="compositeNode" presStyleCnt="0"/>
      <dgm:spPr/>
    </dgm:pt>
    <dgm:pt modelId="{0A7AA818-44A9-49E3-B08B-5B99C05F0A2D}" type="pres">
      <dgm:prSet presAssocID="{A08FDE15-6C12-4C06-A13C-7321CF485C9F}" presName="parTx" presStyleLbl="node1" presStyleIdx="0" presStyleCnt="0">
        <dgm:presLayoutVars>
          <dgm:chMax val="0"/>
          <dgm:chPref val="0"/>
          <dgm:bulletEnabled val="1"/>
        </dgm:presLayoutVars>
      </dgm:prSet>
      <dgm:spPr/>
    </dgm:pt>
    <dgm:pt modelId="{3F15C765-D902-44EF-A91F-D715A943B4C2}" type="pres">
      <dgm:prSet presAssocID="{A08FDE15-6C12-4C06-A13C-7321CF485C9F}" presName="parSh" presStyleCnt="0"/>
      <dgm:spPr/>
    </dgm:pt>
    <dgm:pt modelId="{EAF34670-3F70-4CAD-AC65-861C38F2D78A}" type="pres">
      <dgm:prSet presAssocID="{A08FDE15-6C12-4C06-A13C-7321CF485C9F}" presName="lineNode" presStyleLbl="alignAccFollowNode1" presStyleIdx="9" presStyleCnt="12"/>
      <dgm:spPr/>
    </dgm:pt>
    <dgm:pt modelId="{C7341CCB-B180-4450-8715-A8A4C49C8DE8}" type="pres">
      <dgm:prSet presAssocID="{A08FDE15-6C12-4C06-A13C-7321CF485C9F}" presName="lineArrowNode" presStyleLbl="alignAccFollowNode1" presStyleIdx="10" presStyleCnt="12"/>
      <dgm:spPr/>
    </dgm:pt>
    <dgm:pt modelId="{3F4EA612-7E7F-4B37-B232-74081A4111A8}" type="pres">
      <dgm:prSet presAssocID="{416BFF01-F93E-4D7A-9951-FFDF13B79F8A}" presName="sibTransNodeCircle" presStyleLbl="alignNode1" presStyleIdx="3" presStyleCnt="4">
        <dgm:presLayoutVars>
          <dgm:chMax val="0"/>
          <dgm:bulletEnabled/>
        </dgm:presLayoutVars>
      </dgm:prSet>
      <dgm:spPr/>
    </dgm:pt>
    <dgm:pt modelId="{2260EC44-AA0A-49E0-AF41-29914B73CC4F}" type="pres">
      <dgm:prSet presAssocID="{416BFF01-F93E-4D7A-9951-FFDF13B79F8A}" presName="spacerBetweenCircleAndCallout" presStyleCnt="0">
        <dgm:presLayoutVars/>
      </dgm:prSet>
      <dgm:spPr/>
    </dgm:pt>
    <dgm:pt modelId="{E9359E1E-7077-4B28-B6CF-340F075A8BED}" type="pres">
      <dgm:prSet presAssocID="{A08FDE15-6C12-4C06-A13C-7321CF485C9F}" presName="nodeText" presStyleLbl="alignAccFollowNode1" presStyleIdx="11" presStyleCnt="12">
        <dgm:presLayoutVars>
          <dgm:bulletEnabled val="1"/>
        </dgm:presLayoutVars>
      </dgm:prSet>
      <dgm:spPr/>
    </dgm:pt>
  </dgm:ptLst>
  <dgm:cxnLst>
    <dgm:cxn modelId="{611F7412-B48C-4FAD-8719-A62DF0BBCF44}" type="presOf" srcId="{B21F04B0-C73F-4186-90A9-06A955E1DDF6}" destId="{2B981A51-B74A-4C4C-A5CE-FDA5671AEEBF}" srcOrd="0" destOrd="0" presId="urn:microsoft.com/office/officeart/2016/7/layout/LinearArrowProcessNumbered"/>
    <dgm:cxn modelId="{A8C9101F-A4CD-4509-A106-E5EB24EEDD25}" type="presOf" srcId="{130AA96F-C1BF-40F3-A9C1-A573B1DA16C1}" destId="{F430A012-69F8-47F5-AD78-99B1EA2E36D8}" srcOrd="0" destOrd="0" presId="urn:microsoft.com/office/officeart/2016/7/layout/LinearArrowProcessNumbered"/>
    <dgm:cxn modelId="{1B8FFB3A-36F8-4942-8350-C2064091481B}" type="presOf" srcId="{4F11A287-BD77-400A-A5E9-CB48083DC2D7}" destId="{6B0F5B98-B2C3-4371-86DD-691E76DDA43A}" srcOrd="0" destOrd="0" presId="urn:microsoft.com/office/officeart/2016/7/layout/LinearArrowProcessNumbered"/>
    <dgm:cxn modelId="{4C373D5D-34E7-42B6-A134-D33D6ED580A0}" srcId="{130AA96F-C1BF-40F3-A9C1-A573B1DA16C1}" destId="{379E66CC-57B2-49D6-8E68-72F86865DC9B}" srcOrd="2" destOrd="0" parTransId="{3FF94E93-0D8A-4DDB-880E-0BE1F62F5D53}" sibTransId="{B21F04B0-C73F-4186-90A9-06A955E1DDF6}"/>
    <dgm:cxn modelId="{03B99272-0596-4350-B055-EB1C6BBE201C}" type="presOf" srcId="{F0B32618-74AB-4960-9D3F-5919556E9905}" destId="{B5EB054E-29FF-440F-B3D8-B05686482B47}" srcOrd="0" destOrd="0" presId="urn:microsoft.com/office/officeart/2016/7/layout/LinearArrowProcessNumbered"/>
    <dgm:cxn modelId="{9A2A3D8F-99DC-4D1C-BF8D-3913A70FBA3A}" type="presOf" srcId="{AE02584A-5EA5-454C-A6B2-7A019500480D}" destId="{05B891EE-E54D-4689-A38B-218E88B6F3CB}" srcOrd="0" destOrd="0" presId="urn:microsoft.com/office/officeart/2016/7/layout/LinearArrowProcessNumbered"/>
    <dgm:cxn modelId="{48BCE6A6-31F5-4E31-B2EF-199737BECB59}" type="presOf" srcId="{379E66CC-57B2-49D6-8E68-72F86865DC9B}" destId="{824BA9BF-8865-4AB4-A933-F0AC99A3BA9C}" srcOrd="0" destOrd="0" presId="urn:microsoft.com/office/officeart/2016/7/layout/LinearArrowProcessNumbered"/>
    <dgm:cxn modelId="{6A69CBAD-A949-4B00-AEAC-CDEF011CB11A}" type="presOf" srcId="{416BFF01-F93E-4D7A-9951-FFDF13B79F8A}" destId="{3F4EA612-7E7F-4B37-B232-74081A4111A8}" srcOrd="0" destOrd="0" presId="urn:microsoft.com/office/officeart/2016/7/layout/LinearArrowProcessNumbered"/>
    <dgm:cxn modelId="{0EBA53C9-B02F-44C3-AA88-017AD6AF9C48}" srcId="{130AA96F-C1BF-40F3-A9C1-A573B1DA16C1}" destId="{F0B32618-74AB-4960-9D3F-5919556E9905}" srcOrd="0" destOrd="0" parTransId="{87CF59B9-4252-47BB-B2F7-AE0B2D04B255}" sibTransId="{AE02584A-5EA5-454C-A6B2-7A019500480D}"/>
    <dgm:cxn modelId="{9843CCD7-2B3C-46A1-829E-FE9450606BC8}" srcId="{130AA96F-C1BF-40F3-A9C1-A573B1DA16C1}" destId="{A08FDE15-6C12-4C06-A13C-7321CF485C9F}" srcOrd="3" destOrd="0" parTransId="{C2268AC8-9B7F-4389-86F7-BEB245860883}" sibTransId="{416BFF01-F93E-4D7A-9951-FFDF13B79F8A}"/>
    <dgm:cxn modelId="{E060DAD7-1EAE-4F5B-8207-BDEC88464510}" srcId="{130AA96F-C1BF-40F3-A9C1-A573B1DA16C1}" destId="{36390CE5-5E36-4EF9-BCF2-9E224878BC64}" srcOrd="1" destOrd="0" parTransId="{D7C0433D-3CD4-4407-8696-05EA1C5CDCED}" sibTransId="{4F11A287-BD77-400A-A5E9-CB48083DC2D7}"/>
    <dgm:cxn modelId="{59DAFCF4-F397-497C-B18D-2480FFFF99E3}" type="presOf" srcId="{36390CE5-5E36-4EF9-BCF2-9E224878BC64}" destId="{F29E3A08-463D-425E-AC74-B26E9913A7E2}" srcOrd="0" destOrd="0" presId="urn:microsoft.com/office/officeart/2016/7/layout/LinearArrowProcessNumbered"/>
    <dgm:cxn modelId="{BCE557FA-6219-4AB4-9358-DBB970BA0C3A}" type="presOf" srcId="{A08FDE15-6C12-4C06-A13C-7321CF485C9F}" destId="{E9359E1E-7077-4B28-B6CF-340F075A8BED}" srcOrd="0" destOrd="0" presId="urn:microsoft.com/office/officeart/2016/7/layout/LinearArrowProcessNumbered"/>
    <dgm:cxn modelId="{99A6AE5B-AAB6-48E9-9706-478E58A3DA76}" type="presParOf" srcId="{F430A012-69F8-47F5-AD78-99B1EA2E36D8}" destId="{43249224-66AE-4ED3-9C59-8B4FB4AFA88F}" srcOrd="0" destOrd="0" presId="urn:microsoft.com/office/officeart/2016/7/layout/LinearArrowProcessNumbered"/>
    <dgm:cxn modelId="{84E318D7-874C-49E7-9867-7128B3C0B879}" type="presParOf" srcId="{43249224-66AE-4ED3-9C59-8B4FB4AFA88F}" destId="{0691B28B-54C8-4B8E-ABC1-4C20825DB3FD}" srcOrd="0" destOrd="0" presId="urn:microsoft.com/office/officeart/2016/7/layout/LinearArrowProcessNumbered"/>
    <dgm:cxn modelId="{01536312-8177-4A77-A743-50D3C3574CC1}" type="presParOf" srcId="{43249224-66AE-4ED3-9C59-8B4FB4AFA88F}" destId="{5902AFE8-D194-4E35-8DF9-A85C1ACCE828}" srcOrd="1" destOrd="0" presId="urn:microsoft.com/office/officeart/2016/7/layout/LinearArrowProcessNumbered"/>
    <dgm:cxn modelId="{DF60487A-C736-4262-94E0-DDAC442BD272}" type="presParOf" srcId="{5902AFE8-D194-4E35-8DF9-A85C1ACCE828}" destId="{EFB57A34-F361-45AA-BACA-D46817887760}" srcOrd="0" destOrd="0" presId="urn:microsoft.com/office/officeart/2016/7/layout/LinearArrowProcessNumbered"/>
    <dgm:cxn modelId="{E5EC285D-4226-47A3-BAC4-221F46A1E522}" type="presParOf" srcId="{5902AFE8-D194-4E35-8DF9-A85C1ACCE828}" destId="{79E2C32A-259A-4800-B600-884446296BC0}" srcOrd="1" destOrd="0" presId="urn:microsoft.com/office/officeart/2016/7/layout/LinearArrowProcessNumbered"/>
    <dgm:cxn modelId="{7849AE4F-3C0A-4843-8CAA-7392CC8A62F7}" type="presParOf" srcId="{5902AFE8-D194-4E35-8DF9-A85C1ACCE828}" destId="{05B891EE-E54D-4689-A38B-218E88B6F3CB}" srcOrd="2" destOrd="0" presId="urn:microsoft.com/office/officeart/2016/7/layout/LinearArrowProcessNumbered"/>
    <dgm:cxn modelId="{D25F9E7E-C663-4FC3-B9B4-BAF965072418}" type="presParOf" srcId="{5902AFE8-D194-4E35-8DF9-A85C1ACCE828}" destId="{608A7B5E-D04F-40B9-956F-5C25C72140AB}" srcOrd="3" destOrd="0" presId="urn:microsoft.com/office/officeart/2016/7/layout/LinearArrowProcessNumbered"/>
    <dgm:cxn modelId="{CBD21A1A-F364-4DE8-915A-CB9367B4D743}" type="presParOf" srcId="{43249224-66AE-4ED3-9C59-8B4FB4AFA88F}" destId="{B5EB054E-29FF-440F-B3D8-B05686482B47}" srcOrd="2" destOrd="0" presId="urn:microsoft.com/office/officeart/2016/7/layout/LinearArrowProcessNumbered"/>
    <dgm:cxn modelId="{BC777922-CC87-4535-A44E-93A2A4A496F9}" type="presParOf" srcId="{F430A012-69F8-47F5-AD78-99B1EA2E36D8}" destId="{A5504D14-907A-4651-A12F-82FD77C1FFC5}" srcOrd="1" destOrd="0" presId="urn:microsoft.com/office/officeart/2016/7/layout/LinearArrowProcessNumbered"/>
    <dgm:cxn modelId="{69056FB8-6790-4344-92AE-63DE862BEB40}" type="presParOf" srcId="{F430A012-69F8-47F5-AD78-99B1EA2E36D8}" destId="{3BB3E3BE-4079-4CD1-BAAB-D4458D4D3332}" srcOrd="2" destOrd="0" presId="urn:microsoft.com/office/officeart/2016/7/layout/LinearArrowProcessNumbered"/>
    <dgm:cxn modelId="{6A3D6712-EC27-4352-9A67-C7585AC94943}" type="presParOf" srcId="{3BB3E3BE-4079-4CD1-BAAB-D4458D4D3332}" destId="{D56D2E7C-B565-4DE6-80D0-8F16C7F0E6BB}" srcOrd="0" destOrd="0" presId="urn:microsoft.com/office/officeart/2016/7/layout/LinearArrowProcessNumbered"/>
    <dgm:cxn modelId="{05A2AC42-3803-4F1B-8E05-6333E959F269}" type="presParOf" srcId="{3BB3E3BE-4079-4CD1-BAAB-D4458D4D3332}" destId="{9C365F6C-A9AA-4B7D-9AFC-7BAFB342609A}" srcOrd="1" destOrd="0" presId="urn:microsoft.com/office/officeart/2016/7/layout/LinearArrowProcessNumbered"/>
    <dgm:cxn modelId="{D19F39C8-459C-479B-AFD4-163968486B6F}" type="presParOf" srcId="{9C365F6C-A9AA-4B7D-9AFC-7BAFB342609A}" destId="{24749F3C-9E37-4B52-90F1-77E939E82410}" srcOrd="0" destOrd="0" presId="urn:microsoft.com/office/officeart/2016/7/layout/LinearArrowProcessNumbered"/>
    <dgm:cxn modelId="{2941FE5B-C907-4AAE-A2A5-E38AADC312AE}" type="presParOf" srcId="{9C365F6C-A9AA-4B7D-9AFC-7BAFB342609A}" destId="{351EF447-C6CD-48AC-8372-B5D781F98CF8}" srcOrd="1" destOrd="0" presId="urn:microsoft.com/office/officeart/2016/7/layout/LinearArrowProcessNumbered"/>
    <dgm:cxn modelId="{5ECC4CED-063E-4DC9-8DA5-65901254BEAB}" type="presParOf" srcId="{9C365F6C-A9AA-4B7D-9AFC-7BAFB342609A}" destId="{6B0F5B98-B2C3-4371-86DD-691E76DDA43A}" srcOrd="2" destOrd="0" presId="urn:microsoft.com/office/officeart/2016/7/layout/LinearArrowProcessNumbered"/>
    <dgm:cxn modelId="{7920EF03-1DF0-42B8-BBE1-35ED45DBA1E2}" type="presParOf" srcId="{9C365F6C-A9AA-4B7D-9AFC-7BAFB342609A}" destId="{2F1C452F-B823-4085-A634-57A2E8D344F6}" srcOrd="3" destOrd="0" presId="urn:microsoft.com/office/officeart/2016/7/layout/LinearArrowProcessNumbered"/>
    <dgm:cxn modelId="{6AC8C5A8-CFB0-43C3-BDE2-35C43C1B0055}" type="presParOf" srcId="{3BB3E3BE-4079-4CD1-BAAB-D4458D4D3332}" destId="{F29E3A08-463D-425E-AC74-B26E9913A7E2}" srcOrd="2" destOrd="0" presId="urn:microsoft.com/office/officeart/2016/7/layout/LinearArrowProcessNumbered"/>
    <dgm:cxn modelId="{A2977D58-F253-4B8B-AB72-9FCDEB224706}" type="presParOf" srcId="{F430A012-69F8-47F5-AD78-99B1EA2E36D8}" destId="{197195E7-6497-4B48-B633-1A50E8A07ED1}" srcOrd="3" destOrd="0" presId="urn:microsoft.com/office/officeart/2016/7/layout/LinearArrowProcessNumbered"/>
    <dgm:cxn modelId="{A3D7A659-DBDB-4BBE-931C-4BF2A0913FE4}" type="presParOf" srcId="{F430A012-69F8-47F5-AD78-99B1EA2E36D8}" destId="{4F884BDA-244A-49EC-840A-F36B565F909A}" srcOrd="4" destOrd="0" presId="urn:microsoft.com/office/officeart/2016/7/layout/LinearArrowProcessNumbered"/>
    <dgm:cxn modelId="{DC8753DF-60A0-48CE-9A8E-286ABCE22BB8}" type="presParOf" srcId="{4F884BDA-244A-49EC-840A-F36B565F909A}" destId="{CE5DFD5D-F6F8-41B5-8DF7-21D2E44BC222}" srcOrd="0" destOrd="0" presId="urn:microsoft.com/office/officeart/2016/7/layout/LinearArrowProcessNumbered"/>
    <dgm:cxn modelId="{C6EAB9B3-2E16-4DE3-B48D-E0DF1E8E761D}" type="presParOf" srcId="{4F884BDA-244A-49EC-840A-F36B565F909A}" destId="{F1EC6B29-74B2-4187-8168-495B0B6E0A75}" srcOrd="1" destOrd="0" presId="urn:microsoft.com/office/officeart/2016/7/layout/LinearArrowProcessNumbered"/>
    <dgm:cxn modelId="{5223F97A-59CB-4EB0-90C3-3DA4FB864C5B}" type="presParOf" srcId="{F1EC6B29-74B2-4187-8168-495B0B6E0A75}" destId="{921E19D7-0C50-447E-9E8F-CD775459C31E}" srcOrd="0" destOrd="0" presId="urn:microsoft.com/office/officeart/2016/7/layout/LinearArrowProcessNumbered"/>
    <dgm:cxn modelId="{09B5DF8A-A5A6-4A3D-8D85-4A98412E579C}" type="presParOf" srcId="{F1EC6B29-74B2-4187-8168-495B0B6E0A75}" destId="{5AC5E89D-6996-42A6-BC03-E918BD476196}" srcOrd="1" destOrd="0" presId="urn:microsoft.com/office/officeart/2016/7/layout/LinearArrowProcessNumbered"/>
    <dgm:cxn modelId="{9B4CD391-C187-4A31-BC83-28616B7ACAD1}" type="presParOf" srcId="{F1EC6B29-74B2-4187-8168-495B0B6E0A75}" destId="{2B981A51-B74A-4C4C-A5CE-FDA5671AEEBF}" srcOrd="2" destOrd="0" presId="urn:microsoft.com/office/officeart/2016/7/layout/LinearArrowProcessNumbered"/>
    <dgm:cxn modelId="{78FE2089-A16A-4296-A957-8D4CB40B2592}" type="presParOf" srcId="{F1EC6B29-74B2-4187-8168-495B0B6E0A75}" destId="{9F581F23-80D1-4B25-A1A6-7BBB72EFE037}" srcOrd="3" destOrd="0" presId="urn:microsoft.com/office/officeart/2016/7/layout/LinearArrowProcessNumbered"/>
    <dgm:cxn modelId="{2BC7BB3B-9BE3-45BF-B099-E71A699EC11D}" type="presParOf" srcId="{4F884BDA-244A-49EC-840A-F36B565F909A}" destId="{824BA9BF-8865-4AB4-A933-F0AC99A3BA9C}" srcOrd="2" destOrd="0" presId="urn:microsoft.com/office/officeart/2016/7/layout/LinearArrowProcessNumbered"/>
    <dgm:cxn modelId="{45436424-8210-4038-8324-CD41903F8B2C}" type="presParOf" srcId="{F430A012-69F8-47F5-AD78-99B1EA2E36D8}" destId="{99D02086-AFC3-4D60-93B4-7D9C5D184CA9}" srcOrd="5" destOrd="0" presId="urn:microsoft.com/office/officeart/2016/7/layout/LinearArrowProcessNumbered"/>
    <dgm:cxn modelId="{9943363C-9FF6-49BD-AA01-D38C3856DD76}" type="presParOf" srcId="{F430A012-69F8-47F5-AD78-99B1EA2E36D8}" destId="{ADBC6CE1-EE50-4A0D-93EB-086169EFD7AA}" srcOrd="6" destOrd="0" presId="urn:microsoft.com/office/officeart/2016/7/layout/LinearArrowProcessNumbered"/>
    <dgm:cxn modelId="{1DD1B4DD-5F51-444A-B74E-19795D5EE33D}" type="presParOf" srcId="{ADBC6CE1-EE50-4A0D-93EB-086169EFD7AA}" destId="{0A7AA818-44A9-49E3-B08B-5B99C05F0A2D}" srcOrd="0" destOrd="0" presId="urn:microsoft.com/office/officeart/2016/7/layout/LinearArrowProcessNumbered"/>
    <dgm:cxn modelId="{9417E1E7-7928-4E56-9C7B-D9FB351D6A4F}" type="presParOf" srcId="{ADBC6CE1-EE50-4A0D-93EB-086169EFD7AA}" destId="{3F15C765-D902-44EF-A91F-D715A943B4C2}" srcOrd="1" destOrd="0" presId="urn:microsoft.com/office/officeart/2016/7/layout/LinearArrowProcessNumbered"/>
    <dgm:cxn modelId="{C6CC9B0F-C2D5-4ED4-B5AC-42A0532CB63C}" type="presParOf" srcId="{3F15C765-D902-44EF-A91F-D715A943B4C2}" destId="{EAF34670-3F70-4CAD-AC65-861C38F2D78A}" srcOrd="0" destOrd="0" presId="urn:microsoft.com/office/officeart/2016/7/layout/LinearArrowProcessNumbered"/>
    <dgm:cxn modelId="{06749A66-0864-47B5-BFFB-D775B5C3B043}" type="presParOf" srcId="{3F15C765-D902-44EF-A91F-D715A943B4C2}" destId="{C7341CCB-B180-4450-8715-A8A4C49C8DE8}" srcOrd="1" destOrd="0" presId="urn:microsoft.com/office/officeart/2016/7/layout/LinearArrowProcessNumbered"/>
    <dgm:cxn modelId="{1DEB9C93-0178-4AE5-8C6F-C399545B17F6}" type="presParOf" srcId="{3F15C765-D902-44EF-A91F-D715A943B4C2}" destId="{3F4EA612-7E7F-4B37-B232-74081A4111A8}" srcOrd="2" destOrd="0" presId="urn:microsoft.com/office/officeart/2016/7/layout/LinearArrowProcessNumbered"/>
    <dgm:cxn modelId="{89F6BFFC-70D3-4175-8E8D-073CAA369CA8}" type="presParOf" srcId="{3F15C765-D902-44EF-A91F-D715A943B4C2}" destId="{2260EC44-AA0A-49E0-AF41-29914B73CC4F}" srcOrd="3" destOrd="0" presId="urn:microsoft.com/office/officeart/2016/7/layout/LinearArrowProcessNumbered"/>
    <dgm:cxn modelId="{16B20773-9882-4B9B-A51F-DC20BB4EFC9D}" type="presParOf" srcId="{ADBC6CE1-EE50-4A0D-93EB-086169EFD7AA}" destId="{E9359E1E-7077-4B28-B6CF-340F075A8BED}" srcOrd="2" destOrd="0" presId="urn:microsoft.com/office/officeart/2016/7/layout/LinearArrow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B5C1BA-EF4E-479B-9DEA-E2A0BCE48CF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4A89665-0772-48E6-BD1D-93CCE8E04F40}">
      <dgm:prSet/>
      <dgm:spPr/>
      <dgm:t>
        <a:bodyPr/>
        <a:lstStyle/>
        <a:p>
          <a:r>
            <a:rPr lang="en-GB"/>
            <a:t>The parents and guardians of various children should ensure that they follow all the directives put in place by UNCRC on the children rights and protections for a good development of children well-being.  Adhering to these recommendations will reduce the bad behaviours among the young children and this will result in good behaviours among the young children because all the parties will have to respect the rights of the children without any maltreatment and discrimination (United Nations, 1989). </a:t>
          </a:r>
          <a:endParaRPr lang="en-US"/>
        </a:p>
      </dgm:t>
    </dgm:pt>
    <dgm:pt modelId="{878EFBF8-09C7-485F-95C8-67DA80C9DDED}" type="parTrans" cxnId="{24D5954A-C77C-44EF-AD92-B88C9FA02E8D}">
      <dgm:prSet/>
      <dgm:spPr/>
      <dgm:t>
        <a:bodyPr/>
        <a:lstStyle/>
        <a:p>
          <a:endParaRPr lang="en-US"/>
        </a:p>
      </dgm:t>
    </dgm:pt>
    <dgm:pt modelId="{892DA894-B527-42CE-8E8C-76972802677A}" type="sibTrans" cxnId="{24D5954A-C77C-44EF-AD92-B88C9FA02E8D}">
      <dgm:prSet/>
      <dgm:spPr/>
      <dgm:t>
        <a:bodyPr/>
        <a:lstStyle/>
        <a:p>
          <a:endParaRPr lang="en-US"/>
        </a:p>
      </dgm:t>
    </dgm:pt>
    <dgm:pt modelId="{8DED290E-AAF9-47CC-A6FA-15008C1DD76F}">
      <dgm:prSet/>
      <dgm:spPr/>
      <dgm:t>
        <a:bodyPr/>
        <a:lstStyle/>
        <a:p>
          <a:r>
            <a:rPr lang="en-GB"/>
            <a:t>All the parents and the guardians should be educated on the social construction  childhood so that they understand that children  do not just grow naturally but it is the responsibility of each parent and guardian to develop good values and attitudes in the young children and that the children are dependent on the family as their social community and therefore the parents should be good role models (Gittens, 2004).  </a:t>
          </a:r>
          <a:endParaRPr lang="en-US"/>
        </a:p>
      </dgm:t>
    </dgm:pt>
    <dgm:pt modelId="{2C517F89-7F54-40EC-BD32-31FEC32E1156}" type="parTrans" cxnId="{7B06A918-90CE-4A65-9F6C-580D7B0DD6CC}">
      <dgm:prSet/>
      <dgm:spPr/>
      <dgm:t>
        <a:bodyPr/>
        <a:lstStyle/>
        <a:p>
          <a:endParaRPr lang="en-US"/>
        </a:p>
      </dgm:t>
    </dgm:pt>
    <dgm:pt modelId="{30B5C393-DD69-4BF2-8895-343072C5D687}" type="sibTrans" cxnId="{7B06A918-90CE-4A65-9F6C-580D7B0DD6CC}">
      <dgm:prSet/>
      <dgm:spPr/>
      <dgm:t>
        <a:bodyPr/>
        <a:lstStyle/>
        <a:p>
          <a:endParaRPr lang="en-US"/>
        </a:p>
      </dgm:t>
    </dgm:pt>
    <dgm:pt modelId="{2946A598-C2DD-4349-957A-B334C88CB9B3}">
      <dgm:prSet/>
      <dgm:spPr/>
      <dgm:t>
        <a:bodyPr/>
        <a:lstStyle/>
        <a:p>
          <a:r>
            <a:rPr lang="en-GB"/>
            <a:t>A child centred approach should be used by the parents so that the well-being and growth of the children can be positive. This means that children should be prioritized before making any decisions that may compromise the welfare of the young children. This will help in reducing the negative behaviours if the parents are responsible enough (Veeran, 2004). </a:t>
          </a:r>
          <a:endParaRPr lang="en-US"/>
        </a:p>
      </dgm:t>
    </dgm:pt>
    <dgm:pt modelId="{F81F504B-C2F9-4027-B667-1AD989BBDD41}" type="parTrans" cxnId="{0B0FA4D1-2631-4F19-A7B2-AA24B6202C6B}">
      <dgm:prSet/>
      <dgm:spPr/>
      <dgm:t>
        <a:bodyPr/>
        <a:lstStyle/>
        <a:p>
          <a:endParaRPr lang="en-US"/>
        </a:p>
      </dgm:t>
    </dgm:pt>
    <dgm:pt modelId="{2F7A45F0-AA11-443A-920A-75C0DB756191}" type="sibTrans" cxnId="{0B0FA4D1-2631-4F19-A7B2-AA24B6202C6B}">
      <dgm:prSet/>
      <dgm:spPr/>
      <dgm:t>
        <a:bodyPr/>
        <a:lstStyle/>
        <a:p>
          <a:endParaRPr lang="en-US"/>
        </a:p>
      </dgm:t>
    </dgm:pt>
    <dgm:pt modelId="{7201F63B-87F5-4162-A9CB-558720254AA7}" type="pres">
      <dgm:prSet presAssocID="{88B5C1BA-EF4E-479B-9DEA-E2A0BCE48CFE}" presName="linear" presStyleCnt="0">
        <dgm:presLayoutVars>
          <dgm:animLvl val="lvl"/>
          <dgm:resizeHandles val="exact"/>
        </dgm:presLayoutVars>
      </dgm:prSet>
      <dgm:spPr/>
    </dgm:pt>
    <dgm:pt modelId="{8DFEEC5E-C3BA-4923-B3E2-EC4CEE3325B7}" type="pres">
      <dgm:prSet presAssocID="{B4A89665-0772-48E6-BD1D-93CCE8E04F40}" presName="parentText" presStyleLbl="node1" presStyleIdx="0" presStyleCnt="3">
        <dgm:presLayoutVars>
          <dgm:chMax val="0"/>
          <dgm:bulletEnabled val="1"/>
        </dgm:presLayoutVars>
      </dgm:prSet>
      <dgm:spPr/>
    </dgm:pt>
    <dgm:pt modelId="{384E1A33-C9C5-4916-A398-3883B9C1CA35}" type="pres">
      <dgm:prSet presAssocID="{892DA894-B527-42CE-8E8C-76972802677A}" presName="spacer" presStyleCnt="0"/>
      <dgm:spPr/>
    </dgm:pt>
    <dgm:pt modelId="{86059C0D-3E34-41C4-A77C-81763B1120E7}" type="pres">
      <dgm:prSet presAssocID="{8DED290E-AAF9-47CC-A6FA-15008C1DD76F}" presName="parentText" presStyleLbl="node1" presStyleIdx="1" presStyleCnt="3">
        <dgm:presLayoutVars>
          <dgm:chMax val="0"/>
          <dgm:bulletEnabled val="1"/>
        </dgm:presLayoutVars>
      </dgm:prSet>
      <dgm:spPr/>
    </dgm:pt>
    <dgm:pt modelId="{FF30E7B3-6594-43E7-AD44-5B2EE934A7D6}" type="pres">
      <dgm:prSet presAssocID="{30B5C393-DD69-4BF2-8895-343072C5D687}" presName="spacer" presStyleCnt="0"/>
      <dgm:spPr/>
    </dgm:pt>
    <dgm:pt modelId="{F109F1EA-1A79-467F-BFC9-70A1E29B376A}" type="pres">
      <dgm:prSet presAssocID="{2946A598-C2DD-4349-957A-B334C88CB9B3}" presName="parentText" presStyleLbl="node1" presStyleIdx="2" presStyleCnt="3">
        <dgm:presLayoutVars>
          <dgm:chMax val="0"/>
          <dgm:bulletEnabled val="1"/>
        </dgm:presLayoutVars>
      </dgm:prSet>
      <dgm:spPr/>
    </dgm:pt>
  </dgm:ptLst>
  <dgm:cxnLst>
    <dgm:cxn modelId="{7B06A918-90CE-4A65-9F6C-580D7B0DD6CC}" srcId="{88B5C1BA-EF4E-479B-9DEA-E2A0BCE48CFE}" destId="{8DED290E-AAF9-47CC-A6FA-15008C1DD76F}" srcOrd="1" destOrd="0" parTransId="{2C517F89-7F54-40EC-BD32-31FEC32E1156}" sibTransId="{30B5C393-DD69-4BF2-8895-343072C5D687}"/>
    <dgm:cxn modelId="{24D5954A-C77C-44EF-AD92-B88C9FA02E8D}" srcId="{88B5C1BA-EF4E-479B-9DEA-E2A0BCE48CFE}" destId="{B4A89665-0772-48E6-BD1D-93CCE8E04F40}" srcOrd="0" destOrd="0" parTransId="{878EFBF8-09C7-485F-95C8-67DA80C9DDED}" sibTransId="{892DA894-B527-42CE-8E8C-76972802677A}"/>
    <dgm:cxn modelId="{180F9273-6755-4A6E-BED1-39A9F0EA0ACB}" type="presOf" srcId="{88B5C1BA-EF4E-479B-9DEA-E2A0BCE48CFE}" destId="{7201F63B-87F5-4162-A9CB-558720254AA7}" srcOrd="0" destOrd="0" presId="urn:microsoft.com/office/officeart/2005/8/layout/vList2"/>
    <dgm:cxn modelId="{8EFA7559-508C-4442-AAAA-4B978AF57C55}" type="presOf" srcId="{2946A598-C2DD-4349-957A-B334C88CB9B3}" destId="{F109F1EA-1A79-467F-BFC9-70A1E29B376A}" srcOrd="0" destOrd="0" presId="urn:microsoft.com/office/officeart/2005/8/layout/vList2"/>
    <dgm:cxn modelId="{B22AB1AC-B7C0-4062-B953-3FC9801199AA}" type="presOf" srcId="{B4A89665-0772-48E6-BD1D-93CCE8E04F40}" destId="{8DFEEC5E-C3BA-4923-B3E2-EC4CEE3325B7}" srcOrd="0" destOrd="0" presId="urn:microsoft.com/office/officeart/2005/8/layout/vList2"/>
    <dgm:cxn modelId="{0B0FA4D1-2631-4F19-A7B2-AA24B6202C6B}" srcId="{88B5C1BA-EF4E-479B-9DEA-E2A0BCE48CFE}" destId="{2946A598-C2DD-4349-957A-B334C88CB9B3}" srcOrd="2" destOrd="0" parTransId="{F81F504B-C2F9-4027-B667-1AD989BBDD41}" sibTransId="{2F7A45F0-AA11-443A-920A-75C0DB756191}"/>
    <dgm:cxn modelId="{FA4E88DC-F2B9-447C-94EC-34C3A5790C5B}" type="presOf" srcId="{8DED290E-AAF9-47CC-A6FA-15008C1DD76F}" destId="{86059C0D-3E34-41C4-A77C-81763B1120E7}" srcOrd="0" destOrd="0" presId="urn:microsoft.com/office/officeart/2005/8/layout/vList2"/>
    <dgm:cxn modelId="{A9C25C14-150E-4230-81F8-F03DC6051BC0}" type="presParOf" srcId="{7201F63B-87F5-4162-A9CB-558720254AA7}" destId="{8DFEEC5E-C3BA-4923-B3E2-EC4CEE3325B7}" srcOrd="0" destOrd="0" presId="urn:microsoft.com/office/officeart/2005/8/layout/vList2"/>
    <dgm:cxn modelId="{8F1DBD9C-00F5-4886-A0E3-7C325A0D4BCF}" type="presParOf" srcId="{7201F63B-87F5-4162-A9CB-558720254AA7}" destId="{384E1A33-C9C5-4916-A398-3883B9C1CA35}" srcOrd="1" destOrd="0" presId="urn:microsoft.com/office/officeart/2005/8/layout/vList2"/>
    <dgm:cxn modelId="{EF4E55F2-A43B-400F-BEFF-79971E079F70}" type="presParOf" srcId="{7201F63B-87F5-4162-A9CB-558720254AA7}" destId="{86059C0D-3E34-41C4-A77C-81763B1120E7}" srcOrd="2" destOrd="0" presId="urn:microsoft.com/office/officeart/2005/8/layout/vList2"/>
    <dgm:cxn modelId="{023156F1-0C6A-44C6-895F-599D88B9CA7C}" type="presParOf" srcId="{7201F63B-87F5-4162-A9CB-558720254AA7}" destId="{FF30E7B3-6594-43E7-AD44-5B2EE934A7D6}" srcOrd="3" destOrd="0" presId="urn:microsoft.com/office/officeart/2005/8/layout/vList2"/>
    <dgm:cxn modelId="{20D82B6F-6DBE-47A3-AAD9-D6EC40DEFDCA}" type="presParOf" srcId="{7201F63B-87F5-4162-A9CB-558720254AA7}" destId="{F109F1EA-1A79-467F-BFC9-70A1E29B376A}"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AB1337-3308-47E6-B5DB-91EA8CE3905B}">
      <dsp:nvSpPr>
        <dsp:cNvPr id="0" name=""/>
        <dsp:cNvSpPr/>
      </dsp:nvSpPr>
      <dsp:spPr>
        <a:xfrm>
          <a:off x="4670" y="817575"/>
          <a:ext cx="1396105" cy="1740769"/>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The young children should be given care and protection to facilitate a healthy growth and therefore while they are young, the factors such as food to ensure that the children have access to nutritive food, better healthcare services by identifying the general body health to check if there are any chronic conditions which can be attended to at an early age, </a:t>
          </a:r>
          <a:endParaRPr lang="en-US" sz="800" kern="1200"/>
        </a:p>
      </dsp:txBody>
      <dsp:txXfrm>
        <a:off x="45561" y="858466"/>
        <a:ext cx="1314323" cy="1658987"/>
      </dsp:txXfrm>
    </dsp:sp>
    <dsp:sp modelId="{96619781-D7F9-4D2C-A500-AF7C5EA7C384}">
      <dsp:nvSpPr>
        <dsp:cNvPr id="0" name=""/>
        <dsp:cNvSpPr/>
      </dsp:nvSpPr>
      <dsp:spPr>
        <a:xfrm>
          <a:off x="1540387" y="1514842"/>
          <a:ext cx="295974" cy="346234"/>
        </a:xfrm>
        <a:prstGeom prst="righ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540387" y="1584089"/>
        <a:ext cx="207182" cy="207740"/>
      </dsp:txXfrm>
    </dsp:sp>
    <dsp:sp modelId="{B1675D8C-13EF-4E1F-9587-0D7CA234FED5}">
      <dsp:nvSpPr>
        <dsp:cNvPr id="0" name=""/>
        <dsp:cNvSpPr/>
      </dsp:nvSpPr>
      <dsp:spPr>
        <a:xfrm>
          <a:off x="1959218" y="817575"/>
          <a:ext cx="1396105" cy="1740769"/>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health risk behaviours among the children to ascertain that there are no eating disorders and that the young children are protected from substance abuse and finally the young children should be given a chance to have good exercises, better sleep which ensures better physical well-being are attended to. </a:t>
          </a:r>
          <a:endParaRPr lang="en-US" sz="800" kern="1200"/>
        </a:p>
      </dsp:txBody>
      <dsp:txXfrm>
        <a:off x="2000109" y="858466"/>
        <a:ext cx="1314323" cy="1658987"/>
      </dsp:txXfrm>
    </dsp:sp>
    <dsp:sp modelId="{A09CA098-59F0-430A-B05F-4D15413F8CC6}">
      <dsp:nvSpPr>
        <dsp:cNvPr id="0" name=""/>
        <dsp:cNvSpPr/>
      </dsp:nvSpPr>
      <dsp:spPr>
        <a:xfrm>
          <a:off x="3494934" y="1514842"/>
          <a:ext cx="295974" cy="346234"/>
        </a:xfrm>
        <a:prstGeom prst="righ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494934" y="1584089"/>
        <a:ext cx="207182" cy="207740"/>
      </dsp:txXfrm>
    </dsp:sp>
    <dsp:sp modelId="{DAA0B6CA-5398-4100-A106-6B5EE3C31EA0}">
      <dsp:nvSpPr>
        <dsp:cNvPr id="0" name=""/>
        <dsp:cNvSpPr/>
      </dsp:nvSpPr>
      <dsp:spPr>
        <a:xfrm>
          <a:off x="3913766" y="817575"/>
          <a:ext cx="1396105" cy="1740769"/>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These activities are achievable only through better guidance and good parenting skills to ensure that the young children have good well-being (Moore, 1997).</a:t>
          </a:r>
          <a:r>
            <a:rPr lang="en-US" sz="800" kern="1200"/>
            <a:t> </a:t>
          </a:r>
        </a:p>
      </dsp:txBody>
      <dsp:txXfrm>
        <a:off x="3954657" y="858466"/>
        <a:ext cx="1314323" cy="16589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17BA5A-39EE-4572-BC75-6DF8AD59CF8A}">
      <dsp:nvSpPr>
        <dsp:cNvPr id="0" name=""/>
        <dsp:cNvSpPr/>
      </dsp:nvSpPr>
      <dsp:spPr>
        <a:xfrm>
          <a:off x="9242" y="1346949"/>
          <a:ext cx="2762398" cy="1657439"/>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The young children should be taught to grow the skills such as having an ability to remember, learn and reason effectively at their age by developing their capability to apply cognitive skills and be productive  in their engagements at school. </a:t>
          </a:r>
          <a:endParaRPr lang="en-US" sz="1300" kern="1200"/>
        </a:p>
      </dsp:txBody>
      <dsp:txXfrm>
        <a:off x="57787" y="1395494"/>
        <a:ext cx="2665308" cy="1560349"/>
      </dsp:txXfrm>
    </dsp:sp>
    <dsp:sp modelId="{4684ABAF-FB3F-4A28-8788-31D3A6321D17}">
      <dsp:nvSpPr>
        <dsp:cNvPr id="0" name=""/>
        <dsp:cNvSpPr/>
      </dsp:nvSpPr>
      <dsp:spPr>
        <a:xfrm>
          <a:off x="3014732" y="1833131"/>
          <a:ext cx="585628" cy="6850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014732" y="1970146"/>
        <a:ext cx="409940" cy="411044"/>
      </dsp:txXfrm>
    </dsp:sp>
    <dsp:sp modelId="{6158C304-CD3B-4A2F-BA65-82AD7094EE8C}">
      <dsp:nvSpPr>
        <dsp:cNvPr id="0" name=""/>
        <dsp:cNvSpPr/>
      </dsp:nvSpPr>
      <dsp:spPr>
        <a:xfrm>
          <a:off x="3876600" y="1346949"/>
          <a:ext cx="2762398" cy="1657439"/>
        </a:xfrm>
        <a:prstGeom prst="roundRect">
          <a:avLst>
            <a:gd name="adj" fmla="val 10000"/>
          </a:avLst>
        </a:prstGeom>
        <a:solidFill>
          <a:schemeClr val="accent2">
            <a:hueOff val="-727682"/>
            <a:satOff val="-41964"/>
            <a:lumOff val="431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Their wellbeing should be considered through evaluation of their school challenges such as failing in assessments, learning problems and checking if there are any disabilities. </a:t>
          </a:r>
          <a:endParaRPr lang="en-US" sz="1300" kern="1200"/>
        </a:p>
      </dsp:txBody>
      <dsp:txXfrm>
        <a:off x="3925145" y="1395494"/>
        <a:ext cx="2665308" cy="1560349"/>
      </dsp:txXfrm>
    </dsp:sp>
    <dsp:sp modelId="{921A5125-ABAF-4234-B39C-52C044188579}">
      <dsp:nvSpPr>
        <dsp:cNvPr id="0" name=""/>
        <dsp:cNvSpPr/>
      </dsp:nvSpPr>
      <dsp:spPr>
        <a:xfrm>
          <a:off x="6882090" y="1833131"/>
          <a:ext cx="585628" cy="685074"/>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6882090" y="1970146"/>
        <a:ext cx="409940" cy="411044"/>
      </dsp:txXfrm>
    </dsp:sp>
    <dsp:sp modelId="{D4D1E3FC-8712-4FA6-9890-5119E89776D2}">
      <dsp:nvSpPr>
        <dsp:cNvPr id="0" name=""/>
        <dsp:cNvSpPr/>
      </dsp:nvSpPr>
      <dsp:spPr>
        <a:xfrm>
          <a:off x="7743958" y="1346949"/>
          <a:ext cx="2762398" cy="1657439"/>
        </a:xfrm>
        <a:prstGeom prst="roundRect">
          <a:avLst>
            <a:gd name="adj" fmla="val 10000"/>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The parents should be concerned with the children’s achievement and inspirations to read for pleasure (Moore, 1997). </a:t>
          </a:r>
          <a:endParaRPr lang="en-US" sz="1300" kern="1200"/>
        </a:p>
      </dsp:txBody>
      <dsp:txXfrm>
        <a:off x="7792503" y="1395494"/>
        <a:ext cx="2665308" cy="15603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7937A-618E-439E-8A68-8C9D1376FCF4}">
      <dsp:nvSpPr>
        <dsp:cNvPr id="0" name=""/>
        <dsp:cNvSpPr/>
      </dsp:nvSpPr>
      <dsp:spPr>
        <a:xfrm>
          <a:off x="0" y="351430"/>
          <a:ext cx="3941499" cy="11255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According to psycho-educational intervention, the affected parties are brought about and assisted to understand the reasons why their problems have developed and how those challenges can be contained is the first way of winning the battle of intervening.</a:t>
          </a:r>
          <a:r>
            <a:rPr lang="en-US" sz="1300" kern="1200"/>
            <a:t> </a:t>
          </a:r>
        </a:p>
      </dsp:txBody>
      <dsp:txXfrm>
        <a:off x="54944" y="406374"/>
        <a:ext cx="3831611" cy="1015652"/>
      </dsp:txXfrm>
    </dsp:sp>
    <dsp:sp modelId="{A9AEADD2-2D5C-46D3-939C-DCA713A9D4D1}">
      <dsp:nvSpPr>
        <dsp:cNvPr id="0" name=""/>
        <dsp:cNvSpPr/>
      </dsp:nvSpPr>
      <dsp:spPr>
        <a:xfrm>
          <a:off x="0" y="1514410"/>
          <a:ext cx="3941499" cy="11255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This intervention might involve the information about the availability of ways and strategies that will help the individuals to overcome the problems they have.</a:t>
          </a:r>
          <a:r>
            <a:rPr lang="en-US" sz="1300" kern="1200"/>
            <a:t> </a:t>
          </a:r>
        </a:p>
      </dsp:txBody>
      <dsp:txXfrm>
        <a:off x="54944" y="1569354"/>
        <a:ext cx="3831611" cy="1015652"/>
      </dsp:txXfrm>
    </dsp:sp>
    <dsp:sp modelId="{94611077-6F51-44B2-8BBF-DCACDCB6E469}">
      <dsp:nvSpPr>
        <dsp:cNvPr id="0" name=""/>
        <dsp:cNvSpPr/>
      </dsp:nvSpPr>
      <dsp:spPr>
        <a:xfrm>
          <a:off x="0" y="2677390"/>
          <a:ext cx="3941499" cy="11255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In this case study, the one way of intervening is by consulting the parents of these children and supporting them so that they can realize the unwanted behaviour and build on good behaviour to help the young children grow as responsible children. </a:t>
          </a:r>
          <a:endParaRPr lang="en-US" sz="1300" kern="1200"/>
        </a:p>
      </dsp:txBody>
      <dsp:txXfrm>
        <a:off x="54944" y="2732334"/>
        <a:ext cx="3831611" cy="10156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57A34-F361-45AA-BACA-D46817887760}">
      <dsp:nvSpPr>
        <dsp:cNvPr id="0" name=""/>
        <dsp:cNvSpPr/>
      </dsp:nvSpPr>
      <dsp:spPr>
        <a:xfrm>
          <a:off x="1318300" y="1110052"/>
          <a:ext cx="1050533" cy="71"/>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79E2C32A-259A-4800-B600-884446296BC0}">
      <dsp:nvSpPr>
        <dsp:cNvPr id="0" name=""/>
        <dsp:cNvSpPr/>
      </dsp:nvSpPr>
      <dsp:spPr>
        <a:xfrm>
          <a:off x="2431865" y="1021754"/>
          <a:ext cx="120811" cy="227084"/>
        </a:xfrm>
        <a:prstGeom prst="chevron">
          <a:avLst>
            <a:gd name="adj" fmla="val 9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5B891EE-E54D-4689-A38B-218E88B6F3CB}">
      <dsp:nvSpPr>
        <dsp:cNvPr id="0" name=""/>
        <dsp:cNvSpPr/>
      </dsp:nvSpPr>
      <dsp:spPr>
        <a:xfrm>
          <a:off x="638845" y="561949"/>
          <a:ext cx="1096277" cy="1096277"/>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42542" tIns="42542" rIns="42542" bIns="42542"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799391" y="722495"/>
        <a:ext cx="775185" cy="775185"/>
      </dsp:txXfrm>
    </dsp:sp>
    <dsp:sp modelId="{B5EB054E-29FF-440F-B3D8-B05686482B47}">
      <dsp:nvSpPr>
        <dsp:cNvPr id="0" name=""/>
        <dsp:cNvSpPr/>
      </dsp:nvSpPr>
      <dsp:spPr>
        <a:xfrm>
          <a:off x="5134" y="1823824"/>
          <a:ext cx="2363699" cy="1965600"/>
        </a:xfrm>
        <a:prstGeom prst="upArrowCallout">
          <a:avLst>
            <a:gd name="adj1" fmla="val 50000"/>
            <a:gd name="adj2" fmla="val 20000"/>
            <a:gd name="adj3" fmla="val 20000"/>
            <a:gd name="adj4" fmla="val 10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86451" tIns="165100" rIns="186451" bIns="165100" numCol="1" spcCol="1270" anchor="t" anchorCtr="0">
          <a:noAutofit/>
        </a:bodyPr>
        <a:lstStyle/>
        <a:p>
          <a:pPr marL="0" lvl="0" indent="0" algn="l" defTabSz="488950">
            <a:lnSpc>
              <a:spcPct val="90000"/>
            </a:lnSpc>
            <a:spcBef>
              <a:spcPct val="0"/>
            </a:spcBef>
            <a:spcAft>
              <a:spcPct val="35000"/>
            </a:spcAft>
            <a:buNone/>
          </a:pPr>
          <a:r>
            <a:rPr lang="en-GB" sz="1100" kern="1200"/>
            <a:t>In most instances, the children are maltreated and therefore they find it hard to tell their experiences and may become overwhelmed by the experiences and this will result in them having bad thoughts and behaviour (Sameroff, 1998).</a:t>
          </a:r>
          <a:r>
            <a:rPr lang="en-US" sz="1100" kern="1200"/>
            <a:t> </a:t>
          </a:r>
        </a:p>
      </dsp:txBody>
      <dsp:txXfrm>
        <a:off x="5134" y="2216944"/>
        <a:ext cx="2363699" cy="1572480"/>
      </dsp:txXfrm>
    </dsp:sp>
    <dsp:sp modelId="{24749F3C-9E37-4B52-90F1-77E939E82410}">
      <dsp:nvSpPr>
        <dsp:cNvPr id="0" name=""/>
        <dsp:cNvSpPr/>
      </dsp:nvSpPr>
      <dsp:spPr>
        <a:xfrm>
          <a:off x="2631467" y="1110016"/>
          <a:ext cx="2363699" cy="71"/>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51EF447-C6CD-48AC-8372-B5D781F98CF8}">
      <dsp:nvSpPr>
        <dsp:cNvPr id="0" name=""/>
        <dsp:cNvSpPr/>
      </dsp:nvSpPr>
      <dsp:spPr>
        <a:xfrm>
          <a:off x="5058198" y="1021721"/>
          <a:ext cx="120811" cy="227130"/>
        </a:xfrm>
        <a:prstGeom prst="chevron">
          <a:avLst>
            <a:gd name="adj" fmla="val 9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B0F5B98-B2C3-4371-86DD-691E76DDA43A}">
      <dsp:nvSpPr>
        <dsp:cNvPr id="0" name=""/>
        <dsp:cNvSpPr/>
      </dsp:nvSpPr>
      <dsp:spPr>
        <a:xfrm>
          <a:off x="3265178" y="561913"/>
          <a:ext cx="1096277" cy="1096277"/>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42542" tIns="42542" rIns="42542" bIns="42542"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425724" y="722459"/>
        <a:ext cx="775185" cy="775185"/>
      </dsp:txXfrm>
    </dsp:sp>
    <dsp:sp modelId="{F29E3A08-463D-425E-AC74-B26E9913A7E2}">
      <dsp:nvSpPr>
        <dsp:cNvPr id="0" name=""/>
        <dsp:cNvSpPr/>
      </dsp:nvSpPr>
      <dsp:spPr>
        <a:xfrm>
          <a:off x="2631467" y="1823785"/>
          <a:ext cx="2363699" cy="1965600"/>
        </a:xfrm>
        <a:prstGeom prst="upArrowCallout">
          <a:avLst>
            <a:gd name="adj1" fmla="val 50000"/>
            <a:gd name="adj2" fmla="val 20000"/>
            <a:gd name="adj3" fmla="val 20000"/>
            <a:gd name="adj4" fmla="val 10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86451" tIns="165100" rIns="186451" bIns="165100" numCol="1" spcCol="1270" anchor="t" anchorCtr="0">
          <a:noAutofit/>
        </a:bodyPr>
        <a:lstStyle/>
        <a:p>
          <a:pPr marL="0" lvl="0" indent="0" algn="l" defTabSz="488950">
            <a:lnSpc>
              <a:spcPct val="90000"/>
            </a:lnSpc>
            <a:spcBef>
              <a:spcPct val="0"/>
            </a:spcBef>
            <a:spcAft>
              <a:spcPct val="35000"/>
            </a:spcAft>
            <a:buNone/>
          </a:pPr>
          <a:r>
            <a:rPr lang="en-GB" sz="1100" kern="1200"/>
            <a:t>The best way to intervene this is through the use of activity based therapies such as storytelling and arts to assist them with their expression of thoughts and feelings about life.</a:t>
          </a:r>
          <a:r>
            <a:rPr lang="en-US" sz="1100" kern="1200"/>
            <a:t> </a:t>
          </a:r>
        </a:p>
      </dsp:txBody>
      <dsp:txXfrm>
        <a:off x="2631467" y="2216905"/>
        <a:ext cx="2363699" cy="1572480"/>
      </dsp:txXfrm>
    </dsp:sp>
    <dsp:sp modelId="{921E19D7-0C50-447E-9E8F-CD775459C31E}">
      <dsp:nvSpPr>
        <dsp:cNvPr id="0" name=""/>
        <dsp:cNvSpPr/>
      </dsp:nvSpPr>
      <dsp:spPr>
        <a:xfrm>
          <a:off x="5257800" y="1110033"/>
          <a:ext cx="2363699" cy="72"/>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AC5E89D-6996-42A6-BC03-E918BD476196}">
      <dsp:nvSpPr>
        <dsp:cNvPr id="0" name=""/>
        <dsp:cNvSpPr/>
      </dsp:nvSpPr>
      <dsp:spPr>
        <a:xfrm>
          <a:off x="7684531" y="1021735"/>
          <a:ext cx="120811" cy="227143"/>
        </a:xfrm>
        <a:prstGeom prst="chevron">
          <a:avLst>
            <a:gd name="adj" fmla="val 9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B981A51-B74A-4C4C-A5CE-FDA5671AEEBF}">
      <dsp:nvSpPr>
        <dsp:cNvPr id="0" name=""/>
        <dsp:cNvSpPr/>
      </dsp:nvSpPr>
      <dsp:spPr>
        <a:xfrm>
          <a:off x="5891511" y="561930"/>
          <a:ext cx="1096277" cy="1096277"/>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42542" tIns="42542" rIns="42542" bIns="42542"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052057" y="722476"/>
        <a:ext cx="775185" cy="775185"/>
      </dsp:txXfrm>
    </dsp:sp>
    <dsp:sp modelId="{824BA9BF-8865-4AB4-A933-F0AC99A3BA9C}">
      <dsp:nvSpPr>
        <dsp:cNvPr id="0" name=""/>
        <dsp:cNvSpPr/>
      </dsp:nvSpPr>
      <dsp:spPr>
        <a:xfrm>
          <a:off x="5257800" y="1823824"/>
          <a:ext cx="2363699" cy="1965600"/>
        </a:xfrm>
        <a:prstGeom prst="upArrowCallout">
          <a:avLst>
            <a:gd name="adj1" fmla="val 50000"/>
            <a:gd name="adj2" fmla="val 20000"/>
            <a:gd name="adj3" fmla="val 20000"/>
            <a:gd name="adj4" fmla="val 10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86451" tIns="165100" rIns="186451" bIns="165100" numCol="1" spcCol="1270" anchor="t" anchorCtr="0">
          <a:noAutofit/>
        </a:bodyPr>
        <a:lstStyle/>
        <a:p>
          <a:pPr marL="0" lvl="0" indent="0" algn="l" defTabSz="488950">
            <a:lnSpc>
              <a:spcPct val="90000"/>
            </a:lnSpc>
            <a:spcBef>
              <a:spcPct val="0"/>
            </a:spcBef>
            <a:spcAft>
              <a:spcPct val="35000"/>
            </a:spcAft>
            <a:buNone/>
          </a:pPr>
          <a:r>
            <a:rPr lang="en-GB" sz="1100" kern="1200"/>
            <a:t>This process can help the young children with mediums of therapeutic communication and cognitive processes whereby the other verbal forms may be a challenge. This will help the young children at latency period to communicate what has happened to them and are unwilling to talk about them (Sameroff, 1998).</a:t>
          </a:r>
          <a:r>
            <a:rPr lang="en-US" sz="1100" kern="1200"/>
            <a:t> </a:t>
          </a:r>
        </a:p>
      </dsp:txBody>
      <dsp:txXfrm>
        <a:off x="5257800" y="2216944"/>
        <a:ext cx="2363699" cy="1572480"/>
      </dsp:txXfrm>
    </dsp:sp>
    <dsp:sp modelId="{EAF34670-3F70-4CAD-AC65-861C38F2D78A}">
      <dsp:nvSpPr>
        <dsp:cNvPr id="0" name=""/>
        <dsp:cNvSpPr/>
      </dsp:nvSpPr>
      <dsp:spPr>
        <a:xfrm>
          <a:off x="7884132" y="1110033"/>
          <a:ext cx="1181849" cy="72"/>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F4EA612-7E7F-4B37-B232-74081A4111A8}">
      <dsp:nvSpPr>
        <dsp:cNvPr id="0" name=""/>
        <dsp:cNvSpPr/>
      </dsp:nvSpPr>
      <dsp:spPr>
        <a:xfrm>
          <a:off x="8517843" y="561930"/>
          <a:ext cx="1096277" cy="1096277"/>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42542" tIns="42542" rIns="42542" bIns="42542"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678389" y="722476"/>
        <a:ext cx="775185" cy="775185"/>
      </dsp:txXfrm>
    </dsp:sp>
    <dsp:sp modelId="{E9359E1E-7077-4B28-B6CF-340F075A8BED}">
      <dsp:nvSpPr>
        <dsp:cNvPr id="0" name=""/>
        <dsp:cNvSpPr/>
      </dsp:nvSpPr>
      <dsp:spPr>
        <a:xfrm>
          <a:off x="7884132" y="1823824"/>
          <a:ext cx="2363699" cy="1965600"/>
        </a:xfrm>
        <a:prstGeom prst="upArrowCallout">
          <a:avLst>
            <a:gd name="adj1" fmla="val 50000"/>
            <a:gd name="adj2" fmla="val 20000"/>
            <a:gd name="adj3" fmla="val 20000"/>
            <a:gd name="adj4" fmla="val 100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86451" tIns="165100" rIns="186451" bIns="165100" numCol="1" spcCol="1270" anchor="t" anchorCtr="0">
          <a:noAutofit/>
        </a:bodyPr>
        <a:lstStyle/>
        <a:p>
          <a:pPr marL="0" lvl="0" indent="0" algn="l" defTabSz="488950">
            <a:lnSpc>
              <a:spcPct val="90000"/>
            </a:lnSpc>
            <a:spcBef>
              <a:spcPct val="0"/>
            </a:spcBef>
            <a:spcAft>
              <a:spcPct val="35000"/>
            </a:spcAft>
            <a:buNone/>
          </a:pPr>
          <a:r>
            <a:rPr lang="en-GB" sz="1100" kern="1200"/>
            <a:t>This strategy would work out in this case study because the children will have to communicate their experiences and at the end, they will have support to overcome their challenges. </a:t>
          </a:r>
          <a:endParaRPr lang="en-US" sz="1100" kern="1200"/>
        </a:p>
      </dsp:txBody>
      <dsp:txXfrm>
        <a:off x="7884132" y="2216944"/>
        <a:ext cx="2363699" cy="15724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EEC5E-C3BA-4923-B3E2-EC4CEE3325B7}">
      <dsp:nvSpPr>
        <dsp:cNvPr id="0" name=""/>
        <dsp:cNvSpPr/>
      </dsp:nvSpPr>
      <dsp:spPr>
        <a:xfrm>
          <a:off x="0" y="44198"/>
          <a:ext cx="5744684" cy="1521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parents and guardians of various children should ensure that they follow all the directives put in place by UNCRC on the children rights and protections for a good development of children well-being.  Adhering to these recommendations will reduce the bad behaviours among the young children and this will result in good behaviours among the young children because all the parties will have to respect the rights of the children without any maltreatment and discrimination (United Nations, 1989). </a:t>
          </a:r>
          <a:endParaRPr lang="en-US" sz="1300" kern="1200"/>
        </a:p>
      </dsp:txBody>
      <dsp:txXfrm>
        <a:off x="74249" y="118447"/>
        <a:ext cx="5596186" cy="1372502"/>
      </dsp:txXfrm>
    </dsp:sp>
    <dsp:sp modelId="{86059C0D-3E34-41C4-A77C-81763B1120E7}">
      <dsp:nvSpPr>
        <dsp:cNvPr id="0" name=""/>
        <dsp:cNvSpPr/>
      </dsp:nvSpPr>
      <dsp:spPr>
        <a:xfrm>
          <a:off x="0" y="1602638"/>
          <a:ext cx="5744684" cy="152100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All the parents and the guardians should be educated on the social construction  childhood so that they understand that children  do not just grow naturally but it is the responsibility of each parent and guardian to develop good values and attitudes in the young children and that the children are dependent on the family as their social community and therefore the parents should be good role models (Gittens, 2004).  </a:t>
          </a:r>
          <a:endParaRPr lang="en-US" sz="1300" kern="1200"/>
        </a:p>
      </dsp:txBody>
      <dsp:txXfrm>
        <a:off x="74249" y="1676887"/>
        <a:ext cx="5596186" cy="1372502"/>
      </dsp:txXfrm>
    </dsp:sp>
    <dsp:sp modelId="{F109F1EA-1A79-467F-BFC9-70A1E29B376A}">
      <dsp:nvSpPr>
        <dsp:cNvPr id="0" name=""/>
        <dsp:cNvSpPr/>
      </dsp:nvSpPr>
      <dsp:spPr>
        <a:xfrm>
          <a:off x="0" y="3161078"/>
          <a:ext cx="5744684" cy="15210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A child centred approach should be used by the parents so that the well-being and growth of the children can be positive. This means that children should be prioritized before making any decisions that may compromise the welfare of the young children. This will help in reducing the negative behaviours if the parents are responsible enough (Veeran, 2004). </a:t>
          </a:r>
          <a:endParaRPr lang="en-US" sz="1300" kern="1200"/>
        </a:p>
      </dsp:txBody>
      <dsp:txXfrm>
        <a:off x="74249" y="3235327"/>
        <a:ext cx="5596186" cy="137250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51F540-FABA-4271-9934-9DEDE84E565E}" type="datetimeFigureOut">
              <a:t>10/19/2022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03D665-1128-4790-B375-641459E38F08}" type="slidenum">
              <a:t>‹#›</a:t>
            </a:fld>
            <a:endParaRPr lang="en-US"/>
          </a:p>
        </p:txBody>
      </p:sp>
    </p:spTree>
    <p:extLst>
      <p:ext uri="{BB962C8B-B14F-4D97-AF65-F5344CB8AC3E}">
        <p14:creationId xmlns:p14="http://schemas.microsoft.com/office/powerpoint/2010/main" val="4086455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this case study, this family is seen to face various challenges especially with their  son who is encountering behavioural problems and is causing trouble and unwanted character traits and this is as a result of poor parenting and this has undermined the well-being of other children as well and are now facing many problems and poor health as a result of this. Behaviour problems are seen to arise from various factors and one contributing factor is the lack of family’s social and economic resources which is one social factor that contributes to unwanted behaviour (Boe et.al, 2012). The lack of parental interventions or failure of proper parenting leads to the young individuals developing negative behaviours because of health care inequality. </a:t>
            </a:r>
            <a:endParaRPr lang="en-US" dirty="0"/>
          </a:p>
        </p:txBody>
      </p:sp>
      <p:sp>
        <p:nvSpPr>
          <p:cNvPr id="4" name="Slide Number Placeholder 3"/>
          <p:cNvSpPr>
            <a:spLocks noGrp="1"/>
          </p:cNvSpPr>
          <p:nvPr>
            <p:ph type="sldNum" sz="quarter" idx="5"/>
          </p:nvPr>
        </p:nvSpPr>
        <p:spPr/>
        <p:txBody>
          <a:bodyPr/>
          <a:lstStyle/>
          <a:p>
            <a:fld id="{3503D665-1128-4790-B375-641459E38F08}" type="slidenum">
              <a:t>2</a:t>
            </a:fld>
            <a:endParaRPr lang="en-US"/>
          </a:p>
        </p:txBody>
      </p:sp>
    </p:spTree>
    <p:extLst>
      <p:ext uri="{BB962C8B-B14F-4D97-AF65-F5344CB8AC3E}">
        <p14:creationId xmlns:p14="http://schemas.microsoft.com/office/powerpoint/2010/main" val="709753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young children should be given care and protection to facilitate a healthy growth and therefore while they are young, the factors such as food to ensure that the children have access to nutritive food, better healthcare services by identifying the general body health to check if there are any chronic conditions which can be attended to at an early age, health risk behaviours among the children to ascertain that there are no eating disorders and that the young children are protected from substance abuse and finally the young children should be given a chance to have good exercises, better sleep which ensures better physical well-being are attended to. These activities are achievable only through better guidance and good parenting skills to ensure that the young children have good well-being (Moore, 1997).</a:t>
            </a:r>
            <a:r>
              <a:rPr lang="en-US" dirty="0"/>
              <a:t> </a:t>
            </a:r>
            <a:endParaRPr lang="en-US"/>
          </a:p>
        </p:txBody>
      </p:sp>
      <p:sp>
        <p:nvSpPr>
          <p:cNvPr id="4" name="Slide Number Placeholder 3"/>
          <p:cNvSpPr>
            <a:spLocks noGrp="1"/>
          </p:cNvSpPr>
          <p:nvPr>
            <p:ph type="sldNum" sz="quarter" idx="5"/>
          </p:nvPr>
        </p:nvSpPr>
        <p:spPr/>
        <p:txBody>
          <a:bodyPr/>
          <a:lstStyle/>
          <a:p>
            <a:fld id="{3503D665-1128-4790-B375-641459E38F08}" type="slidenum">
              <a:rPr lang="en-US"/>
              <a:t>5</a:t>
            </a:fld>
            <a:endParaRPr lang="en-US"/>
          </a:p>
        </p:txBody>
      </p:sp>
    </p:spTree>
    <p:extLst>
      <p:ext uri="{BB962C8B-B14F-4D97-AF65-F5344CB8AC3E}">
        <p14:creationId xmlns:p14="http://schemas.microsoft.com/office/powerpoint/2010/main" val="4078876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Psychological well-being of the children are those activities that positively impact their mental and emotional status to grow as positive individuals and have them thinking about themselves and coping with situations that comes their way. These skills which should be taken care of in the young children includes assessment of the children internal behaviours and correcting any bad influence they may be developing such as depression, ensure that they grow having good conduct and not exposed to negative behaviour, and ensure that children are able to copy the good skills demonstrated to them by the parents or guardians (Moore, 1997).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6</a:t>
            </a:fld>
            <a:endParaRPr lang="en-US"/>
          </a:p>
        </p:txBody>
      </p:sp>
    </p:spTree>
    <p:extLst>
      <p:ext uri="{BB962C8B-B14F-4D97-AF65-F5344CB8AC3E}">
        <p14:creationId xmlns:p14="http://schemas.microsoft.com/office/powerpoint/2010/main" val="1882507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important domain of the children because it involves the way the children are coping with the social ecology or social relationships around them. This is how the young children relate emotionally with people and this can be illustrated in four sub domains. The children should be brought up well to develop a good parent-child relationship so that they communicate well and feel close and get attached with love. They should also be exposed to have an engagement with the community and the sporting activities so that they learn how to relate with others rather than parents alone. Their social well-being is also important because they should be brought up and developed social behaviours such as respect, and getting along with other children and then be guided to avoid negative behaviours such as stubbornness and disobedience (Moore, 1997).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7</a:t>
            </a:fld>
            <a:endParaRPr lang="en-US"/>
          </a:p>
        </p:txBody>
      </p:sp>
    </p:spTree>
    <p:extLst>
      <p:ext uri="{BB962C8B-B14F-4D97-AF65-F5344CB8AC3E}">
        <p14:creationId xmlns:p14="http://schemas.microsoft.com/office/powerpoint/2010/main" val="214072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young children should be taught to grow the skills such as having an ability to remember, learn and reason effectively at their age by developing their capability to apply cognitive skills and be productive  in their engagements at school. Their wellbeing should be considered through evaluation of their school challenges such as failing in assessments, learning problems and checking if there are any disabilities. The parents should be concerned with the children’s achievement and inspirations to read for pleasure (Moore, 1997).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8</a:t>
            </a:fld>
            <a:endParaRPr lang="en-US"/>
          </a:p>
        </p:txBody>
      </p:sp>
    </p:spTree>
    <p:extLst>
      <p:ext uri="{BB962C8B-B14F-4D97-AF65-F5344CB8AC3E}">
        <p14:creationId xmlns:p14="http://schemas.microsoft.com/office/powerpoint/2010/main" val="3393472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negative behaviour which is evident among the young children is a big threat both to the young children, their families and the society. According to this case study of Family B, the young children are already exposed to negative behaviours which are resulted from various factors including poor parenting and therefore there should be interventions and policies to help in reducing or stopping these behaviours. These interventions include psychological interventions that touches both the parents and this will be a first step of reducing behavioural problems. The multi-systemic interventions will also be used, family therapy and parental programs also are some of the interventions identified for this case study (Berlin et.al, 1998).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9</a:t>
            </a:fld>
            <a:endParaRPr lang="en-US"/>
          </a:p>
        </p:txBody>
      </p:sp>
    </p:spTree>
    <p:extLst>
      <p:ext uri="{BB962C8B-B14F-4D97-AF65-F5344CB8AC3E}">
        <p14:creationId xmlns:p14="http://schemas.microsoft.com/office/powerpoint/2010/main" val="3953730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According to this intervention, the parents are assisted to establish a secure and  nurture relationships with their children and develop a positive behavior and reduce the unwanted behavior among the children (Ogden, 2008). </a:t>
            </a:r>
          </a:p>
          <a:p>
            <a:pPr algn="just"/>
            <a:r>
              <a:rPr lang="en-US" dirty="0"/>
              <a:t>This process involves the parents undergoing training sessions on behavior management techniques and they are guided to reflect on the positive behavior of their children. </a:t>
            </a:r>
          </a:p>
          <a:p>
            <a:pPr algn="just"/>
            <a:r>
              <a:rPr lang="en-US" dirty="0"/>
              <a:t>According to this intervention, the parents are encouraged to minimize maltreatment of the children so that the </a:t>
            </a:r>
            <a:r>
              <a:rPr lang="en-US" dirty="0" err="1"/>
              <a:t>well being</a:t>
            </a:r>
            <a:r>
              <a:rPr lang="en-US" dirty="0"/>
              <a:t> of their children can be nurtured and reduce the parental practices that are not healthy to the children such as the unhealthy communication to the children (Ogden, 2008). </a:t>
            </a:r>
          </a:p>
          <a:p>
            <a:r>
              <a:rPr lang="en-US" dirty="0"/>
              <a:t>This case study of family B should intervene this strategy because poor parenting has contributed to unwanted behavior of their children. This strategy will be the first step of winning this challenge because having a good relationship with the children will mean that they will listen to whatever it will be instructed by their parents. </a:t>
            </a:r>
          </a:p>
        </p:txBody>
      </p:sp>
      <p:sp>
        <p:nvSpPr>
          <p:cNvPr id="4" name="Slide Number Placeholder 3"/>
          <p:cNvSpPr>
            <a:spLocks noGrp="1"/>
          </p:cNvSpPr>
          <p:nvPr>
            <p:ph type="sldNum" sz="quarter" idx="5"/>
          </p:nvPr>
        </p:nvSpPr>
        <p:spPr/>
        <p:txBody>
          <a:bodyPr/>
          <a:lstStyle/>
          <a:p>
            <a:fld id="{3503D665-1128-4790-B375-641459E38F08}" type="slidenum">
              <a:rPr lang="en-US"/>
              <a:t>10</a:t>
            </a:fld>
            <a:endParaRPr lang="en-US"/>
          </a:p>
        </p:txBody>
      </p:sp>
    </p:spTree>
    <p:extLst>
      <p:ext uri="{BB962C8B-B14F-4D97-AF65-F5344CB8AC3E}">
        <p14:creationId xmlns:p14="http://schemas.microsoft.com/office/powerpoint/2010/main" val="2015334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According to this intervention strategy, the parents are trained to change their own behavior and practices that impacts the children negatively so that the child development can be improved and the well-being of the children addressed (Lundahl, 2005). </a:t>
            </a:r>
          </a:p>
          <a:p>
            <a:pPr algn="just"/>
            <a:r>
              <a:rPr lang="en-US" dirty="0"/>
              <a:t>When the children are maltreated, they tend to develop negative behavior which has been seen in this case study of Family B and found that one challenge that resulted in children having  negative behavior were the failed parenting.</a:t>
            </a:r>
          </a:p>
          <a:p>
            <a:pPr algn="just"/>
            <a:r>
              <a:rPr lang="en-US" dirty="0"/>
              <a:t>According to the parenting intervention, the parents are offered </a:t>
            </a:r>
            <a:r>
              <a:rPr lang="en-US" dirty="0" err="1"/>
              <a:t>programmes</a:t>
            </a:r>
            <a:r>
              <a:rPr lang="en-US" dirty="0"/>
              <a:t> that will assist them in parenting and offer care to their children and get the behavior of their children changed. The parents are urged to bring up positivity among the children so that maltreatment among the children can be stopped (Lundahl, 2005). </a:t>
            </a:r>
          </a:p>
          <a:p>
            <a:pPr algn="just"/>
            <a:r>
              <a:rPr lang="en-US" dirty="0"/>
              <a:t>This intervention will help to reduce the parenting difficulties encountered in this case study and help the children regain good behavior since they are still young and therefore supporting them will lead to a change.  </a:t>
            </a:r>
          </a:p>
          <a:p>
            <a:endParaRPr lang="en-US" dirty="0">
              <a:cs typeface="Calibri"/>
            </a:endParaRPr>
          </a:p>
        </p:txBody>
      </p:sp>
      <p:sp>
        <p:nvSpPr>
          <p:cNvPr id="4" name="Slide Number Placeholder 3"/>
          <p:cNvSpPr>
            <a:spLocks noGrp="1"/>
          </p:cNvSpPr>
          <p:nvPr>
            <p:ph type="sldNum" sz="quarter" idx="5"/>
          </p:nvPr>
        </p:nvSpPr>
        <p:spPr/>
        <p:txBody>
          <a:bodyPr/>
          <a:lstStyle/>
          <a:p>
            <a:fld id="{3503D665-1128-4790-B375-641459E38F08}" type="slidenum">
              <a:rPr lang="en-US"/>
              <a:t>11</a:t>
            </a:fld>
            <a:endParaRPr lang="en-US"/>
          </a:p>
        </p:txBody>
      </p:sp>
    </p:spTree>
    <p:extLst>
      <p:ext uri="{BB962C8B-B14F-4D97-AF65-F5344CB8AC3E}">
        <p14:creationId xmlns:p14="http://schemas.microsoft.com/office/powerpoint/2010/main" val="1478328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According to the systems theory of intervention, individuals are impacted by various interacting systems and one the systems that greatly impacts the young children is the family. </a:t>
            </a:r>
            <a:endParaRPr lang="en-US"/>
          </a:p>
          <a:p>
            <a:pPr algn="just"/>
            <a:r>
              <a:rPr lang="en-GB" dirty="0"/>
              <a:t>The challenges encountered by the individuals are contributed from the relationship and interactions around them and this comes with the implications around them. This theory therefore argues that individuals who have problems can be assisted through the relationships around them and for the case of the children, the family is the core point that will help in intervening and curbing unhealthy behaviour among the children (Macdonald et.al, 2006). </a:t>
            </a:r>
            <a:endParaRPr lang="en-US"/>
          </a:p>
          <a:p>
            <a:r>
              <a:rPr lang="en-GB" dirty="0"/>
              <a:t>The systemic intervention is therefore an immediate intervention for this case study because the young children are the ones in trouble and therefore using the family to address the situation will ease the bad behaviour among their children as is the case of Family B.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12</a:t>
            </a:fld>
            <a:endParaRPr lang="en-US"/>
          </a:p>
        </p:txBody>
      </p:sp>
    </p:spTree>
    <p:extLst>
      <p:ext uri="{BB962C8B-B14F-4D97-AF65-F5344CB8AC3E}">
        <p14:creationId xmlns:p14="http://schemas.microsoft.com/office/powerpoint/2010/main" val="912685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According to psycho-educational intervention, the affected parties are brought about and assisted to understand the reasons why their problems have developed and how those challenges can be contained is the first way of winning the battle of intervening.</a:t>
            </a:r>
            <a:r>
              <a:rPr lang="en-US" dirty="0"/>
              <a:t> </a:t>
            </a:r>
            <a:endParaRPr lang="en-US"/>
          </a:p>
          <a:p>
            <a:pPr algn="just"/>
            <a:r>
              <a:rPr lang="en-GB" dirty="0"/>
              <a:t>This intervention might involve the information about the availability of ways and strategies that will help the individuals to overcome the problems they have.</a:t>
            </a:r>
            <a:r>
              <a:rPr lang="en-US" dirty="0"/>
              <a:t> </a:t>
            </a:r>
            <a:endParaRPr lang="en-US" dirty="0">
              <a:cs typeface="Calibri"/>
            </a:endParaRPr>
          </a:p>
          <a:p>
            <a:r>
              <a:rPr lang="en-GB" dirty="0"/>
              <a:t>In this case study, the one way of intervening is by consulting the parents of these children and supporting them so that they can realize the unwanted behaviour and build on good behaviour to help the young children grow as responsible children.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13</a:t>
            </a:fld>
            <a:endParaRPr lang="en-US"/>
          </a:p>
        </p:txBody>
      </p:sp>
    </p:spTree>
    <p:extLst>
      <p:ext uri="{BB962C8B-B14F-4D97-AF65-F5344CB8AC3E}">
        <p14:creationId xmlns:p14="http://schemas.microsoft.com/office/powerpoint/2010/main" val="1206355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In most instances, the children are maltreated and therefore they find it hard to tell their experiences and may become overwhelmed by the experiences and this will result in them having bad thoughts and behaviour (Sameroff, 1998).</a:t>
            </a:r>
            <a:r>
              <a:rPr lang="en-US" dirty="0"/>
              <a:t> </a:t>
            </a:r>
            <a:endParaRPr lang="en-US"/>
          </a:p>
          <a:p>
            <a:pPr algn="just"/>
            <a:r>
              <a:rPr lang="en-GB" dirty="0"/>
              <a:t>The best way to intervene this is through the use of activity based therapies such as storytelling and arts to assist them with their expression of thoughts and feelings about life.</a:t>
            </a:r>
            <a:r>
              <a:rPr lang="en-US" dirty="0"/>
              <a:t> </a:t>
            </a:r>
            <a:endParaRPr lang="en-US" dirty="0">
              <a:cs typeface="Calibri"/>
            </a:endParaRPr>
          </a:p>
          <a:p>
            <a:pPr algn="just"/>
            <a:r>
              <a:rPr lang="en-GB" dirty="0"/>
              <a:t>This process can help the young children with mediums of therapeutic communication and cognitive processes whereby the other verbal forms may be a challenge. This will help the young children at latency period to communicate what has happened to them and are unwilling to talk about them (Sameroff, 1998).</a:t>
            </a:r>
            <a:r>
              <a:rPr lang="en-US" dirty="0"/>
              <a:t> </a:t>
            </a:r>
            <a:endParaRPr lang="en-US" dirty="0">
              <a:cs typeface="Calibri"/>
            </a:endParaRPr>
          </a:p>
          <a:p>
            <a:r>
              <a:rPr lang="en-GB" dirty="0"/>
              <a:t>This strategy would work out in this case study because the children will have to communicate their experiences and at the end, they will have support to overcome their challenges.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14</a:t>
            </a:fld>
            <a:endParaRPr lang="en-US"/>
          </a:p>
        </p:txBody>
      </p:sp>
    </p:spTree>
    <p:extLst>
      <p:ext uri="{BB962C8B-B14F-4D97-AF65-F5344CB8AC3E}">
        <p14:creationId xmlns:p14="http://schemas.microsoft.com/office/powerpoint/2010/main" val="2769960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GB" dirty="0"/>
              <a:t>The parents and guardians of various children should ensure that they follow all the directives put in place by UNCRC on the children rights and protections for a good development of children well-being.  Adhering to these recommendations will reduce the bad behaviours among the young children and this will result in good behaviours among the young children because all the parties will have to respect the rights of the children without any maltreatment and discrimination (United Nations, 1989). </a:t>
            </a:r>
            <a:endParaRPr lang="en-US" dirty="0"/>
          </a:p>
          <a:p>
            <a:pPr marL="285750" indent="-285750">
              <a:buFont typeface="Arial"/>
              <a:buChar char="•"/>
            </a:pPr>
            <a:r>
              <a:rPr lang="en-GB" dirty="0"/>
              <a:t>All the parents and the guardians should be educated on the social construction  childhood so that they understand that children  do not just grow naturally but it is the responsibility of each parent and guardian to develop good values and attitudes in the young children and that the children are dependent on the family as their social community and therefore the parents should be good role models (Gittens, 2004).  </a:t>
            </a:r>
            <a:endParaRPr lang="en-US" dirty="0"/>
          </a:p>
          <a:p>
            <a:pPr marL="285750" indent="-285750">
              <a:buFont typeface="Arial"/>
              <a:buChar char="•"/>
            </a:pPr>
            <a:r>
              <a:rPr lang="en-GB" dirty="0"/>
              <a:t>A child centred approach should be used by the parents so that the well-being and growth of the children can be positive. This means that children should be prioritized before making any decisions that may compromise the welfare of the young children. This will help in reducing the negative behaviours if the parents are responsible enough (Veeran, 2004). </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3503D665-1128-4790-B375-641459E38F08}" type="slidenum">
              <a:rPr lang="en-US"/>
              <a:t>15</a:t>
            </a:fld>
            <a:endParaRPr lang="en-US"/>
          </a:p>
        </p:txBody>
      </p:sp>
    </p:spTree>
    <p:extLst>
      <p:ext uri="{BB962C8B-B14F-4D97-AF65-F5344CB8AC3E}">
        <p14:creationId xmlns:p14="http://schemas.microsoft.com/office/powerpoint/2010/main" val="1378964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Behaviour problems are seen to arise from various factors and one contributing factor is the lack of family’s social and economic resources which is one social factor that contributes to unwanted behaviour.</a:t>
            </a:r>
            <a:r>
              <a:rPr lang="en-US" dirty="0"/>
              <a:t> </a:t>
            </a:r>
          </a:p>
          <a:p>
            <a:pPr algn="just"/>
            <a:r>
              <a:rPr lang="en-GB" dirty="0"/>
              <a:t>According to this case study of Family B, the young children are already exposed to negative behaviours which are resulted from various factors including poor parenting and therefore there should be interventions and policies to help in reducing or stopping these behaviours.</a:t>
            </a:r>
            <a:r>
              <a:rPr lang="en-US" dirty="0"/>
              <a:t> </a:t>
            </a:r>
          </a:p>
          <a:p>
            <a:pPr algn="just"/>
            <a:r>
              <a:rPr lang="en-GB" dirty="0"/>
              <a:t>According to the parenting intervention, the parents are offered programmes that will assist them in parenting and offer care to their children and get the behaviour of their children changed.</a:t>
            </a:r>
            <a:r>
              <a:rPr lang="en-US" dirty="0"/>
              <a:t> </a:t>
            </a:r>
          </a:p>
          <a:p>
            <a:r>
              <a:rPr lang="en-GB" dirty="0"/>
              <a:t>Parents should ensure that they are conversant with the needs of children and should always adhere to them all the time for better well-being of the children. </a:t>
            </a:r>
            <a:endParaRPr lang="en-US" dirty="0"/>
          </a:p>
        </p:txBody>
      </p:sp>
      <p:sp>
        <p:nvSpPr>
          <p:cNvPr id="4" name="Slide Number Placeholder 3"/>
          <p:cNvSpPr>
            <a:spLocks noGrp="1"/>
          </p:cNvSpPr>
          <p:nvPr>
            <p:ph type="sldNum" sz="quarter" idx="5"/>
          </p:nvPr>
        </p:nvSpPr>
        <p:spPr/>
        <p:txBody>
          <a:bodyPr/>
          <a:lstStyle/>
          <a:p>
            <a:fld id="{3503D665-1128-4790-B375-641459E38F08}" type="slidenum">
              <a:rPr lang="en-US"/>
              <a:t>16</a:t>
            </a:fld>
            <a:endParaRPr lang="en-US"/>
          </a:p>
        </p:txBody>
      </p:sp>
    </p:spTree>
    <p:extLst>
      <p:ext uri="{BB962C8B-B14F-4D97-AF65-F5344CB8AC3E}">
        <p14:creationId xmlns:p14="http://schemas.microsoft.com/office/powerpoint/2010/main" val="4035120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jpeg"/><Relationship Id="rId7" Type="http://schemas.openxmlformats.org/officeDocument/2006/relationships/diagramColors" Target="../diagrams/colors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1.jpeg"/><Relationship Id="rId7" Type="http://schemas.openxmlformats.org/officeDocument/2006/relationships/diagramColors" Target="../diagrams/colors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2.jpe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1006%2Fpmed.1998.0282" TargetMode="External"/><Relationship Id="rId13" Type="http://schemas.openxmlformats.org/officeDocument/2006/relationships/hyperlink" Target="https://www.ncbi.nlm.nih.gov/books/NBK385382/" TargetMode="External"/><Relationship Id="rId3" Type="http://schemas.openxmlformats.org/officeDocument/2006/relationships/hyperlink" Target="https://pubmed.ncbi.nlm.nih.gov/22183690" TargetMode="External"/><Relationship Id="rId7" Type="http://schemas.openxmlformats.org/officeDocument/2006/relationships/hyperlink" Target="https://pubmed.ncbi.nlm.nih.gov/9579002" TargetMode="External"/><Relationship Id="rId12" Type="http://schemas.openxmlformats.org/officeDocument/2006/relationships/hyperlink" Target="https://scholar.google.com/scholar_lookup?journal=Clinical+Psychology+Review&amp;title=A+meta-analysis+of+parent+training:+Moderators+and+follow-up+effects&amp;author=B+Lundahl&amp;author=HJ+Risser&amp;author=MC+Lovejoy&amp;volume=26&amp;issue=1&amp;publication_year=2006&amp;pages=86-104&amp;pmid=16280191&amp;doi=10.1016/j.cpr.2005.07.004&amp;" TargetMode="External"/><Relationship Id="rId2" Type="http://schemas.openxmlformats.org/officeDocument/2006/relationships/image" Target="../media/image13.jpeg"/><Relationship Id="rId16" Type="http://schemas.openxmlformats.org/officeDocument/2006/relationships/hyperlink" Target="https://scholar.google.com/scholar_lookup?journal=Journal+of+Consulting+and+Clinical+Psychology&amp;title=Treatment+effectiveness+of+Parent+Management+Training+in+Norway:+a+randomized+controlled+trial+of+children+with+conduct+problems&amp;author=T+Ogden&amp;author=KA+Hagen&amp;volume=76&amp;issue=4&amp;publication_year=2008&amp;pages=607-621&amp;pmid=18665689&amp;doi=10.1037/0022-006X.76.4.607&amp;" TargetMode="External"/><Relationship Id="rId1" Type="http://schemas.openxmlformats.org/officeDocument/2006/relationships/slideLayout" Target="../slideLayouts/slideLayout2.xml"/><Relationship Id="rId6" Type="http://schemas.openxmlformats.org/officeDocument/2006/relationships/hyperlink" Target="https://www.ohchr.org/en/instruments-mechanisms/instruments/convention-rights-child" TargetMode="External"/><Relationship Id="rId11" Type="http://schemas.openxmlformats.org/officeDocument/2006/relationships/hyperlink" Target="https://doi.org/10.1016%2Fj.cpr.2005.07.004" TargetMode="External"/><Relationship Id="rId5" Type="http://schemas.openxmlformats.org/officeDocument/2006/relationships/hyperlink" Target="https://scholar.google.com/scholar_lookup?journal=Social+Psychiatry+and+Psychiatric+Epidemiology&amp;title=Socioeconomic+status+and+children%E2%80%99s+mental+health:+Results+from+the+Bergen+Child+Study&amp;author=T+B%C3%B8e&amp;author=S+%C3%98verland&amp;author=AJ+Lundervold&amp;author=M+Hysing&amp;volume=47&amp;issue=10&amp;publication_year=2012&amp;pages=1557-1566&amp;pmid=22183690&amp;doi=10.1007/s00127-011-0462-9&amp;" TargetMode="External"/><Relationship Id="rId15" Type="http://schemas.openxmlformats.org/officeDocument/2006/relationships/hyperlink" Target="https://doi.org/10.1037%2F0022-006X.76.4.607" TargetMode="External"/><Relationship Id="rId10" Type="http://schemas.openxmlformats.org/officeDocument/2006/relationships/hyperlink" Target="https://pubmed.ncbi.nlm.nih.gov/16280191" TargetMode="External"/><Relationship Id="rId4" Type="http://schemas.openxmlformats.org/officeDocument/2006/relationships/hyperlink" Target="https://doi.org/10.1007%2Fs00127-011-0462-9" TargetMode="External"/><Relationship Id="rId9" Type="http://schemas.openxmlformats.org/officeDocument/2006/relationships/hyperlink" Target="https://scholar.google.com/scholar_lookup?journal=Preventive+Medicine&amp;title=The+effectiveness+of+early+intervention:+Examining+risk+factors+and+pathways+to+enhanced+development&amp;author=LJ+Berlin&amp;author=J+Brooks-Gunn&amp;author=C+McCarton&amp;author=MC+McCormick&amp;volume=27&amp;issue=2&amp;publication_year=1998&amp;pages=238-245&amp;pmid=9579002&amp;doi=10.1006/pmed.1998.0282&amp;" TargetMode="External"/><Relationship Id="rId14" Type="http://schemas.openxmlformats.org/officeDocument/2006/relationships/hyperlink" Target="https://pubmed.ncbi.nlm.nih.gov/18665689"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948087" y="782285"/>
            <a:ext cx="4087306" cy="1053662"/>
          </a:xfrm>
        </p:spPr>
        <p:txBody>
          <a:bodyPr anchor="b">
            <a:normAutofit/>
          </a:bodyPr>
          <a:lstStyle/>
          <a:p>
            <a:pPr algn="l"/>
            <a:r>
              <a:rPr lang="en-US" sz="5400" b="1" dirty="0"/>
              <a:t> FAMILY B</a:t>
            </a:r>
          </a:p>
        </p:txBody>
      </p:sp>
      <p:sp>
        <p:nvSpPr>
          <p:cNvPr id="3" name="Subtitle 2"/>
          <p:cNvSpPr>
            <a:spLocks noGrp="1"/>
          </p:cNvSpPr>
          <p:nvPr>
            <p:ph type="subTitle" idx="1"/>
          </p:nvPr>
        </p:nvSpPr>
        <p:spPr>
          <a:xfrm>
            <a:off x="7503363" y="4078231"/>
            <a:ext cx="4087305" cy="2101852"/>
          </a:xfrm>
        </p:spPr>
        <p:txBody>
          <a:bodyPr vert="horz" lIns="91440" tIns="45720" rIns="91440" bIns="45720" rtlCol="0" anchor="t">
            <a:normAutofit/>
          </a:bodyPr>
          <a:lstStyle/>
          <a:p>
            <a:pPr algn="l"/>
            <a:r>
              <a:rPr lang="en-US" sz="2000" dirty="0">
                <a:cs typeface="Calibri"/>
              </a:rPr>
              <a:t>Lecturer: RACHAEL RIVERS</a:t>
            </a:r>
          </a:p>
          <a:p>
            <a:pPr algn="l"/>
            <a:r>
              <a:rPr lang="en-US" sz="2000" dirty="0">
                <a:cs typeface="Calibri"/>
              </a:rPr>
              <a:t>STUDENT’S: LEONAS ALXANDRU              NICOLAE 2026944</a:t>
            </a:r>
          </a:p>
          <a:p>
            <a:pPr algn="l"/>
            <a:r>
              <a:rPr lang="en-US" sz="2000" dirty="0">
                <a:cs typeface="Calibri"/>
              </a:rPr>
              <a:t>JAMILLA ROBINSON 2030082</a:t>
            </a:r>
          </a:p>
          <a:p>
            <a:pPr algn="l"/>
            <a:r>
              <a:rPr lang="en-US" sz="2000" dirty="0">
                <a:cs typeface="Calibri"/>
              </a:rPr>
              <a:t>CRYSTAL  CARTY MAXWELL 2028055</a:t>
            </a:r>
          </a:p>
          <a:p>
            <a:pPr algn="l"/>
            <a:endParaRPr lang="en-US" sz="2000" dirty="0">
              <a:cs typeface="Calibri"/>
            </a:endParaRPr>
          </a:p>
          <a:p>
            <a:pPr algn="l"/>
            <a:endParaRPr lang="en-US" sz="2000" dirty="0">
              <a:cs typeface="Calibri"/>
            </a:endParaRP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halk drawing of people representing different genders">
            <a:extLst>
              <a:ext uri="{FF2B5EF4-FFF2-40B4-BE49-F238E27FC236}">
                <a16:creationId xmlns:a16="http://schemas.microsoft.com/office/drawing/2014/main" id="{76AEA805-444E-52F7-3DF7-4CFC43029078}"/>
              </a:ext>
            </a:extLst>
          </p:cNvPr>
          <p:cNvPicPr>
            <a:picLocks noChangeAspect="1"/>
          </p:cNvPicPr>
          <p:nvPr/>
        </p:nvPicPr>
        <p:blipFill rotWithShape="1">
          <a:blip r:embed="rId2"/>
          <a:srcRect l="15758" r="15837" b="4"/>
          <a:stretch/>
        </p:blipFill>
        <p:spPr>
          <a:xfrm>
            <a:off x="1" y="10"/>
            <a:ext cx="7020909"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6" name="TextBox 5">
            <a:extLst>
              <a:ext uri="{FF2B5EF4-FFF2-40B4-BE49-F238E27FC236}">
                <a16:creationId xmlns:a16="http://schemas.microsoft.com/office/drawing/2014/main" id="{FC42D5EF-530B-4063-49F4-794B2E1937A3}"/>
              </a:ext>
            </a:extLst>
          </p:cNvPr>
          <p:cNvSpPr txBox="1"/>
          <p:nvPr/>
        </p:nvSpPr>
        <p:spPr>
          <a:xfrm>
            <a:off x="593323" y="414423"/>
            <a:ext cx="6148550" cy="2431435"/>
          </a:xfrm>
          <a:prstGeom prst="rect">
            <a:avLst/>
          </a:prstGeom>
          <a:noFill/>
        </p:spPr>
        <p:txBody>
          <a:bodyPr wrap="square">
            <a:spAutoFit/>
          </a:bodyPr>
          <a:lstStyle/>
          <a:p>
            <a:pPr algn="ctr"/>
            <a:r>
              <a:rPr lang="en-US" sz="4000" b="1" dirty="0">
                <a:cs typeface="Calibri Light"/>
              </a:rPr>
              <a:t>Children, young people and         families.</a:t>
            </a:r>
          </a:p>
          <a:p>
            <a:pPr algn="ctr"/>
            <a:r>
              <a:rPr lang="en-US" sz="4000" b="1" dirty="0">
                <a:cs typeface="Calibri Light"/>
              </a:rPr>
              <a:t>BMHP 5004</a:t>
            </a:r>
          </a:p>
          <a:p>
            <a:endParaRPr lang="en-US" sz="3200" dirty="0"/>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4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400"/>
                                        <p:tgtEl>
                                          <p:spTgt spid="3">
                                            <p:txEl>
                                              <p:pRg st="3" end="3"/>
                                            </p:txEl>
                                          </p:spTgt>
                                        </p:tgtEl>
                                      </p:cBhvr>
                                    </p:animEffect>
                                  </p:childTnLst>
                                </p:cTn>
                              </p:par>
                              <p:par>
                                <p:cTn id="21" presetID="10" presetClass="entr" presetSubtype="0" fill="hold" grpId="0" nodeType="withEffect">
                                  <p:stCondLst>
                                    <p:cond delay="1000"/>
                                  </p:stCondLst>
                                  <p:iterate type="lt">
                                    <p:tmPct val="1000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AA77DAF-A8D7-19D3-2C55-AC442B06F176}"/>
              </a:ext>
            </a:extLst>
          </p:cNvPr>
          <p:cNvSpPr>
            <a:spLocks noGrp="1"/>
          </p:cNvSpPr>
          <p:nvPr>
            <p:ph type="title"/>
          </p:nvPr>
        </p:nvSpPr>
        <p:spPr>
          <a:xfrm>
            <a:off x="1085251" y="438697"/>
            <a:ext cx="10520702" cy="1325563"/>
          </a:xfrm>
        </p:spPr>
        <p:txBody>
          <a:bodyPr>
            <a:normAutofit/>
          </a:bodyPr>
          <a:lstStyle/>
          <a:p>
            <a:r>
              <a:rPr lang="en-US">
                <a:solidFill>
                  <a:srgbClr val="FFFFFF"/>
                </a:solidFill>
                <a:cs typeface="Calibri Light"/>
              </a:rPr>
              <a:t>Introduction </a:t>
            </a:r>
            <a:endParaRPr lang="en-US">
              <a:solidFill>
                <a:srgbClr val="FFFFFF"/>
              </a:solidFill>
            </a:endParaRPr>
          </a:p>
        </p:txBody>
      </p:sp>
      <p:sp>
        <p:nvSpPr>
          <p:cNvPr id="3" name="Content Placeholder 2">
            <a:extLst>
              <a:ext uri="{FF2B5EF4-FFF2-40B4-BE49-F238E27FC236}">
                <a16:creationId xmlns:a16="http://schemas.microsoft.com/office/drawing/2014/main" id="{AFD5041D-72E8-32F8-8D37-35DA341F8359}"/>
              </a:ext>
            </a:extLst>
          </p:cNvPr>
          <p:cNvSpPr>
            <a:spLocks noGrp="1"/>
          </p:cNvSpPr>
          <p:nvPr>
            <p:ph idx="1"/>
          </p:nvPr>
        </p:nvSpPr>
        <p:spPr>
          <a:xfrm>
            <a:off x="838201" y="2022601"/>
            <a:ext cx="10515598" cy="4154361"/>
          </a:xfrm>
        </p:spPr>
        <p:txBody>
          <a:bodyPr vert="horz" lIns="91440" tIns="45720" rIns="91440" bIns="45720" rtlCol="0">
            <a:normAutofit/>
          </a:bodyPr>
          <a:lstStyle/>
          <a:p>
            <a:r>
              <a:rPr lang="en-GB" sz="2000" dirty="0">
                <a:solidFill>
                  <a:srgbClr val="FFFFFF"/>
                </a:solidFill>
                <a:ea typeface="+mn-lt"/>
                <a:cs typeface="+mn-lt"/>
              </a:rPr>
              <a:t>Behaviour problems are seen to arise from various factors and one contributing factor is the lack of family’s social and economic resources which is one social factor that contributes to unwanted behaviour (</a:t>
            </a:r>
            <a:r>
              <a:rPr lang="en-GB" sz="2000" dirty="0" err="1">
                <a:solidFill>
                  <a:srgbClr val="FFFFFF"/>
                </a:solidFill>
                <a:ea typeface="+mn-lt"/>
                <a:cs typeface="+mn-lt"/>
              </a:rPr>
              <a:t>Boe</a:t>
            </a:r>
            <a:r>
              <a:rPr lang="en-GB" sz="2000" dirty="0">
                <a:solidFill>
                  <a:srgbClr val="FFFFFF"/>
                </a:solidFill>
                <a:ea typeface="+mn-lt"/>
                <a:cs typeface="+mn-lt"/>
              </a:rPr>
              <a:t> et.al, 2012). </a:t>
            </a:r>
            <a:endParaRPr lang="en-US" sz="2000" dirty="0">
              <a:solidFill>
                <a:srgbClr val="FFFFFF"/>
              </a:solidFill>
              <a:ea typeface="+mn-lt"/>
              <a:cs typeface="+mn-lt"/>
            </a:endParaRPr>
          </a:p>
          <a:p>
            <a:r>
              <a:rPr lang="en-GB" sz="2000" dirty="0">
                <a:solidFill>
                  <a:srgbClr val="FFFFFF"/>
                </a:solidFill>
                <a:ea typeface="+mn-lt"/>
                <a:cs typeface="+mn-lt"/>
              </a:rPr>
              <a:t>The lack of parental interventions or failure of proper parenting leads to the young individuals developing negative behaviours because of health care inequality. </a:t>
            </a:r>
            <a:endParaRPr lang="en-US" sz="2000" dirty="0">
              <a:solidFill>
                <a:srgbClr val="FFFFFF"/>
              </a:solidFill>
              <a:cs typeface="Calibri"/>
            </a:endParaRPr>
          </a:p>
        </p:txBody>
      </p:sp>
    </p:spTree>
    <p:extLst>
      <p:ext uri="{BB962C8B-B14F-4D97-AF65-F5344CB8AC3E}">
        <p14:creationId xmlns:p14="http://schemas.microsoft.com/office/powerpoint/2010/main" val="189592610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black question marks with one yellow question mark">
            <a:extLst>
              <a:ext uri="{FF2B5EF4-FFF2-40B4-BE49-F238E27FC236}">
                <a16:creationId xmlns:a16="http://schemas.microsoft.com/office/drawing/2014/main" id="{24C27A8A-4823-E76D-B874-C94D1F89E50A}"/>
              </a:ext>
            </a:extLst>
          </p:cNvPr>
          <p:cNvPicPr>
            <a:picLocks noChangeAspect="1"/>
          </p:cNvPicPr>
          <p:nvPr/>
        </p:nvPicPr>
        <p:blipFill rotWithShape="1">
          <a:blip r:embed="rId2">
            <a:alphaModFix amt="50000"/>
          </a:blip>
          <a:srcRect l="28990" r="6122"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C7865DB-84E9-62AD-62EF-F6513AEE69C8}"/>
              </a:ext>
            </a:extLst>
          </p:cNvPr>
          <p:cNvSpPr>
            <a:spLocks noGrp="1"/>
          </p:cNvSpPr>
          <p:nvPr>
            <p:ph type="title"/>
          </p:nvPr>
        </p:nvSpPr>
        <p:spPr>
          <a:xfrm>
            <a:off x="1600200" y="391886"/>
            <a:ext cx="9144000" cy="963994"/>
          </a:xfrm>
        </p:spPr>
        <p:txBody>
          <a:bodyPr vert="horz" lIns="91440" tIns="45720" rIns="91440" bIns="45720" rtlCol="0" anchor="b">
            <a:normAutofit/>
          </a:bodyPr>
          <a:lstStyle/>
          <a:p>
            <a:pPr algn="ctr"/>
            <a:r>
              <a:rPr lang="en-US" sz="6000" b="1" dirty="0">
                <a:solidFill>
                  <a:srgbClr val="FFFFFF"/>
                </a:solidFill>
              </a:rPr>
              <a:t>MAIN ISSUES</a:t>
            </a:r>
          </a:p>
        </p:txBody>
      </p:sp>
      <p:sp>
        <p:nvSpPr>
          <p:cNvPr id="4" name="TextBox 3">
            <a:extLst>
              <a:ext uri="{FF2B5EF4-FFF2-40B4-BE49-F238E27FC236}">
                <a16:creationId xmlns:a16="http://schemas.microsoft.com/office/drawing/2014/main" id="{79844BBA-865C-5075-5D14-ECE14A1CFBC5}"/>
              </a:ext>
            </a:extLst>
          </p:cNvPr>
          <p:cNvSpPr txBox="1"/>
          <p:nvPr/>
        </p:nvSpPr>
        <p:spPr>
          <a:xfrm>
            <a:off x="1338943" y="2710543"/>
            <a:ext cx="9492343" cy="1938992"/>
          </a:xfrm>
          <a:prstGeom prst="rect">
            <a:avLst/>
          </a:prstGeom>
          <a:noFill/>
        </p:spPr>
        <p:txBody>
          <a:bodyPr wrap="square" rtlCol="0">
            <a:spAutoFit/>
          </a:bodyPr>
          <a:lstStyle/>
          <a:p>
            <a:pPr marL="571500" indent="-571500">
              <a:buFont typeface="Arial" panose="020B0604020202020204" pitchFamily="34" charset="0"/>
              <a:buChar char="•"/>
            </a:pPr>
            <a:r>
              <a:rPr lang="en-US" sz="4000" dirty="0"/>
              <a:t>RENT ARREARS</a:t>
            </a:r>
          </a:p>
          <a:p>
            <a:pPr marL="571500" indent="-571500">
              <a:buFont typeface="Arial" panose="020B0604020202020204" pitchFamily="34" charset="0"/>
              <a:buChar char="•"/>
            </a:pPr>
            <a:r>
              <a:rPr lang="en-US" sz="4000" dirty="0"/>
              <a:t>PARENTING DIFFICULTIES </a:t>
            </a:r>
          </a:p>
          <a:p>
            <a:pPr marL="571500" indent="-571500">
              <a:buFont typeface="Arial" panose="020B0604020202020204" pitchFamily="34" charset="0"/>
              <a:buChar char="•"/>
            </a:pPr>
            <a:r>
              <a:rPr lang="en-US" sz="4000" dirty="0"/>
              <a:t>UNSATBLE HOMELIFE </a:t>
            </a:r>
          </a:p>
        </p:txBody>
      </p:sp>
    </p:spTree>
    <p:extLst>
      <p:ext uri="{BB962C8B-B14F-4D97-AF65-F5344CB8AC3E}">
        <p14:creationId xmlns:p14="http://schemas.microsoft.com/office/powerpoint/2010/main" val="25653587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30">
            <a:extLst>
              <a:ext uri="{FF2B5EF4-FFF2-40B4-BE49-F238E27FC236}">
                <a16:creationId xmlns:a16="http://schemas.microsoft.com/office/drawing/2014/main" id="{C3D6EC93-F369-413E-AA67-5D4104161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3887A2-7FC0-5C34-0248-72F466C03B55}"/>
              </a:ext>
            </a:extLst>
          </p:cNvPr>
          <p:cNvSpPr>
            <a:spLocks noGrp="1"/>
          </p:cNvSpPr>
          <p:nvPr>
            <p:ph type="title"/>
          </p:nvPr>
        </p:nvSpPr>
        <p:spPr>
          <a:xfrm>
            <a:off x="838201" y="1641752"/>
            <a:ext cx="4394200" cy="1323439"/>
          </a:xfrm>
        </p:spPr>
        <p:txBody>
          <a:bodyPr vert="horz" lIns="91440" tIns="45720" rIns="91440" bIns="45720" rtlCol="0" anchor="t">
            <a:normAutofit/>
          </a:bodyPr>
          <a:lstStyle/>
          <a:p>
            <a:r>
              <a:rPr lang="en-US" sz="4000" b="1">
                <a:solidFill>
                  <a:schemeClr val="bg1"/>
                </a:solidFill>
              </a:rPr>
              <a:t>IMPLICATIONS FOR THE FAMILY</a:t>
            </a:r>
          </a:p>
        </p:txBody>
      </p:sp>
      <p:sp>
        <p:nvSpPr>
          <p:cNvPr id="4" name="TextBox 3">
            <a:extLst>
              <a:ext uri="{FF2B5EF4-FFF2-40B4-BE49-F238E27FC236}">
                <a16:creationId xmlns:a16="http://schemas.microsoft.com/office/drawing/2014/main" id="{50F9EF3E-7117-8DF9-28F0-67A4B658A9ED}"/>
              </a:ext>
            </a:extLst>
          </p:cNvPr>
          <p:cNvSpPr txBox="1"/>
          <p:nvPr/>
        </p:nvSpPr>
        <p:spPr>
          <a:xfrm>
            <a:off x="838201" y="3146400"/>
            <a:ext cx="4394200" cy="2454300"/>
          </a:xfrm>
          <a:prstGeom prst="rect">
            <a:avLst/>
          </a:prstGeom>
        </p:spPr>
        <p:txBody>
          <a:bodyPr vert="horz" lIns="91440" tIns="45720" rIns="91440" bIns="45720" rtlCol="0">
            <a:normAutofit/>
          </a:bodyPr>
          <a:lstStyle/>
          <a:p>
            <a:pPr marL="571500" indent="-228600">
              <a:lnSpc>
                <a:spcPct val="90000"/>
              </a:lnSpc>
              <a:spcAft>
                <a:spcPts val="600"/>
              </a:spcAft>
              <a:buFont typeface="Arial" panose="020B0604020202020204" pitchFamily="34" charset="0"/>
              <a:buChar char="•"/>
            </a:pPr>
            <a:r>
              <a:rPr lang="en-US" sz="2400">
                <a:solidFill>
                  <a:schemeClr val="bg1">
                    <a:alpha val="80000"/>
                  </a:schemeClr>
                </a:solidFill>
              </a:rPr>
              <a:t>Conflict </a:t>
            </a:r>
          </a:p>
          <a:p>
            <a:pPr marL="571500" indent="-228600">
              <a:lnSpc>
                <a:spcPct val="90000"/>
              </a:lnSpc>
              <a:spcAft>
                <a:spcPts val="600"/>
              </a:spcAft>
              <a:buFont typeface="Arial" panose="020B0604020202020204" pitchFamily="34" charset="0"/>
              <a:buChar char="•"/>
            </a:pPr>
            <a:r>
              <a:rPr lang="en-US" sz="2400">
                <a:solidFill>
                  <a:schemeClr val="bg1">
                    <a:alpha val="80000"/>
                  </a:schemeClr>
                </a:solidFill>
              </a:rPr>
              <a:t>Jealousy </a:t>
            </a:r>
          </a:p>
          <a:p>
            <a:pPr marL="571500" indent="-228600">
              <a:lnSpc>
                <a:spcPct val="90000"/>
              </a:lnSpc>
              <a:spcAft>
                <a:spcPts val="600"/>
              </a:spcAft>
              <a:buFont typeface="Arial" panose="020B0604020202020204" pitchFamily="34" charset="0"/>
              <a:buChar char="•"/>
            </a:pPr>
            <a:r>
              <a:rPr lang="en-US" sz="2400">
                <a:solidFill>
                  <a:schemeClr val="bg1">
                    <a:alpha val="80000"/>
                  </a:schemeClr>
                </a:solidFill>
              </a:rPr>
              <a:t>New home</a:t>
            </a:r>
          </a:p>
        </p:txBody>
      </p:sp>
      <p:pic>
        <p:nvPicPr>
          <p:cNvPr id="22" name="Picture 21" descr="A hand of two adults and a kid on top of each other">
            <a:extLst>
              <a:ext uri="{FF2B5EF4-FFF2-40B4-BE49-F238E27FC236}">
                <a16:creationId xmlns:a16="http://schemas.microsoft.com/office/drawing/2014/main" id="{8705D137-F4CF-F840-38A3-06AE05110F28}"/>
              </a:ext>
            </a:extLst>
          </p:cNvPr>
          <p:cNvPicPr>
            <a:picLocks noChangeAspect="1"/>
          </p:cNvPicPr>
          <p:nvPr/>
        </p:nvPicPr>
        <p:blipFill rotWithShape="1">
          <a:blip r:embed="rId2"/>
          <a:srcRect l="18660" r="18659" b="-1"/>
          <a:stretch/>
        </p:blipFill>
        <p:spPr>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grpSp>
        <p:nvGrpSpPr>
          <p:cNvPr id="46" name="Group 32">
            <a:extLst>
              <a:ext uri="{FF2B5EF4-FFF2-40B4-BE49-F238E27FC236}">
                <a16:creationId xmlns:a16="http://schemas.microsoft.com/office/drawing/2014/main" id="{4EA04677-6B2C-40F4-975C-ED91965527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34" name="Freeform: Shape 33">
              <a:extLst>
                <a:ext uri="{FF2B5EF4-FFF2-40B4-BE49-F238E27FC236}">
                  <a16:creationId xmlns:a16="http://schemas.microsoft.com/office/drawing/2014/main" id="{3F1ABE2E-F19F-4BD3-B0FA-8A2D8885B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34">
              <a:extLst>
                <a:ext uri="{FF2B5EF4-FFF2-40B4-BE49-F238E27FC236}">
                  <a16:creationId xmlns:a16="http://schemas.microsoft.com/office/drawing/2014/main" id="{C86D0F14-D449-4833-830D-A382829E2D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517546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6B28D-8C64-756D-9524-F45FDBE67AFD}"/>
              </a:ext>
            </a:extLst>
          </p:cNvPr>
          <p:cNvSpPr>
            <a:spLocks noGrp="1"/>
          </p:cNvSpPr>
          <p:nvPr>
            <p:ph type="title"/>
          </p:nvPr>
        </p:nvSpPr>
        <p:spPr>
          <a:xfrm>
            <a:off x="762001" y="803325"/>
            <a:ext cx="5314536" cy="1325563"/>
          </a:xfrm>
        </p:spPr>
        <p:txBody>
          <a:bodyPr>
            <a:normAutofit/>
          </a:bodyPr>
          <a:lstStyle/>
          <a:p>
            <a:r>
              <a:rPr lang="en-GB" sz="2800">
                <a:ea typeface="+mj-lt"/>
                <a:cs typeface="+mj-lt"/>
              </a:rPr>
              <a:t>Analysis of </a:t>
            </a:r>
            <a:r>
              <a:rPr lang="en-US" sz="2800">
                <a:ea typeface="+mj-lt"/>
                <a:cs typeface="+mj-lt"/>
              </a:rPr>
              <a:t>key domains of children and young people’s wellbeing </a:t>
            </a:r>
            <a:br>
              <a:rPr lang="en-US" sz="2800">
                <a:ea typeface="+mj-lt"/>
                <a:cs typeface="+mj-lt"/>
              </a:rPr>
            </a:br>
            <a:r>
              <a:rPr lang="en-US" sz="2800">
                <a:ea typeface="+mj-lt"/>
                <a:cs typeface="+mj-lt"/>
              </a:rPr>
              <a:t>physical well-being  </a:t>
            </a:r>
            <a:endParaRPr lang="en-US" sz="2800"/>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DCFC6352-09EC-8BBD-9FFA-E8FA40630492}"/>
              </a:ext>
            </a:extLst>
          </p:cNvPr>
          <p:cNvPicPr>
            <a:picLocks noChangeAspect="1"/>
          </p:cNvPicPr>
          <p:nvPr/>
        </p:nvPicPr>
        <p:blipFill rotWithShape="1">
          <a:blip r:embed="rId3"/>
          <a:srcRect l="24638" r="11226" b="5"/>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graphicFrame>
        <p:nvGraphicFramePr>
          <p:cNvPr id="5" name="Content Placeholder 2">
            <a:extLst>
              <a:ext uri="{FF2B5EF4-FFF2-40B4-BE49-F238E27FC236}">
                <a16:creationId xmlns:a16="http://schemas.microsoft.com/office/drawing/2014/main" id="{ED15F9EF-E81C-F8E2-10DF-FFE9D0A03CDC}"/>
              </a:ext>
            </a:extLst>
          </p:cNvPr>
          <p:cNvGraphicFramePr>
            <a:graphicFrameLocks noGrp="1"/>
          </p:cNvGraphicFramePr>
          <p:nvPr>
            <p:ph idx="1"/>
            <p:extLst>
              <p:ext uri="{D42A27DB-BD31-4B8C-83A1-F6EECF244321}">
                <p14:modId xmlns:p14="http://schemas.microsoft.com/office/powerpoint/2010/main" val="904569629"/>
              </p:ext>
            </p:extLst>
          </p:nvPr>
        </p:nvGraphicFramePr>
        <p:xfrm>
          <a:off x="762000" y="2279018"/>
          <a:ext cx="5314543" cy="3375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5884151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39DA3E0-54F7-6A7D-FB20-869E3DC408C3}"/>
              </a:ext>
            </a:extLst>
          </p:cNvPr>
          <p:cNvSpPr>
            <a:spLocks noGrp="1"/>
          </p:cNvSpPr>
          <p:nvPr>
            <p:ph type="title"/>
          </p:nvPr>
        </p:nvSpPr>
        <p:spPr>
          <a:xfrm>
            <a:off x="833002" y="365125"/>
            <a:ext cx="10520702" cy="1325563"/>
          </a:xfrm>
        </p:spPr>
        <p:txBody>
          <a:bodyPr>
            <a:normAutofit/>
          </a:bodyPr>
          <a:lstStyle/>
          <a:p>
            <a:r>
              <a:rPr lang="en-GB">
                <a:solidFill>
                  <a:srgbClr val="FFFFFF"/>
                </a:solidFill>
                <a:ea typeface="+mj-lt"/>
                <a:cs typeface="+mj-lt"/>
              </a:rPr>
              <a:t>Psychological well-being</a:t>
            </a:r>
            <a:r>
              <a:rPr lang="en-US">
                <a:solidFill>
                  <a:srgbClr val="FFFFFF"/>
                </a:solidFill>
                <a:ea typeface="+mj-lt"/>
                <a:cs typeface="+mj-lt"/>
              </a:rPr>
              <a:t> </a:t>
            </a:r>
            <a:endParaRPr lang="en-US">
              <a:solidFill>
                <a:srgbClr val="FFFFFF"/>
              </a:solidFill>
            </a:endParaRPr>
          </a:p>
        </p:txBody>
      </p:sp>
      <p:sp>
        <p:nvSpPr>
          <p:cNvPr id="3" name="Content Placeholder 2">
            <a:extLst>
              <a:ext uri="{FF2B5EF4-FFF2-40B4-BE49-F238E27FC236}">
                <a16:creationId xmlns:a16="http://schemas.microsoft.com/office/drawing/2014/main" id="{5B38D265-A599-EC1C-47A3-BCC2ACAA564F}"/>
              </a:ext>
            </a:extLst>
          </p:cNvPr>
          <p:cNvSpPr>
            <a:spLocks noGrp="1"/>
          </p:cNvSpPr>
          <p:nvPr>
            <p:ph idx="1"/>
          </p:nvPr>
        </p:nvSpPr>
        <p:spPr>
          <a:xfrm>
            <a:off x="838201" y="2022601"/>
            <a:ext cx="10515598" cy="4154361"/>
          </a:xfrm>
        </p:spPr>
        <p:txBody>
          <a:bodyPr vert="horz" lIns="91440" tIns="45720" rIns="91440" bIns="45720" rtlCol="0">
            <a:normAutofit/>
          </a:bodyPr>
          <a:lstStyle/>
          <a:p>
            <a:r>
              <a:rPr lang="en-GB" sz="2000">
                <a:solidFill>
                  <a:srgbClr val="FFFFFF"/>
                </a:solidFill>
                <a:ea typeface="+mn-lt"/>
                <a:cs typeface="+mn-lt"/>
              </a:rPr>
              <a:t>Psychological well-being of the children are those activities that positively impact their mental and emotional status to grow as positive individuals and have them thinking about themselves and coping with situations that comes their way. </a:t>
            </a:r>
            <a:endParaRPr lang="en-US" sz="2000">
              <a:solidFill>
                <a:srgbClr val="FFFFFF"/>
              </a:solidFill>
              <a:ea typeface="+mn-lt"/>
              <a:cs typeface="+mn-lt"/>
            </a:endParaRPr>
          </a:p>
          <a:p>
            <a:r>
              <a:rPr lang="en-GB" sz="2000">
                <a:solidFill>
                  <a:srgbClr val="FFFFFF"/>
                </a:solidFill>
                <a:ea typeface="+mn-lt"/>
                <a:cs typeface="+mn-lt"/>
              </a:rPr>
              <a:t>These skills which should be taken care of in the young children includes assessment of the children internal behaviours and correcting any bad influence they may be developing such as depression, ensure that they grow having good conduct and not exposed to negative behaviour, and ensure that children are able to copy the good skills demonstrated to them by the parents or guardians (Moore, 1997). </a:t>
            </a:r>
            <a:endParaRPr lang="en-US" sz="2000">
              <a:solidFill>
                <a:srgbClr val="FFFFFF"/>
              </a:solidFill>
              <a:cs typeface="Calibri"/>
            </a:endParaRPr>
          </a:p>
        </p:txBody>
      </p:sp>
    </p:spTree>
    <p:extLst>
      <p:ext uri="{BB962C8B-B14F-4D97-AF65-F5344CB8AC3E}">
        <p14:creationId xmlns:p14="http://schemas.microsoft.com/office/powerpoint/2010/main" val="425641915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F611D52-7CE8-9A69-E07A-17BF8563BBCA}"/>
              </a:ext>
            </a:extLst>
          </p:cNvPr>
          <p:cNvSpPr>
            <a:spLocks noGrp="1"/>
          </p:cNvSpPr>
          <p:nvPr>
            <p:ph type="title"/>
          </p:nvPr>
        </p:nvSpPr>
        <p:spPr>
          <a:xfrm>
            <a:off x="2311147" y="365760"/>
            <a:ext cx="7569706" cy="1288238"/>
          </a:xfrm>
        </p:spPr>
        <p:txBody>
          <a:bodyPr anchor="ctr">
            <a:normAutofit/>
          </a:bodyPr>
          <a:lstStyle/>
          <a:p>
            <a:pPr algn="ctr"/>
            <a:r>
              <a:rPr lang="en-US" dirty="0">
                <a:cs typeface="Calibri Light"/>
              </a:rPr>
              <a:t>Social well-being</a:t>
            </a:r>
            <a:endParaRPr lang="en-US"/>
          </a:p>
        </p:txBody>
      </p:sp>
      <p:sp>
        <p:nvSpPr>
          <p:cNvPr id="3" name="Content Placeholder 2">
            <a:extLst>
              <a:ext uri="{FF2B5EF4-FFF2-40B4-BE49-F238E27FC236}">
                <a16:creationId xmlns:a16="http://schemas.microsoft.com/office/drawing/2014/main" id="{C4635FE6-C73C-1BEC-ABEE-FE598A4A37E9}"/>
              </a:ext>
            </a:extLst>
          </p:cNvPr>
          <p:cNvSpPr>
            <a:spLocks noGrp="1"/>
          </p:cNvSpPr>
          <p:nvPr>
            <p:ph idx="1"/>
          </p:nvPr>
        </p:nvSpPr>
        <p:spPr>
          <a:xfrm>
            <a:off x="2165569" y="1956816"/>
            <a:ext cx="7860863" cy="4024884"/>
          </a:xfrm>
        </p:spPr>
        <p:txBody>
          <a:bodyPr vert="horz" lIns="91440" tIns="45720" rIns="91440" bIns="45720" rtlCol="0" anchor="t">
            <a:normAutofit/>
          </a:bodyPr>
          <a:lstStyle/>
          <a:p>
            <a:r>
              <a:rPr lang="en-GB" sz="1700">
                <a:ea typeface="+mn-lt"/>
                <a:cs typeface="+mn-lt"/>
              </a:rPr>
              <a:t>This is an important domain of the children because it involves the way the children are coping with the social ecology or social relationships around them. </a:t>
            </a:r>
            <a:endParaRPr lang="en-US" sz="1700">
              <a:ea typeface="+mn-lt"/>
              <a:cs typeface="+mn-lt"/>
            </a:endParaRPr>
          </a:p>
          <a:p>
            <a:r>
              <a:rPr lang="en-GB" sz="1700">
                <a:ea typeface="+mn-lt"/>
                <a:cs typeface="+mn-lt"/>
              </a:rPr>
              <a:t>This is how the young children relate emotionally with people and this can be illustrated in four sub domains. The children should be brought up well to develop a good parent-child relationship so that they communicate well and feel close and get attached with love.</a:t>
            </a:r>
            <a:endParaRPr lang="en-US" sz="1700">
              <a:ea typeface="+mn-lt"/>
              <a:cs typeface="+mn-lt"/>
            </a:endParaRPr>
          </a:p>
          <a:p>
            <a:r>
              <a:rPr lang="en-GB" sz="1700">
                <a:ea typeface="+mn-lt"/>
                <a:cs typeface="+mn-lt"/>
              </a:rPr>
              <a:t> They should also be exposed to have an engagement with the community and the sporting activities so that they learn how to relate with others rather than parents alone. </a:t>
            </a:r>
            <a:endParaRPr lang="en-US" sz="1700">
              <a:ea typeface="+mn-lt"/>
              <a:cs typeface="+mn-lt"/>
            </a:endParaRPr>
          </a:p>
          <a:p>
            <a:r>
              <a:rPr lang="en-GB" sz="1700">
                <a:ea typeface="+mn-lt"/>
                <a:cs typeface="+mn-lt"/>
              </a:rPr>
              <a:t>Their social well-being is also important because they should be brought up and developed social behaviours such as respect, and getting along with other children and then be guided to avoid negative behaviours such as stubbornness and disobedience (Moore, 1997). </a:t>
            </a:r>
            <a:endParaRPr lang="en-US" sz="1700">
              <a:ea typeface="+mn-lt"/>
              <a:cs typeface="+mn-lt"/>
            </a:endParaRPr>
          </a:p>
        </p:txBody>
      </p:sp>
    </p:spTree>
    <p:extLst>
      <p:ext uri="{BB962C8B-B14F-4D97-AF65-F5344CB8AC3E}">
        <p14:creationId xmlns:p14="http://schemas.microsoft.com/office/powerpoint/2010/main" val="283079137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988C0558-379E-0499-6499-8200FE18124A}"/>
              </a:ext>
            </a:extLst>
          </p:cNvPr>
          <p:cNvPicPr>
            <a:picLocks noChangeAspect="1"/>
          </p:cNvPicPr>
          <p:nvPr/>
        </p:nvPicPr>
        <p:blipFill rotWithShape="1">
          <a:blip r:embed="rId3">
            <a:alphaModFix amt="35000"/>
          </a:blip>
          <a:srcRect t="9732" r="-2" b="5871"/>
          <a:stretch/>
        </p:blipFill>
        <p:spPr>
          <a:xfrm>
            <a:off x="20" y="10"/>
            <a:ext cx="12191980" cy="6857990"/>
          </a:xfrm>
          <a:prstGeom prst="rect">
            <a:avLst/>
          </a:prstGeom>
        </p:spPr>
      </p:pic>
      <p:sp>
        <p:nvSpPr>
          <p:cNvPr id="2" name="Title 1">
            <a:extLst>
              <a:ext uri="{FF2B5EF4-FFF2-40B4-BE49-F238E27FC236}">
                <a16:creationId xmlns:a16="http://schemas.microsoft.com/office/drawing/2014/main" id="{14F22285-2458-E90B-9D31-7D79F22D3B38}"/>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a:solidFill>
                  <a:srgbClr val="FFFFFF"/>
                </a:solidFill>
              </a:rPr>
              <a:t>c</a:t>
            </a:r>
          </a:p>
        </p:txBody>
      </p:sp>
      <p:sp>
        <p:nvSpPr>
          <p:cNvPr id="4" name="TextBox 3">
            <a:extLst>
              <a:ext uri="{FF2B5EF4-FFF2-40B4-BE49-F238E27FC236}">
                <a16:creationId xmlns:a16="http://schemas.microsoft.com/office/drawing/2014/main" id="{D4B70972-5566-1E21-D378-FA87810E994D}"/>
              </a:ext>
            </a:extLst>
          </p:cNvPr>
          <p:cNvSpPr txBox="1"/>
          <p:nvPr/>
        </p:nvSpPr>
        <p:spPr>
          <a:xfrm>
            <a:off x="1892061" y="1029419"/>
            <a:ext cx="678323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Aft>
                <a:spcPts val="600"/>
              </a:spcAft>
            </a:pPr>
            <a:r>
              <a:rPr lang="en-GB" sz="3200" b="1" dirty="0">
                <a:latin typeface="Times New Roman"/>
              </a:rPr>
              <a:t>Cognitive/educational well-being</a:t>
            </a:r>
            <a:endParaRPr lang="en-GB" sz="3200" b="1">
              <a:latin typeface="Times New Roman"/>
            </a:endParaRPr>
          </a:p>
        </p:txBody>
      </p:sp>
      <p:graphicFrame>
        <p:nvGraphicFramePr>
          <p:cNvPr id="6" name="Content Placeholder 2">
            <a:extLst>
              <a:ext uri="{FF2B5EF4-FFF2-40B4-BE49-F238E27FC236}">
                <a16:creationId xmlns:a16="http://schemas.microsoft.com/office/drawing/2014/main" id="{91756667-454C-BEC5-CAF9-9582EC9D5E5E}"/>
              </a:ext>
            </a:extLst>
          </p:cNvPr>
          <p:cNvGraphicFramePr>
            <a:graphicFrameLocks noGrp="1"/>
          </p:cNvGraphicFramePr>
          <p:nvPr>
            <p:ph idx="1"/>
            <p:extLst>
              <p:ext uri="{D42A27DB-BD31-4B8C-83A1-F6EECF244321}">
                <p14:modId xmlns:p14="http://schemas.microsoft.com/office/powerpoint/2010/main" val="35926359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0532245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Siblings on the bed">
            <a:extLst>
              <a:ext uri="{FF2B5EF4-FFF2-40B4-BE49-F238E27FC236}">
                <a16:creationId xmlns:a16="http://schemas.microsoft.com/office/drawing/2014/main" id="{08E619DD-EBAE-2260-E6E9-C009A6EDE59C}"/>
              </a:ext>
            </a:extLst>
          </p:cNvPr>
          <p:cNvPicPr>
            <a:picLocks noChangeAspect="1"/>
          </p:cNvPicPr>
          <p:nvPr/>
        </p:nvPicPr>
        <p:blipFill rotWithShape="1">
          <a:blip r:embed="rId3"/>
          <a:srcRect l="31259" r="511"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058C334-CF01-43DE-0453-4961E87C6891}"/>
              </a:ext>
            </a:extLst>
          </p:cNvPr>
          <p:cNvSpPr>
            <a:spLocks noGrp="1"/>
          </p:cNvSpPr>
          <p:nvPr>
            <p:ph type="title"/>
          </p:nvPr>
        </p:nvSpPr>
        <p:spPr>
          <a:xfrm>
            <a:off x="804673" y="1396289"/>
            <a:ext cx="4782458" cy="1325563"/>
          </a:xfrm>
        </p:spPr>
        <p:txBody>
          <a:bodyPr>
            <a:normAutofit/>
          </a:bodyPr>
          <a:lstStyle/>
          <a:p>
            <a:r>
              <a:rPr lang="en-GB" sz="2100" b="1">
                <a:ea typeface="+mj-lt"/>
                <a:cs typeface="+mj-lt"/>
              </a:rPr>
              <a:t>Policies and professional interventions</a:t>
            </a:r>
            <a:r>
              <a:rPr lang="en-US" sz="2100" b="1">
                <a:ea typeface="+mj-lt"/>
                <a:cs typeface="+mj-lt"/>
              </a:rPr>
              <a:t> that can be used to curb the behavioral challenges of the young children at Family B case study </a:t>
            </a:r>
            <a:endParaRPr lang="en-US" sz="2100">
              <a:cs typeface="Calibri Light" panose="020F0302020204030204"/>
            </a:endParaRPr>
          </a:p>
        </p:txBody>
      </p:sp>
      <p:sp>
        <p:nvSpPr>
          <p:cNvPr id="3" name="Content Placeholder 2">
            <a:extLst>
              <a:ext uri="{FF2B5EF4-FFF2-40B4-BE49-F238E27FC236}">
                <a16:creationId xmlns:a16="http://schemas.microsoft.com/office/drawing/2014/main" id="{AF4D4BE0-8C1B-4327-270F-3347BC202122}"/>
              </a:ext>
            </a:extLst>
          </p:cNvPr>
          <p:cNvSpPr>
            <a:spLocks noGrp="1"/>
          </p:cNvSpPr>
          <p:nvPr>
            <p:ph idx="1"/>
          </p:nvPr>
        </p:nvSpPr>
        <p:spPr>
          <a:xfrm>
            <a:off x="804672" y="2871982"/>
            <a:ext cx="4782458" cy="3181684"/>
          </a:xfrm>
        </p:spPr>
        <p:txBody>
          <a:bodyPr vert="horz" lIns="91440" tIns="45720" rIns="91440" bIns="45720" rtlCol="0" anchor="t">
            <a:normAutofit/>
          </a:bodyPr>
          <a:lstStyle/>
          <a:p>
            <a:r>
              <a:rPr lang="en-GB" sz="1300">
                <a:ea typeface="+mn-lt"/>
                <a:cs typeface="+mn-lt"/>
              </a:rPr>
              <a:t>The negative behaviour which is evident among the young children is a big threat both to the young children, their families and the society. </a:t>
            </a:r>
            <a:endParaRPr lang="en-US" sz="1300">
              <a:ea typeface="+mn-lt"/>
              <a:cs typeface="+mn-lt"/>
            </a:endParaRPr>
          </a:p>
          <a:p>
            <a:r>
              <a:rPr lang="en-GB" sz="1300">
                <a:ea typeface="+mn-lt"/>
                <a:cs typeface="+mn-lt"/>
              </a:rPr>
              <a:t>According to this case study of Family B, the young children are already exposed to negative behaviours which are resulted from various factors including poor parenting and therefore there should be interventions and policies to help in reducing or stopping these behaviours. </a:t>
            </a:r>
            <a:endParaRPr lang="en-US" sz="1300">
              <a:ea typeface="+mn-lt"/>
              <a:cs typeface="+mn-lt"/>
            </a:endParaRPr>
          </a:p>
          <a:p>
            <a:r>
              <a:rPr lang="en-GB" sz="1300">
                <a:ea typeface="+mn-lt"/>
                <a:cs typeface="+mn-lt"/>
              </a:rPr>
              <a:t>These interventions include psychological interventions that touches both the parents and this will be a first step of reducing behavioural problems. </a:t>
            </a:r>
            <a:endParaRPr lang="en-US" sz="1300">
              <a:ea typeface="+mn-lt"/>
              <a:cs typeface="+mn-lt"/>
            </a:endParaRPr>
          </a:p>
          <a:p>
            <a:r>
              <a:rPr lang="en-GB" sz="1300">
                <a:ea typeface="+mn-lt"/>
                <a:cs typeface="+mn-lt"/>
              </a:rPr>
              <a:t>The multi-systemic interventions will also be used, family therapy and parental programs also are some of the interventions identified for this case study (Berlin et.al, 1998). </a:t>
            </a:r>
            <a:endParaRPr lang="en-US" sz="1300">
              <a:cs typeface="Calibri"/>
            </a:endParaRPr>
          </a:p>
        </p:txBody>
      </p:sp>
    </p:spTree>
    <p:extLst>
      <p:ext uri="{BB962C8B-B14F-4D97-AF65-F5344CB8AC3E}">
        <p14:creationId xmlns:p14="http://schemas.microsoft.com/office/powerpoint/2010/main" val="51125349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Adult and child reading tablet in tent">
            <a:extLst>
              <a:ext uri="{FF2B5EF4-FFF2-40B4-BE49-F238E27FC236}">
                <a16:creationId xmlns:a16="http://schemas.microsoft.com/office/drawing/2014/main" id="{AA9F6817-5579-E17F-9D85-BA153FB4ACA6}"/>
              </a:ext>
            </a:extLst>
          </p:cNvPr>
          <p:cNvPicPr>
            <a:picLocks noChangeAspect="1"/>
          </p:cNvPicPr>
          <p:nvPr/>
        </p:nvPicPr>
        <p:blipFill rotWithShape="1">
          <a:blip r:embed="rId3"/>
          <a:srcRect l="23122" r="8649"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A4E2374-5232-D406-943A-834E2C8C81D1}"/>
              </a:ext>
            </a:extLst>
          </p:cNvPr>
          <p:cNvSpPr>
            <a:spLocks noGrp="1"/>
          </p:cNvSpPr>
          <p:nvPr>
            <p:ph type="title"/>
          </p:nvPr>
        </p:nvSpPr>
        <p:spPr>
          <a:xfrm>
            <a:off x="804673" y="1396289"/>
            <a:ext cx="4782458" cy="1325563"/>
          </a:xfrm>
        </p:spPr>
        <p:txBody>
          <a:bodyPr>
            <a:normAutofit/>
          </a:bodyPr>
          <a:lstStyle/>
          <a:p>
            <a:r>
              <a:rPr lang="en-US" b="1" dirty="0">
                <a:ea typeface="+mj-lt"/>
                <a:cs typeface="+mj-lt"/>
              </a:rPr>
              <a:t>Parent–child interaction therapy</a:t>
            </a:r>
            <a:r>
              <a:rPr lang="en-US" dirty="0">
                <a:ea typeface="+mj-lt"/>
                <a:cs typeface="+mj-lt"/>
              </a:rPr>
              <a:t> </a:t>
            </a:r>
            <a:endParaRPr lang="en-US" dirty="0"/>
          </a:p>
        </p:txBody>
      </p:sp>
      <p:sp>
        <p:nvSpPr>
          <p:cNvPr id="3" name="Content Placeholder 2">
            <a:extLst>
              <a:ext uri="{FF2B5EF4-FFF2-40B4-BE49-F238E27FC236}">
                <a16:creationId xmlns:a16="http://schemas.microsoft.com/office/drawing/2014/main" id="{00719F36-9F45-33DE-8D08-528BD1D59385}"/>
              </a:ext>
            </a:extLst>
          </p:cNvPr>
          <p:cNvSpPr>
            <a:spLocks noGrp="1"/>
          </p:cNvSpPr>
          <p:nvPr>
            <p:ph idx="1"/>
          </p:nvPr>
        </p:nvSpPr>
        <p:spPr>
          <a:xfrm>
            <a:off x="804672" y="2871982"/>
            <a:ext cx="4782458" cy="3181684"/>
          </a:xfrm>
        </p:spPr>
        <p:txBody>
          <a:bodyPr vert="horz" lIns="91440" tIns="45720" rIns="91440" bIns="45720" rtlCol="0" anchor="t">
            <a:normAutofit/>
          </a:bodyPr>
          <a:lstStyle/>
          <a:p>
            <a:r>
              <a:rPr lang="en-US" sz="1100">
                <a:ea typeface="+mn-lt"/>
                <a:cs typeface="+mn-lt"/>
              </a:rPr>
              <a:t>According to this intervention, the parents are assisted to establish a secure and  nurture relationships with their children and develop a positive behavior and reduce the unwanted behavior among the children (Ogden, 2008). </a:t>
            </a:r>
            <a:endParaRPr lang="en-US" sz="1100">
              <a:cs typeface="Calibri" panose="020F0502020204030204"/>
            </a:endParaRPr>
          </a:p>
          <a:p>
            <a:r>
              <a:rPr lang="en-US" sz="1100">
                <a:ea typeface="+mn-lt"/>
                <a:cs typeface="+mn-lt"/>
              </a:rPr>
              <a:t>This process involves the parents undergoing training sessions on behavior management techniques and they are guided to reflect on the positive behavior of their children. </a:t>
            </a:r>
          </a:p>
          <a:p>
            <a:r>
              <a:rPr lang="en-US" sz="1100">
                <a:ea typeface="+mn-lt"/>
                <a:cs typeface="+mn-lt"/>
              </a:rPr>
              <a:t>According to this intervention, the parents are encouraged to minimize maltreatment of the children so that the well being of their children can be nurtured and reduce the parental practices that are not healthy to the children such as the unhealthy communication to the children (Ogden, 2008). </a:t>
            </a:r>
            <a:endParaRPr lang="en-US" sz="1100"/>
          </a:p>
          <a:p>
            <a:r>
              <a:rPr lang="en-US" sz="1100">
                <a:ea typeface="+mn-lt"/>
                <a:cs typeface="+mn-lt"/>
              </a:rPr>
              <a:t>This case study of family B should intervene this strategy because poor parenting has contributed to unwanted behavior of their children. This strategy will be the first step of winning this challenge because having a good relationship with the children will mean that they will listen to whatever it will be instructed by their parents. </a:t>
            </a:r>
            <a:endParaRPr lang="en-US" sz="1100"/>
          </a:p>
        </p:txBody>
      </p:sp>
    </p:spTree>
    <p:extLst>
      <p:ext uri="{BB962C8B-B14F-4D97-AF65-F5344CB8AC3E}">
        <p14:creationId xmlns:p14="http://schemas.microsoft.com/office/powerpoint/2010/main" val="3078705444"/>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hild toys in a room">
            <a:extLst>
              <a:ext uri="{FF2B5EF4-FFF2-40B4-BE49-F238E27FC236}">
                <a16:creationId xmlns:a16="http://schemas.microsoft.com/office/drawing/2014/main" id="{4A2BCD3C-2B31-E098-0E87-796CA8C55B59}"/>
              </a:ext>
            </a:extLst>
          </p:cNvPr>
          <p:cNvPicPr>
            <a:picLocks noChangeAspect="1"/>
          </p:cNvPicPr>
          <p:nvPr/>
        </p:nvPicPr>
        <p:blipFill rotWithShape="1">
          <a:blip r:embed="rId3"/>
          <a:srcRect l="15219" r="6305" b="-3"/>
          <a:stretch/>
        </p:blipFill>
        <p:spPr>
          <a:xfrm>
            <a:off x="4117521" y="10"/>
            <a:ext cx="8074479" cy="6857990"/>
          </a:xfrm>
          <a:prstGeom prst="rect">
            <a:avLst/>
          </a:prstGeom>
        </p:spPr>
      </p:pic>
      <p:sp>
        <p:nvSpPr>
          <p:cNvPr id="9" name="Freeform: Shape 8">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A2B9213-5CBE-6808-3D51-1340A88FE728}"/>
              </a:ext>
            </a:extLst>
          </p:cNvPr>
          <p:cNvSpPr>
            <a:spLocks noGrp="1"/>
          </p:cNvSpPr>
          <p:nvPr>
            <p:ph type="title"/>
          </p:nvPr>
        </p:nvSpPr>
        <p:spPr>
          <a:xfrm>
            <a:off x="804672" y="365125"/>
            <a:ext cx="5266155" cy="1325563"/>
          </a:xfrm>
        </p:spPr>
        <p:txBody>
          <a:bodyPr>
            <a:normAutofit/>
          </a:bodyPr>
          <a:lstStyle/>
          <a:p>
            <a:r>
              <a:rPr lang="en-US" dirty="0"/>
              <a:t>Parenting interventions </a:t>
            </a:r>
          </a:p>
        </p:txBody>
      </p:sp>
      <p:sp>
        <p:nvSpPr>
          <p:cNvPr id="3" name="Content Placeholder 2">
            <a:extLst>
              <a:ext uri="{FF2B5EF4-FFF2-40B4-BE49-F238E27FC236}">
                <a16:creationId xmlns:a16="http://schemas.microsoft.com/office/drawing/2014/main" id="{6A4B9C40-98E0-E0FF-980F-4470D95D70EE}"/>
              </a:ext>
            </a:extLst>
          </p:cNvPr>
          <p:cNvSpPr>
            <a:spLocks noGrp="1"/>
          </p:cNvSpPr>
          <p:nvPr>
            <p:ph idx="1"/>
          </p:nvPr>
        </p:nvSpPr>
        <p:spPr>
          <a:xfrm>
            <a:off x="804672" y="2022601"/>
            <a:ext cx="3941499" cy="4154361"/>
          </a:xfrm>
        </p:spPr>
        <p:txBody>
          <a:bodyPr vert="horz" lIns="91440" tIns="45720" rIns="91440" bIns="45720" rtlCol="0">
            <a:normAutofit/>
          </a:bodyPr>
          <a:lstStyle/>
          <a:p>
            <a:r>
              <a:rPr lang="en-US" sz="1100">
                <a:ea typeface="+mn-lt"/>
                <a:cs typeface="+mn-lt"/>
              </a:rPr>
              <a:t>According to this intervention strategy, the parents are trained to change their own behavior and practices that impacts the children negatively so that the child development can be improved and the well-being of the children addressed (Lundahl, 2005). </a:t>
            </a:r>
            <a:endParaRPr lang="en-US" sz="1100">
              <a:cs typeface="Calibri" panose="020F0502020204030204"/>
            </a:endParaRPr>
          </a:p>
          <a:p>
            <a:r>
              <a:rPr lang="en-US" sz="1100">
                <a:ea typeface="+mn-lt"/>
                <a:cs typeface="+mn-lt"/>
              </a:rPr>
              <a:t>When the children are maltreated, they tend to develop negative behavior which has been seen in this case study of Family B and found that one challenge that resulted in children having  negative behavior were the failed parenting.</a:t>
            </a:r>
            <a:endParaRPr lang="en-US" sz="1100"/>
          </a:p>
          <a:p>
            <a:r>
              <a:rPr lang="en-US" sz="1100">
                <a:ea typeface="+mn-lt"/>
                <a:cs typeface="+mn-lt"/>
              </a:rPr>
              <a:t>According to the parenting intervention, the parents are offered programmes that will assist them in parenting and offer care to their children and get the behavior of their children changed. The parents are urged to bring up positivity among the children so that maltreatment among the children can be stopped (Lundahl, 2005). </a:t>
            </a:r>
            <a:endParaRPr lang="en-US" sz="1100"/>
          </a:p>
          <a:p>
            <a:r>
              <a:rPr lang="en-US" sz="1100">
                <a:ea typeface="+mn-lt"/>
                <a:cs typeface="+mn-lt"/>
              </a:rPr>
              <a:t>This intervention will help to reduce the parenting difficulties encountered in this case study and help the children regain good behavior since they are still young and therefore supporting them will lead to a change.  </a:t>
            </a:r>
            <a:endParaRPr lang="en-US" sz="1100"/>
          </a:p>
          <a:p>
            <a:endParaRPr lang="en-US" sz="1100">
              <a:cs typeface="Calibri"/>
            </a:endParaRPr>
          </a:p>
        </p:txBody>
      </p:sp>
    </p:spTree>
    <p:extLst>
      <p:ext uri="{BB962C8B-B14F-4D97-AF65-F5344CB8AC3E}">
        <p14:creationId xmlns:p14="http://schemas.microsoft.com/office/powerpoint/2010/main" val="66327017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hand of two adults and a kid on top of each other">
            <a:extLst>
              <a:ext uri="{FF2B5EF4-FFF2-40B4-BE49-F238E27FC236}">
                <a16:creationId xmlns:a16="http://schemas.microsoft.com/office/drawing/2014/main" id="{AEDA7FAE-0679-4555-A7E7-20DD4547C621}"/>
              </a:ext>
            </a:extLst>
          </p:cNvPr>
          <p:cNvPicPr>
            <a:picLocks noChangeAspect="1"/>
          </p:cNvPicPr>
          <p:nvPr/>
        </p:nvPicPr>
        <p:blipFill rotWithShape="1">
          <a:blip r:embed="rId3"/>
          <a:srcRect l="14564" r="6960" b="-3"/>
          <a:stretch/>
        </p:blipFill>
        <p:spPr>
          <a:xfrm>
            <a:off x="4117521" y="10"/>
            <a:ext cx="8074479" cy="6857990"/>
          </a:xfrm>
          <a:prstGeom prst="rect">
            <a:avLst/>
          </a:prstGeom>
        </p:spPr>
      </p:pic>
      <p:sp>
        <p:nvSpPr>
          <p:cNvPr id="9" name="Freeform: Shape 8">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DEF68E0-0D68-0F76-1250-7BA40EFE3E90}"/>
              </a:ext>
            </a:extLst>
          </p:cNvPr>
          <p:cNvSpPr>
            <a:spLocks noGrp="1"/>
          </p:cNvSpPr>
          <p:nvPr>
            <p:ph type="title"/>
          </p:nvPr>
        </p:nvSpPr>
        <p:spPr>
          <a:xfrm>
            <a:off x="804672" y="365125"/>
            <a:ext cx="5266155" cy="1325563"/>
          </a:xfrm>
        </p:spPr>
        <p:txBody>
          <a:bodyPr>
            <a:normAutofit/>
          </a:bodyPr>
          <a:lstStyle/>
          <a:p>
            <a:r>
              <a:rPr lang="en-GB" b="1">
                <a:latin typeface="Times New Roman"/>
              </a:rPr>
              <a:t>Systemic interventions</a:t>
            </a:r>
            <a:endParaRPr lang="en-US">
              <a:cs typeface="Calibri Light" panose="020F0302020204030204"/>
            </a:endParaRPr>
          </a:p>
        </p:txBody>
      </p:sp>
      <p:sp>
        <p:nvSpPr>
          <p:cNvPr id="3" name="Content Placeholder 2">
            <a:extLst>
              <a:ext uri="{FF2B5EF4-FFF2-40B4-BE49-F238E27FC236}">
                <a16:creationId xmlns:a16="http://schemas.microsoft.com/office/drawing/2014/main" id="{3EDE8E44-17D5-74D5-6ED0-4645904D01CA}"/>
              </a:ext>
            </a:extLst>
          </p:cNvPr>
          <p:cNvSpPr>
            <a:spLocks noGrp="1"/>
          </p:cNvSpPr>
          <p:nvPr>
            <p:ph idx="1"/>
          </p:nvPr>
        </p:nvSpPr>
        <p:spPr>
          <a:xfrm>
            <a:off x="804672" y="2022601"/>
            <a:ext cx="3941499" cy="4154361"/>
          </a:xfrm>
        </p:spPr>
        <p:txBody>
          <a:bodyPr vert="horz" lIns="91440" tIns="45720" rIns="91440" bIns="45720" rtlCol="0">
            <a:normAutofit/>
          </a:bodyPr>
          <a:lstStyle/>
          <a:p>
            <a:r>
              <a:rPr lang="en-GB" sz="1300">
                <a:ea typeface="+mn-lt"/>
                <a:cs typeface="+mn-lt"/>
              </a:rPr>
              <a:t>According to the systems theory of intervention, individuals are impacted by various interacting systems and one the systems that greatly impacts the young children is the family. </a:t>
            </a:r>
            <a:endParaRPr lang="en-US" sz="1300">
              <a:cs typeface="Calibri" panose="020F0502020204030204"/>
            </a:endParaRPr>
          </a:p>
          <a:p>
            <a:r>
              <a:rPr lang="en-GB" sz="1300">
                <a:ea typeface="+mn-lt"/>
                <a:cs typeface="+mn-lt"/>
              </a:rPr>
              <a:t>The challenges encountered by the individuals are contributed from the relationship and interactions around them and this comes with the implications around them. This theory therefore argues that individuals who have problems can be assisted through the relationships around them and for the case of the children, the family is the core point that will help in intervening and curbing unhealthy behaviour among the children (Macdonald et.al, 2006). </a:t>
            </a:r>
            <a:endParaRPr lang="en-US" sz="1300"/>
          </a:p>
          <a:p>
            <a:r>
              <a:rPr lang="en-GB" sz="1300">
                <a:ea typeface="+mn-lt"/>
                <a:cs typeface="+mn-lt"/>
              </a:rPr>
              <a:t>The systemic intervention is therefore an immediate intervention for this case study because the young children are the ones in trouble and therefore using the family to address the situation will ease the bad behaviour among their children as is the case of Family B. </a:t>
            </a:r>
            <a:endParaRPr lang="en-US" sz="1300"/>
          </a:p>
        </p:txBody>
      </p:sp>
    </p:spTree>
    <p:extLst>
      <p:ext uri="{BB962C8B-B14F-4D97-AF65-F5344CB8AC3E}">
        <p14:creationId xmlns:p14="http://schemas.microsoft.com/office/powerpoint/2010/main" val="145399717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10" descr="Children doing yoga in class">
            <a:extLst>
              <a:ext uri="{FF2B5EF4-FFF2-40B4-BE49-F238E27FC236}">
                <a16:creationId xmlns:a16="http://schemas.microsoft.com/office/drawing/2014/main" id="{D2F15215-6258-F361-BB3A-F38D27160B4C}"/>
              </a:ext>
            </a:extLst>
          </p:cNvPr>
          <p:cNvPicPr>
            <a:picLocks noChangeAspect="1"/>
          </p:cNvPicPr>
          <p:nvPr/>
        </p:nvPicPr>
        <p:blipFill rotWithShape="1">
          <a:blip r:embed="rId3"/>
          <a:srcRect l="18415" r="2993" b="-1"/>
          <a:stretch/>
        </p:blipFill>
        <p:spPr>
          <a:xfrm>
            <a:off x="4117521" y="10"/>
            <a:ext cx="8074479" cy="6857990"/>
          </a:xfrm>
          <a:prstGeom prst="rect">
            <a:avLst/>
          </a:prstGeom>
        </p:spPr>
      </p:pic>
      <p:sp>
        <p:nvSpPr>
          <p:cNvPr id="15" name="Freeform: Shape 14">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B99C766-7D29-3A97-58F9-227B9659E054}"/>
              </a:ext>
            </a:extLst>
          </p:cNvPr>
          <p:cNvSpPr>
            <a:spLocks noGrp="1"/>
          </p:cNvSpPr>
          <p:nvPr>
            <p:ph type="title"/>
          </p:nvPr>
        </p:nvSpPr>
        <p:spPr>
          <a:xfrm>
            <a:off x="804672" y="365125"/>
            <a:ext cx="5266155" cy="1325563"/>
          </a:xfrm>
        </p:spPr>
        <p:txBody>
          <a:bodyPr>
            <a:normAutofit/>
          </a:bodyPr>
          <a:lstStyle/>
          <a:p>
            <a:r>
              <a:rPr lang="en-GB"/>
              <a:t>Psycho-educational interventions</a:t>
            </a:r>
            <a:r>
              <a:rPr lang="en-US"/>
              <a:t> </a:t>
            </a:r>
          </a:p>
          <a:p>
            <a:endParaRPr lang="en-US">
              <a:cs typeface="Calibri Light"/>
            </a:endParaRPr>
          </a:p>
        </p:txBody>
      </p:sp>
      <p:graphicFrame>
        <p:nvGraphicFramePr>
          <p:cNvPr id="5" name="Content Placeholder 2">
            <a:extLst>
              <a:ext uri="{FF2B5EF4-FFF2-40B4-BE49-F238E27FC236}">
                <a16:creationId xmlns:a16="http://schemas.microsoft.com/office/drawing/2014/main" id="{366B084F-717E-A754-C042-4AEE3FA7576B}"/>
              </a:ext>
            </a:extLst>
          </p:cNvPr>
          <p:cNvGraphicFramePr>
            <a:graphicFrameLocks noGrp="1"/>
          </p:cNvGraphicFramePr>
          <p:nvPr>
            <p:ph idx="1"/>
            <p:extLst>
              <p:ext uri="{D42A27DB-BD31-4B8C-83A1-F6EECF244321}">
                <p14:modId xmlns:p14="http://schemas.microsoft.com/office/powerpoint/2010/main" val="2457560653"/>
              </p:ext>
            </p:extLst>
          </p:nvPr>
        </p:nvGraphicFramePr>
        <p:xfrm>
          <a:off x="804672" y="2022601"/>
          <a:ext cx="3941499" cy="41543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42604251"/>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8EDDD79-6EDF-C54A-EA10-1A97A619523E}"/>
              </a:ext>
            </a:extLst>
          </p:cNvPr>
          <p:cNvPicPr>
            <a:picLocks noChangeAspect="1"/>
          </p:cNvPicPr>
          <p:nvPr/>
        </p:nvPicPr>
        <p:blipFill rotWithShape="1">
          <a:blip r:embed="rId3">
            <a:alphaModFix amt="35000"/>
          </a:blip>
          <a:srcRect l="2517"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C152A6AA-B06D-C09A-FCE9-E2F276594264}"/>
              </a:ext>
            </a:extLst>
          </p:cNvPr>
          <p:cNvSpPr>
            <a:spLocks noGrp="1"/>
          </p:cNvSpPr>
          <p:nvPr>
            <p:ph type="title"/>
          </p:nvPr>
        </p:nvSpPr>
        <p:spPr>
          <a:xfrm>
            <a:off x="838200" y="365125"/>
            <a:ext cx="10515600" cy="1325563"/>
          </a:xfrm>
        </p:spPr>
        <p:txBody>
          <a:bodyPr>
            <a:normAutofit/>
          </a:bodyPr>
          <a:lstStyle/>
          <a:p>
            <a:r>
              <a:rPr lang="en-GB">
                <a:solidFill>
                  <a:srgbClr val="FFFFFF"/>
                </a:solidFill>
              </a:rPr>
              <a:t>Activity-based therapies</a:t>
            </a:r>
            <a:r>
              <a:rPr lang="en-US">
                <a:solidFill>
                  <a:srgbClr val="FFFFFF"/>
                </a:solidFill>
              </a:rPr>
              <a:t> </a:t>
            </a:r>
          </a:p>
          <a:p>
            <a:endParaRPr lang="en-US">
              <a:solidFill>
                <a:srgbClr val="FFFFFF"/>
              </a:solidFill>
              <a:cs typeface="Calibri Light"/>
            </a:endParaRPr>
          </a:p>
        </p:txBody>
      </p:sp>
      <p:graphicFrame>
        <p:nvGraphicFramePr>
          <p:cNvPr id="5" name="Content Placeholder 2">
            <a:extLst>
              <a:ext uri="{FF2B5EF4-FFF2-40B4-BE49-F238E27FC236}">
                <a16:creationId xmlns:a16="http://schemas.microsoft.com/office/drawing/2014/main" id="{0A724A33-A498-C29A-AD03-F5F57F2C24BA}"/>
              </a:ext>
            </a:extLst>
          </p:cNvPr>
          <p:cNvGraphicFramePr>
            <a:graphicFrameLocks noGrp="1"/>
          </p:cNvGraphicFramePr>
          <p:nvPr>
            <p:ph idx="1"/>
            <p:extLst>
              <p:ext uri="{D42A27DB-BD31-4B8C-83A1-F6EECF244321}">
                <p14:modId xmlns:p14="http://schemas.microsoft.com/office/powerpoint/2010/main" val="15874739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1253229"/>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5E129BD-2CE1-D58F-6386-7BB48E775E79}"/>
              </a:ext>
            </a:extLst>
          </p:cNvPr>
          <p:cNvPicPr>
            <a:picLocks noChangeAspect="1"/>
          </p:cNvPicPr>
          <p:nvPr/>
        </p:nvPicPr>
        <p:blipFill rotWithShape="1">
          <a:blip r:embed="rId3">
            <a:alphaModFix amt="35000"/>
          </a:blip>
          <a:srcRect t="13641" r="-2" b="3835"/>
          <a:stretch/>
        </p:blipFill>
        <p:spPr>
          <a:xfrm>
            <a:off x="20" y="1"/>
            <a:ext cx="12191980" cy="6857999"/>
          </a:xfrm>
          <a:prstGeom prst="rect">
            <a:avLst/>
          </a:prstGeom>
        </p:spPr>
      </p:pic>
      <p:sp>
        <p:nvSpPr>
          <p:cNvPr id="2" name="Title 1">
            <a:extLst>
              <a:ext uri="{FF2B5EF4-FFF2-40B4-BE49-F238E27FC236}">
                <a16:creationId xmlns:a16="http://schemas.microsoft.com/office/drawing/2014/main" id="{BC986578-BCF4-2A6B-64A7-73820B669DE8}"/>
              </a:ext>
            </a:extLst>
          </p:cNvPr>
          <p:cNvSpPr>
            <a:spLocks noGrp="1"/>
          </p:cNvSpPr>
          <p:nvPr>
            <p:ph type="title"/>
          </p:nvPr>
        </p:nvSpPr>
        <p:spPr>
          <a:xfrm>
            <a:off x="838201" y="1065862"/>
            <a:ext cx="3313164" cy="4726276"/>
          </a:xfrm>
        </p:spPr>
        <p:txBody>
          <a:bodyPr>
            <a:normAutofit/>
          </a:bodyPr>
          <a:lstStyle/>
          <a:p>
            <a:pPr algn="r"/>
            <a:r>
              <a:rPr lang="en-US" sz="3100" b="1">
                <a:solidFill>
                  <a:srgbClr val="FFFFFF"/>
                </a:solidFill>
                <a:cs typeface="Calibri Light"/>
              </a:rPr>
              <a:t>Recommendations </a:t>
            </a:r>
            <a:endParaRPr lang="en-US" sz="3100" b="1">
              <a:solidFill>
                <a:srgbClr val="FFFFFF"/>
              </a:solidFill>
            </a:endParaRPr>
          </a:p>
        </p:txBody>
      </p:sp>
      <p:cxnSp>
        <p:nvCxnSpPr>
          <p:cNvPr id="12" name="Straight Connector 11">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6F50E68-6858-1E61-A13A-7873B3D70710}"/>
              </a:ext>
            </a:extLst>
          </p:cNvPr>
          <p:cNvGraphicFramePr>
            <a:graphicFrameLocks noGrp="1"/>
          </p:cNvGraphicFramePr>
          <p:nvPr>
            <p:ph idx="1"/>
            <p:extLst>
              <p:ext uri="{D42A27DB-BD31-4B8C-83A1-F6EECF244321}">
                <p14:modId xmlns:p14="http://schemas.microsoft.com/office/powerpoint/2010/main" val="3517619847"/>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362589"/>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BGRectangle">
            <a:extLst>
              <a:ext uri="{FF2B5EF4-FFF2-40B4-BE49-F238E27FC236}">
                <a16:creationId xmlns:a16="http://schemas.microsoft.com/office/drawing/2014/main" id="{25E8815A-9407-4234-B08F-A1E49DCD7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618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hand of two adults and a kid on top of each other">
            <a:extLst>
              <a:ext uri="{FF2B5EF4-FFF2-40B4-BE49-F238E27FC236}">
                <a16:creationId xmlns:a16="http://schemas.microsoft.com/office/drawing/2014/main" id="{C016967D-04A8-D0AE-E30B-AF5C3D7F3994}"/>
              </a:ext>
            </a:extLst>
          </p:cNvPr>
          <p:cNvPicPr>
            <a:picLocks noChangeAspect="1"/>
          </p:cNvPicPr>
          <p:nvPr/>
        </p:nvPicPr>
        <p:blipFill rotWithShape="1">
          <a:blip r:embed="rId3">
            <a:alphaModFix amt="50000"/>
          </a:blip>
          <a:srcRect t="15605" r="-2" b="-2"/>
          <a:stretch/>
        </p:blipFill>
        <p:spPr>
          <a:xfrm>
            <a:off x="20" y="1"/>
            <a:ext cx="12191980" cy="6857999"/>
          </a:xfrm>
          <a:prstGeom prst="rect">
            <a:avLst/>
          </a:prstGeom>
        </p:spPr>
      </p:pic>
      <p:sp>
        <p:nvSpPr>
          <p:cNvPr id="2" name="Title 1">
            <a:extLst>
              <a:ext uri="{FF2B5EF4-FFF2-40B4-BE49-F238E27FC236}">
                <a16:creationId xmlns:a16="http://schemas.microsoft.com/office/drawing/2014/main" id="{E2D043F5-E99E-D9FE-04E1-726F1F956257}"/>
              </a:ext>
            </a:extLst>
          </p:cNvPr>
          <p:cNvSpPr>
            <a:spLocks noGrp="1"/>
          </p:cNvSpPr>
          <p:nvPr>
            <p:ph type="title"/>
          </p:nvPr>
        </p:nvSpPr>
        <p:spPr>
          <a:xfrm>
            <a:off x="838200" y="963877"/>
            <a:ext cx="3494362" cy="4930246"/>
          </a:xfrm>
        </p:spPr>
        <p:txBody>
          <a:bodyPr>
            <a:normAutofit/>
          </a:bodyPr>
          <a:lstStyle/>
          <a:p>
            <a:pPr algn="r"/>
            <a:r>
              <a:rPr lang="en-US" b="1">
                <a:solidFill>
                  <a:schemeClr val="bg1"/>
                </a:solidFill>
                <a:cs typeface="Calibri Light"/>
              </a:rPr>
              <a:t>Conclusion </a:t>
            </a:r>
            <a:endParaRPr lang="en-US">
              <a:solidFill>
                <a:schemeClr val="bg1"/>
              </a:solidFill>
              <a:cs typeface="Calibri Light" panose="020F0302020204030204"/>
            </a:endParaRPr>
          </a:p>
        </p:txBody>
      </p:sp>
      <p:sp>
        <p:nvSpPr>
          <p:cNvPr id="13" name="!!Line">
            <a:extLst>
              <a:ext uri="{FF2B5EF4-FFF2-40B4-BE49-F238E27FC236}">
                <a16:creationId xmlns:a16="http://schemas.microsoft.com/office/drawing/2014/main" id="{C9C56819-FD02-4626-ABF5-85C7463C9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0580" y="2057400"/>
            <a:ext cx="27432" cy="2743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056D498-F93F-8F0A-FC2E-E7625FE9F498}"/>
              </a:ext>
            </a:extLst>
          </p:cNvPr>
          <p:cNvSpPr>
            <a:spLocks noGrp="1"/>
          </p:cNvSpPr>
          <p:nvPr>
            <p:ph idx="1"/>
          </p:nvPr>
        </p:nvSpPr>
        <p:spPr>
          <a:xfrm>
            <a:off x="4976031" y="963877"/>
            <a:ext cx="6377769" cy="4930246"/>
          </a:xfrm>
        </p:spPr>
        <p:txBody>
          <a:bodyPr vert="horz" lIns="91440" tIns="45720" rIns="91440" bIns="45720" rtlCol="0" anchor="ctr">
            <a:normAutofit/>
          </a:bodyPr>
          <a:lstStyle/>
          <a:p>
            <a:r>
              <a:rPr lang="en-GB" sz="1900">
                <a:solidFill>
                  <a:schemeClr val="bg1"/>
                </a:solidFill>
                <a:ea typeface="+mn-lt"/>
                <a:cs typeface="+mn-lt"/>
              </a:rPr>
              <a:t>Behaviour problems are seen to arise from various factors and one contributing factor is the lack of family’s social and economic resources which is one social factor that contributes to unwanted behaviour.</a:t>
            </a:r>
            <a:r>
              <a:rPr lang="en-US" sz="1900">
                <a:solidFill>
                  <a:schemeClr val="bg1"/>
                </a:solidFill>
                <a:ea typeface="+mn-lt"/>
                <a:cs typeface="+mn-lt"/>
              </a:rPr>
              <a:t> </a:t>
            </a:r>
          </a:p>
          <a:p>
            <a:r>
              <a:rPr lang="en-GB" sz="1900">
                <a:solidFill>
                  <a:schemeClr val="bg1"/>
                </a:solidFill>
                <a:ea typeface="+mn-lt"/>
                <a:cs typeface="+mn-lt"/>
              </a:rPr>
              <a:t>According to this case study of Family B, the young children are already exposed to negative behaviours which are resulted from various factors including poor parenting and therefore there should be interventions and policies to help in reducing or stopping these behaviours.</a:t>
            </a:r>
            <a:r>
              <a:rPr lang="en-US" sz="1900">
                <a:solidFill>
                  <a:schemeClr val="bg1"/>
                </a:solidFill>
                <a:ea typeface="+mn-lt"/>
                <a:cs typeface="+mn-lt"/>
              </a:rPr>
              <a:t> </a:t>
            </a:r>
          </a:p>
          <a:p>
            <a:r>
              <a:rPr lang="en-GB" sz="1900">
                <a:solidFill>
                  <a:schemeClr val="bg1"/>
                </a:solidFill>
                <a:ea typeface="+mn-lt"/>
                <a:cs typeface="+mn-lt"/>
              </a:rPr>
              <a:t>According to the parenting intervention, the parents are offered programmes that will assist them in parenting and offer care to their children and get the behaviour of their children changed.</a:t>
            </a:r>
            <a:r>
              <a:rPr lang="en-US" sz="1900">
                <a:solidFill>
                  <a:schemeClr val="bg1"/>
                </a:solidFill>
                <a:ea typeface="+mn-lt"/>
                <a:cs typeface="+mn-lt"/>
              </a:rPr>
              <a:t> </a:t>
            </a:r>
          </a:p>
          <a:p>
            <a:r>
              <a:rPr lang="en-GB" sz="1900">
                <a:solidFill>
                  <a:schemeClr val="bg1"/>
                </a:solidFill>
                <a:ea typeface="+mn-lt"/>
                <a:cs typeface="+mn-lt"/>
              </a:rPr>
              <a:t>Parents should ensure that they are conversant with the needs of children and should always adhere to them all the time for better well-being of the children. </a:t>
            </a:r>
            <a:endParaRPr lang="en-US" sz="1900">
              <a:solidFill>
                <a:schemeClr val="bg1"/>
              </a:solidFill>
            </a:endParaRPr>
          </a:p>
        </p:txBody>
      </p:sp>
    </p:spTree>
    <p:extLst>
      <p:ext uri="{BB962C8B-B14F-4D97-AF65-F5344CB8AC3E}">
        <p14:creationId xmlns:p14="http://schemas.microsoft.com/office/powerpoint/2010/main" val="2496736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BGRectangle">
            <a:extLst>
              <a:ext uri="{FF2B5EF4-FFF2-40B4-BE49-F238E27FC236}">
                <a16:creationId xmlns:a16="http://schemas.microsoft.com/office/drawing/2014/main" id="{25E8815A-9407-4234-B08F-A1E49DCD7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618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Stick figure families holding hands">
            <a:extLst>
              <a:ext uri="{FF2B5EF4-FFF2-40B4-BE49-F238E27FC236}">
                <a16:creationId xmlns:a16="http://schemas.microsoft.com/office/drawing/2014/main" id="{A682C463-4D75-7810-07C7-B4BD3BDD15BF}"/>
              </a:ext>
            </a:extLst>
          </p:cNvPr>
          <p:cNvPicPr>
            <a:picLocks noChangeAspect="1"/>
          </p:cNvPicPr>
          <p:nvPr/>
        </p:nvPicPr>
        <p:blipFill rotWithShape="1">
          <a:blip r:embed="rId2">
            <a:alphaModFix amt="50000"/>
          </a:blip>
          <a:srcRect t="9917" b="5813"/>
          <a:stretch/>
        </p:blipFill>
        <p:spPr>
          <a:xfrm>
            <a:off x="20" y="1"/>
            <a:ext cx="12191980" cy="6857999"/>
          </a:xfrm>
          <a:prstGeom prst="rect">
            <a:avLst/>
          </a:prstGeom>
        </p:spPr>
      </p:pic>
      <p:sp>
        <p:nvSpPr>
          <p:cNvPr id="2" name="Title 1">
            <a:extLst>
              <a:ext uri="{FF2B5EF4-FFF2-40B4-BE49-F238E27FC236}">
                <a16:creationId xmlns:a16="http://schemas.microsoft.com/office/drawing/2014/main" id="{FC441553-043B-C786-1398-71CB78CE3D0A}"/>
              </a:ext>
            </a:extLst>
          </p:cNvPr>
          <p:cNvSpPr>
            <a:spLocks noGrp="1"/>
          </p:cNvSpPr>
          <p:nvPr>
            <p:ph type="title"/>
          </p:nvPr>
        </p:nvSpPr>
        <p:spPr>
          <a:xfrm>
            <a:off x="838200" y="963877"/>
            <a:ext cx="3494362" cy="4930246"/>
          </a:xfrm>
        </p:spPr>
        <p:txBody>
          <a:bodyPr>
            <a:normAutofit/>
          </a:bodyPr>
          <a:lstStyle/>
          <a:p>
            <a:pPr algn="r"/>
            <a:r>
              <a:rPr lang="en-US" dirty="0">
                <a:solidFill>
                  <a:schemeClr val="bg1"/>
                </a:solidFill>
                <a:cs typeface="Calibri Light"/>
              </a:rPr>
              <a:t>References</a:t>
            </a:r>
            <a:endParaRPr lang="en-US" dirty="0">
              <a:solidFill>
                <a:schemeClr val="bg1"/>
              </a:solidFill>
            </a:endParaRPr>
          </a:p>
        </p:txBody>
      </p:sp>
      <p:sp>
        <p:nvSpPr>
          <p:cNvPr id="13" name="!!Line">
            <a:extLst>
              <a:ext uri="{FF2B5EF4-FFF2-40B4-BE49-F238E27FC236}">
                <a16:creationId xmlns:a16="http://schemas.microsoft.com/office/drawing/2014/main" id="{C9C56819-FD02-4626-ABF5-85C7463C9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0580" y="2057400"/>
            <a:ext cx="27432" cy="2743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AC3874-00CD-59ED-315E-125835A05396}"/>
              </a:ext>
            </a:extLst>
          </p:cNvPr>
          <p:cNvSpPr>
            <a:spLocks noGrp="1"/>
          </p:cNvSpPr>
          <p:nvPr>
            <p:ph idx="1"/>
          </p:nvPr>
        </p:nvSpPr>
        <p:spPr>
          <a:xfrm>
            <a:off x="4640580" y="0"/>
            <a:ext cx="7373619" cy="6731000"/>
          </a:xfrm>
        </p:spPr>
        <p:txBody>
          <a:bodyPr vert="horz" lIns="91440" tIns="45720" rIns="91440" bIns="45720" rtlCol="0" anchor="ctr">
            <a:normAutofit fontScale="25000" lnSpcReduction="20000"/>
          </a:bodyPr>
          <a:lstStyle/>
          <a:p>
            <a:r>
              <a:rPr lang="en-US" sz="800" dirty="0">
                <a:solidFill>
                  <a:schemeClr val="bg1"/>
                </a:solidFill>
                <a:ea typeface="+mn-lt"/>
                <a:cs typeface="+mn-lt"/>
              </a:rPr>
              <a:t>  </a:t>
            </a:r>
            <a:endParaRPr lang="en-US" sz="800" dirty="0">
              <a:solidFill>
                <a:schemeClr val="bg1"/>
              </a:solidFill>
              <a:cs typeface="Calibri" panose="020F0502020204030204"/>
            </a:endParaRPr>
          </a:p>
          <a:p>
            <a:r>
              <a:rPr lang="en-GB" sz="5600" dirty="0">
                <a:solidFill>
                  <a:schemeClr val="bg1"/>
                </a:solidFill>
                <a:ea typeface="+mn-lt"/>
                <a:cs typeface="+mn-lt"/>
              </a:rPr>
              <a:t>1</a:t>
            </a:r>
            <a:r>
              <a:rPr lang="en-US" sz="5600" dirty="0" err="1">
                <a:solidFill>
                  <a:schemeClr val="bg1"/>
                </a:solidFill>
                <a:ea typeface="+mn-lt"/>
                <a:cs typeface="+mn-lt"/>
              </a:rPr>
              <a:t>øe</a:t>
            </a:r>
            <a:r>
              <a:rPr lang="en-US" sz="5600" dirty="0">
                <a:solidFill>
                  <a:schemeClr val="bg1"/>
                </a:solidFill>
                <a:ea typeface="+mn-lt"/>
                <a:cs typeface="+mn-lt"/>
              </a:rPr>
              <a:t> T, </a:t>
            </a:r>
            <a:r>
              <a:rPr lang="en-US" sz="5600" dirty="0" err="1">
                <a:solidFill>
                  <a:schemeClr val="bg1"/>
                </a:solidFill>
                <a:ea typeface="+mn-lt"/>
                <a:cs typeface="+mn-lt"/>
              </a:rPr>
              <a:t>Øverland</a:t>
            </a:r>
            <a:r>
              <a:rPr lang="en-US" sz="5600" dirty="0">
                <a:solidFill>
                  <a:schemeClr val="bg1"/>
                </a:solidFill>
                <a:ea typeface="+mn-lt"/>
                <a:cs typeface="+mn-lt"/>
              </a:rPr>
              <a:t> S, </a:t>
            </a:r>
            <a:r>
              <a:rPr lang="en-US" sz="5600" dirty="0" err="1">
                <a:solidFill>
                  <a:schemeClr val="bg1"/>
                </a:solidFill>
                <a:ea typeface="+mn-lt"/>
                <a:cs typeface="+mn-lt"/>
              </a:rPr>
              <a:t>Lundervold</a:t>
            </a:r>
            <a:r>
              <a:rPr lang="en-US" sz="5600" dirty="0">
                <a:solidFill>
                  <a:schemeClr val="bg1"/>
                </a:solidFill>
                <a:ea typeface="+mn-lt"/>
                <a:cs typeface="+mn-lt"/>
              </a:rPr>
              <a:t> AJ, </a:t>
            </a:r>
            <a:r>
              <a:rPr lang="en-US" sz="5600" dirty="0" err="1">
                <a:solidFill>
                  <a:schemeClr val="bg1"/>
                </a:solidFill>
                <a:ea typeface="+mn-lt"/>
                <a:cs typeface="+mn-lt"/>
              </a:rPr>
              <a:t>Hysing</a:t>
            </a:r>
            <a:r>
              <a:rPr lang="en-US" sz="5600" dirty="0">
                <a:solidFill>
                  <a:schemeClr val="bg1"/>
                </a:solidFill>
                <a:ea typeface="+mn-lt"/>
                <a:cs typeface="+mn-lt"/>
              </a:rPr>
              <a:t> M. Socioeconomic status and children’s mental health: Results from the Bergen Child Study. </a:t>
            </a:r>
            <a:r>
              <a:rPr lang="en-US" sz="5600" i="1" dirty="0">
                <a:solidFill>
                  <a:schemeClr val="bg1"/>
                </a:solidFill>
                <a:ea typeface="+mn-lt"/>
                <a:cs typeface="+mn-lt"/>
              </a:rPr>
              <a:t>Social Psychiatry and Psychiatric Epidemiology. </a:t>
            </a:r>
            <a:r>
              <a:rPr lang="en-US" sz="5600" dirty="0">
                <a:solidFill>
                  <a:schemeClr val="bg1"/>
                </a:solidFill>
                <a:ea typeface="+mn-lt"/>
                <a:cs typeface="+mn-lt"/>
              </a:rPr>
              <a:t>2012;47(10):1557–1566. </a:t>
            </a:r>
            <a:r>
              <a:rPr lang="en-US" sz="5600" dirty="0" err="1">
                <a:solidFill>
                  <a:schemeClr val="bg1"/>
                </a:solidFill>
                <a:ea typeface="+mn-lt"/>
                <a:cs typeface="+mn-lt"/>
              </a:rPr>
              <a:t>doi</a:t>
            </a:r>
            <a:r>
              <a:rPr lang="en-US" sz="5600" dirty="0">
                <a:solidFill>
                  <a:schemeClr val="bg1"/>
                </a:solidFill>
                <a:ea typeface="+mn-lt"/>
                <a:cs typeface="+mn-lt"/>
              </a:rPr>
              <a:t>: 10.1007/s00127-011-0462-9. [</a:t>
            </a:r>
            <a:r>
              <a:rPr lang="en-US" sz="5600" dirty="0">
                <a:solidFill>
                  <a:schemeClr val="bg1"/>
                </a:solidFill>
                <a:ea typeface="+mn-lt"/>
                <a:cs typeface="+mn-lt"/>
                <a:hlinkClick r:id="rId3"/>
              </a:rPr>
              <a:t>PubMed</a:t>
            </a:r>
            <a:r>
              <a:rPr lang="en-US" sz="5600" dirty="0">
                <a:solidFill>
                  <a:schemeClr val="bg1"/>
                </a:solidFill>
                <a:ea typeface="+mn-lt"/>
                <a:cs typeface="+mn-lt"/>
              </a:rPr>
              <a:t>] [</a:t>
            </a:r>
            <a:r>
              <a:rPr lang="en-US" sz="5600" dirty="0" err="1">
                <a:solidFill>
                  <a:schemeClr val="bg1"/>
                </a:solidFill>
                <a:ea typeface="+mn-lt"/>
                <a:cs typeface="+mn-lt"/>
                <a:hlinkClick r:id="rId4"/>
              </a:rPr>
              <a:t>CrossRef</a:t>
            </a:r>
            <a:r>
              <a:rPr lang="en-US" sz="5600" dirty="0">
                <a:solidFill>
                  <a:schemeClr val="bg1"/>
                </a:solidFill>
                <a:ea typeface="+mn-lt"/>
                <a:cs typeface="+mn-lt"/>
              </a:rPr>
              <a:t>] [</a:t>
            </a:r>
            <a:r>
              <a:rPr lang="en-US" sz="5600" dirty="0">
                <a:solidFill>
                  <a:schemeClr val="bg1"/>
                </a:solidFill>
                <a:ea typeface="+mn-lt"/>
                <a:cs typeface="+mn-lt"/>
                <a:hlinkClick r:id="rId5"/>
              </a:rPr>
              <a:t>Google Scholar</a:t>
            </a:r>
            <a:r>
              <a:rPr lang="en-US" sz="5600" dirty="0">
                <a:solidFill>
                  <a:schemeClr val="bg1"/>
                </a:solidFill>
                <a:ea typeface="+mn-lt"/>
                <a:cs typeface="+mn-lt"/>
              </a:rPr>
              <a:t>] </a:t>
            </a:r>
            <a:endParaRPr lang="en-US" sz="5600" dirty="0">
              <a:solidFill>
                <a:schemeClr val="bg1"/>
              </a:solidFill>
            </a:endParaRPr>
          </a:p>
          <a:p>
            <a:r>
              <a:rPr lang="en-US" sz="5600" dirty="0">
                <a:solidFill>
                  <a:schemeClr val="bg1"/>
                </a:solidFill>
                <a:ea typeface="+mn-lt"/>
                <a:cs typeface="+mn-lt"/>
              </a:rPr>
              <a:t>‌ United Nations (1989). </a:t>
            </a:r>
            <a:r>
              <a:rPr lang="en-US" sz="5600" i="1" dirty="0">
                <a:solidFill>
                  <a:schemeClr val="bg1"/>
                </a:solidFill>
                <a:ea typeface="+mn-lt"/>
                <a:cs typeface="+mn-lt"/>
              </a:rPr>
              <a:t>Convention on the Rights of the Child</a:t>
            </a:r>
            <a:r>
              <a:rPr lang="en-US" sz="5600" dirty="0">
                <a:solidFill>
                  <a:schemeClr val="bg1"/>
                </a:solidFill>
                <a:ea typeface="+mn-lt"/>
                <a:cs typeface="+mn-lt"/>
              </a:rPr>
              <a:t>. [online] OHCHR. Available at: </a:t>
            </a:r>
            <a:r>
              <a:rPr lang="en-US" sz="5600" dirty="0">
                <a:solidFill>
                  <a:schemeClr val="bg1"/>
                </a:solidFill>
                <a:ea typeface="+mn-lt"/>
                <a:cs typeface="+mn-lt"/>
                <a:hlinkClick r:id="rId6"/>
              </a:rPr>
              <a:t>https://www.ohchr.org/en/instruments-mechanisms/instruments/convention-rights-child</a:t>
            </a:r>
            <a:r>
              <a:rPr lang="en-US" sz="5600" dirty="0">
                <a:solidFill>
                  <a:schemeClr val="bg1"/>
                </a:solidFill>
                <a:ea typeface="+mn-lt"/>
                <a:cs typeface="+mn-lt"/>
              </a:rPr>
              <a:t>.</a:t>
            </a:r>
            <a:endParaRPr lang="en-US" sz="5600" dirty="0">
              <a:solidFill>
                <a:schemeClr val="bg1"/>
              </a:solidFill>
            </a:endParaRPr>
          </a:p>
          <a:p>
            <a:pPr lvl="2"/>
            <a:r>
              <a:rPr lang="en-US" sz="5600" dirty="0">
                <a:solidFill>
                  <a:schemeClr val="bg1"/>
                </a:solidFill>
                <a:ea typeface="+mn-lt"/>
                <a:cs typeface="+mn-lt"/>
              </a:rPr>
              <a:t>Berlin LJ, Brooks-Gunn J, </a:t>
            </a:r>
            <a:r>
              <a:rPr lang="en-US" sz="5600" dirty="0" err="1">
                <a:solidFill>
                  <a:schemeClr val="bg1"/>
                </a:solidFill>
                <a:ea typeface="+mn-lt"/>
                <a:cs typeface="+mn-lt"/>
              </a:rPr>
              <a:t>McCarton</a:t>
            </a:r>
            <a:r>
              <a:rPr lang="en-US" sz="5600" dirty="0">
                <a:solidFill>
                  <a:schemeClr val="bg1"/>
                </a:solidFill>
                <a:ea typeface="+mn-lt"/>
                <a:cs typeface="+mn-lt"/>
              </a:rPr>
              <a:t> C, McCormick MC. The effectiveness of early intervention: Examining risk factors and pathways to enhanced development. </a:t>
            </a:r>
            <a:r>
              <a:rPr lang="en-US" sz="5600" i="1" dirty="0">
                <a:solidFill>
                  <a:schemeClr val="bg1"/>
                </a:solidFill>
                <a:ea typeface="+mn-lt"/>
                <a:cs typeface="+mn-lt"/>
              </a:rPr>
              <a:t>Preventive Medicine. </a:t>
            </a:r>
            <a:r>
              <a:rPr lang="en-US" sz="5600" dirty="0">
                <a:solidFill>
                  <a:schemeClr val="bg1"/>
                </a:solidFill>
                <a:ea typeface="+mn-lt"/>
                <a:cs typeface="+mn-lt"/>
              </a:rPr>
              <a:t>1998;27(2):238–245. </a:t>
            </a:r>
            <a:r>
              <a:rPr lang="en-US" sz="5600" dirty="0" err="1">
                <a:solidFill>
                  <a:schemeClr val="bg1"/>
                </a:solidFill>
                <a:ea typeface="+mn-lt"/>
                <a:cs typeface="+mn-lt"/>
              </a:rPr>
              <a:t>doi</a:t>
            </a:r>
            <a:r>
              <a:rPr lang="en-US" sz="5600" dirty="0">
                <a:solidFill>
                  <a:schemeClr val="bg1"/>
                </a:solidFill>
                <a:ea typeface="+mn-lt"/>
                <a:cs typeface="+mn-lt"/>
              </a:rPr>
              <a:t>: 10.1006/pmed.1998.0282. [</a:t>
            </a:r>
            <a:r>
              <a:rPr lang="en-US" sz="5600" dirty="0">
                <a:solidFill>
                  <a:schemeClr val="bg1"/>
                </a:solidFill>
                <a:ea typeface="+mn-lt"/>
                <a:cs typeface="+mn-lt"/>
                <a:hlinkClick r:id="rId7"/>
              </a:rPr>
              <a:t>PubMed</a:t>
            </a:r>
            <a:r>
              <a:rPr lang="en-US" sz="5600" dirty="0">
                <a:solidFill>
                  <a:schemeClr val="bg1"/>
                </a:solidFill>
                <a:ea typeface="+mn-lt"/>
                <a:cs typeface="+mn-lt"/>
              </a:rPr>
              <a:t>] [</a:t>
            </a:r>
            <a:r>
              <a:rPr lang="en-US" sz="5600" dirty="0" err="1">
                <a:solidFill>
                  <a:schemeClr val="bg1"/>
                </a:solidFill>
                <a:ea typeface="+mn-lt"/>
                <a:cs typeface="+mn-lt"/>
                <a:hlinkClick r:id="rId8"/>
              </a:rPr>
              <a:t>CrossRef</a:t>
            </a:r>
            <a:r>
              <a:rPr lang="en-US" sz="5600" dirty="0">
                <a:solidFill>
                  <a:schemeClr val="bg1"/>
                </a:solidFill>
                <a:ea typeface="+mn-lt"/>
                <a:cs typeface="+mn-lt"/>
              </a:rPr>
              <a:t>] [</a:t>
            </a:r>
            <a:r>
              <a:rPr lang="en-US" sz="5600" dirty="0">
                <a:solidFill>
                  <a:schemeClr val="bg1"/>
                </a:solidFill>
                <a:ea typeface="+mn-lt"/>
                <a:cs typeface="+mn-lt"/>
                <a:hlinkClick r:id="rId9"/>
              </a:rPr>
              <a:t>Google Scholar</a:t>
            </a:r>
            <a:r>
              <a:rPr lang="en-US" sz="5600" dirty="0">
                <a:solidFill>
                  <a:schemeClr val="bg1"/>
                </a:solidFill>
                <a:ea typeface="+mn-lt"/>
                <a:cs typeface="+mn-lt"/>
              </a:rPr>
              <a:t>] </a:t>
            </a:r>
            <a:endParaRPr lang="en-US" sz="5600" dirty="0">
              <a:solidFill>
                <a:schemeClr val="bg1"/>
              </a:solidFill>
            </a:endParaRPr>
          </a:p>
          <a:p>
            <a:r>
              <a:rPr lang="en-US" sz="5600" dirty="0">
                <a:solidFill>
                  <a:schemeClr val="bg1"/>
                </a:solidFill>
                <a:ea typeface="+mn-lt"/>
                <a:cs typeface="+mn-lt"/>
              </a:rPr>
              <a:t>Gittens, D. (2004). The historical construction of childhood. In M. J. </a:t>
            </a:r>
            <a:r>
              <a:rPr lang="en-US" sz="5600" dirty="0" err="1">
                <a:solidFill>
                  <a:schemeClr val="bg1"/>
                </a:solidFill>
                <a:ea typeface="+mn-lt"/>
                <a:cs typeface="+mn-lt"/>
              </a:rPr>
              <a:t>Kehily</a:t>
            </a:r>
            <a:r>
              <a:rPr lang="en-US" sz="5600" dirty="0">
                <a:solidFill>
                  <a:schemeClr val="bg1"/>
                </a:solidFill>
                <a:ea typeface="+mn-lt"/>
                <a:cs typeface="+mn-lt"/>
              </a:rPr>
              <a:t> (Ed.), An Introduction to childhood studies (pp. 25-38). Open University Press.</a:t>
            </a:r>
            <a:endParaRPr lang="en-US" sz="5600" dirty="0">
              <a:solidFill>
                <a:schemeClr val="bg1"/>
              </a:solidFill>
            </a:endParaRPr>
          </a:p>
          <a:p>
            <a:r>
              <a:rPr lang="en-US" sz="5600" dirty="0" err="1">
                <a:solidFill>
                  <a:schemeClr val="bg1"/>
                </a:solidFill>
                <a:ea typeface="+mn-lt"/>
                <a:cs typeface="+mn-lt"/>
              </a:rPr>
              <a:t>Lundahl</a:t>
            </a:r>
            <a:r>
              <a:rPr lang="en-US" sz="5600" dirty="0">
                <a:solidFill>
                  <a:schemeClr val="bg1"/>
                </a:solidFill>
                <a:ea typeface="+mn-lt"/>
                <a:cs typeface="+mn-lt"/>
              </a:rPr>
              <a:t> B, Risser HJ, Lovejoy MC. A meta-analysis of parent training: Moderators and follow-up effects. </a:t>
            </a:r>
            <a:r>
              <a:rPr lang="en-US" sz="5600" i="1" dirty="0">
                <a:solidFill>
                  <a:schemeClr val="bg1"/>
                </a:solidFill>
                <a:ea typeface="+mn-lt"/>
                <a:cs typeface="+mn-lt"/>
              </a:rPr>
              <a:t>Clinical Psychology Review. </a:t>
            </a:r>
            <a:r>
              <a:rPr lang="en-US" sz="5600" dirty="0">
                <a:solidFill>
                  <a:schemeClr val="bg1"/>
                </a:solidFill>
                <a:ea typeface="+mn-lt"/>
                <a:cs typeface="+mn-lt"/>
              </a:rPr>
              <a:t>2006;26(1):86–104. </a:t>
            </a:r>
            <a:r>
              <a:rPr lang="en-US" sz="5600" dirty="0" err="1">
                <a:solidFill>
                  <a:schemeClr val="bg1"/>
                </a:solidFill>
                <a:ea typeface="+mn-lt"/>
                <a:cs typeface="+mn-lt"/>
              </a:rPr>
              <a:t>doi</a:t>
            </a:r>
            <a:r>
              <a:rPr lang="en-US" sz="5600" dirty="0">
                <a:solidFill>
                  <a:schemeClr val="bg1"/>
                </a:solidFill>
                <a:ea typeface="+mn-lt"/>
                <a:cs typeface="+mn-lt"/>
              </a:rPr>
              <a:t>: 10.1016/j.cpr.2005.07.004. [</a:t>
            </a:r>
            <a:r>
              <a:rPr lang="en-US" sz="5600" dirty="0">
                <a:solidFill>
                  <a:schemeClr val="bg1"/>
                </a:solidFill>
                <a:ea typeface="+mn-lt"/>
                <a:cs typeface="+mn-lt"/>
                <a:hlinkClick r:id="rId10"/>
              </a:rPr>
              <a:t>PubMed</a:t>
            </a:r>
            <a:r>
              <a:rPr lang="en-US" sz="5600" dirty="0">
                <a:solidFill>
                  <a:schemeClr val="bg1"/>
                </a:solidFill>
                <a:ea typeface="+mn-lt"/>
                <a:cs typeface="+mn-lt"/>
              </a:rPr>
              <a:t>] [</a:t>
            </a:r>
            <a:r>
              <a:rPr lang="en-US" sz="5600" dirty="0" err="1">
                <a:solidFill>
                  <a:schemeClr val="bg1"/>
                </a:solidFill>
                <a:ea typeface="+mn-lt"/>
                <a:cs typeface="+mn-lt"/>
                <a:hlinkClick r:id="rId11"/>
              </a:rPr>
              <a:t>CrossRef</a:t>
            </a:r>
            <a:r>
              <a:rPr lang="en-US" sz="5600" dirty="0">
                <a:solidFill>
                  <a:schemeClr val="bg1"/>
                </a:solidFill>
                <a:ea typeface="+mn-lt"/>
                <a:cs typeface="+mn-lt"/>
              </a:rPr>
              <a:t>] [</a:t>
            </a:r>
            <a:r>
              <a:rPr lang="en-US" sz="5600" dirty="0">
                <a:solidFill>
                  <a:schemeClr val="bg1"/>
                </a:solidFill>
                <a:ea typeface="+mn-lt"/>
                <a:cs typeface="+mn-lt"/>
                <a:hlinkClick r:id="rId12"/>
              </a:rPr>
              <a:t>Google Scholar</a:t>
            </a:r>
            <a:r>
              <a:rPr lang="en-US" sz="5600" dirty="0">
                <a:solidFill>
                  <a:schemeClr val="bg1"/>
                </a:solidFill>
                <a:ea typeface="+mn-lt"/>
                <a:cs typeface="+mn-lt"/>
              </a:rPr>
              <a:t>] </a:t>
            </a:r>
            <a:endParaRPr lang="en-US" sz="5600" dirty="0">
              <a:solidFill>
                <a:schemeClr val="bg1"/>
              </a:solidFill>
            </a:endParaRPr>
          </a:p>
          <a:p>
            <a:r>
              <a:rPr lang="en-US" sz="5600" dirty="0">
                <a:solidFill>
                  <a:schemeClr val="bg1"/>
                </a:solidFill>
                <a:ea typeface="+mn-lt"/>
                <a:cs typeface="+mn-lt"/>
              </a:rPr>
              <a:t>Macdonald, G., Nuala Livingstone, Hanratty, J., McCartan, C., </a:t>
            </a:r>
            <a:r>
              <a:rPr lang="en-US" sz="5600" dirty="0" err="1">
                <a:solidFill>
                  <a:schemeClr val="bg1"/>
                </a:solidFill>
                <a:ea typeface="+mn-lt"/>
                <a:cs typeface="+mn-lt"/>
              </a:rPr>
              <a:t>Cotmore</a:t>
            </a:r>
            <a:r>
              <a:rPr lang="en-US" sz="5600" dirty="0">
                <a:solidFill>
                  <a:schemeClr val="bg1"/>
                </a:solidFill>
                <a:ea typeface="+mn-lt"/>
                <a:cs typeface="+mn-lt"/>
              </a:rPr>
              <a:t>, R., Cary, M., </a:t>
            </a:r>
            <a:r>
              <a:rPr lang="en-US" sz="5600" dirty="0" err="1">
                <a:solidFill>
                  <a:schemeClr val="bg1"/>
                </a:solidFill>
                <a:ea typeface="+mn-lt"/>
                <a:cs typeface="+mn-lt"/>
              </a:rPr>
              <a:t>Danya</a:t>
            </a:r>
            <a:r>
              <a:rPr lang="en-US" sz="5600" dirty="0">
                <a:solidFill>
                  <a:schemeClr val="bg1"/>
                </a:solidFill>
                <a:ea typeface="+mn-lt"/>
                <a:cs typeface="+mn-lt"/>
              </a:rPr>
              <a:t> Glaser, Byford, S., Welton, N.J., </a:t>
            </a:r>
            <a:r>
              <a:rPr lang="en-US" sz="5600" dirty="0" err="1">
                <a:solidFill>
                  <a:schemeClr val="bg1"/>
                </a:solidFill>
                <a:ea typeface="+mn-lt"/>
                <a:cs typeface="+mn-lt"/>
              </a:rPr>
              <a:t>Bosqui</a:t>
            </a:r>
            <a:r>
              <a:rPr lang="en-US" sz="5600" dirty="0">
                <a:solidFill>
                  <a:schemeClr val="bg1"/>
                </a:solidFill>
                <a:ea typeface="+mn-lt"/>
                <a:cs typeface="+mn-lt"/>
              </a:rPr>
              <a:t>, T., Bowes, L., Audrey, S., Gill </a:t>
            </a:r>
            <a:r>
              <a:rPr lang="en-US" sz="5600" dirty="0" err="1">
                <a:solidFill>
                  <a:schemeClr val="bg1"/>
                </a:solidFill>
                <a:ea typeface="+mn-lt"/>
                <a:cs typeface="+mn-lt"/>
              </a:rPr>
              <a:t>Mezey</a:t>
            </a:r>
            <a:r>
              <a:rPr lang="en-US" sz="5600" dirty="0">
                <a:solidFill>
                  <a:schemeClr val="bg1"/>
                </a:solidFill>
                <a:ea typeface="+mn-lt"/>
                <a:cs typeface="+mn-lt"/>
              </a:rPr>
              <a:t>, Fisher, H.L., Riches, W. and Churchill, R. (2016). </a:t>
            </a:r>
            <a:r>
              <a:rPr lang="en-US" sz="5600" i="1" dirty="0">
                <a:solidFill>
                  <a:schemeClr val="bg1"/>
                </a:solidFill>
                <a:ea typeface="+mn-lt"/>
                <a:cs typeface="+mn-lt"/>
              </a:rPr>
              <a:t>Types of interventions</a:t>
            </a:r>
            <a:r>
              <a:rPr lang="en-US" sz="5600" dirty="0">
                <a:solidFill>
                  <a:schemeClr val="bg1"/>
                </a:solidFill>
                <a:ea typeface="+mn-lt"/>
                <a:cs typeface="+mn-lt"/>
              </a:rPr>
              <a:t>. [online] Nih.gov. Available at: </a:t>
            </a:r>
            <a:r>
              <a:rPr lang="en-US" sz="5600" dirty="0">
                <a:solidFill>
                  <a:schemeClr val="bg1"/>
                </a:solidFill>
                <a:ea typeface="+mn-lt"/>
                <a:cs typeface="+mn-lt"/>
                <a:hlinkClick r:id="rId13"/>
              </a:rPr>
              <a:t>https://www.ncbi.nlm.nih.gov/books/NBK385382/</a:t>
            </a:r>
            <a:r>
              <a:rPr lang="en-US" sz="5600" dirty="0">
                <a:solidFill>
                  <a:schemeClr val="bg1"/>
                </a:solidFill>
                <a:ea typeface="+mn-lt"/>
                <a:cs typeface="+mn-lt"/>
              </a:rPr>
              <a:t>.</a:t>
            </a:r>
            <a:endParaRPr lang="en-US" sz="5600" dirty="0">
              <a:solidFill>
                <a:schemeClr val="bg1"/>
              </a:solidFill>
            </a:endParaRPr>
          </a:p>
          <a:p>
            <a:r>
              <a:rPr lang="en-US" sz="5600" dirty="0">
                <a:solidFill>
                  <a:schemeClr val="bg1"/>
                </a:solidFill>
                <a:ea typeface="+mn-lt"/>
                <a:cs typeface="+mn-lt"/>
              </a:rPr>
              <a:t>Moore, K.A. and </a:t>
            </a:r>
            <a:r>
              <a:rPr lang="en-US" sz="5600" dirty="0" err="1">
                <a:solidFill>
                  <a:schemeClr val="bg1"/>
                </a:solidFill>
                <a:ea typeface="+mn-lt"/>
                <a:cs typeface="+mn-lt"/>
              </a:rPr>
              <a:t>Theokas</a:t>
            </a:r>
            <a:r>
              <a:rPr lang="en-US" sz="5600" dirty="0">
                <a:solidFill>
                  <a:schemeClr val="bg1"/>
                </a:solidFill>
                <a:ea typeface="+mn-lt"/>
                <a:cs typeface="+mn-lt"/>
              </a:rPr>
              <a:t>, C. (2008). Conceptualizing a monitoring system for indicators in middle childhood. Child Indicators Research, 1(2), 109-128</a:t>
            </a:r>
          </a:p>
          <a:p>
            <a:r>
              <a:rPr lang="en-US" sz="5600" dirty="0">
                <a:solidFill>
                  <a:schemeClr val="bg1"/>
                </a:solidFill>
                <a:ea typeface="+mn-lt"/>
                <a:cs typeface="+mn-lt"/>
              </a:rPr>
              <a:t>Ogden T, Hagen KA. Treatment effectiveness of Parent Management Training in Norway: a randomized controlled trial of children with conduct problems. </a:t>
            </a:r>
            <a:r>
              <a:rPr lang="en-US" sz="5600" i="1" dirty="0">
                <a:solidFill>
                  <a:schemeClr val="bg1"/>
                </a:solidFill>
                <a:ea typeface="+mn-lt"/>
                <a:cs typeface="+mn-lt"/>
              </a:rPr>
              <a:t>Journal of Consulting and Clinical Psychology. </a:t>
            </a:r>
            <a:r>
              <a:rPr lang="en-US" sz="5600" dirty="0">
                <a:solidFill>
                  <a:schemeClr val="bg1"/>
                </a:solidFill>
                <a:ea typeface="+mn-lt"/>
                <a:cs typeface="+mn-lt"/>
              </a:rPr>
              <a:t>2008;76(4):607–621. </a:t>
            </a:r>
            <a:r>
              <a:rPr lang="en-US" sz="5600" dirty="0" err="1">
                <a:solidFill>
                  <a:schemeClr val="bg1"/>
                </a:solidFill>
                <a:ea typeface="+mn-lt"/>
                <a:cs typeface="+mn-lt"/>
              </a:rPr>
              <a:t>doi</a:t>
            </a:r>
            <a:r>
              <a:rPr lang="en-US" sz="5600" dirty="0">
                <a:solidFill>
                  <a:schemeClr val="bg1"/>
                </a:solidFill>
                <a:ea typeface="+mn-lt"/>
                <a:cs typeface="+mn-lt"/>
              </a:rPr>
              <a:t>: 10.1037/0022-006X.76.4.607. [</a:t>
            </a:r>
            <a:r>
              <a:rPr lang="en-US" sz="5600" dirty="0">
                <a:solidFill>
                  <a:schemeClr val="bg1"/>
                </a:solidFill>
                <a:ea typeface="+mn-lt"/>
                <a:cs typeface="+mn-lt"/>
                <a:hlinkClick r:id="rId14"/>
              </a:rPr>
              <a:t>PubMed</a:t>
            </a:r>
            <a:r>
              <a:rPr lang="en-US" sz="5600" dirty="0">
                <a:solidFill>
                  <a:schemeClr val="bg1"/>
                </a:solidFill>
                <a:ea typeface="+mn-lt"/>
                <a:cs typeface="+mn-lt"/>
              </a:rPr>
              <a:t>] [</a:t>
            </a:r>
            <a:r>
              <a:rPr lang="en-US" sz="5600" dirty="0" err="1">
                <a:solidFill>
                  <a:schemeClr val="bg1"/>
                </a:solidFill>
                <a:ea typeface="+mn-lt"/>
                <a:cs typeface="+mn-lt"/>
                <a:hlinkClick r:id="rId15"/>
              </a:rPr>
              <a:t>CrossRef</a:t>
            </a:r>
            <a:r>
              <a:rPr lang="en-US" sz="5600" dirty="0">
                <a:solidFill>
                  <a:schemeClr val="bg1"/>
                </a:solidFill>
                <a:ea typeface="+mn-lt"/>
                <a:cs typeface="+mn-lt"/>
              </a:rPr>
              <a:t>] [</a:t>
            </a:r>
            <a:r>
              <a:rPr lang="en-US" sz="5600" dirty="0">
                <a:solidFill>
                  <a:schemeClr val="bg1"/>
                </a:solidFill>
                <a:ea typeface="+mn-lt"/>
                <a:cs typeface="+mn-lt"/>
                <a:hlinkClick r:id="rId16"/>
              </a:rPr>
              <a:t>Google Scholar</a:t>
            </a:r>
            <a:r>
              <a:rPr lang="en-US" sz="5600" dirty="0">
                <a:solidFill>
                  <a:schemeClr val="bg1"/>
                </a:solidFill>
                <a:ea typeface="+mn-lt"/>
                <a:cs typeface="+mn-lt"/>
              </a:rPr>
              <a:t>] </a:t>
            </a:r>
          </a:p>
          <a:p>
            <a:r>
              <a:rPr lang="en-GB" sz="5600" dirty="0">
                <a:solidFill>
                  <a:schemeClr val="bg1"/>
                </a:solidFill>
                <a:ea typeface="+mn-lt"/>
                <a:cs typeface="+mn-lt"/>
              </a:rPr>
              <a:t>Sameroff AJ, </a:t>
            </a:r>
            <a:r>
              <a:rPr lang="en-GB" sz="5600" dirty="0" err="1">
                <a:solidFill>
                  <a:schemeClr val="bg1"/>
                </a:solidFill>
                <a:ea typeface="+mn-lt"/>
                <a:cs typeface="+mn-lt"/>
              </a:rPr>
              <a:t>Bartko</a:t>
            </a:r>
            <a:r>
              <a:rPr lang="en-GB" sz="5600" dirty="0">
                <a:solidFill>
                  <a:schemeClr val="bg1"/>
                </a:solidFill>
                <a:ea typeface="+mn-lt"/>
                <a:cs typeface="+mn-lt"/>
              </a:rPr>
              <a:t> WT, Baldwin A, Baldwin C, </a:t>
            </a:r>
            <a:r>
              <a:rPr lang="en-GB" sz="5600" dirty="0" err="1">
                <a:solidFill>
                  <a:schemeClr val="bg1"/>
                </a:solidFill>
                <a:ea typeface="+mn-lt"/>
                <a:cs typeface="+mn-lt"/>
              </a:rPr>
              <a:t>Seifer</a:t>
            </a:r>
            <a:r>
              <a:rPr lang="en-GB" sz="5600" dirty="0">
                <a:solidFill>
                  <a:schemeClr val="bg1"/>
                </a:solidFill>
                <a:ea typeface="+mn-lt"/>
                <a:cs typeface="+mn-lt"/>
              </a:rPr>
              <a:t> R. Family and social influences on the development of child competence. In: Lewis M, </a:t>
            </a:r>
            <a:r>
              <a:rPr lang="en-GB" sz="5600" dirty="0" err="1">
                <a:solidFill>
                  <a:schemeClr val="bg1"/>
                </a:solidFill>
                <a:ea typeface="+mn-lt"/>
                <a:cs typeface="+mn-lt"/>
              </a:rPr>
              <a:t>Feiring</a:t>
            </a:r>
            <a:r>
              <a:rPr lang="en-GB" sz="5600" dirty="0">
                <a:solidFill>
                  <a:schemeClr val="bg1"/>
                </a:solidFill>
                <a:ea typeface="+mn-lt"/>
                <a:cs typeface="+mn-lt"/>
              </a:rPr>
              <a:t> C, editors. </a:t>
            </a:r>
            <a:r>
              <a:rPr lang="en-US" sz="5600" i="1" dirty="0">
                <a:solidFill>
                  <a:schemeClr val="bg1"/>
                </a:solidFill>
                <a:ea typeface="+mn-lt"/>
                <a:cs typeface="+mn-lt"/>
              </a:rPr>
              <a:t>Families, risk, and competence.</a:t>
            </a:r>
            <a:r>
              <a:rPr lang="en-US" sz="5600" dirty="0">
                <a:solidFill>
                  <a:schemeClr val="bg1"/>
                </a:solidFill>
                <a:ea typeface="+mn-lt"/>
                <a:cs typeface="+mn-lt"/>
              </a:rPr>
              <a:t> Mahwah, NJ: Lawrence Erlbaum Associates Publishers; 1998. pp. 161–185. </a:t>
            </a:r>
            <a:endParaRPr lang="en-US" sz="5600" dirty="0">
              <a:solidFill>
                <a:schemeClr val="bg1"/>
              </a:solidFill>
              <a:cs typeface="Calibri" panose="020F0502020204030204"/>
            </a:endParaRPr>
          </a:p>
          <a:p>
            <a:r>
              <a:rPr lang="en-GB" sz="5600" dirty="0" err="1">
                <a:solidFill>
                  <a:schemeClr val="bg1"/>
                </a:solidFill>
                <a:ea typeface="+mn-lt"/>
                <a:cs typeface="+mn-lt"/>
              </a:rPr>
              <a:t>Veeran</a:t>
            </a:r>
            <a:r>
              <a:rPr lang="en-GB" sz="5600" dirty="0">
                <a:solidFill>
                  <a:schemeClr val="bg1"/>
                </a:solidFill>
                <a:ea typeface="+mn-lt"/>
                <a:cs typeface="+mn-lt"/>
              </a:rPr>
              <a:t>, V., 2004. Working With Street Children: A Child‐centred Approach. </a:t>
            </a:r>
            <a:r>
              <a:rPr lang="en-US" sz="5600" i="1" dirty="0">
                <a:solidFill>
                  <a:schemeClr val="bg1"/>
                </a:solidFill>
                <a:ea typeface="+mn-lt"/>
                <a:cs typeface="+mn-lt"/>
              </a:rPr>
              <a:t>Child Care in Practice</a:t>
            </a:r>
            <a:r>
              <a:rPr lang="en-US" sz="5600" dirty="0">
                <a:solidFill>
                  <a:schemeClr val="bg1"/>
                </a:solidFill>
                <a:ea typeface="+mn-lt"/>
                <a:cs typeface="+mn-lt"/>
              </a:rPr>
              <a:t>, </a:t>
            </a:r>
            <a:r>
              <a:rPr lang="en-US" sz="5600" i="1" dirty="0">
                <a:solidFill>
                  <a:schemeClr val="bg1"/>
                </a:solidFill>
                <a:ea typeface="+mn-lt"/>
                <a:cs typeface="+mn-lt"/>
              </a:rPr>
              <a:t>10</a:t>
            </a:r>
            <a:r>
              <a:rPr lang="en-US" sz="5600" dirty="0">
                <a:solidFill>
                  <a:schemeClr val="bg1"/>
                </a:solidFill>
                <a:ea typeface="+mn-lt"/>
                <a:cs typeface="+mn-lt"/>
              </a:rPr>
              <a:t>(4), pp.359-366. </a:t>
            </a:r>
            <a:endParaRPr lang="en-US" sz="5600" dirty="0">
              <a:solidFill>
                <a:schemeClr val="bg1"/>
              </a:solidFill>
              <a:cs typeface="Calibri"/>
            </a:endParaRPr>
          </a:p>
          <a:p>
            <a:endParaRPr lang="en-US" sz="1900" dirty="0">
              <a:solidFill>
                <a:schemeClr val="bg1"/>
              </a:solidFill>
            </a:endParaRPr>
          </a:p>
        </p:txBody>
      </p:sp>
    </p:spTree>
    <p:extLst>
      <p:ext uri="{BB962C8B-B14F-4D97-AF65-F5344CB8AC3E}">
        <p14:creationId xmlns:p14="http://schemas.microsoft.com/office/powerpoint/2010/main" val="103458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Stick figure families holding hands">
            <a:extLst>
              <a:ext uri="{FF2B5EF4-FFF2-40B4-BE49-F238E27FC236}">
                <a16:creationId xmlns:a16="http://schemas.microsoft.com/office/drawing/2014/main" id="{2BB70B18-CC43-A20D-69A5-53A618BDDA70}"/>
              </a:ext>
            </a:extLst>
          </p:cNvPr>
          <p:cNvPicPr>
            <a:picLocks noChangeAspect="1"/>
          </p:cNvPicPr>
          <p:nvPr/>
        </p:nvPicPr>
        <p:blipFill rotWithShape="1">
          <a:blip r:embed="rId2">
            <a:alphaModFix amt="35000"/>
          </a:blip>
          <a:srcRect t="9917" b="5813"/>
          <a:stretch/>
        </p:blipFill>
        <p:spPr>
          <a:xfrm>
            <a:off x="-25400" y="0"/>
            <a:ext cx="12191980" cy="6857990"/>
          </a:xfrm>
          <a:prstGeom prst="rect">
            <a:avLst/>
          </a:prstGeom>
        </p:spPr>
      </p:pic>
      <p:sp>
        <p:nvSpPr>
          <p:cNvPr id="2" name="Title 1">
            <a:extLst>
              <a:ext uri="{FF2B5EF4-FFF2-40B4-BE49-F238E27FC236}">
                <a16:creationId xmlns:a16="http://schemas.microsoft.com/office/drawing/2014/main" id="{9BB4DCC6-9666-06F6-6E0C-BB5E3A5C0BFF}"/>
              </a:ext>
            </a:extLst>
          </p:cNvPr>
          <p:cNvSpPr>
            <a:spLocks noGrp="1"/>
          </p:cNvSpPr>
          <p:nvPr>
            <p:ph type="title"/>
          </p:nvPr>
        </p:nvSpPr>
        <p:spPr>
          <a:xfrm>
            <a:off x="1282700" y="2070099"/>
            <a:ext cx="9975183" cy="522289"/>
          </a:xfrm>
        </p:spPr>
        <p:txBody>
          <a:bodyPr>
            <a:noAutofit/>
          </a:bodyPr>
          <a:lstStyle/>
          <a:p>
            <a:r>
              <a:rPr lang="en-GB" sz="1800" dirty="0">
                <a:solidFill>
                  <a:schemeClr val="bg1"/>
                </a:solidFill>
                <a:ea typeface="+mn-lt"/>
                <a:cs typeface="+mn-lt"/>
              </a:rPr>
              <a:t> </a:t>
            </a: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br>
              <a:rPr lang="en-GB" sz="1800" dirty="0">
                <a:solidFill>
                  <a:schemeClr val="bg1"/>
                </a:solidFill>
                <a:ea typeface="+mn-lt"/>
                <a:cs typeface="+mn-lt"/>
              </a:rPr>
            </a:br>
            <a:r>
              <a:rPr lang="en-US" sz="2000" dirty="0">
                <a:ea typeface="+mn-lt"/>
                <a:cs typeface="+mn-lt"/>
              </a:rPr>
              <a:t>Crawford.J,201 1, Bringing it together, Assessing parenting</a:t>
            </a:r>
            <a:br>
              <a:rPr lang="en-US" sz="2000" dirty="0">
                <a:ea typeface="+mn-lt"/>
                <a:cs typeface="+mn-lt"/>
              </a:rPr>
            </a:br>
            <a:r>
              <a:rPr lang="en-US" sz="2000" dirty="0">
                <a:ea typeface="+mn-lt"/>
                <a:cs typeface="+mn-lt"/>
              </a:rPr>
              <a:t>capacity in the child protection context, Social Work Now, 47, p18-</a:t>
            </a:r>
            <a:br>
              <a:rPr lang="en-US" sz="2000" dirty="0">
                <a:ea typeface="+mn-lt"/>
                <a:cs typeface="+mn-lt"/>
              </a:rPr>
            </a:br>
            <a:r>
              <a:rPr lang="en-US" sz="2000" dirty="0">
                <a:ea typeface="+mn-lt"/>
                <a:cs typeface="+mn-lt"/>
              </a:rPr>
              <a:t>26.</a:t>
            </a:r>
            <a:br>
              <a:rPr lang="en-US" sz="2000" dirty="0">
                <a:ea typeface="+mn-lt"/>
                <a:cs typeface="+mn-lt"/>
              </a:rPr>
            </a:br>
            <a:r>
              <a:rPr lang="en-US" sz="2000" dirty="0">
                <a:ea typeface="+mn-lt"/>
                <a:cs typeface="+mn-lt"/>
              </a:rPr>
              <a:t>Gurull.S,2014, Eviction due to rent arrears. A comparative analysis</a:t>
            </a:r>
            <a:br>
              <a:rPr lang="en-US" sz="2000" dirty="0">
                <a:ea typeface="+mn-lt"/>
                <a:cs typeface="+mn-lt"/>
              </a:rPr>
            </a:br>
            <a:r>
              <a:rPr lang="en-US" sz="2000" dirty="0">
                <a:ea typeface="+mn-lt"/>
                <a:cs typeface="+mn-lt"/>
              </a:rPr>
              <a:t>of evictions in fourteen countries, European Journal of</a:t>
            </a:r>
            <a:br>
              <a:rPr lang="en-US" sz="2000" dirty="0">
                <a:ea typeface="+mn-lt"/>
                <a:cs typeface="+mn-lt"/>
              </a:rPr>
            </a:br>
            <a:r>
              <a:rPr lang="en-US" sz="2000" dirty="0">
                <a:ea typeface="+mn-lt"/>
                <a:cs typeface="+mn-lt"/>
              </a:rPr>
              <a:t>Homelessness, volume 8, (2).</a:t>
            </a:r>
            <a:br>
              <a:rPr lang="en-US" sz="2000" dirty="0">
                <a:ea typeface="+mn-lt"/>
                <a:cs typeface="+mn-lt"/>
              </a:rPr>
            </a:br>
            <a:r>
              <a:rPr lang="en-US" sz="2000" dirty="0" err="1">
                <a:ea typeface="+mn-lt"/>
                <a:cs typeface="+mn-lt"/>
              </a:rPr>
              <a:t>Knerr.W</a:t>
            </a:r>
            <a:r>
              <a:rPr lang="en-US" sz="2000" dirty="0">
                <a:ea typeface="+mn-lt"/>
                <a:cs typeface="+mn-lt"/>
              </a:rPr>
              <a:t>, Gardner. F, and </a:t>
            </a:r>
            <a:r>
              <a:rPr lang="en-US" sz="2000" dirty="0" err="1">
                <a:ea typeface="+mn-lt"/>
                <a:cs typeface="+mn-lt"/>
              </a:rPr>
              <a:t>Cluver</a:t>
            </a:r>
            <a:r>
              <a:rPr lang="en-US" sz="2000" dirty="0">
                <a:ea typeface="+mn-lt"/>
                <a:cs typeface="+mn-lt"/>
              </a:rPr>
              <a:t>. L, 2013, Improving positive</a:t>
            </a:r>
            <a:br>
              <a:rPr lang="en-US" sz="2000" dirty="0">
                <a:ea typeface="+mn-lt"/>
                <a:cs typeface="+mn-lt"/>
              </a:rPr>
            </a:br>
            <a:r>
              <a:rPr lang="en-US" sz="2000" dirty="0">
                <a:ea typeface="+mn-lt"/>
                <a:cs typeface="+mn-lt"/>
              </a:rPr>
              <a:t>parenting skills and reducing harsh and abusive parenting in low-</a:t>
            </a:r>
            <a:br>
              <a:rPr lang="en-US" sz="2000" dirty="0">
                <a:ea typeface="+mn-lt"/>
                <a:cs typeface="+mn-lt"/>
              </a:rPr>
            </a:br>
            <a:r>
              <a:rPr lang="en-US" sz="2000" dirty="0">
                <a:ea typeface="+mn-lt"/>
                <a:cs typeface="+mn-lt"/>
              </a:rPr>
              <a:t>and middle-income countries, A systematic review, Prevention</a:t>
            </a:r>
            <a:br>
              <a:rPr lang="en-US" sz="2000" dirty="0">
                <a:ea typeface="+mn-lt"/>
                <a:cs typeface="+mn-lt"/>
              </a:rPr>
            </a:br>
            <a:r>
              <a:rPr lang="en-US" sz="2000" dirty="0">
                <a:ea typeface="+mn-lt"/>
                <a:cs typeface="+mn-lt"/>
              </a:rPr>
              <a:t>Science, 14 (4), p352-363.</a:t>
            </a:r>
            <a:br>
              <a:rPr lang="en-US" sz="2000" dirty="0">
                <a:ea typeface="+mn-lt"/>
                <a:cs typeface="+mn-lt"/>
              </a:rPr>
            </a:br>
            <a:r>
              <a:rPr lang="en-US" sz="2000" dirty="0">
                <a:ea typeface="+mn-lt"/>
                <a:cs typeface="+mn-lt"/>
              </a:rPr>
              <a:t>Turner. K.M, and Sanders. M.R, 2006, Dissemination of evidence-</a:t>
            </a:r>
            <a:br>
              <a:rPr lang="en-US" sz="2000" dirty="0">
                <a:ea typeface="+mn-lt"/>
                <a:cs typeface="+mn-lt"/>
              </a:rPr>
            </a:br>
            <a:r>
              <a:rPr lang="en-US" sz="2000" dirty="0">
                <a:ea typeface="+mn-lt"/>
                <a:cs typeface="+mn-lt"/>
              </a:rPr>
              <a:t>based parenting and family support strategies, Learning from the</a:t>
            </a:r>
            <a:br>
              <a:rPr lang="en-US" sz="2000" dirty="0">
                <a:ea typeface="+mn-lt"/>
                <a:cs typeface="+mn-lt"/>
              </a:rPr>
            </a:br>
            <a:r>
              <a:rPr lang="en-US" sz="2000" dirty="0">
                <a:ea typeface="+mn-lt"/>
                <a:cs typeface="+mn-lt"/>
              </a:rPr>
              <a:t>Triple P, positive parenting program system approach. Aggression</a:t>
            </a:r>
            <a:br>
              <a:rPr lang="en-US" sz="2000" dirty="0">
                <a:ea typeface="+mn-lt"/>
                <a:cs typeface="+mn-lt"/>
              </a:rPr>
            </a:br>
            <a:r>
              <a:rPr lang="en-US" sz="2000" dirty="0">
                <a:ea typeface="+mn-lt"/>
                <a:cs typeface="+mn-lt"/>
              </a:rPr>
              <a:t>and Violent </a:t>
            </a:r>
            <a:r>
              <a:rPr lang="en-US" sz="2000" dirty="0" err="1">
                <a:ea typeface="+mn-lt"/>
                <a:cs typeface="+mn-lt"/>
              </a:rPr>
              <a:t>Behaviour</a:t>
            </a:r>
            <a:r>
              <a:rPr lang="en-US" sz="2000" dirty="0">
                <a:ea typeface="+mn-lt"/>
                <a:cs typeface="+mn-lt"/>
              </a:rPr>
              <a:t>, 11 (2), p176-193.</a:t>
            </a:r>
            <a:br>
              <a:rPr lang="en-US" sz="2000" dirty="0"/>
            </a:br>
            <a:endParaRPr lang="en-US" sz="2000" dirty="0"/>
          </a:p>
        </p:txBody>
      </p:sp>
    </p:spTree>
    <p:extLst>
      <p:ext uri="{BB962C8B-B14F-4D97-AF65-F5344CB8AC3E}">
        <p14:creationId xmlns:p14="http://schemas.microsoft.com/office/powerpoint/2010/main" val="163995928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4435</Words>
  <Application>Microsoft Office PowerPoint</Application>
  <PresentationFormat>Widescreen</PresentationFormat>
  <Paragraphs>129</Paragraphs>
  <Slides>18</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 New Roman</vt:lpstr>
      <vt:lpstr>office theme</vt:lpstr>
      <vt:lpstr> FAMILY B</vt:lpstr>
      <vt:lpstr>Introduction </vt:lpstr>
      <vt:lpstr>MAIN ISSUES</vt:lpstr>
      <vt:lpstr>IMPLICATIONS FOR THE FAMILY</vt:lpstr>
      <vt:lpstr>Analysis of key domains of children and young people’s wellbeing  physical well-being  </vt:lpstr>
      <vt:lpstr>Psychological well-being </vt:lpstr>
      <vt:lpstr>Social well-being</vt:lpstr>
      <vt:lpstr>c</vt:lpstr>
      <vt:lpstr>Policies and professional interventions that can be used to curb the behavioral challenges of the young children at Family B case study </vt:lpstr>
      <vt:lpstr>Parent–child interaction therapy </vt:lpstr>
      <vt:lpstr>Parenting interventions </vt:lpstr>
      <vt:lpstr>Systemic interventions</vt:lpstr>
      <vt:lpstr>Psycho-educational interventions  </vt:lpstr>
      <vt:lpstr>Activity-based therapies  </vt:lpstr>
      <vt:lpstr>Recommendations </vt:lpstr>
      <vt:lpstr>Conclusion </vt:lpstr>
      <vt:lpstr>References</vt:lpstr>
      <vt:lpstr>          Crawford.J,201 1, Bringing it together, Assessing parenting capacity in the child protection context, Social Work Now, 47, p18- 26. Gurull.S,2014, Eviction due to rent arrears. A comparative analysis of evictions in fourteen countries, European Journal of Homelessness, volume 8, (2). Knerr.W, Gardner. F, and Cluver. L, 2013, Improving positive parenting skills and reducing harsh and abusive parenting in low- and middle-income countries, A systematic review, Prevention Science, 14 (4), p352-363. Turner. K.M, and Sanders. M.R, 2006, Dissemination of evidence- based parenting and family support strategies, Learning from the Triple P, positive parenting program system approach. Aggression and Violent Behaviour, 11 (2), p176-193.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Manu</dc:creator>
  <cp:lastModifiedBy>Alexandru Nicolae</cp:lastModifiedBy>
  <cp:revision>130</cp:revision>
  <dcterms:created xsi:type="dcterms:W3CDTF">2022-10-13T14:20:36Z</dcterms:created>
  <dcterms:modified xsi:type="dcterms:W3CDTF">2022-10-19T09:39:02Z</dcterms:modified>
</cp:coreProperties>
</file>