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sldIdLst>
    <p:sldId id="256" r:id="rId2"/>
    <p:sldId id="263" r:id="rId3"/>
    <p:sldId id="257" r:id="rId4"/>
    <p:sldId id="262"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2309B5-5FD4-45A3-A984-3318F37287E7}" v="47" dt="2022-10-07T17:26:50.1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086" autoAdjust="0"/>
    <p:restoredTop sz="94660"/>
  </p:normalViewPr>
  <p:slideViewPr>
    <p:cSldViewPr snapToGrid="0">
      <p:cViewPr varScale="1">
        <p:scale>
          <a:sx n="73" d="100"/>
          <a:sy n="73" d="100"/>
        </p:scale>
        <p:origin x="56" y="1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ma Khanom (2117251)" userId="S::2117251@student.uwtsd.ac.uk::6e192faa-f184-4592-b5c7-feb68be994ae" providerId="AD" clId="Web-{43D8FDEE-81F8-96CD-D07A-88BEA48E3CC4}"/>
    <pc:docChg chg="modSld">
      <pc:chgData name="Halema Khanom (2117251)" userId="S::2117251@student.uwtsd.ac.uk::6e192faa-f184-4592-b5c7-feb68be994ae" providerId="AD" clId="Web-{43D8FDEE-81F8-96CD-D07A-88BEA48E3CC4}" dt="2022-10-03T13:41:41.882" v="45" actId="20577"/>
      <pc:docMkLst>
        <pc:docMk/>
      </pc:docMkLst>
      <pc:sldChg chg="modSp">
        <pc:chgData name="Halema Khanom (2117251)" userId="S::2117251@student.uwtsd.ac.uk::6e192faa-f184-4592-b5c7-feb68be994ae" providerId="AD" clId="Web-{43D8FDEE-81F8-96CD-D07A-88BEA48E3CC4}" dt="2022-10-03T13:41:41.882" v="45" actId="20577"/>
        <pc:sldMkLst>
          <pc:docMk/>
          <pc:sldMk cId="109857222" sldId="256"/>
        </pc:sldMkLst>
        <pc:spChg chg="mod">
          <ac:chgData name="Halema Khanom (2117251)" userId="S::2117251@student.uwtsd.ac.uk::6e192faa-f184-4592-b5c7-feb68be994ae" providerId="AD" clId="Web-{43D8FDEE-81F8-96CD-D07A-88BEA48E3CC4}" dt="2022-10-03T13:41:41.882" v="45" actId="20577"/>
          <ac:spMkLst>
            <pc:docMk/>
            <pc:sldMk cId="109857222" sldId="256"/>
            <ac:spMk id="3" creationId="{00000000-0000-0000-0000-000000000000}"/>
          </ac:spMkLst>
        </pc:spChg>
      </pc:sldChg>
    </pc:docChg>
  </pc:docChgLst>
  <pc:docChgLst>
    <pc:chgData name="Halema Khanom (2117251)" userId="6e192faa-f184-4592-b5c7-feb68be994ae" providerId="ADAL" clId="{392309B5-5FD4-45A3-A984-3318F37287E7}"/>
    <pc:docChg chg="undo custSel addSld delSld modSld sldOrd addMainMaster delMainMaster">
      <pc:chgData name="Halema Khanom (2117251)" userId="6e192faa-f184-4592-b5c7-feb68be994ae" providerId="ADAL" clId="{392309B5-5FD4-45A3-A984-3318F37287E7}" dt="2022-10-07T18:08:35.342" v="5744" actId="207"/>
      <pc:docMkLst>
        <pc:docMk/>
      </pc:docMkLst>
      <pc:sldChg chg="addSp delSp modSp mod setBg modClrScheme addAnim delAnim delDesignElem chgLayout">
        <pc:chgData name="Halema Khanom (2117251)" userId="6e192faa-f184-4592-b5c7-feb68be994ae" providerId="ADAL" clId="{392309B5-5FD4-45A3-A984-3318F37287E7}" dt="2022-10-07T16:46:49.432" v="4325" actId="2711"/>
        <pc:sldMkLst>
          <pc:docMk/>
          <pc:sldMk cId="109857222" sldId="256"/>
        </pc:sldMkLst>
        <pc:spChg chg="mod">
          <ac:chgData name="Halema Khanom (2117251)" userId="6e192faa-f184-4592-b5c7-feb68be994ae" providerId="ADAL" clId="{392309B5-5FD4-45A3-A984-3318F37287E7}" dt="2022-10-07T16:46:41.503" v="4324" actId="27636"/>
          <ac:spMkLst>
            <pc:docMk/>
            <pc:sldMk cId="109857222" sldId="256"/>
            <ac:spMk id="2" creationId="{00000000-0000-0000-0000-000000000000}"/>
          </ac:spMkLst>
        </pc:spChg>
        <pc:spChg chg="mod">
          <ac:chgData name="Halema Khanom (2117251)" userId="6e192faa-f184-4592-b5c7-feb68be994ae" providerId="ADAL" clId="{392309B5-5FD4-45A3-A984-3318F37287E7}" dt="2022-10-07T16:46:49.432" v="4325" actId="2711"/>
          <ac:spMkLst>
            <pc:docMk/>
            <pc:sldMk cId="109857222" sldId="256"/>
            <ac:spMk id="3" creationId="{00000000-0000-0000-0000-000000000000}"/>
          </ac:spMkLst>
        </pc:spChg>
        <pc:spChg chg="add del">
          <ac:chgData name="Halema Khanom (2117251)" userId="6e192faa-f184-4592-b5c7-feb68be994ae" providerId="ADAL" clId="{392309B5-5FD4-45A3-A984-3318F37287E7}" dt="2022-10-05T07:36:01.513" v="24" actId="26606"/>
          <ac:spMkLst>
            <pc:docMk/>
            <pc:sldMk cId="109857222" sldId="256"/>
            <ac:spMk id="9" creationId="{D3F794D0-2982-490E-88DA-93D48975085F}"/>
          </ac:spMkLst>
        </pc:spChg>
        <pc:spChg chg="add del">
          <ac:chgData name="Halema Khanom (2117251)" userId="6e192faa-f184-4592-b5c7-feb68be994ae" providerId="ADAL" clId="{392309B5-5FD4-45A3-A984-3318F37287E7}" dt="2022-10-05T07:36:01.513" v="24" actId="26606"/>
          <ac:spMkLst>
            <pc:docMk/>
            <pc:sldMk cId="109857222" sldId="256"/>
            <ac:spMk id="11" creationId="{AFD24A3D-F07A-44A9-BE55-5576292E152D}"/>
          </ac:spMkLst>
        </pc:spChg>
        <pc:spChg chg="add del">
          <ac:chgData name="Halema Khanom (2117251)" userId="6e192faa-f184-4592-b5c7-feb68be994ae" providerId="ADAL" clId="{392309B5-5FD4-45A3-A984-3318F37287E7}" dt="2022-10-05T07:36:01.513" v="24" actId="26606"/>
          <ac:spMkLst>
            <pc:docMk/>
            <pc:sldMk cId="109857222" sldId="256"/>
            <ac:spMk id="13" creationId="{204441C9-FD2D-4031-B5C5-67478196CCCF}"/>
          </ac:spMkLst>
        </pc:spChg>
        <pc:spChg chg="add del">
          <ac:chgData name="Halema Khanom (2117251)" userId="6e192faa-f184-4592-b5c7-feb68be994ae" providerId="ADAL" clId="{392309B5-5FD4-45A3-A984-3318F37287E7}" dt="2022-10-05T07:36:01.513" v="24" actId="26606"/>
          <ac:spMkLst>
            <pc:docMk/>
            <pc:sldMk cId="109857222" sldId="256"/>
            <ac:spMk id="15" creationId="{EBF09AEC-6E6E-418F-9974-8730F1B2B6EF}"/>
          </ac:spMkLst>
        </pc:spChg>
        <pc:spChg chg="add del">
          <ac:chgData name="Halema Khanom (2117251)" userId="6e192faa-f184-4592-b5c7-feb68be994ae" providerId="ADAL" clId="{392309B5-5FD4-45A3-A984-3318F37287E7}" dt="2022-10-05T07:36:01.513" v="24" actId="26606"/>
          <ac:spMkLst>
            <pc:docMk/>
            <pc:sldMk cId="109857222" sldId="256"/>
            <ac:spMk id="17" creationId="{3D9D3989-3E00-4727-914E-959DFE8FACE9}"/>
          </ac:spMkLst>
        </pc:spChg>
        <pc:spChg chg="add del">
          <ac:chgData name="Halema Khanom (2117251)" userId="6e192faa-f184-4592-b5c7-feb68be994ae" providerId="ADAL" clId="{392309B5-5FD4-45A3-A984-3318F37287E7}" dt="2022-10-05T07:35:18.171" v="13" actId="26606"/>
          <ac:spMkLst>
            <pc:docMk/>
            <pc:sldMk cId="109857222" sldId="256"/>
            <ac:spMk id="22" creationId="{AFD23066-E0E4-4A0C-B554-B9F2A919124B}"/>
          </ac:spMkLst>
        </pc:spChg>
        <pc:spChg chg="add del">
          <ac:chgData name="Halema Khanom (2117251)" userId="6e192faa-f184-4592-b5c7-feb68be994ae" providerId="ADAL" clId="{392309B5-5FD4-45A3-A984-3318F37287E7}" dt="2022-10-05T07:35:18.171" v="13" actId="26606"/>
          <ac:spMkLst>
            <pc:docMk/>
            <pc:sldMk cId="109857222" sldId="256"/>
            <ac:spMk id="24" creationId="{E5D2E6F5-4096-40AF-B31C-B6FBEEFFB122}"/>
          </ac:spMkLst>
        </pc:spChg>
        <pc:spChg chg="add del">
          <ac:chgData name="Halema Khanom (2117251)" userId="6e192faa-f184-4592-b5c7-feb68be994ae" providerId="ADAL" clId="{392309B5-5FD4-45A3-A984-3318F37287E7}" dt="2022-10-05T07:35:24.819" v="15" actId="26606"/>
          <ac:spMkLst>
            <pc:docMk/>
            <pc:sldMk cId="109857222" sldId="256"/>
            <ac:spMk id="26" creationId="{755E9273-3717-C94C-9BFF-75E87E47C46A}"/>
          </ac:spMkLst>
        </pc:spChg>
        <pc:spChg chg="add del">
          <ac:chgData name="Halema Khanom (2117251)" userId="6e192faa-f184-4592-b5c7-feb68be994ae" providerId="ADAL" clId="{392309B5-5FD4-45A3-A984-3318F37287E7}" dt="2022-10-05T07:35:24.819" v="15" actId="26606"/>
          <ac:spMkLst>
            <pc:docMk/>
            <pc:sldMk cId="109857222" sldId="256"/>
            <ac:spMk id="27" creationId="{6CA2C65D-0168-1245-86C8-62A8A6F7B813}"/>
          </ac:spMkLst>
        </pc:spChg>
        <pc:spChg chg="add del">
          <ac:chgData name="Halema Khanom (2117251)" userId="6e192faa-f184-4592-b5c7-feb68be994ae" providerId="ADAL" clId="{392309B5-5FD4-45A3-A984-3318F37287E7}" dt="2022-10-05T07:35:24.819" v="15" actId="26606"/>
          <ac:spMkLst>
            <pc:docMk/>
            <pc:sldMk cId="109857222" sldId="256"/>
            <ac:spMk id="28" creationId="{4029224B-C0FC-EC47-B248-0D4271BC7FC3}"/>
          </ac:spMkLst>
        </pc:spChg>
        <pc:spChg chg="add del">
          <ac:chgData name="Halema Khanom (2117251)" userId="6e192faa-f184-4592-b5c7-feb68be994ae" providerId="ADAL" clId="{392309B5-5FD4-45A3-A984-3318F37287E7}" dt="2022-10-05T07:35:38.941" v="19" actId="26606"/>
          <ac:spMkLst>
            <pc:docMk/>
            <pc:sldMk cId="109857222" sldId="256"/>
            <ac:spMk id="30" creationId="{68CA250C-CF5A-4736-9249-D6111F7C5545}"/>
          </ac:spMkLst>
        </pc:spChg>
        <pc:spChg chg="add del">
          <ac:chgData name="Halema Khanom (2117251)" userId="6e192faa-f184-4592-b5c7-feb68be994ae" providerId="ADAL" clId="{392309B5-5FD4-45A3-A984-3318F37287E7}" dt="2022-10-05T07:35:38.941" v="19" actId="26606"/>
          <ac:spMkLst>
            <pc:docMk/>
            <pc:sldMk cId="109857222" sldId="256"/>
            <ac:spMk id="31" creationId="{3BBB887A-DB02-4431-8FDF-F517505C9E46}"/>
          </ac:spMkLst>
        </pc:spChg>
        <pc:spChg chg="add del">
          <ac:chgData name="Halema Khanom (2117251)" userId="6e192faa-f184-4592-b5c7-feb68be994ae" providerId="ADAL" clId="{392309B5-5FD4-45A3-A984-3318F37287E7}" dt="2022-10-05T07:35:58.014" v="21" actId="26606"/>
          <ac:spMkLst>
            <pc:docMk/>
            <pc:sldMk cId="109857222" sldId="256"/>
            <ac:spMk id="33" creationId="{BF642132-805A-497E-9C84-8D6774339CB3}"/>
          </ac:spMkLst>
        </pc:spChg>
        <pc:spChg chg="add del">
          <ac:chgData name="Halema Khanom (2117251)" userId="6e192faa-f184-4592-b5c7-feb68be994ae" providerId="ADAL" clId="{392309B5-5FD4-45A3-A984-3318F37287E7}" dt="2022-10-05T07:35:58.014" v="21" actId="26606"/>
          <ac:spMkLst>
            <pc:docMk/>
            <pc:sldMk cId="109857222" sldId="256"/>
            <ac:spMk id="34" creationId="{F1E7F1DA-407F-41FD-AC0F-D9CAD118768B}"/>
          </ac:spMkLst>
        </pc:spChg>
        <pc:spChg chg="add del">
          <ac:chgData name="Halema Khanom (2117251)" userId="6e192faa-f184-4592-b5c7-feb68be994ae" providerId="ADAL" clId="{392309B5-5FD4-45A3-A984-3318F37287E7}" dt="2022-10-05T07:36:01.482" v="23" actId="26606"/>
          <ac:spMkLst>
            <pc:docMk/>
            <pc:sldMk cId="109857222" sldId="256"/>
            <ac:spMk id="36" creationId="{AFD23066-E0E4-4A0C-B554-B9F2A919124B}"/>
          </ac:spMkLst>
        </pc:spChg>
        <pc:spChg chg="add del">
          <ac:chgData name="Halema Khanom (2117251)" userId="6e192faa-f184-4592-b5c7-feb68be994ae" providerId="ADAL" clId="{392309B5-5FD4-45A3-A984-3318F37287E7}" dt="2022-10-05T07:36:01.482" v="23" actId="26606"/>
          <ac:spMkLst>
            <pc:docMk/>
            <pc:sldMk cId="109857222" sldId="256"/>
            <ac:spMk id="37" creationId="{E5D2E6F5-4096-40AF-B31C-B6FBEEFFB122}"/>
          </ac:spMkLst>
        </pc:spChg>
        <pc:spChg chg="add">
          <ac:chgData name="Halema Khanom (2117251)" userId="6e192faa-f184-4592-b5c7-feb68be994ae" providerId="ADAL" clId="{392309B5-5FD4-45A3-A984-3318F37287E7}" dt="2022-10-05T07:36:01.513" v="24" actId="26606"/>
          <ac:spMkLst>
            <pc:docMk/>
            <pc:sldMk cId="109857222" sldId="256"/>
            <ac:spMk id="39" creationId="{D3F13AAF-525E-4953-A67E-7B34FDB4D899}"/>
          </ac:spMkLst>
        </pc:spChg>
        <pc:picChg chg="mod ord">
          <ac:chgData name="Halema Khanom (2117251)" userId="6e192faa-f184-4592-b5c7-feb68be994ae" providerId="ADAL" clId="{392309B5-5FD4-45A3-A984-3318F37287E7}" dt="2022-10-05T07:36:01.513" v="24" actId="26606"/>
          <ac:picMkLst>
            <pc:docMk/>
            <pc:sldMk cId="109857222" sldId="256"/>
            <ac:picMk id="4" creationId="{E2B63C6D-C2B9-7060-3FE8-703C33FA58B3}"/>
          </ac:picMkLst>
        </pc:picChg>
        <pc:cxnChg chg="add">
          <ac:chgData name="Halema Khanom (2117251)" userId="6e192faa-f184-4592-b5c7-feb68be994ae" providerId="ADAL" clId="{392309B5-5FD4-45A3-A984-3318F37287E7}" dt="2022-10-05T07:36:01.513" v="24" actId="26606"/>
          <ac:cxnSpMkLst>
            <pc:docMk/>
            <pc:sldMk cId="109857222" sldId="256"/>
            <ac:cxnSpMk id="40" creationId="{32E97E5C-7A5F-424E-AAE4-654396E90799}"/>
          </ac:cxnSpMkLst>
        </pc:cxnChg>
      </pc:sldChg>
      <pc:sldChg chg="addSp delSp modSp new mod setBg">
        <pc:chgData name="Halema Khanom (2117251)" userId="6e192faa-f184-4592-b5c7-feb68be994ae" providerId="ADAL" clId="{392309B5-5FD4-45A3-A984-3318F37287E7}" dt="2022-10-07T18:08:35.342" v="5744" actId="207"/>
        <pc:sldMkLst>
          <pc:docMk/>
          <pc:sldMk cId="2119525326" sldId="257"/>
        </pc:sldMkLst>
        <pc:spChg chg="mod">
          <ac:chgData name="Halema Khanom (2117251)" userId="6e192faa-f184-4592-b5c7-feb68be994ae" providerId="ADAL" clId="{392309B5-5FD4-45A3-A984-3318F37287E7}" dt="2022-10-07T18:03:51.775" v="5729" actId="14100"/>
          <ac:spMkLst>
            <pc:docMk/>
            <pc:sldMk cId="2119525326" sldId="257"/>
            <ac:spMk id="2" creationId="{08165B5B-4E77-C98A-B85E-4CD8D81EF91E}"/>
          </ac:spMkLst>
        </pc:spChg>
        <pc:spChg chg="add del mod">
          <ac:chgData name="Halema Khanom (2117251)" userId="6e192faa-f184-4592-b5c7-feb68be994ae" providerId="ADAL" clId="{392309B5-5FD4-45A3-A984-3318F37287E7}" dt="2022-10-05T07:37:35.808" v="61" actId="26606"/>
          <ac:spMkLst>
            <pc:docMk/>
            <pc:sldMk cId="2119525326" sldId="257"/>
            <ac:spMk id="3" creationId="{19199097-5D8F-B720-557C-DB1FC752E8B2}"/>
          </ac:spMkLst>
        </pc:spChg>
        <pc:spChg chg="add del">
          <ac:chgData name="Halema Khanom (2117251)" userId="6e192faa-f184-4592-b5c7-feb68be994ae" providerId="ADAL" clId="{392309B5-5FD4-45A3-A984-3318F37287E7}" dt="2022-10-05T07:37:23.344" v="56" actId="26606"/>
          <ac:spMkLst>
            <pc:docMk/>
            <pc:sldMk cId="2119525326" sldId="257"/>
            <ac:spMk id="8" creationId="{6D2D76E3-BBAC-4D3C-9314-D3076FA9051A}"/>
          </ac:spMkLst>
        </pc:spChg>
        <pc:spChg chg="add del">
          <ac:chgData name="Halema Khanom (2117251)" userId="6e192faa-f184-4592-b5c7-feb68be994ae" providerId="ADAL" clId="{392309B5-5FD4-45A3-A984-3318F37287E7}" dt="2022-10-05T07:37:32.260" v="58" actId="26606"/>
          <ac:spMkLst>
            <pc:docMk/>
            <pc:sldMk cId="2119525326" sldId="257"/>
            <ac:spMk id="145" creationId="{C9757E9E-CCD5-49A5-A016-FC18317317A2}"/>
          </ac:spMkLst>
        </pc:spChg>
        <pc:spChg chg="add del">
          <ac:chgData name="Halema Khanom (2117251)" userId="6e192faa-f184-4592-b5c7-feb68be994ae" providerId="ADAL" clId="{392309B5-5FD4-45A3-A984-3318F37287E7}" dt="2022-10-05T07:37:35.783" v="60" actId="26606"/>
          <ac:spMkLst>
            <pc:docMk/>
            <pc:sldMk cId="2119525326" sldId="257"/>
            <ac:spMk id="207" creationId="{EEE96A74-B62B-4642-AB22-7776A5F48CE7}"/>
          </ac:spMkLst>
        </pc:spChg>
        <pc:spChg chg="add del">
          <ac:chgData name="Halema Khanom (2117251)" userId="6e192faa-f184-4592-b5c7-feb68be994ae" providerId="ADAL" clId="{392309B5-5FD4-45A3-A984-3318F37287E7}" dt="2022-10-05T07:37:35.783" v="60" actId="26606"/>
          <ac:spMkLst>
            <pc:docMk/>
            <pc:sldMk cId="2119525326" sldId="257"/>
            <ac:spMk id="209" creationId="{19199097-5D8F-B720-557C-DB1FC752E8B2}"/>
          </ac:spMkLst>
        </pc:spChg>
        <pc:spChg chg="add del">
          <ac:chgData name="Halema Khanom (2117251)" userId="6e192faa-f184-4592-b5c7-feb68be994ae" providerId="ADAL" clId="{392309B5-5FD4-45A3-A984-3318F37287E7}" dt="2022-10-05T08:59:49.883" v="445" actId="26606"/>
          <ac:spMkLst>
            <pc:docMk/>
            <pc:sldMk cId="2119525326" sldId="257"/>
            <ac:spMk id="211" creationId="{6D2D76E3-BBAC-4D3C-9314-D3076FA9051A}"/>
          </ac:spMkLst>
        </pc:spChg>
        <pc:spChg chg="add mod">
          <ac:chgData name="Halema Khanom (2117251)" userId="6e192faa-f184-4592-b5c7-feb68be994ae" providerId="ADAL" clId="{392309B5-5FD4-45A3-A984-3318F37287E7}" dt="2022-10-07T18:08:35.342" v="5744" actId="207"/>
          <ac:spMkLst>
            <pc:docMk/>
            <pc:sldMk cId="2119525326" sldId="257"/>
            <ac:spMk id="214" creationId="{19199097-5D8F-B720-557C-DB1FC752E8B2}"/>
          </ac:spMkLst>
        </pc:spChg>
        <pc:spChg chg="add del">
          <ac:chgData name="Halema Khanom (2117251)" userId="6e192faa-f184-4592-b5c7-feb68be994ae" providerId="ADAL" clId="{392309B5-5FD4-45A3-A984-3318F37287E7}" dt="2022-10-05T08:59:47.359" v="442" actId="26606"/>
          <ac:spMkLst>
            <pc:docMk/>
            <pc:sldMk cId="2119525326" sldId="257"/>
            <ac:spMk id="220" creationId="{3D2EE047-566C-48D4-9F44-4BB3B58FB300}"/>
          </ac:spMkLst>
        </pc:spChg>
        <pc:spChg chg="add del">
          <ac:chgData name="Halema Khanom (2117251)" userId="6e192faa-f184-4592-b5c7-feb68be994ae" providerId="ADAL" clId="{392309B5-5FD4-45A3-A984-3318F37287E7}" dt="2022-10-05T08:59:49.851" v="444" actId="26606"/>
          <ac:spMkLst>
            <pc:docMk/>
            <pc:sldMk cId="2119525326" sldId="257"/>
            <ac:spMk id="231" creationId="{3D2EE047-566C-48D4-9F44-4BB3B58FB300}"/>
          </ac:spMkLst>
        </pc:spChg>
        <pc:spChg chg="add">
          <ac:chgData name="Halema Khanom (2117251)" userId="6e192faa-f184-4592-b5c7-feb68be994ae" providerId="ADAL" clId="{392309B5-5FD4-45A3-A984-3318F37287E7}" dt="2022-10-05T08:59:49.883" v="445" actId="26606"/>
          <ac:spMkLst>
            <pc:docMk/>
            <pc:sldMk cId="2119525326" sldId="257"/>
            <ac:spMk id="264" creationId="{6D2D76E3-BBAC-4D3C-9314-D3076FA9051A}"/>
          </ac:spMkLst>
        </pc:spChg>
        <pc:grpChg chg="add del">
          <ac:chgData name="Halema Khanom (2117251)" userId="6e192faa-f184-4592-b5c7-feb68be994ae" providerId="ADAL" clId="{392309B5-5FD4-45A3-A984-3318F37287E7}" dt="2022-10-05T07:37:23.344" v="56" actId="26606"/>
          <ac:grpSpMkLst>
            <pc:docMk/>
            <pc:sldMk cId="2119525326" sldId="257"/>
            <ac:grpSpMk id="10" creationId="{75C945D9-C3DE-4D90-9F29-7BE223AAF113}"/>
          </ac:grpSpMkLst>
        </pc:grpChg>
        <pc:grpChg chg="add del">
          <ac:chgData name="Halema Khanom (2117251)" userId="6e192faa-f184-4592-b5c7-feb68be994ae" providerId="ADAL" clId="{392309B5-5FD4-45A3-A984-3318F37287E7}" dt="2022-10-05T07:37:23.344" v="56" actId="26606"/>
          <ac:grpSpMkLst>
            <pc:docMk/>
            <pc:sldMk cId="2119525326" sldId="257"/>
            <ac:grpSpMk id="55" creationId="{55C23123-3C5C-4A8B-AD1C-138D7B73D8D9}"/>
          </ac:grpSpMkLst>
        </pc:grpChg>
        <pc:grpChg chg="add del">
          <ac:chgData name="Halema Khanom (2117251)" userId="6e192faa-f184-4592-b5c7-feb68be994ae" providerId="ADAL" clId="{392309B5-5FD4-45A3-A984-3318F37287E7}" dt="2022-10-05T07:37:32.260" v="58" actId="26606"/>
          <ac:grpSpMkLst>
            <pc:docMk/>
            <pc:sldMk cId="2119525326" sldId="257"/>
            <ac:grpSpMk id="144" creationId="{9494E066-0146-46E9-BAF1-C33240ABA294}"/>
          </ac:grpSpMkLst>
        </pc:grpChg>
        <pc:grpChg chg="add del">
          <ac:chgData name="Halema Khanom (2117251)" userId="6e192faa-f184-4592-b5c7-feb68be994ae" providerId="ADAL" clId="{392309B5-5FD4-45A3-A984-3318F37287E7}" dt="2022-10-05T07:37:32.260" v="58" actId="26606"/>
          <ac:grpSpMkLst>
            <pc:docMk/>
            <pc:sldMk cId="2119525326" sldId="257"/>
            <ac:grpSpMk id="146" creationId="{1781FF6F-5DEF-409F-A063-79558272397E}"/>
          </ac:grpSpMkLst>
        </pc:grpChg>
        <pc:grpChg chg="add del">
          <ac:chgData name="Halema Khanom (2117251)" userId="6e192faa-f184-4592-b5c7-feb68be994ae" providerId="ADAL" clId="{392309B5-5FD4-45A3-A984-3318F37287E7}" dt="2022-10-05T07:37:32.260" v="58" actId="26606"/>
          <ac:grpSpMkLst>
            <pc:docMk/>
            <pc:sldMk cId="2119525326" sldId="257"/>
            <ac:grpSpMk id="192" creationId="{801DF50F-B47F-405F-BDF3-73DAC01BB90A}"/>
          </ac:grpSpMkLst>
        </pc:grpChg>
        <pc:grpChg chg="add del">
          <ac:chgData name="Halema Khanom (2117251)" userId="6e192faa-f184-4592-b5c7-feb68be994ae" providerId="ADAL" clId="{392309B5-5FD4-45A3-A984-3318F37287E7}" dt="2022-10-05T08:59:49.883" v="445" actId="26606"/>
          <ac:grpSpMkLst>
            <pc:docMk/>
            <pc:sldMk cId="2119525326" sldId="257"/>
            <ac:grpSpMk id="212" creationId="{75C945D9-C3DE-4D90-9F29-7BE223AAF113}"/>
          </ac:grpSpMkLst>
        </pc:grpChg>
        <pc:grpChg chg="add del">
          <ac:chgData name="Halema Khanom (2117251)" userId="6e192faa-f184-4592-b5c7-feb68be994ae" providerId="ADAL" clId="{392309B5-5FD4-45A3-A984-3318F37287E7}" dt="2022-10-05T08:59:49.883" v="445" actId="26606"/>
          <ac:grpSpMkLst>
            <pc:docMk/>
            <pc:sldMk cId="2119525326" sldId="257"/>
            <ac:grpSpMk id="215" creationId="{55C23123-3C5C-4A8B-AD1C-138D7B73D8D9}"/>
          </ac:grpSpMkLst>
        </pc:grpChg>
        <pc:grpChg chg="add del">
          <ac:chgData name="Halema Khanom (2117251)" userId="6e192faa-f184-4592-b5c7-feb68be994ae" providerId="ADAL" clId="{392309B5-5FD4-45A3-A984-3318F37287E7}" dt="2022-10-05T08:59:49.851" v="444" actId="26606"/>
          <ac:grpSpMkLst>
            <pc:docMk/>
            <pc:sldMk cId="2119525326" sldId="257"/>
            <ac:grpSpMk id="222" creationId="{B48EE24C-0DEE-4852-98D1-766934BDAAA2}"/>
          </ac:grpSpMkLst>
        </pc:grpChg>
        <pc:grpChg chg="add">
          <ac:chgData name="Halema Khanom (2117251)" userId="6e192faa-f184-4592-b5c7-feb68be994ae" providerId="ADAL" clId="{392309B5-5FD4-45A3-A984-3318F37287E7}" dt="2022-10-05T08:59:49.883" v="445" actId="26606"/>
          <ac:grpSpMkLst>
            <pc:docMk/>
            <pc:sldMk cId="2119525326" sldId="257"/>
            <ac:grpSpMk id="266" creationId="{75C945D9-C3DE-4D90-9F29-7BE223AAF113}"/>
          </ac:grpSpMkLst>
        </pc:grpChg>
        <pc:grpChg chg="add">
          <ac:chgData name="Halema Khanom (2117251)" userId="6e192faa-f184-4592-b5c7-feb68be994ae" providerId="ADAL" clId="{392309B5-5FD4-45A3-A984-3318F37287E7}" dt="2022-10-05T08:59:49.883" v="445" actId="26606"/>
          <ac:grpSpMkLst>
            <pc:docMk/>
            <pc:sldMk cId="2119525326" sldId="257"/>
            <ac:grpSpMk id="267" creationId="{55C23123-3C5C-4A8B-AD1C-138D7B73D8D9}"/>
          </ac:grpSpMkLst>
        </pc:grpChg>
        <pc:cxnChg chg="add del">
          <ac:chgData name="Halema Khanom (2117251)" userId="6e192faa-f184-4592-b5c7-feb68be994ae" providerId="ADAL" clId="{392309B5-5FD4-45A3-A984-3318F37287E7}" dt="2022-10-05T07:37:23.344" v="56" actId="26606"/>
          <ac:cxnSpMkLst>
            <pc:docMk/>
            <pc:sldMk cId="2119525326" sldId="257"/>
            <ac:cxnSpMk id="53" creationId="{22725E2D-27B9-4A2E-B161-230C61B08082}"/>
          </ac:cxnSpMkLst>
        </pc:cxnChg>
        <pc:cxnChg chg="add del">
          <ac:chgData name="Halema Khanom (2117251)" userId="6e192faa-f184-4592-b5c7-feb68be994ae" providerId="ADAL" clId="{392309B5-5FD4-45A3-A984-3318F37287E7}" dt="2022-10-05T07:37:32.260" v="58" actId="26606"/>
          <ac:cxnSpMkLst>
            <pc:docMk/>
            <pc:sldMk cId="2119525326" sldId="257"/>
            <ac:cxnSpMk id="143" creationId="{AE0C0B2A-3FD1-4235-A16E-0ED1E028A93E}"/>
          </ac:cxnSpMkLst>
        </pc:cxnChg>
        <pc:cxnChg chg="add del">
          <ac:chgData name="Halema Khanom (2117251)" userId="6e192faa-f184-4592-b5c7-feb68be994ae" providerId="ADAL" clId="{392309B5-5FD4-45A3-A984-3318F37287E7}" dt="2022-10-05T07:37:32.260" v="58" actId="26606"/>
          <ac:cxnSpMkLst>
            <pc:docMk/>
            <pc:sldMk cId="2119525326" sldId="257"/>
            <ac:cxnSpMk id="191" creationId="{D56ACE5F-BE95-4218-ADF7-6F1DEF6A9465}"/>
          </ac:cxnSpMkLst>
        </pc:cxnChg>
        <pc:cxnChg chg="add del">
          <ac:chgData name="Halema Khanom (2117251)" userId="6e192faa-f184-4592-b5c7-feb68be994ae" providerId="ADAL" clId="{392309B5-5FD4-45A3-A984-3318F37287E7}" dt="2022-10-05T07:37:35.783" v="60" actId="26606"/>
          <ac:cxnSpMkLst>
            <pc:docMk/>
            <pc:sldMk cId="2119525326" sldId="257"/>
            <ac:cxnSpMk id="208" creationId="{4B3C268A-06CC-4310-BA94-F0B6B6E8CFD3}"/>
          </ac:cxnSpMkLst>
        </pc:cxnChg>
        <pc:cxnChg chg="add del">
          <ac:chgData name="Halema Khanom (2117251)" userId="6e192faa-f184-4592-b5c7-feb68be994ae" providerId="ADAL" clId="{392309B5-5FD4-45A3-A984-3318F37287E7}" dt="2022-10-05T08:59:49.883" v="445" actId="26606"/>
          <ac:cxnSpMkLst>
            <pc:docMk/>
            <pc:sldMk cId="2119525326" sldId="257"/>
            <ac:cxnSpMk id="213" creationId="{22725E2D-27B9-4A2E-B161-230C61B08082}"/>
          </ac:cxnSpMkLst>
        </pc:cxnChg>
        <pc:cxnChg chg="add">
          <ac:chgData name="Halema Khanom (2117251)" userId="6e192faa-f184-4592-b5c7-feb68be994ae" providerId="ADAL" clId="{392309B5-5FD4-45A3-A984-3318F37287E7}" dt="2022-10-05T08:59:49.883" v="445" actId="26606"/>
          <ac:cxnSpMkLst>
            <pc:docMk/>
            <pc:sldMk cId="2119525326" sldId="257"/>
            <ac:cxnSpMk id="265" creationId="{22725E2D-27B9-4A2E-B161-230C61B08082}"/>
          </ac:cxnSpMkLst>
        </pc:cxnChg>
      </pc:sldChg>
      <pc:sldChg chg="modSp new del mod">
        <pc:chgData name="Halema Khanom (2117251)" userId="6e192faa-f184-4592-b5c7-feb68be994ae" providerId="ADAL" clId="{392309B5-5FD4-45A3-A984-3318F37287E7}" dt="2022-10-06T11:02:54.585" v="1625" actId="2696"/>
        <pc:sldMkLst>
          <pc:docMk/>
          <pc:sldMk cId="403135447" sldId="258"/>
        </pc:sldMkLst>
        <pc:spChg chg="mod">
          <ac:chgData name="Halema Khanom (2117251)" userId="6e192faa-f184-4592-b5c7-feb68be994ae" providerId="ADAL" clId="{392309B5-5FD4-45A3-A984-3318F37287E7}" dt="2022-10-06T11:02:31.039" v="1620" actId="21"/>
          <ac:spMkLst>
            <pc:docMk/>
            <pc:sldMk cId="403135447" sldId="258"/>
            <ac:spMk id="2" creationId="{0977049C-E169-C622-7475-E84AE214CFC0}"/>
          </ac:spMkLst>
        </pc:spChg>
        <pc:spChg chg="mod">
          <ac:chgData name="Halema Khanom (2117251)" userId="6e192faa-f184-4592-b5c7-feb68be994ae" providerId="ADAL" clId="{392309B5-5FD4-45A3-A984-3318F37287E7}" dt="2022-10-06T10:59:41.884" v="1575" actId="20577"/>
          <ac:spMkLst>
            <pc:docMk/>
            <pc:sldMk cId="403135447" sldId="258"/>
            <ac:spMk id="3" creationId="{E138AAE0-E1CD-FB3C-1314-D21DD36FBCD2}"/>
          </ac:spMkLst>
        </pc:spChg>
      </pc:sldChg>
      <pc:sldChg chg="addSp delSp modSp new mod setBg">
        <pc:chgData name="Halema Khanom (2117251)" userId="6e192faa-f184-4592-b5c7-feb68be994ae" providerId="ADAL" clId="{392309B5-5FD4-45A3-A984-3318F37287E7}" dt="2022-10-07T18:08:16.937" v="5741" actId="207"/>
        <pc:sldMkLst>
          <pc:docMk/>
          <pc:sldMk cId="3144139172" sldId="259"/>
        </pc:sldMkLst>
        <pc:spChg chg="mod">
          <ac:chgData name="Halema Khanom (2117251)" userId="6e192faa-f184-4592-b5c7-feb68be994ae" providerId="ADAL" clId="{392309B5-5FD4-45A3-A984-3318F37287E7}" dt="2022-10-07T18:02:21.294" v="5708" actId="26606"/>
          <ac:spMkLst>
            <pc:docMk/>
            <pc:sldMk cId="3144139172" sldId="259"/>
            <ac:spMk id="2" creationId="{C1F4D3E1-9E25-DF25-E26F-9E61628FC168}"/>
          </ac:spMkLst>
        </pc:spChg>
        <pc:spChg chg="add del mod">
          <ac:chgData name="Halema Khanom (2117251)" userId="6e192faa-f184-4592-b5c7-feb68be994ae" providerId="ADAL" clId="{392309B5-5FD4-45A3-A984-3318F37287E7}" dt="2022-10-07T18:02:21.294" v="5709" actId="26606"/>
          <ac:spMkLst>
            <pc:docMk/>
            <pc:sldMk cId="3144139172" sldId="259"/>
            <ac:spMk id="3" creationId="{D5724C96-C3AC-BD12-EB42-7DC477395FD5}"/>
          </ac:spMkLst>
        </pc:spChg>
        <pc:spChg chg="add del">
          <ac:chgData name="Halema Khanom (2117251)" userId="6e192faa-f184-4592-b5c7-feb68be994ae" providerId="ADAL" clId="{392309B5-5FD4-45A3-A984-3318F37287E7}" dt="2022-10-06T10:10:25.495" v="1346" actId="26606"/>
          <ac:spMkLst>
            <pc:docMk/>
            <pc:sldMk cId="3144139172" sldId="259"/>
            <ac:spMk id="8" creationId="{3D2EE047-566C-48D4-9F44-4BB3B58FB300}"/>
          </ac:spMkLst>
        </pc:spChg>
        <pc:spChg chg="add del">
          <ac:chgData name="Halema Khanom (2117251)" userId="6e192faa-f184-4592-b5c7-feb68be994ae" providerId="ADAL" clId="{392309B5-5FD4-45A3-A984-3318F37287E7}" dt="2022-10-06T10:10:28.962" v="1348" actId="26606"/>
          <ac:spMkLst>
            <pc:docMk/>
            <pc:sldMk cId="3144139172" sldId="259"/>
            <ac:spMk id="21" creationId="{C5DCFBD7-5612-480F-BED3-7820176A5066}"/>
          </ac:spMkLst>
        </pc:spChg>
        <pc:spChg chg="add del">
          <ac:chgData name="Halema Khanom (2117251)" userId="6e192faa-f184-4592-b5c7-feb68be994ae" providerId="ADAL" clId="{392309B5-5FD4-45A3-A984-3318F37287E7}" dt="2022-10-07T09:38:18.378" v="2017" actId="26606"/>
          <ac:spMkLst>
            <pc:docMk/>
            <pc:sldMk cId="3144139172" sldId="259"/>
            <ac:spMk id="42" creationId="{3D2EE047-566C-48D4-9F44-4BB3B58FB300}"/>
          </ac:spMkLst>
        </pc:spChg>
        <pc:spChg chg="add del">
          <ac:chgData name="Halema Khanom (2117251)" userId="6e192faa-f184-4592-b5c7-feb68be994ae" providerId="ADAL" clId="{392309B5-5FD4-45A3-A984-3318F37287E7}" dt="2022-10-07T09:38:20.319" v="2019" actId="26606"/>
          <ac:spMkLst>
            <pc:docMk/>
            <pc:sldMk cId="3144139172" sldId="259"/>
            <ac:spMk id="55" creationId="{C5DCFBD7-5612-480F-BED3-7820176A5066}"/>
          </ac:spMkLst>
        </pc:spChg>
        <pc:spChg chg="add del">
          <ac:chgData name="Halema Khanom (2117251)" userId="6e192faa-f184-4592-b5c7-feb68be994ae" providerId="ADAL" clId="{392309B5-5FD4-45A3-A984-3318F37287E7}" dt="2022-10-07T18:02:21.294" v="5709" actId="26606"/>
          <ac:spMkLst>
            <pc:docMk/>
            <pc:sldMk cId="3144139172" sldId="259"/>
            <ac:spMk id="71" creationId="{3D2EE047-566C-48D4-9F44-4BB3B58FB300}"/>
          </ac:spMkLst>
        </pc:spChg>
        <pc:spChg chg="add del">
          <ac:chgData name="Halema Khanom (2117251)" userId="6e192faa-f184-4592-b5c7-feb68be994ae" providerId="ADAL" clId="{392309B5-5FD4-45A3-A984-3318F37287E7}" dt="2022-10-07T18:02:07.141" v="5698" actId="26606"/>
          <ac:spMkLst>
            <pc:docMk/>
            <pc:sldMk cId="3144139172" sldId="259"/>
            <ac:spMk id="79" creationId="{3D2EE047-566C-48D4-9F44-4BB3B58FB300}"/>
          </ac:spMkLst>
        </pc:spChg>
        <pc:spChg chg="add del">
          <ac:chgData name="Halema Khanom (2117251)" userId="6e192faa-f184-4592-b5c7-feb68be994ae" providerId="ADAL" clId="{392309B5-5FD4-45A3-A984-3318F37287E7}" dt="2022-10-07T18:02:05.739" v="5696" actId="26606"/>
          <ac:spMkLst>
            <pc:docMk/>
            <pc:sldMk cId="3144139172" sldId="259"/>
            <ac:spMk id="80" creationId="{EEE96A74-B62B-4642-AB22-7776A5F48CE7}"/>
          </ac:spMkLst>
        </pc:spChg>
        <pc:spChg chg="add del">
          <ac:chgData name="Halema Khanom (2117251)" userId="6e192faa-f184-4592-b5c7-feb68be994ae" providerId="ADAL" clId="{392309B5-5FD4-45A3-A984-3318F37287E7}" dt="2022-10-07T18:02:07.141" v="5698" actId="26606"/>
          <ac:spMkLst>
            <pc:docMk/>
            <pc:sldMk cId="3144139172" sldId="259"/>
            <ac:spMk id="84" creationId="{D5724C96-C3AC-BD12-EB42-7DC477395FD5}"/>
          </ac:spMkLst>
        </pc:spChg>
        <pc:spChg chg="add del">
          <ac:chgData name="Halema Khanom (2117251)" userId="6e192faa-f184-4592-b5c7-feb68be994ae" providerId="ADAL" clId="{392309B5-5FD4-45A3-A984-3318F37287E7}" dt="2022-10-07T18:02:09.023" v="5700" actId="26606"/>
          <ac:spMkLst>
            <pc:docMk/>
            <pc:sldMk cId="3144139172" sldId="259"/>
            <ac:spMk id="86" creationId="{EEE96A74-B62B-4642-AB22-7776A5F48CE7}"/>
          </ac:spMkLst>
        </pc:spChg>
        <pc:spChg chg="add del">
          <ac:chgData name="Halema Khanom (2117251)" userId="6e192faa-f184-4592-b5c7-feb68be994ae" providerId="ADAL" clId="{392309B5-5FD4-45A3-A984-3318F37287E7}" dt="2022-10-07T18:02:16.994" v="5702" actId="26606"/>
          <ac:spMkLst>
            <pc:docMk/>
            <pc:sldMk cId="3144139172" sldId="259"/>
            <ac:spMk id="90" creationId="{EEE96A74-B62B-4642-AB22-7776A5F48CE7}"/>
          </ac:spMkLst>
        </pc:spChg>
        <pc:spChg chg="add del">
          <ac:chgData name="Halema Khanom (2117251)" userId="6e192faa-f184-4592-b5c7-feb68be994ae" providerId="ADAL" clId="{392309B5-5FD4-45A3-A984-3318F37287E7}" dt="2022-10-07T18:02:18.527" v="5704" actId="26606"/>
          <ac:spMkLst>
            <pc:docMk/>
            <pc:sldMk cId="3144139172" sldId="259"/>
            <ac:spMk id="94" creationId="{3D2EE047-566C-48D4-9F44-4BB3B58FB300}"/>
          </ac:spMkLst>
        </pc:spChg>
        <pc:spChg chg="add del">
          <ac:chgData name="Halema Khanom (2117251)" userId="6e192faa-f184-4592-b5c7-feb68be994ae" providerId="ADAL" clId="{392309B5-5FD4-45A3-A984-3318F37287E7}" dt="2022-10-07T18:02:18.527" v="5704" actId="26606"/>
          <ac:spMkLst>
            <pc:docMk/>
            <pc:sldMk cId="3144139172" sldId="259"/>
            <ac:spMk id="95" creationId="{D5724C96-C3AC-BD12-EB42-7DC477395FD5}"/>
          </ac:spMkLst>
        </pc:spChg>
        <pc:spChg chg="add del">
          <ac:chgData name="Halema Khanom (2117251)" userId="6e192faa-f184-4592-b5c7-feb68be994ae" providerId="ADAL" clId="{392309B5-5FD4-45A3-A984-3318F37287E7}" dt="2022-10-07T18:02:19.375" v="5706" actId="26606"/>
          <ac:spMkLst>
            <pc:docMk/>
            <pc:sldMk cId="3144139172" sldId="259"/>
            <ac:spMk id="97" creationId="{3D2EE047-566C-48D4-9F44-4BB3B58FB300}"/>
          </ac:spMkLst>
        </pc:spChg>
        <pc:spChg chg="add del">
          <ac:chgData name="Halema Khanom (2117251)" userId="6e192faa-f184-4592-b5c7-feb68be994ae" providerId="ADAL" clId="{392309B5-5FD4-45A3-A984-3318F37287E7}" dt="2022-10-07T18:02:19.375" v="5706" actId="26606"/>
          <ac:spMkLst>
            <pc:docMk/>
            <pc:sldMk cId="3144139172" sldId="259"/>
            <ac:spMk id="98" creationId="{D5724C96-C3AC-BD12-EB42-7DC477395FD5}"/>
          </ac:spMkLst>
        </pc:spChg>
        <pc:spChg chg="add del">
          <ac:chgData name="Halema Khanom (2117251)" userId="6e192faa-f184-4592-b5c7-feb68be994ae" providerId="ADAL" clId="{392309B5-5FD4-45A3-A984-3318F37287E7}" dt="2022-10-07T18:02:21.294" v="5708" actId="26606"/>
          <ac:spMkLst>
            <pc:docMk/>
            <pc:sldMk cId="3144139172" sldId="259"/>
            <ac:spMk id="105" creationId="{3D2EE047-566C-48D4-9F44-4BB3B58FB300}"/>
          </ac:spMkLst>
        </pc:spChg>
        <pc:spChg chg="add del">
          <ac:chgData name="Halema Khanom (2117251)" userId="6e192faa-f184-4592-b5c7-feb68be994ae" providerId="ADAL" clId="{392309B5-5FD4-45A3-A984-3318F37287E7}" dt="2022-10-07T18:02:21.294" v="5708" actId="26606"/>
          <ac:spMkLst>
            <pc:docMk/>
            <pc:sldMk cId="3144139172" sldId="259"/>
            <ac:spMk id="106" creationId="{D5724C96-C3AC-BD12-EB42-7DC477395FD5}"/>
          </ac:spMkLst>
        </pc:spChg>
        <pc:spChg chg="add">
          <ac:chgData name="Halema Khanom (2117251)" userId="6e192faa-f184-4592-b5c7-feb68be994ae" providerId="ADAL" clId="{392309B5-5FD4-45A3-A984-3318F37287E7}" dt="2022-10-07T18:02:21.294" v="5709" actId="26606"/>
          <ac:spMkLst>
            <pc:docMk/>
            <pc:sldMk cId="3144139172" sldId="259"/>
            <ac:spMk id="108" creationId="{3D2EE047-566C-48D4-9F44-4BB3B58FB300}"/>
          </ac:spMkLst>
        </pc:spChg>
        <pc:spChg chg="add mod">
          <ac:chgData name="Halema Khanom (2117251)" userId="6e192faa-f184-4592-b5c7-feb68be994ae" providerId="ADAL" clId="{392309B5-5FD4-45A3-A984-3318F37287E7}" dt="2022-10-07T18:08:16.937" v="5741" actId="207"/>
          <ac:spMkLst>
            <pc:docMk/>
            <pc:sldMk cId="3144139172" sldId="259"/>
            <ac:spMk id="109" creationId="{D5724C96-C3AC-BD12-EB42-7DC477395FD5}"/>
          </ac:spMkLst>
        </pc:spChg>
        <pc:grpChg chg="add del">
          <ac:chgData name="Halema Khanom (2117251)" userId="6e192faa-f184-4592-b5c7-feb68be994ae" providerId="ADAL" clId="{392309B5-5FD4-45A3-A984-3318F37287E7}" dt="2022-10-06T10:10:25.495" v="1346" actId="26606"/>
          <ac:grpSpMkLst>
            <pc:docMk/>
            <pc:sldMk cId="3144139172" sldId="259"/>
            <ac:grpSpMk id="10" creationId="{B48EE24C-0DEE-4852-98D1-766934BDAAA2}"/>
          </ac:grpSpMkLst>
        </pc:grpChg>
        <pc:grpChg chg="add del">
          <ac:chgData name="Halema Khanom (2117251)" userId="6e192faa-f184-4592-b5c7-feb68be994ae" providerId="ADAL" clId="{392309B5-5FD4-45A3-A984-3318F37287E7}" dt="2022-10-06T10:10:28.962" v="1348" actId="26606"/>
          <ac:grpSpMkLst>
            <pc:docMk/>
            <pc:sldMk cId="3144139172" sldId="259"/>
            <ac:grpSpMk id="22" creationId="{355013FF-CA42-4E11-9C84-9B450958B35E}"/>
          </ac:grpSpMkLst>
        </pc:grpChg>
        <pc:grpChg chg="add del">
          <ac:chgData name="Halema Khanom (2117251)" userId="6e192faa-f184-4592-b5c7-feb68be994ae" providerId="ADAL" clId="{392309B5-5FD4-45A3-A984-3318F37287E7}" dt="2022-10-06T10:10:28.962" v="1348" actId="26606"/>
          <ac:grpSpMkLst>
            <pc:docMk/>
            <pc:sldMk cId="3144139172" sldId="259"/>
            <ac:grpSpMk id="31" creationId="{E3093493-446B-45A4-9D25-97A096BDF4EA}"/>
          </ac:grpSpMkLst>
        </pc:grpChg>
        <pc:grpChg chg="add del">
          <ac:chgData name="Halema Khanom (2117251)" userId="6e192faa-f184-4592-b5c7-feb68be994ae" providerId="ADAL" clId="{392309B5-5FD4-45A3-A984-3318F37287E7}" dt="2022-10-07T09:38:18.378" v="2017" actId="26606"/>
          <ac:grpSpMkLst>
            <pc:docMk/>
            <pc:sldMk cId="3144139172" sldId="259"/>
            <ac:grpSpMk id="44" creationId="{B48EE24C-0DEE-4852-98D1-766934BDAAA2}"/>
          </ac:grpSpMkLst>
        </pc:grpChg>
        <pc:grpChg chg="add del">
          <ac:chgData name="Halema Khanom (2117251)" userId="6e192faa-f184-4592-b5c7-feb68be994ae" providerId="ADAL" clId="{392309B5-5FD4-45A3-A984-3318F37287E7}" dt="2022-10-07T09:38:20.319" v="2019" actId="26606"/>
          <ac:grpSpMkLst>
            <pc:docMk/>
            <pc:sldMk cId="3144139172" sldId="259"/>
            <ac:grpSpMk id="56" creationId="{355013FF-CA42-4E11-9C84-9B450958B35E}"/>
          </ac:grpSpMkLst>
        </pc:grpChg>
        <pc:grpChg chg="add del">
          <ac:chgData name="Halema Khanom (2117251)" userId="6e192faa-f184-4592-b5c7-feb68be994ae" providerId="ADAL" clId="{392309B5-5FD4-45A3-A984-3318F37287E7}" dt="2022-10-07T09:38:20.319" v="2019" actId="26606"/>
          <ac:grpSpMkLst>
            <pc:docMk/>
            <pc:sldMk cId="3144139172" sldId="259"/>
            <ac:grpSpMk id="65" creationId="{E3093493-446B-45A4-9D25-97A096BDF4EA}"/>
          </ac:grpSpMkLst>
        </pc:grpChg>
        <pc:grpChg chg="add del">
          <ac:chgData name="Halema Khanom (2117251)" userId="6e192faa-f184-4592-b5c7-feb68be994ae" providerId="ADAL" clId="{392309B5-5FD4-45A3-A984-3318F37287E7}" dt="2022-10-07T18:02:21.294" v="5709" actId="26606"/>
          <ac:grpSpMkLst>
            <pc:docMk/>
            <pc:sldMk cId="3144139172" sldId="259"/>
            <ac:grpSpMk id="72" creationId="{B48EE24C-0DEE-4852-98D1-766934BDAAA2}"/>
          </ac:grpSpMkLst>
        </pc:grpChg>
        <pc:grpChg chg="add del">
          <ac:chgData name="Halema Khanom (2117251)" userId="6e192faa-f184-4592-b5c7-feb68be994ae" providerId="ADAL" clId="{392309B5-5FD4-45A3-A984-3318F37287E7}" dt="2022-10-07T18:02:19.375" v="5706" actId="26606"/>
          <ac:grpSpMkLst>
            <pc:docMk/>
            <pc:sldMk cId="3144139172" sldId="259"/>
            <ac:grpSpMk id="81" creationId="{B48EE24C-0DEE-4852-98D1-766934BDAAA2}"/>
          </ac:grpSpMkLst>
        </pc:grpChg>
        <pc:grpChg chg="add">
          <ac:chgData name="Halema Khanom (2117251)" userId="6e192faa-f184-4592-b5c7-feb68be994ae" providerId="ADAL" clId="{392309B5-5FD4-45A3-A984-3318F37287E7}" dt="2022-10-07T18:02:21.294" v="5709" actId="26606"/>
          <ac:grpSpMkLst>
            <pc:docMk/>
            <pc:sldMk cId="3144139172" sldId="259"/>
            <ac:grpSpMk id="110" creationId="{B48EE24C-0DEE-4852-98D1-766934BDAAA2}"/>
          </ac:grpSpMkLst>
        </pc:grpChg>
        <pc:graphicFrameChg chg="add del">
          <ac:chgData name="Halema Khanom (2117251)" userId="6e192faa-f184-4592-b5c7-feb68be994ae" providerId="ADAL" clId="{392309B5-5FD4-45A3-A984-3318F37287E7}" dt="2022-10-07T18:02:05.739" v="5696" actId="26606"/>
          <ac:graphicFrameMkLst>
            <pc:docMk/>
            <pc:sldMk cId="3144139172" sldId="259"/>
            <ac:graphicFrameMk id="76" creationId="{6EF35D60-495B-BA5F-48EC-CDB682B54F5C}"/>
          </ac:graphicFrameMkLst>
        </pc:graphicFrameChg>
        <pc:graphicFrameChg chg="add del">
          <ac:chgData name="Halema Khanom (2117251)" userId="6e192faa-f184-4592-b5c7-feb68be994ae" providerId="ADAL" clId="{392309B5-5FD4-45A3-A984-3318F37287E7}" dt="2022-10-07T18:02:09.023" v="5700" actId="26606"/>
          <ac:graphicFrameMkLst>
            <pc:docMk/>
            <pc:sldMk cId="3144139172" sldId="259"/>
            <ac:graphicFrameMk id="88" creationId="{BBC6143E-DED7-3D96-06AF-44BB2895380A}"/>
          </ac:graphicFrameMkLst>
        </pc:graphicFrameChg>
        <pc:graphicFrameChg chg="add del">
          <ac:chgData name="Halema Khanom (2117251)" userId="6e192faa-f184-4592-b5c7-feb68be994ae" providerId="ADAL" clId="{392309B5-5FD4-45A3-A984-3318F37287E7}" dt="2022-10-07T18:02:16.994" v="5702" actId="26606"/>
          <ac:graphicFrameMkLst>
            <pc:docMk/>
            <pc:sldMk cId="3144139172" sldId="259"/>
            <ac:graphicFrameMk id="92" creationId="{7C26F99C-539A-15FD-D447-4FB632734344}"/>
          </ac:graphicFrameMkLst>
        </pc:graphicFrameChg>
        <pc:cxnChg chg="add del">
          <ac:chgData name="Halema Khanom (2117251)" userId="6e192faa-f184-4592-b5c7-feb68be994ae" providerId="ADAL" clId="{392309B5-5FD4-45A3-A984-3318F37287E7}" dt="2022-10-06T10:10:28.962" v="1348" actId="26606"/>
          <ac:cxnSpMkLst>
            <pc:docMk/>
            <pc:sldMk cId="3144139172" sldId="259"/>
            <ac:cxnSpMk id="20" creationId="{A9F703F4-243C-4517-80DA-7AC36B7D9AA1}"/>
          </ac:cxnSpMkLst>
        </pc:cxnChg>
        <pc:cxnChg chg="add del">
          <ac:chgData name="Halema Khanom (2117251)" userId="6e192faa-f184-4592-b5c7-feb68be994ae" providerId="ADAL" clId="{392309B5-5FD4-45A3-A984-3318F37287E7}" dt="2022-10-07T09:38:20.319" v="2020" actId="26606"/>
          <ac:cxnSpMkLst>
            <pc:docMk/>
            <pc:sldMk cId="3144139172" sldId="259"/>
            <ac:cxnSpMk id="37" creationId="{653B9D3A-F8F6-4354-8088-6E520C2A64FC}"/>
          </ac:cxnSpMkLst>
        </pc:cxnChg>
        <pc:cxnChg chg="add del">
          <ac:chgData name="Halema Khanom (2117251)" userId="6e192faa-f184-4592-b5c7-feb68be994ae" providerId="ADAL" clId="{392309B5-5FD4-45A3-A984-3318F37287E7}" dt="2022-10-07T09:38:20.319" v="2019" actId="26606"/>
          <ac:cxnSpMkLst>
            <pc:docMk/>
            <pc:sldMk cId="3144139172" sldId="259"/>
            <ac:cxnSpMk id="54" creationId="{A9F703F4-243C-4517-80DA-7AC36B7D9AA1}"/>
          </ac:cxnSpMkLst>
        </pc:cxnChg>
        <pc:cxnChg chg="add del">
          <ac:chgData name="Halema Khanom (2117251)" userId="6e192faa-f184-4592-b5c7-feb68be994ae" providerId="ADAL" clId="{392309B5-5FD4-45A3-A984-3318F37287E7}" dt="2022-10-07T18:02:05.739" v="5696" actId="26606"/>
          <ac:cxnSpMkLst>
            <pc:docMk/>
            <pc:sldMk cId="3144139172" sldId="259"/>
            <ac:cxnSpMk id="82" creationId="{9B4757C4-228A-47E5-94C8-058312AB27F8}"/>
          </ac:cxnSpMkLst>
        </pc:cxnChg>
        <pc:cxnChg chg="add del">
          <ac:chgData name="Halema Khanom (2117251)" userId="6e192faa-f184-4592-b5c7-feb68be994ae" providerId="ADAL" clId="{392309B5-5FD4-45A3-A984-3318F37287E7}" dt="2022-10-07T18:02:09.023" v="5700" actId="26606"/>
          <ac:cxnSpMkLst>
            <pc:docMk/>
            <pc:sldMk cId="3144139172" sldId="259"/>
            <ac:cxnSpMk id="87" creationId="{9B4757C4-228A-47E5-94C8-058312AB27F8}"/>
          </ac:cxnSpMkLst>
        </pc:cxnChg>
        <pc:cxnChg chg="add del">
          <ac:chgData name="Halema Khanom (2117251)" userId="6e192faa-f184-4592-b5c7-feb68be994ae" providerId="ADAL" clId="{392309B5-5FD4-45A3-A984-3318F37287E7}" dt="2022-10-07T18:02:16.994" v="5702" actId="26606"/>
          <ac:cxnSpMkLst>
            <pc:docMk/>
            <pc:sldMk cId="3144139172" sldId="259"/>
            <ac:cxnSpMk id="91" creationId="{3A513CAD-9784-4D35-BAF9-1F7DDD697BDB}"/>
          </ac:cxnSpMkLst>
        </pc:cxnChg>
      </pc:sldChg>
      <pc:sldChg chg="addSp modSp new mod setBg">
        <pc:chgData name="Halema Khanom (2117251)" userId="6e192faa-f184-4592-b5c7-feb68be994ae" providerId="ADAL" clId="{392309B5-5FD4-45A3-A984-3318F37287E7}" dt="2022-10-07T18:07:59.877" v="5739" actId="207"/>
        <pc:sldMkLst>
          <pc:docMk/>
          <pc:sldMk cId="1678753067" sldId="260"/>
        </pc:sldMkLst>
        <pc:spChg chg="mod">
          <ac:chgData name="Halema Khanom (2117251)" userId="6e192faa-f184-4592-b5c7-feb68be994ae" providerId="ADAL" clId="{392309B5-5FD4-45A3-A984-3318F37287E7}" dt="2022-10-07T18:02:28.087" v="5710" actId="26606"/>
          <ac:spMkLst>
            <pc:docMk/>
            <pc:sldMk cId="1678753067" sldId="260"/>
            <ac:spMk id="2" creationId="{126B6C10-7243-01D1-55CF-8BF60A1E19C0}"/>
          </ac:spMkLst>
        </pc:spChg>
        <pc:spChg chg="mod">
          <ac:chgData name="Halema Khanom (2117251)" userId="6e192faa-f184-4592-b5c7-feb68be994ae" providerId="ADAL" clId="{392309B5-5FD4-45A3-A984-3318F37287E7}" dt="2022-10-07T18:07:59.877" v="5739" actId="207"/>
          <ac:spMkLst>
            <pc:docMk/>
            <pc:sldMk cId="1678753067" sldId="260"/>
            <ac:spMk id="3" creationId="{B8ECF37D-2181-2915-31ED-9F85F5D86527}"/>
          </ac:spMkLst>
        </pc:spChg>
        <pc:spChg chg="add">
          <ac:chgData name="Halema Khanom (2117251)" userId="6e192faa-f184-4592-b5c7-feb68be994ae" providerId="ADAL" clId="{392309B5-5FD4-45A3-A984-3318F37287E7}" dt="2022-10-07T18:02:28.087" v="5710" actId="26606"/>
          <ac:spMkLst>
            <pc:docMk/>
            <pc:sldMk cId="1678753067" sldId="260"/>
            <ac:spMk id="8" creationId="{3D2EE047-566C-48D4-9F44-4BB3B58FB300}"/>
          </ac:spMkLst>
        </pc:spChg>
      </pc:sldChg>
      <pc:sldChg chg="modSp new mod">
        <pc:chgData name="Halema Khanom (2117251)" userId="6e192faa-f184-4592-b5c7-feb68be994ae" providerId="ADAL" clId="{392309B5-5FD4-45A3-A984-3318F37287E7}" dt="2022-10-07T18:04:46.180" v="5738" actId="27636"/>
        <pc:sldMkLst>
          <pc:docMk/>
          <pc:sldMk cId="1548791231" sldId="261"/>
        </pc:sldMkLst>
        <pc:spChg chg="mod">
          <ac:chgData name="Halema Khanom (2117251)" userId="6e192faa-f184-4592-b5c7-feb68be994ae" providerId="ADAL" clId="{392309B5-5FD4-45A3-A984-3318F37287E7}" dt="2022-10-07T16:51:22.879" v="4373" actId="2711"/>
          <ac:spMkLst>
            <pc:docMk/>
            <pc:sldMk cId="1548791231" sldId="261"/>
            <ac:spMk id="2" creationId="{38D4721E-7E9D-8635-2EF6-05F41321C347}"/>
          </ac:spMkLst>
        </pc:spChg>
        <pc:spChg chg="mod">
          <ac:chgData name="Halema Khanom (2117251)" userId="6e192faa-f184-4592-b5c7-feb68be994ae" providerId="ADAL" clId="{392309B5-5FD4-45A3-A984-3318F37287E7}" dt="2022-10-07T18:04:46.180" v="5738" actId="27636"/>
          <ac:spMkLst>
            <pc:docMk/>
            <pc:sldMk cId="1548791231" sldId="261"/>
            <ac:spMk id="3" creationId="{05AFF28E-6BEC-EE28-279F-D13913C2C536}"/>
          </ac:spMkLst>
        </pc:spChg>
      </pc:sldChg>
      <pc:sldChg chg="addSp delSp modSp new mod ord setBg">
        <pc:chgData name="Halema Khanom (2117251)" userId="6e192faa-f184-4592-b5c7-feb68be994ae" providerId="ADAL" clId="{392309B5-5FD4-45A3-A984-3318F37287E7}" dt="2022-10-07T18:08:23.167" v="5743" actId="207"/>
        <pc:sldMkLst>
          <pc:docMk/>
          <pc:sldMk cId="457458750" sldId="262"/>
        </pc:sldMkLst>
        <pc:spChg chg="mod">
          <ac:chgData name="Halema Khanom (2117251)" userId="6e192faa-f184-4592-b5c7-feb68be994ae" providerId="ADAL" clId="{392309B5-5FD4-45A3-A984-3318F37287E7}" dt="2022-10-07T16:48:09.616" v="4334" actId="2711"/>
          <ac:spMkLst>
            <pc:docMk/>
            <pc:sldMk cId="457458750" sldId="262"/>
            <ac:spMk id="2" creationId="{590CE79E-99EA-B18B-D006-CC0CAD907771}"/>
          </ac:spMkLst>
        </pc:spChg>
        <pc:spChg chg="add del mod">
          <ac:chgData name="Halema Khanom (2117251)" userId="6e192faa-f184-4592-b5c7-feb68be994ae" providerId="ADAL" clId="{392309B5-5FD4-45A3-A984-3318F37287E7}" dt="2022-10-07T18:08:23.167" v="5743" actId="207"/>
          <ac:spMkLst>
            <pc:docMk/>
            <pc:sldMk cId="457458750" sldId="262"/>
            <ac:spMk id="3" creationId="{D029ED86-31C3-C373-6AC7-4B68ED42580C}"/>
          </ac:spMkLst>
        </pc:spChg>
        <pc:spChg chg="del">
          <ac:chgData name="Halema Khanom (2117251)" userId="6e192faa-f184-4592-b5c7-feb68be994ae" providerId="ADAL" clId="{392309B5-5FD4-45A3-A984-3318F37287E7}" dt="2022-10-06T11:02:21.398" v="1618"/>
          <ac:spMkLst>
            <pc:docMk/>
            <pc:sldMk cId="457458750" sldId="262"/>
            <ac:spMk id="4" creationId="{45827454-C1A7-DA8B-2CE1-FBE0ED5BD2BF}"/>
          </ac:spMkLst>
        </pc:spChg>
        <pc:spChg chg="add del mod">
          <ac:chgData name="Halema Khanom (2117251)" userId="6e192faa-f184-4592-b5c7-feb68be994ae" providerId="ADAL" clId="{392309B5-5FD4-45A3-A984-3318F37287E7}" dt="2022-10-07T16:49:00.681" v="4338" actId="478"/>
          <ac:spMkLst>
            <pc:docMk/>
            <pc:sldMk cId="457458750" sldId="262"/>
            <ac:spMk id="7" creationId="{3D0CD833-7073-5443-A4C2-FEDD37506AAD}"/>
          </ac:spMkLst>
        </pc:spChg>
        <pc:spChg chg="add del mod">
          <ac:chgData name="Halema Khanom (2117251)" userId="6e192faa-f184-4592-b5c7-feb68be994ae" providerId="ADAL" clId="{392309B5-5FD4-45A3-A984-3318F37287E7}" dt="2022-10-07T16:48:59.890" v="4337"/>
          <ac:spMkLst>
            <pc:docMk/>
            <pc:sldMk cId="457458750" sldId="262"/>
            <ac:spMk id="8" creationId="{B04ABE05-1342-D1D6-B2A3-2764779B6E65}"/>
          </ac:spMkLst>
        </pc:spChg>
        <pc:spChg chg="add mod">
          <ac:chgData name="Halema Khanom (2117251)" userId="6e192faa-f184-4592-b5c7-feb68be994ae" providerId="ADAL" clId="{392309B5-5FD4-45A3-A984-3318F37287E7}" dt="2022-10-07T16:50:12.267" v="4360" actId="2711"/>
          <ac:spMkLst>
            <pc:docMk/>
            <pc:sldMk cId="457458750" sldId="262"/>
            <ac:spMk id="9" creationId="{A5920CCD-DE9C-9587-9CC1-0CC31B43C064}"/>
          </ac:spMkLst>
        </pc:spChg>
        <pc:spChg chg="add">
          <ac:chgData name="Halema Khanom (2117251)" userId="6e192faa-f184-4592-b5c7-feb68be994ae" providerId="ADAL" clId="{392309B5-5FD4-45A3-A984-3318F37287E7}" dt="2022-10-07T09:38:00.532" v="2015" actId="26606"/>
          <ac:spMkLst>
            <pc:docMk/>
            <pc:sldMk cId="457458750" sldId="262"/>
            <ac:spMk id="10" creationId="{DB66C9CD-6BF4-44CA-8078-0BB819080761}"/>
          </ac:spMkLst>
        </pc:spChg>
        <pc:graphicFrameChg chg="add del">
          <ac:chgData name="Halema Khanom (2117251)" userId="6e192faa-f184-4592-b5c7-feb68be994ae" providerId="ADAL" clId="{392309B5-5FD4-45A3-A984-3318F37287E7}" dt="2022-10-07T18:02:48.577" v="5712" actId="26606"/>
          <ac:graphicFrameMkLst>
            <pc:docMk/>
            <pc:sldMk cId="457458750" sldId="262"/>
            <ac:graphicFrameMk id="14" creationId="{58212CEF-584D-6788-648C-542FDD942124}"/>
          </ac:graphicFrameMkLst>
        </pc:graphicFrameChg>
        <pc:graphicFrameChg chg="add del">
          <ac:chgData name="Halema Khanom (2117251)" userId="6e192faa-f184-4592-b5c7-feb68be994ae" providerId="ADAL" clId="{392309B5-5FD4-45A3-A984-3318F37287E7}" dt="2022-10-07T18:02:51.343" v="5714" actId="26606"/>
          <ac:graphicFrameMkLst>
            <pc:docMk/>
            <pc:sldMk cId="457458750" sldId="262"/>
            <ac:graphicFrameMk id="16" creationId="{826561AD-AD5C-F035-6198-1EC13F69DAEA}"/>
          </ac:graphicFrameMkLst>
        </pc:graphicFrameChg>
        <pc:graphicFrameChg chg="add del">
          <ac:chgData name="Halema Khanom (2117251)" userId="6e192faa-f184-4592-b5c7-feb68be994ae" providerId="ADAL" clId="{392309B5-5FD4-45A3-A984-3318F37287E7}" dt="2022-10-07T18:02:55.342" v="5716" actId="26606"/>
          <ac:graphicFrameMkLst>
            <pc:docMk/>
            <pc:sldMk cId="457458750" sldId="262"/>
            <ac:graphicFrameMk id="18" creationId="{072E308E-0E95-A35C-1A7F-6577FF4F98A4}"/>
          </ac:graphicFrameMkLst>
        </pc:graphicFrameChg>
        <pc:graphicFrameChg chg="add del">
          <ac:chgData name="Halema Khanom (2117251)" userId="6e192faa-f184-4592-b5c7-feb68be994ae" providerId="ADAL" clId="{392309B5-5FD4-45A3-A984-3318F37287E7}" dt="2022-10-07T18:02:58.353" v="5718" actId="26606"/>
          <ac:graphicFrameMkLst>
            <pc:docMk/>
            <pc:sldMk cId="457458750" sldId="262"/>
            <ac:graphicFrameMk id="20" creationId="{EA3D0525-0AED-CD67-064B-57DC14F226DB}"/>
          </ac:graphicFrameMkLst>
        </pc:graphicFrameChg>
        <pc:graphicFrameChg chg="add del">
          <ac:chgData name="Halema Khanom (2117251)" userId="6e192faa-f184-4592-b5c7-feb68be994ae" providerId="ADAL" clId="{392309B5-5FD4-45A3-A984-3318F37287E7}" dt="2022-10-07T18:02:58.917" v="5720" actId="26606"/>
          <ac:graphicFrameMkLst>
            <pc:docMk/>
            <pc:sldMk cId="457458750" sldId="262"/>
            <ac:graphicFrameMk id="22" creationId="{072E308E-0E95-A35C-1A7F-6577FF4F98A4}"/>
          </ac:graphicFrameMkLst>
        </pc:graphicFrameChg>
        <pc:graphicFrameChg chg="add del">
          <ac:chgData name="Halema Khanom (2117251)" userId="6e192faa-f184-4592-b5c7-feb68be994ae" providerId="ADAL" clId="{392309B5-5FD4-45A3-A984-3318F37287E7}" dt="2022-10-07T18:03:01.995" v="5722" actId="26606"/>
          <ac:graphicFrameMkLst>
            <pc:docMk/>
            <pc:sldMk cId="457458750" sldId="262"/>
            <ac:graphicFrameMk id="24" creationId="{58212CEF-584D-6788-648C-542FDD942124}"/>
          </ac:graphicFrameMkLst>
        </pc:graphicFrameChg>
        <pc:graphicFrameChg chg="add del">
          <ac:chgData name="Halema Khanom (2117251)" userId="6e192faa-f184-4592-b5c7-feb68be994ae" providerId="ADAL" clId="{392309B5-5FD4-45A3-A984-3318F37287E7}" dt="2022-10-07T18:03:02.595" v="5724" actId="26606"/>
          <ac:graphicFrameMkLst>
            <pc:docMk/>
            <pc:sldMk cId="457458750" sldId="262"/>
            <ac:graphicFrameMk id="26" creationId="{072E308E-0E95-A35C-1A7F-6577FF4F98A4}"/>
          </ac:graphicFrameMkLst>
        </pc:graphicFrameChg>
        <pc:graphicFrameChg chg="add del">
          <ac:chgData name="Halema Khanom (2117251)" userId="6e192faa-f184-4592-b5c7-feb68be994ae" providerId="ADAL" clId="{392309B5-5FD4-45A3-A984-3318F37287E7}" dt="2022-10-07T18:03:05.939" v="5726" actId="26606"/>
          <ac:graphicFrameMkLst>
            <pc:docMk/>
            <pc:sldMk cId="457458750" sldId="262"/>
            <ac:graphicFrameMk id="28" creationId="{EA3D0525-0AED-CD67-064B-57DC14F226DB}"/>
          </ac:graphicFrameMkLst>
        </pc:graphicFrameChg>
        <pc:picChg chg="add del mod">
          <ac:chgData name="Halema Khanom (2117251)" userId="6e192faa-f184-4592-b5c7-feb68be994ae" providerId="ADAL" clId="{392309B5-5FD4-45A3-A984-3318F37287E7}" dt="2022-10-07T16:49:16.557" v="4339" actId="14100"/>
          <ac:picMkLst>
            <pc:docMk/>
            <pc:sldMk cId="457458750" sldId="262"/>
            <ac:picMk id="5" creationId="{C2203DA1-5ACA-47A1-95AE-308ED071E3F0}"/>
          </ac:picMkLst>
        </pc:picChg>
        <pc:cxnChg chg="add">
          <ac:chgData name="Halema Khanom (2117251)" userId="6e192faa-f184-4592-b5c7-feb68be994ae" providerId="ADAL" clId="{392309B5-5FD4-45A3-A984-3318F37287E7}" dt="2022-10-07T09:38:00.532" v="2015" actId="26606"/>
          <ac:cxnSpMkLst>
            <pc:docMk/>
            <pc:sldMk cId="457458750" sldId="262"/>
            <ac:cxnSpMk id="12" creationId="{CC9CF63D-A2A3-4ECF-BC53-4B0D56918FB4}"/>
          </ac:cxnSpMkLst>
        </pc:cxnChg>
      </pc:sldChg>
      <pc:sldChg chg="addSp delSp modSp new mod setBg">
        <pc:chgData name="Halema Khanom (2117251)" userId="6e192faa-f184-4592-b5c7-feb68be994ae" providerId="ADAL" clId="{392309B5-5FD4-45A3-A984-3318F37287E7}" dt="2022-10-07T16:47:40.871" v="4331" actId="2711"/>
        <pc:sldMkLst>
          <pc:docMk/>
          <pc:sldMk cId="856748452" sldId="263"/>
        </pc:sldMkLst>
        <pc:spChg chg="mod">
          <ac:chgData name="Halema Khanom (2117251)" userId="6e192faa-f184-4592-b5c7-feb68be994ae" providerId="ADAL" clId="{392309B5-5FD4-45A3-A984-3318F37287E7}" dt="2022-10-07T16:47:00.786" v="4326" actId="2711"/>
          <ac:spMkLst>
            <pc:docMk/>
            <pc:sldMk cId="856748452" sldId="263"/>
            <ac:spMk id="2" creationId="{44B3ACB2-5103-656B-9935-F9BC6BC1BA74}"/>
          </ac:spMkLst>
        </pc:spChg>
        <pc:spChg chg="add del mod">
          <ac:chgData name="Halema Khanom (2117251)" userId="6e192faa-f184-4592-b5c7-feb68be994ae" providerId="ADAL" clId="{392309B5-5FD4-45A3-A984-3318F37287E7}" dt="2022-10-07T09:37:37.830" v="2014" actId="26606"/>
          <ac:spMkLst>
            <pc:docMk/>
            <pc:sldMk cId="856748452" sldId="263"/>
            <ac:spMk id="3" creationId="{0DC2D01B-B715-57C2-3285-834AEFD797BD}"/>
          </ac:spMkLst>
        </pc:spChg>
        <pc:spChg chg="add del">
          <ac:chgData name="Halema Khanom (2117251)" userId="6e192faa-f184-4592-b5c7-feb68be994ae" providerId="ADAL" clId="{392309B5-5FD4-45A3-A984-3318F37287E7}" dt="2022-10-07T09:37:33.745" v="2011" actId="26606"/>
          <ac:spMkLst>
            <pc:docMk/>
            <pc:sldMk cId="856748452" sldId="263"/>
            <ac:spMk id="9" creationId="{EEE96A74-B62B-4642-AB22-7776A5F48CE7}"/>
          </ac:spMkLst>
        </pc:spChg>
        <pc:spChg chg="add del">
          <ac:chgData name="Halema Khanom (2117251)" userId="6e192faa-f184-4592-b5c7-feb68be994ae" providerId="ADAL" clId="{392309B5-5FD4-45A3-A984-3318F37287E7}" dt="2022-10-07T09:37:37.799" v="2013" actId="26606"/>
          <ac:spMkLst>
            <pc:docMk/>
            <pc:sldMk cId="856748452" sldId="263"/>
            <ac:spMk id="13" creationId="{DB66C9CD-6BF4-44CA-8078-0BB819080761}"/>
          </ac:spMkLst>
        </pc:spChg>
        <pc:spChg chg="add del">
          <ac:chgData name="Halema Khanom (2117251)" userId="6e192faa-f184-4592-b5c7-feb68be994ae" providerId="ADAL" clId="{392309B5-5FD4-45A3-A984-3318F37287E7}" dt="2022-10-07T09:37:37.799" v="2013" actId="26606"/>
          <ac:spMkLst>
            <pc:docMk/>
            <pc:sldMk cId="856748452" sldId="263"/>
            <ac:spMk id="14" creationId="{F883A8D1-ED1B-47A1-AA44-289C080EDDB9}"/>
          </ac:spMkLst>
        </pc:spChg>
        <pc:spChg chg="add">
          <ac:chgData name="Halema Khanom (2117251)" userId="6e192faa-f184-4592-b5c7-feb68be994ae" providerId="ADAL" clId="{392309B5-5FD4-45A3-A984-3318F37287E7}" dt="2022-10-07T09:37:37.830" v="2014" actId="26606"/>
          <ac:spMkLst>
            <pc:docMk/>
            <pc:sldMk cId="856748452" sldId="263"/>
            <ac:spMk id="17" creationId="{EEE96A74-B62B-4642-AB22-7776A5F48CE7}"/>
          </ac:spMkLst>
        </pc:spChg>
        <pc:graphicFrameChg chg="add del">
          <ac:chgData name="Halema Khanom (2117251)" userId="6e192faa-f184-4592-b5c7-feb68be994ae" providerId="ADAL" clId="{392309B5-5FD4-45A3-A984-3318F37287E7}" dt="2022-10-07T09:37:33.745" v="2011" actId="26606"/>
          <ac:graphicFrameMkLst>
            <pc:docMk/>
            <pc:sldMk cId="856748452" sldId="263"/>
            <ac:graphicFrameMk id="5" creationId="{680CB29C-5A01-1451-8C1D-40731AEBA3DF}"/>
          </ac:graphicFrameMkLst>
        </pc:graphicFrameChg>
        <pc:graphicFrameChg chg="add del">
          <ac:chgData name="Halema Khanom (2117251)" userId="6e192faa-f184-4592-b5c7-feb68be994ae" providerId="ADAL" clId="{392309B5-5FD4-45A3-A984-3318F37287E7}" dt="2022-10-07T09:37:37.799" v="2013" actId="26606"/>
          <ac:graphicFrameMkLst>
            <pc:docMk/>
            <pc:sldMk cId="856748452" sldId="263"/>
            <ac:graphicFrameMk id="15" creationId="{0F88F0CF-D647-BA34-7B98-C4BD42DFA1D4}"/>
          </ac:graphicFrameMkLst>
        </pc:graphicFrameChg>
        <pc:graphicFrameChg chg="add mod">
          <ac:chgData name="Halema Khanom (2117251)" userId="6e192faa-f184-4592-b5c7-feb68be994ae" providerId="ADAL" clId="{392309B5-5FD4-45A3-A984-3318F37287E7}" dt="2022-10-07T16:47:40.871" v="4331" actId="2711"/>
          <ac:graphicFrameMkLst>
            <pc:docMk/>
            <pc:sldMk cId="856748452" sldId="263"/>
            <ac:graphicFrameMk id="19" creationId="{A928E601-C91E-9952-21A8-C8D2CF6C8399}"/>
          </ac:graphicFrameMkLst>
        </pc:graphicFrameChg>
        <pc:cxnChg chg="add del">
          <ac:chgData name="Halema Khanom (2117251)" userId="6e192faa-f184-4592-b5c7-feb68be994ae" providerId="ADAL" clId="{392309B5-5FD4-45A3-A984-3318F37287E7}" dt="2022-10-07T09:37:33.745" v="2011" actId="26606"/>
          <ac:cxnSpMkLst>
            <pc:docMk/>
            <pc:sldMk cId="856748452" sldId="263"/>
            <ac:cxnSpMk id="11" creationId="{3A513CAD-9784-4D35-BAF9-1F7DDD697BDB}"/>
          </ac:cxnSpMkLst>
        </pc:cxnChg>
        <pc:cxnChg chg="add">
          <ac:chgData name="Halema Khanom (2117251)" userId="6e192faa-f184-4592-b5c7-feb68be994ae" providerId="ADAL" clId="{392309B5-5FD4-45A3-A984-3318F37287E7}" dt="2022-10-07T09:37:37.830" v="2014" actId="26606"/>
          <ac:cxnSpMkLst>
            <pc:docMk/>
            <pc:sldMk cId="856748452" sldId="263"/>
            <ac:cxnSpMk id="18" creationId="{9B4757C4-228A-47E5-94C8-058312AB27F8}"/>
          </ac:cxnSpMkLst>
        </pc:cxnChg>
      </pc:sldChg>
      <pc:sldMasterChg chg="add del addSldLayout delSldLayout">
        <pc:chgData name="Halema Khanom (2117251)" userId="6e192faa-f184-4592-b5c7-feb68be994ae" providerId="ADAL" clId="{392309B5-5FD4-45A3-A984-3318F37287E7}" dt="2022-10-05T07:36:01.513" v="24" actId="26606"/>
        <pc:sldMasterMkLst>
          <pc:docMk/>
          <pc:sldMasterMk cId="4182377008" sldId="2147483698"/>
        </pc:sldMasterMkLst>
        <pc:sldLayoutChg chg="add del">
          <pc:chgData name="Halema Khanom (2117251)" userId="6e192faa-f184-4592-b5c7-feb68be994ae" providerId="ADAL" clId="{392309B5-5FD4-45A3-A984-3318F37287E7}" dt="2022-10-05T07:36:01.513" v="24" actId="26606"/>
          <pc:sldLayoutMkLst>
            <pc:docMk/>
            <pc:sldMasterMk cId="4182377008" sldId="2147483698"/>
            <pc:sldLayoutMk cId="822633283" sldId="2147483687"/>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1849772660" sldId="2147483688"/>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3342199323" sldId="2147483689"/>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4258147355" sldId="2147483690"/>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2185300523" sldId="2147483691"/>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3836658621" sldId="2147483692"/>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1667674051" sldId="2147483693"/>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2083537864" sldId="2147483694"/>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686686736" sldId="2147483695"/>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448686590" sldId="2147483696"/>
          </pc:sldLayoutMkLst>
        </pc:sldLayoutChg>
        <pc:sldLayoutChg chg="add del">
          <pc:chgData name="Halema Khanom (2117251)" userId="6e192faa-f184-4592-b5c7-feb68be994ae" providerId="ADAL" clId="{392309B5-5FD4-45A3-A984-3318F37287E7}" dt="2022-10-05T07:36:01.513" v="24" actId="26606"/>
          <pc:sldLayoutMkLst>
            <pc:docMk/>
            <pc:sldMasterMk cId="4182377008" sldId="2147483698"/>
            <pc:sldLayoutMk cId="2190693206" sldId="2147483697"/>
          </pc:sldLayoutMkLst>
        </pc:sldLayoutChg>
      </pc:sldMasterChg>
      <pc:sldMasterChg chg="add del addSldLayout delSldLayout">
        <pc:chgData name="Halema Khanom (2117251)" userId="6e192faa-f184-4592-b5c7-feb68be994ae" providerId="ADAL" clId="{392309B5-5FD4-45A3-A984-3318F37287E7}" dt="2022-10-05T07:35:38.941" v="19" actId="26606"/>
        <pc:sldMasterMkLst>
          <pc:docMk/>
          <pc:sldMasterMk cId="220544984" sldId="2147483699"/>
        </pc:sldMasterMkLst>
        <pc:sldLayoutChg chg="add del">
          <pc:chgData name="Halema Khanom (2117251)" userId="6e192faa-f184-4592-b5c7-feb68be994ae" providerId="ADAL" clId="{392309B5-5FD4-45A3-A984-3318F37287E7}" dt="2022-10-05T07:35:38.941" v="19" actId="26606"/>
          <pc:sldLayoutMkLst>
            <pc:docMk/>
            <pc:sldMasterMk cId="220544984" sldId="2147483699"/>
            <pc:sldLayoutMk cId="3357771852" sldId="2147483700"/>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932367210" sldId="2147483701"/>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4041409375" sldId="2147483702"/>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229155754" sldId="2147483703"/>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434317228" sldId="2147483704"/>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3816434735" sldId="2147483705"/>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813273268" sldId="2147483706"/>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1909131827" sldId="2147483707"/>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824515497" sldId="2147483708"/>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173135235" sldId="2147483709"/>
          </pc:sldLayoutMkLst>
        </pc:sldLayoutChg>
        <pc:sldLayoutChg chg="add del">
          <pc:chgData name="Halema Khanom (2117251)" userId="6e192faa-f184-4592-b5c7-feb68be994ae" providerId="ADAL" clId="{392309B5-5FD4-45A3-A984-3318F37287E7}" dt="2022-10-05T07:35:38.941" v="19" actId="26606"/>
          <pc:sldLayoutMkLst>
            <pc:docMk/>
            <pc:sldMasterMk cId="220544984" sldId="2147483699"/>
            <pc:sldLayoutMk cId="2397324002" sldId="2147483710"/>
          </pc:sldLayoutMkLst>
        </pc:sldLayoutChg>
      </pc:sldMasterChg>
      <pc:sldMasterChg chg="add addSldLayout">
        <pc:chgData name="Halema Khanom (2117251)" userId="6e192faa-f184-4592-b5c7-feb68be994ae" providerId="ADAL" clId="{392309B5-5FD4-45A3-A984-3318F37287E7}" dt="2022-10-05T07:36:01.513" v="24" actId="26606"/>
        <pc:sldMasterMkLst>
          <pc:docMk/>
          <pc:sldMasterMk cId="1943203406" sldId="2147483735"/>
        </pc:sldMasterMkLst>
        <pc:sldLayoutChg chg="add">
          <pc:chgData name="Halema Khanom (2117251)" userId="6e192faa-f184-4592-b5c7-feb68be994ae" providerId="ADAL" clId="{392309B5-5FD4-45A3-A984-3318F37287E7}" dt="2022-10-05T07:36:01.513" v="24" actId="26606"/>
          <pc:sldLayoutMkLst>
            <pc:docMk/>
            <pc:sldMasterMk cId="1943203406" sldId="2147483735"/>
            <pc:sldLayoutMk cId="1275606478" sldId="2147483724"/>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1883475036" sldId="2147483725"/>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2075723891" sldId="2147483726"/>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53497792" sldId="2147483727"/>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1056330357" sldId="2147483728"/>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1065900517" sldId="2147483729"/>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824110584" sldId="2147483730"/>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3432278839" sldId="2147483731"/>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3461326644" sldId="2147483732"/>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984243840" sldId="2147483733"/>
          </pc:sldLayoutMkLst>
        </pc:sldLayoutChg>
        <pc:sldLayoutChg chg="add">
          <pc:chgData name="Halema Khanom (2117251)" userId="6e192faa-f184-4592-b5c7-feb68be994ae" providerId="ADAL" clId="{392309B5-5FD4-45A3-A984-3318F37287E7}" dt="2022-10-05T07:36:01.513" v="24" actId="26606"/>
          <pc:sldLayoutMkLst>
            <pc:docMk/>
            <pc:sldMasterMk cId="1943203406" sldId="2147483735"/>
            <pc:sldLayoutMk cId="3470536248" sldId="2147483734"/>
          </pc:sldLayoutMkLst>
        </pc:sldLayoutChg>
      </pc:sldMasterChg>
      <pc:sldMasterChg chg="add del addSldLayout delSldLayout">
        <pc:chgData name="Halema Khanom (2117251)" userId="6e192faa-f184-4592-b5c7-feb68be994ae" providerId="ADAL" clId="{392309B5-5FD4-45A3-A984-3318F37287E7}" dt="2022-10-05T07:36:01.482" v="23" actId="26606"/>
        <pc:sldMasterMkLst>
          <pc:docMk/>
          <pc:sldMasterMk cId="519445101" sldId="2147483748"/>
        </pc:sldMasterMkLst>
        <pc:sldLayoutChg chg="add del">
          <pc:chgData name="Halema Khanom (2117251)" userId="6e192faa-f184-4592-b5c7-feb68be994ae" providerId="ADAL" clId="{392309B5-5FD4-45A3-A984-3318F37287E7}" dt="2022-10-05T07:36:01.482" v="23" actId="26606"/>
          <pc:sldLayoutMkLst>
            <pc:docMk/>
            <pc:sldMasterMk cId="519445101" sldId="2147483748"/>
            <pc:sldLayoutMk cId="1296141715" sldId="2147483737"/>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1417229049" sldId="2147483738"/>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1905658165" sldId="2147483739"/>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3928028400" sldId="2147483740"/>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544772288" sldId="2147483741"/>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2035133629" sldId="2147483742"/>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2083303647" sldId="2147483743"/>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1476374662" sldId="2147483744"/>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2790575967" sldId="2147483745"/>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3340470338" sldId="2147483746"/>
          </pc:sldLayoutMkLst>
        </pc:sldLayoutChg>
        <pc:sldLayoutChg chg="add del">
          <pc:chgData name="Halema Khanom (2117251)" userId="6e192faa-f184-4592-b5c7-feb68be994ae" providerId="ADAL" clId="{392309B5-5FD4-45A3-A984-3318F37287E7}" dt="2022-10-05T07:36:01.482" v="23" actId="26606"/>
          <pc:sldLayoutMkLst>
            <pc:docMk/>
            <pc:sldMasterMk cId="519445101" sldId="2147483748"/>
            <pc:sldLayoutMk cId="3946914278" sldId="2147483747"/>
          </pc:sldLayoutMkLst>
        </pc:sldLayoutChg>
      </pc:sldMasterChg>
      <pc:sldMasterChg chg="add del addSldLayout delSldLayout">
        <pc:chgData name="Halema Khanom (2117251)" userId="6e192faa-f184-4592-b5c7-feb68be994ae" providerId="ADAL" clId="{392309B5-5FD4-45A3-A984-3318F37287E7}" dt="2022-10-05T07:35:24.819" v="15" actId="26606"/>
        <pc:sldMasterMkLst>
          <pc:docMk/>
          <pc:sldMasterMk cId="1066254068" sldId="2147483787"/>
        </pc:sldMasterMkLst>
        <pc:sldLayoutChg chg="add del">
          <pc:chgData name="Halema Khanom (2117251)" userId="6e192faa-f184-4592-b5c7-feb68be994ae" providerId="ADAL" clId="{392309B5-5FD4-45A3-A984-3318F37287E7}" dt="2022-10-05T07:35:24.819" v="15" actId="26606"/>
          <pc:sldLayoutMkLst>
            <pc:docMk/>
            <pc:sldMasterMk cId="1066254068" sldId="2147483787"/>
            <pc:sldLayoutMk cId="1675163713" sldId="2147483776"/>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524249283" sldId="2147483777"/>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699723532" sldId="2147483778"/>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408046753" sldId="2147483779"/>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4177308267" sldId="2147483780"/>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887138604" sldId="2147483781"/>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879705552" sldId="2147483782"/>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420704856" sldId="2147483783"/>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482627813" sldId="2147483784"/>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2714246774" sldId="2147483785"/>
          </pc:sldLayoutMkLst>
        </pc:sldLayoutChg>
        <pc:sldLayoutChg chg="add del">
          <pc:chgData name="Halema Khanom (2117251)" userId="6e192faa-f184-4592-b5c7-feb68be994ae" providerId="ADAL" clId="{392309B5-5FD4-45A3-A984-3318F37287E7}" dt="2022-10-05T07:35:24.819" v="15" actId="26606"/>
          <pc:sldLayoutMkLst>
            <pc:docMk/>
            <pc:sldMasterMk cId="1066254068" sldId="2147483787"/>
            <pc:sldLayoutMk cId="349452309" sldId="2147483786"/>
          </pc:sldLayoutMkLst>
        </pc:sldLayoutChg>
      </pc:sldMasterChg>
      <pc:sldMasterChg chg="add del addSldLayout delSldLayout">
        <pc:chgData name="Halema Khanom (2117251)" userId="6e192faa-f184-4592-b5c7-feb68be994ae" providerId="ADAL" clId="{392309B5-5FD4-45A3-A984-3318F37287E7}" dt="2022-10-05T07:35:58.014" v="21" actId="26606"/>
        <pc:sldMasterMkLst>
          <pc:docMk/>
          <pc:sldMasterMk cId="2788445405" sldId="2147483787"/>
        </pc:sldMasterMkLst>
        <pc:sldLayoutChg chg="add del">
          <pc:chgData name="Halema Khanom (2117251)" userId="6e192faa-f184-4592-b5c7-feb68be994ae" providerId="ADAL" clId="{392309B5-5FD4-45A3-A984-3318F37287E7}" dt="2022-10-05T07:35:58.014" v="21" actId="26606"/>
          <pc:sldLayoutMkLst>
            <pc:docMk/>
            <pc:sldMasterMk cId="2788445405" sldId="2147483787"/>
            <pc:sldLayoutMk cId="4245285135" sldId="2147483776"/>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770819759" sldId="2147483777"/>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2633155135" sldId="2147483778"/>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103487555" sldId="2147483779"/>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182182313" sldId="2147483780"/>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3614771038" sldId="2147483781"/>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982492844" sldId="2147483782"/>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539255238" sldId="2147483783"/>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4073332891" sldId="2147483784"/>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4069441536" sldId="2147483785"/>
          </pc:sldLayoutMkLst>
        </pc:sldLayoutChg>
        <pc:sldLayoutChg chg="add del">
          <pc:chgData name="Halema Khanom (2117251)" userId="6e192faa-f184-4592-b5c7-feb68be994ae" providerId="ADAL" clId="{392309B5-5FD4-45A3-A984-3318F37287E7}" dt="2022-10-05T07:35:58.014" v="21" actId="26606"/>
          <pc:sldLayoutMkLst>
            <pc:docMk/>
            <pc:sldMasterMk cId="2788445405" sldId="2147483787"/>
            <pc:sldLayoutMk cId="1451055495" sldId="214748378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F2930-4CA9-4199-87D4-C5CF295635F6}"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FEFC4E29-915B-4B9E-8C7C-D38004788407}">
      <dgm:prSet/>
      <dgm:spPr/>
      <dgm:t>
        <a:bodyPr/>
        <a:lstStyle/>
        <a:p>
          <a:r>
            <a:rPr lang="en-GB" dirty="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dgm:t>
    </dgm:pt>
    <dgm:pt modelId="{C5FD7F64-A0E0-48D6-A355-7CEC61A95EA1}" type="parTrans" cxnId="{2BA77898-F56A-47B2-A7B0-318E5CAC0156}">
      <dgm:prSet/>
      <dgm:spPr/>
      <dgm:t>
        <a:bodyPr/>
        <a:lstStyle/>
        <a:p>
          <a:endParaRPr lang="en-US"/>
        </a:p>
      </dgm:t>
    </dgm:pt>
    <dgm:pt modelId="{5C195FDB-5A1A-405D-B5A8-4552976E96B8}" type="sibTrans" cxnId="{2BA77898-F56A-47B2-A7B0-318E5CAC0156}">
      <dgm:prSet/>
      <dgm:spPr/>
      <dgm:t>
        <a:bodyPr/>
        <a:lstStyle/>
        <a:p>
          <a:endParaRPr lang="en-US"/>
        </a:p>
      </dgm:t>
    </dgm:pt>
    <dgm:pt modelId="{81B6171A-A321-4BB4-95E8-17F34757EB47}">
      <dgm:prSet/>
      <dgm:spPr/>
      <dgm:t>
        <a:bodyPr/>
        <a:lstStyle/>
        <a:p>
          <a:r>
            <a:rPr lang="en-GB" dirty="0">
              <a:latin typeface="Times New Roman" panose="02020603050405020304" pitchFamily="18" charset="0"/>
              <a:cs typeface="Times New Roman" panose="02020603050405020304" pitchFamily="18" charset="0"/>
            </a:rPr>
            <a:t>Erik Erikson psycho-social development</a:t>
          </a:r>
          <a:endParaRPr lang="en-US" dirty="0">
            <a:latin typeface="Times New Roman" panose="02020603050405020304" pitchFamily="18" charset="0"/>
            <a:cs typeface="Times New Roman" panose="02020603050405020304" pitchFamily="18" charset="0"/>
          </a:endParaRPr>
        </a:p>
      </dgm:t>
    </dgm:pt>
    <dgm:pt modelId="{79AE9364-5E8F-4469-BF57-98001232C7F0}" type="parTrans" cxnId="{707F572E-A641-4E7B-877B-EB831700C940}">
      <dgm:prSet/>
      <dgm:spPr/>
      <dgm:t>
        <a:bodyPr/>
        <a:lstStyle/>
        <a:p>
          <a:endParaRPr lang="en-US"/>
        </a:p>
      </dgm:t>
    </dgm:pt>
    <dgm:pt modelId="{4AA64A4B-EEEF-4AB6-880D-0DD320014036}" type="sibTrans" cxnId="{707F572E-A641-4E7B-877B-EB831700C940}">
      <dgm:prSet/>
      <dgm:spPr/>
      <dgm:t>
        <a:bodyPr/>
        <a:lstStyle/>
        <a:p>
          <a:endParaRPr lang="en-US"/>
        </a:p>
      </dgm:t>
    </dgm:pt>
    <dgm:pt modelId="{4DC399DA-EFE9-4BF5-B094-AC819C9E8156}">
      <dgm:prSet/>
      <dgm:spPr/>
      <dgm:t>
        <a:bodyPr/>
        <a:lstStyle/>
        <a:p>
          <a:r>
            <a:rPr lang="en-GB" dirty="0">
              <a:latin typeface="Times New Roman" panose="02020603050405020304" pitchFamily="18" charset="0"/>
              <a:cs typeface="Times New Roman" panose="02020603050405020304" pitchFamily="18" charset="0"/>
            </a:rPr>
            <a:t>How Erik Erikson’s theory can be used to understand a service user working as a </a:t>
          </a:r>
          <a:r>
            <a:rPr lang="en-GB" dirty="0" err="1">
              <a:latin typeface="Times New Roman" panose="02020603050405020304" pitchFamily="18" charset="0"/>
              <a:cs typeface="Times New Roman" panose="02020603050405020304" pitchFamily="18" charset="0"/>
            </a:rPr>
            <a:t>Domicillary</a:t>
          </a:r>
          <a:r>
            <a:rPr lang="en-GB" dirty="0">
              <a:latin typeface="Times New Roman" panose="02020603050405020304" pitchFamily="18" charset="0"/>
              <a:cs typeface="Times New Roman" panose="02020603050405020304" pitchFamily="18" charset="0"/>
            </a:rPr>
            <a:t> Care Worker</a:t>
          </a:r>
          <a:endParaRPr lang="en-US" dirty="0">
            <a:latin typeface="Times New Roman" panose="02020603050405020304" pitchFamily="18" charset="0"/>
            <a:cs typeface="Times New Roman" panose="02020603050405020304" pitchFamily="18" charset="0"/>
          </a:endParaRPr>
        </a:p>
      </dgm:t>
    </dgm:pt>
    <dgm:pt modelId="{659600F5-7898-42F4-85A8-9FA508DCAD29}" type="parTrans" cxnId="{A7D5FE14-5DD2-4C54-8E0F-9D2DE26F6419}">
      <dgm:prSet/>
      <dgm:spPr/>
      <dgm:t>
        <a:bodyPr/>
        <a:lstStyle/>
        <a:p>
          <a:endParaRPr lang="en-US"/>
        </a:p>
      </dgm:t>
    </dgm:pt>
    <dgm:pt modelId="{2DBF277F-EF63-48FD-A542-85621D4BA0D7}" type="sibTrans" cxnId="{A7D5FE14-5DD2-4C54-8E0F-9D2DE26F6419}">
      <dgm:prSet/>
      <dgm:spPr/>
      <dgm:t>
        <a:bodyPr/>
        <a:lstStyle/>
        <a:p>
          <a:endParaRPr lang="en-US"/>
        </a:p>
      </dgm:t>
    </dgm:pt>
    <dgm:pt modelId="{EA8F0AFC-0EBA-453A-93D1-DB2D2234254C}">
      <dgm:prSet/>
      <dgm:spPr/>
      <dgm:t>
        <a:bodyPr/>
        <a:lstStyle/>
        <a:p>
          <a:r>
            <a:rPr lang="en-GB" dirty="0">
              <a:latin typeface="Times New Roman" panose="02020603050405020304" pitchFamily="18" charset="0"/>
              <a:cs typeface="Times New Roman" panose="02020603050405020304" pitchFamily="18" charset="0"/>
            </a:rPr>
            <a:t>Summary</a:t>
          </a:r>
          <a:endParaRPr lang="en-US" dirty="0">
            <a:latin typeface="Times New Roman" panose="02020603050405020304" pitchFamily="18" charset="0"/>
            <a:cs typeface="Times New Roman" panose="02020603050405020304" pitchFamily="18" charset="0"/>
          </a:endParaRPr>
        </a:p>
      </dgm:t>
    </dgm:pt>
    <dgm:pt modelId="{38AAACA7-0E5F-43D1-BAFF-73EF05E68959}" type="parTrans" cxnId="{A256FF2D-17B5-42D8-95D8-E21012795406}">
      <dgm:prSet/>
      <dgm:spPr/>
      <dgm:t>
        <a:bodyPr/>
        <a:lstStyle/>
        <a:p>
          <a:endParaRPr lang="en-US"/>
        </a:p>
      </dgm:t>
    </dgm:pt>
    <dgm:pt modelId="{08CA4115-9A17-42BE-A87A-2F627B4F0B55}" type="sibTrans" cxnId="{A256FF2D-17B5-42D8-95D8-E21012795406}">
      <dgm:prSet/>
      <dgm:spPr/>
      <dgm:t>
        <a:bodyPr/>
        <a:lstStyle/>
        <a:p>
          <a:endParaRPr lang="en-US"/>
        </a:p>
      </dgm:t>
    </dgm:pt>
    <dgm:pt modelId="{659F5E23-E952-4722-AAF5-1BDD8A1769D8}">
      <dgm:prSet/>
      <dgm:spPr/>
      <dgm:t>
        <a:bodyPr/>
        <a:lstStyle/>
        <a:p>
          <a:r>
            <a:rPr lang="en-GB" dirty="0">
              <a:latin typeface="Times New Roman" panose="02020603050405020304" pitchFamily="18" charset="0"/>
              <a:cs typeface="Times New Roman" panose="02020603050405020304" pitchFamily="18" charset="0"/>
            </a:rPr>
            <a:t>References</a:t>
          </a:r>
          <a:r>
            <a:rPr lang="en-GB" dirty="0"/>
            <a:t> </a:t>
          </a:r>
          <a:endParaRPr lang="en-US" dirty="0"/>
        </a:p>
      </dgm:t>
    </dgm:pt>
    <dgm:pt modelId="{61768145-E49B-4CBC-9B01-2315FCDA32F6}" type="parTrans" cxnId="{EF9F76D9-3DB1-480D-A52B-43A793C8EEA7}">
      <dgm:prSet/>
      <dgm:spPr/>
      <dgm:t>
        <a:bodyPr/>
        <a:lstStyle/>
        <a:p>
          <a:endParaRPr lang="en-US"/>
        </a:p>
      </dgm:t>
    </dgm:pt>
    <dgm:pt modelId="{FF8D241F-1974-408B-9FE1-9FD3A45CA7CD}" type="sibTrans" cxnId="{EF9F76D9-3DB1-480D-A52B-43A793C8EEA7}">
      <dgm:prSet/>
      <dgm:spPr/>
      <dgm:t>
        <a:bodyPr/>
        <a:lstStyle/>
        <a:p>
          <a:endParaRPr lang="en-US"/>
        </a:p>
      </dgm:t>
    </dgm:pt>
    <dgm:pt modelId="{C6F6CF71-885B-4194-AE53-02D36352FF1A}" type="pres">
      <dgm:prSet presAssocID="{6C5F2930-4CA9-4199-87D4-C5CF295635F6}" presName="vert0" presStyleCnt="0">
        <dgm:presLayoutVars>
          <dgm:dir/>
          <dgm:animOne val="branch"/>
          <dgm:animLvl val="lvl"/>
        </dgm:presLayoutVars>
      </dgm:prSet>
      <dgm:spPr/>
    </dgm:pt>
    <dgm:pt modelId="{4C37056E-A7A8-4D03-ABDF-952F9169607B}" type="pres">
      <dgm:prSet presAssocID="{FEFC4E29-915B-4B9E-8C7C-D38004788407}" presName="thickLine" presStyleLbl="alignNode1" presStyleIdx="0" presStyleCnt="5"/>
      <dgm:spPr/>
    </dgm:pt>
    <dgm:pt modelId="{98697317-6541-4C5B-9523-62E453FC3F6A}" type="pres">
      <dgm:prSet presAssocID="{FEFC4E29-915B-4B9E-8C7C-D38004788407}" presName="horz1" presStyleCnt="0"/>
      <dgm:spPr/>
    </dgm:pt>
    <dgm:pt modelId="{9AA6B801-6811-4C46-9E6A-8060FDB88302}" type="pres">
      <dgm:prSet presAssocID="{FEFC4E29-915B-4B9E-8C7C-D38004788407}" presName="tx1" presStyleLbl="revTx" presStyleIdx="0" presStyleCnt="5"/>
      <dgm:spPr/>
    </dgm:pt>
    <dgm:pt modelId="{83D466DE-2291-48B8-9D78-01AC22D749CF}" type="pres">
      <dgm:prSet presAssocID="{FEFC4E29-915B-4B9E-8C7C-D38004788407}" presName="vert1" presStyleCnt="0"/>
      <dgm:spPr/>
    </dgm:pt>
    <dgm:pt modelId="{6E2EA193-29B7-472F-BFAE-6DB3F3EFCE3C}" type="pres">
      <dgm:prSet presAssocID="{81B6171A-A321-4BB4-95E8-17F34757EB47}" presName="thickLine" presStyleLbl="alignNode1" presStyleIdx="1" presStyleCnt="5"/>
      <dgm:spPr/>
    </dgm:pt>
    <dgm:pt modelId="{A236F7DD-C3AC-4F7B-807B-C130E3B545C4}" type="pres">
      <dgm:prSet presAssocID="{81B6171A-A321-4BB4-95E8-17F34757EB47}" presName="horz1" presStyleCnt="0"/>
      <dgm:spPr/>
    </dgm:pt>
    <dgm:pt modelId="{E2FBBAB0-BB1E-4D39-8370-B247F3C0D264}" type="pres">
      <dgm:prSet presAssocID="{81B6171A-A321-4BB4-95E8-17F34757EB47}" presName="tx1" presStyleLbl="revTx" presStyleIdx="1" presStyleCnt="5"/>
      <dgm:spPr/>
    </dgm:pt>
    <dgm:pt modelId="{90707037-C671-4F3F-912B-97793569497F}" type="pres">
      <dgm:prSet presAssocID="{81B6171A-A321-4BB4-95E8-17F34757EB47}" presName="vert1" presStyleCnt="0"/>
      <dgm:spPr/>
    </dgm:pt>
    <dgm:pt modelId="{A1614DB7-D026-4C72-84FE-FC2027D85318}" type="pres">
      <dgm:prSet presAssocID="{4DC399DA-EFE9-4BF5-B094-AC819C9E8156}" presName="thickLine" presStyleLbl="alignNode1" presStyleIdx="2" presStyleCnt="5"/>
      <dgm:spPr/>
    </dgm:pt>
    <dgm:pt modelId="{03FD724B-B700-47A3-94A8-11C43280A461}" type="pres">
      <dgm:prSet presAssocID="{4DC399DA-EFE9-4BF5-B094-AC819C9E8156}" presName="horz1" presStyleCnt="0"/>
      <dgm:spPr/>
    </dgm:pt>
    <dgm:pt modelId="{3C4B10D1-F333-4C2A-86E6-691C4C26974E}" type="pres">
      <dgm:prSet presAssocID="{4DC399DA-EFE9-4BF5-B094-AC819C9E8156}" presName="tx1" presStyleLbl="revTx" presStyleIdx="2" presStyleCnt="5"/>
      <dgm:spPr/>
    </dgm:pt>
    <dgm:pt modelId="{3C6B4E61-8761-4400-8DB1-0EAAE848B173}" type="pres">
      <dgm:prSet presAssocID="{4DC399DA-EFE9-4BF5-B094-AC819C9E8156}" presName="vert1" presStyleCnt="0"/>
      <dgm:spPr/>
    </dgm:pt>
    <dgm:pt modelId="{61115B18-C53F-4498-80CB-A3C3B0FC8266}" type="pres">
      <dgm:prSet presAssocID="{EA8F0AFC-0EBA-453A-93D1-DB2D2234254C}" presName="thickLine" presStyleLbl="alignNode1" presStyleIdx="3" presStyleCnt="5"/>
      <dgm:spPr/>
    </dgm:pt>
    <dgm:pt modelId="{451F6339-E4D4-4F07-AFAD-5B277F58C6C1}" type="pres">
      <dgm:prSet presAssocID="{EA8F0AFC-0EBA-453A-93D1-DB2D2234254C}" presName="horz1" presStyleCnt="0"/>
      <dgm:spPr/>
    </dgm:pt>
    <dgm:pt modelId="{7A0E085A-5B98-4F69-8CC9-57BE04DAA550}" type="pres">
      <dgm:prSet presAssocID="{EA8F0AFC-0EBA-453A-93D1-DB2D2234254C}" presName="tx1" presStyleLbl="revTx" presStyleIdx="3" presStyleCnt="5"/>
      <dgm:spPr/>
    </dgm:pt>
    <dgm:pt modelId="{87C67AA7-0B70-42C8-94FC-BB61C7D751DE}" type="pres">
      <dgm:prSet presAssocID="{EA8F0AFC-0EBA-453A-93D1-DB2D2234254C}" presName="vert1" presStyleCnt="0"/>
      <dgm:spPr/>
    </dgm:pt>
    <dgm:pt modelId="{1A7D122B-349A-46BA-9B3A-DD750DF21354}" type="pres">
      <dgm:prSet presAssocID="{659F5E23-E952-4722-AAF5-1BDD8A1769D8}" presName="thickLine" presStyleLbl="alignNode1" presStyleIdx="4" presStyleCnt="5"/>
      <dgm:spPr/>
    </dgm:pt>
    <dgm:pt modelId="{45DF1C96-39AC-4EFC-A1F1-DB48130F01AA}" type="pres">
      <dgm:prSet presAssocID="{659F5E23-E952-4722-AAF5-1BDD8A1769D8}" presName="horz1" presStyleCnt="0"/>
      <dgm:spPr/>
    </dgm:pt>
    <dgm:pt modelId="{BE1A2869-EC39-4AE2-88F8-5DFAF065E531}" type="pres">
      <dgm:prSet presAssocID="{659F5E23-E952-4722-AAF5-1BDD8A1769D8}" presName="tx1" presStyleLbl="revTx" presStyleIdx="4" presStyleCnt="5"/>
      <dgm:spPr/>
    </dgm:pt>
    <dgm:pt modelId="{393B00EA-3DDA-4DFB-A280-006927E569EF}" type="pres">
      <dgm:prSet presAssocID="{659F5E23-E952-4722-AAF5-1BDD8A1769D8}" presName="vert1" presStyleCnt="0"/>
      <dgm:spPr/>
    </dgm:pt>
  </dgm:ptLst>
  <dgm:cxnLst>
    <dgm:cxn modelId="{A7D5FE14-5DD2-4C54-8E0F-9D2DE26F6419}" srcId="{6C5F2930-4CA9-4199-87D4-C5CF295635F6}" destId="{4DC399DA-EFE9-4BF5-B094-AC819C9E8156}" srcOrd="2" destOrd="0" parTransId="{659600F5-7898-42F4-85A8-9FA508DCAD29}" sibTransId="{2DBF277F-EF63-48FD-A542-85621D4BA0D7}"/>
    <dgm:cxn modelId="{25275524-9F4A-4632-BAF2-898054E81D50}" type="presOf" srcId="{659F5E23-E952-4722-AAF5-1BDD8A1769D8}" destId="{BE1A2869-EC39-4AE2-88F8-5DFAF065E531}" srcOrd="0" destOrd="0" presId="urn:microsoft.com/office/officeart/2008/layout/LinedList"/>
    <dgm:cxn modelId="{A256FF2D-17B5-42D8-95D8-E21012795406}" srcId="{6C5F2930-4CA9-4199-87D4-C5CF295635F6}" destId="{EA8F0AFC-0EBA-453A-93D1-DB2D2234254C}" srcOrd="3" destOrd="0" parTransId="{38AAACA7-0E5F-43D1-BAFF-73EF05E68959}" sibTransId="{08CA4115-9A17-42BE-A87A-2F627B4F0B55}"/>
    <dgm:cxn modelId="{707F572E-A641-4E7B-877B-EB831700C940}" srcId="{6C5F2930-4CA9-4199-87D4-C5CF295635F6}" destId="{81B6171A-A321-4BB4-95E8-17F34757EB47}" srcOrd="1" destOrd="0" parTransId="{79AE9364-5E8F-4469-BF57-98001232C7F0}" sibTransId="{4AA64A4B-EEEF-4AB6-880D-0DD320014036}"/>
    <dgm:cxn modelId="{9ABB543F-119A-4A66-96F3-ECF6B50CEABF}" type="presOf" srcId="{FEFC4E29-915B-4B9E-8C7C-D38004788407}" destId="{9AA6B801-6811-4C46-9E6A-8060FDB88302}" srcOrd="0" destOrd="0" presId="urn:microsoft.com/office/officeart/2008/layout/LinedList"/>
    <dgm:cxn modelId="{85819B72-35A6-4E83-B3D1-BCF410B7523A}" type="presOf" srcId="{81B6171A-A321-4BB4-95E8-17F34757EB47}" destId="{E2FBBAB0-BB1E-4D39-8370-B247F3C0D264}" srcOrd="0" destOrd="0" presId="urn:microsoft.com/office/officeart/2008/layout/LinedList"/>
    <dgm:cxn modelId="{A8700157-C896-4746-90E5-2D402192F89A}" type="presOf" srcId="{4DC399DA-EFE9-4BF5-B094-AC819C9E8156}" destId="{3C4B10D1-F333-4C2A-86E6-691C4C26974E}" srcOrd="0" destOrd="0" presId="urn:microsoft.com/office/officeart/2008/layout/LinedList"/>
    <dgm:cxn modelId="{2BA77898-F56A-47B2-A7B0-318E5CAC0156}" srcId="{6C5F2930-4CA9-4199-87D4-C5CF295635F6}" destId="{FEFC4E29-915B-4B9E-8C7C-D38004788407}" srcOrd="0" destOrd="0" parTransId="{C5FD7F64-A0E0-48D6-A355-7CEC61A95EA1}" sibTransId="{5C195FDB-5A1A-405D-B5A8-4552976E96B8}"/>
    <dgm:cxn modelId="{812746AA-435A-4312-80F9-CD8A03C7AE87}" type="presOf" srcId="{6C5F2930-4CA9-4199-87D4-C5CF295635F6}" destId="{C6F6CF71-885B-4194-AE53-02D36352FF1A}" srcOrd="0" destOrd="0" presId="urn:microsoft.com/office/officeart/2008/layout/LinedList"/>
    <dgm:cxn modelId="{EF9F76D9-3DB1-480D-A52B-43A793C8EEA7}" srcId="{6C5F2930-4CA9-4199-87D4-C5CF295635F6}" destId="{659F5E23-E952-4722-AAF5-1BDD8A1769D8}" srcOrd="4" destOrd="0" parTransId="{61768145-E49B-4CBC-9B01-2315FCDA32F6}" sibTransId="{FF8D241F-1974-408B-9FE1-9FD3A45CA7CD}"/>
    <dgm:cxn modelId="{3A473BE0-AE33-4C02-9A3A-3B162C09A530}" type="presOf" srcId="{EA8F0AFC-0EBA-453A-93D1-DB2D2234254C}" destId="{7A0E085A-5B98-4F69-8CC9-57BE04DAA550}" srcOrd="0" destOrd="0" presId="urn:microsoft.com/office/officeart/2008/layout/LinedList"/>
    <dgm:cxn modelId="{1BADC93E-E7A7-452C-B9EE-514191B601A3}" type="presParOf" srcId="{C6F6CF71-885B-4194-AE53-02D36352FF1A}" destId="{4C37056E-A7A8-4D03-ABDF-952F9169607B}" srcOrd="0" destOrd="0" presId="urn:microsoft.com/office/officeart/2008/layout/LinedList"/>
    <dgm:cxn modelId="{77FBB75A-2A67-4296-A174-7D8D1D479387}" type="presParOf" srcId="{C6F6CF71-885B-4194-AE53-02D36352FF1A}" destId="{98697317-6541-4C5B-9523-62E453FC3F6A}" srcOrd="1" destOrd="0" presId="urn:microsoft.com/office/officeart/2008/layout/LinedList"/>
    <dgm:cxn modelId="{039B02B8-8D32-4735-A271-553043EA14ED}" type="presParOf" srcId="{98697317-6541-4C5B-9523-62E453FC3F6A}" destId="{9AA6B801-6811-4C46-9E6A-8060FDB88302}" srcOrd="0" destOrd="0" presId="urn:microsoft.com/office/officeart/2008/layout/LinedList"/>
    <dgm:cxn modelId="{05ED90DD-F2AC-42DD-8A4E-1AB39DE6DD84}" type="presParOf" srcId="{98697317-6541-4C5B-9523-62E453FC3F6A}" destId="{83D466DE-2291-48B8-9D78-01AC22D749CF}" srcOrd="1" destOrd="0" presId="urn:microsoft.com/office/officeart/2008/layout/LinedList"/>
    <dgm:cxn modelId="{51A8CD56-ED11-40E2-8A04-9F8F28D53210}" type="presParOf" srcId="{C6F6CF71-885B-4194-AE53-02D36352FF1A}" destId="{6E2EA193-29B7-472F-BFAE-6DB3F3EFCE3C}" srcOrd="2" destOrd="0" presId="urn:microsoft.com/office/officeart/2008/layout/LinedList"/>
    <dgm:cxn modelId="{91A9E9E8-BAE6-4440-8A04-72BB51C21C19}" type="presParOf" srcId="{C6F6CF71-885B-4194-AE53-02D36352FF1A}" destId="{A236F7DD-C3AC-4F7B-807B-C130E3B545C4}" srcOrd="3" destOrd="0" presId="urn:microsoft.com/office/officeart/2008/layout/LinedList"/>
    <dgm:cxn modelId="{D1DCD433-5FB4-4160-BD3A-903150380786}" type="presParOf" srcId="{A236F7DD-C3AC-4F7B-807B-C130E3B545C4}" destId="{E2FBBAB0-BB1E-4D39-8370-B247F3C0D264}" srcOrd="0" destOrd="0" presId="urn:microsoft.com/office/officeart/2008/layout/LinedList"/>
    <dgm:cxn modelId="{67ECEDE7-B261-4A34-81D5-A91BC86EBF07}" type="presParOf" srcId="{A236F7DD-C3AC-4F7B-807B-C130E3B545C4}" destId="{90707037-C671-4F3F-912B-97793569497F}" srcOrd="1" destOrd="0" presId="urn:microsoft.com/office/officeart/2008/layout/LinedList"/>
    <dgm:cxn modelId="{7689B009-B19A-4C93-ADF1-194618D95BF5}" type="presParOf" srcId="{C6F6CF71-885B-4194-AE53-02D36352FF1A}" destId="{A1614DB7-D026-4C72-84FE-FC2027D85318}" srcOrd="4" destOrd="0" presId="urn:microsoft.com/office/officeart/2008/layout/LinedList"/>
    <dgm:cxn modelId="{6612D34D-797A-4556-A2DA-C439015638E4}" type="presParOf" srcId="{C6F6CF71-885B-4194-AE53-02D36352FF1A}" destId="{03FD724B-B700-47A3-94A8-11C43280A461}" srcOrd="5" destOrd="0" presId="urn:microsoft.com/office/officeart/2008/layout/LinedList"/>
    <dgm:cxn modelId="{8FB61E5A-F92A-4D12-BD6A-BBB4647658E7}" type="presParOf" srcId="{03FD724B-B700-47A3-94A8-11C43280A461}" destId="{3C4B10D1-F333-4C2A-86E6-691C4C26974E}" srcOrd="0" destOrd="0" presId="urn:microsoft.com/office/officeart/2008/layout/LinedList"/>
    <dgm:cxn modelId="{C3B69FBA-89E7-4280-B656-DBDCA1253620}" type="presParOf" srcId="{03FD724B-B700-47A3-94A8-11C43280A461}" destId="{3C6B4E61-8761-4400-8DB1-0EAAE848B173}" srcOrd="1" destOrd="0" presId="urn:microsoft.com/office/officeart/2008/layout/LinedList"/>
    <dgm:cxn modelId="{6B094E6D-E5E6-47AF-9B75-84FF94F9F0A5}" type="presParOf" srcId="{C6F6CF71-885B-4194-AE53-02D36352FF1A}" destId="{61115B18-C53F-4498-80CB-A3C3B0FC8266}" srcOrd="6" destOrd="0" presId="urn:microsoft.com/office/officeart/2008/layout/LinedList"/>
    <dgm:cxn modelId="{9F031FBB-12F5-45E4-937A-DEED0D504A01}" type="presParOf" srcId="{C6F6CF71-885B-4194-AE53-02D36352FF1A}" destId="{451F6339-E4D4-4F07-AFAD-5B277F58C6C1}" srcOrd="7" destOrd="0" presId="urn:microsoft.com/office/officeart/2008/layout/LinedList"/>
    <dgm:cxn modelId="{9D9BBD81-C593-4301-8865-9D5F9432D030}" type="presParOf" srcId="{451F6339-E4D4-4F07-AFAD-5B277F58C6C1}" destId="{7A0E085A-5B98-4F69-8CC9-57BE04DAA550}" srcOrd="0" destOrd="0" presId="urn:microsoft.com/office/officeart/2008/layout/LinedList"/>
    <dgm:cxn modelId="{D2A2F05C-341A-495C-AD6A-691EB1E2B0CE}" type="presParOf" srcId="{451F6339-E4D4-4F07-AFAD-5B277F58C6C1}" destId="{87C67AA7-0B70-42C8-94FC-BB61C7D751DE}" srcOrd="1" destOrd="0" presId="urn:microsoft.com/office/officeart/2008/layout/LinedList"/>
    <dgm:cxn modelId="{E31EDAD5-6540-4035-8B7F-9820CE621E9B}" type="presParOf" srcId="{C6F6CF71-885B-4194-AE53-02D36352FF1A}" destId="{1A7D122B-349A-46BA-9B3A-DD750DF21354}" srcOrd="8" destOrd="0" presId="urn:microsoft.com/office/officeart/2008/layout/LinedList"/>
    <dgm:cxn modelId="{F068C55C-A56A-49BF-9C3D-D3BE47DFAC87}" type="presParOf" srcId="{C6F6CF71-885B-4194-AE53-02D36352FF1A}" destId="{45DF1C96-39AC-4EFC-A1F1-DB48130F01AA}" srcOrd="9" destOrd="0" presId="urn:microsoft.com/office/officeart/2008/layout/LinedList"/>
    <dgm:cxn modelId="{B234E074-397D-4DB4-AE2C-9E0BA57E9F38}" type="presParOf" srcId="{45DF1C96-39AC-4EFC-A1F1-DB48130F01AA}" destId="{BE1A2869-EC39-4AE2-88F8-5DFAF065E531}" srcOrd="0" destOrd="0" presId="urn:microsoft.com/office/officeart/2008/layout/LinedList"/>
    <dgm:cxn modelId="{50DA0E39-12C6-41A1-849E-60EB9611DF28}" type="presParOf" srcId="{45DF1C96-39AC-4EFC-A1F1-DB48130F01AA}" destId="{393B00EA-3DDA-4DFB-A280-006927E569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37056E-A7A8-4D03-ABDF-952F9169607B}">
      <dsp:nvSpPr>
        <dsp:cNvPr id="0" name=""/>
        <dsp:cNvSpPr/>
      </dsp:nvSpPr>
      <dsp:spPr>
        <a:xfrm>
          <a:off x="0" y="705"/>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AA6B801-6811-4C46-9E6A-8060FDB88302}">
      <dsp:nvSpPr>
        <dsp:cNvPr id="0" name=""/>
        <dsp:cNvSpPr/>
      </dsp:nvSpPr>
      <dsp:spPr>
        <a:xfrm>
          <a:off x="0" y="705"/>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Introduction</a:t>
          </a:r>
          <a:endParaRPr lang="en-US" sz="2400" kern="1200" dirty="0">
            <a:latin typeface="Times New Roman" panose="02020603050405020304" pitchFamily="18" charset="0"/>
            <a:cs typeface="Times New Roman" panose="02020603050405020304" pitchFamily="18" charset="0"/>
          </a:endParaRPr>
        </a:p>
      </dsp:txBody>
      <dsp:txXfrm>
        <a:off x="0" y="705"/>
        <a:ext cx="6668792" cy="1155317"/>
      </dsp:txXfrm>
    </dsp:sp>
    <dsp:sp modelId="{6E2EA193-29B7-472F-BFAE-6DB3F3EFCE3C}">
      <dsp:nvSpPr>
        <dsp:cNvPr id="0" name=""/>
        <dsp:cNvSpPr/>
      </dsp:nvSpPr>
      <dsp:spPr>
        <a:xfrm>
          <a:off x="0" y="1156023"/>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2FBBAB0-BB1E-4D39-8370-B247F3C0D264}">
      <dsp:nvSpPr>
        <dsp:cNvPr id="0" name=""/>
        <dsp:cNvSpPr/>
      </dsp:nvSpPr>
      <dsp:spPr>
        <a:xfrm>
          <a:off x="0" y="1156023"/>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Erik Erikson psycho-social development</a:t>
          </a:r>
          <a:endParaRPr lang="en-US" sz="2400" kern="1200" dirty="0">
            <a:latin typeface="Times New Roman" panose="02020603050405020304" pitchFamily="18" charset="0"/>
            <a:cs typeface="Times New Roman" panose="02020603050405020304" pitchFamily="18" charset="0"/>
          </a:endParaRPr>
        </a:p>
      </dsp:txBody>
      <dsp:txXfrm>
        <a:off x="0" y="1156023"/>
        <a:ext cx="6668792" cy="1155317"/>
      </dsp:txXfrm>
    </dsp:sp>
    <dsp:sp modelId="{A1614DB7-D026-4C72-84FE-FC2027D85318}">
      <dsp:nvSpPr>
        <dsp:cNvPr id="0" name=""/>
        <dsp:cNvSpPr/>
      </dsp:nvSpPr>
      <dsp:spPr>
        <a:xfrm>
          <a:off x="0" y="2311341"/>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3C4B10D1-F333-4C2A-86E6-691C4C26974E}">
      <dsp:nvSpPr>
        <dsp:cNvPr id="0" name=""/>
        <dsp:cNvSpPr/>
      </dsp:nvSpPr>
      <dsp:spPr>
        <a:xfrm>
          <a:off x="0" y="2311341"/>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How Erik Erikson’s theory can be used to understand a service user working as a </a:t>
          </a:r>
          <a:r>
            <a:rPr lang="en-GB" sz="2400" kern="1200" dirty="0" err="1">
              <a:latin typeface="Times New Roman" panose="02020603050405020304" pitchFamily="18" charset="0"/>
              <a:cs typeface="Times New Roman" panose="02020603050405020304" pitchFamily="18" charset="0"/>
            </a:rPr>
            <a:t>Domicillary</a:t>
          </a:r>
          <a:r>
            <a:rPr lang="en-GB" sz="2400" kern="1200" dirty="0">
              <a:latin typeface="Times New Roman" panose="02020603050405020304" pitchFamily="18" charset="0"/>
              <a:cs typeface="Times New Roman" panose="02020603050405020304" pitchFamily="18" charset="0"/>
            </a:rPr>
            <a:t> Care Worker</a:t>
          </a:r>
          <a:endParaRPr lang="en-US" sz="2400" kern="1200" dirty="0">
            <a:latin typeface="Times New Roman" panose="02020603050405020304" pitchFamily="18" charset="0"/>
            <a:cs typeface="Times New Roman" panose="02020603050405020304" pitchFamily="18" charset="0"/>
          </a:endParaRPr>
        </a:p>
      </dsp:txBody>
      <dsp:txXfrm>
        <a:off x="0" y="2311341"/>
        <a:ext cx="6668792" cy="1155317"/>
      </dsp:txXfrm>
    </dsp:sp>
    <dsp:sp modelId="{61115B18-C53F-4498-80CB-A3C3B0FC8266}">
      <dsp:nvSpPr>
        <dsp:cNvPr id="0" name=""/>
        <dsp:cNvSpPr/>
      </dsp:nvSpPr>
      <dsp:spPr>
        <a:xfrm>
          <a:off x="0" y="3466658"/>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7A0E085A-5B98-4F69-8CC9-57BE04DAA550}">
      <dsp:nvSpPr>
        <dsp:cNvPr id="0" name=""/>
        <dsp:cNvSpPr/>
      </dsp:nvSpPr>
      <dsp:spPr>
        <a:xfrm>
          <a:off x="0" y="3466658"/>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Summary</a:t>
          </a:r>
          <a:endParaRPr lang="en-US" sz="2400" kern="1200" dirty="0">
            <a:latin typeface="Times New Roman" panose="02020603050405020304" pitchFamily="18" charset="0"/>
            <a:cs typeface="Times New Roman" panose="02020603050405020304" pitchFamily="18" charset="0"/>
          </a:endParaRPr>
        </a:p>
      </dsp:txBody>
      <dsp:txXfrm>
        <a:off x="0" y="3466658"/>
        <a:ext cx="6668792" cy="1155317"/>
      </dsp:txXfrm>
    </dsp:sp>
    <dsp:sp modelId="{1A7D122B-349A-46BA-9B3A-DD750DF21354}">
      <dsp:nvSpPr>
        <dsp:cNvPr id="0" name=""/>
        <dsp:cNvSpPr/>
      </dsp:nvSpPr>
      <dsp:spPr>
        <a:xfrm>
          <a:off x="0" y="4621976"/>
          <a:ext cx="6668792" cy="0"/>
        </a:xfrm>
        <a:prstGeom prst="line">
          <a:avLst/>
        </a:prstGeom>
        <a:solidFill>
          <a:schemeClr val="dk2">
            <a:hueOff val="0"/>
            <a:satOff val="0"/>
            <a:lumOff val="0"/>
            <a:alphaOff val="0"/>
          </a:schemeClr>
        </a:solidFill>
        <a:ln w="9525" cap="flat" cmpd="sng" algn="ctr">
          <a:solidFill>
            <a:schemeClr val="dk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E1A2869-EC39-4AE2-88F8-5DFAF065E531}">
      <dsp:nvSpPr>
        <dsp:cNvPr id="0" name=""/>
        <dsp:cNvSpPr/>
      </dsp:nvSpPr>
      <dsp:spPr>
        <a:xfrm>
          <a:off x="0" y="4621976"/>
          <a:ext cx="6668792" cy="11553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References</a:t>
          </a:r>
          <a:r>
            <a:rPr lang="en-GB" sz="2400" kern="1200" dirty="0"/>
            <a:t> </a:t>
          </a:r>
          <a:endParaRPr lang="en-US" sz="2400" kern="1200" dirty="0"/>
        </a:p>
      </dsp:txBody>
      <dsp:txXfrm>
        <a:off x="0" y="4621976"/>
        <a:ext cx="6668792" cy="11553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824110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32278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10/5/2022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1326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9842438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47053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56330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275606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3475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5723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34977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10/5/2022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065900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10/5/2022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943203406"/>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4" r:id="rId7"/>
    <p:sldLayoutId id="2147483725" r:id="rId8"/>
    <p:sldLayoutId id="2147483726" r:id="rId9"/>
    <p:sldLayoutId id="2147483727" r:id="rId10"/>
    <p:sldLayoutId id="2147483729"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pinkmonkey.com/dl/library1/book1284.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21">
            <a:extLst>
              <a:ext uri="{FF2B5EF4-FFF2-40B4-BE49-F238E27FC236}">
                <a16:creationId xmlns:a16="http://schemas.microsoft.com/office/drawing/2014/main" id="{D3F13AAF-525E-4953-A67E-7B34FDB4D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79510" y="4575967"/>
            <a:ext cx="4457690" cy="1720850"/>
          </a:xfrm>
        </p:spPr>
        <p:txBody>
          <a:bodyPr anchor="ctr">
            <a:normAutofit fontScale="90000"/>
          </a:bodyPr>
          <a:lstStyle/>
          <a:p>
            <a:pPr>
              <a:lnSpc>
                <a:spcPct val="90000"/>
              </a:lnSpc>
            </a:pPr>
            <a:r>
              <a:rPr lang="en-GB" sz="3000" dirty="0">
                <a:latin typeface="Times New Roman" panose="02020603050405020304" pitchFamily="18" charset="0"/>
                <a:cs typeface="Times New Roman" panose="02020603050405020304" pitchFamily="18" charset="0"/>
              </a:rPr>
              <a:t>Why is psychology important when working as a </a:t>
            </a:r>
            <a:r>
              <a:rPr lang="en-GB" sz="3000" dirty="0" err="1">
                <a:latin typeface="Times New Roman" panose="02020603050405020304" pitchFamily="18" charset="0"/>
                <a:cs typeface="Times New Roman" panose="02020603050405020304" pitchFamily="18" charset="0"/>
              </a:rPr>
              <a:t>Domillicary</a:t>
            </a:r>
            <a:r>
              <a:rPr lang="en-GB" sz="3000" dirty="0">
                <a:latin typeface="Times New Roman" panose="02020603050405020304" pitchFamily="18" charset="0"/>
                <a:cs typeface="Times New Roman" panose="02020603050405020304" pitchFamily="18" charset="0"/>
              </a:rPr>
              <a:t> Care Worker?</a:t>
            </a:r>
          </a:p>
        </p:txBody>
      </p:sp>
      <p:sp>
        <p:nvSpPr>
          <p:cNvPr id="3" name="Subtitle 2"/>
          <p:cNvSpPr>
            <a:spLocks noGrp="1"/>
          </p:cNvSpPr>
          <p:nvPr>
            <p:ph type="subTitle" idx="1"/>
          </p:nvPr>
        </p:nvSpPr>
        <p:spPr>
          <a:xfrm>
            <a:off x="6654801" y="4575967"/>
            <a:ext cx="4451347" cy="1720850"/>
          </a:xfrm>
        </p:spPr>
        <p:txBody>
          <a:bodyPr vert="horz" lIns="0" tIns="0" rIns="0" bIns="0" rtlCol="0" anchor="ctr">
            <a:normAutofit/>
          </a:bodyPr>
          <a:lstStyle/>
          <a:p>
            <a:pPr>
              <a:lnSpc>
                <a:spcPct val="115000"/>
              </a:lnSpc>
            </a:pPr>
            <a:r>
              <a:rPr lang="en-GB" sz="2000" dirty="0">
                <a:latin typeface="Times New Roman" panose="02020603050405020304" pitchFamily="18" charset="0"/>
                <a:cs typeface="Times New Roman" panose="02020603050405020304" pitchFamily="18" charset="0"/>
              </a:rPr>
              <a:t>BMHP4003 Psychology in Health and Social Care</a:t>
            </a:r>
          </a:p>
          <a:p>
            <a:pPr>
              <a:lnSpc>
                <a:spcPct val="115000"/>
              </a:lnSpc>
            </a:pPr>
            <a:r>
              <a:rPr lang="en-GB" sz="2000" dirty="0">
                <a:latin typeface="Times New Roman" panose="02020603050405020304" pitchFamily="18" charset="0"/>
                <a:cs typeface="Times New Roman" panose="02020603050405020304" pitchFamily="18" charset="0"/>
              </a:rPr>
              <a:t>Halema Khanom - 2117251</a:t>
            </a:r>
          </a:p>
          <a:p>
            <a:pPr>
              <a:lnSpc>
                <a:spcPct val="115000"/>
              </a:lnSpc>
            </a:pPr>
            <a:r>
              <a:rPr lang="en-GB" sz="2000" dirty="0">
                <a:latin typeface="Times New Roman" panose="02020603050405020304" pitchFamily="18" charset="0"/>
                <a:cs typeface="Times New Roman" panose="02020603050405020304" pitchFamily="18" charset="0"/>
              </a:rPr>
              <a:t>Lecturer - Neale Haddon</a:t>
            </a:r>
          </a:p>
        </p:txBody>
      </p:sp>
      <p:pic>
        <p:nvPicPr>
          <p:cNvPr id="4" name="Picture 3" descr="Triangular abstract background">
            <a:extLst>
              <a:ext uri="{FF2B5EF4-FFF2-40B4-BE49-F238E27FC236}">
                <a16:creationId xmlns:a16="http://schemas.microsoft.com/office/drawing/2014/main" id="{E2B63C6D-C2B9-7060-3FE8-703C33FA58B3}"/>
              </a:ext>
            </a:extLst>
          </p:cNvPr>
          <p:cNvPicPr>
            <a:picLocks noChangeAspect="1"/>
          </p:cNvPicPr>
          <p:nvPr/>
        </p:nvPicPr>
        <p:blipFill rotWithShape="1">
          <a:blip r:embed="rId2"/>
          <a:srcRect t="49877" b="791"/>
          <a:stretch/>
        </p:blipFill>
        <p:spPr>
          <a:xfrm>
            <a:off x="20" y="10"/>
            <a:ext cx="12191977" cy="4014777"/>
          </a:xfrm>
          <a:prstGeom prst="rect">
            <a:avLst/>
          </a:prstGeom>
        </p:spPr>
      </p:pic>
      <p:cxnSp>
        <p:nvCxnSpPr>
          <p:cNvPr id="40" name="Straight Connector 23">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B3ACB2-5103-656B-9935-F9BC6BC1BA74}"/>
              </a:ext>
            </a:extLst>
          </p:cNvPr>
          <p:cNvSpPr>
            <a:spLocks noGrp="1"/>
          </p:cNvSpPr>
          <p:nvPr>
            <p:ph type="title"/>
          </p:nvPr>
        </p:nvSpPr>
        <p:spPr>
          <a:xfrm>
            <a:off x="990000" y="946800"/>
            <a:ext cx="2802386" cy="4689475"/>
          </a:xfrm>
        </p:spPr>
        <p:txBody>
          <a:bodyPr anchor="t">
            <a:normAutofit/>
          </a:bodyPr>
          <a:lstStyle/>
          <a:p>
            <a:r>
              <a:rPr lang="en-GB" dirty="0">
                <a:latin typeface="Times New Roman" panose="02020603050405020304" pitchFamily="18" charset="0"/>
                <a:cs typeface="Times New Roman" panose="02020603050405020304" pitchFamily="18" charset="0"/>
              </a:rPr>
              <a:t>Contents </a:t>
            </a:r>
          </a:p>
        </p:txBody>
      </p:sp>
      <p:cxnSp>
        <p:nvCxnSpPr>
          <p:cNvPr id="18" name="Straight Connector 10">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A928E601-C91E-9952-21A8-C8D2CF6C8399}"/>
              </a:ext>
            </a:extLst>
          </p:cNvPr>
          <p:cNvGraphicFramePr>
            <a:graphicFrameLocks noGrp="1"/>
          </p:cNvGraphicFramePr>
          <p:nvPr>
            <p:ph idx="1"/>
            <p:extLst>
              <p:ext uri="{D42A27DB-BD31-4B8C-83A1-F6EECF244321}">
                <p14:modId xmlns:p14="http://schemas.microsoft.com/office/powerpoint/2010/main" val="403591263"/>
              </p:ext>
            </p:extLst>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67484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4" name="Rectangle 219">
            <a:extLst>
              <a:ext uri="{FF2B5EF4-FFF2-40B4-BE49-F238E27FC236}">
                <a16:creationId xmlns:a16="http://schemas.microsoft.com/office/drawing/2014/main" id="{6D2D76E3-BBAC-4D3C-9314-D3076FA90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165B5B-4E77-C98A-B85E-4CD8D81EF91E}"/>
              </a:ext>
            </a:extLst>
          </p:cNvPr>
          <p:cNvSpPr>
            <a:spLocks noGrp="1"/>
          </p:cNvSpPr>
          <p:nvPr>
            <p:ph type="title"/>
          </p:nvPr>
        </p:nvSpPr>
        <p:spPr>
          <a:xfrm>
            <a:off x="4056600" y="536575"/>
            <a:ext cx="4078800" cy="1025043"/>
          </a:xfrm>
        </p:spPr>
        <p:txBody>
          <a:bodyPr wrap="square" anchor="b">
            <a:normAutofit/>
          </a:bodyPr>
          <a:lstStyle/>
          <a:p>
            <a:pPr algn="ctr"/>
            <a:r>
              <a:rPr lang="en-GB" dirty="0">
                <a:latin typeface="Times New Roman" panose="02020603050405020304" pitchFamily="18" charset="0"/>
                <a:cs typeface="Times New Roman" panose="02020603050405020304" pitchFamily="18" charset="0"/>
              </a:rPr>
              <a:t>INTRODUCTION</a:t>
            </a:r>
          </a:p>
        </p:txBody>
      </p:sp>
      <p:grpSp>
        <p:nvGrpSpPr>
          <p:cNvPr id="266" name="Group 221">
            <a:extLst>
              <a:ext uri="{FF2B5EF4-FFF2-40B4-BE49-F238E27FC236}">
                <a16:creationId xmlns:a16="http://schemas.microsoft.com/office/drawing/2014/main" id="{75C945D9-C3DE-4D90-9F29-7BE223AAF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223" name="Group 222">
              <a:extLst>
                <a:ext uri="{FF2B5EF4-FFF2-40B4-BE49-F238E27FC236}">
                  <a16:creationId xmlns:a16="http://schemas.microsoft.com/office/drawing/2014/main" id="{08D338B3-6DA4-45F7-91E3-7D8C28D0B2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42" name="Freeform 64">
                <a:extLst>
                  <a:ext uri="{FF2B5EF4-FFF2-40B4-BE49-F238E27FC236}">
                    <a16:creationId xmlns:a16="http://schemas.microsoft.com/office/drawing/2014/main" id="{6185FD3E-487C-45A4-AD94-24F4F7BAC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81">
                <a:extLst>
                  <a:ext uri="{FF2B5EF4-FFF2-40B4-BE49-F238E27FC236}">
                    <a16:creationId xmlns:a16="http://schemas.microsoft.com/office/drawing/2014/main" id="{DABEF2EB-1FA6-476D-ADEC-ACC991D1EE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61">
                <a:extLst>
                  <a:ext uri="{FF2B5EF4-FFF2-40B4-BE49-F238E27FC236}">
                    <a16:creationId xmlns:a16="http://schemas.microsoft.com/office/drawing/2014/main" id="{702C2E5D-FD1A-49AB-9CF7-7F656660A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78">
                <a:extLst>
                  <a:ext uri="{FF2B5EF4-FFF2-40B4-BE49-F238E27FC236}">
                    <a16:creationId xmlns:a16="http://schemas.microsoft.com/office/drawing/2014/main" id="{FE338B6A-36C1-4245-B24F-94D4DE5F7C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6" name="Freeform 84">
                <a:extLst>
                  <a:ext uri="{FF2B5EF4-FFF2-40B4-BE49-F238E27FC236}">
                    <a16:creationId xmlns:a16="http://schemas.microsoft.com/office/drawing/2014/main" id="{6CDA6293-4165-4383-9C97-2A6679228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87">
                <a:extLst>
                  <a:ext uri="{FF2B5EF4-FFF2-40B4-BE49-F238E27FC236}">
                    <a16:creationId xmlns:a16="http://schemas.microsoft.com/office/drawing/2014/main" id="{CACA95C4-6FB3-44B0-981E-06BBAE8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60">
                <a:extLst>
                  <a:ext uri="{FF2B5EF4-FFF2-40B4-BE49-F238E27FC236}">
                    <a16:creationId xmlns:a16="http://schemas.microsoft.com/office/drawing/2014/main" id="{87433F39-33A6-4FCE-9B83-3D9A47A7C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59">
                <a:extLst>
                  <a:ext uri="{FF2B5EF4-FFF2-40B4-BE49-F238E27FC236}">
                    <a16:creationId xmlns:a16="http://schemas.microsoft.com/office/drawing/2014/main" id="{09C092FC-35CB-41D8-8B13-9A238EE30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62">
                <a:extLst>
                  <a:ext uri="{FF2B5EF4-FFF2-40B4-BE49-F238E27FC236}">
                    <a16:creationId xmlns:a16="http://schemas.microsoft.com/office/drawing/2014/main" id="{A0DF137B-3079-4986-913B-939546E64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51" name="Freeform 65">
                <a:extLst>
                  <a:ext uri="{FF2B5EF4-FFF2-40B4-BE49-F238E27FC236}">
                    <a16:creationId xmlns:a16="http://schemas.microsoft.com/office/drawing/2014/main" id="{D660B18D-F0F5-419B-B3F1-B039757C9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79">
                <a:extLst>
                  <a:ext uri="{FF2B5EF4-FFF2-40B4-BE49-F238E27FC236}">
                    <a16:creationId xmlns:a16="http://schemas.microsoft.com/office/drawing/2014/main" id="{80FAC823-69BF-42B9-BA6A-E365E721EB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82">
                <a:extLst>
                  <a:ext uri="{FF2B5EF4-FFF2-40B4-BE49-F238E27FC236}">
                    <a16:creationId xmlns:a16="http://schemas.microsoft.com/office/drawing/2014/main" id="{5B5DFB3A-61ED-4206-9B53-3E8A8CE9F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85">
                <a:extLst>
                  <a:ext uri="{FF2B5EF4-FFF2-40B4-BE49-F238E27FC236}">
                    <a16:creationId xmlns:a16="http://schemas.microsoft.com/office/drawing/2014/main" id="{C72D0A40-CAB7-45AB-B832-628D138C69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88">
                <a:extLst>
                  <a:ext uri="{FF2B5EF4-FFF2-40B4-BE49-F238E27FC236}">
                    <a16:creationId xmlns:a16="http://schemas.microsoft.com/office/drawing/2014/main" id="{A1757DD3-2A1D-4CED-A678-ECE520A1B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256" name="Group 255">
                <a:extLst>
                  <a:ext uri="{FF2B5EF4-FFF2-40B4-BE49-F238E27FC236}">
                    <a16:creationId xmlns:a16="http://schemas.microsoft.com/office/drawing/2014/main" id="{42918845-1F95-46C2-8F59-32EB33C4A36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257" name="Line 63">
                  <a:extLst>
                    <a:ext uri="{FF2B5EF4-FFF2-40B4-BE49-F238E27FC236}">
                      <a16:creationId xmlns:a16="http://schemas.microsoft.com/office/drawing/2014/main" id="{E7391FC0-5104-4751-BB86-0D12BFFBE32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8" name="Line 66">
                  <a:extLst>
                    <a:ext uri="{FF2B5EF4-FFF2-40B4-BE49-F238E27FC236}">
                      <a16:creationId xmlns:a16="http://schemas.microsoft.com/office/drawing/2014/main" id="{094BBC13-5B24-4DFD-A5AD-892345304C5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9" name="Line 67">
                  <a:extLst>
                    <a:ext uri="{FF2B5EF4-FFF2-40B4-BE49-F238E27FC236}">
                      <a16:creationId xmlns:a16="http://schemas.microsoft.com/office/drawing/2014/main" id="{5D6BCBF6-E4C8-49C4-BCE6-A57F7EB6CAC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0" name="Line 80">
                  <a:extLst>
                    <a:ext uri="{FF2B5EF4-FFF2-40B4-BE49-F238E27FC236}">
                      <a16:creationId xmlns:a16="http://schemas.microsoft.com/office/drawing/2014/main" id="{4A5F536F-42F0-4F01-9893-075DD5BCCE7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1" name="Line 83">
                  <a:extLst>
                    <a:ext uri="{FF2B5EF4-FFF2-40B4-BE49-F238E27FC236}">
                      <a16:creationId xmlns:a16="http://schemas.microsoft.com/office/drawing/2014/main" id="{60BE5073-8B4E-47B4-AC5B-31D8FD99D2C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2" name="Line 86">
                  <a:extLst>
                    <a:ext uri="{FF2B5EF4-FFF2-40B4-BE49-F238E27FC236}">
                      <a16:creationId xmlns:a16="http://schemas.microsoft.com/office/drawing/2014/main" id="{B210067F-EA9E-4248-B2D2-39D656B3AF6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3" name="Line 89">
                  <a:extLst>
                    <a:ext uri="{FF2B5EF4-FFF2-40B4-BE49-F238E27FC236}">
                      <a16:creationId xmlns:a16="http://schemas.microsoft.com/office/drawing/2014/main" id="{B5121029-6739-4142-9E53-48DCA4F8BDC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24" name="Group 223">
              <a:extLst>
                <a:ext uri="{FF2B5EF4-FFF2-40B4-BE49-F238E27FC236}">
                  <a16:creationId xmlns:a16="http://schemas.microsoft.com/office/drawing/2014/main" id="{B6776FFF-7CFE-4739-9104-473DA3681A0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34" name="Group 233">
                <a:extLst>
                  <a:ext uri="{FF2B5EF4-FFF2-40B4-BE49-F238E27FC236}">
                    <a16:creationId xmlns:a16="http://schemas.microsoft.com/office/drawing/2014/main" id="{739C6C41-5DF4-4A11-89B7-BAB3F63B58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38" name="Straight Connector 237">
                  <a:extLst>
                    <a:ext uri="{FF2B5EF4-FFF2-40B4-BE49-F238E27FC236}">
                      <a16:creationId xmlns:a16="http://schemas.microsoft.com/office/drawing/2014/main" id="{A6F0F36F-7ABB-4F4C-9CC5-443B1936F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4F2DB5F0-FD30-4907-86AB-7DA7CA3E31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40" name="Rectangle 30">
                  <a:extLst>
                    <a:ext uri="{FF2B5EF4-FFF2-40B4-BE49-F238E27FC236}">
                      <a16:creationId xmlns:a16="http://schemas.microsoft.com/office/drawing/2014/main" id="{0A419F00-E825-4E5E-92EA-DDF22BB2F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1" name="Rectangle 30">
                  <a:extLst>
                    <a:ext uri="{FF2B5EF4-FFF2-40B4-BE49-F238E27FC236}">
                      <a16:creationId xmlns:a16="http://schemas.microsoft.com/office/drawing/2014/main" id="{D7C5E6F1-BF29-4F80-A5F4-81345C290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5" name="Group 234">
                <a:extLst>
                  <a:ext uri="{FF2B5EF4-FFF2-40B4-BE49-F238E27FC236}">
                    <a16:creationId xmlns:a16="http://schemas.microsoft.com/office/drawing/2014/main" id="{72CEDE34-3360-4BFF-8F28-053990E691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36" name="Freeform: Shape 235">
                  <a:extLst>
                    <a:ext uri="{FF2B5EF4-FFF2-40B4-BE49-F238E27FC236}">
                      <a16:creationId xmlns:a16="http://schemas.microsoft.com/office/drawing/2014/main" id="{898E96F4-030D-444B-B62F-0DA028337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37" name="Freeform: Shape 236">
                  <a:extLst>
                    <a:ext uri="{FF2B5EF4-FFF2-40B4-BE49-F238E27FC236}">
                      <a16:creationId xmlns:a16="http://schemas.microsoft.com/office/drawing/2014/main" id="{A5D902ED-F254-4B06-9B62-AF188FF4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309" name="Group 224">
              <a:extLst>
                <a:ext uri="{FF2B5EF4-FFF2-40B4-BE49-F238E27FC236}">
                  <a16:creationId xmlns:a16="http://schemas.microsoft.com/office/drawing/2014/main" id="{DEBB14B7-5333-4EA3-A883-B3D949DA56E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310" name="Group 225">
                <a:extLst>
                  <a:ext uri="{FF2B5EF4-FFF2-40B4-BE49-F238E27FC236}">
                    <a16:creationId xmlns:a16="http://schemas.microsoft.com/office/drawing/2014/main" id="{1F2F0B6D-3339-445E-AE6F-EA80BB952C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311" name="Freeform 68">
                  <a:extLst>
                    <a:ext uri="{FF2B5EF4-FFF2-40B4-BE49-F238E27FC236}">
                      <a16:creationId xmlns:a16="http://schemas.microsoft.com/office/drawing/2014/main" id="{1FD745BE-AAE8-4FD8-B107-4730C82F8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69">
                  <a:extLst>
                    <a:ext uri="{FF2B5EF4-FFF2-40B4-BE49-F238E27FC236}">
                      <a16:creationId xmlns:a16="http://schemas.microsoft.com/office/drawing/2014/main" id="{55D7086E-72EA-4FBD-8B82-D3ECF7D51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33" name="Line 70">
                  <a:extLst>
                    <a:ext uri="{FF2B5EF4-FFF2-40B4-BE49-F238E27FC236}">
                      <a16:creationId xmlns:a16="http://schemas.microsoft.com/office/drawing/2014/main" id="{246D59ED-9B4E-4F44-B189-00E3B8D72DC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27" name="Group 226">
                <a:extLst>
                  <a:ext uri="{FF2B5EF4-FFF2-40B4-BE49-F238E27FC236}">
                    <a16:creationId xmlns:a16="http://schemas.microsoft.com/office/drawing/2014/main" id="{B726404C-494E-4C74-9581-BE06BE0D27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28" name="Freeform 68">
                  <a:extLst>
                    <a:ext uri="{FF2B5EF4-FFF2-40B4-BE49-F238E27FC236}">
                      <a16:creationId xmlns:a16="http://schemas.microsoft.com/office/drawing/2014/main" id="{C61F0CD3-7875-46CD-A844-0B022BEF2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2" name="Freeform 69">
                  <a:extLst>
                    <a:ext uri="{FF2B5EF4-FFF2-40B4-BE49-F238E27FC236}">
                      <a16:creationId xmlns:a16="http://schemas.microsoft.com/office/drawing/2014/main" id="{D83F2F78-08A8-49BE-AF85-1C3DD2860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3" name="Line 70">
                  <a:extLst>
                    <a:ext uri="{FF2B5EF4-FFF2-40B4-BE49-F238E27FC236}">
                      <a16:creationId xmlns:a16="http://schemas.microsoft.com/office/drawing/2014/main" id="{93069262-0DE6-4BA7-9773-656AF1E6CFD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265" name="Straight Connector 264">
            <a:extLst>
              <a:ext uri="{FF2B5EF4-FFF2-40B4-BE49-F238E27FC236}">
                <a16:creationId xmlns:a16="http://schemas.microsoft.com/office/drawing/2014/main" id="{22725E2D-27B9-4A2E-B161-230C61B080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14" name="Content Placeholder 2">
            <a:extLst>
              <a:ext uri="{FF2B5EF4-FFF2-40B4-BE49-F238E27FC236}">
                <a16:creationId xmlns:a16="http://schemas.microsoft.com/office/drawing/2014/main" id="{19199097-5D8F-B720-557C-DB1FC752E8B2}"/>
              </a:ext>
            </a:extLst>
          </p:cNvPr>
          <p:cNvSpPr>
            <a:spLocks noGrp="1"/>
          </p:cNvSpPr>
          <p:nvPr>
            <p:ph idx="1"/>
          </p:nvPr>
        </p:nvSpPr>
        <p:spPr>
          <a:xfrm>
            <a:off x="2854315" y="1969098"/>
            <a:ext cx="6817886" cy="4660301"/>
          </a:xfrm>
        </p:spPr>
        <p:txBody>
          <a:bodyPr>
            <a:normAutofit fontScale="70000" lnSpcReduction="20000"/>
          </a:bodyPr>
          <a:lstStyle/>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Psychology is the scientific study of mind and behaviour and was originated from the Greeks 300-400 BC and started from Aristotle with the influence of Plato </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Nature and Nurture has always been a part of cognitive development and has always been argued between psychologists for centuries which is greater either we are born with knowledge or learn through social interaction</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Locke (1948) believed all individual were born with a blank slate</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In the other hand Rosseau (1929) believed children to be born with predictable stages.</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As the years went on psychologists have accepted both nature and nurture have part in cognitive development.</a:t>
            </a:r>
          </a:p>
          <a:p>
            <a:pPr marL="0" indent="0">
              <a:lnSpc>
                <a:spcPct val="140000"/>
              </a:lnSpc>
              <a:buNone/>
            </a:pPr>
            <a:r>
              <a:rPr lang="en-GB" dirty="0">
                <a:solidFill>
                  <a:schemeClr val="tx1">
                    <a:lumMod val="85000"/>
                    <a:lumOff val="15000"/>
                    <a:alpha val="60000"/>
                  </a:schemeClr>
                </a:solidFill>
                <a:latin typeface="Times New Roman" panose="02020603050405020304" pitchFamily="18" charset="0"/>
                <a:cs typeface="Times New Roman" panose="02020603050405020304" pitchFamily="18" charset="0"/>
              </a:rPr>
              <a:t>There are many psychologist such as Jean Piaget (1936), Lev Vygotsky (1962) and Erik Erikson (1964) who had their own theories of how peoples mind and behaviour work and how nature and nurture comes into play with the theories</a:t>
            </a:r>
            <a:r>
              <a:rPr lang="en-GB" sz="1800" dirty="0">
                <a:solidFill>
                  <a:schemeClr val="tx1">
                    <a:lumMod val="85000"/>
                    <a:lumOff val="15000"/>
                    <a:alpha val="60000"/>
                  </a:schemeClr>
                </a:solidFill>
                <a:latin typeface="Times New Roman" panose="02020603050405020304" pitchFamily="18" charset="0"/>
                <a:cs typeface="Times New Roman" panose="02020603050405020304" pitchFamily="18" charset="0"/>
              </a:rPr>
              <a:t>.</a:t>
            </a:r>
          </a:p>
        </p:txBody>
      </p:sp>
      <p:grpSp>
        <p:nvGrpSpPr>
          <p:cNvPr id="267" name="Group 266">
            <a:extLst>
              <a:ext uri="{FF2B5EF4-FFF2-40B4-BE49-F238E27FC236}">
                <a16:creationId xmlns:a16="http://schemas.microsoft.com/office/drawing/2014/main" id="{55C23123-3C5C-4A8B-AD1C-138D7B73D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268" name="Group 267">
              <a:extLst>
                <a:ext uri="{FF2B5EF4-FFF2-40B4-BE49-F238E27FC236}">
                  <a16:creationId xmlns:a16="http://schemas.microsoft.com/office/drawing/2014/main" id="{ADC1AC98-A945-45DC-A533-43311AB5AF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287" name="Freeform 64">
                <a:extLst>
                  <a:ext uri="{FF2B5EF4-FFF2-40B4-BE49-F238E27FC236}">
                    <a16:creationId xmlns:a16="http://schemas.microsoft.com/office/drawing/2014/main" id="{525BFDD7-7DC7-4933-95CA-274FF3A12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81">
                <a:extLst>
                  <a:ext uri="{FF2B5EF4-FFF2-40B4-BE49-F238E27FC236}">
                    <a16:creationId xmlns:a16="http://schemas.microsoft.com/office/drawing/2014/main" id="{56EAE20D-E363-445F-AAA9-8923C7A41D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9" name="Freeform 61">
                <a:extLst>
                  <a:ext uri="{FF2B5EF4-FFF2-40B4-BE49-F238E27FC236}">
                    <a16:creationId xmlns:a16="http://schemas.microsoft.com/office/drawing/2014/main" id="{63DF7269-8701-4F88-89A3-EA45D9DF5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0" name="Freeform 78">
                <a:extLst>
                  <a:ext uri="{FF2B5EF4-FFF2-40B4-BE49-F238E27FC236}">
                    <a16:creationId xmlns:a16="http://schemas.microsoft.com/office/drawing/2014/main" id="{2DDEEFE7-743E-40D3-AB86-C074CADC9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1" name="Freeform 84">
                <a:extLst>
                  <a:ext uri="{FF2B5EF4-FFF2-40B4-BE49-F238E27FC236}">
                    <a16:creationId xmlns:a16="http://schemas.microsoft.com/office/drawing/2014/main" id="{6DC0260D-7AA3-4733-B3CB-6389FCCABD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2" name="Freeform 87">
                <a:extLst>
                  <a:ext uri="{FF2B5EF4-FFF2-40B4-BE49-F238E27FC236}">
                    <a16:creationId xmlns:a16="http://schemas.microsoft.com/office/drawing/2014/main" id="{E9487A85-3305-4BD8-A4FB-7939820DE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3" name="Freeform 60">
                <a:extLst>
                  <a:ext uri="{FF2B5EF4-FFF2-40B4-BE49-F238E27FC236}">
                    <a16:creationId xmlns:a16="http://schemas.microsoft.com/office/drawing/2014/main" id="{9A56408A-8D1F-4308-888A-C10250ED40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4" name="Freeform 59">
                <a:extLst>
                  <a:ext uri="{FF2B5EF4-FFF2-40B4-BE49-F238E27FC236}">
                    <a16:creationId xmlns:a16="http://schemas.microsoft.com/office/drawing/2014/main" id="{B8EA7519-3D12-4CBF-9CF9-2DBF5379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5" name="Freeform 62">
                <a:extLst>
                  <a:ext uri="{FF2B5EF4-FFF2-40B4-BE49-F238E27FC236}">
                    <a16:creationId xmlns:a16="http://schemas.microsoft.com/office/drawing/2014/main" id="{CBCFA958-AB70-45BC-86FB-95916AC8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296" name="Freeform 65">
                <a:extLst>
                  <a:ext uri="{FF2B5EF4-FFF2-40B4-BE49-F238E27FC236}">
                    <a16:creationId xmlns:a16="http://schemas.microsoft.com/office/drawing/2014/main" id="{EC7CC8AD-3574-4368-9084-30AA269FB7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7" name="Freeform 79">
                <a:extLst>
                  <a:ext uri="{FF2B5EF4-FFF2-40B4-BE49-F238E27FC236}">
                    <a16:creationId xmlns:a16="http://schemas.microsoft.com/office/drawing/2014/main" id="{AAF385D0-C8F4-4D2E-A604-55B0C4A37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8" name="Freeform 82">
                <a:extLst>
                  <a:ext uri="{FF2B5EF4-FFF2-40B4-BE49-F238E27FC236}">
                    <a16:creationId xmlns:a16="http://schemas.microsoft.com/office/drawing/2014/main" id="{5807D27C-D4CF-4DD8-95BF-BE0E82099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99" name="Freeform 85">
                <a:extLst>
                  <a:ext uri="{FF2B5EF4-FFF2-40B4-BE49-F238E27FC236}">
                    <a16:creationId xmlns:a16="http://schemas.microsoft.com/office/drawing/2014/main" id="{AF358179-B76F-48FB-9D1E-25F2B422B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00" name="Freeform 88">
                <a:extLst>
                  <a:ext uri="{FF2B5EF4-FFF2-40B4-BE49-F238E27FC236}">
                    <a16:creationId xmlns:a16="http://schemas.microsoft.com/office/drawing/2014/main" id="{4F860F54-6F02-429D-84F9-216C593FDA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301" name="Group 300">
                <a:extLst>
                  <a:ext uri="{FF2B5EF4-FFF2-40B4-BE49-F238E27FC236}">
                    <a16:creationId xmlns:a16="http://schemas.microsoft.com/office/drawing/2014/main" id="{AF2CD1C6-D2DC-4C27-A7A3-0D6ECCB7B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302" name="Line 63">
                  <a:extLst>
                    <a:ext uri="{FF2B5EF4-FFF2-40B4-BE49-F238E27FC236}">
                      <a16:creationId xmlns:a16="http://schemas.microsoft.com/office/drawing/2014/main" id="{17251CE3-FBBE-4B37-B229-DF726C4AE56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3" name="Line 66">
                  <a:extLst>
                    <a:ext uri="{FF2B5EF4-FFF2-40B4-BE49-F238E27FC236}">
                      <a16:creationId xmlns:a16="http://schemas.microsoft.com/office/drawing/2014/main" id="{14522961-6FA8-43A3-894B-20435789E3A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4" name="Line 67">
                  <a:extLst>
                    <a:ext uri="{FF2B5EF4-FFF2-40B4-BE49-F238E27FC236}">
                      <a16:creationId xmlns:a16="http://schemas.microsoft.com/office/drawing/2014/main" id="{54230A9C-2E62-416C-A910-A26CB0BB744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5" name="Line 80">
                  <a:extLst>
                    <a:ext uri="{FF2B5EF4-FFF2-40B4-BE49-F238E27FC236}">
                      <a16:creationId xmlns:a16="http://schemas.microsoft.com/office/drawing/2014/main" id="{EDC7B8CE-339C-4B31-9A1E-1E6F3F20E51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6" name="Line 83">
                  <a:extLst>
                    <a:ext uri="{FF2B5EF4-FFF2-40B4-BE49-F238E27FC236}">
                      <a16:creationId xmlns:a16="http://schemas.microsoft.com/office/drawing/2014/main" id="{D5900B3C-A349-4C11-8871-F0C656F06A2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7" name="Line 86">
                  <a:extLst>
                    <a:ext uri="{FF2B5EF4-FFF2-40B4-BE49-F238E27FC236}">
                      <a16:creationId xmlns:a16="http://schemas.microsoft.com/office/drawing/2014/main" id="{B836DF39-5332-440E-BD43-94EF14B9F7A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 name="Line 89">
                  <a:extLst>
                    <a:ext uri="{FF2B5EF4-FFF2-40B4-BE49-F238E27FC236}">
                      <a16:creationId xmlns:a16="http://schemas.microsoft.com/office/drawing/2014/main" id="{25596AFB-7112-451F-A40E-C4D365BC05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69" name="Group 268">
              <a:extLst>
                <a:ext uri="{FF2B5EF4-FFF2-40B4-BE49-F238E27FC236}">
                  <a16:creationId xmlns:a16="http://schemas.microsoft.com/office/drawing/2014/main" id="{467B87DF-BE21-4275-A328-36294B5E87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79" name="Group 278">
                <a:extLst>
                  <a:ext uri="{FF2B5EF4-FFF2-40B4-BE49-F238E27FC236}">
                    <a16:creationId xmlns:a16="http://schemas.microsoft.com/office/drawing/2014/main" id="{5DF7768E-3A7E-48EA-AE6B-544137E017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83" name="Straight Connector 282">
                  <a:extLst>
                    <a:ext uri="{FF2B5EF4-FFF2-40B4-BE49-F238E27FC236}">
                      <a16:creationId xmlns:a16="http://schemas.microsoft.com/office/drawing/2014/main" id="{0C7E39C2-9BBA-4C6E-B352-FADF72FF84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55FF2688-1869-4A97-A594-AD2F8C720A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5" name="Rectangle 30">
                  <a:extLst>
                    <a:ext uri="{FF2B5EF4-FFF2-40B4-BE49-F238E27FC236}">
                      <a16:creationId xmlns:a16="http://schemas.microsoft.com/office/drawing/2014/main" id="{035F350E-CDEC-47D7-B1F6-BB33F7263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 name="Rectangle 30">
                  <a:extLst>
                    <a:ext uri="{FF2B5EF4-FFF2-40B4-BE49-F238E27FC236}">
                      <a16:creationId xmlns:a16="http://schemas.microsoft.com/office/drawing/2014/main" id="{32757671-5219-4448-9D74-96978B78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0" name="Group 279">
                <a:extLst>
                  <a:ext uri="{FF2B5EF4-FFF2-40B4-BE49-F238E27FC236}">
                    <a16:creationId xmlns:a16="http://schemas.microsoft.com/office/drawing/2014/main" id="{A62FFE05-1BB5-478B-ACB7-0201D6E0B86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81" name="Freeform: Shape 280">
                  <a:extLst>
                    <a:ext uri="{FF2B5EF4-FFF2-40B4-BE49-F238E27FC236}">
                      <a16:creationId xmlns:a16="http://schemas.microsoft.com/office/drawing/2014/main" id="{08CF1D90-5BE7-4777-9D00-4B898D6A5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82" name="Freeform: Shape 281">
                  <a:extLst>
                    <a:ext uri="{FF2B5EF4-FFF2-40B4-BE49-F238E27FC236}">
                      <a16:creationId xmlns:a16="http://schemas.microsoft.com/office/drawing/2014/main" id="{D066325E-CB67-49CD-9A41-2CFD6BCC9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270" name="Group 269">
              <a:extLst>
                <a:ext uri="{FF2B5EF4-FFF2-40B4-BE49-F238E27FC236}">
                  <a16:creationId xmlns:a16="http://schemas.microsoft.com/office/drawing/2014/main" id="{7405EB12-3265-4FD8-AE15-B453CFF0849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271" name="Group 270">
                <a:extLst>
                  <a:ext uri="{FF2B5EF4-FFF2-40B4-BE49-F238E27FC236}">
                    <a16:creationId xmlns:a16="http://schemas.microsoft.com/office/drawing/2014/main" id="{BCD1DA60-1F78-4286-AD75-48457E4E42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276" name="Freeform 68">
                  <a:extLst>
                    <a:ext uri="{FF2B5EF4-FFF2-40B4-BE49-F238E27FC236}">
                      <a16:creationId xmlns:a16="http://schemas.microsoft.com/office/drawing/2014/main" id="{F2434CC9-D9BE-4CC5-A618-AC659C5CBD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69">
                  <a:extLst>
                    <a:ext uri="{FF2B5EF4-FFF2-40B4-BE49-F238E27FC236}">
                      <a16:creationId xmlns:a16="http://schemas.microsoft.com/office/drawing/2014/main" id="{B9A88CD6-DA9C-42B2-A37B-5A0E1BED7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8" name="Line 70">
                  <a:extLst>
                    <a:ext uri="{FF2B5EF4-FFF2-40B4-BE49-F238E27FC236}">
                      <a16:creationId xmlns:a16="http://schemas.microsoft.com/office/drawing/2014/main" id="{4A018333-A419-44AE-9CF5-57D5319073C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72" name="Group 271">
                <a:extLst>
                  <a:ext uri="{FF2B5EF4-FFF2-40B4-BE49-F238E27FC236}">
                    <a16:creationId xmlns:a16="http://schemas.microsoft.com/office/drawing/2014/main" id="{4C9BB730-80E2-4F3A-882B-7ED9186ABD9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273" name="Freeform 68">
                  <a:extLst>
                    <a:ext uri="{FF2B5EF4-FFF2-40B4-BE49-F238E27FC236}">
                      <a16:creationId xmlns:a16="http://schemas.microsoft.com/office/drawing/2014/main" id="{D48E4E69-835A-40C7-A548-8947A81DC1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4" name="Freeform 69">
                  <a:extLst>
                    <a:ext uri="{FF2B5EF4-FFF2-40B4-BE49-F238E27FC236}">
                      <a16:creationId xmlns:a16="http://schemas.microsoft.com/office/drawing/2014/main" id="{E4F80DAC-11B8-4A6F-9CAA-8C62C6A2E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5" name="Line 70">
                  <a:extLst>
                    <a:ext uri="{FF2B5EF4-FFF2-40B4-BE49-F238E27FC236}">
                      <a16:creationId xmlns:a16="http://schemas.microsoft.com/office/drawing/2014/main" id="{FF491AF2-6D67-4650-B34C-5BB5F112840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2119525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CE79E-99EA-B18B-D006-CC0CAD907771}"/>
              </a:ext>
            </a:extLst>
          </p:cNvPr>
          <p:cNvSpPr>
            <a:spLocks noGrp="1"/>
          </p:cNvSpPr>
          <p:nvPr>
            <p:ph type="title"/>
          </p:nvPr>
        </p:nvSpPr>
        <p:spPr>
          <a:xfrm>
            <a:off x="990000" y="395288"/>
            <a:ext cx="4078800" cy="1597753"/>
          </a:xfrm>
        </p:spPr>
        <p:txBody>
          <a:bodyPr vert="horz" wrap="square" lIns="91440" tIns="45720" rIns="91440" bIns="45720" rtlCol="0" anchor="b" anchorCtr="0">
            <a:normAutofit/>
          </a:bodyPr>
          <a:lstStyle/>
          <a:p>
            <a:pPr algn="ctr"/>
            <a:r>
              <a:rPr lang="en-US" kern="1200" cap="none" spc="0" baseline="0" dirty="0">
                <a:solidFill>
                  <a:schemeClr val="tx1"/>
                </a:solidFill>
                <a:latin typeface="Times New Roman" panose="02020603050405020304" pitchFamily="18" charset="0"/>
                <a:cs typeface="Times New Roman" panose="02020603050405020304" pitchFamily="18" charset="0"/>
              </a:rPr>
              <a:t>Erik Erikson </a:t>
            </a:r>
            <a:r>
              <a:rPr lang="en-US" kern="1200" cap="none" spc="0" baseline="0" dirty="0" err="1">
                <a:solidFill>
                  <a:schemeClr val="tx1"/>
                </a:solidFill>
                <a:latin typeface="Times New Roman" panose="02020603050405020304" pitchFamily="18" charset="0"/>
                <a:cs typeface="Times New Roman" panose="02020603050405020304" pitchFamily="18" charset="0"/>
              </a:rPr>
              <a:t>Pyscho</a:t>
            </a:r>
            <a:r>
              <a:rPr lang="en-US" kern="1200" cap="none" spc="0" baseline="0" dirty="0">
                <a:solidFill>
                  <a:schemeClr val="tx1"/>
                </a:solidFill>
                <a:latin typeface="Times New Roman" panose="02020603050405020304" pitchFamily="18" charset="0"/>
                <a:cs typeface="Times New Roman" panose="02020603050405020304" pitchFamily="18" charset="0"/>
              </a:rPr>
              <a:t>-social development</a:t>
            </a:r>
          </a:p>
        </p:txBody>
      </p:sp>
      <p:sp>
        <p:nvSpPr>
          <p:cNvPr id="3" name="Content Placeholder 2">
            <a:extLst>
              <a:ext uri="{FF2B5EF4-FFF2-40B4-BE49-F238E27FC236}">
                <a16:creationId xmlns:a16="http://schemas.microsoft.com/office/drawing/2014/main" id="{D029ED86-31C3-C373-6AC7-4B68ED42580C}"/>
              </a:ext>
            </a:extLst>
          </p:cNvPr>
          <p:cNvSpPr>
            <a:spLocks noGrp="1"/>
          </p:cNvSpPr>
          <p:nvPr>
            <p:ph sz="half" idx="1"/>
          </p:nvPr>
        </p:nvSpPr>
        <p:spPr>
          <a:xfrm>
            <a:off x="989999" y="2055223"/>
            <a:ext cx="4792489" cy="4262810"/>
          </a:xfrm>
        </p:spPr>
        <p:txBody>
          <a:bodyPr vert="horz" lIns="91440" tIns="45720" rIns="91440" bIns="45720" rtlCol="0">
            <a:normAutofit fontScale="62500" lnSpcReduction="20000"/>
          </a:bodyPr>
          <a:lstStyle/>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Erik Erikson’s theory had 8 stages and believed personality and cognitive development has developed through socialism in these stages across the lifespan </a:t>
            </a:r>
          </a:p>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Erikson (1964) believed at every stage of life an individual passed or failed</a:t>
            </a:r>
          </a:p>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Stages 1- 4 is determined by parents and caregivers</a:t>
            </a:r>
          </a:p>
          <a:p>
            <a:pPr>
              <a:lnSpc>
                <a:spcPct val="140000"/>
              </a:lnSpc>
            </a:pPr>
            <a:r>
              <a:rPr lang="en-US" sz="2200" dirty="0">
                <a:solidFill>
                  <a:schemeClr val="tx1">
                    <a:lumMod val="85000"/>
                    <a:lumOff val="15000"/>
                  </a:schemeClr>
                </a:solidFill>
                <a:latin typeface="Times New Roman" panose="02020603050405020304" pitchFamily="18" charset="0"/>
                <a:cs typeface="Times New Roman" panose="02020603050405020304" pitchFamily="18" charset="0"/>
              </a:rPr>
              <a:t>Stages 5-8 is when individuals have the most control over situations and problems</a:t>
            </a:r>
          </a:p>
          <a:p>
            <a:pPr>
              <a:lnSpc>
                <a:spcPct val="140000"/>
              </a:lnSpc>
            </a:pPr>
            <a:r>
              <a:rPr lang="en-GB" sz="2200" b="0" i="0" dirty="0">
                <a:solidFill>
                  <a:schemeClr val="tx1">
                    <a:lumMod val="85000"/>
                    <a:lumOff val="15000"/>
                  </a:schemeClr>
                </a:solidFill>
                <a:effectLst/>
                <a:latin typeface="Times New Roman" panose="02020603050405020304" pitchFamily="18" charset="0"/>
                <a:cs typeface="Times New Roman" panose="02020603050405020304" pitchFamily="18" charset="0"/>
              </a:rPr>
              <a:t>‘Erikson thought development resulted from the interaction between internal drives and cultural demands; thus, his theory refers to psychosocial stages rather than to psychosexual ones.’ Boyd (2019)</a:t>
            </a:r>
            <a:endParaRPr lang="en-US" sz="2200" dirty="0">
              <a:solidFill>
                <a:schemeClr val="tx1">
                  <a:lumMod val="85000"/>
                  <a:lumOff val="15000"/>
                </a:schemeClr>
              </a:solidFill>
              <a:latin typeface="Times New Roman" panose="02020603050405020304" pitchFamily="18" charset="0"/>
              <a:cs typeface="Times New Roman" panose="02020603050405020304" pitchFamily="18" charset="0"/>
            </a:endParaRPr>
          </a:p>
          <a:p>
            <a:pPr>
              <a:lnSpc>
                <a:spcPct val="140000"/>
              </a:lnSpc>
            </a:pPr>
            <a:endParaRPr lang="en-US" dirty="0">
              <a:solidFill>
                <a:schemeClr val="tx1">
                  <a:lumMod val="85000"/>
                  <a:lumOff val="15000"/>
                </a:schemeClr>
              </a:solidFill>
              <a:latin typeface="Times New Roman" panose="02020603050405020304" pitchFamily="18" charset="0"/>
              <a:cs typeface="Times New Roman" panose="02020603050405020304" pitchFamily="18" charset="0"/>
            </a:endParaRPr>
          </a:p>
          <a:p>
            <a:pPr>
              <a:lnSpc>
                <a:spcPct val="140000"/>
              </a:lnSpc>
            </a:pPr>
            <a:endParaRPr lang="en-US" dirty="0">
              <a:solidFill>
                <a:schemeClr val="tx1">
                  <a:lumMod val="85000"/>
                  <a:lumOff val="15000"/>
                  <a:alpha val="60000"/>
                </a:schemeClr>
              </a:solidFill>
              <a:latin typeface="Times New Roman" panose="02020603050405020304" pitchFamily="18" charset="0"/>
              <a:cs typeface="Times New Roman" panose="02020603050405020304" pitchFamily="18" charset="0"/>
            </a:endParaRPr>
          </a:p>
          <a:p>
            <a:pPr>
              <a:lnSpc>
                <a:spcPct val="140000"/>
              </a:lnSpc>
            </a:pPr>
            <a:endParaRPr lang="en-US" sz="1700" dirty="0"/>
          </a:p>
        </p:txBody>
      </p:sp>
      <p:cxnSp>
        <p:nvCxnSpPr>
          <p:cNvPr id="12" name="Straight Connector 1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Content Placeholder 4" descr="Image result for psychosexual theory">
            <a:extLst>
              <a:ext uri="{FF2B5EF4-FFF2-40B4-BE49-F238E27FC236}">
                <a16:creationId xmlns:a16="http://schemas.microsoft.com/office/drawing/2014/main" id="{C2203DA1-5ACA-47A1-95AE-308ED071E3F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a:xfrm>
            <a:off x="6651128" y="1865208"/>
            <a:ext cx="4948690" cy="3092931"/>
          </a:xfrm>
          <a:prstGeom prst="rect">
            <a:avLst/>
          </a:prstGeom>
          <a:noFill/>
        </p:spPr>
      </p:pic>
      <p:sp>
        <p:nvSpPr>
          <p:cNvPr id="9" name="TextBox 8">
            <a:extLst>
              <a:ext uri="{FF2B5EF4-FFF2-40B4-BE49-F238E27FC236}">
                <a16:creationId xmlns:a16="http://schemas.microsoft.com/office/drawing/2014/main" id="{A5920CCD-DE9C-9587-9CC1-0CC31B43C064}"/>
              </a:ext>
            </a:extLst>
          </p:cNvPr>
          <p:cNvSpPr txBox="1"/>
          <p:nvPr/>
        </p:nvSpPr>
        <p:spPr>
          <a:xfrm>
            <a:off x="10398034" y="4958139"/>
            <a:ext cx="1088571" cy="430887"/>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Very well (2022)</a:t>
            </a:r>
          </a:p>
        </p:txBody>
      </p:sp>
    </p:spTree>
    <p:extLst>
      <p:ext uri="{BB962C8B-B14F-4D97-AF65-F5344CB8AC3E}">
        <p14:creationId xmlns:p14="http://schemas.microsoft.com/office/powerpoint/2010/main" val="457458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8" name="Rectangle 78">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4D3E1-9E25-DF25-E26F-9E61628FC168}"/>
              </a:ext>
            </a:extLst>
          </p:cNvPr>
          <p:cNvSpPr>
            <a:spLocks noGrp="1"/>
          </p:cNvSpPr>
          <p:nvPr>
            <p:ph type="title"/>
          </p:nvPr>
        </p:nvSpPr>
        <p:spPr>
          <a:xfrm>
            <a:off x="990000" y="945926"/>
            <a:ext cx="3531600" cy="2483074"/>
          </a:xfrm>
        </p:spPr>
        <p:txBody>
          <a:bodyPr anchor="t">
            <a:normAutofit/>
          </a:bodyPr>
          <a:lstStyle/>
          <a:p>
            <a:pPr>
              <a:lnSpc>
                <a:spcPct val="90000"/>
              </a:lnSpc>
            </a:pPr>
            <a:r>
              <a:rPr lang="en-GB" sz="2700">
                <a:latin typeface="Times New Roman" panose="02020603050405020304" pitchFamily="18" charset="0"/>
                <a:cs typeface="Times New Roman" panose="02020603050405020304" pitchFamily="18" charset="0"/>
              </a:rPr>
              <a:t>How Erik Erikson’s theory can be used to understand a service user working as a Domicillary Care Worker</a:t>
            </a:r>
            <a:endParaRPr lang="en-GB" sz="2700" dirty="0">
              <a:latin typeface="Times New Roman" panose="02020603050405020304" pitchFamily="18" charset="0"/>
              <a:cs typeface="Times New Roman" panose="02020603050405020304" pitchFamily="18" charset="0"/>
            </a:endParaRPr>
          </a:p>
        </p:txBody>
      </p:sp>
      <p:sp>
        <p:nvSpPr>
          <p:cNvPr id="109" name="Content Placeholder 2">
            <a:extLst>
              <a:ext uri="{FF2B5EF4-FFF2-40B4-BE49-F238E27FC236}">
                <a16:creationId xmlns:a16="http://schemas.microsoft.com/office/drawing/2014/main" id="{D5724C96-C3AC-BD12-EB42-7DC477395FD5}"/>
              </a:ext>
            </a:extLst>
          </p:cNvPr>
          <p:cNvSpPr>
            <a:spLocks noGrp="1"/>
          </p:cNvSpPr>
          <p:nvPr>
            <p:ph idx="1"/>
          </p:nvPr>
        </p:nvSpPr>
        <p:spPr>
          <a:xfrm>
            <a:off x="4997457" y="935999"/>
            <a:ext cx="6114543" cy="4832975"/>
          </a:xfrm>
        </p:spPr>
        <p:txBody>
          <a:bodyPr>
            <a:normAutofit/>
          </a:bodyPr>
          <a:lstStyle/>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As a Care worker for adults, Erikson’s theory can be applied to understand a service users mental health. Stage 8 is specifically significant to older adults which is ego integrity vs despair.</a:t>
            </a:r>
          </a:p>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In an article Cherry (2022) has a closer look at Stage 8 of Erikson's theory and how it relates to older age adults. The article suggests adult look back in life both positively and negatively.</a:t>
            </a:r>
          </a:p>
          <a:p>
            <a:pPr marL="0" indent="0">
              <a:lnSpc>
                <a:spcPct val="140000"/>
              </a:lnSpc>
              <a:buNone/>
            </a:pP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“Those who look back on a life they feel was well-lived will feel satisfied and ready to face the end of their lives with a sense of peace.”</a:t>
            </a:r>
          </a:p>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This theory can be used to help a service user who is in a bad mental state to be able to talk about the positives that occurred throughout their lives.</a:t>
            </a:r>
          </a:p>
          <a:p>
            <a:pPr marL="0" indent="0">
              <a:lnSpc>
                <a:spcPct val="140000"/>
              </a:lnSpc>
              <a:buNone/>
            </a:pP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Erikson’s theory has more research on older adults and can put into work as a carer. In 1982 Erikson mentioned </a:t>
            </a: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‘the role of old age needs to be reobserved, rethought’ which had Erikson’s wife </a:t>
            </a:r>
            <a:r>
              <a:rPr lang="en-GB" sz="1400" dirty="0">
                <a:solidFill>
                  <a:schemeClr val="tx1">
                    <a:lumMod val="85000"/>
                    <a:lumOff val="15000"/>
                    <a:alpha val="60000"/>
                  </a:schemeClr>
                </a:solidFill>
                <a:latin typeface="Times New Roman" panose="02020603050405020304" pitchFamily="18" charset="0"/>
                <a:cs typeface="Times New Roman" panose="02020603050405020304" pitchFamily="18" charset="0"/>
              </a:rPr>
              <a:t>Joan M Erikson </a:t>
            </a: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consider a 9</a:t>
            </a:r>
            <a:r>
              <a:rPr lang="en-GB" sz="1400" b="0" i="0" baseline="3000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th</a:t>
            </a:r>
            <a:r>
              <a:rPr lang="en-GB" sz="1400" b="0" i="0" dirty="0">
                <a:solidFill>
                  <a:schemeClr val="tx1">
                    <a:lumMod val="85000"/>
                    <a:lumOff val="15000"/>
                    <a:alpha val="60000"/>
                  </a:schemeClr>
                </a:solidFill>
                <a:effectLst/>
                <a:latin typeface="Times New Roman" panose="02020603050405020304" pitchFamily="18" charset="0"/>
                <a:cs typeface="Times New Roman" panose="02020603050405020304" pitchFamily="18" charset="0"/>
              </a:rPr>
              <a:t> stage.</a:t>
            </a:r>
            <a:endParaRPr lang="en-US" sz="1400" dirty="0">
              <a:solidFill>
                <a:schemeClr val="tx1">
                  <a:lumMod val="85000"/>
                  <a:lumOff val="15000"/>
                  <a:alpha val="60000"/>
                </a:schemeClr>
              </a:solidFill>
              <a:latin typeface="Times New Roman" panose="02020603050405020304" pitchFamily="18" charset="0"/>
              <a:cs typeface="Times New Roman" panose="02020603050405020304" pitchFamily="18" charset="0"/>
            </a:endParaRPr>
          </a:p>
          <a:p>
            <a:pPr marL="0" indent="0">
              <a:lnSpc>
                <a:spcPct val="140000"/>
              </a:lnSpc>
              <a:buNone/>
            </a:pPr>
            <a:endParaRPr lang="en-GB" sz="1400" dirty="0">
              <a:latin typeface="Times New Roman" panose="02020603050405020304" pitchFamily="18" charset="0"/>
              <a:cs typeface="Times New Roman" panose="02020603050405020304" pitchFamily="18" charset="0"/>
            </a:endParaRPr>
          </a:p>
          <a:p>
            <a:pPr marL="0" indent="0">
              <a:lnSpc>
                <a:spcPct val="140000"/>
              </a:lnSpc>
              <a:buNone/>
            </a:pPr>
            <a:endParaRPr lang="en-GB" sz="1400" dirty="0"/>
          </a:p>
          <a:p>
            <a:pPr>
              <a:lnSpc>
                <a:spcPct val="140000"/>
              </a:lnSpc>
            </a:pPr>
            <a:endParaRPr lang="en-GB" sz="1400" dirty="0"/>
          </a:p>
        </p:txBody>
      </p:sp>
      <p:grpSp>
        <p:nvGrpSpPr>
          <p:cNvPr id="110" name="Group 80">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11" name="Group 81">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12" name="Straight Connector 85">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13" name="Straight Connector 86">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14"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3" name="Group 82">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15" name="Freeform: Shape 83">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5" name="Freeform: Shape 84">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31441391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B6C10-7243-01D1-55CF-8BF60A1E19C0}"/>
              </a:ext>
            </a:extLst>
          </p:cNvPr>
          <p:cNvSpPr>
            <a:spLocks noGrp="1"/>
          </p:cNvSpPr>
          <p:nvPr>
            <p:ph type="title"/>
          </p:nvPr>
        </p:nvSpPr>
        <p:spPr>
          <a:xfrm>
            <a:off x="990000" y="945926"/>
            <a:ext cx="3531600" cy="4832574"/>
          </a:xfrm>
        </p:spPr>
        <p:txBody>
          <a:bodyPr anchor="t">
            <a:normAutofit/>
          </a:bodyPr>
          <a:lstStyle/>
          <a:p>
            <a:r>
              <a:rPr lang="en-GB" dirty="0">
                <a:latin typeface="Times New Roman" panose="02020603050405020304" pitchFamily="18" charset="0"/>
                <a:cs typeface="Times New Roman" panose="02020603050405020304" pitchFamily="18" charset="0"/>
              </a:rPr>
              <a:t>Summary  </a:t>
            </a:r>
          </a:p>
        </p:txBody>
      </p:sp>
      <p:sp>
        <p:nvSpPr>
          <p:cNvPr id="3" name="Content Placeholder 2">
            <a:extLst>
              <a:ext uri="{FF2B5EF4-FFF2-40B4-BE49-F238E27FC236}">
                <a16:creationId xmlns:a16="http://schemas.microsoft.com/office/drawing/2014/main" id="{B8ECF37D-2181-2915-31ED-9F85F5D86527}"/>
              </a:ext>
            </a:extLst>
          </p:cNvPr>
          <p:cNvSpPr>
            <a:spLocks noGrp="1"/>
          </p:cNvSpPr>
          <p:nvPr>
            <p:ph idx="1"/>
          </p:nvPr>
        </p:nvSpPr>
        <p:spPr>
          <a:xfrm>
            <a:off x="4997457" y="935999"/>
            <a:ext cx="6114543" cy="4832975"/>
          </a:xfrm>
        </p:spPr>
        <p:txBody>
          <a:bodyPr>
            <a:normAutofit/>
          </a:bodyPr>
          <a:lstStyle/>
          <a:p>
            <a:pPr marL="0" indent="0">
              <a:buNone/>
            </a:pPr>
            <a:r>
              <a:rPr lang="en-GB" sz="1900" dirty="0">
                <a:solidFill>
                  <a:schemeClr val="tx1">
                    <a:lumMod val="85000"/>
                    <a:lumOff val="15000"/>
                    <a:alpha val="60000"/>
                  </a:schemeClr>
                </a:solidFill>
                <a:latin typeface="Times New Roman" panose="02020603050405020304" pitchFamily="18" charset="0"/>
                <a:cs typeface="Times New Roman" panose="02020603050405020304" pitchFamily="18" charset="0"/>
              </a:rPr>
              <a:t>To summarise psychology is important for job roles that involve working with individual all ages and groups in the health and social sector. Using the theories of psychologists helps identify and understand service users mental state. Understanding an individuals personality leads back to the past. To recognise the positives and negatives a caregiver can show compassion and support.</a:t>
            </a:r>
          </a:p>
          <a:p>
            <a:pPr marL="0" indent="0">
              <a:buNone/>
            </a:pPr>
            <a:r>
              <a:rPr lang="en-GB" sz="1900" dirty="0">
                <a:solidFill>
                  <a:schemeClr val="tx1">
                    <a:lumMod val="85000"/>
                    <a:lumOff val="15000"/>
                    <a:alpha val="60000"/>
                  </a:schemeClr>
                </a:solidFill>
                <a:latin typeface="Times New Roman" panose="02020603050405020304" pitchFamily="18" charset="0"/>
                <a:cs typeface="Times New Roman" panose="02020603050405020304" pitchFamily="18" charset="0"/>
              </a:rPr>
              <a:t>‘Psychologists seek not only to predict behaviour but also to change behaviours to enhance wellbeing and quality of life.’ Barker (2007)</a:t>
            </a:r>
          </a:p>
        </p:txBody>
      </p:sp>
    </p:spTree>
    <p:extLst>
      <p:ext uri="{BB962C8B-B14F-4D97-AF65-F5344CB8AC3E}">
        <p14:creationId xmlns:p14="http://schemas.microsoft.com/office/powerpoint/2010/main" val="1678753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4721E-7E9D-8635-2EF6-05F41321C347}"/>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05AFF28E-6BEC-EE28-279F-D13913C2C536}"/>
              </a:ext>
            </a:extLst>
          </p:cNvPr>
          <p:cNvSpPr>
            <a:spLocks noGrp="1"/>
          </p:cNvSpPr>
          <p:nvPr>
            <p:ph idx="1"/>
          </p:nvPr>
        </p:nvSpPr>
        <p:spPr/>
        <p:txBody>
          <a:bodyPr>
            <a:normAutofit fontScale="47500" lnSpcReduction="20000"/>
          </a:bodyPr>
          <a:lstStyle/>
          <a:p>
            <a:endParaRPr lang="en-GB" sz="2000" b="0" i="0" u="none" strike="noStrike" baseline="0" dirty="0">
              <a:latin typeface="Arial" panose="020B0604020202020204" pitchFamily="34" charset="0"/>
              <a:cs typeface="Arial" panose="020B0604020202020204" pitchFamily="34" charset="0"/>
            </a:endParaRPr>
          </a:p>
          <a:p>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Barker, S. (2016) Psychology for nursing and healthcare professionals : developing compassionate care. Edited by S. Barker. London: SAGE Publications Ltd.</a:t>
            </a:r>
          </a:p>
          <a:p>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Boyd, Denise, et al. </a:t>
            </a:r>
            <a:r>
              <a:rPr lang="en-GB" sz="2500" b="0" i="1" dirty="0">
                <a:solidFill>
                  <a:schemeClr val="tx1">
                    <a:lumMod val="85000"/>
                    <a:lumOff val="15000"/>
                  </a:schemeClr>
                </a:solidFill>
                <a:effectLst/>
                <a:latin typeface="Times New Roman" panose="02020603050405020304" pitchFamily="18" charset="0"/>
                <a:cs typeface="Times New Roman" panose="02020603050405020304" pitchFamily="18" charset="0"/>
              </a:rPr>
              <a:t>Lifespan Development, Global Edition</a:t>
            </a:r>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 Pearson Education, Limited, 2019.</a:t>
            </a:r>
            <a:r>
              <a:rPr lang="en-GB" sz="2500" b="0" i="1" dirty="0">
                <a:solidFill>
                  <a:schemeClr val="tx1">
                    <a:lumMod val="85000"/>
                    <a:lumOff val="15000"/>
                  </a:schemeClr>
                </a:solidFill>
                <a:effectLst/>
                <a:latin typeface="Times New Roman" panose="02020603050405020304" pitchFamily="18" charset="0"/>
                <a:cs typeface="Times New Roman" panose="02020603050405020304" pitchFamily="18" charset="0"/>
              </a:rPr>
              <a:t> ProQuest </a:t>
            </a:r>
            <a:r>
              <a:rPr lang="en-GB" sz="2500" b="0" i="1" dirty="0" err="1">
                <a:solidFill>
                  <a:schemeClr val="tx1">
                    <a:lumMod val="85000"/>
                    <a:lumOff val="15000"/>
                  </a:schemeClr>
                </a:solidFill>
                <a:effectLst/>
                <a:latin typeface="Times New Roman" panose="02020603050405020304" pitchFamily="18" charset="0"/>
                <a:cs typeface="Times New Roman" panose="02020603050405020304" pitchFamily="18" charset="0"/>
              </a:rPr>
              <a:t>Ebook</a:t>
            </a:r>
            <a:r>
              <a:rPr lang="en-GB" sz="2500" b="0" i="1" dirty="0">
                <a:solidFill>
                  <a:schemeClr val="tx1">
                    <a:lumMod val="85000"/>
                    <a:lumOff val="15000"/>
                  </a:schemeClr>
                </a:solidFill>
                <a:effectLst/>
                <a:latin typeface="Times New Roman" panose="02020603050405020304" pitchFamily="18" charset="0"/>
                <a:cs typeface="Times New Roman" panose="02020603050405020304" pitchFamily="18" charset="0"/>
              </a:rPr>
              <a:t> Central</a:t>
            </a:r>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 http://ebookcentral.proquest.com/lib/trinity/detail.action?docID=5843856.</a:t>
            </a:r>
            <a:br>
              <a:rPr lang="en-GB" sz="2500" dirty="0">
                <a:solidFill>
                  <a:schemeClr val="tx1">
                    <a:lumMod val="85000"/>
                    <a:lumOff val="15000"/>
                  </a:schemeClr>
                </a:solidFill>
                <a:latin typeface="Times New Roman" panose="02020603050405020304" pitchFamily="18" charset="0"/>
                <a:cs typeface="Times New Roman" panose="02020603050405020304" pitchFamily="18" charset="0"/>
              </a:rPr>
            </a:br>
            <a:r>
              <a:rPr lang="en-GB" sz="2500" b="0" i="0" dirty="0">
                <a:solidFill>
                  <a:schemeClr val="tx1">
                    <a:lumMod val="85000"/>
                    <a:lumOff val="15000"/>
                  </a:schemeClr>
                </a:solidFill>
                <a:effectLst/>
                <a:latin typeface="Times New Roman" panose="02020603050405020304" pitchFamily="18" charset="0"/>
                <a:cs typeface="Times New Roman" panose="02020603050405020304" pitchFamily="18" charset="0"/>
              </a:rPr>
              <a:t>Created from trinity on 2022-10-07 17:26:17.</a:t>
            </a:r>
            <a:endPar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endParaRPr>
          </a:p>
          <a:p>
            <a:pPr>
              <a:lnSpc>
                <a:spcPct val="170000"/>
              </a:lnSpc>
            </a:pPr>
            <a:r>
              <a:rPr lang="en-GB" sz="2500" b="0" i="0" u="none" strike="noStrike" baseline="0" dirty="0" err="1">
                <a:solidFill>
                  <a:schemeClr val="tx1">
                    <a:lumMod val="85000"/>
                    <a:lumOff val="15000"/>
                  </a:schemeClr>
                </a:solidFill>
                <a:latin typeface="Times New Roman" panose="02020603050405020304" pitchFamily="18" charset="0"/>
                <a:cs typeface="Times New Roman" panose="02020603050405020304" pitchFamily="18" charset="0"/>
              </a:rPr>
              <a:t>Bugajska</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 B.E. (2017) ‘The ninth stage in the cycle of life--reflections on E.H. Erikson’s theory’, Ageing and society, 37(6), p. 1095–. Available at: https://doi.org/10.1017/S0144686X16000301.</a:t>
            </a:r>
          </a:p>
          <a:p>
            <a:pPr>
              <a:lnSpc>
                <a:spcPct val="170000"/>
              </a:lnSpc>
            </a:pP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Cherry, K (2022) </a:t>
            </a:r>
            <a:r>
              <a:rPr lang="en-GB" sz="2500" b="0" i="1"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Erikson’s stages of development https://www.verywellmind.com/erik-eriksons-stages-of-psychosocial-development-2795740</a:t>
            </a:r>
          </a:p>
          <a:p>
            <a:pPr>
              <a:lnSpc>
                <a:spcPct val="170000"/>
              </a:lnSpc>
            </a:pP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Locke, J. (1948). An essay concerning human understanding, 1690. Available at: </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http://pinkmonkey.com/dl/library1/book1284.pdf</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 (Accessed: 10 September 2022).</a:t>
            </a:r>
          </a:p>
          <a:p>
            <a:pPr>
              <a:lnSpc>
                <a:spcPct val="170000"/>
              </a:lnSpc>
            </a:pP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Rousseau, J. J. (1979). </a:t>
            </a:r>
            <a:r>
              <a:rPr lang="en-GB" sz="2500" b="0" i="1"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Emile, or on education </a:t>
            </a:r>
            <a:r>
              <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rPr>
              <a:t>(Allan Bloom, Trans.). New York, NY: Basic Books.</a:t>
            </a:r>
            <a:endParaRPr lang="en-GB" sz="2500" dirty="0">
              <a:solidFill>
                <a:schemeClr val="tx1">
                  <a:lumMod val="85000"/>
                  <a:lumOff val="15000"/>
                </a:schemeClr>
              </a:solidFill>
              <a:latin typeface="Times New Roman" panose="02020603050405020304" pitchFamily="18" charset="0"/>
              <a:cs typeface="Times New Roman" panose="02020603050405020304" pitchFamily="18" charset="0"/>
            </a:endParaRPr>
          </a:p>
          <a:p>
            <a:pPr marL="0" indent="0">
              <a:buNone/>
            </a:pPr>
            <a:endParaRPr lang="en-GB" sz="2500" b="0" i="0" u="none" strike="noStrike" baseline="0" dirty="0">
              <a:solidFill>
                <a:schemeClr val="tx1">
                  <a:lumMod val="85000"/>
                  <a:lumOff val="15000"/>
                </a:schemeClr>
              </a:solidFill>
              <a:latin typeface="Times New Roman" panose="02020603050405020304" pitchFamily="18" charset="0"/>
              <a:cs typeface="Times New Roman" panose="02020603050405020304" pitchFamily="18" charset="0"/>
            </a:endParaRPr>
          </a:p>
          <a:p>
            <a:endParaRPr lang="en-GB" sz="2000" b="0" i="0" u="none" strike="noStrike" baseline="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8791231"/>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Facet</Template>
  <TotalTime>6015</TotalTime>
  <Words>815</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Avenir Next LT Pro</vt:lpstr>
      <vt:lpstr>Goudy Old Style</vt:lpstr>
      <vt:lpstr>Times New Roman</vt:lpstr>
      <vt:lpstr>Wingdings</vt:lpstr>
      <vt:lpstr>FrostyVTI</vt:lpstr>
      <vt:lpstr>Why is psychology important when working as a Domillicary Care Worker?</vt:lpstr>
      <vt:lpstr>Contents </vt:lpstr>
      <vt:lpstr>INTRODUCTION</vt:lpstr>
      <vt:lpstr>Erik Erikson Pyscho-social development</vt:lpstr>
      <vt:lpstr>How Erik Erikson’s theory can be used to understand a service user working as a Domicillary Care Worker</vt:lpstr>
      <vt:lpstr>Summary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Halema Khanom (2117251)</cp:lastModifiedBy>
  <cp:revision>23</cp:revision>
  <dcterms:created xsi:type="dcterms:W3CDTF">2022-10-03T13:35:05Z</dcterms:created>
  <dcterms:modified xsi:type="dcterms:W3CDTF">2022-10-07T18:08:44Z</dcterms:modified>
</cp:coreProperties>
</file>