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5351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7" r:id="rId6"/>
    <p:sldId id="261" r:id="rId7"/>
    <p:sldId id="263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D3165F-A7BD-FB48-BBB4-BE395C6A264A}" v="1859" dt="2025-11-08T11:54:24.565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59"/>
    <p:restoredTop sz="94586"/>
  </p:normalViewPr>
  <p:slideViewPr>
    <p:cSldViewPr snapToGrid="0">
      <p:cViewPr varScale="1">
        <p:scale>
          <a:sx n="111" d="100"/>
          <a:sy n="111" d="100"/>
        </p:scale>
        <p:origin x="248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ung Lai Johnny Wan" userId="S::c.wan@uwtsd.ac.uk::845dcd57-0ca4-421d-bce9-c9d046037f35" providerId="AD" clId="Web-{17B1825B-682E-F883-B158-6C0609D9A6E6}"/>
    <pc:docChg chg="mod addSld delSld modSld addMainMaster delMainMaster">
      <pc:chgData name="Chung Lai Johnny Wan" userId="S::c.wan@uwtsd.ac.uk::845dcd57-0ca4-421d-bce9-c9d046037f35" providerId="AD" clId="Web-{17B1825B-682E-F883-B158-6C0609D9A6E6}" dt="2025-11-06T13:28:09.708" v="8"/>
      <pc:docMkLst>
        <pc:docMk/>
      </pc:docMkLst>
      <pc:sldChg chg="delSp mod modClrScheme delDesignElem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237155780" sldId="257"/>
        </pc:sldMkLst>
      </pc:sldChg>
      <pc:sldChg chg="mod modClrScheme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3268092277" sldId="258"/>
        </pc:sldMkLst>
      </pc:sldChg>
      <pc:sldChg chg="delSp mod modClrScheme delDesignElem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1110862999" sldId="259"/>
        </pc:sldMkLst>
      </pc:sldChg>
      <pc:sldChg chg="delSp mod modClrScheme delDesignElem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1231237427" sldId="260"/>
        </pc:sldMkLst>
      </pc:sldChg>
      <pc:sldChg chg="delSp mod modClrScheme delDesignElem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3839510081" sldId="261"/>
        </pc:sldMkLst>
      </pc:sldChg>
      <pc:sldChg chg="delSp mod modClrScheme delDesignElem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996499133" sldId="262"/>
        </pc:sldMkLst>
      </pc:sldChg>
      <pc:sldChg chg="mod modClrScheme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2818008535" sldId="263"/>
        </pc:sldMkLst>
      </pc:sldChg>
      <pc:sldChg chg="delSp mod modClrScheme delDesignElem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2797385360" sldId="264"/>
        </pc:sldMkLst>
      </pc:sldChg>
      <pc:sldChg chg="mod modClrScheme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1016220247" sldId="265"/>
        </pc:sldMkLst>
      </pc:sldChg>
      <pc:sldChg chg="mod modClrScheme chgLayout">
        <pc:chgData name="Chung Lai Johnny Wan" userId="S::c.wan@uwtsd.ac.uk::845dcd57-0ca4-421d-bce9-c9d046037f35" providerId="AD" clId="Web-{17B1825B-682E-F883-B158-6C0609D9A6E6}" dt="2025-11-06T13:27:41.535" v="6"/>
        <pc:sldMkLst>
          <pc:docMk/>
          <pc:sldMk cId="1913737601" sldId="266"/>
        </pc:sldMkLst>
      </pc:sldChg>
      <pc:sldChg chg="new del">
        <pc:chgData name="Chung Lai Johnny Wan" userId="S::c.wan@uwtsd.ac.uk::845dcd57-0ca4-421d-bce9-c9d046037f35" providerId="AD" clId="Web-{17B1825B-682E-F883-B158-6C0609D9A6E6}" dt="2025-11-06T13:28:09.708" v="8"/>
        <pc:sldMkLst>
          <pc:docMk/>
          <pc:sldMk cId="1011414292" sldId="267"/>
        </pc:sldMkLst>
      </pc:sldChg>
      <pc:sldMasterChg chg="del delSldLayout">
        <pc:chgData name="Chung Lai Johnny Wan" userId="S::c.wan@uwtsd.ac.uk::845dcd57-0ca4-421d-bce9-c9d046037f35" providerId="AD" clId="Web-{17B1825B-682E-F883-B158-6C0609D9A6E6}" dt="2025-11-06T13:26:46.597" v="0"/>
        <pc:sldMasterMkLst>
          <pc:docMk/>
          <pc:sldMasterMk cId="2914463227" sldId="2147485042"/>
        </pc:sldMasterMkLst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2209926424" sldId="2147485043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2790882353" sldId="2147485044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4123836131" sldId="2147485045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3453563316" sldId="2147485046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2168596742" sldId="2147485047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2968914" sldId="2147485048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1120971060" sldId="2147485049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3513480966" sldId="2147485050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2813905305" sldId="2147485051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3237085722" sldId="2147485052"/>
          </pc:sldLayoutMkLst>
        </pc:sldLayoutChg>
        <pc:sldLayoutChg chg="del">
          <pc:chgData name="Chung Lai Johnny Wan" userId="S::c.wan@uwtsd.ac.uk::845dcd57-0ca4-421d-bce9-c9d046037f35" providerId="AD" clId="Web-{17B1825B-682E-F883-B158-6C0609D9A6E6}" dt="2025-11-06T13:26:46.597" v="0"/>
          <pc:sldLayoutMkLst>
            <pc:docMk/>
            <pc:sldMasterMk cId="2914463227" sldId="2147485042"/>
            <pc:sldLayoutMk cId="1859992233" sldId="2147485053"/>
          </pc:sldLayoutMkLst>
        </pc:sldLayoutChg>
      </pc:sldMasterChg>
      <pc:sldMasterChg chg="add del addSldLayout delSldLayout modSldLayout">
        <pc:chgData name="Chung Lai Johnny Wan" userId="S::c.wan@uwtsd.ac.uk::845dcd57-0ca4-421d-bce9-c9d046037f35" providerId="AD" clId="Web-{17B1825B-682E-F883-B158-6C0609D9A6E6}" dt="2025-11-06T13:26:49.238" v="1"/>
        <pc:sldMasterMkLst>
          <pc:docMk/>
          <pc:sldMasterMk cId="1262737405" sldId="2147485054"/>
        </pc:sldMasterMkLst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994685189" sldId="2147485055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678422492" sldId="2147485056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979021331" sldId="2147485057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1347863660" sldId="2147485058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3439047608" sldId="2147485059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2061322719" sldId="2147485060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3935714976" sldId="2147485061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3927705929" sldId="2147485062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3321970592" sldId="2147485063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134069233" sldId="2147485064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49.238" v="1"/>
          <pc:sldLayoutMkLst>
            <pc:docMk/>
            <pc:sldMasterMk cId="1262737405" sldId="2147485054"/>
            <pc:sldLayoutMk cId="1284314761" sldId="2147485065"/>
          </pc:sldLayoutMkLst>
        </pc:sldLayoutChg>
      </pc:sldMasterChg>
      <pc:sldMasterChg chg="add del addSldLayout delSldLayout modSldLayout">
        <pc:chgData name="Chung Lai Johnny Wan" userId="S::c.wan@uwtsd.ac.uk::845dcd57-0ca4-421d-bce9-c9d046037f35" providerId="AD" clId="Web-{17B1825B-682E-F883-B158-6C0609D9A6E6}" dt="2025-11-06T13:26:56.535" v="2"/>
        <pc:sldMasterMkLst>
          <pc:docMk/>
          <pc:sldMasterMk cId="2456276121" sldId="2147485066"/>
        </pc:sldMasterMkLst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473822787" sldId="2147485067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1997500048" sldId="2147485068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2198485293" sldId="2147485069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3199027716" sldId="2147485070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3308967707" sldId="2147485071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858272726" sldId="2147485072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4109808923" sldId="2147485073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269583132" sldId="2147485074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3088864604" sldId="2147485075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3860105588" sldId="2147485076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6:56.535" v="2"/>
          <pc:sldLayoutMkLst>
            <pc:docMk/>
            <pc:sldMasterMk cId="2456276121" sldId="2147485066"/>
            <pc:sldLayoutMk cId="678414083" sldId="2147485077"/>
          </pc:sldLayoutMkLst>
        </pc:sldLayoutChg>
      </pc:sldMasterChg>
      <pc:sldMasterChg chg="add del addSldLayout delSldLayout modSldLayout">
        <pc:chgData name="Chung Lai Johnny Wan" userId="S::c.wan@uwtsd.ac.uk::845dcd57-0ca4-421d-bce9-c9d046037f35" providerId="AD" clId="Web-{17B1825B-682E-F883-B158-6C0609D9A6E6}" dt="2025-11-06T13:27:01.129" v="3"/>
        <pc:sldMasterMkLst>
          <pc:docMk/>
          <pc:sldMasterMk cId="543359156" sldId="2147485078"/>
        </pc:sldMasterMkLst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2106339334" sldId="2147485079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257965864" sldId="2147485080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3496592812" sldId="2147485081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3246959387" sldId="2147485082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4191876525" sldId="2147485083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631811808" sldId="2147485084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4108600418" sldId="2147485085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3365253563" sldId="2147485086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1219746339" sldId="2147485087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2239301009" sldId="2147485088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01.129" v="3"/>
          <pc:sldLayoutMkLst>
            <pc:docMk/>
            <pc:sldMasterMk cId="543359156" sldId="2147485078"/>
            <pc:sldLayoutMk cId="4102585570" sldId="2147485089"/>
          </pc:sldLayoutMkLst>
        </pc:sldLayoutChg>
      </pc:sldMasterChg>
      <pc:sldMasterChg chg="add del addSldLayout delSldLayout modSldLayout">
        <pc:chgData name="Chung Lai Johnny Wan" userId="S::c.wan@uwtsd.ac.uk::845dcd57-0ca4-421d-bce9-c9d046037f35" providerId="AD" clId="Web-{17B1825B-682E-F883-B158-6C0609D9A6E6}" dt="2025-11-06T13:27:10.254" v="4"/>
        <pc:sldMasterMkLst>
          <pc:docMk/>
          <pc:sldMasterMk cId="3652134715" sldId="2147485090"/>
        </pc:sldMasterMkLst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3967951078" sldId="2147485091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428854897" sldId="2147485092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3008031057" sldId="2147485093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3706854455" sldId="2147485094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848764388" sldId="2147485095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3724185444" sldId="2147485096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1731967592" sldId="2147485097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3341636975" sldId="2147485098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1235976166" sldId="2147485099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2332868665" sldId="2147485100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10.254" v="4"/>
          <pc:sldLayoutMkLst>
            <pc:docMk/>
            <pc:sldMasterMk cId="3652134715" sldId="2147485090"/>
            <pc:sldLayoutMk cId="562911927" sldId="2147485101"/>
          </pc:sldLayoutMkLst>
        </pc:sldLayoutChg>
      </pc:sldMasterChg>
      <pc:sldMasterChg chg="add del addSldLayout delSldLayout modSldLayout">
        <pc:chgData name="Chung Lai Johnny Wan" userId="S::c.wan@uwtsd.ac.uk::845dcd57-0ca4-421d-bce9-c9d046037f35" providerId="AD" clId="Web-{17B1825B-682E-F883-B158-6C0609D9A6E6}" dt="2025-11-06T13:27:30.051" v="5"/>
        <pc:sldMasterMkLst>
          <pc:docMk/>
          <pc:sldMasterMk cId="3401977684" sldId="2147485102"/>
        </pc:sldMasterMkLst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672487131" sldId="2147485103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1733017848" sldId="2147485104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2237621126" sldId="2147485105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3172937241" sldId="2147485106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3232296588" sldId="2147485107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3206039572" sldId="2147485108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2208359727" sldId="2147485109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1681572555" sldId="2147485110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3948931854" sldId="2147485111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219050447" sldId="2147485112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30.051" v="5"/>
          <pc:sldLayoutMkLst>
            <pc:docMk/>
            <pc:sldMasterMk cId="3401977684" sldId="2147485102"/>
            <pc:sldLayoutMk cId="1148727254" sldId="2147485113"/>
          </pc:sldLayoutMkLst>
        </pc:sldLayoutChg>
      </pc:sldMasterChg>
      <pc:sldMasterChg chg="add del addSldLayout delSldLayout modSldLayout">
        <pc:chgData name="Chung Lai Johnny Wan" userId="S::c.wan@uwtsd.ac.uk::845dcd57-0ca4-421d-bce9-c9d046037f35" providerId="AD" clId="Web-{17B1825B-682E-F883-B158-6C0609D9A6E6}" dt="2025-11-06T13:27:41.535" v="6"/>
        <pc:sldMasterMkLst>
          <pc:docMk/>
          <pc:sldMasterMk cId="3575828711" sldId="2147485114"/>
        </pc:sldMasterMkLst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2785264945" sldId="2147485115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2047217931" sldId="2147485116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3744685244" sldId="2147485117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1628252295" sldId="2147485118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1360361438" sldId="2147485119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562943812" sldId="2147485120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1343951665" sldId="2147485121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861514078" sldId="2147485122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2104888568" sldId="2147485123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4029792679" sldId="2147485124"/>
          </pc:sldLayoutMkLst>
        </pc:sldLayoutChg>
        <pc:sldLayoutChg chg="add del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575828711" sldId="2147485114"/>
            <pc:sldLayoutMk cId="3877938134" sldId="2147485125"/>
          </pc:sldLayoutMkLst>
        </pc:sldLayoutChg>
      </pc:sldMasterChg>
      <pc:sldMasterChg chg="add addSldLayout modSldLayout">
        <pc:chgData name="Chung Lai Johnny Wan" userId="S::c.wan@uwtsd.ac.uk::845dcd57-0ca4-421d-bce9-c9d046037f35" providerId="AD" clId="Web-{17B1825B-682E-F883-B158-6C0609D9A6E6}" dt="2025-11-06T13:27:41.535" v="6"/>
        <pc:sldMasterMkLst>
          <pc:docMk/>
          <pc:sldMasterMk cId="3052382333" sldId="2147485126"/>
        </pc:sldMasterMkLst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472681794" sldId="2147485127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315789539" sldId="2147485128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3793348554" sldId="2147485129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305122955" sldId="2147485130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2624664037" sldId="2147485131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1167501053" sldId="2147485132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1332315421" sldId="2147485133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100247362" sldId="2147485134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3538839352" sldId="2147485135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82427897" sldId="2147485136"/>
          </pc:sldLayoutMkLst>
        </pc:sldLayoutChg>
        <pc:sldLayoutChg chg="add mod replId">
          <pc:chgData name="Chung Lai Johnny Wan" userId="S::c.wan@uwtsd.ac.uk::845dcd57-0ca4-421d-bce9-c9d046037f35" providerId="AD" clId="Web-{17B1825B-682E-F883-B158-6C0609D9A6E6}" dt="2025-11-06T13:27:41.535" v="6"/>
          <pc:sldLayoutMkLst>
            <pc:docMk/>
            <pc:sldMasterMk cId="3052382333" sldId="2147485126"/>
            <pc:sldLayoutMk cId="2362463974" sldId="2147485137"/>
          </pc:sldLayoutMkLst>
        </pc:sldLayoutChg>
      </pc:sldMasterChg>
    </pc:docChg>
  </pc:docChgLst>
  <pc:docChgLst>
    <pc:chgData name="Murtaza Haris (2424512)" userId="555d4980-1fdb-4085-89de-db8a785ffd3f" providerId="ADAL" clId="{85D3165F-A7BD-FB48-BBB4-BE395C6A264A}"/>
    <pc:docChg chg="undo redo custSel addSld delSld modSld sldOrd modMainMaster modNotesMaster">
      <pc:chgData name="Murtaza Haris (2424512)" userId="555d4980-1fdb-4085-89de-db8a785ffd3f" providerId="ADAL" clId="{85D3165F-A7BD-FB48-BBB4-BE395C6A264A}" dt="2025-11-08T11:57:24.925" v="6665" actId="122"/>
      <pc:docMkLst>
        <pc:docMk/>
      </pc:docMkLst>
      <pc:sldChg chg="addSp delSp modSp mod setBg modAnim delDesignElem modNotes">
        <pc:chgData name="Murtaza Haris (2424512)" userId="555d4980-1fdb-4085-89de-db8a785ffd3f" providerId="ADAL" clId="{85D3165F-A7BD-FB48-BBB4-BE395C6A264A}" dt="2025-11-08T11:38:58.268" v="6640" actId="255"/>
        <pc:sldMkLst>
          <pc:docMk/>
          <pc:sldMk cId="237155780" sldId="257"/>
        </pc:sldMkLst>
        <pc:spChg chg="add mod ord">
          <ac:chgData name="Murtaza Haris (2424512)" userId="555d4980-1fdb-4085-89de-db8a785ffd3f" providerId="ADAL" clId="{85D3165F-A7BD-FB48-BBB4-BE395C6A264A}" dt="2025-11-08T11:38:58.268" v="6640" actId="255"/>
          <ac:spMkLst>
            <pc:docMk/>
            <pc:sldMk cId="237155780" sldId="257"/>
            <ac:spMk id="3" creationId="{B040A4B2-DB81-1405-20A2-738DF9BC1CED}"/>
          </ac:spMkLst>
        </pc:spChg>
        <pc:spChg chg="add mod ord">
          <ac:chgData name="Murtaza Haris (2424512)" userId="555d4980-1fdb-4085-89de-db8a785ffd3f" providerId="ADAL" clId="{85D3165F-A7BD-FB48-BBB4-BE395C6A264A}" dt="2025-11-06T12:21:29.394" v="4296"/>
          <ac:spMkLst>
            <pc:docMk/>
            <pc:sldMk cId="237155780" sldId="257"/>
            <ac:spMk id="5" creationId="{44F99F3F-71F0-CE33-4671-BA964DB973BD}"/>
          </ac:spMkLst>
        </pc:spChg>
        <pc:picChg chg="add mod ord">
          <ac:chgData name="Murtaza Haris (2424512)" userId="555d4980-1fdb-4085-89de-db8a785ffd3f" providerId="ADAL" clId="{85D3165F-A7BD-FB48-BBB4-BE395C6A264A}" dt="2025-11-06T12:21:29.394" v="4296"/>
          <ac:picMkLst>
            <pc:docMk/>
            <pc:sldMk cId="237155780" sldId="257"/>
            <ac:picMk id="1027" creationId="{A506C539-8DCC-4ED1-49CE-0634E8F06233}"/>
          </ac:picMkLst>
        </pc:picChg>
      </pc:sldChg>
      <pc:sldChg chg="addSp delSp modSp new mod setBg setClrOvrMap delDesignElem">
        <pc:chgData name="Murtaza Haris (2424512)" userId="555d4980-1fdb-4085-89de-db8a785ffd3f" providerId="ADAL" clId="{85D3165F-A7BD-FB48-BBB4-BE395C6A264A}" dt="2025-11-07T11:47:55.085" v="4607" actId="20577"/>
        <pc:sldMkLst>
          <pc:docMk/>
          <pc:sldMk cId="3268092277" sldId="258"/>
        </pc:sldMkLst>
        <pc:spChg chg="add mod ord">
          <ac:chgData name="Murtaza Haris (2424512)" userId="555d4980-1fdb-4085-89de-db8a785ffd3f" providerId="ADAL" clId="{85D3165F-A7BD-FB48-BBB4-BE395C6A264A}" dt="2025-11-06T12:21:29.394" v="4296"/>
          <ac:spMkLst>
            <pc:docMk/>
            <pc:sldMk cId="3268092277" sldId="258"/>
            <ac:spMk id="4" creationId="{185E7C36-E8C6-CEEF-7178-9014D29EB2F6}"/>
          </ac:spMkLst>
        </pc:spChg>
        <pc:graphicFrameChg chg="add mod">
          <ac:chgData name="Murtaza Haris (2424512)" userId="555d4980-1fdb-4085-89de-db8a785ffd3f" providerId="ADAL" clId="{85D3165F-A7BD-FB48-BBB4-BE395C6A264A}" dt="2025-11-07T11:47:55.085" v="4607" actId="20577"/>
          <ac:graphicFrameMkLst>
            <pc:docMk/>
            <pc:sldMk cId="3268092277" sldId="258"/>
            <ac:graphicFrameMk id="15" creationId="{DC1044EA-23D7-5842-E436-4EFD8D48F6E5}"/>
          </ac:graphicFrameMkLst>
        </pc:graphicFrameChg>
        <pc:picChg chg="add mod">
          <ac:chgData name="Murtaza Haris (2424512)" userId="555d4980-1fdb-4085-89de-db8a785ffd3f" providerId="ADAL" clId="{85D3165F-A7BD-FB48-BBB4-BE395C6A264A}" dt="2025-11-06T12:21:29.394" v="4296"/>
          <ac:picMkLst>
            <pc:docMk/>
            <pc:sldMk cId="3268092277" sldId="258"/>
            <ac:picMk id="13" creationId="{A68783F8-C8C8-C670-EEBD-CDE023F9694F}"/>
          </ac:picMkLst>
        </pc:picChg>
      </pc:sldChg>
      <pc:sldChg chg="addSp delSp modSp new mod setBg delDesignElem">
        <pc:chgData name="Murtaza Haris (2424512)" userId="555d4980-1fdb-4085-89de-db8a785ffd3f" providerId="ADAL" clId="{85D3165F-A7BD-FB48-BBB4-BE395C6A264A}" dt="2025-11-06T13:21:30.816" v="4578" actId="20577"/>
        <pc:sldMkLst>
          <pc:docMk/>
          <pc:sldMk cId="1110862999" sldId="259"/>
        </pc:sldMkLst>
        <pc:spChg chg="add mod ord">
          <ac:chgData name="Murtaza Haris (2424512)" userId="555d4980-1fdb-4085-89de-db8a785ffd3f" providerId="ADAL" clId="{85D3165F-A7BD-FB48-BBB4-BE395C6A264A}" dt="2025-11-06T12:21:29.394" v="4296"/>
          <ac:spMkLst>
            <pc:docMk/>
            <pc:sldMk cId="1110862999" sldId="259"/>
            <ac:spMk id="4" creationId="{8BBD799E-1FF5-ED25-9D86-BC0D00CC845E}"/>
          </ac:spMkLst>
        </pc:spChg>
        <pc:graphicFrameChg chg="add mod ord modGraphic">
          <ac:chgData name="Murtaza Haris (2424512)" userId="555d4980-1fdb-4085-89de-db8a785ffd3f" providerId="ADAL" clId="{85D3165F-A7BD-FB48-BBB4-BE395C6A264A}" dt="2025-11-06T13:21:30.816" v="4578" actId="20577"/>
          <ac:graphicFrameMkLst>
            <pc:docMk/>
            <pc:sldMk cId="1110862999" sldId="259"/>
            <ac:graphicFrameMk id="6" creationId="{D42F5833-58B7-D472-9E32-A9BC0E3119E4}"/>
          </ac:graphicFrameMkLst>
        </pc:graphicFrameChg>
        <pc:picChg chg="add mod ord">
          <ac:chgData name="Murtaza Haris (2424512)" userId="555d4980-1fdb-4085-89de-db8a785ffd3f" providerId="ADAL" clId="{85D3165F-A7BD-FB48-BBB4-BE395C6A264A}" dt="2025-11-06T12:21:29.394" v="4296"/>
          <ac:picMkLst>
            <pc:docMk/>
            <pc:sldMk cId="1110862999" sldId="259"/>
            <ac:picMk id="3" creationId="{898A6E4E-2279-E4AE-1536-28E5EB69ADDB}"/>
          </ac:picMkLst>
        </pc:picChg>
        <pc:picChg chg="add mod ord">
          <ac:chgData name="Murtaza Haris (2424512)" userId="555d4980-1fdb-4085-89de-db8a785ffd3f" providerId="ADAL" clId="{85D3165F-A7BD-FB48-BBB4-BE395C6A264A}" dt="2025-11-06T12:21:29.394" v="4296"/>
          <ac:picMkLst>
            <pc:docMk/>
            <pc:sldMk cId="1110862999" sldId="259"/>
            <ac:picMk id="15" creationId="{13E96839-0604-F926-75C8-5FCC962EF9E5}"/>
          </ac:picMkLst>
        </pc:picChg>
      </pc:sldChg>
      <pc:sldChg chg="addSp delSp modSp new mod setBg modClrScheme setClrOvrMap delDesignElem chgLayout">
        <pc:chgData name="Murtaza Haris (2424512)" userId="555d4980-1fdb-4085-89de-db8a785ffd3f" providerId="ADAL" clId="{85D3165F-A7BD-FB48-BBB4-BE395C6A264A}" dt="2025-11-07T13:31:59.398" v="6455" actId="26606"/>
        <pc:sldMkLst>
          <pc:docMk/>
          <pc:sldMk cId="1231237427" sldId="260"/>
        </pc:sldMkLst>
        <pc:spChg chg="add mod ord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2" creationId="{AF1A3BFA-2021-35D6-7AFE-745D17953541}"/>
          </ac:spMkLst>
        </pc:spChg>
        <pc:spChg chg="add mod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3" creationId="{AE20D4CD-4F61-F6D7-4284-CA47901D5DA8}"/>
          </ac:spMkLst>
        </pc:spChg>
        <pc:spChg chg="add mod ord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26" creationId="{2FC04EF7-0ED4-8598-BCA8-2D0FD761D93B}"/>
          </ac:spMkLst>
        </pc:spChg>
        <pc:spChg chg="add mod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28" creationId="{C265BACC-FEB6-4E50-F3F6-B9D1775FD29F}"/>
          </ac:spMkLst>
        </pc:spChg>
        <pc:spChg chg="add mod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30" creationId="{8A7DCB3F-6BDC-0264-B54A-8D56DDAC3BB5}"/>
          </ac:spMkLst>
        </pc:spChg>
        <pc:spChg chg="add del">
          <ac:chgData name="Murtaza Haris (2424512)" userId="555d4980-1fdb-4085-89de-db8a785ffd3f" providerId="ADAL" clId="{85D3165F-A7BD-FB48-BBB4-BE395C6A264A}" dt="2025-11-07T13:20:22.364" v="6421" actId="26606"/>
          <ac:spMkLst>
            <pc:docMk/>
            <pc:sldMk cId="1231237427" sldId="260"/>
            <ac:spMk id="32" creationId="{0E807223-DF88-4D6D-970E-08919E5E02EB}"/>
          </ac:spMkLst>
        </pc:spChg>
        <pc:spChg chg="add del">
          <ac:chgData name="Murtaza Haris (2424512)" userId="555d4980-1fdb-4085-89de-db8a785ffd3f" providerId="ADAL" clId="{85D3165F-A7BD-FB48-BBB4-BE395C6A264A}" dt="2025-11-07T13:19:59.593" v="6419" actId="26606"/>
          <ac:spMkLst>
            <pc:docMk/>
            <pc:sldMk cId="1231237427" sldId="260"/>
            <ac:spMk id="35" creationId="{2793B903-AB42-42A0-AE97-93D366679CA2}"/>
          </ac:spMkLst>
        </pc:spChg>
        <pc:spChg chg="add del">
          <ac:chgData name="Murtaza Haris (2424512)" userId="555d4980-1fdb-4085-89de-db8a785ffd3f" providerId="ADAL" clId="{85D3165F-A7BD-FB48-BBB4-BE395C6A264A}" dt="2025-11-07T13:20:22.364" v="6421" actId="26606"/>
          <ac:spMkLst>
            <pc:docMk/>
            <pc:sldMk cId="1231237427" sldId="260"/>
            <ac:spMk id="37" creationId="{3CBA2BA5-DF4D-437C-9273-F945CF857D8B}"/>
          </ac:spMkLst>
        </pc:spChg>
        <pc:spChg chg="add del">
          <ac:chgData name="Murtaza Haris (2424512)" userId="555d4980-1fdb-4085-89de-db8a785ffd3f" providerId="ADAL" clId="{85D3165F-A7BD-FB48-BBB4-BE395C6A264A}" dt="2025-11-07T13:20:22.364" v="6421" actId="26606"/>
          <ac:spMkLst>
            <pc:docMk/>
            <pc:sldMk cId="1231237427" sldId="260"/>
            <ac:spMk id="39" creationId="{7754EA86-2D7A-4D51-B5F6-DA6349D5F4DC}"/>
          </ac:spMkLst>
        </pc:spChg>
        <pc:spChg chg="add del">
          <ac:chgData name="Murtaza Haris (2424512)" userId="555d4980-1fdb-4085-89de-db8a785ffd3f" providerId="ADAL" clId="{85D3165F-A7BD-FB48-BBB4-BE395C6A264A}" dt="2025-11-07T13:25:33.580" v="6442" actId="26606"/>
          <ac:spMkLst>
            <pc:docMk/>
            <pc:sldMk cId="1231237427" sldId="260"/>
            <ac:spMk id="41" creationId="{0E807223-DF88-4D6D-970E-08919E5E02EB}"/>
          </ac:spMkLst>
        </pc:spChg>
        <pc:spChg chg="add del">
          <ac:chgData name="Murtaza Haris (2424512)" userId="555d4980-1fdb-4085-89de-db8a785ffd3f" providerId="ADAL" clId="{85D3165F-A7BD-FB48-BBB4-BE395C6A264A}" dt="2025-11-07T13:25:33.580" v="6442" actId="26606"/>
          <ac:spMkLst>
            <pc:docMk/>
            <pc:sldMk cId="1231237427" sldId="260"/>
            <ac:spMk id="42" creationId="{F8B556C4-7E49-4C36-845D-FC58F507345E}"/>
          </ac:spMkLst>
        </pc:spChg>
        <pc:spChg chg="add del">
          <ac:chgData name="Murtaza Haris (2424512)" userId="555d4980-1fdb-4085-89de-db8a785ffd3f" providerId="ADAL" clId="{85D3165F-A7BD-FB48-BBB4-BE395C6A264A}" dt="2025-11-07T13:25:23.724" v="6437" actId="26606"/>
          <ac:spMkLst>
            <pc:docMk/>
            <pc:sldMk cId="1231237427" sldId="260"/>
            <ac:spMk id="47" creationId="{2793B903-AB42-42A0-AE97-93D366679CA2}"/>
          </ac:spMkLst>
        </pc:spChg>
        <pc:spChg chg="add del">
          <ac:chgData name="Murtaza Haris (2424512)" userId="555d4980-1fdb-4085-89de-db8a785ffd3f" providerId="ADAL" clId="{85D3165F-A7BD-FB48-BBB4-BE395C6A264A}" dt="2025-11-07T13:25:23.724" v="6437" actId="26606"/>
          <ac:spMkLst>
            <pc:docMk/>
            <pc:sldMk cId="1231237427" sldId="260"/>
            <ac:spMk id="49" creationId="{597649B1-EA54-4416-AAFC-FF408060C306}"/>
          </ac:spMkLst>
        </pc:spChg>
        <pc:spChg chg="add del">
          <ac:chgData name="Murtaza Haris (2424512)" userId="555d4980-1fdb-4085-89de-db8a785ffd3f" providerId="ADAL" clId="{85D3165F-A7BD-FB48-BBB4-BE395C6A264A}" dt="2025-11-07T13:25:28.652" v="6439" actId="26606"/>
          <ac:spMkLst>
            <pc:docMk/>
            <pc:sldMk cId="1231237427" sldId="260"/>
            <ac:spMk id="51" creationId="{A9023BA4-63D6-4B04-BC2C-6D126A230554}"/>
          </ac:spMkLst>
        </pc:spChg>
        <pc:spChg chg="add del">
          <ac:chgData name="Murtaza Haris (2424512)" userId="555d4980-1fdb-4085-89de-db8a785ffd3f" providerId="ADAL" clId="{85D3165F-A7BD-FB48-BBB4-BE395C6A264A}" dt="2025-11-07T13:25:28.652" v="6439" actId="26606"/>
          <ac:spMkLst>
            <pc:docMk/>
            <pc:sldMk cId="1231237427" sldId="260"/>
            <ac:spMk id="52" creationId="{0E807223-DF88-4D6D-970E-08919E5E02EB}"/>
          </ac:spMkLst>
        </pc:spChg>
        <pc:spChg chg="add del">
          <ac:chgData name="Murtaza Haris (2424512)" userId="555d4980-1fdb-4085-89de-db8a785ffd3f" providerId="ADAL" clId="{85D3165F-A7BD-FB48-BBB4-BE395C6A264A}" dt="2025-11-07T13:25:28.652" v="6439" actId="26606"/>
          <ac:spMkLst>
            <pc:docMk/>
            <pc:sldMk cId="1231237427" sldId="260"/>
            <ac:spMk id="53" creationId="{AB37E899-1A26-449D-9A99-B8D7B95645C4}"/>
          </ac:spMkLst>
        </pc:spChg>
        <pc:spChg chg="add del">
          <ac:chgData name="Murtaza Haris (2424512)" userId="555d4980-1fdb-4085-89de-db8a785ffd3f" providerId="ADAL" clId="{85D3165F-A7BD-FB48-BBB4-BE395C6A264A}" dt="2025-11-07T13:25:33.569" v="6441" actId="26606"/>
          <ac:spMkLst>
            <pc:docMk/>
            <pc:sldMk cId="1231237427" sldId="260"/>
            <ac:spMk id="55" creationId="{2793B903-AB42-42A0-AE97-93D366679CA2}"/>
          </ac:spMkLst>
        </pc:spChg>
        <pc:spChg chg="add del">
          <ac:chgData name="Murtaza Haris (2424512)" userId="555d4980-1fdb-4085-89de-db8a785ffd3f" providerId="ADAL" clId="{85D3165F-A7BD-FB48-BBB4-BE395C6A264A}" dt="2025-11-07T13:25:33.569" v="6441" actId="26606"/>
          <ac:spMkLst>
            <pc:docMk/>
            <pc:sldMk cId="1231237427" sldId="260"/>
            <ac:spMk id="56" creationId="{6B205BC3-0B06-4EA6-9066-1A0BEC22C804}"/>
          </ac:spMkLst>
        </pc:spChg>
        <pc:spChg chg="add del">
          <ac:chgData name="Murtaza Haris (2424512)" userId="555d4980-1fdb-4085-89de-db8a785ffd3f" providerId="ADAL" clId="{85D3165F-A7BD-FB48-BBB4-BE395C6A264A}" dt="2025-11-07T13:31:59.398" v="6455" actId="26606"/>
          <ac:spMkLst>
            <pc:docMk/>
            <pc:sldMk cId="1231237427" sldId="260"/>
            <ac:spMk id="58" creationId="{0E807223-DF88-4D6D-970E-08919E5E02EB}"/>
          </ac:spMkLst>
        </pc:spChg>
        <pc:spChg chg="add del">
          <ac:chgData name="Murtaza Haris (2424512)" userId="555d4980-1fdb-4085-89de-db8a785ffd3f" providerId="ADAL" clId="{85D3165F-A7BD-FB48-BBB4-BE395C6A264A}" dt="2025-11-07T13:31:59.398" v="6455" actId="26606"/>
          <ac:spMkLst>
            <pc:docMk/>
            <pc:sldMk cId="1231237427" sldId="260"/>
            <ac:spMk id="59" creationId="{83B91B61-BFCA-4647-957E-A8269BE46F39}"/>
          </ac:spMkLst>
        </pc:spChg>
        <pc:spChg chg="add del">
          <ac:chgData name="Murtaza Haris (2424512)" userId="555d4980-1fdb-4085-89de-db8a785ffd3f" providerId="ADAL" clId="{85D3165F-A7BD-FB48-BBB4-BE395C6A264A}" dt="2025-11-07T13:31:59.398" v="6455" actId="26606"/>
          <ac:spMkLst>
            <pc:docMk/>
            <pc:sldMk cId="1231237427" sldId="260"/>
            <ac:spMk id="60" creationId="{92D1D7C6-1C89-420C-8D35-483654167118}"/>
          </ac:spMkLst>
        </pc:spChg>
        <pc:spChg chg="add del">
          <ac:chgData name="Murtaza Haris (2424512)" userId="555d4980-1fdb-4085-89de-db8a785ffd3f" providerId="ADAL" clId="{85D3165F-A7BD-FB48-BBB4-BE395C6A264A}" dt="2025-11-07T13:31:46.737" v="6452" actId="26606"/>
          <ac:spMkLst>
            <pc:docMk/>
            <pc:sldMk cId="1231237427" sldId="260"/>
            <ac:spMk id="65" creationId="{0E807223-DF88-4D6D-970E-08919E5E02EB}"/>
          </ac:spMkLst>
        </pc:spChg>
        <pc:spChg chg="add del">
          <ac:chgData name="Murtaza Haris (2424512)" userId="555d4980-1fdb-4085-89de-db8a785ffd3f" providerId="ADAL" clId="{85D3165F-A7BD-FB48-BBB4-BE395C6A264A}" dt="2025-11-07T13:31:46.737" v="6452" actId="26606"/>
          <ac:spMkLst>
            <pc:docMk/>
            <pc:sldMk cId="1231237427" sldId="260"/>
            <ac:spMk id="67" creationId="{2078F889-8780-48D5-8B9E-DF8B13063783}"/>
          </ac:spMkLst>
        </pc:spChg>
        <pc:spChg chg="add del">
          <ac:chgData name="Murtaza Haris (2424512)" userId="555d4980-1fdb-4085-89de-db8a785ffd3f" providerId="ADAL" clId="{85D3165F-A7BD-FB48-BBB4-BE395C6A264A}" dt="2025-11-07T13:31:46.737" v="6452" actId="26606"/>
          <ac:spMkLst>
            <pc:docMk/>
            <pc:sldMk cId="1231237427" sldId="260"/>
            <ac:spMk id="69" creationId="{3A4CABA2-22A0-44B2-BD92-28FF73FCEA27}"/>
          </ac:spMkLst>
        </pc:spChg>
        <pc:spChg chg="add del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71" creationId="{0E807223-DF88-4D6D-970E-08919E5E02EB}"/>
          </ac:spMkLst>
        </pc:spChg>
        <pc:spChg chg="add del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72" creationId="{3CBA2BA5-DF4D-437C-9273-F945CF857D8B}"/>
          </ac:spMkLst>
        </pc:spChg>
        <pc:spChg chg="add del">
          <ac:chgData name="Murtaza Haris (2424512)" userId="555d4980-1fdb-4085-89de-db8a785ffd3f" providerId="ADAL" clId="{85D3165F-A7BD-FB48-BBB4-BE395C6A264A}" dt="2025-11-07T13:31:59.396" v="6454" actId="26606"/>
          <ac:spMkLst>
            <pc:docMk/>
            <pc:sldMk cId="1231237427" sldId="260"/>
            <ac:spMk id="73" creationId="{7754EA86-2D7A-4D51-B5F6-DA6349D5F4DC}"/>
          </ac:spMkLst>
        </pc:spChg>
        <pc:spChg chg="add">
          <ac:chgData name="Murtaza Haris (2424512)" userId="555d4980-1fdb-4085-89de-db8a785ffd3f" providerId="ADAL" clId="{85D3165F-A7BD-FB48-BBB4-BE395C6A264A}" dt="2025-11-07T13:31:59.398" v="6455" actId="26606"/>
          <ac:spMkLst>
            <pc:docMk/>
            <pc:sldMk cId="1231237427" sldId="260"/>
            <ac:spMk id="75" creationId="{0E807223-DF88-4D6D-970E-08919E5E02EB}"/>
          </ac:spMkLst>
        </pc:spChg>
        <pc:spChg chg="add">
          <ac:chgData name="Murtaza Haris (2424512)" userId="555d4980-1fdb-4085-89de-db8a785ffd3f" providerId="ADAL" clId="{85D3165F-A7BD-FB48-BBB4-BE395C6A264A}" dt="2025-11-07T13:31:59.398" v="6455" actId="26606"/>
          <ac:spMkLst>
            <pc:docMk/>
            <pc:sldMk cId="1231237427" sldId="260"/>
            <ac:spMk id="76" creationId="{83B91B61-BFCA-4647-957E-A8269BE46F39}"/>
          </ac:spMkLst>
        </pc:spChg>
        <pc:spChg chg="add">
          <ac:chgData name="Murtaza Haris (2424512)" userId="555d4980-1fdb-4085-89de-db8a785ffd3f" providerId="ADAL" clId="{85D3165F-A7BD-FB48-BBB4-BE395C6A264A}" dt="2025-11-07T13:31:59.398" v="6455" actId="26606"/>
          <ac:spMkLst>
            <pc:docMk/>
            <pc:sldMk cId="1231237427" sldId="260"/>
            <ac:spMk id="77" creationId="{92D1D7C6-1C89-420C-8D35-483654167118}"/>
          </ac:spMkLst>
        </pc:spChg>
        <pc:picChg chg="add mod ord">
          <ac:chgData name="Murtaza Haris (2424512)" userId="555d4980-1fdb-4085-89de-db8a785ffd3f" providerId="ADAL" clId="{85D3165F-A7BD-FB48-BBB4-BE395C6A264A}" dt="2025-11-07T13:25:33.580" v="6442" actId="26606"/>
          <ac:picMkLst>
            <pc:docMk/>
            <pc:sldMk cId="1231237427" sldId="260"/>
            <ac:picMk id="21" creationId="{AF457E38-CDF0-ADC6-4125-B6F43D50B370}"/>
          </ac:picMkLst>
        </pc:picChg>
      </pc:sldChg>
      <pc:sldChg chg="addSp delSp modSp new mod ord setBg setClrOvrMap delDesignElem">
        <pc:chgData name="Murtaza Haris (2424512)" userId="555d4980-1fdb-4085-89de-db8a785ffd3f" providerId="ADAL" clId="{85D3165F-A7BD-FB48-BBB4-BE395C6A264A}" dt="2025-11-08T11:13:28.640" v="6460" actId="20578"/>
        <pc:sldMkLst>
          <pc:docMk/>
          <pc:sldMk cId="3839510081" sldId="261"/>
        </pc:sldMkLst>
        <pc:spChg chg="add mod">
          <ac:chgData name="Murtaza Haris (2424512)" userId="555d4980-1fdb-4085-89de-db8a785ffd3f" providerId="ADAL" clId="{85D3165F-A7BD-FB48-BBB4-BE395C6A264A}" dt="2025-11-07T13:30:56.754" v="6450" actId="26606"/>
          <ac:spMkLst>
            <pc:docMk/>
            <pc:sldMk cId="3839510081" sldId="261"/>
            <ac:spMk id="2" creationId="{9991CCC5-2F4B-F771-0904-5CC41F5826B9}"/>
          </ac:spMkLst>
        </pc:spChg>
        <pc:spChg chg="add del">
          <ac:chgData name="Murtaza Haris (2424512)" userId="555d4980-1fdb-4085-89de-db8a785ffd3f" providerId="ADAL" clId="{85D3165F-A7BD-FB48-BBB4-BE395C6A264A}" dt="2025-11-07T13:24:11.792" v="6435" actId="26606"/>
          <ac:spMkLst>
            <pc:docMk/>
            <pc:sldMk cId="3839510081" sldId="261"/>
            <ac:spMk id="25" creationId="{0F90CED2-72DA-49F5-8068-294F7EEF1388}"/>
          </ac:spMkLst>
        </pc:spChg>
        <pc:spChg chg="add del">
          <ac:chgData name="Murtaza Haris (2424512)" userId="555d4980-1fdb-4085-89de-db8a785ffd3f" providerId="ADAL" clId="{85D3165F-A7BD-FB48-BBB4-BE395C6A264A}" dt="2025-11-07T13:30:56.754" v="6450" actId="26606"/>
          <ac:spMkLst>
            <pc:docMk/>
            <pc:sldMk cId="3839510081" sldId="261"/>
            <ac:spMk id="30" creationId="{0F90CED2-72DA-49F5-8068-294F7EEF1388}"/>
          </ac:spMkLst>
        </pc:spChg>
        <pc:spChg chg="add del">
          <ac:chgData name="Murtaza Haris (2424512)" userId="555d4980-1fdb-4085-89de-db8a785ffd3f" providerId="ADAL" clId="{85D3165F-A7BD-FB48-BBB4-BE395C6A264A}" dt="2025-11-07T13:30:56.754" v="6450" actId="26606"/>
          <ac:spMkLst>
            <pc:docMk/>
            <pc:sldMk cId="3839510081" sldId="261"/>
            <ac:spMk id="32" creationId="{1E1665A6-74DB-4F44-A6EF-F01205E8718B}"/>
          </ac:spMkLst>
        </pc:spChg>
        <pc:spChg chg="add del">
          <ac:chgData name="Murtaza Haris (2424512)" userId="555d4980-1fdb-4085-89de-db8a785ffd3f" providerId="ADAL" clId="{85D3165F-A7BD-FB48-BBB4-BE395C6A264A}" dt="2025-11-07T13:30:56.754" v="6450" actId="26606"/>
          <ac:spMkLst>
            <pc:docMk/>
            <pc:sldMk cId="3839510081" sldId="261"/>
            <ac:spMk id="37" creationId="{0F90CED2-72DA-49F5-8068-294F7EEF1388}"/>
          </ac:spMkLst>
        </pc:spChg>
        <pc:spChg chg="add del">
          <ac:chgData name="Murtaza Haris (2424512)" userId="555d4980-1fdb-4085-89de-db8a785ffd3f" providerId="ADAL" clId="{85D3165F-A7BD-FB48-BBB4-BE395C6A264A}" dt="2025-11-07T13:30:56.754" v="6450" actId="26606"/>
          <ac:spMkLst>
            <pc:docMk/>
            <pc:sldMk cId="3839510081" sldId="261"/>
            <ac:spMk id="39" creationId="{62DAC179-C790-4427-B1A0-AF7E55B8E6FA}"/>
          </ac:spMkLst>
        </pc:spChg>
        <pc:spChg chg="add del">
          <ac:chgData name="Murtaza Haris (2424512)" userId="555d4980-1fdb-4085-89de-db8a785ffd3f" providerId="ADAL" clId="{85D3165F-A7BD-FB48-BBB4-BE395C6A264A}" dt="2025-11-07T13:30:56.754" v="6450" actId="26606"/>
          <ac:spMkLst>
            <pc:docMk/>
            <pc:sldMk cId="3839510081" sldId="261"/>
            <ac:spMk id="41" creationId="{EA392D87-3787-45D6-976E-B85674C09048}"/>
          </ac:spMkLst>
        </pc:spChg>
        <pc:spChg chg="add del">
          <ac:chgData name="Murtaza Haris (2424512)" userId="555d4980-1fdb-4085-89de-db8a785ffd3f" providerId="ADAL" clId="{85D3165F-A7BD-FB48-BBB4-BE395C6A264A}" dt="2025-11-07T13:30:56.754" v="6450" actId="26606"/>
          <ac:spMkLst>
            <pc:docMk/>
            <pc:sldMk cId="3839510081" sldId="261"/>
            <ac:spMk id="43" creationId="{DEFE8E04-DEE3-49FD-89A2-285FAD1CB6E0}"/>
          </ac:spMkLst>
        </pc:spChg>
        <pc:graphicFrameChg chg="add mod modGraphic">
          <ac:chgData name="Murtaza Haris (2424512)" userId="555d4980-1fdb-4085-89de-db8a785ffd3f" providerId="ADAL" clId="{85D3165F-A7BD-FB48-BBB4-BE395C6A264A}" dt="2025-11-07T13:30:56.754" v="6450" actId="26606"/>
          <ac:graphicFrameMkLst>
            <pc:docMk/>
            <pc:sldMk cId="3839510081" sldId="261"/>
            <ac:graphicFrameMk id="20" creationId="{96148E98-A338-4E4B-89C5-97A5F9712C4D}"/>
          </ac:graphicFrameMkLst>
        </pc:graphicFrameChg>
      </pc:sldChg>
      <pc:sldChg chg="addSp delSp modSp new mod ord setBg modClrScheme delDesignElem chgLayout">
        <pc:chgData name="Murtaza Haris (2424512)" userId="555d4980-1fdb-4085-89de-db8a785ffd3f" providerId="ADAL" clId="{85D3165F-A7BD-FB48-BBB4-BE395C6A264A}" dt="2025-11-08T11:55:57.859" v="6656" actId="122"/>
        <pc:sldMkLst>
          <pc:docMk/>
          <pc:sldMk cId="996499133" sldId="262"/>
        </pc:sldMkLst>
        <pc:spChg chg="add del mod">
          <ac:chgData name="Murtaza Haris (2424512)" userId="555d4980-1fdb-4085-89de-db8a785ffd3f" providerId="ADAL" clId="{85D3165F-A7BD-FB48-BBB4-BE395C6A264A}" dt="2025-11-06T12:21:29.394" v="4296"/>
          <ac:spMkLst>
            <pc:docMk/>
            <pc:sldMk cId="996499133" sldId="262"/>
            <ac:spMk id="3" creationId="{9ECE1D7C-7B0C-5D50-EFCA-0EBB8A104D76}"/>
          </ac:spMkLst>
        </pc:spChg>
        <pc:spChg chg="add mod ord">
          <ac:chgData name="Murtaza Haris (2424512)" userId="555d4980-1fdb-4085-89de-db8a785ffd3f" providerId="ADAL" clId="{85D3165F-A7BD-FB48-BBB4-BE395C6A264A}" dt="2025-11-08T11:55:57.859" v="6656" actId="122"/>
          <ac:spMkLst>
            <pc:docMk/>
            <pc:sldMk cId="996499133" sldId="262"/>
            <ac:spMk id="5" creationId="{8011992C-AD6F-5866-048F-9BB89B93F157}"/>
          </ac:spMkLst>
        </pc:spChg>
        <pc:spChg chg="add mod">
          <ac:chgData name="Murtaza Haris (2424512)" userId="555d4980-1fdb-4085-89de-db8a785ffd3f" providerId="ADAL" clId="{85D3165F-A7BD-FB48-BBB4-BE395C6A264A}" dt="2025-11-07T13:10:43.807" v="6365"/>
          <ac:spMkLst>
            <pc:docMk/>
            <pc:sldMk cId="996499133" sldId="262"/>
            <ac:spMk id="10" creationId="{C3C3F4AA-6D00-E188-3612-7543F9347597}"/>
          </ac:spMkLst>
        </pc:spChg>
        <pc:spChg chg="add mod">
          <ac:chgData name="Murtaza Haris (2424512)" userId="555d4980-1fdb-4085-89de-db8a785ffd3f" providerId="ADAL" clId="{85D3165F-A7BD-FB48-BBB4-BE395C6A264A}" dt="2025-11-07T13:10:43.807" v="6365"/>
          <ac:spMkLst>
            <pc:docMk/>
            <pc:sldMk cId="996499133" sldId="262"/>
            <ac:spMk id="12" creationId="{3E1F5F18-6BFE-2C54-A396-16DB0833BD32}"/>
          </ac:spMkLst>
        </pc:spChg>
        <pc:spChg chg="add mod">
          <ac:chgData name="Murtaza Haris (2424512)" userId="555d4980-1fdb-4085-89de-db8a785ffd3f" providerId="ADAL" clId="{85D3165F-A7BD-FB48-BBB4-BE395C6A264A}" dt="2025-11-07T13:10:43.807" v="6365"/>
          <ac:spMkLst>
            <pc:docMk/>
            <pc:sldMk cId="996499133" sldId="262"/>
            <ac:spMk id="14" creationId="{C133F0E5-F53E-028F-CCFB-0DEFBCFF0A64}"/>
          </ac:spMkLst>
        </pc:spChg>
        <pc:graphicFrameChg chg="add mod ord modGraphic">
          <ac:chgData name="Murtaza Haris (2424512)" userId="555d4980-1fdb-4085-89de-db8a785ffd3f" providerId="ADAL" clId="{85D3165F-A7BD-FB48-BBB4-BE395C6A264A}" dt="2025-11-08T11:55:17.048" v="6655" actId="313"/>
          <ac:graphicFrameMkLst>
            <pc:docMk/>
            <pc:sldMk cId="996499133" sldId="262"/>
            <ac:graphicFrameMk id="2" creationId="{8AFD4944-9873-937A-B952-C6314A93273E}"/>
          </ac:graphicFrameMkLst>
        </pc:graphicFrameChg>
      </pc:sldChg>
      <pc:sldChg chg="addSp delSp modSp new mod ord setBg modClrScheme delDesignElem chgLayout">
        <pc:chgData name="Murtaza Haris (2424512)" userId="555d4980-1fdb-4085-89de-db8a785ffd3f" providerId="ADAL" clId="{85D3165F-A7BD-FB48-BBB4-BE395C6A264A}" dt="2025-11-08T11:57:12.647" v="6664" actId="14100"/>
        <pc:sldMkLst>
          <pc:docMk/>
          <pc:sldMk cId="2818008535" sldId="263"/>
        </pc:sldMkLst>
        <pc:spChg chg="add del mod">
          <ac:chgData name="Murtaza Haris (2424512)" userId="555d4980-1fdb-4085-89de-db8a785ffd3f" providerId="ADAL" clId="{85D3165F-A7BD-FB48-BBB4-BE395C6A264A}" dt="2025-11-07T12:30:57.661" v="5774"/>
          <ac:spMkLst>
            <pc:docMk/>
            <pc:sldMk cId="2818008535" sldId="263"/>
            <ac:spMk id="2" creationId="{77D7D387-EB10-6EE8-5FB2-0129FEF58EAF}"/>
          </ac:spMkLst>
        </pc:spChg>
        <pc:spChg chg="add mod">
          <ac:chgData name="Murtaza Haris (2424512)" userId="555d4980-1fdb-4085-89de-db8a785ffd3f" providerId="ADAL" clId="{85D3165F-A7BD-FB48-BBB4-BE395C6A264A}" dt="2025-11-08T11:56:42.674" v="6660" actId="15"/>
          <ac:spMkLst>
            <pc:docMk/>
            <pc:sldMk cId="2818008535" sldId="263"/>
            <ac:spMk id="4" creationId="{67945869-E0BF-AC17-88D0-AA14A71AECA5}"/>
          </ac:spMkLst>
        </pc:spChg>
        <pc:spChg chg="add mod">
          <ac:chgData name="Murtaza Haris (2424512)" userId="555d4980-1fdb-4085-89de-db8a785ffd3f" providerId="ADAL" clId="{85D3165F-A7BD-FB48-BBB4-BE395C6A264A}" dt="2025-11-07T13:13:19.554" v="6371" actId="26606"/>
          <ac:spMkLst>
            <pc:docMk/>
            <pc:sldMk cId="2818008535" sldId="263"/>
            <ac:spMk id="22" creationId="{49928D2E-0E9D-6E95-E02F-63957D8CFD19}"/>
          </ac:spMkLst>
        </pc:spChg>
        <pc:spChg chg="add mod">
          <ac:chgData name="Murtaza Haris (2424512)" userId="555d4980-1fdb-4085-89de-db8a785ffd3f" providerId="ADAL" clId="{85D3165F-A7BD-FB48-BBB4-BE395C6A264A}" dt="2025-11-07T13:13:19.554" v="6371" actId="26606"/>
          <ac:spMkLst>
            <pc:docMk/>
            <pc:sldMk cId="2818008535" sldId="263"/>
            <ac:spMk id="24" creationId="{761386E6-DFE4-DE3B-66C4-52FCFDE52654}"/>
          </ac:spMkLst>
        </pc:spChg>
        <pc:spChg chg="add mod">
          <ac:chgData name="Murtaza Haris (2424512)" userId="555d4980-1fdb-4085-89de-db8a785ffd3f" providerId="ADAL" clId="{85D3165F-A7BD-FB48-BBB4-BE395C6A264A}" dt="2025-11-07T13:13:19.554" v="6371" actId="26606"/>
          <ac:spMkLst>
            <pc:docMk/>
            <pc:sldMk cId="2818008535" sldId="263"/>
            <ac:spMk id="26" creationId="{42DCAD74-0997-3B1C-EC38-DC707DF736B1}"/>
          </ac:spMkLst>
        </pc:spChg>
        <pc:graphicFrameChg chg="add mod ord modGraphic">
          <ac:chgData name="Murtaza Haris (2424512)" userId="555d4980-1fdb-4085-89de-db8a785ffd3f" providerId="ADAL" clId="{85D3165F-A7BD-FB48-BBB4-BE395C6A264A}" dt="2025-11-08T11:57:12.647" v="6664" actId="14100"/>
          <ac:graphicFrameMkLst>
            <pc:docMk/>
            <pc:sldMk cId="2818008535" sldId="263"/>
            <ac:graphicFrameMk id="17" creationId="{C4F6DCCA-611B-168F-AF8D-9DF90062943B}"/>
          </ac:graphicFrameMkLst>
        </pc:graphicFrameChg>
      </pc:sldChg>
      <pc:sldChg chg="addSp delSp modSp new mod setBg modClrScheme setClrOvrMap delDesignElem chgLayout">
        <pc:chgData name="Murtaza Haris (2424512)" userId="555d4980-1fdb-4085-89de-db8a785ffd3f" providerId="ADAL" clId="{85D3165F-A7BD-FB48-BBB4-BE395C6A264A}" dt="2025-11-08T11:57:24.925" v="6665" actId="122"/>
        <pc:sldMkLst>
          <pc:docMk/>
          <pc:sldMk cId="2797385360" sldId="264"/>
        </pc:sldMkLst>
        <pc:spChg chg="add mod ord">
          <ac:chgData name="Murtaza Haris (2424512)" userId="555d4980-1fdb-4085-89de-db8a785ffd3f" providerId="ADAL" clId="{85D3165F-A7BD-FB48-BBB4-BE395C6A264A}" dt="2025-11-08T11:57:24.925" v="6665" actId="122"/>
          <ac:spMkLst>
            <pc:docMk/>
            <pc:sldMk cId="2797385360" sldId="264"/>
            <ac:spMk id="5" creationId="{21433276-E9E3-7A0A-9CFE-4E55D3E37A85}"/>
          </ac:spMkLst>
        </pc:spChg>
        <pc:spChg chg="add mod ord">
          <ac:chgData name="Murtaza Haris (2424512)" userId="555d4980-1fdb-4085-89de-db8a785ffd3f" providerId="ADAL" clId="{85D3165F-A7BD-FB48-BBB4-BE395C6A264A}" dt="2025-11-08T11:34:06.102" v="6638" actId="20577"/>
          <ac:spMkLst>
            <pc:docMk/>
            <pc:sldMk cId="2797385360" sldId="264"/>
            <ac:spMk id="50" creationId="{12A38696-8B1B-670C-4D91-5FA502C9C8E7}"/>
          </ac:spMkLst>
        </pc:spChg>
        <pc:spChg chg="add mod ord">
          <ac:chgData name="Murtaza Haris (2424512)" userId="555d4980-1fdb-4085-89de-db8a785ffd3f" providerId="ADAL" clId="{85D3165F-A7BD-FB48-BBB4-BE395C6A264A}" dt="2025-11-07T13:23:28.156" v="6434" actId="26606"/>
          <ac:spMkLst>
            <pc:docMk/>
            <pc:sldMk cId="2797385360" sldId="264"/>
            <ac:spMk id="55" creationId="{749084D3-1DB4-C3D8-C68F-114D1D16193F}"/>
          </ac:spMkLst>
        </pc:spChg>
        <pc:spChg chg="add mod">
          <ac:chgData name="Murtaza Haris (2424512)" userId="555d4980-1fdb-4085-89de-db8a785ffd3f" providerId="ADAL" clId="{85D3165F-A7BD-FB48-BBB4-BE395C6A264A}" dt="2025-11-07T13:23:28.156" v="6434" actId="26606"/>
          <ac:spMkLst>
            <pc:docMk/>
            <pc:sldMk cId="2797385360" sldId="264"/>
            <ac:spMk id="57" creationId="{85D5D3D8-E6D2-E061-E1CB-79DBD9FBC9A4}"/>
          </ac:spMkLst>
        </pc:spChg>
        <pc:spChg chg="add mod">
          <ac:chgData name="Murtaza Haris (2424512)" userId="555d4980-1fdb-4085-89de-db8a785ffd3f" providerId="ADAL" clId="{85D3165F-A7BD-FB48-BBB4-BE395C6A264A}" dt="2025-11-07T13:23:28.156" v="6434" actId="26606"/>
          <ac:spMkLst>
            <pc:docMk/>
            <pc:sldMk cId="2797385360" sldId="264"/>
            <ac:spMk id="59" creationId="{4C48D122-7576-63DB-E1E9-779D2355F81D}"/>
          </ac:spMkLst>
        </pc:spChg>
        <pc:spChg chg="add del">
          <ac:chgData name="Murtaza Haris (2424512)" userId="555d4980-1fdb-4085-89de-db8a785ffd3f" providerId="ADAL" clId="{85D3165F-A7BD-FB48-BBB4-BE395C6A264A}" dt="2025-11-07T13:23:02.169" v="6427" actId="26606"/>
          <ac:spMkLst>
            <pc:docMk/>
            <pc:sldMk cId="2797385360" sldId="264"/>
            <ac:spMk id="65" creationId="{961D8973-EAA9-459A-AF59-BBB4233D6C78}"/>
          </ac:spMkLst>
        </pc:spChg>
        <pc:spChg chg="add del">
          <ac:chgData name="Murtaza Haris (2424512)" userId="555d4980-1fdb-4085-89de-db8a785ffd3f" providerId="ADAL" clId="{85D3165F-A7BD-FB48-BBB4-BE395C6A264A}" dt="2025-11-07T13:23:02.169" v="6427" actId="26606"/>
          <ac:spMkLst>
            <pc:docMk/>
            <pc:sldMk cId="2797385360" sldId="264"/>
            <ac:spMk id="67" creationId="{FBEA8A33-C0D0-416D-8359-724B8828C7C3}"/>
          </ac:spMkLst>
        </pc:spChg>
        <pc:spChg chg="add del">
          <ac:chgData name="Murtaza Haris (2424512)" userId="555d4980-1fdb-4085-89de-db8a785ffd3f" providerId="ADAL" clId="{85D3165F-A7BD-FB48-BBB4-BE395C6A264A}" dt="2025-11-07T13:23:28.156" v="6434" actId="26606"/>
          <ac:spMkLst>
            <pc:docMk/>
            <pc:sldMk cId="2797385360" sldId="264"/>
            <ac:spMk id="69" creationId="{AB37E899-1A26-449D-9A99-B8D7B95645C4}"/>
          </ac:spMkLst>
        </pc:spChg>
        <pc:spChg chg="add del">
          <ac:chgData name="Murtaza Haris (2424512)" userId="555d4980-1fdb-4085-89de-db8a785ffd3f" providerId="ADAL" clId="{85D3165F-A7BD-FB48-BBB4-BE395C6A264A}" dt="2025-11-07T13:23:28.156" v="6434" actId="26606"/>
          <ac:spMkLst>
            <pc:docMk/>
            <pc:sldMk cId="2797385360" sldId="264"/>
            <ac:spMk id="71" creationId="{A9023BA4-63D6-4B04-BC2C-6D126A230554}"/>
          </ac:spMkLst>
        </pc:spChg>
        <pc:spChg chg="add del">
          <ac:chgData name="Murtaza Haris (2424512)" userId="555d4980-1fdb-4085-89de-db8a785ffd3f" providerId="ADAL" clId="{85D3165F-A7BD-FB48-BBB4-BE395C6A264A}" dt="2025-11-07T13:23:24.718" v="6431" actId="26606"/>
          <ac:spMkLst>
            <pc:docMk/>
            <pc:sldMk cId="2797385360" sldId="264"/>
            <ac:spMk id="76" creationId="{961D8973-EAA9-459A-AF59-BBB4233D6C78}"/>
          </ac:spMkLst>
        </pc:spChg>
        <pc:spChg chg="add del">
          <ac:chgData name="Murtaza Haris (2424512)" userId="555d4980-1fdb-4085-89de-db8a785ffd3f" providerId="ADAL" clId="{85D3165F-A7BD-FB48-BBB4-BE395C6A264A}" dt="2025-11-07T13:23:24.718" v="6431" actId="26606"/>
          <ac:spMkLst>
            <pc:docMk/>
            <pc:sldMk cId="2797385360" sldId="264"/>
            <ac:spMk id="78" creationId="{FBEA8A33-C0D0-416D-8359-724B8828C7C3}"/>
          </ac:spMkLst>
        </pc:spChg>
        <pc:spChg chg="add del">
          <ac:chgData name="Murtaza Haris (2424512)" userId="555d4980-1fdb-4085-89de-db8a785ffd3f" providerId="ADAL" clId="{85D3165F-A7BD-FB48-BBB4-BE395C6A264A}" dt="2025-11-07T13:23:28.150" v="6433" actId="26606"/>
          <ac:spMkLst>
            <pc:docMk/>
            <pc:sldMk cId="2797385360" sldId="264"/>
            <ac:spMk id="80" creationId="{3CBA2BA5-DF4D-437C-9273-F945CF857D8B}"/>
          </ac:spMkLst>
        </pc:spChg>
        <pc:spChg chg="add del">
          <ac:chgData name="Murtaza Haris (2424512)" userId="555d4980-1fdb-4085-89de-db8a785ffd3f" providerId="ADAL" clId="{85D3165F-A7BD-FB48-BBB4-BE395C6A264A}" dt="2025-11-07T13:23:28.150" v="6433" actId="26606"/>
          <ac:spMkLst>
            <pc:docMk/>
            <pc:sldMk cId="2797385360" sldId="264"/>
            <ac:spMk id="81" creationId="{7754EA86-2D7A-4D51-B5F6-DA6349D5F4DC}"/>
          </ac:spMkLst>
        </pc:spChg>
        <pc:spChg chg="add">
          <ac:chgData name="Murtaza Haris (2424512)" userId="555d4980-1fdb-4085-89de-db8a785ffd3f" providerId="ADAL" clId="{85D3165F-A7BD-FB48-BBB4-BE395C6A264A}" dt="2025-11-07T13:23:28.156" v="6434" actId="26606"/>
          <ac:spMkLst>
            <pc:docMk/>
            <pc:sldMk cId="2797385360" sldId="264"/>
            <ac:spMk id="83" creationId="{961D8973-EAA9-459A-AF59-BBB4233D6C78}"/>
          </ac:spMkLst>
        </pc:spChg>
        <pc:spChg chg="add">
          <ac:chgData name="Murtaza Haris (2424512)" userId="555d4980-1fdb-4085-89de-db8a785ffd3f" providerId="ADAL" clId="{85D3165F-A7BD-FB48-BBB4-BE395C6A264A}" dt="2025-11-07T13:23:28.156" v="6434" actId="26606"/>
          <ac:spMkLst>
            <pc:docMk/>
            <pc:sldMk cId="2797385360" sldId="264"/>
            <ac:spMk id="84" creationId="{FBEA8A33-C0D0-416D-8359-724B8828C7C3}"/>
          </ac:spMkLst>
        </pc:spChg>
        <pc:picChg chg="add del mod ord">
          <ac:chgData name="Murtaza Haris (2424512)" userId="555d4980-1fdb-4085-89de-db8a785ffd3f" providerId="ADAL" clId="{85D3165F-A7BD-FB48-BBB4-BE395C6A264A}" dt="2025-11-07T12:35:20.798" v="5784" actId="478"/>
          <ac:picMkLst>
            <pc:docMk/>
            <pc:sldMk cId="2797385360" sldId="264"/>
            <ac:picMk id="51" creationId="{A47D99C8-BB45-13B3-AEB2-D1FE19074EE2}"/>
          </ac:picMkLst>
        </pc:picChg>
        <pc:picChg chg="add del">
          <ac:chgData name="Murtaza Haris (2424512)" userId="555d4980-1fdb-4085-89de-db8a785ffd3f" providerId="ADAL" clId="{85D3165F-A7BD-FB48-BBB4-BE395C6A264A}" dt="2025-11-07T13:23:02.169" v="6427" actId="26606"/>
          <ac:picMkLst>
            <pc:docMk/>
            <pc:sldMk cId="2797385360" sldId="264"/>
            <ac:picMk id="61" creationId="{26B4ADCC-B1FA-9BD0-FF5C-BBEBADF3D06A}"/>
          </ac:picMkLst>
        </pc:picChg>
        <pc:picChg chg="add mod ord">
          <ac:chgData name="Murtaza Haris (2424512)" userId="555d4980-1fdb-4085-89de-db8a785ffd3f" providerId="ADAL" clId="{85D3165F-A7BD-FB48-BBB4-BE395C6A264A}" dt="2025-11-07T13:23:28.156" v="6434" actId="26606"/>
          <ac:picMkLst>
            <pc:docMk/>
            <pc:sldMk cId="2797385360" sldId="264"/>
            <ac:picMk id="70" creationId="{4E0386C1-E3EA-BA31-AAA2-4925655CBF6B}"/>
          </ac:picMkLst>
        </pc:picChg>
      </pc:sldChg>
      <pc:sldChg chg="addSp delSp modSp new del mod">
        <pc:chgData name="Murtaza Haris (2424512)" userId="555d4980-1fdb-4085-89de-db8a785ffd3f" providerId="ADAL" clId="{85D3165F-A7BD-FB48-BBB4-BE395C6A264A}" dt="2025-11-02T00:02:55.714" v="3884" actId="2696"/>
        <pc:sldMkLst>
          <pc:docMk/>
          <pc:sldMk cId="878120610" sldId="265"/>
        </pc:sldMkLst>
      </pc:sldChg>
      <pc:sldChg chg="addSp modSp new mod ord">
        <pc:chgData name="Murtaza Haris (2424512)" userId="555d4980-1fdb-4085-89de-db8a785ffd3f" providerId="ADAL" clId="{85D3165F-A7BD-FB48-BBB4-BE395C6A264A}" dt="2025-11-07T13:29:07.951" v="6444" actId="20578"/>
        <pc:sldMkLst>
          <pc:docMk/>
          <pc:sldMk cId="1016220247" sldId="265"/>
        </pc:sldMkLst>
        <pc:graphicFrameChg chg="add mod modGraphic">
          <ac:chgData name="Murtaza Haris (2424512)" userId="555d4980-1fdb-4085-89de-db8a785ffd3f" providerId="ADAL" clId="{85D3165F-A7BD-FB48-BBB4-BE395C6A264A}" dt="2025-11-07T13:06:35.040" v="6250" actId="20577"/>
          <ac:graphicFrameMkLst>
            <pc:docMk/>
            <pc:sldMk cId="1016220247" sldId="265"/>
            <ac:graphicFrameMk id="2" creationId="{7FB84C9D-AF13-AD5C-B0C5-338E7A355D79}"/>
          </ac:graphicFrameMkLst>
        </pc:graphicFrameChg>
        <pc:graphicFrameChg chg="add mod modGraphic">
          <ac:chgData name="Murtaza Haris (2424512)" userId="555d4980-1fdb-4085-89de-db8a785ffd3f" providerId="ADAL" clId="{85D3165F-A7BD-FB48-BBB4-BE395C6A264A}" dt="2025-11-07T13:02:25.186" v="6238" actId="20577"/>
          <ac:graphicFrameMkLst>
            <pc:docMk/>
            <pc:sldMk cId="1016220247" sldId="265"/>
            <ac:graphicFrameMk id="3" creationId="{D229BE9E-5479-6BC3-C79A-C38233B73D18}"/>
          </ac:graphicFrameMkLst>
        </pc:graphicFrameChg>
        <pc:graphicFrameChg chg="add mod modGraphic">
          <ac:chgData name="Murtaza Haris (2424512)" userId="555d4980-1fdb-4085-89de-db8a785ffd3f" providerId="ADAL" clId="{85D3165F-A7BD-FB48-BBB4-BE395C6A264A}" dt="2025-11-07T12:49:39.658" v="6033" actId="20577"/>
          <ac:graphicFrameMkLst>
            <pc:docMk/>
            <pc:sldMk cId="1016220247" sldId="265"/>
            <ac:graphicFrameMk id="4" creationId="{244CB5F1-C64E-C9C2-CB55-AB76C5A434F9}"/>
          </ac:graphicFrameMkLst>
        </pc:graphicFrameChg>
      </pc:sldChg>
      <pc:sldChg chg="addSp delSp modSp new mod ord setBg">
        <pc:chgData name="Murtaza Haris (2424512)" userId="555d4980-1fdb-4085-89de-db8a785ffd3f" providerId="ADAL" clId="{85D3165F-A7BD-FB48-BBB4-BE395C6A264A}" dt="2025-11-07T13:28:48.552" v="6443" actId="20578"/>
        <pc:sldMkLst>
          <pc:docMk/>
          <pc:sldMk cId="1913737601" sldId="266"/>
        </pc:sldMkLst>
        <pc:spChg chg="add del mod">
          <ac:chgData name="Murtaza Haris (2424512)" userId="555d4980-1fdb-4085-89de-db8a785ffd3f" providerId="ADAL" clId="{85D3165F-A7BD-FB48-BBB4-BE395C6A264A}" dt="2025-11-07T13:08:46.326" v="6270"/>
          <ac:spMkLst>
            <pc:docMk/>
            <pc:sldMk cId="1913737601" sldId="266"/>
            <ac:spMk id="3" creationId="{EE737AAA-049D-CD22-352D-7D07438CF224}"/>
          </ac:spMkLst>
        </pc:spChg>
        <pc:spChg chg="add mod">
          <ac:chgData name="Murtaza Haris (2424512)" userId="555d4980-1fdb-4085-89de-db8a785ffd3f" providerId="ADAL" clId="{85D3165F-A7BD-FB48-BBB4-BE395C6A264A}" dt="2025-11-07T13:17:57.428" v="6413" actId="255"/>
          <ac:spMkLst>
            <pc:docMk/>
            <pc:sldMk cId="1913737601" sldId="266"/>
            <ac:spMk id="4" creationId="{F1A95208-1D5F-27AD-41AA-DB67687ADF6C}"/>
          </ac:spMkLst>
        </pc:spChg>
        <pc:spChg chg="add mod">
          <ac:chgData name="Murtaza Haris (2424512)" userId="555d4980-1fdb-4085-89de-db8a785ffd3f" providerId="ADAL" clId="{85D3165F-A7BD-FB48-BBB4-BE395C6A264A}" dt="2025-11-07T13:18:09.740" v="6415" actId="2711"/>
          <ac:spMkLst>
            <pc:docMk/>
            <pc:sldMk cId="1913737601" sldId="266"/>
            <ac:spMk id="5" creationId="{9D168187-F389-507E-4318-47C3EBE5B780}"/>
          </ac:spMkLst>
        </pc:spChg>
        <pc:spChg chg="add del mod">
          <ac:chgData name="Murtaza Haris (2424512)" userId="555d4980-1fdb-4085-89de-db8a785ffd3f" providerId="ADAL" clId="{85D3165F-A7BD-FB48-BBB4-BE395C6A264A}" dt="2025-11-07T13:10:03.237" v="6293"/>
          <ac:spMkLst>
            <pc:docMk/>
            <pc:sldMk cId="1913737601" sldId="266"/>
            <ac:spMk id="6" creationId="{57877502-CDE5-4725-901A-A547DA1A4844}"/>
          </ac:spMkLst>
        </pc:spChg>
        <pc:spChg chg="add del">
          <ac:chgData name="Murtaza Haris (2424512)" userId="555d4980-1fdb-4085-89de-db8a785ffd3f" providerId="ADAL" clId="{85D3165F-A7BD-FB48-BBB4-BE395C6A264A}" dt="2025-11-07T13:15:30.498" v="6376" actId="26606"/>
          <ac:spMkLst>
            <pc:docMk/>
            <pc:sldMk cId="1913737601" sldId="266"/>
            <ac:spMk id="11" creationId="{0E807223-DF88-4D6D-970E-08919E5E02EB}"/>
          </ac:spMkLst>
        </pc:spChg>
        <pc:spChg chg="add del">
          <ac:chgData name="Murtaza Haris (2424512)" userId="555d4980-1fdb-4085-89de-db8a785ffd3f" providerId="ADAL" clId="{85D3165F-A7BD-FB48-BBB4-BE395C6A264A}" dt="2025-11-07T13:15:30.498" v="6376" actId="26606"/>
          <ac:spMkLst>
            <pc:docMk/>
            <pc:sldMk cId="1913737601" sldId="266"/>
            <ac:spMk id="13" creationId="{699C17EF-9F98-4D0C-A74B-FA23A50AD3A6}"/>
          </ac:spMkLst>
        </pc:spChg>
        <pc:spChg chg="add del">
          <ac:chgData name="Murtaza Haris (2424512)" userId="555d4980-1fdb-4085-89de-db8a785ffd3f" providerId="ADAL" clId="{85D3165F-A7BD-FB48-BBB4-BE395C6A264A}" dt="2025-11-07T13:15:30.498" v="6376" actId="26606"/>
          <ac:spMkLst>
            <pc:docMk/>
            <pc:sldMk cId="1913737601" sldId="266"/>
            <ac:spMk id="15" creationId="{ECE34936-B6F6-4892-93D7-48FAA43F3BB4}"/>
          </ac:spMkLst>
        </pc:spChg>
        <pc:spChg chg="add del">
          <ac:chgData name="Murtaza Haris (2424512)" userId="555d4980-1fdb-4085-89de-db8a785ffd3f" providerId="ADAL" clId="{85D3165F-A7BD-FB48-BBB4-BE395C6A264A}" dt="2025-11-07T13:15:30.498" v="6376" actId="26606"/>
          <ac:spMkLst>
            <pc:docMk/>
            <pc:sldMk cId="1913737601" sldId="266"/>
            <ac:spMk id="17" creationId="{94F17385-8DC0-437B-80A6-4E608B5ACC2D}"/>
          </ac:spMkLst>
        </pc:spChg>
        <pc:spChg chg="add">
          <ac:chgData name="Murtaza Haris (2424512)" userId="555d4980-1fdb-4085-89de-db8a785ffd3f" providerId="ADAL" clId="{85D3165F-A7BD-FB48-BBB4-BE395C6A264A}" dt="2025-11-07T13:15:30.508" v="6377" actId="26606"/>
          <ac:spMkLst>
            <pc:docMk/>
            <pc:sldMk cId="1913737601" sldId="266"/>
            <ac:spMk id="19" creationId="{0E807223-DF88-4D6D-970E-08919E5E02EB}"/>
          </ac:spMkLst>
        </pc:spChg>
        <pc:spChg chg="add">
          <ac:chgData name="Murtaza Haris (2424512)" userId="555d4980-1fdb-4085-89de-db8a785ffd3f" providerId="ADAL" clId="{85D3165F-A7BD-FB48-BBB4-BE395C6A264A}" dt="2025-11-07T13:15:30.508" v="6377" actId="26606"/>
          <ac:spMkLst>
            <pc:docMk/>
            <pc:sldMk cId="1913737601" sldId="266"/>
            <ac:spMk id="20" creationId="{83B91B61-BFCA-4647-957E-A8269BE46F39}"/>
          </ac:spMkLst>
        </pc:spChg>
        <pc:spChg chg="add">
          <ac:chgData name="Murtaza Haris (2424512)" userId="555d4980-1fdb-4085-89de-db8a785ffd3f" providerId="ADAL" clId="{85D3165F-A7BD-FB48-BBB4-BE395C6A264A}" dt="2025-11-07T13:15:30.508" v="6377" actId="26606"/>
          <ac:spMkLst>
            <pc:docMk/>
            <pc:sldMk cId="1913737601" sldId="266"/>
            <ac:spMk id="22" creationId="{92D1D7C6-1C89-420C-8D35-483654167118}"/>
          </ac:spMkLst>
        </pc:spChg>
        <pc:picChg chg="add del">
          <ac:chgData name="Murtaza Haris (2424512)" userId="555d4980-1fdb-4085-89de-db8a785ffd3f" providerId="ADAL" clId="{85D3165F-A7BD-FB48-BBB4-BE395C6A264A}" dt="2025-11-07T13:15:30.498" v="6376" actId="26606"/>
          <ac:picMkLst>
            <pc:docMk/>
            <pc:sldMk cId="1913737601" sldId="266"/>
            <ac:picMk id="7" creationId="{0F5446A2-2924-866F-536E-246B166F8DDB}"/>
          </ac:picMkLst>
        </pc:picChg>
        <pc:picChg chg="add">
          <ac:chgData name="Murtaza Haris (2424512)" userId="555d4980-1fdb-4085-89de-db8a785ffd3f" providerId="ADAL" clId="{85D3165F-A7BD-FB48-BBB4-BE395C6A264A}" dt="2025-11-07T13:15:30.508" v="6377" actId="26606"/>
          <ac:picMkLst>
            <pc:docMk/>
            <pc:sldMk cId="1913737601" sldId="266"/>
            <ac:picMk id="21" creationId="{9A4C5FBE-C60C-9C33-4097-5E6BF39EF67D}"/>
          </ac:picMkLst>
        </pc:picChg>
      </pc:sldChg>
      <pc:sldChg chg="addSp delSp modSp new mod setBg modClrScheme chgLayout">
        <pc:chgData name="Murtaza Haris (2424512)" userId="555d4980-1fdb-4085-89de-db8a785ffd3f" providerId="ADAL" clId="{85D3165F-A7BD-FB48-BBB4-BE395C6A264A}" dt="2025-11-07T13:14:11.200" v="6372" actId="26606"/>
        <pc:sldMkLst>
          <pc:docMk/>
          <pc:sldMk cId="1305091712" sldId="267"/>
        </pc:sldMkLst>
        <pc:spChg chg="mod">
          <ac:chgData name="Murtaza Haris (2424512)" userId="555d4980-1fdb-4085-89de-db8a785ffd3f" providerId="ADAL" clId="{85D3165F-A7BD-FB48-BBB4-BE395C6A264A}" dt="2025-11-07T13:14:11.200" v="6372" actId="26606"/>
          <ac:spMkLst>
            <pc:docMk/>
            <pc:sldMk cId="1305091712" sldId="267"/>
            <ac:spMk id="2" creationId="{4E6156C3-095A-C624-E8C0-CD1D51942026}"/>
          </ac:spMkLst>
        </pc:spChg>
        <pc:spChg chg="del mod">
          <ac:chgData name="Murtaza Haris (2424512)" userId="555d4980-1fdb-4085-89de-db8a785ffd3f" providerId="ADAL" clId="{85D3165F-A7BD-FB48-BBB4-BE395C6A264A}" dt="2025-11-07T11:48:57.172" v="4609" actId="26606"/>
          <ac:spMkLst>
            <pc:docMk/>
            <pc:sldMk cId="1305091712" sldId="267"/>
            <ac:spMk id="3" creationId="{68E0C646-11B1-8A57-CF4E-382374465AEF}"/>
          </ac:spMkLst>
        </pc:spChg>
        <pc:spChg chg="del mod">
          <ac:chgData name="Murtaza Haris (2424512)" userId="555d4980-1fdb-4085-89de-db8a785ffd3f" providerId="ADAL" clId="{85D3165F-A7BD-FB48-BBB4-BE395C6A264A}" dt="2025-11-07T11:48:28.247" v="4608" actId="26606"/>
          <ac:spMkLst>
            <pc:docMk/>
            <pc:sldMk cId="1305091712" sldId="267"/>
            <ac:spMk id="4" creationId="{C4F3FB2C-6DED-6B1D-76AB-B31FC53D0467}"/>
          </ac:spMkLst>
        </pc:spChg>
        <pc:spChg chg="mod">
          <ac:chgData name="Murtaza Haris (2424512)" userId="555d4980-1fdb-4085-89de-db8a785ffd3f" providerId="ADAL" clId="{85D3165F-A7BD-FB48-BBB4-BE395C6A264A}" dt="2025-11-07T13:14:11.200" v="6372" actId="26606"/>
          <ac:spMkLst>
            <pc:docMk/>
            <pc:sldMk cId="1305091712" sldId="267"/>
            <ac:spMk id="5" creationId="{D574B379-6D14-9E66-BA6A-D7F3E14220B2}"/>
          </ac:spMkLst>
        </pc:spChg>
        <pc:spChg chg="mod">
          <ac:chgData name="Murtaza Haris (2424512)" userId="555d4980-1fdb-4085-89de-db8a785ffd3f" providerId="ADAL" clId="{85D3165F-A7BD-FB48-BBB4-BE395C6A264A}" dt="2025-11-07T13:14:11.200" v="6372" actId="26606"/>
          <ac:spMkLst>
            <pc:docMk/>
            <pc:sldMk cId="1305091712" sldId="267"/>
            <ac:spMk id="6" creationId="{D927D2DB-BA7B-4577-0EE7-23DBE1B77BD7}"/>
          </ac:spMkLst>
        </pc:spChg>
        <pc:spChg chg="mod">
          <ac:chgData name="Murtaza Haris (2424512)" userId="555d4980-1fdb-4085-89de-db8a785ffd3f" providerId="ADAL" clId="{85D3165F-A7BD-FB48-BBB4-BE395C6A264A}" dt="2025-11-07T13:14:11.200" v="6372" actId="26606"/>
          <ac:spMkLst>
            <pc:docMk/>
            <pc:sldMk cId="1305091712" sldId="267"/>
            <ac:spMk id="7" creationId="{2C46CC4D-09DA-9468-1E0C-7B50100B7477}"/>
          </ac:spMkLst>
        </pc:spChg>
        <pc:graphicFrameChg chg="add mod ord modGraphic">
          <ac:chgData name="Murtaza Haris (2424512)" userId="555d4980-1fdb-4085-89de-db8a785ffd3f" providerId="ADAL" clId="{85D3165F-A7BD-FB48-BBB4-BE395C6A264A}" dt="2025-11-07T13:14:11.200" v="6372" actId="26606"/>
          <ac:graphicFrameMkLst>
            <pc:docMk/>
            <pc:sldMk cId="1305091712" sldId="267"/>
            <ac:graphicFrameMk id="9" creationId="{07345DCA-FAD5-45AB-A49B-6A3017010BD9}"/>
          </ac:graphicFrameMkLst>
        </pc:graphicFrameChg>
      </pc:sldChg>
      <pc:sldMasterChg chg="modSp modSldLayout">
        <pc:chgData name="Murtaza Haris (2424512)" userId="555d4980-1fdb-4085-89de-db8a785ffd3f" providerId="ADAL" clId="{85D3165F-A7BD-FB48-BBB4-BE395C6A264A}" dt="2025-11-06T12:21:29.394" v="4296"/>
        <pc:sldMasterMkLst>
          <pc:docMk/>
          <pc:sldMasterMk cId="2914463227" sldId="2147485042"/>
        </pc:sldMasterMkLst>
        <pc:sldLayoutChg chg="modSp">
          <pc:chgData name="Murtaza Haris (2424512)" userId="555d4980-1fdb-4085-89de-db8a785ffd3f" providerId="ADAL" clId="{85D3165F-A7BD-FB48-BBB4-BE395C6A264A}" dt="2025-11-06T12:21:29.394" v="4296"/>
          <pc:sldLayoutMkLst>
            <pc:docMk/>
            <pc:sldMasterMk cId="2914463227" sldId="2147485042"/>
            <pc:sldLayoutMk cId="2209926424" sldId="2147485043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9.394" v="4296"/>
          <pc:sldLayoutMkLst>
            <pc:docMk/>
            <pc:sldMasterMk cId="2914463227" sldId="2147485042"/>
            <pc:sldLayoutMk cId="4123836131" sldId="2147485045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9.394" v="4296"/>
          <pc:sldLayoutMkLst>
            <pc:docMk/>
            <pc:sldMasterMk cId="2914463227" sldId="2147485042"/>
            <pc:sldLayoutMk cId="3453563316" sldId="2147485046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9.394" v="4296"/>
          <pc:sldLayoutMkLst>
            <pc:docMk/>
            <pc:sldMasterMk cId="2914463227" sldId="2147485042"/>
            <pc:sldLayoutMk cId="2168596742" sldId="2147485047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9.394" v="4296"/>
          <pc:sldLayoutMkLst>
            <pc:docMk/>
            <pc:sldMasterMk cId="2914463227" sldId="2147485042"/>
            <pc:sldLayoutMk cId="3513480966" sldId="2147485050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9.394" v="4296"/>
          <pc:sldLayoutMkLst>
            <pc:docMk/>
            <pc:sldMasterMk cId="2914463227" sldId="2147485042"/>
            <pc:sldLayoutMk cId="2813905305" sldId="2147485051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9.394" v="4296"/>
          <pc:sldLayoutMkLst>
            <pc:docMk/>
            <pc:sldMasterMk cId="2914463227" sldId="2147485042"/>
            <pc:sldLayoutMk cId="1859992233" sldId="2147485053"/>
          </pc:sldLayoutMkLst>
        </pc:sldLayoutChg>
      </pc:sldMasterChg>
      <pc:sldMasterChg chg="modSp modSldLayout">
        <pc:chgData name="Murtaza Haris (2424512)" userId="555d4980-1fdb-4085-89de-db8a785ffd3f" providerId="ADAL" clId="{85D3165F-A7BD-FB48-BBB4-BE395C6A264A}" dt="2025-11-06T12:21:27.668" v="4295"/>
        <pc:sldMasterMkLst>
          <pc:docMk/>
          <pc:sldMasterMk cId="1246784527" sldId="2147485054"/>
        </pc:sldMasterMkLst>
        <pc:sldLayoutChg chg="modSp">
          <pc:chgData name="Murtaza Haris (2424512)" userId="555d4980-1fdb-4085-89de-db8a785ffd3f" providerId="ADAL" clId="{85D3165F-A7BD-FB48-BBB4-BE395C6A264A}" dt="2025-11-06T12:21:27.668" v="4295"/>
          <pc:sldLayoutMkLst>
            <pc:docMk/>
            <pc:sldMasterMk cId="1246784527" sldId="2147485054"/>
            <pc:sldLayoutMk cId="2541217883" sldId="2147485055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7.668" v="4295"/>
          <pc:sldLayoutMkLst>
            <pc:docMk/>
            <pc:sldMasterMk cId="1246784527" sldId="2147485054"/>
            <pc:sldLayoutMk cId="250564844" sldId="2147485057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7.668" v="4295"/>
          <pc:sldLayoutMkLst>
            <pc:docMk/>
            <pc:sldMasterMk cId="1246784527" sldId="2147485054"/>
            <pc:sldLayoutMk cId="3135281299" sldId="2147485058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7.668" v="4295"/>
          <pc:sldLayoutMkLst>
            <pc:docMk/>
            <pc:sldMasterMk cId="1246784527" sldId="2147485054"/>
            <pc:sldLayoutMk cId="3463843918" sldId="2147485059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7.668" v="4295"/>
          <pc:sldLayoutMkLst>
            <pc:docMk/>
            <pc:sldMasterMk cId="1246784527" sldId="2147485054"/>
            <pc:sldLayoutMk cId="1818243820" sldId="2147485062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7.668" v="4295"/>
          <pc:sldLayoutMkLst>
            <pc:docMk/>
            <pc:sldMasterMk cId="1246784527" sldId="2147485054"/>
            <pc:sldLayoutMk cId="3314217901" sldId="2147485063"/>
          </pc:sldLayoutMkLst>
        </pc:sldLayoutChg>
        <pc:sldLayoutChg chg="modSp">
          <pc:chgData name="Murtaza Haris (2424512)" userId="555d4980-1fdb-4085-89de-db8a785ffd3f" providerId="ADAL" clId="{85D3165F-A7BD-FB48-BBB4-BE395C6A264A}" dt="2025-11-06T12:21:27.668" v="4295"/>
          <pc:sldLayoutMkLst>
            <pc:docMk/>
            <pc:sldMasterMk cId="1246784527" sldId="2147485054"/>
            <pc:sldLayoutMk cId="4040268383" sldId="2147485065"/>
          </pc:sldLayoutMkLst>
        </pc:sldLayoutChg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2ED102-C5B0-4DE9-8BC2-7F3DF600933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98BE76B-2BB6-4FCD-AF3C-393193C39E2B}">
      <dgm:prSet/>
      <dgm:spPr/>
      <dgm:t>
        <a:bodyPr/>
        <a:lstStyle/>
        <a:p>
          <a:pPr algn="l"/>
          <a:r>
            <a:rPr lang="en-US" b="1" dirty="0"/>
            <a:t>Table of contents </a:t>
          </a:r>
          <a:endParaRPr lang="en-US" dirty="0"/>
        </a:p>
      </dgm:t>
    </dgm:pt>
    <dgm:pt modelId="{003F2925-CF43-487D-81BE-F1BC3A815BF2}" type="parTrans" cxnId="{1F87145E-3548-4609-9134-48B6EE247524}">
      <dgm:prSet/>
      <dgm:spPr/>
      <dgm:t>
        <a:bodyPr/>
        <a:lstStyle/>
        <a:p>
          <a:endParaRPr lang="en-US"/>
        </a:p>
      </dgm:t>
    </dgm:pt>
    <dgm:pt modelId="{6300F3BD-4A5F-4F00-B732-56856DC9E6C1}" type="sibTrans" cxnId="{1F87145E-3548-4609-9134-48B6EE247524}">
      <dgm:prSet/>
      <dgm:spPr/>
      <dgm:t>
        <a:bodyPr/>
        <a:lstStyle/>
        <a:p>
          <a:endParaRPr lang="en-US"/>
        </a:p>
      </dgm:t>
    </dgm:pt>
    <dgm:pt modelId="{E2B93721-FAED-4C33-BF36-99D1D015AC98}">
      <dgm:prSet/>
      <dgm:spPr/>
      <dgm:t>
        <a:bodyPr/>
        <a:lstStyle/>
        <a:p>
          <a:pPr algn="l">
            <a:buNone/>
          </a:pPr>
          <a:r>
            <a:rPr lang="en-US" dirty="0"/>
            <a:t>Ladywood Restaurant </a:t>
          </a:r>
        </a:p>
      </dgm:t>
    </dgm:pt>
    <dgm:pt modelId="{8FBBB4CA-2F1C-49B2-B6B6-F0DC35345A8A}" type="parTrans" cxnId="{A5A4AD8F-B1C8-4195-9A43-673551B029A9}">
      <dgm:prSet/>
      <dgm:spPr/>
      <dgm:t>
        <a:bodyPr/>
        <a:lstStyle/>
        <a:p>
          <a:endParaRPr lang="en-US"/>
        </a:p>
      </dgm:t>
    </dgm:pt>
    <dgm:pt modelId="{249CB5F5-C087-417F-9523-5B24F55FF2AA}" type="sibTrans" cxnId="{A5A4AD8F-B1C8-4195-9A43-673551B029A9}">
      <dgm:prSet/>
      <dgm:spPr/>
      <dgm:t>
        <a:bodyPr/>
        <a:lstStyle/>
        <a:p>
          <a:endParaRPr lang="en-US"/>
        </a:p>
      </dgm:t>
    </dgm:pt>
    <dgm:pt modelId="{E63FC186-BE45-4CBC-B498-70CA6856FFAD}">
      <dgm:prSet/>
      <dgm:spPr/>
      <dgm:t>
        <a:bodyPr/>
        <a:lstStyle/>
        <a:p>
          <a:pPr algn="l">
            <a:buNone/>
          </a:pPr>
          <a:r>
            <a:rPr lang="en-US" dirty="0"/>
            <a:t>Legal format</a:t>
          </a:r>
        </a:p>
      </dgm:t>
    </dgm:pt>
    <dgm:pt modelId="{0F715D2E-65D7-4B3E-B7F4-0835BAFDFC39}" type="parTrans" cxnId="{B0ABF31F-326C-4054-97CC-F1C3FE2EED85}">
      <dgm:prSet/>
      <dgm:spPr/>
      <dgm:t>
        <a:bodyPr/>
        <a:lstStyle/>
        <a:p>
          <a:endParaRPr lang="en-US"/>
        </a:p>
      </dgm:t>
    </dgm:pt>
    <dgm:pt modelId="{FBFA453F-8BE6-4DD8-9404-2225708D5CE7}" type="sibTrans" cxnId="{B0ABF31F-326C-4054-97CC-F1C3FE2EED85}">
      <dgm:prSet/>
      <dgm:spPr/>
      <dgm:t>
        <a:bodyPr/>
        <a:lstStyle/>
        <a:p>
          <a:endParaRPr lang="en-US"/>
        </a:p>
      </dgm:t>
    </dgm:pt>
    <dgm:pt modelId="{8E41A255-D360-43A7-BCE2-499211EF0E94}">
      <dgm:prSet/>
      <dgm:spPr/>
      <dgm:t>
        <a:bodyPr/>
        <a:lstStyle/>
        <a:p>
          <a:pPr algn="l">
            <a:buNone/>
          </a:pPr>
          <a:r>
            <a:rPr lang="en-US" dirty="0"/>
            <a:t>Marketing management plane </a:t>
          </a:r>
        </a:p>
      </dgm:t>
    </dgm:pt>
    <dgm:pt modelId="{7582DE1D-5BD2-4496-AE2A-D1E14F13F582}" type="parTrans" cxnId="{C713ADD2-E9D5-4FF4-A211-144E5D181CBB}">
      <dgm:prSet/>
      <dgm:spPr/>
      <dgm:t>
        <a:bodyPr/>
        <a:lstStyle/>
        <a:p>
          <a:endParaRPr lang="en-US"/>
        </a:p>
      </dgm:t>
    </dgm:pt>
    <dgm:pt modelId="{18B0D65E-142F-4F05-9C57-97C57DAA6267}" type="sibTrans" cxnId="{C713ADD2-E9D5-4FF4-A211-144E5D181CBB}">
      <dgm:prSet/>
      <dgm:spPr/>
      <dgm:t>
        <a:bodyPr/>
        <a:lstStyle/>
        <a:p>
          <a:endParaRPr lang="en-US"/>
        </a:p>
      </dgm:t>
    </dgm:pt>
    <dgm:pt modelId="{4E0CEC1E-7FB2-4601-8C7C-6A34C9B363A6}">
      <dgm:prSet/>
      <dgm:spPr/>
      <dgm:t>
        <a:bodyPr/>
        <a:lstStyle/>
        <a:p>
          <a:pPr algn="l">
            <a:buNone/>
          </a:pPr>
          <a:r>
            <a:rPr lang="en-US" dirty="0"/>
            <a:t>Promotions &amp; Offers </a:t>
          </a:r>
        </a:p>
      </dgm:t>
    </dgm:pt>
    <dgm:pt modelId="{E51F937A-BDD5-4131-A5E1-8C73D6CDD171}" type="parTrans" cxnId="{99CDC2BB-1721-42C8-952D-569288138C0D}">
      <dgm:prSet/>
      <dgm:spPr/>
      <dgm:t>
        <a:bodyPr/>
        <a:lstStyle/>
        <a:p>
          <a:endParaRPr lang="en-US"/>
        </a:p>
      </dgm:t>
    </dgm:pt>
    <dgm:pt modelId="{4E08900C-D8CB-4E98-9D18-62195598F676}" type="sibTrans" cxnId="{99CDC2BB-1721-42C8-952D-569288138C0D}">
      <dgm:prSet/>
      <dgm:spPr/>
      <dgm:t>
        <a:bodyPr/>
        <a:lstStyle/>
        <a:p>
          <a:endParaRPr lang="en-US"/>
        </a:p>
      </dgm:t>
    </dgm:pt>
    <dgm:pt modelId="{B1439BF3-4B70-4787-A9A7-F0350C88DC12}">
      <dgm:prSet/>
      <dgm:spPr/>
      <dgm:t>
        <a:bodyPr/>
        <a:lstStyle/>
        <a:p>
          <a:pPr algn="l">
            <a:buNone/>
          </a:pPr>
          <a:r>
            <a:rPr lang="en-US" dirty="0"/>
            <a:t>PESTEL  Analysis</a:t>
          </a:r>
        </a:p>
      </dgm:t>
    </dgm:pt>
    <dgm:pt modelId="{165B69F2-C902-46AA-92B7-48A78C78E0D5}" type="parTrans" cxnId="{1313CD13-05C3-40AB-8B56-0A934396EC2C}">
      <dgm:prSet/>
      <dgm:spPr/>
      <dgm:t>
        <a:bodyPr/>
        <a:lstStyle/>
        <a:p>
          <a:endParaRPr lang="en-US"/>
        </a:p>
      </dgm:t>
    </dgm:pt>
    <dgm:pt modelId="{B5009BD4-313F-45A8-A1FE-2DAF572F0717}" type="sibTrans" cxnId="{1313CD13-05C3-40AB-8B56-0A934396EC2C}">
      <dgm:prSet/>
      <dgm:spPr/>
      <dgm:t>
        <a:bodyPr/>
        <a:lstStyle/>
        <a:p>
          <a:endParaRPr lang="en-US"/>
        </a:p>
      </dgm:t>
    </dgm:pt>
    <dgm:pt modelId="{6066C74A-04BC-4644-B2AC-9B8FA17EDD98}">
      <dgm:prSet/>
      <dgm:spPr/>
      <dgm:t>
        <a:bodyPr/>
        <a:lstStyle/>
        <a:p>
          <a:pPr algn="l">
            <a:buNone/>
          </a:pPr>
          <a:r>
            <a:rPr lang="en-US" dirty="0"/>
            <a:t>Disadvantage &amp; Risk </a:t>
          </a:r>
        </a:p>
      </dgm:t>
    </dgm:pt>
    <dgm:pt modelId="{E6206C32-C8FB-4C5C-BEDE-2BF45D27EF27}" type="parTrans" cxnId="{CD9626E2-F174-40DF-94DC-84176215697B}">
      <dgm:prSet/>
      <dgm:spPr/>
      <dgm:t>
        <a:bodyPr/>
        <a:lstStyle/>
        <a:p>
          <a:endParaRPr lang="en-US"/>
        </a:p>
      </dgm:t>
    </dgm:pt>
    <dgm:pt modelId="{889C1F84-A0B5-4470-9C85-43287FD53452}" type="sibTrans" cxnId="{CD9626E2-F174-40DF-94DC-84176215697B}">
      <dgm:prSet/>
      <dgm:spPr/>
      <dgm:t>
        <a:bodyPr/>
        <a:lstStyle/>
        <a:p>
          <a:endParaRPr lang="en-US"/>
        </a:p>
      </dgm:t>
    </dgm:pt>
    <dgm:pt modelId="{13AEBB43-33CA-4021-B966-F241FEC1782F}">
      <dgm:prSet/>
      <dgm:spPr/>
      <dgm:t>
        <a:bodyPr/>
        <a:lstStyle/>
        <a:p>
          <a:pPr algn="l">
            <a:buNone/>
          </a:pPr>
          <a:r>
            <a:rPr lang="en-US" dirty="0"/>
            <a:t>Specify the amount of funding </a:t>
          </a:r>
        </a:p>
      </dgm:t>
    </dgm:pt>
    <dgm:pt modelId="{7B7F81F8-286B-4F72-B1E3-E888D72BBFB5}" type="parTrans" cxnId="{1429408D-586A-42D9-939F-79D30E6B5CF7}">
      <dgm:prSet/>
      <dgm:spPr/>
      <dgm:t>
        <a:bodyPr/>
        <a:lstStyle/>
        <a:p>
          <a:endParaRPr lang="en-US"/>
        </a:p>
      </dgm:t>
    </dgm:pt>
    <dgm:pt modelId="{CC5727ED-090C-4063-BAD1-233DCAAD50DE}" type="sibTrans" cxnId="{1429408D-586A-42D9-939F-79D30E6B5CF7}">
      <dgm:prSet/>
      <dgm:spPr/>
      <dgm:t>
        <a:bodyPr/>
        <a:lstStyle/>
        <a:p>
          <a:endParaRPr lang="en-US"/>
        </a:p>
      </dgm:t>
    </dgm:pt>
    <dgm:pt modelId="{9873EC29-97EE-48FC-AD2E-9C197D730E8B}">
      <dgm:prSet/>
      <dgm:spPr/>
      <dgm:t>
        <a:bodyPr/>
        <a:lstStyle/>
        <a:p>
          <a:pPr algn="l">
            <a:buNone/>
          </a:pPr>
          <a:r>
            <a:rPr lang="en-US" dirty="0"/>
            <a:t>Government grants and support</a:t>
          </a:r>
        </a:p>
      </dgm:t>
    </dgm:pt>
    <dgm:pt modelId="{980FD77A-BB63-4B2D-8992-C7278E927DDE}" type="parTrans" cxnId="{A9BC684F-C80C-47B2-9663-97B092CC206E}">
      <dgm:prSet/>
      <dgm:spPr/>
      <dgm:t>
        <a:bodyPr/>
        <a:lstStyle/>
        <a:p>
          <a:endParaRPr lang="en-US"/>
        </a:p>
      </dgm:t>
    </dgm:pt>
    <dgm:pt modelId="{00C60923-9DCC-49F2-99E3-CAAA53910756}" type="sibTrans" cxnId="{A9BC684F-C80C-47B2-9663-97B092CC206E}">
      <dgm:prSet/>
      <dgm:spPr/>
      <dgm:t>
        <a:bodyPr/>
        <a:lstStyle/>
        <a:p>
          <a:endParaRPr lang="en-US"/>
        </a:p>
      </dgm:t>
    </dgm:pt>
    <dgm:pt modelId="{4C7BBFA2-227A-4A13-8E1A-D4599235CB98}">
      <dgm:prSet/>
      <dgm:spPr/>
      <dgm:t>
        <a:bodyPr/>
        <a:lstStyle/>
        <a:p>
          <a:pPr algn="l">
            <a:buNone/>
          </a:pPr>
          <a:r>
            <a:rPr lang="en-US" dirty="0"/>
            <a:t>Cash flow</a:t>
          </a:r>
        </a:p>
      </dgm:t>
    </dgm:pt>
    <dgm:pt modelId="{2D8D9466-D1CD-40D7-BA48-F1619C8C2F5C}" type="parTrans" cxnId="{37B64707-1FC6-4BEF-B89F-E5A1F62C1813}">
      <dgm:prSet/>
      <dgm:spPr/>
      <dgm:t>
        <a:bodyPr/>
        <a:lstStyle/>
        <a:p>
          <a:endParaRPr lang="en-US"/>
        </a:p>
      </dgm:t>
    </dgm:pt>
    <dgm:pt modelId="{9BEC3F2A-14BB-4B41-89EC-CD3BF46FCE5D}" type="sibTrans" cxnId="{37B64707-1FC6-4BEF-B89F-E5A1F62C1813}">
      <dgm:prSet/>
      <dgm:spPr/>
      <dgm:t>
        <a:bodyPr/>
        <a:lstStyle/>
        <a:p>
          <a:endParaRPr lang="en-US"/>
        </a:p>
      </dgm:t>
    </dgm:pt>
    <dgm:pt modelId="{87B7D4BF-660D-6942-88E5-7C074369E15F}">
      <dgm:prSet/>
      <dgm:spPr/>
      <dgm:t>
        <a:bodyPr/>
        <a:lstStyle/>
        <a:p>
          <a:pPr algn="l">
            <a:buNone/>
          </a:pPr>
          <a:r>
            <a:rPr lang="en-US" dirty="0"/>
            <a:t>Management structure </a:t>
          </a:r>
        </a:p>
      </dgm:t>
    </dgm:pt>
    <dgm:pt modelId="{8DBF40F1-141C-AE48-8FC8-8BFF7339DE32}" type="parTrans" cxnId="{5554E85F-B2B8-0347-ADD8-8F7A366BF434}">
      <dgm:prSet/>
      <dgm:spPr/>
      <dgm:t>
        <a:bodyPr/>
        <a:lstStyle/>
        <a:p>
          <a:endParaRPr lang="en-GB"/>
        </a:p>
      </dgm:t>
    </dgm:pt>
    <dgm:pt modelId="{571BE5D8-4385-7E4D-BE3B-EFCF46F86F1D}" type="sibTrans" cxnId="{5554E85F-B2B8-0347-ADD8-8F7A366BF434}">
      <dgm:prSet/>
      <dgm:spPr/>
      <dgm:t>
        <a:bodyPr/>
        <a:lstStyle/>
        <a:p>
          <a:endParaRPr lang="en-GB"/>
        </a:p>
      </dgm:t>
    </dgm:pt>
    <dgm:pt modelId="{7D2182BF-6F03-3E43-B672-17D1D2357D75}" type="pres">
      <dgm:prSet presAssocID="{702ED102-C5B0-4DE9-8BC2-7F3DF600933B}" presName="linear" presStyleCnt="0">
        <dgm:presLayoutVars>
          <dgm:animLvl val="lvl"/>
          <dgm:resizeHandles val="exact"/>
        </dgm:presLayoutVars>
      </dgm:prSet>
      <dgm:spPr/>
    </dgm:pt>
    <dgm:pt modelId="{4C1C42F8-4F7C-404E-8C89-31426E4B25B7}" type="pres">
      <dgm:prSet presAssocID="{A98BE76B-2BB6-4FCD-AF3C-393193C39E2B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858A82C8-F6F5-3B4B-B2EF-22CDBB115D85}" type="pres">
      <dgm:prSet presAssocID="{A98BE76B-2BB6-4FCD-AF3C-393193C39E2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37B64707-1FC6-4BEF-B89F-E5A1F62C1813}" srcId="{A98BE76B-2BB6-4FCD-AF3C-393193C39E2B}" destId="{4C7BBFA2-227A-4A13-8E1A-D4599235CB98}" srcOrd="9" destOrd="0" parTransId="{2D8D9466-D1CD-40D7-BA48-F1619C8C2F5C}" sibTransId="{9BEC3F2A-14BB-4B41-89EC-CD3BF46FCE5D}"/>
    <dgm:cxn modelId="{D2477713-5CFC-9B46-A45E-76E5B2076932}" type="presOf" srcId="{9873EC29-97EE-48FC-AD2E-9C197D730E8B}" destId="{858A82C8-F6F5-3B4B-B2EF-22CDBB115D85}" srcOrd="0" destOrd="8" presId="urn:microsoft.com/office/officeart/2005/8/layout/vList2"/>
    <dgm:cxn modelId="{1313CD13-05C3-40AB-8B56-0A934396EC2C}" srcId="{A98BE76B-2BB6-4FCD-AF3C-393193C39E2B}" destId="{B1439BF3-4B70-4787-A9A7-F0350C88DC12}" srcOrd="5" destOrd="0" parTransId="{165B69F2-C902-46AA-92B7-48A78C78E0D5}" sibTransId="{B5009BD4-313F-45A8-A1FE-2DAF572F0717}"/>
    <dgm:cxn modelId="{B0ABF31F-326C-4054-97CC-F1C3FE2EED85}" srcId="{A98BE76B-2BB6-4FCD-AF3C-393193C39E2B}" destId="{E63FC186-BE45-4CBC-B498-70CA6856FFAD}" srcOrd="1" destOrd="0" parTransId="{0F715D2E-65D7-4B3E-B7F4-0835BAFDFC39}" sibTransId="{FBFA453F-8BE6-4DD8-9404-2225708D5CE7}"/>
    <dgm:cxn modelId="{CCB7E728-D8ED-D446-8C0A-95F8809735E9}" type="presOf" srcId="{702ED102-C5B0-4DE9-8BC2-7F3DF600933B}" destId="{7D2182BF-6F03-3E43-B672-17D1D2357D75}" srcOrd="0" destOrd="0" presId="urn:microsoft.com/office/officeart/2005/8/layout/vList2"/>
    <dgm:cxn modelId="{7735192D-6679-5542-B8FC-24C251C2A196}" type="presOf" srcId="{87B7D4BF-660D-6942-88E5-7C074369E15F}" destId="{858A82C8-F6F5-3B4B-B2EF-22CDBB115D85}" srcOrd="0" destOrd="2" presId="urn:microsoft.com/office/officeart/2005/8/layout/vList2"/>
    <dgm:cxn modelId="{A9BC684F-C80C-47B2-9663-97B092CC206E}" srcId="{A98BE76B-2BB6-4FCD-AF3C-393193C39E2B}" destId="{9873EC29-97EE-48FC-AD2E-9C197D730E8B}" srcOrd="8" destOrd="0" parTransId="{980FD77A-BB63-4B2D-8992-C7278E927DDE}" sibTransId="{00C60923-9DCC-49F2-99E3-CAAA53910756}"/>
    <dgm:cxn modelId="{1F87145E-3548-4609-9134-48B6EE247524}" srcId="{702ED102-C5B0-4DE9-8BC2-7F3DF600933B}" destId="{A98BE76B-2BB6-4FCD-AF3C-393193C39E2B}" srcOrd="0" destOrd="0" parTransId="{003F2925-CF43-487D-81BE-F1BC3A815BF2}" sibTransId="{6300F3BD-4A5F-4F00-B732-56856DC9E6C1}"/>
    <dgm:cxn modelId="{5554E85F-B2B8-0347-ADD8-8F7A366BF434}" srcId="{A98BE76B-2BB6-4FCD-AF3C-393193C39E2B}" destId="{87B7D4BF-660D-6942-88E5-7C074369E15F}" srcOrd="2" destOrd="0" parTransId="{8DBF40F1-141C-AE48-8FC8-8BFF7339DE32}" sibTransId="{571BE5D8-4385-7E4D-BE3B-EFCF46F86F1D}"/>
    <dgm:cxn modelId="{4F3D9476-3CEC-EB4B-901D-16C601F0B7CC}" type="presOf" srcId="{4C7BBFA2-227A-4A13-8E1A-D4599235CB98}" destId="{858A82C8-F6F5-3B4B-B2EF-22CDBB115D85}" srcOrd="0" destOrd="9" presId="urn:microsoft.com/office/officeart/2005/8/layout/vList2"/>
    <dgm:cxn modelId="{EA111184-EC06-6F4B-B413-C2723200BCB7}" type="presOf" srcId="{B1439BF3-4B70-4787-A9A7-F0350C88DC12}" destId="{858A82C8-F6F5-3B4B-B2EF-22CDBB115D85}" srcOrd="0" destOrd="5" presId="urn:microsoft.com/office/officeart/2005/8/layout/vList2"/>
    <dgm:cxn modelId="{E0311D84-560D-4D44-9E0C-B4A116109F2D}" type="presOf" srcId="{A98BE76B-2BB6-4FCD-AF3C-393193C39E2B}" destId="{4C1C42F8-4F7C-404E-8C89-31426E4B25B7}" srcOrd="0" destOrd="0" presId="urn:microsoft.com/office/officeart/2005/8/layout/vList2"/>
    <dgm:cxn modelId="{1429408D-586A-42D9-939F-79D30E6B5CF7}" srcId="{A98BE76B-2BB6-4FCD-AF3C-393193C39E2B}" destId="{13AEBB43-33CA-4021-B966-F241FEC1782F}" srcOrd="7" destOrd="0" parTransId="{7B7F81F8-286B-4F72-B1E3-E888D72BBFB5}" sibTransId="{CC5727ED-090C-4063-BAD1-233DCAAD50DE}"/>
    <dgm:cxn modelId="{A5A4AD8F-B1C8-4195-9A43-673551B029A9}" srcId="{A98BE76B-2BB6-4FCD-AF3C-393193C39E2B}" destId="{E2B93721-FAED-4C33-BF36-99D1D015AC98}" srcOrd="0" destOrd="0" parTransId="{8FBBB4CA-2F1C-49B2-B6B6-F0DC35345A8A}" sibTransId="{249CB5F5-C087-417F-9523-5B24F55FF2AA}"/>
    <dgm:cxn modelId="{7141DCA7-763D-1940-89E2-1C076D42C200}" type="presOf" srcId="{4E0CEC1E-7FB2-4601-8C7C-6A34C9B363A6}" destId="{858A82C8-F6F5-3B4B-B2EF-22CDBB115D85}" srcOrd="0" destOrd="4" presId="urn:microsoft.com/office/officeart/2005/8/layout/vList2"/>
    <dgm:cxn modelId="{EAFE53AE-6723-FD4B-90E3-F58CE0D0A8FF}" type="presOf" srcId="{E2B93721-FAED-4C33-BF36-99D1D015AC98}" destId="{858A82C8-F6F5-3B4B-B2EF-22CDBB115D85}" srcOrd="0" destOrd="0" presId="urn:microsoft.com/office/officeart/2005/8/layout/vList2"/>
    <dgm:cxn modelId="{99CDC2BB-1721-42C8-952D-569288138C0D}" srcId="{A98BE76B-2BB6-4FCD-AF3C-393193C39E2B}" destId="{4E0CEC1E-7FB2-4601-8C7C-6A34C9B363A6}" srcOrd="4" destOrd="0" parTransId="{E51F937A-BDD5-4131-A5E1-8C73D6CDD171}" sibTransId="{4E08900C-D8CB-4E98-9D18-62195598F676}"/>
    <dgm:cxn modelId="{115E60CB-3DF5-9C4D-B1EE-1718D074C4DD}" type="presOf" srcId="{13AEBB43-33CA-4021-B966-F241FEC1782F}" destId="{858A82C8-F6F5-3B4B-B2EF-22CDBB115D85}" srcOrd="0" destOrd="7" presId="urn:microsoft.com/office/officeart/2005/8/layout/vList2"/>
    <dgm:cxn modelId="{327858CE-68D0-C540-A656-52234002154D}" type="presOf" srcId="{6066C74A-04BC-4644-B2AC-9B8FA17EDD98}" destId="{858A82C8-F6F5-3B4B-B2EF-22CDBB115D85}" srcOrd="0" destOrd="6" presId="urn:microsoft.com/office/officeart/2005/8/layout/vList2"/>
    <dgm:cxn modelId="{C713ADD2-E9D5-4FF4-A211-144E5D181CBB}" srcId="{A98BE76B-2BB6-4FCD-AF3C-393193C39E2B}" destId="{8E41A255-D360-43A7-BCE2-499211EF0E94}" srcOrd="3" destOrd="0" parTransId="{7582DE1D-5BD2-4496-AE2A-D1E14F13F582}" sibTransId="{18B0D65E-142F-4F05-9C57-97C57DAA6267}"/>
    <dgm:cxn modelId="{CD9626E2-F174-40DF-94DC-84176215697B}" srcId="{A98BE76B-2BB6-4FCD-AF3C-393193C39E2B}" destId="{6066C74A-04BC-4644-B2AC-9B8FA17EDD98}" srcOrd="6" destOrd="0" parTransId="{E6206C32-C8FB-4C5C-BEDE-2BF45D27EF27}" sibTransId="{889C1F84-A0B5-4470-9C85-43287FD53452}"/>
    <dgm:cxn modelId="{62F405F9-DD29-3249-BCB3-775E0E88F340}" type="presOf" srcId="{E63FC186-BE45-4CBC-B498-70CA6856FFAD}" destId="{858A82C8-F6F5-3B4B-B2EF-22CDBB115D85}" srcOrd="0" destOrd="1" presId="urn:microsoft.com/office/officeart/2005/8/layout/vList2"/>
    <dgm:cxn modelId="{F7B032FB-1F48-104B-8F14-F2C70698A5EA}" type="presOf" srcId="{8E41A255-D360-43A7-BCE2-499211EF0E94}" destId="{858A82C8-F6F5-3B4B-B2EF-22CDBB115D85}" srcOrd="0" destOrd="3" presId="urn:microsoft.com/office/officeart/2005/8/layout/vList2"/>
    <dgm:cxn modelId="{B061A411-FF29-9746-A0C4-18EF83512A89}" type="presParOf" srcId="{7D2182BF-6F03-3E43-B672-17D1D2357D75}" destId="{4C1C42F8-4F7C-404E-8C89-31426E4B25B7}" srcOrd="0" destOrd="0" presId="urn:microsoft.com/office/officeart/2005/8/layout/vList2"/>
    <dgm:cxn modelId="{C9CAAB74-BB53-5B44-8B73-E7FBCE403FD8}" type="presParOf" srcId="{7D2182BF-6F03-3E43-B672-17D1D2357D75}" destId="{858A82C8-F6F5-3B4B-B2EF-22CDBB115D8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C5505C-E7CE-47CF-9C3C-3E4F0CFA4A1A}" type="doc">
      <dgm:prSet loTypeId="urn:microsoft.com/office/officeart/2008/layout/LinedList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E583559-5F7C-415C-B117-FA76B5EE19BB}">
      <dgm:prSet custT="1"/>
      <dgm:spPr/>
      <dgm:t>
        <a:bodyPr/>
        <a:lstStyle/>
        <a:p>
          <a:r>
            <a:rPr lang="en-GB" sz="1600" dirty="0"/>
            <a:t>Ladywood restaurant is a small, family mediterranean restaurant in Birmingham, UK. </a:t>
          </a:r>
          <a:endParaRPr lang="en-US" sz="1600" dirty="0"/>
        </a:p>
      </dgm:t>
    </dgm:pt>
    <dgm:pt modelId="{C15252E6-E977-4DEF-B5F1-E844B3DC7B56}" type="parTrans" cxnId="{3E80302A-B825-4D8F-9A1E-6ACCD1706384}">
      <dgm:prSet/>
      <dgm:spPr/>
      <dgm:t>
        <a:bodyPr/>
        <a:lstStyle/>
        <a:p>
          <a:endParaRPr lang="en-US"/>
        </a:p>
      </dgm:t>
    </dgm:pt>
    <dgm:pt modelId="{12A7EFCA-FD9A-4744-BF5A-B38BC1671A68}" type="sibTrans" cxnId="{3E80302A-B825-4D8F-9A1E-6ACCD1706384}">
      <dgm:prSet/>
      <dgm:spPr/>
      <dgm:t>
        <a:bodyPr/>
        <a:lstStyle/>
        <a:p>
          <a:endParaRPr lang="en-US"/>
        </a:p>
      </dgm:t>
    </dgm:pt>
    <dgm:pt modelId="{A55B955D-2DE9-4B2B-AD5D-630487256E36}">
      <dgm:prSet custT="1"/>
      <dgm:spPr/>
      <dgm:t>
        <a:bodyPr/>
        <a:lstStyle/>
        <a:p>
          <a:r>
            <a:rPr lang="en-GB" sz="1600" dirty="0"/>
            <a:t>Our restaurant unique point is serving farm-to-table and faithful to serving fresh food locally sourced, seasonal cuisine and warm welcoming atmosphere.</a:t>
          </a:r>
        </a:p>
      </dgm:t>
    </dgm:pt>
    <dgm:pt modelId="{C71F904A-7152-4F2F-A699-F78152A652B5}" type="parTrans" cxnId="{5A314CB4-1C7D-4705-8354-4FBED0110E43}">
      <dgm:prSet/>
      <dgm:spPr/>
      <dgm:t>
        <a:bodyPr/>
        <a:lstStyle/>
        <a:p>
          <a:endParaRPr lang="en-US"/>
        </a:p>
      </dgm:t>
    </dgm:pt>
    <dgm:pt modelId="{3C5D8C35-4610-47C5-93F7-A7A91EB952D0}" type="sibTrans" cxnId="{5A314CB4-1C7D-4705-8354-4FBED0110E43}">
      <dgm:prSet/>
      <dgm:spPr/>
      <dgm:t>
        <a:bodyPr/>
        <a:lstStyle/>
        <a:p>
          <a:endParaRPr lang="en-US"/>
        </a:p>
      </dgm:t>
    </dgm:pt>
    <dgm:pt modelId="{91E00325-7E3B-4DA2-BCC0-91B8AAD35438}">
      <dgm:prSet custT="1"/>
      <dgm:spPr/>
      <dgm:t>
        <a:bodyPr/>
        <a:lstStyle/>
        <a:p>
          <a:r>
            <a:rPr lang="en-GB" sz="1600" dirty="0"/>
            <a:t>Ladywood restaurant mission is to reconnect community with traditional food by highlighting the regional test of produce. </a:t>
          </a:r>
          <a:endParaRPr lang="en-US" sz="1600" dirty="0"/>
        </a:p>
      </dgm:t>
    </dgm:pt>
    <dgm:pt modelId="{C8E49D4B-78F6-4BE9-B18D-9ACE7B3384E3}" type="parTrans" cxnId="{52C3B727-FB21-4DCA-8DBC-BDC827BD0CAA}">
      <dgm:prSet/>
      <dgm:spPr/>
      <dgm:t>
        <a:bodyPr/>
        <a:lstStyle/>
        <a:p>
          <a:endParaRPr lang="en-US"/>
        </a:p>
      </dgm:t>
    </dgm:pt>
    <dgm:pt modelId="{B2F7C080-263B-46E9-8509-F42F9556194F}" type="sibTrans" cxnId="{52C3B727-FB21-4DCA-8DBC-BDC827BD0CAA}">
      <dgm:prSet/>
      <dgm:spPr/>
      <dgm:t>
        <a:bodyPr/>
        <a:lstStyle/>
        <a:p>
          <a:endParaRPr lang="en-US"/>
        </a:p>
      </dgm:t>
    </dgm:pt>
    <dgm:pt modelId="{119819F8-55DC-4DE2-942B-716215981075}">
      <dgm:prSet custT="1"/>
      <dgm:spPr/>
      <dgm:t>
        <a:bodyPr/>
        <a:lstStyle/>
        <a:p>
          <a:r>
            <a:rPr lang="en-GB" sz="1600" dirty="0"/>
            <a:t>Our target audience is enthusiasts and health-conscious diners who value quality, professionals who are seeking cosy dining experience. </a:t>
          </a:r>
          <a:endParaRPr lang="en-US" sz="1600" dirty="0"/>
        </a:p>
      </dgm:t>
    </dgm:pt>
    <dgm:pt modelId="{C2CB4920-B96E-4237-A624-7B00DA12A451}" type="parTrans" cxnId="{C236561B-706F-4D9D-B602-A4A31D59AB75}">
      <dgm:prSet/>
      <dgm:spPr/>
      <dgm:t>
        <a:bodyPr/>
        <a:lstStyle/>
        <a:p>
          <a:endParaRPr lang="en-US"/>
        </a:p>
      </dgm:t>
    </dgm:pt>
    <dgm:pt modelId="{9F699B39-450C-43EB-A832-05B0076FF00C}" type="sibTrans" cxnId="{C236561B-706F-4D9D-B602-A4A31D59AB75}">
      <dgm:prSet/>
      <dgm:spPr/>
      <dgm:t>
        <a:bodyPr/>
        <a:lstStyle/>
        <a:p>
          <a:endParaRPr lang="en-US"/>
        </a:p>
      </dgm:t>
    </dgm:pt>
    <dgm:pt modelId="{DBDC1C89-FAB5-456E-AE7F-50006C07ACA8}">
      <dgm:prSet custT="1"/>
      <dgm:spPr/>
      <dgm:t>
        <a:bodyPr/>
        <a:lstStyle/>
        <a:p>
          <a:r>
            <a:rPr lang="en-GB" sz="1600" dirty="0"/>
            <a:t>Ladywood restaurant growing consumer demand for healthy eating, ethically sources (produce locally) food by partnering directly with local farmers and producer’s organic supplier.</a:t>
          </a:r>
          <a:endParaRPr lang="en-US" sz="1600" dirty="0"/>
        </a:p>
      </dgm:t>
    </dgm:pt>
    <dgm:pt modelId="{B64D5246-9AD4-4C52-8888-CC699FBA771D}" type="parTrans" cxnId="{7C858E92-6104-4840-AD70-E5C277063BC7}">
      <dgm:prSet/>
      <dgm:spPr/>
      <dgm:t>
        <a:bodyPr/>
        <a:lstStyle/>
        <a:p>
          <a:endParaRPr lang="en-US"/>
        </a:p>
      </dgm:t>
    </dgm:pt>
    <dgm:pt modelId="{1B76D350-4B62-4C6C-AA4B-F989A3BA3E0D}" type="sibTrans" cxnId="{7C858E92-6104-4840-AD70-E5C277063BC7}">
      <dgm:prSet/>
      <dgm:spPr/>
      <dgm:t>
        <a:bodyPr/>
        <a:lstStyle/>
        <a:p>
          <a:endParaRPr lang="en-US"/>
        </a:p>
      </dgm:t>
    </dgm:pt>
    <dgm:pt modelId="{064267A0-2BA7-034D-8F2E-9EDAEBD7A502}" type="pres">
      <dgm:prSet presAssocID="{3BC5505C-E7CE-47CF-9C3C-3E4F0CFA4A1A}" presName="vert0" presStyleCnt="0">
        <dgm:presLayoutVars>
          <dgm:dir/>
          <dgm:animOne val="branch"/>
          <dgm:animLvl val="lvl"/>
        </dgm:presLayoutVars>
      </dgm:prSet>
      <dgm:spPr/>
    </dgm:pt>
    <dgm:pt modelId="{106C4069-C15B-874D-8873-D619FE7779DA}" type="pres">
      <dgm:prSet presAssocID="{0E583559-5F7C-415C-B117-FA76B5EE19BB}" presName="thickLine" presStyleLbl="alignNode1" presStyleIdx="0" presStyleCnt="5"/>
      <dgm:spPr/>
    </dgm:pt>
    <dgm:pt modelId="{D79B53E8-E81D-1F4E-9350-20F41725819F}" type="pres">
      <dgm:prSet presAssocID="{0E583559-5F7C-415C-B117-FA76B5EE19BB}" presName="horz1" presStyleCnt="0"/>
      <dgm:spPr/>
    </dgm:pt>
    <dgm:pt modelId="{3FE58B17-E0C4-3249-82C6-751359F37333}" type="pres">
      <dgm:prSet presAssocID="{0E583559-5F7C-415C-B117-FA76B5EE19BB}" presName="tx1" presStyleLbl="revTx" presStyleIdx="0" presStyleCnt="5" custScaleY="500122"/>
      <dgm:spPr/>
    </dgm:pt>
    <dgm:pt modelId="{2F1FF1E3-230D-2A44-8494-62CFE19023C8}" type="pres">
      <dgm:prSet presAssocID="{0E583559-5F7C-415C-B117-FA76B5EE19BB}" presName="vert1" presStyleCnt="0"/>
      <dgm:spPr/>
    </dgm:pt>
    <dgm:pt modelId="{C0EB5CD2-DAEE-0346-9BCF-C23FFD4B6DD5}" type="pres">
      <dgm:prSet presAssocID="{A55B955D-2DE9-4B2B-AD5D-630487256E36}" presName="thickLine" presStyleLbl="alignNode1" presStyleIdx="1" presStyleCnt="5"/>
      <dgm:spPr/>
    </dgm:pt>
    <dgm:pt modelId="{F35F611D-5D99-9F4F-9082-FE9408E39E61}" type="pres">
      <dgm:prSet presAssocID="{A55B955D-2DE9-4B2B-AD5D-630487256E36}" presName="horz1" presStyleCnt="0"/>
      <dgm:spPr/>
    </dgm:pt>
    <dgm:pt modelId="{CE55173F-027A-444D-996D-9EE5FFC3636F}" type="pres">
      <dgm:prSet presAssocID="{A55B955D-2DE9-4B2B-AD5D-630487256E36}" presName="tx1" presStyleLbl="revTx" presStyleIdx="1" presStyleCnt="5" custScaleY="500122"/>
      <dgm:spPr/>
    </dgm:pt>
    <dgm:pt modelId="{04801F61-4F67-704D-A5AC-0CB4CDFA5459}" type="pres">
      <dgm:prSet presAssocID="{A55B955D-2DE9-4B2B-AD5D-630487256E36}" presName="vert1" presStyleCnt="0"/>
      <dgm:spPr/>
    </dgm:pt>
    <dgm:pt modelId="{C2BCADEE-32B3-2A42-A461-8888CA85400D}" type="pres">
      <dgm:prSet presAssocID="{91E00325-7E3B-4DA2-BCC0-91B8AAD35438}" presName="thickLine" presStyleLbl="alignNode1" presStyleIdx="2" presStyleCnt="5"/>
      <dgm:spPr/>
    </dgm:pt>
    <dgm:pt modelId="{29B14ABE-B1B8-6340-9DC3-CE6702568751}" type="pres">
      <dgm:prSet presAssocID="{91E00325-7E3B-4DA2-BCC0-91B8AAD35438}" presName="horz1" presStyleCnt="0"/>
      <dgm:spPr/>
    </dgm:pt>
    <dgm:pt modelId="{7F69795E-FC10-7946-B713-FDD0ED4F03A9}" type="pres">
      <dgm:prSet presAssocID="{91E00325-7E3B-4DA2-BCC0-91B8AAD35438}" presName="tx1" presStyleLbl="revTx" presStyleIdx="2" presStyleCnt="5" custScaleY="500122"/>
      <dgm:spPr/>
    </dgm:pt>
    <dgm:pt modelId="{A59D89EF-2018-B84D-8EE0-47A006C3E0EB}" type="pres">
      <dgm:prSet presAssocID="{91E00325-7E3B-4DA2-BCC0-91B8AAD35438}" presName="vert1" presStyleCnt="0"/>
      <dgm:spPr/>
    </dgm:pt>
    <dgm:pt modelId="{648BCDBD-AD27-6B47-8927-DD35B1FF5CB3}" type="pres">
      <dgm:prSet presAssocID="{119819F8-55DC-4DE2-942B-716215981075}" presName="thickLine" presStyleLbl="alignNode1" presStyleIdx="3" presStyleCnt="5"/>
      <dgm:spPr/>
    </dgm:pt>
    <dgm:pt modelId="{54FB614A-BAAA-B443-B17D-AA0CB36BB83A}" type="pres">
      <dgm:prSet presAssocID="{119819F8-55DC-4DE2-942B-716215981075}" presName="horz1" presStyleCnt="0"/>
      <dgm:spPr/>
    </dgm:pt>
    <dgm:pt modelId="{72DCD06E-CCF3-7445-B0AD-2E4DF1966CA7}" type="pres">
      <dgm:prSet presAssocID="{119819F8-55DC-4DE2-942B-716215981075}" presName="tx1" presStyleLbl="revTx" presStyleIdx="3" presStyleCnt="5" custScaleY="500122"/>
      <dgm:spPr/>
    </dgm:pt>
    <dgm:pt modelId="{DB150FCB-D202-5844-BE15-717DAA9C7745}" type="pres">
      <dgm:prSet presAssocID="{119819F8-55DC-4DE2-942B-716215981075}" presName="vert1" presStyleCnt="0"/>
      <dgm:spPr/>
    </dgm:pt>
    <dgm:pt modelId="{351A24BE-EDF0-0B48-88B0-AA58BE02B3A4}" type="pres">
      <dgm:prSet presAssocID="{DBDC1C89-FAB5-456E-AE7F-50006C07ACA8}" presName="thickLine" presStyleLbl="alignNode1" presStyleIdx="4" presStyleCnt="5"/>
      <dgm:spPr/>
    </dgm:pt>
    <dgm:pt modelId="{0E71BC8F-312A-6E4A-8F8B-7529C4A6FCC3}" type="pres">
      <dgm:prSet presAssocID="{DBDC1C89-FAB5-456E-AE7F-50006C07ACA8}" presName="horz1" presStyleCnt="0"/>
      <dgm:spPr/>
    </dgm:pt>
    <dgm:pt modelId="{5D5C652E-1A24-2841-96EB-19BF780CEA52}" type="pres">
      <dgm:prSet presAssocID="{DBDC1C89-FAB5-456E-AE7F-50006C07ACA8}" presName="tx1" presStyleLbl="revTx" presStyleIdx="4" presStyleCnt="5" custScaleY="500122"/>
      <dgm:spPr/>
    </dgm:pt>
    <dgm:pt modelId="{1F75BB52-9B5F-FB47-8FF2-7CAC5E5031DC}" type="pres">
      <dgm:prSet presAssocID="{DBDC1C89-FAB5-456E-AE7F-50006C07ACA8}" presName="vert1" presStyleCnt="0"/>
      <dgm:spPr/>
    </dgm:pt>
  </dgm:ptLst>
  <dgm:cxnLst>
    <dgm:cxn modelId="{C236561B-706F-4D9D-B602-A4A31D59AB75}" srcId="{3BC5505C-E7CE-47CF-9C3C-3E4F0CFA4A1A}" destId="{119819F8-55DC-4DE2-942B-716215981075}" srcOrd="3" destOrd="0" parTransId="{C2CB4920-B96E-4237-A624-7B00DA12A451}" sibTransId="{9F699B39-450C-43EB-A832-05B0076FF00C}"/>
    <dgm:cxn modelId="{52C3B727-FB21-4DCA-8DBC-BDC827BD0CAA}" srcId="{3BC5505C-E7CE-47CF-9C3C-3E4F0CFA4A1A}" destId="{91E00325-7E3B-4DA2-BCC0-91B8AAD35438}" srcOrd="2" destOrd="0" parTransId="{C8E49D4B-78F6-4BE9-B18D-9ACE7B3384E3}" sibTransId="{B2F7C080-263B-46E9-8509-F42F9556194F}"/>
    <dgm:cxn modelId="{3E80302A-B825-4D8F-9A1E-6ACCD1706384}" srcId="{3BC5505C-E7CE-47CF-9C3C-3E4F0CFA4A1A}" destId="{0E583559-5F7C-415C-B117-FA76B5EE19BB}" srcOrd="0" destOrd="0" parTransId="{C15252E6-E977-4DEF-B5F1-E844B3DC7B56}" sibTransId="{12A7EFCA-FD9A-4744-BF5A-B38BC1671A68}"/>
    <dgm:cxn modelId="{5B983032-A200-EC44-8C59-57A09C301E61}" type="presOf" srcId="{DBDC1C89-FAB5-456E-AE7F-50006C07ACA8}" destId="{5D5C652E-1A24-2841-96EB-19BF780CEA52}" srcOrd="0" destOrd="0" presId="urn:microsoft.com/office/officeart/2008/layout/LinedList"/>
    <dgm:cxn modelId="{60761D74-4928-784F-99EA-BBC55CE37FEB}" type="presOf" srcId="{119819F8-55DC-4DE2-942B-716215981075}" destId="{72DCD06E-CCF3-7445-B0AD-2E4DF1966CA7}" srcOrd="0" destOrd="0" presId="urn:microsoft.com/office/officeart/2008/layout/LinedList"/>
    <dgm:cxn modelId="{7C858E92-6104-4840-AD70-E5C277063BC7}" srcId="{3BC5505C-E7CE-47CF-9C3C-3E4F0CFA4A1A}" destId="{DBDC1C89-FAB5-456E-AE7F-50006C07ACA8}" srcOrd="4" destOrd="0" parTransId="{B64D5246-9AD4-4C52-8888-CC699FBA771D}" sibTransId="{1B76D350-4B62-4C6C-AA4B-F989A3BA3E0D}"/>
    <dgm:cxn modelId="{5A314CB4-1C7D-4705-8354-4FBED0110E43}" srcId="{3BC5505C-E7CE-47CF-9C3C-3E4F0CFA4A1A}" destId="{A55B955D-2DE9-4B2B-AD5D-630487256E36}" srcOrd="1" destOrd="0" parTransId="{C71F904A-7152-4F2F-A699-F78152A652B5}" sibTransId="{3C5D8C35-4610-47C5-93F7-A7A91EB952D0}"/>
    <dgm:cxn modelId="{B9AB01C7-2208-0144-B2A1-AAA0981A85FA}" type="presOf" srcId="{0E583559-5F7C-415C-B117-FA76B5EE19BB}" destId="{3FE58B17-E0C4-3249-82C6-751359F37333}" srcOrd="0" destOrd="0" presId="urn:microsoft.com/office/officeart/2008/layout/LinedList"/>
    <dgm:cxn modelId="{38CF9ED4-9343-1242-8883-31774E2966AC}" type="presOf" srcId="{91E00325-7E3B-4DA2-BCC0-91B8AAD35438}" destId="{7F69795E-FC10-7946-B713-FDD0ED4F03A9}" srcOrd="0" destOrd="0" presId="urn:microsoft.com/office/officeart/2008/layout/LinedList"/>
    <dgm:cxn modelId="{B884E9D9-A348-CB48-B195-8BE116E80A45}" type="presOf" srcId="{A55B955D-2DE9-4B2B-AD5D-630487256E36}" destId="{CE55173F-027A-444D-996D-9EE5FFC3636F}" srcOrd="0" destOrd="0" presId="urn:microsoft.com/office/officeart/2008/layout/LinedList"/>
    <dgm:cxn modelId="{C73842F2-0F99-6F41-A1A8-E0AE30481A74}" type="presOf" srcId="{3BC5505C-E7CE-47CF-9C3C-3E4F0CFA4A1A}" destId="{064267A0-2BA7-034D-8F2E-9EDAEBD7A502}" srcOrd="0" destOrd="0" presId="urn:microsoft.com/office/officeart/2008/layout/LinedList"/>
    <dgm:cxn modelId="{9D46AE52-AEEE-FA4E-AE63-50C4258B2994}" type="presParOf" srcId="{064267A0-2BA7-034D-8F2E-9EDAEBD7A502}" destId="{106C4069-C15B-874D-8873-D619FE7779DA}" srcOrd="0" destOrd="0" presId="urn:microsoft.com/office/officeart/2008/layout/LinedList"/>
    <dgm:cxn modelId="{2EA59C0C-D5B6-1A46-A73B-429D40258674}" type="presParOf" srcId="{064267A0-2BA7-034D-8F2E-9EDAEBD7A502}" destId="{D79B53E8-E81D-1F4E-9350-20F41725819F}" srcOrd="1" destOrd="0" presId="urn:microsoft.com/office/officeart/2008/layout/LinedList"/>
    <dgm:cxn modelId="{EB383D20-B67F-444F-9934-D6DDBCC2058F}" type="presParOf" srcId="{D79B53E8-E81D-1F4E-9350-20F41725819F}" destId="{3FE58B17-E0C4-3249-82C6-751359F37333}" srcOrd="0" destOrd="0" presId="urn:microsoft.com/office/officeart/2008/layout/LinedList"/>
    <dgm:cxn modelId="{78238DEF-B648-4D47-9ADB-686B2B5C9192}" type="presParOf" srcId="{D79B53E8-E81D-1F4E-9350-20F41725819F}" destId="{2F1FF1E3-230D-2A44-8494-62CFE19023C8}" srcOrd="1" destOrd="0" presId="urn:microsoft.com/office/officeart/2008/layout/LinedList"/>
    <dgm:cxn modelId="{C64A3619-E9D7-E84C-AF5B-87EE211E9484}" type="presParOf" srcId="{064267A0-2BA7-034D-8F2E-9EDAEBD7A502}" destId="{C0EB5CD2-DAEE-0346-9BCF-C23FFD4B6DD5}" srcOrd="2" destOrd="0" presId="urn:microsoft.com/office/officeart/2008/layout/LinedList"/>
    <dgm:cxn modelId="{2E482BD5-1C7A-1B40-9C20-650AFB1E4438}" type="presParOf" srcId="{064267A0-2BA7-034D-8F2E-9EDAEBD7A502}" destId="{F35F611D-5D99-9F4F-9082-FE9408E39E61}" srcOrd="3" destOrd="0" presId="urn:microsoft.com/office/officeart/2008/layout/LinedList"/>
    <dgm:cxn modelId="{E7816214-5938-724A-A058-46E0CAEF5B81}" type="presParOf" srcId="{F35F611D-5D99-9F4F-9082-FE9408E39E61}" destId="{CE55173F-027A-444D-996D-9EE5FFC3636F}" srcOrd="0" destOrd="0" presId="urn:microsoft.com/office/officeart/2008/layout/LinedList"/>
    <dgm:cxn modelId="{569A04A2-C1D3-6F4A-8D23-E35ED9E09F03}" type="presParOf" srcId="{F35F611D-5D99-9F4F-9082-FE9408E39E61}" destId="{04801F61-4F67-704D-A5AC-0CB4CDFA5459}" srcOrd="1" destOrd="0" presId="urn:microsoft.com/office/officeart/2008/layout/LinedList"/>
    <dgm:cxn modelId="{6744E13C-5A94-5B45-A4A2-7CD4D78F33B6}" type="presParOf" srcId="{064267A0-2BA7-034D-8F2E-9EDAEBD7A502}" destId="{C2BCADEE-32B3-2A42-A461-8888CA85400D}" srcOrd="4" destOrd="0" presId="urn:microsoft.com/office/officeart/2008/layout/LinedList"/>
    <dgm:cxn modelId="{394C62CD-E4CD-124B-8B98-52DDFA307FB1}" type="presParOf" srcId="{064267A0-2BA7-034D-8F2E-9EDAEBD7A502}" destId="{29B14ABE-B1B8-6340-9DC3-CE6702568751}" srcOrd="5" destOrd="0" presId="urn:microsoft.com/office/officeart/2008/layout/LinedList"/>
    <dgm:cxn modelId="{5EE158DD-6FE2-394C-B5F7-1F5F87C8235D}" type="presParOf" srcId="{29B14ABE-B1B8-6340-9DC3-CE6702568751}" destId="{7F69795E-FC10-7946-B713-FDD0ED4F03A9}" srcOrd="0" destOrd="0" presId="urn:microsoft.com/office/officeart/2008/layout/LinedList"/>
    <dgm:cxn modelId="{74E1359C-F24E-BB4F-B611-72975DF901C9}" type="presParOf" srcId="{29B14ABE-B1B8-6340-9DC3-CE6702568751}" destId="{A59D89EF-2018-B84D-8EE0-47A006C3E0EB}" srcOrd="1" destOrd="0" presId="urn:microsoft.com/office/officeart/2008/layout/LinedList"/>
    <dgm:cxn modelId="{B4B08512-B9C1-894A-B063-82C2DCB8DFE8}" type="presParOf" srcId="{064267A0-2BA7-034D-8F2E-9EDAEBD7A502}" destId="{648BCDBD-AD27-6B47-8927-DD35B1FF5CB3}" srcOrd="6" destOrd="0" presId="urn:microsoft.com/office/officeart/2008/layout/LinedList"/>
    <dgm:cxn modelId="{8F94B925-CCF0-2045-9655-1DED9A551947}" type="presParOf" srcId="{064267A0-2BA7-034D-8F2E-9EDAEBD7A502}" destId="{54FB614A-BAAA-B443-B17D-AA0CB36BB83A}" srcOrd="7" destOrd="0" presId="urn:microsoft.com/office/officeart/2008/layout/LinedList"/>
    <dgm:cxn modelId="{C1E47F0F-0871-E545-B248-0EA0D64F3576}" type="presParOf" srcId="{54FB614A-BAAA-B443-B17D-AA0CB36BB83A}" destId="{72DCD06E-CCF3-7445-B0AD-2E4DF1966CA7}" srcOrd="0" destOrd="0" presId="urn:microsoft.com/office/officeart/2008/layout/LinedList"/>
    <dgm:cxn modelId="{3473165A-B83A-224C-BFD4-10976BFB4D74}" type="presParOf" srcId="{54FB614A-BAAA-B443-B17D-AA0CB36BB83A}" destId="{DB150FCB-D202-5844-BE15-717DAA9C7745}" srcOrd="1" destOrd="0" presId="urn:microsoft.com/office/officeart/2008/layout/LinedList"/>
    <dgm:cxn modelId="{8042ACE2-A519-3C46-B9D0-61BB91933A1C}" type="presParOf" srcId="{064267A0-2BA7-034D-8F2E-9EDAEBD7A502}" destId="{351A24BE-EDF0-0B48-88B0-AA58BE02B3A4}" srcOrd="8" destOrd="0" presId="urn:microsoft.com/office/officeart/2008/layout/LinedList"/>
    <dgm:cxn modelId="{7C95E1F5-CC3F-EF40-B6C5-925E36A82090}" type="presParOf" srcId="{064267A0-2BA7-034D-8F2E-9EDAEBD7A502}" destId="{0E71BC8F-312A-6E4A-8F8B-7529C4A6FCC3}" srcOrd="9" destOrd="0" presId="urn:microsoft.com/office/officeart/2008/layout/LinedList"/>
    <dgm:cxn modelId="{FCE25A99-BBBA-5A44-8DF8-219B5A6053DA}" type="presParOf" srcId="{0E71BC8F-312A-6E4A-8F8B-7529C4A6FCC3}" destId="{5D5C652E-1A24-2841-96EB-19BF780CEA52}" srcOrd="0" destOrd="0" presId="urn:microsoft.com/office/officeart/2008/layout/LinedList"/>
    <dgm:cxn modelId="{D7A92757-AE9A-0446-9B95-05CF5DE9CB9A}" type="presParOf" srcId="{0E71BC8F-312A-6E4A-8F8B-7529C4A6FCC3}" destId="{1F75BB52-9B5F-FB47-8FF2-7CAC5E5031D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D57A64-AF39-4371-87E1-9DB5925536A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E87D41D-9BFE-4B89-AEC0-B189710BFA4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Manager has responsibility on daily operations, staff and customer service. </a:t>
          </a:r>
        </a:p>
      </dgm:t>
    </dgm:pt>
    <dgm:pt modelId="{ED1F69D6-8C9F-4037-8128-42064D3A6BE4}" type="parTrans" cxnId="{D1D4CA5C-8A4A-4538-9E18-B60DD5563116}">
      <dgm:prSet/>
      <dgm:spPr/>
      <dgm:t>
        <a:bodyPr/>
        <a:lstStyle/>
        <a:p>
          <a:endParaRPr lang="en-US"/>
        </a:p>
      </dgm:t>
    </dgm:pt>
    <dgm:pt modelId="{A5740645-176B-4002-814C-22D154CAEF42}" type="sibTrans" cxnId="{D1D4CA5C-8A4A-4538-9E18-B60DD5563116}">
      <dgm:prSet/>
      <dgm:spPr/>
      <dgm:t>
        <a:bodyPr/>
        <a:lstStyle/>
        <a:p>
          <a:endParaRPr lang="en-US"/>
        </a:p>
      </dgm:t>
    </dgm:pt>
    <dgm:pt modelId="{4FC45171-C8BD-469D-9374-1A72EAB3949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Assistant manager helps with scheduling and  training staff. </a:t>
          </a:r>
        </a:p>
      </dgm:t>
    </dgm:pt>
    <dgm:pt modelId="{F5E777DF-CD6F-4116-9F39-40C141142682}" type="parTrans" cxnId="{323CA968-9926-4863-9F72-F70D8EC67CE0}">
      <dgm:prSet/>
      <dgm:spPr/>
      <dgm:t>
        <a:bodyPr/>
        <a:lstStyle/>
        <a:p>
          <a:endParaRPr lang="en-US"/>
        </a:p>
      </dgm:t>
    </dgm:pt>
    <dgm:pt modelId="{8BD90B98-B826-41F7-9BE9-D86FB86265BF}" type="sibTrans" cxnId="{323CA968-9926-4863-9F72-F70D8EC67CE0}">
      <dgm:prSet/>
      <dgm:spPr/>
      <dgm:t>
        <a:bodyPr/>
        <a:lstStyle/>
        <a:p>
          <a:endParaRPr lang="en-US"/>
        </a:p>
      </dgm:t>
    </dgm:pt>
    <dgm:pt modelId="{E788A253-72AA-480D-836A-2F60A792F9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Head chef in charge of the kitchen and menu. </a:t>
          </a:r>
        </a:p>
      </dgm:t>
    </dgm:pt>
    <dgm:pt modelId="{3FB91783-87D5-4DDA-9E3E-DC0B940BE6B7}" type="parTrans" cxnId="{3327D7F9-F0DE-4675-8433-05FC86724715}">
      <dgm:prSet/>
      <dgm:spPr/>
      <dgm:t>
        <a:bodyPr/>
        <a:lstStyle/>
        <a:p>
          <a:endParaRPr lang="en-US"/>
        </a:p>
      </dgm:t>
    </dgm:pt>
    <dgm:pt modelId="{5632B4D7-2F76-46CC-8FBA-7C11489CE374}" type="sibTrans" cxnId="{3327D7F9-F0DE-4675-8433-05FC86724715}">
      <dgm:prSet/>
      <dgm:spPr/>
      <dgm:t>
        <a:bodyPr/>
        <a:lstStyle/>
        <a:p>
          <a:endParaRPr lang="en-US"/>
        </a:p>
      </dgm:t>
    </dgm:pt>
    <dgm:pt modelId="{F152D4E2-8F38-4A85-A439-769D0059802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Front of the house help with service host, communication, upcoming reservation and coordinate seating,</a:t>
          </a:r>
        </a:p>
      </dgm:t>
    </dgm:pt>
    <dgm:pt modelId="{2453131B-8A46-48C8-88D9-3A133DABF277}" type="parTrans" cxnId="{4D04FBA7-5D1E-40DD-BDA6-823AC3FE2FF4}">
      <dgm:prSet/>
      <dgm:spPr/>
      <dgm:t>
        <a:bodyPr/>
        <a:lstStyle/>
        <a:p>
          <a:endParaRPr lang="en-US"/>
        </a:p>
      </dgm:t>
    </dgm:pt>
    <dgm:pt modelId="{DBD624BE-6A51-4033-9B2C-4F1E12573674}" type="sibTrans" cxnId="{4D04FBA7-5D1E-40DD-BDA6-823AC3FE2FF4}">
      <dgm:prSet/>
      <dgm:spPr/>
      <dgm:t>
        <a:bodyPr/>
        <a:lstStyle/>
        <a:p>
          <a:endParaRPr lang="en-US"/>
        </a:p>
      </dgm:t>
    </dgm:pt>
    <dgm:pt modelId="{63D9A6CB-AE1B-4AA7-93ED-6FFC095C996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Our cleaner keeps restaurant clean before/after hours. </a:t>
          </a:r>
        </a:p>
      </dgm:t>
    </dgm:pt>
    <dgm:pt modelId="{88C8D33B-CE1B-476C-9CCB-68177A7D05B7}" type="parTrans" cxnId="{A34F90B2-E0B6-44C6-809E-C56F47658FD6}">
      <dgm:prSet/>
      <dgm:spPr/>
      <dgm:t>
        <a:bodyPr/>
        <a:lstStyle/>
        <a:p>
          <a:endParaRPr lang="en-US"/>
        </a:p>
      </dgm:t>
    </dgm:pt>
    <dgm:pt modelId="{7C058B03-7E34-4022-88E8-D1EF97D439F3}" type="sibTrans" cxnId="{A34F90B2-E0B6-44C6-809E-C56F47658FD6}">
      <dgm:prSet/>
      <dgm:spPr/>
      <dgm:t>
        <a:bodyPr/>
        <a:lstStyle/>
        <a:p>
          <a:endParaRPr lang="en-US"/>
        </a:p>
      </dgm:t>
    </dgm:pt>
    <dgm:pt modelId="{2082E4FC-F72C-4165-8127-4122AAC691CB}" type="pres">
      <dgm:prSet presAssocID="{98D57A64-AF39-4371-87E1-9DB5925536A0}" presName="root" presStyleCnt="0">
        <dgm:presLayoutVars>
          <dgm:dir/>
          <dgm:resizeHandles val="exact"/>
        </dgm:presLayoutVars>
      </dgm:prSet>
      <dgm:spPr/>
    </dgm:pt>
    <dgm:pt modelId="{83C35648-7989-44B0-900D-4C65B314F51B}" type="pres">
      <dgm:prSet presAssocID="{5E87D41D-9BFE-4B89-AEC0-B189710BFA46}" presName="compNode" presStyleCnt="0"/>
      <dgm:spPr/>
    </dgm:pt>
    <dgm:pt modelId="{4C1C6B65-E9EB-45F0-9B58-FB2255158808}" type="pres">
      <dgm:prSet presAssocID="{5E87D41D-9BFE-4B89-AEC0-B189710BFA46}" presName="bgRect" presStyleLbl="bgShp" presStyleIdx="0" presStyleCnt="5"/>
      <dgm:spPr/>
    </dgm:pt>
    <dgm:pt modelId="{5E4E50D3-DD5F-4687-A069-60478260188F}" type="pres">
      <dgm:prSet presAssocID="{5E87D41D-9BFE-4B89-AEC0-B189710BFA4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0F974E1F-980C-47B8-BEAF-51730756F311}" type="pres">
      <dgm:prSet presAssocID="{5E87D41D-9BFE-4B89-AEC0-B189710BFA46}" presName="spaceRect" presStyleCnt="0"/>
      <dgm:spPr/>
    </dgm:pt>
    <dgm:pt modelId="{9448E566-CC7A-4D04-966E-0BD358A8B5FE}" type="pres">
      <dgm:prSet presAssocID="{5E87D41D-9BFE-4B89-AEC0-B189710BFA46}" presName="parTx" presStyleLbl="revTx" presStyleIdx="0" presStyleCnt="5">
        <dgm:presLayoutVars>
          <dgm:chMax val="0"/>
          <dgm:chPref val="0"/>
        </dgm:presLayoutVars>
      </dgm:prSet>
      <dgm:spPr/>
    </dgm:pt>
    <dgm:pt modelId="{ADA2A5ED-21B4-4B06-B877-2CC7465E6B73}" type="pres">
      <dgm:prSet presAssocID="{A5740645-176B-4002-814C-22D154CAEF42}" presName="sibTrans" presStyleCnt="0"/>
      <dgm:spPr/>
    </dgm:pt>
    <dgm:pt modelId="{038BDAC1-B058-46D0-B714-81EC0BA240CF}" type="pres">
      <dgm:prSet presAssocID="{4FC45171-C8BD-469D-9374-1A72EAB3949D}" presName="compNode" presStyleCnt="0"/>
      <dgm:spPr/>
    </dgm:pt>
    <dgm:pt modelId="{04964837-0F59-437A-94F2-919B326C8376}" type="pres">
      <dgm:prSet presAssocID="{4FC45171-C8BD-469D-9374-1A72EAB3949D}" presName="bgRect" presStyleLbl="bgShp" presStyleIdx="1" presStyleCnt="5"/>
      <dgm:spPr/>
    </dgm:pt>
    <dgm:pt modelId="{52B89647-9BE7-4B84-8DEF-CC5EBE996D3B}" type="pres">
      <dgm:prSet presAssocID="{4FC45171-C8BD-469D-9374-1A72EAB3949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EAD18C41-0654-46F4-9550-999BD08B6978}" type="pres">
      <dgm:prSet presAssocID="{4FC45171-C8BD-469D-9374-1A72EAB3949D}" presName="spaceRect" presStyleCnt="0"/>
      <dgm:spPr/>
    </dgm:pt>
    <dgm:pt modelId="{FA3D8C73-66D6-45E1-99BE-8544E7C0B538}" type="pres">
      <dgm:prSet presAssocID="{4FC45171-C8BD-469D-9374-1A72EAB3949D}" presName="parTx" presStyleLbl="revTx" presStyleIdx="1" presStyleCnt="5">
        <dgm:presLayoutVars>
          <dgm:chMax val="0"/>
          <dgm:chPref val="0"/>
        </dgm:presLayoutVars>
      </dgm:prSet>
      <dgm:spPr/>
    </dgm:pt>
    <dgm:pt modelId="{4532243D-850D-405E-82EE-5EFAFC81DCEE}" type="pres">
      <dgm:prSet presAssocID="{8BD90B98-B826-41F7-9BE9-D86FB86265BF}" presName="sibTrans" presStyleCnt="0"/>
      <dgm:spPr/>
    </dgm:pt>
    <dgm:pt modelId="{1ED9ECFD-4018-4E03-BBB2-286ED978DFB2}" type="pres">
      <dgm:prSet presAssocID="{E788A253-72AA-480D-836A-2F60A792F9A6}" presName="compNode" presStyleCnt="0"/>
      <dgm:spPr/>
    </dgm:pt>
    <dgm:pt modelId="{E2C5B1AE-9A37-4A75-9C69-9A0D49D17842}" type="pres">
      <dgm:prSet presAssocID="{E788A253-72AA-480D-836A-2F60A792F9A6}" presName="bgRect" presStyleLbl="bgShp" presStyleIdx="2" presStyleCnt="5"/>
      <dgm:spPr/>
    </dgm:pt>
    <dgm:pt modelId="{1C719E89-1B22-48ED-9CDB-67F656226E7A}" type="pres">
      <dgm:prSet presAssocID="{E788A253-72AA-480D-836A-2F60A792F9A6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B1238742-55A3-44ED-AB54-15763E7BA689}" type="pres">
      <dgm:prSet presAssocID="{E788A253-72AA-480D-836A-2F60A792F9A6}" presName="spaceRect" presStyleCnt="0"/>
      <dgm:spPr/>
    </dgm:pt>
    <dgm:pt modelId="{01855641-EE01-48F0-8A7D-EA009CACFFB8}" type="pres">
      <dgm:prSet presAssocID="{E788A253-72AA-480D-836A-2F60A792F9A6}" presName="parTx" presStyleLbl="revTx" presStyleIdx="2" presStyleCnt="5">
        <dgm:presLayoutVars>
          <dgm:chMax val="0"/>
          <dgm:chPref val="0"/>
        </dgm:presLayoutVars>
      </dgm:prSet>
      <dgm:spPr/>
    </dgm:pt>
    <dgm:pt modelId="{0DCF2756-3D8D-4689-99DC-195ACC4688C6}" type="pres">
      <dgm:prSet presAssocID="{5632B4D7-2F76-46CC-8FBA-7C11489CE374}" presName="sibTrans" presStyleCnt="0"/>
      <dgm:spPr/>
    </dgm:pt>
    <dgm:pt modelId="{BECDE04F-A690-4E28-947D-22A711D0CABF}" type="pres">
      <dgm:prSet presAssocID="{F152D4E2-8F38-4A85-A439-769D00598022}" presName="compNode" presStyleCnt="0"/>
      <dgm:spPr/>
    </dgm:pt>
    <dgm:pt modelId="{A5689324-291B-4903-8D5A-E858536612CA}" type="pres">
      <dgm:prSet presAssocID="{F152D4E2-8F38-4A85-A439-769D00598022}" presName="bgRect" presStyleLbl="bgShp" presStyleIdx="3" presStyleCnt="5"/>
      <dgm:spPr/>
    </dgm:pt>
    <dgm:pt modelId="{3FB38581-5D59-4D89-AE95-7FE63C095C85}" type="pres">
      <dgm:prSet presAssocID="{F152D4E2-8F38-4A85-A439-769D0059802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iter"/>
        </a:ext>
      </dgm:extLst>
    </dgm:pt>
    <dgm:pt modelId="{5823A36C-2961-4DB1-B5C3-95DB7F5272E7}" type="pres">
      <dgm:prSet presAssocID="{F152D4E2-8F38-4A85-A439-769D00598022}" presName="spaceRect" presStyleCnt="0"/>
      <dgm:spPr/>
    </dgm:pt>
    <dgm:pt modelId="{180A0623-E830-4940-8FD5-F061ACE722B5}" type="pres">
      <dgm:prSet presAssocID="{F152D4E2-8F38-4A85-A439-769D00598022}" presName="parTx" presStyleLbl="revTx" presStyleIdx="3" presStyleCnt="5">
        <dgm:presLayoutVars>
          <dgm:chMax val="0"/>
          <dgm:chPref val="0"/>
        </dgm:presLayoutVars>
      </dgm:prSet>
      <dgm:spPr/>
    </dgm:pt>
    <dgm:pt modelId="{306A33E1-3F4E-4463-AF97-3DA7DE994FCA}" type="pres">
      <dgm:prSet presAssocID="{DBD624BE-6A51-4033-9B2C-4F1E12573674}" presName="sibTrans" presStyleCnt="0"/>
      <dgm:spPr/>
    </dgm:pt>
    <dgm:pt modelId="{0FF1C4C8-1278-439B-9E32-9B066921367D}" type="pres">
      <dgm:prSet presAssocID="{63D9A6CB-AE1B-4AA7-93ED-6FFC095C996B}" presName="compNode" presStyleCnt="0"/>
      <dgm:spPr/>
    </dgm:pt>
    <dgm:pt modelId="{5B03FCEF-6940-4F70-B84A-B5A616768BBF}" type="pres">
      <dgm:prSet presAssocID="{63D9A6CB-AE1B-4AA7-93ED-6FFC095C996B}" presName="bgRect" presStyleLbl="bgShp" presStyleIdx="4" presStyleCnt="5"/>
      <dgm:spPr/>
    </dgm:pt>
    <dgm:pt modelId="{5AF69FF2-5EC6-4550-BE93-6A31828C9CBD}" type="pres">
      <dgm:prSet presAssocID="{63D9A6CB-AE1B-4AA7-93ED-6FFC095C996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p and bucket"/>
        </a:ext>
      </dgm:extLst>
    </dgm:pt>
    <dgm:pt modelId="{CB942B51-7DC2-4645-A066-61E7F18691C8}" type="pres">
      <dgm:prSet presAssocID="{63D9A6CB-AE1B-4AA7-93ED-6FFC095C996B}" presName="spaceRect" presStyleCnt="0"/>
      <dgm:spPr/>
    </dgm:pt>
    <dgm:pt modelId="{31F51F16-A5CA-4AE4-8E24-2D45BDEE368D}" type="pres">
      <dgm:prSet presAssocID="{63D9A6CB-AE1B-4AA7-93ED-6FFC095C996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367D7314-1DB9-4115-9B38-ED7D3BB09392}" type="presOf" srcId="{E788A253-72AA-480D-836A-2F60A792F9A6}" destId="{01855641-EE01-48F0-8A7D-EA009CACFFB8}" srcOrd="0" destOrd="0" presId="urn:microsoft.com/office/officeart/2018/2/layout/IconVerticalSolidList"/>
    <dgm:cxn modelId="{D1D4CA5C-8A4A-4538-9E18-B60DD5563116}" srcId="{98D57A64-AF39-4371-87E1-9DB5925536A0}" destId="{5E87D41D-9BFE-4B89-AEC0-B189710BFA46}" srcOrd="0" destOrd="0" parTransId="{ED1F69D6-8C9F-4037-8128-42064D3A6BE4}" sibTransId="{A5740645-176B-4002-814C-22D154CAEF42}"/>
    <dgm:cxn modelId="{323CA968-9926-4863-9F72-F70D8EC67CE0}" srcId="{98D57A64-AF39-4371-87E1-9DB5925536A0}" destId="{4FC45171-C8BD-469D-9374-1A72EAB3949D}" srcOrd="1" destOrd="0" parTransId="{F5E777DF-CD6F-4116-9F39-40C141142682}" sibTransId="{8BD90B98-B826-41F7-9BE9-D86FB86265BF}"/>
    <dgm:cxn modelId="{B522916C-F93C-435A-99B5-3A53B71B0B9A}" type="presOf" srcId="{4FC45171-C8BD-469D-9374-1A72EAB3949D}" destId="{FA3D8C73-66D6-45E1-99BE-8544E7C0B538}" srcOrd="0" destOrd="0" presId="urn:microsoft.com/office/officeart/2018/2/layout/IconVerticalSolidList"/>
    <dgm:cxn modelId="{D5C1D084-2234-485D-8ED4-30D4D3751A31}" type="presOf" srcId="{5E87D41D-9BFE-4B89-AEC0-B189710BFA46}" destId="{9448E566-CC7A-4D04-966E-0BD358A8B5FE}" srcOrd="0" destOrd="0" presId="urn:microsoft.com/office/officeart/2018/2/layout/IconVerticalSolidList"/>
    <dgm:cxn modelId="{30200295-189E-4D7B-84E3-AE10D22CC31F}" type="presOf" srcId="{63D9A6CB-AE1B-4AA7-93ED-6FFC095C996B}" destId="{31F51F16-A5CA-4AE4-8E24-2D45BDEE368D}" srcOrd="0" destOrd="0" presId="urn:microsoft.com/office/officeart/2018/2/layout/IconVerticalSolidList"/>
    <dgm:cxn modelId="{4D04FBA7-5D1E-40DD-BDA6-823AC3FE2FF4}" srcId="{98D57A64-AF39-4371-87E1-9DB5925536A0}" destId="{F152D4E2-8F38-4A85-A439-769D00598022}" srcOrd="3" destOrd="0" parTransId="{2453131B-8A46-48C8-88D9-3A133DABF277}" sibTransId="{DBD624BE-6A51-4033-9B2C-4F1E12573674}"/>
    <dgm:cxn modelId="{A34F90B2-E0B6-44C6-809E-C56F47658FD6}" srcId="{98D57A64-AF39-4371-87E1-9DB5925536A0}" destId="{63D9A6CB-AE1B-4AA7-93ED-6FFC095C996B}" srcOrd="4" destOrd="0" parTransId="{88C8D33B-CE1B-476C-9CCB-68177A7D05B7}" sibTransId="{7C058B03-7E34-4022-88E8-D1EF97D439F3}"/>
    <dgm:cxn modelId="{6CF090CE-0736-4FD7-9A5B-E002BAA412E6}" type="presOf" srcId="{98D57A64-AF39-4371-87E1-9DB5925536A0}" destId="{2082E4FC-F72C-4165-8127-4122AAC691CB}" srcOrd="0" destOrd="0" presId="urn:microsoft.com/office/officeart/2018/2/layout/IconVerticalSolidList"/>
    <dgm:cxn modelId="{8972C3D2-3472-44A7-BB08-540743111E66}" type="presOf" srcId="{F152D4E2-8F38-4A85-A439-769D00598022}" destId="{180A0623-E830-4940-8FD5-F061ACE722B5}" srcOrd="0" destOrd="0" presId="urn:microsoft.com/office/officeart/2018/2/layout/IconVerticalSolidList"/>
    <dgm:cxn modelId="{3327D7F9-F0DE-4675-8433-05FC86724715}" srcId="{98D57A64-AF39-4371-87E1-9DB5925536A0}" destId="{E788A253-72AA-480D-836A-2F60A792F9A6}" srcOrd="2" destOrd="0" parTransId="{3FB91783-87D5-4DDA-9E3E-DC0B940BE6B7}" sibTransId="{5632B4D7-2F76-46CC-8FBA-7C11489CE374}"/>
    <dgm:cxn modelId="{3AAD1454-A7DD-4071-90E3-8A02626DFCCB}" type="presParOf" srcId="{2082E4FC-F72C-4165-8127-4122AAC691CB}" destId="{83C35648-7989-44B0-900D-4C65B314F51B}" srcOrd="0" destOrd="0" presId="urn:microsoft.com/office/officeart/2018/2/layout/IconVerticalSolidList"/>
    <dgm:cxn modelId="{E4F2D191-D3D7-440B-B0E9-A90D74C1FA13}" type="presParOf" srcId="{83C35648-7989-44B0-900D-4C65B314F51B}" destId="{4C1C6B65-E9EB-45F0-9B58-FB2255158808}" srcOrd="0" destOrd="0" presId="urn:microsoft.com/office/officeart/2018/2/layout/IconVerticalSolidList"/>
    <dgm:cxn modelId="{184EB343-394F-4807-BD8E-58B76140758C}" type="presParOf" srcId="{83C35648-7989-44B0-900D-4C65B314F51B}" destId="{5E4E50D3-DD5F-4687-A069-60478260188F}" srcOrd="1" destOrd="0" presId="urn:microsoft.com/office/officeart/2018/2/layout/IconVerticalSolidList"/>
    <dgm:cxn modelId="{245DB766-0D50-4E2E-B4B2-27B5C5670713}" type="presParOf" srcId="{83C35648-7989-44B0-900D-4C65B314F51B}" destId="{0F974E1F-980C-47B8-BEAF-51730756F311}" srcOrd="2" destOrd="0" presId="urn:microsoft.com/office/officeart/2018/2/layout/IconVerticalSolidList"/>
    <dgm:cxn modelId="{C85D8B3E-A9B2-4513-90C5-ACB31AA95ECE}" type="presParOf" srcId="{83C35648-7989-44B0-900D-4C65B314F51B}" destId="{9448E566-CC7A-4D04-966E-0BD358A8B5FE}" srcOrd="3" destOrd="0" presId="urn:microsoft.com/office/officeart/2018/2/layout/IconVerticalSolidList"/>
    <dgm:cxn modelId="{77AA0959-9D95-4795-AFC2-54FAAD2B3C9A}" type="presParOf" srcId="{2082E4FC-F72C-4165-8127-4122AAC691CB}" destId="{ADA2A5ED-21B4-4B06-B877-2CC7465E6B73}" srcOrd="1" destOrd="0" presId="urn:microsoft.com/office/officeart/2018/2/layout/IconVerticalSolidList"/>
    <dgm:cxn modelId="{44F08040-67E3-4EFD-A1B6-067F106E517B}" type="presParOf" srcId="{2082E4FC-F72C-4165-8127-4122AAC691CB}" destId="{038BDAC1-B058-46D0-B714-81EC0BA240CF}" srcOrd="2" destOrd="0" presId="urn:microsoft.com/office/officeart/2018/2/layout/IconVerticalSolidList"/>
    <dgm:cxn modelId="{27972536-D5B4-4A85-989B-0A0AF042447E}" type="presParOf" srcId="{038BDAC1-B058-46D0-B714-81EC0BA240CF}" destId="{04964837-0F59-437A-94F2-919B326C8376}" srcOrd="0" destOrd="0" presId="urn:microsoft.com/office/officeart/2018/2/layout/IconVerticalSolidList"/>
    <dgm:cxn modelId="{1B4F136C-779B-43B4-824E-6CA1E227CAFF}" type="presParOf" srcId="{038BDAC1-B058-46D0-B714-81EC0BA240CF}" destId="{52B89647-9BE7-4B84-8DEF-CC5EBE996D3B}" srcOrd="1" destOrd="0" presId="urn:microsoft.com/office/officeart/2018/2/layout/IconVerticalSolidList"/>
    <dgm:cxn modelId="{97BE4950-5E8E-48C7-8FFB-3D36D845F656}" type="presParOf" srcId="{038BDAC1-B058-46D0-B714-81EC0BA240CF}" destId="{EAD18C41-0654-46F4-9550-999BD08B6978}" srcOrd="2" destOrd="0" presId="urn:microsoft.com/office/officeart/2018/2/layout/IconVerticalSolidList"/>
    <dgm:cxn modelId="{234B0AE0-9D7E-44B3-B213-DE30080892C1}" type="presParOf" srcId="{038BDAC1-B058-46D0-B714-81EC0BA240CF}" destId="{FA3D8C73-66D6-45E1-99BE-8544E7C0B538}" srcOrd="3" destOrd="0" presId="urn:microsoft.com/office/officeart/2018/2/layout/IconVerticalSolidList"/>
    <dgm:cxn modelId="{5BBDA139-E6AE-461D-B4FA-CAB5F990AB10}" type="presParOf" srcId="{2082E4FC-F72C-4165-8127-4122AAC691CB}" destId="{4532243D-850D-405E-82EE-5EFAFC81DCEE}" srcOrd="3" destOrd="0" presId="urn:microsoft.com/office/officeart/2018/2/layout/IconVerticalSolidList"/>
    <dgm:cxn modelId="{52502733-5DAF-426D-88E6-21B7E9C29CA6}" type="presParOf" srcId="{2082E4FC-F72C-4165-8127-4122AAC691CB}" destId="{1ED9ECFD-4018-4E03-BBB2-286ED978DFB2}" srcOrd="4" destOrd="0" presId="urn:microsoft.com/office/officeart/2018/2/layout/IconVerticalSolidList"/>
    <dgm:cxn modelId="{B2CA4348-B5AE-474B-89A5-4DA2BC702C2E}" type="presParOf" srcId="{1ED9ECFD-4018-4E03-BBB2-286ED978DFB2}" destId="{E2C5B1AE-9A37-4A75-9C69-9A0D49D17842}" srcOrd="0" destOrd="0" presId="urn:microsoft.com/office/officeart/2018/2/layout/IconVerticalSolidList"/>
    <dgm:cxn modelId="{F7DE8865-52F8-4E5E-BD81-F37B473EFE2B}" type="presParOf" srcId="{1ED9ECFD-4018-4E03-BBB2-286ED978DFB2}" destId="{1C719E89-1B22-48ED-9CDB-67F656226E7A}" srcOrd="1" destOrd="0" presId="urn:microsoft.com/office/officeart/2018/2/layout/IconVerticalSolidList"/>
    <dgm:cxn modelId="{C8FBDCF2-2A9B-44A6-A32C-A2E8D4CD54D1}" type="presParOf" srcId="{1ED9ECFD-4018-4E03-BBB2-286ED978DFB2}" destId="{B1238742-55A3-44ED-AB54-15763E7BA689}" srcOrd="2" destOrd="0" presId="urn:microsoft.com/office/officeart/2018/2/layout/IconVerticalSolidList"/>
    <dgm:cxn modelId="{A6DAF4FF-E00B-43F4-80C4-4EFC6C87E7A8}" type="presParOf" srcId="{1ED9ECFD-4018-4E03-BBB2-286ED978DFB2}" destId="{01855641-EE01-48F0-8A7D-EA009CACFFB8}" srcOrd="3" destOrd="0" presId="urn:microsoft.com/office/officeart/2018/2/layout/IconVerticalSolidList"/>
    <dgm:cxn modelId="{2A2F99EF-28A1-4722-ACAB-27BF61D22DB2}" type="presParOf" srcId="{2082E4FC-F72C-4165-8127-4122AAC691CB}" destId="{0DCF2756-3D8D-4689-99DC-195ACC4688C6}" srcOrd="5" destOrd="0" presId="urn:microsoft.com/office/officeart/2018/2/layout/IconVerticalSolidList"/>
    <dgm:cxn modelId="{08384BE9-90A6-4EBF-938E-4AF1C48F16A3}" type="presParOf" srcId="{2082E4FC-F72C-4165-8127-4122AAC691CB}" destId="{BECDE04F-A690-4E28-947D-22A711D0CABF}" srcOrd="6" destOrd="0" presId="urn:microsoft.com/office/officeart/2018/2/layout/IconVerticalSolidList"/>
    <dgm:cxn modelId="{671CE682-7C33-4CE9-BDB7-32C7F8B406AB}" type="presParOf" srcId="{BECDE04F-A690-4E28-947D-22A711D0CABF}" destId="{A5689324-291B-4903-8D5A-E858536612CA}" srcOrd="0" destOrd="0" presId="urn:microsoft.com/office/officeart/2018/2/layout/IconVerticalSolidList"/>
    <dgm:cxn modelId="{23B02E97-B5ED-48DE-B1C6-9C5F7BD4D2F3}" type="presParOf" srcId="{BECDE04F-A690-4E28-947D-22A711D0CABF}" destId="{3FB38581-5D59-4D89-AE95-7FE63C095C85}" srcOrd="1" destOrd="0" presId="urn:microsoft.com/office/officeart/2018/2/layout/IconVerticalSolidList"/>
    <dgm:cxn modelId="{044E1467-3E2A-497E-A8F9-C96DA138F245}" type="presParOf" srcId="{BECDE04F-A690-4E28-947D-22A711D0CABF}" destId="{5823A36C-2961-4DB1-B5C3-95DB7F5272E7}" srcOrd="2" destOrd="0" presId="urn:microsoft.com/office/officeart/2018/2/layout/IconVerticalSolidList"/>
    <dgm:cxn modelId="{773CB887-1F05-44F0-8B4F-9FB447F504DE}" type="presParOf" srcId="{BECDE04F-A690-4E28-947D-22A711D0CABF}" destId="{180A0623-E830-4940-8FD5-F061ACE722B5}" srcOrd="3" destOrd="0" presId="urn:microsoft.com/office/officeart/2018/2/layout/IconVerticalSolidList"/>
    <dgm:cxn modelId="{A5418BB5-3DD9-4A8F-802D-7E6593CDC780}" type="presParOf" srcId="{2082E4FC-F72C-4165-8127-4122AAC691CB}" destId="{306A33E1-3F4E-4463-AF97-3DA7DE994FCA}" srcOrd="7" destOrd="0" presId="urn:microsoft.com/office/officeart/2018/2/layout/IconVerticalSolidList"/>
    <dgm:cxn modelId="{530D0ACC-5FD9-41D6-9764-46D70F8CB77C}" type="presParOf" srcId="{2082E4FC-F72C-4165-8127-4122AAC691CB}" destId="{0FF1C4C8-1278-439B-9E32-9B066921367D}" srcOrd="8" destOrd="0" presId="urn:microsoft.com/office/officeart/2018/2/layout/IconVerticalSolidList"/>
    <dgm:cxn modelId="{96104B6D-6B7D-4422-A7DF-E01018D4D108}" type="presParOf" srcId="{0FF1C4C8-1278-439B-9E32-9B066921367D}" destId="{5B03FCEF-6940-4F70-B84A-B5A616768BBF}" srcOrd="0" destOrd="0" presId="urn:microsoft.com/office/officeart/2018/2/layout/IconVerticalSolidList"/>
    <dgm:cxn modelId="{3719EA93-4EE3-4A7A-B8C6-29EADFA97FBE}" type="presParOf" srcId="{0FF1C4C8-1278-439B-9E32-9B066921367D}" destId="{5AF69FF2-5EC6-4550-BE93-6A31828C9CBD}" srcOrd="1" destOrd="0" presId="urn:microsoft.com/office/officeart/2018/2/layout/IconVerticalSolidList"/>
    <dgm:cxn modelId="{7559C36D-DB93-4EB0-BF0B-26889F38D3B9}" type="presParOf" srcId="{0FF1C4C8-1278-439B-9E32-9B066921367D}" destId="{CB942B51-7DC2-4645-A066-61E7F18691C8}" srcOrd="2" destOrd="0" presId="urn:microsoft.com/office/officeart/2018/2/layout/IconVerticalSolidList"/>
    <dgm:cxn modelId="{276BE94A-57B7-4E2F-B92F-26E238702C94}" type="presParOf" srcId="{0FF1C4C8-1278-439B-9E32-9B066921367D}" destId="{31F51F16-A5CA-4AE4-8E24-2D45BDEE368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27DF31-7677-4839-A4E9-D1552A2AB0D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6_2" csCatId="accent6" phldr="1"/>
      <dgm:spPr/>
      <dgm:t>
        <a:bodyPr/>
        <a:lstStyle/>
        <a:p>
          <a:endParaRPr lang="en-US"/>
        </a:p>
      </dgm:t>
    </dgm:pt>
    <dgm:pt modelId="{1481F398-5AF1-4A16-AABD-89501770407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Ladywood restaurant building online platform on social media, we are posting short videos of cooking process, our staff, and events, behind the scenes on TikTok, Instagram, and Facebook.</a:t>
          </a:r>
          <a:endParaRPr lang="en-US"/>
        </a:p>
      </dgm:t>
    </dgm:pt>
    <dgm:pt modelId="{AA135279-BF80-46EE-8A2B-4D2400532566}" type="parTrans" cxnId="{A944D989-DB11-4E14-B7D5-DAAF687007DB}">
      <dgm:prSet/>
      <dgm:spPr/>
      <dgm:t>
        <a:bodyPr/>
        <a:lstStyle/>
        <a:p>
          <a:endParaRPr lang="en-US"/>
        </a:p>
      </dgm:t>
    </dgm:pt>
    <dgm:pt modelId="{FA08F77C-3CC4-4034-89A1-DFE7DAA56097}" type="sibTrans" cxnId="{A944D989-DB11-4E14-B7D5-DAAF687007DB}">
      <dgm:prSet/>
      <dgm:spPr/>
      <dgm:t>
        <a:bodyPr/>
        <a:lstStyle/>
        <a:p>
          <a:endParaRPr lang="en-US"/>
        </a:p>
      </dgm:t>
    </dgm:pt>
    <dgm:pt modelId="{5AFD8931-F9BB-495C-BFE1-09A7B6A5BCF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Our Marketing tam working professionally to build a website on google. </a:t>
          </a:r>
          <a:endParaRPr lang="en-US"/>
        </a:p>
      </dgm:t>
    </dgm:pt>
    <dgm:pt modelId="{87AD352F-57EC-4E2B-8CB3-2475D3527C38}" type="parTrans" cxnId="{13C396A2-8AB5-4260-9A22-7950F4930E42}">
      <dgm:prSet/>
      <dgm:spPr/>
      <dgm:t>
        <a:bodyPr/>
        <a:lstStyle/>
        <a:p>
          <a:endParaRPr lang="en-US"/>
        </a:p>
      </dgm:t>
    </dgm:pt>
    <dgm:pt modelId="{6A51D59D-210E-462E-B111-FA02E51A769A}" type="sibTrans" cxnId="{13C396A2-8AB5-4260-9A22-7950F4930E42}">
      <dgm:prSet/>
      <dgm:spPr/>
      <dgm:t>
        <a:bodyPr/>
        <a:lstStyle/>
        <a:p>
          <a:endParaRPr lang="en-US"/>
        </a:p>
      </dgm:t>
    </dgm:pt>
    <dgm:pt modelId="{5F194AC0-7BBE-4A43-9A79-AAF3A2F24B8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We are adding our restaurant into google map to show our customer opening hours, contact information, and menu list.</a:t>
          </a:r>
          <a:endParaRPr lang="en-US"/>
        </a:p>
      </dgm:t>
    </dgm:pt>
    <dgm:pt modelId="{B4FB7903-3BD8-4EF9-A604-978230A4809B}" type="parTrans" cxnId="{40C091D7-67B1-4FD4-91A1-C02A5CAD9562}">
      <dgm:prSet/>
      <dgm:spPr/>
      <dgm:t>
        <a:bodyPr/>
        <a:lstStyle/>
        <a:p>
          <a:endParaRPr lang="en-US"/>
        </a:p>
      </dgm:t>
    </dgm:pt>
    <dgm:pt modelId="{FE533BDA-F5D3-474A-A4EB-CD338308B7C2}" type="sibTrans" cxnId="{40C091D7-67B1-4FD4-91A1-C02A5CAD9562}">
      <dgm:prSet/>
      <dgm:spPr/>
      <dgm:t>
        <a:bodyPr/>
        <a:lstStyle/>
        <a:p>
          <a:endParaRPr lang="en-US"/>
        </a:p>
      </dgm:t>
    </dgm:pt>
    <dgm:pt modelId="{A0DD2213-7863-4B35-B4DD-701E0FA22B0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We are taking online order such as Uber eat, and Just eat.</a:t>
          </a:r>
          <a:endParaRPr lang="en-US"/>
        </a:p>
      </dgm:t>
    </dgm:pt>
    <dgm:pt modelId="{775F1B9B-9F48-4571-AC25-83F46419F30F}" type="parTrans" cxnId="{D1502953-9583-4602-A865-66CEF2E1C693}">
      <dgm:prSet/>
      <dgm:spPr/>
      <dgm:t>
        <a:bodyPr/>
        <a:lstStyle/>
        <a:p>
          <a:endParaRPr lang="en-US"/>
        </a:p>
      </dgm:t>
    </dgm:pt>
    <dgm:pt modelId="{0905AC9F-C1DC-4AD5-89E8-60808DB40294}" type="sibTrans" cxnId="{D1502953-9583-4602-A865-66CEF2E1C693}">
      <dgm:prSet/>
      <dgm:spPr/>
      <dgm:t>
        <a:bodyPr/>
        <a:lstStyle/>
        <a:p>
          <a:endParaRPr lang="en-US"/>
        </a:p>
      </dgm:t>
    </dgm:pt>
    <dgm:pt modelId="{9BCE83D5-70CA-4EDF-87DF-FDA41C4FBB0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Our offer is 50% off on the first day of opening to promote and create loyal customer.</a:t>
          </a:r>
          <a:endParaRPr lang="en-US"/>
        </a:p>
      </dgm:t>
    </dgm:pt>
    <dgm:pt modelId="{676BDB1B-4E2F-4591-9BA9-E5502F2DC033}" type="parTrans" cxnId="{58FEF4C6-11C2-438B-A24F-DFF9B8BE52B7}">
      <dgm:prSet/>
      <dgm:spPr/>
      <dgm:t>
        <a:bodyPr/>
        <a:lstStyle/>
        <a:p>
          <a:endParaRPr lang="en-US"/>
        </a:p>
      </dgm:t>
    </dgm:pt>
    <dgm:pt modelId="{2822428D-735B-454E-BBB2-C5744A1089EF}" type="sibTrans" cxnId="{58FEF4C6-11C2-438B-A24F-DFF9B8BE52B7}">
      <dgm:prSet/>
      <dgm:spPr/>
      <dgm:t>
        <a:bodyPr/>
        <a:lstStyle/>
        <a:p>
          <a:endParaRPr lang="en-US"/>
        </a:p>
      </dgm:t>
    </dgm:pt>
    <dgm:pt modelId="{717866DA-1ABA-4999-B43A-FA58EE4D7178}" type="pres">
      <dgm:prSet presAssocID="{C727DF31-7677-4839-A4E9-D1552A2AB0D2}" presName="root" presStyleCnt="0">
        <dgm:presLayoutVars>
          <dgm:dir/>
          <dgm:resizeHandles val="exact"/>
        </dgm:presLayoutVars>
      </dgm:prSet>
      <dgm:spPr/>
    </dgm:pt>
    <dgm:pt modelId="{590725FC-013B-43D7-9192-61C5333D7ECC}" type="pres">
      <dgm:prSet presAssocID="{1481F398-5AF1-4A16-AABD-895017704078}" presName="compNode" presStyleCnt="0"/>
      <dgm:spPr/>
    </dgm:pt>
    <dgm:pt modelId="{8DAAF6BC-32AA-4EDF-A0B0-EFEDBC1A1C6A}" type="pres">
      <dgm:prSet presAssocID="{1481F398-5AF1-4A16-AABD-895017704078}" presName="bgRect" presStyleLbl="bgShp" presStyleIdx="0" presStyleCnt="5"/>
      <dgm:spPr/>
    </dgm:pt>
    <dgm:pt modelId="{79192054-EFD4-400D-9BB0-EB12C629CE5D}" type="pres">
      <dgm:prSet presAssocID="{1481F398-5AF1-4A16-AABD-89501770407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dcast"/>
        </a:ext>
      </dgm:extLst>
    </dgm:pt>
    <dgm:pt modelId="{EF32A8A2-49D8-4871-8EDB-E4AC5FFCFD80}" type="pres">
      <dgm:prSet presAssocID="{1481F398-5AF1-4A16-AABD-895017704078}" presName="spaceRect" presStyleCnt="0"/>
      <dgm:spPr/>
    </dgm:pt>
    <dgm:pt modelId="{26BBD6B4-D659-40F0-AD19-550859567719}" type="pres">
      <dgm:prSet presAssocID="{1481F398-5AF1-4A16-AABD-895017704078}" presName="parTx" presStyleLbl="revTx" presStyleIdx="0" presStyleCnt="5">
        <dgm:presLayoutVars>
          <dgm:chMax val="0"/>
          <dgm:chPref val="0"/>
        </dgm:presLayoutVars>
      </dgm:prSet>
      <dgm:spPr/>
    </dgm:pt>
    <dgm:pt modelId="{CE00AA96-8361-4ECE-969A-FE83EF7724C2}" type="pres">
      <dgm:prSet presAssocID="{FA08F77C-3CC4-4034-89A1-DFE7DAA56097}" presName="sibTrans" presStyleCnt="0"/>
      <dgm:spPr/>
    </dgm:pt>
    <dgm:pt modelId="{FDAE0606-43A2-4CE9-B8ED-A96D527CBF78}" type="pres">
      <dgm:prSet presAssocID="{5AFD8931-F9BB-495C-BFE1-09A7B6A5BCFC}" presName="compNode" presStyleCnt="0"/>
      <dgm:spPr/>
    </dgm:pt>
    <dgm:pt modelId="{C50D6E5D-FC4A-4D03-9B55-CCEF80DA86C1}" type="pres">
      <dgm:prSet presAssocID="{5AFD8931-F9BB-495C-BFE1-09A7B6A5BCFC}" presName="bgRect" presStyleLbl="bgShp" presStyleIdx="1" presStyleCnt="5"/>
      <dgm:spPr/>
    </dgm:pt>
    <dgm:pt modelId="{B8134397-8015-426D-B703-B1C486A0FA61}" type="pres">
      <dgm:prSet presAssocID="{5AFD8931-F9BB-495C-BFE1-09A7B6A5BCF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1488DBF2-FD00-4C62-9433-FCF751D0F720}" type="pres">
      <dgm:prSet presAssocID="{5AFD8931-F9BB-495C-BFE1-09A7B6A5BCFC}" presName="spaceRect" presStyleCnt="0"/>
      <dgm:spPr/>
    </dgm:pt>
    <dgm:pt modelId="{73BCE333-3F99-4323-BE78-D18043CD7D00}" type="pres">
      <dgm:prSet presAssocID="{5AFD8931-F9BB-495C-BFE1-09A7B6A5BCFC}" presName="parTx" presStyleLbl="revTx" presStyleIdx="1" presStyleCnt="5">
        <dgm:presLayoutVars>
          <dgm:chMax val="0"/>
          <dgm:chPref val="0"/>
        </dgm:presLayoutVars>
      </dgm:prSet>
      <dgm:spPr/>
    </dgm:pt>
    <dgm:pt modelId="{4117C765-435A-4FE1-A65B-286621E4D5E6}" type="pres">
      <dgm:prSet presAssocID="{6A51D59D-210E-462E-B111-FA02E51A769A}" presName="sibTrans" presStyleCnt="0"/>
      <dgm:spPr/>
    </dgm:pt>
    <dgm:pt modelId="{E6FAAF4C-B95E-44F7-8111-37E351FB1B42}" type="pres">
      <dgm:prSet presAssocID="{5F194AC0-7BBE-4A43-9A79-AAF3A2F24B85}" presName="compNode" presStyleCnt="0"/>
      <dgm:spPr/>
    </dgm:pt>
    <dgm:pt modelId="{47819E1B-37F5-4D73-9083-1FA826F023B5}" type="pres">
      <dgm:prSet presAssocID="{5F194AC0-7BBE-4A43-9A79-AAF3A2F24B85}" presName="bgRect" presStyleLbl="bgShp" presStyleIdx="2" presStyleCnt="5"/>
      <dgm:spPr/>
    </dgm:pt>
    <dgm:pt modelId="{39401FEC-5835-4600-8687-99715156A2E2}" type="pres">
      <dgm:prSet presAssocID="{5F194AC0-7BBE-4A43-9A79-AAF3A2F24B8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D9468C1C-F41E-4382-946D-308EFD5A93D8}" type="pres">
      <dgm:prSet presAssocID="{5F194AC0-7BBE-4A43-9A79-AAF3A2F24B85}" presName="spaceRect" presStyleCnt="0"/>
      <dgm:spPr/>
    </dgm:pt>
    <dgm:pt modelId="{7BD6C259-5B37-4FE9-B240-DA9A0C16A219}" type="pres">
      <dgm:prSet presAssocID="{5F194AC0-7BBE-4A43-9A79-AAF3A2F24B85}" presName="parTx" presStyleLbl="revTx" presStyleIdx="2" presStyleCnt="5">
        <dgm:presLayoutVars>
          <dgm:chMax val="0"/>
          <dgm:chPref val="0"/>
        </dgm:presLayoutVars>
      </dgm:prSet>
      <dgm:spPr/>
    </dgm:pt>
    <dgm:pt modelId="{9CAD2044-C130-4C1D-93D8-C98990339FC6}" type="pres">
      <dgm:prSet presAssocID="{FE533BDA-F5D3-474A-A4EB-CD338308B7C2}" presName="sibTrans" presStyleCnt="0"/>
      <dgm:spPr/>
    </dgm:pt>
    <dgm:pt modelId="{F27BDE03-34A1-47BB-8F51-9E52F6AF15F4}" type="pres">
      <dgm:prSet presAssocID="{A0DD2213-7863-4B35-B4DD-701E0FA22B0B}" presName="compNode" presStyleCnt="0"/>
      <dgm:spPr/>
    </dgm:pt>
    <dgm:pt modelId="{AEB1F6C4-FC05-451D-98D7-FFB23DC4DF7B}" type="pres">
      <dgm:prSet presAssocID="{A0DD2213-7863-4B35-B4DD-701E0FA22B0B}" presName="bgRect" presStyleLbl="bgShp" presStyleIdx="3" presStyleCnt="5"/>
      <dgm:spPr/>
    </dgm:pt>
    <dgm:pt modelId="{828F0FF3-591C-4420-8338-FD8BECC171EF}" type="pres">
      <dgm:prSet presAssocID="{A0DD2213-7863-4B35-B4DD-701E0FA22B0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"/>
        </a:ext>
      </dgm:extLst>
    </dgm:pt>
    <dgm:pt modelId="{C57C1D64-E549-49DD-A3F3-27B74646A9D5}" type="pres">
      <dgm:prSet presAssocID="{A0DD2213-7863-4B35-B4DD-701E0FA22B0B}" presName="spaceRect" presStyleCnt="0"/>
      <dgm:spPr/>
    </dgm:pt>
    <dgm:pt modelId="{C64C9752-B107-4C5E-8B15-753AC992B993}" type="pres">
      <dgm:prSet presAssocID="{A0DD2213-7863-4B35-B4DD-701E0FA22B0B}" presName="parTx" presStyleLbl="revTx" presStyleIdx="3" presStyleCnt="5">
        <dgm:presLayoutVars>
          <dgm:chMax val="0"/>
          <dgm:chPref val="0"/>
        </dgm:presLayoutVars>
      </dgm:prSet>
      <dgm:spPr/>
    </dgm:pt>
    <dgm:pt modelId="{407934B5-33B0-4950-B9B2-0A018E0AEE83}" type="pres">
      <dgm:prSet presAssocID="{0905AC9F-C1DC-4AD5-89E8-60808DB40294}" presName="sibTrans" presStyleCnt="0"/>
      <dgm:spPr/>
    </dgm:pt>
    <dgm:pt modelId="{C516B8CE-AA4D-45CA-B692-D79B8147B13D}" type="pres">
      <dgm:prSet presAssocID="{9BCE83D5-70CA-4EDF-87DF-FDA41C4FBB00}" presName="compNode" presStyleCnt="0"/>
      <dgm:spPr/>
    </dgm:pt>
    <dgm:pt modelId="{F495E390-86A9-4FBD-A72C-B1F1CCA07D6A}" type="pres">
      <dgm:prSet presAssocID="{9BCE83D5-70CA-4EDF-87DF-FDA41C4FBB00}" presName="bgRect" presStyleLbl="bgShp" presStyleIdx="4" presStyleCnt="5"/>
      <dgm:spPr/>
    </dgm:pt>
    <dgm:pt modelId="{84F1CF40-D0EB-4336-969F-1C349DA6C18E}" type="pres">
      <dgm:prSet presAssocID="{9BCE83D5-70CA-4EDF-87DF-FDA41C4FBB0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675C2EEA-22F4-4AE4-8679-01DCB7092F78}" type="pres">
      <dgm:prSet presAssocID="{9BCE83D5-70CA-4EDF-87DF-FDA41C4FBB00}" presName="spaceRect" presStyleCnt="0"/>
      <dgm:spPr/>
    </dgm:pt>
    <dgm:pt modelId="{279F72FB-1C60-4B38-A0A4-C9C14453DF06}" type="pres">
      <dgm:prSet presAssocID="{9BCE83D5-70CA-4EDF-87DF-FDA41C4FBB0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82F272D-813B-8B44-81FE-08A778ABBE80}" type="presOf" srcId="{A0DD2213-7863-4B35-B4DD-701E0FA22B0B}" destId="{C64C9752-B107-4C5E-8B15-753AC992B993}" srcOrd="0" destOrd="0" presId="urn:microsoft.com/office/officeart/2018/2/layout/IconVerticalSolidList"/>
    <dgm:cxn modelId="{2F8CDF40-0D20-E64B-8B32-51840D7384C1}" type="presOf" srcId="{5F194AC0-7BBE-4A43-9A79-AAF3A2F24B85}" destId="{7BD6C259-5B37-4FE9-B240-DA9A0C16A219}" srcOrd="0" destOrd="0" presId="urn:microsoft.com/office/officeart/2018/2/layout/IconVerticalSolidList"/>
    <dgm:cxn modelId="{D1502953-9583-4602-A865-66CEF2E1C693}" srcId="{C727DF31-7677-4839-A4E9-D1552A2AB0D2}" destId="{A0DD2213-7863-4B35-B4DD-701E0FA22B0B}" srcOrd="3" destOrd="0" parTransId="{775F1B9B-9F48-4571-AC25-83F46419F30F}" sibTransId="{0905AC9F-C1DC-4AD5-89E8-60808DB40294}"/>
    <dgm:cxn modelId="{A944D989-DB11-4E14-B7D5-DAAF687007DB}" srcId="{C727DF31-7677-4839-A4E9-D1552A2AB0D2}" destId="{1481F398-5AF1-4A16-AABD-895017704078}" srcOrd="0" destOrd="0" parTransId="{AA135279-BF80-46EE-8A2B-4D2400532566}" sibTransId="{FA08F77C-3CC4-4034-89A1-DFE7DAA56097}"/>
    <dgm:cxn modelId="{13C396A2-8AB5-4260-9A22-7950F4930E42}" srcId="{C727DF31-7677-4839-A4E9-D1552A2AB0D2}" destId="{5AFD8931-F9BB-495C-BFE1-09A7B6A5BCFC}" srcOrd="1" destOrd="0" parTransId="{87AD352F-57EC-4E2B-8CB3-2475D3527C38}" sibTransId="{6A51D59D-210E-462E-B111-FA02E51A769A}"/>
    <dgm:cxn modelId="{73DA2FBE-6C7D-4A43-9AC9-AB3FA55E5D72}" type="presOf" srcId="{5AFD8931-F9BB-495C-BFE1-09A7B6A5BCFC}" destId="{73BCE333-3F99-4323-BE78-D18043CD7D00}" srcOrd="0" destOrd="0" presId="urn:microsoft.com/office/officeart/2018/2/layout/IconVerticalSolidList"/>
    <dgm:cxn modelId="{58FEF4C6-11C2-438B-A24F-DFF9B8BE52B7}" srcId="{C727DF31-7677-4839-A4E9-D1552A2AB0D2}" destId="{9BCE83D5-70CA-4EDF-87DF-FDA41C4FBB00}" srcOrd="4" destOrd="0" parTransId="{676BDB1B-4E2F-4591-9BA9-E5502F2DC033}" sibTransId="{2822428D-735B-454E-BBB2-C5744A1089EF}"/>
    <dgm:cxn modelId="{886190CA-6045-D841-BD8B-FC65A9BFF1C6}" type="presOf" srcId="{C727DF31-7677-4839-A4E9-D1552A2AB0D2}" destId="{717866DA-1ABA-4999-B43A-FA58EE4D7178}" srcOrd="0" destOrd="0" presId="urn:microsoft.com/office/officeart/2018/2/layout/IconVerticalSolidList"/>
    <dgm:cxn modelId="{8582BDCB-9A00-C54C-8B62-2629A7D8ECDA}" type="presOf" srcId="{9BCE83D5-70CA-4EDF-87DF-FDA41C4FBB00}" destId="{279F72FB-1C60-4B38-A0A4-C9C14453DF06}" srcOrd="0" destOrd="0" presId="urn:microsoft.com/office/officeart/2018/2/layout/IconVerticalSolidList"/>
    <dgm:cxn modelId="{40C091D7-67B1-4FD4-91A1-C02A5CAD9562}" srcId="{C727DF31-7677-4839-A4E9-D1552A2AB0D2}" destId="{5F194AC0-7BBE-4A43-9A79-AAF3A2F24B85}" srcOrd="2" destOrd="0" parTransId="{B4FB7903-3BD8-4EF9-A604-978230A4809B}" sibTransId="{FE533BDA-F5D3-474A-A4EB-CD338308B7C2}"/>
    <dgm:cxn modelId="{7B16C0E6-3BEB-8741-ACE2-705037F901A0}" type="presOf" srcId="{1481F398-5AF1-4A16-AABD-895017704078}" destId="{26BBD6B4-D659-40F0-AD19-550859567719}" srcOrd="0" destOrd="0" presId="urn:microsoft.com/office/officeart/2018/2/layout/IconVerticalSolidList"/>
    <dgm:cxn modelId="{6BB99DCC-7E96-BB43-BE18-F4146AE949B5}" type="presParOf" srcId="{717866DA-1ABA-4999-B43A-FA58EE4D7178}" destId="{590725FC-013B-43D7-9192-61C5333D7ECC}" srcOrd="0" destOrd="0" presId="urn:microsoft.com/office/officeart/2018/2/layout/IconVerticalSolidList"/>
    <dgm:cxn modelId="{540F2CF8-8815-9F4D-9B42-9D6698D77BAC}" type="presParOf" srcId="{590725FC-013B-43D7-9192-61C5333D7ECC}" destId="{8DAAF6BC-32AA-4EDF-A0B0-EFEDBC1A1C6A}" srcOrd="0" destOrd="0" presId="urn:microsoft.com/office/officeart/2018/2/layout/IconVerticalSolidList"/>
    <dgm:cxn modelId="{13062009-DC28-944D-AB33-46E800D110FD}" type="presParOf" srcId="{590725FC-013B-43D7-9192-61C5333D7ECC}" destId="{79192054-EFD4-400D-9BB0-EB12C629CE5D}" srcOrd="1" destOrd="0" presId="urn:microsoft.com/office/officeart/2018/2/layout/IconVerticalSolidList"/>
    <dgm:cxn modelId="{E68F0710-1F10-4D42-AED6-010C221ACB4F}" type="presParOf" srcId="{590725FC-013B-43D7-9192-61C5333D7ECC}" destId="{EF32A8A2-49D8-4871-8EDB-E4AC5FFCFD80}" srcOrd="2" destOrd="0" presId="urn:microsoft.com/office/officeart/2018/2/layout/IconVerticalSolidList"/>
    <dgm:cxn modelId="{FF449FC9-5A0E-B641-A02B-8C17F1BB3A98}" type="presParOf" srcId="{590725FC-013B-43D7-9192-61C5333D7ECC}" destId="{26BBD6B4-D659-40F0-AD19-550859567719}" srcOrd="3" destOrd="0" presId="urn:microsoft.com/office/officeart/2018/2/layout/IconVerticalSolidList"/>
    <dgm:cxn modelId="{E024C525-8FB2-B64A-8BBE-C729D9F619B2}" type="presParOf" srcId="{717866DA-1ABA-4999-B43A-FA58EE4D7178}" destId="{CE00AA96-8361-4ECE-969A-FE83EF7724C2}" srcOrd="1" destOrd="0" presId="urn:microsoft.com/office/officeart/2018/2/layout/IconVerticalSolidList"/>
    <dgm:cxn modelId="{1C9B95E2-B3D4-9149-9AC7-3EBCBE384999}" type="presParOf" srcId="{717866DA-1ABA-4999-B43A-FA58EE4D7178}" destId="{FDAE0606-43A2-4CE9-B8ED-A96D527CBF78}" srcOrd="2" destOrd="0" presId="urn:microsoft.com/office/officeart/2018/2/layout/IconVerticalSolidList"/>
    <dgm:cxn modelId="{72E34085-7CC5-4649-BC97-7228F78579E9}" type="presParOf" srcId="{FDAE0606-43A2-4CE9-B8ED-A96D527CBF78}" destId="{C50D6E5D-FC4A-4D03-9B55-CCEF80DA86C1}" srcOrd="0" destOrd="0" presId="urn:microsoft.com/office/officeart/2018/2/layout/IconVerticalSolidList"/>
    <dgm:cxn modelId="{B56B1544-0754-A347-94AC-040128DE633B}" type="presParOf" srcId="{FDAE0606-43A2-4CE9-B8ED-A96D527CBF78}" destId="{B8134397-8015-426D-B703-B1C486A0FA61}" srcOrd="1" destOrd="0" presId="urn:microsoft.com/office/officeart/2018/2/layout/IconVerticalSolidList"/>
    <dgm:cxn modelId="{22229A1A-CF65-EC4C-8410-DEB0B3C5E726}" type="presParOf" srcId="{FDAE0606-43A2-4CE9-B8ED-A96D527CBF78}" destId="{1488DBF2-FD00-4C62-9433-FCF751D0F720}" srcOrd="2" destOrd="0" presId="urn:microsoft.com/office/officeart/2018/2/layout/IconVerticalSolidList"/>
    <dgm:cxn modelId="{2B3C5570-C9E5-7942-8706-5FA8D677121D}" type="presParOf" srcId="{FDAE0606-43A2-4CE9-B8ED-A96D527CBF78}" destId="{73BCE333-3F99-4323-BE78-D18043CD7D00}" srcOrd="3" destOrd="0" presId="urn:microsoft.com/office/officeart/2018/2/layout/IconVerticalSolidList"/>
    <dgm:cxn modelId="{385ED8D8-9DA4-1344-8856-709EC04E61FC}" type="presParOf" srcId="{717866DA-1ABA-4999-B43A-FA58EE4D7178}" destId="{4117C765-435A-4FE1-A65B-286621E4D5E6}" srcOrd="3" destOrd="0" presId="urn:microsoft.com/office/officeart/2018/2/layout/IconVerticalSolidList"/>
    <dgm:cxn modelId="{440BBF18-DE16-3C40-B46B-3F08669D14AD}" type="presParOf" srcId="{717866DA-1ABA-4999-B43A-FA58EE4D7178}" destId="{E6FAAF4C-B95E-44F7-8111-37E351FB1B42}" srcOrd="4" destOrd="0" presId="urn:microsoft.com/office/officeart/2018/2/layout/IconVerticalSolidList"/>
    <dgm:cxn modelId="{2E55A3A9-9D39-2D4A-BC1C-21A08400B112}" type="presParOf" srcId="{E6FAAF4C-B95E-44F7-8111-37E351FB1B42}" destId="{47819E1B-37F5-4D73-9083-1FA826F023B5}" srcOrd="0" destOrd="0" presId="urn:microsoft.com/office/officeart/2018/2/layout/IconVerticalSolidList"/>
    <dgm:cxn modelId="{87D20481-5FCE-0E4A-B271-E47286812D18}" type="presParOf" srcId="{E6FAAF4C-B95E-44F7-8111-37E351FB1B42}" destId="{39401FEC-5835-4600-8687-99715156A2E2}" srcOrd="1" destOrd="0" presId="urn:microsoft.com/office/officeart/2018/2/layout/IconVerticalSolidList"/>
    <dgm:cxn modelId="{F2EF49A0-EEB6-8A4B-B098-FE567B04A6BE}" type="presParOf" srcId="{E6FAAF4C-B95E-44F7-8111-37E351FB1B42}" destId="{D9468C1C-F41E-4382-946D-308EFD5A93D8}" srcOrd="2" destOrd="0" presId="urn:microsoft.com/office/officeart/2018/2/layout/IconVerticalSolidList"/>
    <dgm:cxn modelId="{00291443-DC5B-7A4D-96D5-167FBDA159CC}" type="presParOf" srcId="{E6FAAF4C-B95E-44F7-8111-37E351FB1B42}" destId="{7BD6C259-5B37-4FE9-B240-DA9A0C16A219}" srcOrd="3" destOrd="0" presId="urn:microsoft.com/office/officeart/2018/2/layout/IconVerticalSolidList"/>
    <dgm:cxn modelId="{181CFA65-3011-AC49-BBCB-1EFCF05B535F}" type="presParOf" srcId="{717866DA-1ABA-4999-B43A-FA58EE4D7178}" destId="{9CAD2044-C130-4C1D-93D8-C98990339FC6}" srcOrd="5" destOrd="0" presId="urn:microsoft.com/office/officeart/2018/2/layout/IconVerticalSolidList"/>
    <dgm:cxn modelId="{B9FC3A53-841C-EC4D-8546-50715BD7B8BE}" type="presParOf" srcId="{717866DA-1ABA-4999-B43A-FA58EE4D7178}" destId="{F27BDE03-34A1-47BB-8F51-9E52F6AF15F4}" srcOrd="6" destOrd="0" presId="urn:microsoft.com/office/officeart/2018/2/layout/IconVerticalSolidList"/>
    <dgm:cxn modelId="{92F544B6-CF4E-2C4C-859B-AB0E33AD7132}" type="presParOf" srcId="{F27BDE03-34A1-47BB-8F51-9E52F6AF15F4}" destId="{AEB1F6C4-FC05-451D-98D7-FFB23DC4DF7B}" srcOrd="0" destOrd="0" presId="urn:microsoft.com/office/officeart/2018/2/layout/IconVerticalSolidList"/>
    <dgm:cxn modelId="{5C0F0A53-D023-9343-ACBE-8EC73A26BBFF}" type="presParOf" srcId="{F27BDE03-34A1-47BB-8F51-9E52F6AF15F4}" destId="{828F0FF3-591C-4420-8338-FD8BECC171EF}" srcOrd="1" destOrd="0" presId="urn:microsoft.com/office/officeart/2018/2/layout/IconVerticalSolidList"/>
    <dgm:cxn modelId="{0175E260-4860-4643-BCD2-56466C84C79E}" type="presParOf" srcId="{F27BDE03-34A1-47BB-8F51-9E52F6AF15F4}" destId="{C57C1D64-E549-49DD-A3F3-27B74646A9D5}" srcOrd="2" destOrd="0" presId="urn:microsoft.com/office/officeart/2018/2/layout/IconVerticalSolidList"/>
    <dgm:cxn modelId="{DD6102CE-9DA8-AC4F-960B-C939B53478D1}" type="presParOf" srcId="{F27BDE03-34A1-47BB-8F51-9E52F6AF15F4}" destId="{C64C9752-B107-4C5E-8B15-753AC992B993}" srcOrd="3" destOrd="0" presId="urn:microsoft.com/office/officeart/2018/2/layout/IconVerticalSolidList"/>
    <dgm:cxn modelId="{A06B52DF-5DD5-A04D-A6CA-FAEE9F72EC6D}" type="presParOf" srcId="{717866DA-1ABA-4999-B43A-FA58EE4D7178}" destId="{407934B5-33B0-4950-B9B2-0A018E0AEE83}" srcOrd="7" destOrd="0" presId="urn:microsoft.com/office/officeart/2018/2/layout/IconVerticalSolidList"/>
    <dgm:cxn modelId="{7C3B1F32-602C-2B45-BD61-B915850F9193}" type="presParOf" srcId="{717866DA-1ABA-4999-B43A-FA58EE4D7178}" destId="{C516B8CE-AA4D-45CA-B692-D79B8147B13D}" srcOrd="8" destOrd="0" presId="urn:microsoft.com/office/officeart/2018/2/layout/IconVerticalSolidList"/>
    <dgm:cxn modelId="{19328FC6-0FDA-224E-BC16-A3465B38D8C5}" type="presParOf" srcId="{C516B8CE-AA4D-45CA-B692-D79B8147B13D}" destId="{F495E390-86A9-4FBD-A72C-B1F1CCA07D6A}" srcOrd="0" destOrd="0" presId="urn:microsoft.com/office/officeart/2018/2/layout/IconVerticalSolidList"/>
    <dgm:cxn modelId="{4121CC59-67D5-AE4A-8737-0935152CC66E}" type="presParOf" srcId="{C516B8CE-AA4D-45CA-B692-D79B8147B13D}" destId="{84F1CF40-D0EB-4336-969F-1C349DA6C18E}" srcOrd="1" destOrd="0" presId="urn:microsoft.com/office/officeart/2018/2/layout/IconVerticalSolidList"/>
    <dgm:cxn modelId="{F33D6461-29E5-1341-AAA2-6535B77D4BC2}" type="presParOf" srcId="{C516B8CE-AA4D-45CA-B692-D79B8147B13D}" destId="{675C2EEA-22F4-4AE4-8679-01DCB7092F78}" srcOrd="2" destOrd="0" presId="urn:microsoft.com/office/officeart/2018/2/layout/IconVerticalSolidList"/>
    <dgm:cxn modelId="{EB4296C6-B884-6748-B9E3-FD682A2BB337}" type="presParOf" srcId="{C516B8CE-AA4D-45CA-B692-D79B8147B13D}" destId="{279F72FB-1C60-4B38-A0A4-C9C14453DF0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31B07B4-5D00-4B63-8885-9F8DE27C6237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2047F67-1D12-416D-B15C-6BF35DF75ADB}">
      <dgm:prSet/>
      <dgm:spPr/>
      <dgm:t>
        <a:bodyPr/>
        <a:lstStyle/>
        <a:p>
          <a:r>
            <a:rPr lang="en-US" b="0">
              <a:latin typeface="Arial" panose="020B0604020202020204" pitchFamily="34" charset="0"/>
              <a:cs typeface="Arial" panose="020B0604020202020204" pitchFamily="34" charset="0"/>
            </a:rPr>
            <a:t>PESTLE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 Analysis stands for six categories of macroeconomic (</a:t>
          </a:r>
          <a:r>
            <a:rPr lang="en-US" b="0">
              <a:latin typeface="Arial" panose="020B0604020202020204" pitchFamily="34" charset="0"/>
              <a:cs typeface="Arial" panose="020B0604020202020204" pitchFamily="34" charset="0"/>
            </a:rPr>
            <a:t> Political, Economic, Socio-Cultural, Technological, Legal and Environmental).</a:t>
          </a:r>
        </a:p>
      </dgm:t>
    </dgm:pt>
    <dgm:pt modelId="{EC82E53C-1912-4873-ADA0-76FEF686CBAB}" type="parTrans" cxnId="{D20134F7-D308-4440-8628-341DFD537D99}">
      <dgm:prSet/>
      <dgm:spPr/>
      <dgm:t>
        <a:bodyPr/>
        <a:lstStyle/>
        <a:p>
          <a:endParaRPr lang="en-US"/>
        </a:p>
      </dgm:t>
    </dgm:pt>
    <dgm:pt modelId="{572BEC83-DCF1-4345-8210-6908FF71BE65}" type="sibTrans" cxnId="{D20134F7-D308-4440-8628-341DFD537D99}">
      <dgm:prSet/>
      <dgm:spPr/>
      <dgm:t>
        <a:bodyPr/>
        <a:lstStyle/>
        <a:p>
          <a:endParaRPr lang="en-US"/>
        </a:p>
      </dgm:t>
    </dgm:pt>
    <dgm:pt modelId="{4B4DEB3F-8771-4CA7-978E-11443305EE59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Political: </a:t>
          </a: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Government policies, political stability, trade regulations, and taxation.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A24BF2-35A4-4C4D-BF1A-F1F6A3AED7D8}" type="parTrans" cxnId="{26ACFA10-EE71-4E46-AC51-BABC89392D79}">
      <dgm:prSet/>
      <dgm:spPr/>
      <dgm:t>
        <a:bodyPr/>
        <a:lstStyle/>
        <a:p>
          <a:endParaRPr lang="en-US"/>
        </a:p>
      </dgm:t>
    </dgm:pt>
    <dgm:pt modelId="{38425F63-3B73-4AE3-8B40-39744884AC07}" type="sibTrans" cxnId="{26ACFA10-EE71-4E46-AC51-BABC89392D79}">
      <dgm:prSet/>
      <dgm:spPr/>
      <dgm:t>
        <a:bodyPr/>
        <a:lstStyle/>
        <a:p>
          <a:endParaRPr lang="en-US"/>
        </a:p>
      </dgm:t>
    </dgm:pt>
    <dgm:pt modelId="{25098398-A012-4835-B9EF-784C1AC06860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Economic: </a:t>
          </a: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Economic growth, inflation rates, interest rates, and consumer spending.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75F979-0F38-4407-8D42-8C959931F17E}" type="parTrans" cxnId="{EC107758-DCF8-49AC-B28D-88EF4355174D}">
      <dgm:prSet/>
      <dgm:spPr/>
      <dgm:t>
        <a:bodyPr/>
        <a:lstStyle/>
        <a:p>
          <a:endParaRPr lang="en-US"/>
        </a:p>
      </dgm:t>
    </dgm:pt>
    <dgm:pt modelId="{39B65AFE-956F-43CB-8793-A1F45C041536}" type="sibTrans" cxnId="{EC107758-DCF8-49AC-B28D-88EF4355174D}">
      <dgm:prSet/>
      <dgm:spPr/>
      <dgm:t>
        <a:bodyPr/>
        <a:lstStyle/>
        <a:p>
          <a:endParaRPr lang="en-US"/>
        </a:p>
      </dgm:t>
    </dgm:pt>
    <dgm:pt modelId="{484D0638-CE34-4C8F-9B30-17FCE8CE1975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Technical: </a:t>
          </a: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Technological advancements, automation, and digital disruption.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8898F6-2005-48AF-8E10-3BE3C36583D4}" type="parTrans" cxnId="{A814B1A2-1101-4531-825B-AA6AC48BE9D1}">
      <dgm:prSet/>
      <dgm:spPr/>
      <dgm:t>
        <a:bodyPr/>
        <a:lstStyle/>
        <a:p>
          <a:endParaRPr lang="en-US"/>
        </a:p>
      </dgm:t>
    </dgm:pt>
    <dgm:pt modelId="{3D2C4349-D853-47E8-9EB6-5473B098ACED}" type="sibTrans" cxnId="{A814B1A2-1101-4531-825B-AA6AC48BE9D1}">
      <dgm:prSet/>
      <dgm:spPr/>
      <dgm:t>
        <a:bodyPr/>
        <a:lstStyle/>
        <a:p>
          <a:endParaRPr lang="en-US"/>
        </a:p>
      </dgm:t>
    </dgm:pt>
    <dgm:pt modelId="{D925AC2C-5D69-4454-9614-1FE12A294A29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Legal: </a:t>
          </a: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Laws and regulations such as consumer law, data privacy, and employment legislation.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7AAFB7-D46D-4119-8035-95D6C3452F67}" type="parTrans" cxnId="{91D1592D-6F99-4DF9-BB5F-28E6EABAFE0E}">
      <dgm:prSet/>
      <dgm:spPr/>
      <dgm:t>
        <a:bodyPr/>
        <a:lstStyle/>
        <a:p>
          <a:endParaRPr lang="en-US"/>
        </a:p>
      </dgm:t>
    </dgm:pt>
    <dgm:pt modelId="{8C9EDDF5-1C0B-4FE3-ADD3-AEBDAA4C5458}" type="sibTrans" cxnId="{91D1592D-6F99-4DF9-BB5F-28E6EABAFE0E}">
      <dgm:prSet/>
      <dgm:spPr/>
      <dgm:t>
        <a:bodyPr/>
        <a:lstStyle/>
        <a:p>
          <a:endParaRPr lang="en-US"/>
        </a:p>
      </dgm:t>
    </dgm:pt>
    <dgm:pt modelId="{84A38E68-C378-5441-9B38-6C7562B7638C}">
      <dgm:prSet/>
      <dgm:spPr/>
      <dgm:t>
        <a:bodyPr/>
        <a:lstStyle/>
        <a:p>
          <a:pPr>
            <a:buNone/>
          </a:pPr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Socio-Cultura:</a:t>
          </a:r>
          <a:r>
            <a:rPr lang="en-GB" b="1" i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Demographic changes, cultural shifts, social trends, and consumer.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2FA072-9640-7047-8407-8B0D35B1D1BE}" type="parTrans" cxnId="{09923AFD-1FFA-384F-812D-33CD44B22AF3}">
      <dgm:prSet/>
      <dgm:spPr/>
      <dgm:t>
        <a:bodyPr/>
        <a:lstStyle/>
        <a:p>
          <a:endParaRPr lang="en-GB"/>
        </a:p>
      </dgm:t>
    </dgm:pt>
    <dgm:pt modelId="{0DB01189-26B7-A448-BE08-D4D890CE6B4D}" type="sibTrans" cxnId="{09923AFD-1FFA-384F-812D-33CD44B22AF3}">
      <dgm:prSet/>
      <dgm:spPr/>
      <dgm:t>
        <a:bodyPr/>
        <a:lstStyle/>
        <a:p>
          <a:endParaRPr lang="en-US"/>
        </a:p>
      </dgm:t>
    </dgm:pt>
    <dgm:pt modelId="{DD87B1FC-3464-8A45-8AE0-412BE0AFE62F}">
      <dgm:prSet/>
      <dgm:spPr/>
      <dgm:t>
        <a:bodyPr/>
        <a:lstStyle/>
        <a:p>
          <a:r>
            <a:rPr lang="en-GB" b="1" i="0">
              <a:latin typeface="Arial" panose="020B0604020202020204" pitchFamily="34" charset="0"/>
              <a:cs typeface="Arial" panose="020B0604020202020204" pitchFamily="34" charset="0"/>
            </a:rPr>
            <a:t>Environmental:</a:t>
          </a: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 Climate change, sustainability initiatives, pollution, and resource availability. 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0611D8-A725-7843-8687-BE5B5290DB4B}" type="parTrans" cxnId="{A58DBC4C-47E3-684E-8959-F949B8EF72DB}">
      <dgm:prSet/>
      <dgm:spPr/>
      <dgm:t>
        <a:bodyPr/>
        <a:lstStyle/>
        <a:p>
          <a:endParaRPr lang="en-GB"/>
        </a:p>
      </dgm:t>
    </dgm:pt>
    <dgm:pt modelId="{8BE06CB6-C06D-924E-889A-F16D27C81844}" type="sibTrans" cxnId="{A58DBC4C-47E3-684E-8959-F949B8EF72DB}">
      <dgm:prSet/>
      <dgm:spPr/>
      <dgm:t>
        <a:bodyPr/>
        <a:lstStyle/>
        <a:p>
          <a:endParaRPr lang="en-GB"/>
        </a:p>
      </dgm:t>
    </dgm:pt>
    <dgm:pt modelId="{4625ACC9-B22C-EE4B-963C-B1D9CB3EEE08}">
      <dgm:prSet/>
      <dgm:spPr/>
      <dgm:t>
        <a:bodyPr/>
        <a:lstStyle/>
        <a:p>
          <a:pPr>
            <a:buNone/>
          </a:pPr>
          <a:r>
            <a:rPr lang="en-US" b="0" dirty="0">
              <a:latin typeface="Arial" panose="020B0604020202020204" pitchFamily="34" charset="0"/>
              <a:cs typeface="Arial" panose="020B0604020202020204" pitchFamily="34" charset="0"/>
            </a:rPr>
            <a:t>PESTLE Analysis is a strategic plan for business to understand the external macro-environmental factor that effect their operations. </a:t>
          </a:r>
        </a:p>
      </dgm:t>
    </dgm:pt>
    <dgm:pt modelId="{CB2DC72B-432D-2149-B115-86F738177603}" type="parTrans" cxnId="{8C336427-957D-BE4E-90E0-0519716604B3}">
      <dgm:prSet/>
      <dgm:spPr/>
      <dgm:t>
        <a:bodyPr/>
        <a:lstStyle/>
        <a:p>
          <a:endParaRPr lang="en-GB"/>
        </a:p>
      </dgm:t>
    </dgm:pt>
    <dgm:pt modelId="{B6CE8293-AAE1-1A40-8913-35DDDCD1D5FD}" type="sibTrans" cxnId="{8C336427-957D-BE4E-90E0-0519716604B3}">
      <dgm:prSet/>
      <dgm:spPr/>
      <dgm:t>
        <a:bodyPr/>
        <a:lstStyle/>
        <a:p>
          <a:endParaRPr lang="en-GB"/>
        </a:p>
      </dgm:t>
    </dgm:pt>
    <dgm:pt modelId="{02895389-5D5C-684A-AB65-B967E84232D5}" type="pres">
      <dgm:prSet presAssocID="{731B07B4-5D00-4B63-8885-9F8DE27C6237}" presName="Name0" presStyleCnt="0">
        <dgm:presLayoutVars>
          <dgm:dir/>
          <dgm:resizeHandles val="exact"/>
        </dgm:presLayoutVars>
      </dgm:prSet>
      <dgm:spPr/>
    </dgm:pt>
    <dgm:pt modelId="{DBC20E67-E3E7-5743-AD1E-CB381FEDE92B}" type="pres">
      <dgm:prSet presAssocID="{4625ACC9-B22C-EE4B-963C-B1D9CB3EEE08}" presName="node" presStyleLbl="node1" presStyleIdx="0" presStyleCnt="8">
        <dgm:presLayoutVars>
          <dgm:bulletEnabled val="1"/>
        </dgm:presLayoutVars>
      </dgm:prSet>
      <dgm:spPr/>
    </dgm:pt>
    <dgm:pt modelId="{A97878F3-40DF-EF49-932A-97B44AFE6815}" type="pres">
      <dgm:prSet presAssocID="{B6CE8293-AAE1-1A40-8913-35DDDCD1D5FD}" presName="sibTrans" presStyleLbl="sibTrans1D1" presStyleIdx="0" presStyleCnt="7"/>
      <dgm:spPr/>
    </dgm:pt>
    <dgm:pt modelId="{87D664B6-AF4D-F646-B480-C62F586BA39D}" type="pres">
      <dgm:prSet presAssocID="{B6CE8293-AAE1-1A40-8913-35DDDCD1D5FD}" presName="connectorText" presStyleLbl="sibTrans1D1" presStyleIdx="0" presStyleCnt="7"/>
      <dgm:spPr/>
    </dgm:pt>
    <dgm:pt modelId="{EA12110B-9EE4-8243-9672-1FF25D9CB411}" type="pres">
      <dgm:prSet presAssocID="{92047F67-1D12-416D-B15C-6BF35DF75ADB}" presName="node" presStyleLbl="node1" presStyleIdx="1" presStyleCnt="8">
        <dgm:presLayoutVars>
          <dgm:bulletEnabled val="1"/>
        </dgm:presLayoutVars>
      </dgm:prSet>
      <dgm:spPr/>
    </dgm:pt>
    <dgm:pt modelId="{6227B1FD-088A-CE41-80C7-2276444E1149}" type="pres">
      <dgm:prSet presAssocID="{572BEC83-DCF1-4345-8210-6908FF71BE65}" presName="sibTrans" presStyleLbl="sibTrans1D1" presStyleIdx="1" presStyleCnt="7"/>
      <dgm:spPr/>
    </dgm:pt>
    <dgm:pt modelId="{4268F1AA-A709-EE4E-8ED6-DAF32E9EB317}" type="pres">
      <dgm:prSet presAssocID="{572BEC83-DCF1-4345-8210-6908FF71BE65}" presName="connectorText" presStyleLbl="sibTrans1D1" presStyleIdx="1" presStyleCnt="7"/>
      <dgm:spPr/>
    </dgm:pt>
    <dgm:pt modelId="{F5EC4965-9EF7-6946-8882-2136BE317AD5}" type="pres">
      <dgm:prSet presAssocID="{4B4DEB3F-8771-4CA7-978E-11443305EE59}" presName="node" presStyleLbl="node1" presStyleIdx="2" presStyleCnt="8">
        <dgm:presLayoutVars>
          <dgm:bulletEnabled val="1"/>
        </dgm:presLayoutVars>
      </dgm:prSet>
      <dgm:spPr/>
    </dgm:pt>
    <dgm:pt modelId="{82D4DF16-0381-474C-8890-D853B29558A5}" type="pres">
      <dgm:prSet presAssocID="{38425F63-3B73-4AE3-8B40-39744884AC07}" presName="sibTrans" presStyleLbl="sibTrans1D1" presStyleIdx="2" presStyleCnt="7"/>
      <dgm:spPr/>
    </dgm:pt>
    <dgm:pt modelId="{DD554E5F-C368-2A49-9839-F52993E789EB}" type="pres">
      <dgm:prSet presAssocID="{38425F63-3B73-4AE3-8B40-39744884AC07}" presName="connectorText" presStyleLbl="sibTrans1D1" presStyleIdx="2" presStyleCnt="7"/>
      <dgm:spPr/>
    </dgm:pt>
    <dgm:pt modelId="{EC246F40-2F85-734A-812E-6315789FE7FD}" type="pres">
      <dgm:prSet presAssocID="{25098398-A012-4835-B9EF-784C1AC06860}" presName="node" presStyleLbl="node1" presStyleIdx="3" presStyleCnt="8">
        <dgm:presLayoutVars>
          <dgm:bulletEnabled val="1"/>
        </dgm:presLayoutVars>
      </dgm:prSet>
      <dgm:spPr/>
    </dgm:pt>
    <dgm:pt modelId="{3C75730B-0C0C-DE48-B506-C24195886603}" type="pres">
      <dgm:prSet presAssocID="{39B65AFE-956F-43CB-8793-A1F45C041536}" presName="sibTrans" presStyleLbl="sibTrans1D1" presStyleIdx="3" presStyleCnt="7"/>
      <dgm:spPr/>
    </dgm:pt>
    <dgm:pt modelId="{2EC2AA69-5D3F-7747-97D6-D7EAAB92360C}" type="pres">
      <dgm:prSet presAssocID="{39B65AFE-956F-43CB-8793-A1F45C041536}" presName="connectorText" presStyleLbl="sibTrans1D1" presStyleIdx="3" presStyleCnt="7"/>
      <dgm:spPr/>
    </dgm:pt>
    <dgm:pt modelId="{80800B5B-B81F-0C41-9960-E0FC8191AC7C}" type="pres">
      <dgm:prSet presAssocID="{84A38E68-C378-5441-9B38-6C7562B7638C}" presName="node" presStyleLbl="node1" presStyleIdx="4" presStyleCnt="8">
        <dgm:presLayoutVars>
          <dgm:bulletEnabled val="1"/>
        </dgm:presLayoutVars>
      </dgm:prSet>
      <dgm:spPr/>
    </dgm:pt>
    <dgm:pt modelId="{7B74682E-9555-9F48-8F1B-6409DA4552AA}" type="pres">
      <dgm:prSet presAssocID="{0DB01189-26B7-A448-BE08-D4D890CE6B4D}" presName="sibTrans" presStyleLbl="sibTrans1D1" presStyleIdx="4" presStyleCnt="7"/>
      <dgm:spPr/>
    </dgm:pt>
    <dgm:pt modelId="{D4BD4BDE-50E9-CB45-AC3D-224D659A204B}" type="pres">
      <dgm:prSet presAssocID="{0DB01189-26B7-A448-BE08-D4D890CE6B4D}" presName="connectorText" presStyleLbl="sibTrans1D1" presStyleIdx="4" presStyleCnt="7"/>
      <dgm:spPr/>
    </dgm:pt>
    <dgm:pt modelId="{B335A90A-FEB4-0F46-90BB-B1B1EF2C6BA2}" type="pres">
      <dgm:prSet presAssocID="{484D0638-CE34-4C8F-9B30-17FCE8CE1975}" presName="node" presStyleLbl="node1" presStyleIdx="5" presStyleCnt="8">
        <dgm:presLayoutVars>
          <dgm:bulletEnabled val="1"/>
        </dgm:presLayoutVars>
      </dgm:prSet>
      <dgm:spPr/>
    </dgm:pt>
    <dgm:pt modelId="{E27FDA40-DFEF-3D4C-A878-3E9F0F6876C5}" type="pres">
      <dgm:prSet presAssocID="{3D2C4349-D853-47E8-9EB6-5473B098ACED}" presName="sibTrans" presStyleLbl="sibTrans1D1" presStyleIdx="5" presStyleCnt="7"/>
      <dgm:spPr/>
    </dgm:pt>
    <dgm:pt modelId="{E080AE3C-E075-B34B-A26A-FD866B233C48}" type="pres">
      <dgm:prSet presAssocID="{3D2C4349-D853-47E8-9EB6-5473B098ACED}" presName="connectorText" presStyleLbl="sibTrans1D1" presStyleIdx="5" presStyleCnt="7"/>
      <dgm:spPr/>
    </dgm:pt>
    <dgm:pt modelId="{F6B99D96-852D-6C4E-8A82-AA73A69C52EB}" type="pres">
      <dgm:prSet presAssocID="{D925AC2C-5D69-4454-9614-1FE12A294A29}" presName="node" presStyleLbl="node1" presStyleIdx="6" presStyleCnt="8">
        <dgm:presLayoutVars>
          <dgm:bulletEnabled val="1"/>
        </dgm:presLayoutVars>
      </dgm:prSet>
      <dgm:spPr/>
    </dgm:pt>
    <dgm:pt modelId="{2FD90599-9C28-5B41-BDAD-A93EAAC176BD}" type="pres">
      <dgm:prSet presAssocID="{8C9EDDF5-1C0B-4FE3-ADD3-AEBDAA4C5458}" presName="sibTrans" presStyleLbl="sibTrans1D1" presStyleIdx="6" presStyleCnt="7"/>
      <dgm:spPr/>
    </dgm:pt>
    <dgm:pt modelId="{C213F906-52DE-534D-BE09-0B89F3D4BFBE}" type="pres">
      <dgm:prSet presAssocID="{8C9EDDF5-1C0B-4FE3-ADD3-AEBDAA4C5458}" presName="connectorText" presStyleLbl="sibTrans1D1" presStyleIdx="6" presStyleCnt="7"/>
      <dgm:spPr/>
    </dgm:pt>
    <dgm:pt modelId="{D904BC68-7259-2A46-85E1-0BCBAF89181C}" type="pres">
      <dgm:prSet presAssocID="{DD87B1FC-3464-8A45-8AE0-412BE0AFE62F}" presName="node" presStyleLbl="node1" presStyleIdx="7" presStyleCnt="8">
        <dgm:presLayoutVars>
          <dgm:bulletEnabled val="1"/>
        </dgm:presLayoutVars>
      </dgm:prSet>
      <dgm:spPr/>
    </dgm:pt>
  </dgm:ptLst>
  <dgm:cxnLst>
    <dgm:cxn modelId="{3D4BC30F-E02F-EA4D-905F-5080B0F5899D}" type="presOf" srcId="{572BEC83-DCF1-4345-8210-6908FF71BE65}" destId="{6227B1FD-088A-CE41-80C7-2276444E1149}" srcOrd="0" destOrd="0" presId="urn:microsoft.com/office/officeart/2016/7/layout/RepeatingBendingProcessNew"/>
    <dgm:cxn modelId="{26ACFA10-EE71-4E46-AC51-BABC89392D79}" srcId="{731B07B4-5D00-4B63-8885-9F8DE27C6237}" destId="{4B4DEB3F-8771-4CA7-978E-11443305EE59}" srcOrd="2" destOrd="0" parTransId="{36A24BF2-35A4-4C4D-BF1A-F1F6A3AED7D8}" sibTransId="{38425F63-3B73-4AE3-8B40-39744884AC07}"/>
    <dgm:cxn modelId="{842F3B15-ACF5-1445-9752-C0542EA188A1}" type="presOf" srcId="{4B4DEB3F-8771-4CA7-978E-11443305EE59}" destId="{F5EC4965-9EF7-6946-8882-2136BE317AD5}" srcOrd="0" destOrd="0" presId="urn:microsoft.com/office/officeart/2016/7/layout/RepeatingBendingProcessNew"/>
    <dgm:cxn modelId="{8C336427-957D-BE4E-90E0-0519716604B3}" srcId="{731B07B4-5D00-4B63-8885-9F8DE27C6237}" destId="{4625ACC9-B22C-EE4B-963C-B1D9CB3EEE08}" srcOrd="0" destOrd="0" parTransId="{CB2DC72B-432D-2149-B115-86F738177603}" sibTransId="{B6CE8293-AAE1-1A40-8913-35DDDCD1D5FD}"/>
    <dgm:cxn modelId="{91D1592D-6F99-4DF9-BB5F-28E6EABAFE0E}" srcId="{731B07B4-5D00-4B63-8885-9F8DE27C6237}" destId="{D925AC2C-5D69-4454-9614-1FE12A294A29}" srcOrd="6" destOrd="0" parTransId="{6B7AAFB7-D46D-4119-8035-95D6C3452F67}" sibTransId="{8C9EDDF5-1C0B-4FE3-ADD3-AEBDAA4C5458}"/>
    <dgm:cxn modelId="{B14D5043-BB93-814D-A88E-023AEF5FF0FF}" type="presOf" srcId="{3D2C4349-D853-47E8-9EB6-5473B098ACED}" destId="{E080AE3C-E075-B34B-A26A-FD866B233C48}" srcOrd="1" destOrd="0" presId="urn:microsoft.com/office/officeart/2016/7/layout/RepeatingBendingProcessNew"/>
    <dgm:cxn modelId="{E5BDFB4B-57BA-514B-BE52-326AD451DCFA}" type="presOf" srcId="{572BEC83-DCF1-4345-8210-6908FF71BE65}" destId="{4268F1AA-A709-EE4E-8ED6-DAF32E9EB317}" srcOrd="1" destOrd="0" presId="urn:microsoft.com/office/officeart/2016/7/layout/RepeatingBendingProcessNew"/>
    <dgm:cxn modelId="{A58DBC4C-47E3-684E-8959-F949B8EF72DB}" srcId="{731B07B4-5D00-4B63-8885-9F8DE27C6237}" destId="{DD87B1FC-3464-8A45-8AE0-412BE0AFE62F}" srcOrd="7" destOrd="0" parTransId="{3C0611D8-A725-7843-8687-BE5B5290DB4B}" sibTransId="{8BE06CB6-C06D-924E-889A-F16D27C81844}"/>
    <dgm:cxn modelId="{F981D64C-1438-CD49-9D4E-F45659B7B09D}" type="presOf" srcId="{38425F63-3B73-4AE3-8B40-39744884AC07}" destId="{DD554E5F-C368-2A49-9839-F52993E789EB}" srcOrd="1" destOrd="0" presId="urn:microsoft.com/office/officeart/2016/7/layout/RepeatingBendingProcessNew"/>
    <dgm:cxn modelId="{5C48EE51-429A-2B4A-87DC-DE0BF72A7679}" type="presOf" srcId="{484D0638-CE34-4C8F-9B30-17FCE8CE1975}" destId="{B335A90A-FEB4-0F46-90BB-B1B1EF2C6BA2}" srcOrd="0" destOrd="0" presId="urn:microsoft.com/office/officeart/2016/7/layout/RepeatingBendingProcessNew"/>
    <dgm:cxn modelId="{EC107758-DCF8-49AC-B28D-88EF4355174D}" srcId="{731B07B4-5D00-4B63-8885-9F8DE27C6237}" destId="{25098398-A012-4835-B9EF-784C1AC06860}" srcOrd="3" destOrd="0" parTransId="{D875F979-0F38-4407-8D42-8C959931F17E}" sibTransId="{39B65AFE-956F-43CB-8793-A1F45C041536}"/>
    <dgm:cxn modelId="{662B315A-3968-0540-AD6C-A9F0E7FD513C}" type="presOf" srcId="{0DB01189-26B7-A448-BE08-D4D890CE6B4D}" destId="{7B74682E-9555-9F48-8F1B-6409DA4552AA}" srcOrd="0" destOrd="0" presId="urn:microsoft.com/office/officeart/2016/7/layout/RepeatingBendingProcessNew"/>
    <dgm:cxn modelId="{85E54F60-175B-0040-8D6D-B7612D0F03D2}" type="presOf" srcId="{8C9EDDF5-1C0B-4FE3-ADD3-AEBDAA4C5458}" destId="{C213F906-52DE-534D-BE09-0B89F3D4BFBE}" srcOrd="1" destOrd="0" presId="urn:microsoft.com/office/officeart/2016/7/layout/RepeatingBendingProcessNew"/>
    <dgm:cxn modelId="{01214E65-679D-9D41-918E-D92A56D0E176}" type="presOf" srcId="{0DB01189-26B7-A448-BE08-D4D890CE6B4D}" destId="{D4BD4BDE-50E9-CB45-AC3D-224D659A204B}" srcOrd="1" destOrd="0" presId="urn:microsoft.com/office/officeart/2016/7/layout/RepeatingBendingProcessNew"/>
    <dgm:cxn modelId="{41DD5D68-6BA2-EE4A-A39C-DCDD9703DCAD}" type="presOf" srcId="{8C9EDDF5-1C0B-4FE3-ADD3-AEBDAA4C5458}" destId="{2FD90599-9C28-5B41-BDAD-A93EAAC176BD}" srcOrd="0" destOrd="0" presId="urn:microsoft.com/office/officeart/2016/7/layout/RepeatingBendingProcessNew"/>
    <dgm:cxn modelId="{DF94EE68-01DC-1945-9440-DC8721253FEC}" type="presOf" srcId="{25098398-A012-4835-B9EF-784C1AC06860}" destId="{EC246F40-2F85-734A-812E-6315789FE7FD}" srcOrd="0" destOrd="0" presId="urn:microsoft.com/office/officeart/2016/7/layout/RepeatingBendingProcessNew"/>
    <dgm:cxn modelId="{91C6B770-BB4D-1B4F-8410-E0C131CE3B31}" type="presOf" srcId="{731B07B4-5D00-4B63-8885-9F8DE27C6237}" destId="{02895389-5D5C-684A-AB65-B967E84232D5}" srcOrd="0" destOrd="0" presId="urn:microsoft.com/office/officeart/2016/7/layout/RepeatingBendingProcessNew"/>
    <dgm:cxn modelId="{1624A571-E58F-E940-8D34-FD02430F18E3}" type="presOf" srcId="{38425F63-3B73-4AE3-8B40-39744884AC07}" destId="{82D4DF16-0381-474C-8890-D853B29558A5}" srcOrd="0" destOrd="0" presId="urn:microsoft.com/office/officeart/2016/7/layout/RepeatingBendingProcessNew"/>
    <dgm:cxn modelId="{5B1F428C-5774-FF45-AAF6-1A9D6275A2F6}" type="presOf" srcId="{DD87B1FC-3464-8A45-8AE0-412BE0AFE62F}" destId="{D904BC68-7259-2A46-85E1-0BCBAF89181C}" srcOrd="0" destOrd="0" presId="urn:microsoft.com/office/officeart/2016/7/layout/RepeatingBendingProcessNew"/>
    <dgm:cxn modelId="{A814B1A2-1101-4531-825B-AA6AC48BE9D1}" srcId="{731B07B4-5D00-4B63-8885-9F8DE27C6237}" destId="{484D0638-CE34-4C8F-9B30-17FCE8CE1975}" srcOrd="5" destOrd="0" parTransId="{FD8898F6-2005-48AF-8E10-3BE3C36583D4}" sibTransId="{3D2C4349-D853-47E8-9EB6-5473B098ACED}"/>
    <dgm:cxn modelId="{A0C8CEAC-8679-6E4F-A29E-036D8AF6876E}" type="presOf" srcId="{B6CE8293-AAE1-1A40-8913-35DDDCD1D5FD}" destId="{A97878F3-40DF-EF49-932A-97B44AFE6815}" srcOrd="0" destOrd="0" presId="urn:microsoft.com/office/officeart/2016/7/layout/RepeatingBendingProcessNew"/>
    <dgm:cxn modelId="{BE7CC7BF-5E80-4342-B503-FF25DEA90C37}" type="presOf" srcId="{84A38E68-C378-5441-9B38-6C7562B7638C}" destId="{80800B5B-B81F-0C41-9960-E0FC8191AC7C}" srcOrd="0" destOrd="0" presId="urn:microsoft.com/office/officeart/2016/7/layout/RepeatingBendingProcessNew"/>
    <dgm:cxn modelId="{0E1934CB-98C5-9847-A7AB-34463C1EEA73}" type="presOf" srcId="{92047F67-1D12-416D-B15C-6BF35DF75ADB}" destId="{EA12110B-9EE4-8243-9672-1FF25D9CB411}" srcOrd="0" destOrd="0" presId="urn:microsoft.com/office/officeart/2016/7/layout/RepeatingBendingProcessNew"/>
    <dgm:cxn modelId="{68349FCE-8B94-1B49-BAB8-15060DFB28DC}" type="presOf" srcId="{B6CE8293-AAE1-1A40-8913-35DDDCD1D5FD}" destId="{87D664B6-AF4D-F646-B480-C62F586BA39D}" srcOrd="1" destOrd="0" presId="urn:microsoft.com/office/officeart/2016/7/layout/RepeatingBendingProcessNew"/>
    <dgm:cxn modelId="{7CC791CF-008E-844D-961B-1AA0C8D256A6}" type="presOf" srcId="{4625ACC9-B22C-EE4B-963C-B1D9CB3EEE08}" destId="{DBC20E67-E3E7-5743-AD1E-CB381FEDE92B}" srcOrd="0" destOrd="0" presId="urn:microsoft.com/office/officeart/2016/7/layout/RepeatingBendingProcessNew"/>
    <dgm:cxn modelId="{52D09FD9-FEED-964C-8863-D72D89C7F09D}" type="presOf" srcId="{D925AC2C-5D69-4454-9614-1FE12A294A29}" destId="{F6B99D96-852D-6C4E-8A82-AA73A69C52EB}" srcOrd="0" destOrd="0" presId="urn:microsoft.com/office/officeart/2016/7/layout/RepeatingBendingProcessNew"/>
    <dgm:cxn modelId="{254036DC-D0F5-C641-BCDD-090EEB0CB2F6}" type="presOf" srcId="{39B65AFE-956F-43CB-8793-A1F45C041536}" destId="{2EC2AA69-5D3F-7747-97D6-D7EAAB92360C}" srcOrd="1" destOrd="0" presId="urn:microsoft.com/office/officeart/2016/7/layout/RepeatingBendingProcessNew"/>
    <dgm:cxn modelId="{A8D2A1DF-F51A-7F4B-8A54-9318E7A776AB}" type="presOf" srcId="{3D2C4349-D853-47E8-9EB6-5473B098ACED}" destId="{E27FDA40-DFEF-3D4C-A878-3E9F0F6876C5}" srcOrd="0" destOrd="0" presId="urn:microsoft.com/office/officeart/2016/7/layout/RepeatingBendingProcessNew"/>
    <dgm:cxn modelId="{D36CCCE5-1A3A-2A4B-83EB-62EC092A16F4}" type="presOf" srcId="{39B65AFE-956F-43CB-8793-A1F45C041536}" destId="{3C75730B-0C0C-DE48-B506-C24195886603}" srcOrd="0" destOrd="0" presId="urn:microsoft.com/office/officeart/2016/7/layout/RepeatingBendingProcessNew"/>
    <dgm:cxn modelId="{D20134F7-D308-4440-8628-341DFD537D99}" srcId="{731B07B4-5D00-4B63-8885-9F8DE27C6237}" destId="{92047F67-1D12-416D-B15C-6BF35DF75ADB}" srcOrd="1" destOrd="0" parTransId="{EC82E53C-1912-4873-ADA0-76FEF686CBAB}" sibTransId="{572BEC83-DCF1-4345-8210-6908FF71BE65}"/>
    <dgm:cxn modelId="{09923AFD-1FFA-384F-812D-33CD44B22AF3}" srcId="{731B07B4-5D00-4B63-8885-9F8DE27C6237}" destId="{84A38E68-C378-5441-9B38-6C7562B7638C}" srcOrd="4" destOrd="0" parTransId="{862FA072-9640-7047-8407-8B0D35B1D1BE}" sibTransId="{0DB01189-26B7-A448-BE08-D4D890CE6B4D}"/>
    <dgm:cxn modelId="{5381855E-E33A-A847-9A97-B234354D4BF5}" type="presParOf" srcId="{02895389-5D5C-684A-AB65-B967E84232D5}" destId="{DBC20E67-E3E7-5743-AD1E-CB381FEDE92B}" srcOrd="0" destOrd="0" presId="urn:microsoft.com/office/officeart/2016/7/layout/RepeatingBendingProcessNew"/>
    <dgm:cxn modelId="{6C60168E-F2F1-DB43-B195-9DD74D7599F9}" type="presParOf" srcId="{02895389-5D5C-684A-AB65-B967E84232D5}" destId="{A97878F3-40DF-EF49-932A-97B44AFE6815}" srcOrd="1" destOrd="0" presId="urn:microsoft.com/office/officeart/2016/7/layout/RepeatingBendingProcessNew"/>
    <dgm:cxn modelId="{C718E253-2CB5-7C42-A534-6DE7683FAD8E}" type="presParOf" srcId="{A97878F3-40DF-EF49-932A-97B44AFE6815}" destId="{87D664B6-AF4D-F646-B480-C62F586BA39D}" srcOrd="0" destOrd="0" presId="urn:microsoft.com/office/officeart/2016/7/layout/RepeatingBendingProcessNew"/>
    <dgm:cxn modelId="{3613193C-8E89-144C-BEF6-93431F0CB958}" type="presParOf" srcId="{02895389-5D5C-684A-AB65-B967E84232D5}" destId="{EA12110B-9EE4-8243-9672-1FF25D9CB411}" srcOrd="2" destOrd="0" presId="urn:microsoft.com/office/officeart/2016/7/layout/RepeatingBendingProcessNew"/>
    <dgm:cxn modelId="{95AA1FAF-D416-DC4A-B62A-BB72420A1E3E}" type="presParOf" srcId="{02895389-5D5C-684A-AB65-B967E84232D5}" destId="{6227B1FD-088A-CE41-80C7-2276444E1149}" srcOrd="3" destOrd="0" presId="urn:microsoft.com/office/officeart/2016/7/layout/RepeatingBendingProcessNew"/>
    <dgm:cxn modelId="{A47B82B6-949F-5B46-8C64-248EC068B02D}" type="presParOf" srcId="{6227B1FD-088A-CE41-80C7-2276444E1149}" destId="{4268F1AA-A709-EE4E-8ED6-DAF32E9EB317}" srcOrd="0" destOrd="0" presId="urn:microsoft.com/office/officeart/2016/7/layout/RepeatingBendingProcessNew"/>
    <dgm:cxn modelId="{061BFED6-19DB-3946-A853-CC033E6D3652}" type="presParOf" srcId="{02895389-5D5C-684A-AB65-B967E84232D5}" destId="{F5EC4965-9EF7-6946-8882-2136BE317AD5}" srcOrd="4" destOrd="0" presId="urn:microsoft.com/office/officeart/2016/7/layout/RepeatingBendingProcessNew"/>
    <dgm:cxn modelId="{644E7B98-E1ED-804C-951C-BAFCC97758DB}" type="presParOf" srcId="{02895389-5D5C-684A-AB65-B967E84232D5}" destId="{82D4DF16-0381-474C-8890-D853B29558A5}" srcOrd="5" destOrd="0" presId="urn:microsoft.com/office/officeart/2016/7/layout/RepeatingBendingProcessNew"/>
    <dgm:cxn modelId="{3AA71846-4210-E842-9363-972067FCB8C5}" type="presParOf" srcId="{82D4DF16-0381-474C-8890-D853B29558A5}" destId="{DD554E5F-C368-2A49-9839-F52993E789EB}" srcOrd="0" destOrd="0" presId="urn:microsoft.com/office/officeart/2016/7/layout/RepeatingBendingProcessNew"/>
    <dgm:cxn modelId="{4F1F8407-55CA-E043-9D12-EE77EE431C19}" type="presParOf" srcId="{02895389-5D5C-684A-AB65-B967E84232D5}" destId="{EC246F40-2F85-734A-812E-6315789FE7FD}" srcOrd="6" destOrd="0" presId="urn:microsoft.com/office/officeart/2016/7/layout/RepeatingBendingProcessNew"/>
    <dgm:cxn modelId="{84DF9B73-EFC9-2A4D-A339-C0AA343E18BF}" type="presParOf" srcId="{02895389-5D5C-684A-AB65-B967E84232D5}" destId="{3C75730B-0C0C-DE48-B506-C24195886603}" srcOrd="7" destOrd="0" presId="urn:microsoft.com/office/officeart/2016/7/layout/RepeatingBendingProcessNew"/>
    <dgm:cxn modelId="{6DE8802E-AD58-5F47-9C38-6E467AAD446D}" type="presParOf" srcId="{3C75730B-0C0C-DE48-B506-C24195886603}" destId="{2EC2AA69-5D3F-7747-97D6-D7EAAB92360C}" srcOrd="0" destOrd="0" presId="urn:microsoft.com/office/officeart/2016/7/layout/RepeatingBendingProcessNew"/>
    <dgm:cxn modelId="{D9E51B07-B6CC-B441-9F3D-B11DF6BFC326}" type="presParOf" srcId="{02895389-5D5C-684A-AB65-B967E84232D5}" destId="{80800B5B-B81F-0C41-9960-E0FC8191AC7C}" srcOrd="8" destOrd="0" presId="urn:microsoft.com/office/officeart/2016/7/layout/RepeatingBendingProcessNew"/>
    <dgm:cxn modelId="{132FE003-6D36-954C-B6F4-524634934D6D}" type="presParOf" srcId="{02895389-5D5C-684A-AB65-B967E84232D5}" destId="{7B74682E-9555-9F48-8F1B-6409DA4552AA}" srcOrd="9" destOrd="0" presId="urn:microsoft.com/office/officeart/2016/7/layout/RepeatingBendingProcessNew"/>
    <dgm:cxn modelId="{BF483266-43EF-FA44-A16F-21344FF13865}" type="presParOf" srcId="{7B74682E-9555-9F48-8F1B-6409DA4552AA}" destId="{D4BD4BDE-50E9-CB45-AC3D-224D659A204B}" srcOrd="0" destOrd="0" presId="urn:microsoft.com/office/officeart/2016/7/layout/RepeatingBendingProcessNew"/>
    <dgm:cxn modelId="{0EC0463E-CA93-2440-A8C9-AB467B01216E}" type="presParOf" srcId="{02895389-5D5C-684A-AB65-B967E84232D5}" destId="{B335A90A-FEB4-0F46-90BB-B1B1EF2C6BA2}" srcOrd="10" destOrd="0" presId="urn:microsoft.com/office/officeart/2016/7/layout/RepeatingBendingProcessNew"/>
    <dgm:cxn modelId="{7E997C03-43A7-8140-86F7-BFB30E7CBF52}" type="presParOf" srcId="{02895389-5D5C-684A-AB65-B967E84232D5}" destId="{E27FDA40-DFEF-3D4C-A878-3E9F0F6876C5}" srcOrd="11" destOrd="0" presId="urn:microsoft.com/office/officeart/2016/7/layout/RepeatingBendingProcessNew"/>
    <dgm:cxn modelId="{EF259164-174A-5D4C-BE64-DCDA87894B40}" type="presParOf" srcId="{E27FDA40-DFEF-3D4C-A878-3E9F0F6876C5}" destId="{E080AE3C-E075-B34B-A26A-FD866B233C48}" srcOrd="0" destOrd="0" presId="urn:microsoft.com/office/officeart/2016/7/layout/RepeatingBendingProcessNew"/>
    <dgm:cxn modelId="{FB8CE71B-CDEF-A14D-A9A5-ED8D7FEE1F12}" type="presParOf" srcId="{02895389-5D5C-684A-AB65-B967E84232D5}" destId="{F6B99D96-852D-6C4E-8A82-AA73A69C52EB}" srcOrd="12" destOrd="0" presId="urn:microsoft.com/office/officeart/2016/7/layout/RepeatingBendingProcessNew"/>
    <dgm:cxn modelId="{4A3D0BF4-1116-564F-AAA5-3BB817DE3016}" type="presParOf" srcId="{02895389-5D5C-684A-AB65-B967E84232D5}" destId="{2FD90599-9C28-5B41-BDAD-A93EAAC176BD}" srcOrd="13" destOrd="0" presId="urn:microsoft.com/office/officeart/2016/7/layout/RepeatingBendingProcessNew"/>
    <dgm:cxn modelId="{F025225C-3918-4C49-9AAF-2939C6B89545}" type="presParOf" srcId="{2FD90599-9C28-5B41-BDAD-A93EAAC176BD}" destId="{C213F906-52DE-534D-BE09-0B89F3D4BFBE}" srcOrd="0" destOrd="0" presId="urn:microsoft.com/office/officeart/2016/7/layout/RepeatingBendingProcessNew"/>
    <dgm:cxn modelId="{4DE27E63-F7B3-6A42-9735-72633517A4AF}" type="presParOf" srcId="{02895389-5D5C-684A-AB65-B967E84232D5}" destId="{D904BC68-7259-2A46-85E1-0BCBAF89181C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C42F8-4F7C-404E-8C89-31426E4B25B7}">
      <dsp:nvSpPr>
        <dsp:cNvPr id="0" name=""/>
        <dsp:cNvSpPr/>
      </dsp:nvSpPr>
      <dsp:spPr>
        <a:xfrm>
          <a:off x="0" y="42038"/>
          <a:ext cx="7729728" cy="7300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Table of contents </a:t>
          </a:r>
          <a:endParaRPr lang="en-US" sz="3200" kern="1200" dirty="0"/>
        </a:p>
      </dsp:txBody>
      <dsp:txXfrm>
        <a:off x="35640" y="77678"/>
        <a:ext cx="7658448" cy="658799"/>
      </dsp:txXfrm>
    </dsp:sp>
    <dsp:sp modelId="{858A82C8-F6F5-3B4B-B2EF-22CDBB115D85}">
      <dsp:nvSpPr>
        <dsp:cNvPr id="0" name=""/>
        <dsp:cNvSpPr/>
      </dsp:nvSpPr>
      <dsp:spPr>
        <a:xfrm>
          <a:off x="0" y="772118"/>
          <a:ext cx="7729728" cy="3974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5419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Ladywood Restaurant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Legal format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Management structure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Marketing management plane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Promotions &amp; Offers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PESTEL  Analysis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Disadvantage &amp; Risk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Specify the amount of funding 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Government grants and support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2500" kern="1200" dirty="0"/>
            <a:t>Cash flow</a:t>
          </a:r>
        </a:p>
      </dsp:txBody>
      <dsp:txXfrm>
        <a:off x="0" y="772118"/>
        <a:ext cx="7729728" cy="3974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6C4069-C15B-874D-8873-D619FE7779DA}">
      <dsp:nvSpPr>
        <dsp:cNvPr id="0" name=""/>
        <dsp:cNvSpPr/>
      </dsp:nvSpPr>
      <dsp:spPr>
        <a:xfrm>
          <a:off x="0" y="664"/>
          <a:ext cx="5092195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E58B17-E0C4-3249-82C6-751359F37333}">
      <dsp:nvSpPr>
        <dsp:cNvPr id="0" name=""/>
        <dsp:cNvSpPr/>
      </dsp:nvSpPr>
      <dsp:spPr>
        <a:xfrm>
          <a:off x="0" y="664"/>
          <a:ext cx="5087222" cy="8700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Ladywood restaurant is a small, family mediterranean restaurant in Birmingham, UK. </a:t>
          </a:r>
          <a:endParaRPr lang="en-US" sz="1600" kern="1200" dirty="0"/>
        </a:p>
      </dsp:txBody>
      <dsp:txXfrm>
        <a:off x="0" y="664"/>
        <a:ext cx="5087222" cy="870001"/>
      </dsp:txXfrm>
    </dsp:sp>
    <dsp:sp modelId="{C0EB5CD2-DAEE-0346-9BCF-C23FFD4B6DD5}">
      <dsp:nvSpPr>
        <dsp:cNvPr id="0" name=""/>
        <dsp:cNvSpPr/>
      </dsp:nvSpPr>
      <dsp:spPr>
        <a:xfrm>
          <a:off x="0" y="870666"/>
          <a:ext cx="5092195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E55173F-027A-444D-996D-9EE5FFC3636F}">
      <dsp:nvSpPr>
        <dsp:cNvPr id="0" name=""/>
        <dsp:cNvSpPr/>
      </dsp:nvSpPr>
      <dsp:spPr>
        <a:xfrm>
          <a:off x="0" y="870666"/>
          <a:ext cx="5087222" cy="8700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Our restaurant unique point is serving farm-to-table and faithful to serving fresh food locally sourced, seasonal cuisine and warm welcoming atmosphere.</a:t>
          </a:r>
        </a:p>
      </dsp:txBody>
      <dsp:txXfrm>
        <a:off x="0" y="870666"/>
        <a:ext cx="5087222" cy="870001"/>
      </dsp:txXfrm>
    </dsp:sp>
    <dsp:sp modelId="{C2BCADEE-32B3-2A42-A461-8888CA85400D}">
      <dsp:nvSpPr>
        <dsp:cNvPr id="0" name=""/>
        <dsp:cNvSpPr/>
      </dsp:nvSpPr>
      <dsp:spPr>
        <a:xfrm>
          <a:off x="0" y="1740668"/>
          <a:ext cx="5092195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F69795E-FC10-7946-B713-FDD0ED4F03A9}">
      <dsp:nvSpPr>
        <dsp:cNvPr id="0" name=""/>
        <dsp:cNvSpPr/>
      </dsp:nvSpPr>
      <dsp:spPr>
        <a:xfrm>
          <a:off x="0" y="1740668"/>
          <a:ext cx="5087222" cy="8700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Ladywood restaurant mission is to reconnect community with traditional food by highlighting the regional test of produce. </a:t>
          </a:r>
          <a:endParaRPr lang="en-US" sz="1600" kern="1200" dirty="0"/>
        </a:p>
      </dsp:txBody>
      <dsp:txXfrm>
        <a:off x="0" y="1740668"/>
        <a:ext cx="5087222" cy="870001"/>
      </dsp:txXfrm>
    </dsp:sp>
    <dsp:sp modelId="{648BCDBD-AD27-6B47-8927-DD35B1FF5CB3}">
      <dsp:nvSpPr>
        <dsp:cNvPr id="0" name=""/>
        <dsp:cNvSpPr/>
      </dsp:nvSpPr>
      <dsp:spPr>
        <a:xfrm>
          <a:off x="0" y="2610670"/>
          <a:ext cx="5092195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2DCD06E-CCF3-7445-B0AD-2E4DF1966CA7}">
      <dsp:nvSpPr>
        <dsp:cNvPr id="0" name=""/>
        <dsp:cNvSpPr/>
      </dsp:nvSpPr>
      <dsp:spPr>
        <a:xfrm>
          <a:off x="0" y="2610670"/>
          <a:ext cx="5087222" cy="8700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Our target audience is enthusiasts and health-conscious diners who value quality, professionals who are seeking cosy dining experience. </a:t>
          </a:r>
          <a:endParaRPr lang="en-US" sz="1600" kern="1200" dirty="0"/>
        </a:p>
      </dsp:txBody>
      <dsp:txXfrm>
        <a:off x="0" y="2610670"/>
        <a:ext cx="5087222" cy="870001"/>
      </dsp:txXfrm>
    </dsp:sp>
    <dsp:sp modelId="{351A24BE-EDF0-0B48-88B0-AA58BE02B3A4}">
      <dsp:nvSpPr>
        <dsp:cNvPr id="0" name=""/>
        <dsp:cNvSpPr/>
      </dsp:nvSpPr>
      <dsp:spPr>
        <a:xfrm>
          <a:off x="0" y="3480672"/>
          <a:ext cx="5092195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 w="6350" cap="flat" cmpd="sng" algn="in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D5C652E-1A24-2841-96EB-19BF780CEA52}">
      <dsp:nvSpPr>
        <dsp:cNvPr id="0" name=""/>
        <dsp:cNvSpPr/>
      </dsp:nvSpPr>
      <dsp:spPr>
        <a:xfrm>
          <a:off x="0" y="3480672"/>
          <a:ext cx="5087222" cy="8700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Ladywood restaurant growing consumer demand for healthy eating, ethically sources (produce locally) food by partnering directly with local farmers and producer’s organic supplier.</a:t>
          </a:r>
          <a:endParaRPr lang="en-US" sz="1600" kern="1200" dirty="0"/>
        </a:p>
      </dsp:txBody>
      <dsp:txXfrm>
        <a:off x="0" y="3480672"/>
        <a:ext cx="5087222" cy="8700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C6B65-E9EB-45F0-9B58-FB2255158808}">
      <dsp:nvSpPr>
        <dsp:cNvPr id="0" name=""/>
        <dsp:cNvSpPr/>
      </dsp:nvSpPr>
      <dsp:spPr>
        <a:xfrm>
          <a:off x="0" y="2797"/>
          <a:ext cx="9601200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4E50D3-DD5F-4687-A069-60478260188F}">
      <dsp:nvSpPr>
        <dsp:cNvPr id="0" name=""/>
        <dsp:cNvSpPr/>
      </dsp:nvSpPr>
      <dsp:spPr>
        <a:xfrm>
          <a:off x="180280" y="136890"/>
          <a:ext cx="327782" cy="3277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48E566-CC7A-4D04-966E-0BD358A8B5FE}">
      <dsp:nvSpPr>
        <dsp:cNvPr id="0" name=""/>
        <dsp:cNvSpPr/>
      </dsp:nvSpPr>
      <dsp:spPr>
        <a:xfrm>
          <a:off x="688342" y="2797"/>
          <a:ext cx="8912857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Manager has responsibility on daily operations, staff and customer service. </a:t>
          </a:r>
        </a:p>
      </dsp:txBody>
      <dsp:txXfrm>
        <a:off x="688342" y="2797"/>
        <a:ext cx="8912857" cy="595967"/>
      </dsp:txXfrm>
    </dsp:sp>
    <dsp:sp modelId="{04964837-0F59-437A-94F2-919B326C8376}">
      <dsp:nvSpPr>
        <dsp:cNvPr id="0" name=""/>
        <dsp:cNvSpPr/>
      </dsp:nvSpPr>
      <dsp:spPr>
        <a:xfrm>
          <a:off x="0" y="747757"/>
          <a:ext cx="9601200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B89647-9BE7-4B84-8DEF-CC5EBE996D3B}">
      <dsp:nvSpPr>
        <dsp:cNvPr id="0" name=""/>
        <dsp:cNvSpPr/>
      </dsp:nvSpPr>
      <dsp:spPr>
        <a:xfrm>
          <a:off x="180280" y="881849"/>
          <a:ext cx="327782" cy="32778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3D8C73-66D6-45E1-99BE-8544E7C0B538}">
      <dsp:nvSpPr>
        <dsp:cNvPr id="0" name=""/>
        <dsp:cNvSpPr/>
      </dsp:nvSpPr>
      <dsp:spPr>
        <a:xfrm>
          <a:off x="688342" y="747757"/>
          <a:ext cx="8912857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Assistant manager helps with scheduling and  training staff. </a:t>
          </a:r>
        </a:p>
      </dsp:txBody>
      <dsp:txXfrm>
        <a:off x="688342" y="747757"/>
        <a:ext cx="8912857" cy="595967"/>
      </dsp:txXfrm>
    </dsp:sp>
    <dsp:sp modelId="{E2C5B1AE-9A37-4A75-9C69-9A0D49D17842}">
      <dsp:nvSpPr>
        <dsp:cNvPr id="0" name=""/>
        <dsp:cNvSpPr/>
      </dsp:nvSpPr>
      <dsp:spPr>
        <a:xfrm>
          <a:off x="0" y="1492716"/>
          <a:ext cx="9601200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719E89-1B22-48ED-9CDB-67F656226E7A}">
      <dsp:nvSpPr>
        <dsp:cNvPr id="0" name=""/>
        <dsp:cNvSpPr/>
      </dsp:nvSpPr>
      <dsp:spPr>
        <a:xfrm>
          <a:off x="180280" y="1626808"/>
          <a:ext cx="327782" cy="32778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855641-EE01-48F0-8A7D-EA009CACFFB8}">
      <dsp:nvSpPr>
        <dsp:cNvPr id="0" name=""/>
        <dsp:cNvSpPr/>
      </dsp:nvSpPr>
      <dsp:spPr>
        <a:xfrm>
          <a:off x="688342" y="1492716"/>
          <a:ext cx="8912857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Head chef in charge of the kitchen and menu. </a:t>
          </a:r>
        </a:p>
      </dsp:txBody>
      <dsp:txXfrm>
        <a:off x="688342" y="1492716"/>
        <a:ext cx="8912857" cy="595967"/>
      </dsp:txXfrm>
    </dsp:sp>
    <dsp:sp modelId="{A5689324-291B-4903-8D5A-E858536612CA}">
      <dsp:nvSpPr>
        <dsp:cNvPr id="0" name=""/>
        <dsp:cNvSpPr/>
      </dsp:nvSpPr>
      <dsp:spPr>
        <a:xfrm>
          <a:off x="0" y="2237675"/>
          <a:ext cx="9601200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B38581-5D59-4D89-AE95-7FE63C095C85}">
      <dsp:nvSpPr>
        <dsp:cNvPr id="0" name=""/>
        <dsp:cNvSpPr/>
      </dsp:nvSpPr>
      <dsp:spPr>
        <a:xfrm>
          <a:off x="180280" y="2371768"/>
          <a:ext cx="327782" cy="32778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0A0623-E830-4940-8FD5-F061ACE722B5}">
      <dsp:nvSpPr>
        <dsp:cNvPr id="0" name=""/>
        <dsp:cNvSpPr/>
      </dsp:nvSpPr>
      <dsp:spPr>
        <a:xfrm>
          <a:off x="688342" y="2237675"/>
          <a:ext cx="8912857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Front of the house help with service host, communication, upcoming reservation and coordinate seating,</a:t>
          </a:r>
        </a:p>
      </dsp:txBody>
      <dsp:txXfrm>
        <a:off x="688342" y="2237675"/>
        <a:ext cx="8912857" cy="595967"/>
      </dsp:txXfrm>
    </dsp:sp>
    <dsp:sp modelId="{5B03FCEF-6940-4F70-B84A-B5A616768BBF}">
      <dsp:nvSpPr>
        <dsp:cNvPr id="0" name=""/>
        <dsp:cNvSpPr/>
      </dsp:nvSpPr>
      <dsp:spPr>
        <a:xfrm>
          <a:off x="0" y="2982634"/>
          <a:ext cx="9601200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F69FF2-5EC6-4550-BE93-6A31828C9CBD}">
      <dsp:nvSpPr>
        <dsp:cNvPr id="0" name=""/>
        <dsp:cNvSpPr/>
      </dsp:nvSpPr>
      <dsp:spPr>
        <a:xfrm>
          <a:off x="180280" y="3116727"/>
          <a:ext cx="327782" cy="32778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F51F16-A5CA-4AE4-8E24-2D45BDEE368D}">
      <dsp:nvSpPr>
        <dsp:cNvPr id="0" name=""/>
        <dsp:cNvSpPr/>
      </dsp:nvSpPr>
      <dsp:spPr>
        <a:xfrm>
          <a:off x="688342" y="2982634"/>
          <a:ext cx="8912857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Our cleaner keeps restaurant clean before/after hours. </a:t>
          </a:r>
        </a:p>
      </dsp:txBody>
      <dsp:txXfrm>
        <a:off x="688342" y="2982634"/>
        <a:ext cx="8912857" cy="5959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AAF6BC-32AA-4EDF-A0B0-EFEDBC1A1C6A}">
      <dsp:nvSpPr>
        <dsp:cNvPr id="0" name=""/>
        <dsp:cNvSpPr/>
      </dsp:nvSpPr>
      <dsp:spPr>
        <a:xfrm>
          <a:off x="0" y="2797"/>
          <a:ext cx="9946056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192054-EFD4-400D-9BB0-EB12C629CE5D}">
      <dsp:nvSpPr>
        <dsp:cNvPr id="0" name=""/>
        <dsp:cNvSpPr/>
      </dsp:nvSpPr>
      <dsp:spPr>
        <a:xfrm>
          <a:off x="180280" y="136890"/>
          <a:ext cx="327782" cy="3277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BBD6B4-D659-40F0-AD19-550859567719}">
      <dsp:nvSpPr>
        <dsp:cNvPr id="0" name=""/>
        <dsp:cNvSpPr/>
      </dsp:nvSpPr>
      <dsp:spPr>
        <a:xfrm>
          <a:off x="688342" y="2797"/>
          <a:ext cx="9257713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Ladywood restaurant building online platform on social media, we are posting short videos of cooking process, our staff, and events, behind the scenes on TikTok, Instagram, and Facebook.</a:t>
          </a:r>
          <a:endParaRPr lang="en-US" sz="1600" kern="1200"/>
        </a:p>
      </dsp:txBody>
      <dsp:txXfrm>
        <a:off x="688342" y="2797"/>
        <a:ext cx="9257713" cy="595967"/>
      </dsp:txXfrm>
    </dsp:sp>
    <dsp:sp modelId="{C50D6E5D-FC4A-4D03-9B55-CCEF80DA86C1}">
      <dsp:nvSpPr>
        <dsp:cNvPr id="0" name=""/>
        <dsp:cNvSpPr/>
      </dsp:nvSpPr>
      <dsp:spPr>
        <a:xfrm>
          <a:off x="0" y="747757"/>
          <a:ext cx="9946056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134397-8015-426D-B703-B1C486A0FA61}">
      <dsp:nvSpPr>
        <dsp:cNvPr id="0" name=""/>
        <dsp:cNvSpPr/>
      </dsp:nvSpPr>
      <dsp:spPr>
        <a:xfrm>
          <a:off x="180280" y="881849"/>
          <a:ext cx="327782" cy="32778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BCE333-3F99-4323-BE78-D18043CD7D00}">
      <dsp:nvSpPr>
        <dsp:cNvPr id="0" name=""/>
        <dsp:cNvSpPr/>
      </dsp:nvSpPr>
      <dsp:spPr>
        <a:xfrm>
          <a:off x="688342" y="747757"/>
          <a:ext cx="9257713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Our Marketing tam working professionally to build a website on google. </a:t>
          </a:r>
          <a:endParaRPr lang="en-US" sz="1600" kern="1200"/>
        </a:p>
      </dsp:txBody>
      <dsp:txXfrm>
        <a:off x="688342" y="747757"/>
        <a:ext cx="9257713" cy="595967"/>
      </dsp:txXfrm>
    </dsp:sp>
    <dsp:sp modelId="{47819E1B-37F5-4D73-9083-1FA826F023B5}">
      <dsp:nvSpPr>
        <dsp:cNvPr id="0" name=""/>
        <dsp:cNvSpPr/>
      </dsp:nvSpPr>
      <dsp:spPr>
        <a:xfrm>
          <a:off x="0" y="1492716"/>
          <a:ext cx="9946056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401FEC-5835-4600-8687-99715156A2E2}">
      <dsp:nvSpPr>
        <dsp:cNvPr id="0" name=""/>
        <dsp:cNvSpPr/>
      </dsp:nvSpPr>
      <dsp:spPr>
        <a:xfrm>
          <a:off x="180280" y="1626808"/>
          <a:ext cx="327782" cy="32778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D6C259-5B37-4FE9-B240-DA9A0C16A219}">
      <dsp:nvSpPr>
        <dsp:cNvPr id="0" name=""/>
        <dsp:cNvSpPr/>
      </dsp:nvSpPr>
      <dsp:spPr>
        <a:xfrm>
          <a:off x="688342" y="1492716"/>
          <a:ext cx="9257713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We are adding our restaurant into google map to show our customer opening hours, contact information, and menu list.</a:t>
          </a:r>
          <a:endParaRPr lang="en-US" sz="1600" kern="1200"/>
        </a:p>
      </dsp:txBody>
      <dsp:txXfrm>
        <a:off x="688342" y="1492716"/>
        <a:ext cx="9257713" cy="595967"/>
      </dsp:txXfrm>
    </dsp:sp>
    <dsp:sp modelId="{AEB1F6C4-FC05-451D-98D7-FFB23DC4DF7B}">
      <dsp:nvSpPr>
        <dsp:cNvPr id="0" name=""/>
        <dsp:cNvSpPr/>
      </dsp:nvSpPr>
      <dsp:spPr>
        <a:xfrm>
          <a:off x="0" y="2237675"/>
          <a:ext cx="9946056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8F0FF3-591C-4420-8338-FD8BECC171EF}">
      <dsp:nvSpPr>
        <dsp:cNvPr id="0" name=""/>
        <dsp:cNvSpPr/>
      </dsp:nvSpPr>
      <dsp:spPr>
        <a:xfrm>
          <a:off x="180280" y="2371768"/>
          <a:ext cx="327782" cy="32778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4C9752-B107-4C5E-8B15-753AC992B993}">
      <dsp:nvSpPr>
        <dsp:cNvPr id="0" name=""/>
        <dsp:cNvSpPr/>
      </dsp:nvSpPr>
      <dsp:spPr>
        <a:xfrm>
          <a:off x="688342" y="2237675"/>
          <a:ext cx="9257713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We are taking online order such as Uber eat, and Just eat.</a:t>
          </a:r>
          <a:endParaRPr lang="en-US" sz="1600" kern="1200"/>
        </a:p>
      </dsp:txBody>
      <dsp:txXfrm>
        <a:off x="688342" y="2237675"/>
        <a:ext cx="9257713" cy="595967"/>
      </dsp:txXfrm>
    </dsp:sp>
    <dsp:sp modelId="{F495E390-86A9-4FBD-A72C-B1F1CCA07D6A}">
      <dsp:nvSpPr>
        <dsp:cNvPr id="0" name=""/>
        <dsp:cNvSpPr/>
      </dsp:nvSpPr>
      <dsp:spPr>
        <a:xfrm>
          <a:off x="0" y="2982634"/>
          <a:ext cx="9946056" cy="5959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F1CF40-D0EB-4336-969F-1C349DA6C18E}">
      <dsp:nvSpPr>
        <dsp:cNvPr id="0" name=""/>
        <dsp:cNvSpPr/>
      </dsp:nvSpPr>
      <dsp:spPr>
        <a:xfrm>
          <a:off x="180280" y="3116727"/>
          <a:ext cx="327782" cy="32778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34925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9F72FB-1C60-4B38-A0A4-C9C14453DF06}">
      <dsp:nvSpPr>
        <dsp:cNvPr id="0" name=""/>
        <dsp:cNvSpPr/>
      </dsp:nvSpPr>
      <dsp:spPr>
        <a:xfrm>
          <a:off x="688342" y="2982634"/>
          <a:ext cx="9257713" cy="5959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73" tIns="63073" rIns="63073" bIns="6307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Our offer is 50% off on the first day of opening to promote and create loyal customer.</a:t>
          </a:r>
          <a:endParaRPr lang="en-US" sz="1600" kern="1200"/>
        </a:p>
      </dsp:txBody>
      <dsp:txXfrm>
        <a:off x="688342" y="2982634"/>
        <a:ext cx="9257713" cy="59596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7878F3-40DF-EF49-932A-97B44AFE6815}">
      <dsp:nvSpPr>
        <dsp:cNvPr id="0" name=""/>
        <dsp:cNvSpPr/>
      </dsp:nvSpPr>
      <dsp:spPr>
        <a:xfrm>
          <a:off x="2292152" y="1266028"/>
          <a:ext cx="4965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6516" y="45720"/>
              </a:lnTo>
            </a:path>
          </a:pathLst>
        </a:custGeom>
        <a:noFill/>
        <a:ln w="6350" cap="flat" cmpd="sng" algn="in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527232" y="1309112"/>
        <a:ext cx="26355" cy="5271"/>
      </dsp:txXfrm>
    </dsp:sp>
    <dsp:sp modelId="{DBC20E67-E3E7-5743-AD1E-CB381FEDE92B}">
      <dsp:nvSpPr>
        <dsp:cNvPr id="0" name=""/>
        <dsp:cNvSpPr/>
      </dsp:nvSpPr>
      <dsp:spPr>
        <a:xfrm>
          <a:off x="2139" y="624204"/>
          <a:ext cx="2291812" cy="137508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kern="1200" dirty="0">
              <a:latin typeface="Arial" panose="020B0604020202020204" pitchFamily="34" charset="0"/>
              <a:cs typeface="Arial" panose="020B0604020202020204" pitchFamily="34" charset="0"/>
            </a:rPr>
            <a:t>PESTLE Analysis is a strategic plan for business to understand the external macro-environmental factor that effect their operations. </a:t>
          </a:r>
        </a:p>
      </dsp:txBody>
      <dsp:txXfrm>
        <a:off x="2139" y="624204"/>
        <a:ext cx="2291812" cy="1375087"/>
      </dsp:txXfrm>
    </dsp:sp>
    <dsp:sp modelId="{6227B1FD-088A-CE41-80C7-2276444E1149}">
      <dsp:nvSpPr>
        <dsp:cNvPr id="0" name=""/>
        <dsp:cNvSpPr/>
      </dsp:nvSpPr>
      <dsp:spPr>
        <a:xfrm>
          <a:off x="5111081" y="1266028"/>
          <a:ext cx="4965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6516" y="45720"/>
              </a:lnTo>
            </a:path>
          </a:pathLst>
        </a:custGeom>
        <a:noFill/>
        <a:ln w="6350" cap="flat" cmpd="sng" algn="in">
          <a:solidFill>
            <a:schemeClr val="accent2">
              <a:hueOff val="-27609"/>
              <a:satOff val="-9056"/>
              <a:lumOff val="-330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46162" y="1309112"/>
        <a:ext cx="26355" cy="5271"/>
      </dsp:txXfrm>
    </dsp:sp>
    <dsp:sp modelId="{EA12110B-9EE4-8243-9672-1FF25D9CB411}">
      <dsp:nvSpPr>
        <dsp:cNvPr id="0" name=""/>
        <dsp:cNvSpPr/>
      </dsp:nvSpPr>
      <dsp:spPr>
        <a:xfrm>
          <a:off x="2821068" y="624204"/>
          <a:ext cx="2291812" cy="1375087"/>
        </a:xfrm>
        <a:prstGeom prst="rect">
          <a:avLst/>
        </a:prstGeom>
        <a:solidFill>
          <a:schemeClr val="accent2">
            <a:hueOff val="-23665"/>
            <a:satOff val="-7762"/>
            <a:lumOff val="-2829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kern="1200">
              <a:latin typeface="Arial" panose="020B0604020202020204" pitchFamily="34" charset="0"/>
              <a:cs typeface="Arial" panose="020B0604020202020204" pitchFamily="34" charset="0"/>
            </a:rPr>
            <a:t>PESTLE</a:t>
          </a:r>
          <a:r>
            <a:rPr lang="en-US" sz="1300" kern="1200">
              <a:latin typeface="Arial" panose="020B0604020202020204" pitchFamily="34" charset="0"/>
              <a:cs typeface="Arial" panose="020B0604020202020204" pitchFamily="34" charset="0"/>
            </a:rPr>
            <a:t> Analysis stands for six categories of macroeconomic (</a:t>
          </a:r>
          <a:r>
            <a:rPr lang="en-US" sz="1300" b="0" kern="1200">
              <a:latin typeface="Arial" panose="020B0604020202020204" pitchFamily="34" charset="0"/>
              <a:cs typeface="Arial" panose="020B0604020202020204" pitchFamily="34" charset="0"/>
            </a:rPr>
            <a:t> Political, Economic, Socio-Cultural, Technological, Legal and Environmental).</a:t>
          </a:r>
        </a:p>
      </dsp:txBody>
      <dsp:txXfrm>
        <a:off x="2821068" y="624204"/>
        <a:ext cx="2291812" cy="1375087"/>
      </dsp:txXfrm>
    </dsp:sp>
    <dsp:sp modelId="{82D4DF16-0381-474C-8890-D853B29558A5}">
      <dsp:nvSpPr>
        <dsp:cNvPr id="0" name=""/>
        <dsp:cNvSpPr/>
      </dsp:nvSpPr>
      <dsp:spPr>
        <a:xfrm>
          <a:off x="7930011" y="1266028"/>
          <a:ext cx="4965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6516" y="45720"/>
              </a:lnTo>
            </a:path>
          </a:pathLst>
        </a:custGeom>
        <a:noFill/>
        <a:ln w="6350" cap="flat" cmpd="sng" algn="in">
          <a:solidFill>
            <a:schemeClr val="accent2">
              <a:hueOff val="-55218"/>
              <a:satOff val="-18112"/>
              <a:lumOff val="-6601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165091" y="1309112"/>
        <a:ext cx="26355" cy="5271"/>
      </dsp:txXfrm>
    </dsp:sp>
    <dsp:sp modelId="{F5EC4965-9EF7-6946-8882-2136BE317AD5}">
      <dsp:nvSpPr>
        <dsp:cNvPr id="0" name=""/>
        <dsp:cNvSpPr/>
      </dsp:nvSpPr>
      <dsp:spPr>
        <a:xfrm>
          <a:off x="5639998" y="624204"/>
          <a:ext cx="2291812" cy="1375087"/>
        </a:xfrm>
        <a:prstGeom prst="rect">
          <a:avLst/>
        </a:prstGeom>
        <a:solidFill>
          <a:schemeClr val="accent2">
            <a:hueOff val="-47329"/>
            <a:satOff val="-15524"/>
            <a:lumOff val="-5658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latin typeface="Arial" panose="020B0604020202020204" pitchFamily="34" charset="0"/>
              <a:cs typeface="Arial" panose="020B0604020202020204" pitchFamily="34" charset="0"/>
            </a:rPr>
            <a:t>Political: </a:t>
          </a:r>
          <a:r>
            <a:rPr lang="en-GB" sz="1300" b="0" i="0" kern="1200">
              <a:latin typeface="Arial" panose="020B0604020202020204" pitchFamily="34" charset="0"/>
              <a:cs typeface="Arial" panose="020B0604020202020204" pitchFamily="34" charset="0"/>
            </a:rPr>
            <a:t>Government policies, political stability, trade regulations, and taxation.</a:t>
          </a:r>
          <a:endParaRPr lang="en-US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39998" y="624204"/>
        <a:ext cx="2291812" cy="1375087"/>
      </dsp:txXfrm>
    </dsp:sp>
    <dsp:sp modelId="{3C75730B-0C0C-DE48-B506-C24195886603}">
      <dsp:nvSpPr>
        <dsp:cNvPr id="0" name=""/>
        <dsp:cNvSpPr/>
      </dsp:nvSpPr>
      <dsp:spPr>
        <a:xfrm>
          <a:off x="1148045" y="1997492"/>
          <a:ext cx="8456788" cy="496516"/>
        </a:xfrm>
        <a:custGeom>
          <a:avLst/>
          <a:gdLst/>
          <a:ahLst/>
          <a:cxnLst/>
          <a:rect l="0" t="0" r="0" b="0"/>
          <a:pathLst>
            <a:path>
              <a:moveTo>
                <a:pt x="8456788" y="0"/>
              </a:moveTo>
              <a:lnTo>
                <a:pt x="8456788" y="265358"/>
              </a:lnTo>
              <a:lnTo>
                <a:pt x="0" y="265358"/>
              </a:lnTo>
              <a:lnTo>
                <a:pt x="0" y="496516"/>
              </a:lnTo>
            </a:path>
          </a:pathLst>
        </a:custGeom>
        <a:noFill/>
        <a:ln w="6350" cap="flat" cmpd="sng" algn="in">
          <a:solidFill>
            <a:schemeClr val="accent2">
              <a:hueOff val="-82826"/>
              <a:satOff val="-27168"/>
              <a:lumOff val="-9901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64609" y="2243114"/>
        <a:ext cx="423660" cy="5271"/>
      </dsp:txXfrm>
    </dsp:sp>
    <dsp:sp modelId="{EC246F40-2F85-734A-812E-6315789FE7FD}">
      <dsp:nvSpPr>
        <dsp:cNvPr id="0" name=""/>
        <dsp:cNvSpPr/>
      </dsp:nvSpPr>
      <dsp:spPr>
        <a:xfrm>
          <a:off x="8458927" y="624204"/>
          <a:ext cx="2291812" cy="1375087"/>
        </a:xfrm>
        <a:prstGeom prst="rect">
          <a:avLst/>
        </a:prstGeom>
        <a:solidFill>
          <a:schemeClr val="accent2">
            <a:hueOff val="-70994"/>
            <a:satOff val="-23286"/>
            <a:lumOff val="-8487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latin typeface="Arial" panose="020B0604020202020204" pitchFamily="34" charset="0"/>
              <a:cs typeface="Arial" panose="020B0604020202020204" pitchFamily="34" charset="0"/>
            </a:rPr>
            <a:t>Economic: </a:t>
          </a:r>
          <a:r>
            <a:rPr lang="en-GB" sz="1300" b="0" i="0" kern="1200">
              <a:latin typeface="Arial" panose="020B0604020202020204" pitchFamily="34" charset="0"/>
              <a:cs typeface="Arial" panose="020B0604020202020204" pitchFamily="34" charset="0"/>
            </a:rPr>
            <a:t>Economic growth, inflation rates, interest rates, and consumer spending.</a:t>
          </a:r>
          <a:endParaRPr lang="en-US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58927" y="624204"/>
        <a:ext cx="2291812" cy="1375087"/>
      </dsp:txXfrm>
    </dsp:sp>
    <dsp:sp modelId="{7B74682E-9555-9F48-8F1B-6409DA4552AA}">
      <dsp:nvSpPr>
        <dsp:cNvPr id="0" name=""/>
        <dsp:cNvSpPr/>
      </dsp:nvSpPr>
      <dsp:spPr>
        <a:xfrm>
          <a:off x="2292152" y="3168232"/>
          <a:ext cx="4965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6516" y="45720"/>
              </a:lnTo>
            </a:path>
          </a:pathLst>
        </a:custGeom>
        <a:noFill/>
        <a:ln w="6350" cap="flat" cmpd="sng" algn="in">
          <a:solidFill>
            <a:schemeClr val="accent2">
              <a:hueOff val="-110435"/>
              <a:satOff val="-36223"/>
              <a:lumOff val="-1320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27232" y="3211317"/>
        <a:ext cx="26355" cy="5271"/>
      </dsp:txXfrm>
    </dsp:sp>
    <dsp:sp modelId="{80800B5B-B81F-0C41-9960-E0FC8191AC7C}">
      <dsp:nvSpPr>
        <dsp:cNvPr id="0" name=""/>
        <dsp:cNvSpPr/>
      </dsp:nvSpPr>
      <dsp:spPr>
        <a:xfrm>
          <a:off x="2139" y="2526408"/>
          <a:ext cx="2291812" cy="1375087"/>
        </a:xfrm>
        <a:prstGeom prst="rect">
          <a:avLst/>
        </a:prstGeom>
        <a:solidFill>
          <a:schemeClr val="accent2">
            <a:hueOff val="-94659"/>
            <a:satOff val="-31049"/>
            <a:lumOff val="-11316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latin typeface="Arial" panose="020B0604020202020204" pitchFamily="34" charset="0"/>
              <a:cs typeface="Arial" panose="020B0604020202020204" pitchFamily="34" charset="0"/>
            </a:rPr>
            <a:t>Socio-Cultura:</a:t>
          </a:r>
          <a:r>
            <a:rPr lang="en-GB" sz="1300" b="1" i="0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300" b="0" i="0" kern="1200">
              <a:latin typeface="Arial" panose="020B0604020202020204" pitchFamily="34" charset="0"/>
              <a:cs typeface="Arial" panose="020B0604020202020204" pitchFamily="34" charset="0"/>
            </a:rPr>
            <a:t>Demographic changes, cultural shifts, social trends, and consumer.</a:t>
          </a:r>
          <a:endParaRPr lang="en-US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39" y="2526408"/>
        <a:ext cx="2291812" cy="1375087"/>
      </dsp:txXfrm>
    </dsp:sp>
    <dsp:sp modelId="{E27FDA40-DFEF-3D4C-A878-3E9F0F6876C5}">
      <dsp:nvSpPr>
        <dsp:cNvPr id="0" name=""/>
        <dsp:cNvSpPr/>
      </dsp:nvSpPr>
      <dsp:spPr>
        <a:xfrm>
          <a:off x="5111081" y="3168232"/>
          <a:ext cx="4965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6516" y="45720"/>
              </a:lnTo>
            </a:path>
          </a:pathLst>
        </a:custGeom>
        <a:noFill/>
        <a:ln w="6350" cap="flat" cmpd="sng" algn="in">
          <a:solidFill>
            <a:schemeClr val="accent2">
              <a:hueOff val="-138044"/>
              <a:satOff val="-45279"/>
              <a:lumOff val="-1650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46162" y="3211317"/>
        <a:ext cx="26355" cy="5271"/>
      </dsp:txXfrm>
    </dsp:sp>
    <dsp:sp modelId="{B335A90A-FEB4-0F46-90BB-B1B1EF2C6BA2}">
      <dsp:nvSpPr>
        <dsp:cNvPr id="0" name=""/>
        <dsp:cNvSpPr/>
      </dsp:nvSpPr>
      <dsp:spPr>
        <a:xfrm>
          <a:off x="2821068" y="2526408"/>
          <a:ext cx="2291812" cy="1375087"/>
        </a:xfrm>
        <a:prstGeom prst="rect">
          <a:avLst/>
        </a:prstGeom>
        <a:solidFill>
          <a:schemeClr val="accent2">
            <a:hueOff val="-118324"/>
            <a:satOff val="-38811"/>
            <a:lumOff val="-14145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latin typeface="Arial" panose="020B0604020202020204" pitchFamily="34" charset="0"/>
              <a:cs typeface="Arial" panose="020B0604020202020204" pitchFamily="34" charset="0"/>
            </a:rPr>
            <a:t>Technical: </a:t>
          </a:r>
          <a:r>
            <a:rPr lang="en-GB" sz="1300" b="0" i="0" kern="1200">
              <a:latin typeface="Arial" panose="020B0604020202020204" pitchFamily="34" charset="0"/>
              <a:cs typeface="Arial" panose="020B0604020202020204" pitchFamily="34" charset="0"/>
            </a:rPr>
            <a:t>Technological advancements, automation, and digital disruption.</a:t>
          </a:r>
          <a:endParaRPr lang="en-US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21068" y="2526408"/>
        <a:ext cx="2291812" cy="1375087"/>
      </dsp:txXfrm>
    </dsp:sp>
    <dsp:sp modelId="{2FD90599-9C28-5B41-BDAD-A93EAAC176BD}">
      <dsp:nvSpPr>
        <dsp:cNvPr id="0" name=""/>
        <dsp:cNvSpPr/>
      </dsp:nvSpPr>
      <dsp:spPr>
        <a:xfrm>
          <a:off x="7930011" y="3168232"/>
          <a:ext cx="4965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6516" y="45720"/>
              </a:lnTo>
            </a:path>
          </a:pathLst>
        </a:custGeom>
        <a:noFill/>
        <a:ln w="6350" cap="flat" cmpd="sng" algn="in">
          <a:solidFill>
            <a:schemeClr val="accent2">
              <a:hueOff val="-165653"/>
              <a:satOff val="-54335"/>
              <a:lumOff val="-1980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165091" y="3211317"/>
        <a:ext cx="26355" cy="5271"/>
      </dsp:txXfrm>
    </dsp:sp>
    <dsp:sp modelId="{F6B99D96-852D-6C4E-8A82-AA73A69C52EB}">
      <dsp:nvSpPr>
        <dsp:cNvPr id="0" name=""/>
        <dsp:cNvSpPr/>
      </dsp:nvSpPr>
      <dsp:spPr>
        <a:xfrm>
          <a:off x="5639998" y="2526408"/>
          <a:ext cx="2291812" cy="1375087"/>
        </a:xfrm>
        <a:prstGeom prst="rect">
          <a:avLst/>
        </a:prstGeom>
        <a:solidFill>
          <a:schemeClr val="accent2">
            <a:hueOff val="-141988"/>
            <a:satOff val="-46573"/>
            <a:lumOff val="-16974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>
              <a:latin typeface="Arial" panose="020B0604020202020204" pitchFamily="34" charset="0"/>
              <a:cs typeface="Arial" panose="020B0604020202020204" pitchFamily="34" charset="0"/>
            </a:rPr>
            <a:t>Legal: </a:t>
          </a:r>
          <a:r>
            <a:rPr lang="en-GB" sz="1300" b="0" i="0" kern="1200">
              <a:latin typeface="Arial" panose="020B0604020202020204" pitchFamily="34" charset="0"/>
              <a:cs typeface="Arial" panose="020B0604020202020204" pitchFamily="34" charset="0"/>
            </a:rPr>
            <a:t>Laws and regulations such as consumer law, data privacy, and employment legislation.</a:t>
          </a:r>
          <a:endParaRPr lang="en-US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39998" y="2526408"/>
        <a:ext cx="2291812" cy="1375087"/>
      </dsp:txXfrm>
    </dsp:sp>
    <dsp:sp modelId="{D904BC68-7259-2A46-85E1-0BCBAF89181C}">
      <dsp:nvSpPr>
        <dsp:cNvPr id="0" name=""/>
        <dsp:cNvSpPr/>
      </dsp:nvSpPr>
      <dsp:spPr>
        <a:xfrm>
          <a:off x="8458927" y="2526408"/>
          <a:ext cx="2291812" cy="1375087"/>
        </a:xfrm>
        <a:prstGeom prst="rect">
          <a:avLst/>
        </a:prstGeom>
        <a:solidFill>
          <a:schemeClr val="accent2">
            <a:hueOff val="-165653"/>
            <a:satOff val="-54335"/>
            <a:lumOff val="-19803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301" tIns="117879" rIns="112301" bIns="117879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i="0" kern="1200">
              <a:latin typeface="Arial" panose="020B0604020202020204" pitchFamily="34" charset="0"/>
              <a:cs typeface="Arial" panose="020B0604020202020204" pitchFamily="34" charset="0"/>
            </a:rPr>
            <a:t>Environmental:</a:t>
          </a:r>
          <a:r>
            <a:rPr lang="en-GB" sz="1300" b="0" i="0" kern="1200">
              <a:latin typeface="Arial" panose="020B0604020202020204" pitchFamily="34" charset="0"/>
              <a:cs typeface="Arial" panose="020B0604020202020204" pitchFamily="34" charset="0"/>
            </a:rPr>
            <a:t> Climate change, sustainability initiatives, pollution, and resource availability. </a:t>
          </a:r>
          <a:endParaRPr lang="en-US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58927" y="2526408"/>
        <a:ext cx="2291812" cy="1375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0DFDF1-D85A-D84B-8A6D-689B4C0DAE8B}" type="datetimeFigureOut">
              <a:rPr lang="en-US" smtClean="0"/>
              <a:t>11/8/25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47B5B-2442-EB4B-ABDC-DC0E0556A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388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147B5B-2442-EB4B-ABDC-DC0E0556A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233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7CA0979-F579-4E9B-A675-1F5ABBFF00DB}" type="datetimeFigureOut">
              <a:rPr lang="en-US" smtClean="0"/>
              <a:t>11/8/25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7712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32BE1-279E-4118-9FE3-7952B079A510}" type="datetimeFigureOut">
              <a:rPr lang="en-US" smtClean="0"/>
              <a:t>11/8/25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918834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895F6E-3D02-4292-95D1-C62B3126321B}" type="datetimeFigureOut">
              <a:rPr lang="en-US" smtClean="0"/>
              <a:t>11/8/25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912013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32BE1-279E-4118-9FE3-7952B079A510}" type="datetimeFigureOut">
              <a:rPr lang="en-US" smtClean="0"/>
              <a:t>11/8/25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664046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32BE1-279E-4118-9FE3-7952B079A510}" type="datetimeFigureOut">
              <a:rPr lang="en-US" smtClean="0"/>
              <a:t>11/8/25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362848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smtClean="0"/>
              <a:t>11/8/25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41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smtClean="0"/>
              <a:t>11/8/25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789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332BE1-279E-4118-9FE3-7952B079A510}" type="datetimeFigureOut">
              <a:rPr lang="en-US" smtClean="0"/>
              <a:t>11/8/25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67172502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9F93E5-AFB6-485C-8E3C-32F92A07875F}" type="datetimeFigureOut">
              <a:rPr lang="en-US" smtClean="0"/>
              <a:t>11/8/25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21401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32BE1-279E-4118-9FE3-7952B079A510}" type="datetimeFigureOut">
              <a:rPr lang="en-US" smtClean="0"/>
              <a:t>11/8/25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241884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32BE1-279E-4118-9FE3-7952B079A510}" type="datetimeFigureOut">
              <a:rPr lang="en-US" smtClean="0"/>
              <a:t>11/8/25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371760"/>
      </p:ext>
    </p:extLst>
  </p:cSld>
  <p:clrMapOvr>
    <a:masterClrMapping/>
  </p:clrMapOvr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3A332BE1-279E-4118-9FE3-7952B079A510}" type="datetimeFigureOut">
              <a:rPr lang="en-US" smtClean="0"/>
              <a:t>11/8/25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2198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52" r:id="rId1"/>
    <p:sldLayoutId id="2147485353" r:id="rId2"/>
    <p:sldLayoutId id="2147485354" r:id="rId3"/>
    <p:sldLayoutId id="2147485355" r:id="rId4"/>
    <p:sldLayoutId id="2147485356" r:id="rId5"/>
    <p:sldLayoutId id="2147485357" r:id="rId6"/>
    <p:sldLayoutId id="2147485358" r:id="rId7"/>
    <p:sldLayoutId id="2147485359" r:id="rId8"/>
    <p:sldLayoutId id="2147485360" r:id="rId9"/>
    <p:sldLayoutId id="2147485361" r:id="rId10"/>
    <p:sldLayoutId id="2147485362" r:id="rId11"/>
  </p:sldLayoutIdLst>
  <p:hf hdr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https://walesdtp-legacy.cardiff.ac.uk/wp-content/uploads/2023/10/university-of-wales-trinity-saint-david-logo-vector.pn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hyperlink" Target="https://www.pexels.com/photo/assorted-fried-dish-on-ceramic-plate-958546/" TargetMode="External"/><Relationship Id="rId7" Type="http://schemas.openxmlformats.org/officeDocument/2006/relationships/diagramLayout" Target="../diagrams/layout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5" Type="http://schemas.openxmlformats.org/officeDocument/2006/relationships/hyperlink" Target="https://pxhere.com/ko/photo/624845" TargetMode="External"/><Relationship Id="rId10" Type="http://schemas.microsoft.com/office/2007/relationships/diagramDrawing" Target="../diagrams/drawing2.xml"/><Relationship Id="rId4" Type="http://schemas.openxmlformats.org/officeDocument/2006/relationships/image" Target="../media/image4.jpg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40A4B2-DB81-1405-20A2-738DF9BC1CED}"/>
              </a:ext>
            </a:extLst>
          </p:cNvPr>
          <p:cNvSpPr txBox="1"/>
          <p:nvPr/>
        </p:nvSpPr>
        <p:spPr>
          <a:xfrm>
            <a:off x="1327973" y="1811186"/>
            <a:ext cx="4282984" cy="3511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2"/>
              </a:buClr>
            </a:pPr>
            <a:r>
              <a:rPr lang="en-US" sz="2000" spc="-51" dirty="0"/>
              <a:t>Cert HE Business skill for the workplace</a:t>
            </a:r>
            <a:endParaRPr lang="en-US" sz="2000" dirty="0"/>
          </a:p>
          <a:p>
            <a:pPr marL="1371566" lvl="2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</a:pPr>
            <a:r>
              <a:rPr lang="en-US" sz="2000" spc="-51" dirty="0"/>
              <a:t>LCLM4006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2"/>
              </a:buClr>
            </a:pPr>
            <a:r>
              <a:rPr lang="en-US" sz="2000" spc="-51" dirty="0"/>
              <a:t>Enterprise and Entrepreneurship </a:t>
            </a:r>
            <a:endParaRPr lang="en-US" sz="2000" dirty="0"/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</a:pPr>
            <a:r>
              <a:rPr lang="en-US" sz="2000" spc="-51" dirty="0"/>
              <a:t>Individual presentation pitch to lecturer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2"/>
              </a:buClr>
            </a:pPr>
            <a:r>
              <a:rPr lang="en-US" sz="2000" spc="-51" dirty="0"/>
              <a:t>Lecturer’s name: Chung Lai Johnny wan </a:t>
            </a:r>
            <a:endParaRPr lang="en-US" sz="2000" dirty="0"/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</a:pPr>
            <a:r>
              <a:rPr lang="en-US" sz="2000" spc="-51" dirty="0"/>
              <a:t>Student Name: Murtaza Haris 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2"/>
              </a:buClr>
            </a:pPr>
            <a:r>
              <a:rPr lang="en-US" sz="2000" spc="-51" dirty="0"/>
              <a:t>Student Number: 2424512</a:t>
            </a:r>
          </a:p>
        </p:txBody>
      </p:sp>
      <p:pic>
        <p:nvPicPr>
          <p:cNvPr id="1027" name="Picture 1" descr="university-of-wales-trinity-saint-david-logo-vector | ESRC Wales Doctoral  Training Partnership">
            <a:extLst>
              <a:ext uri="{FF2B5EF4-FFF2-40B4-BE49-F238E27FC236}">
                <a16:creationId xmlns:a16="http://schemas.microsoft.com/office/drawing/2014/main" id="{A506C539-8DCC-4ED1-49CE-0634E8F06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1" r="36163" b="6833"/>
          <a:stretch>
            <a:fillRect/>
          </a:stretch>
        </p:blipFill>
        <p:spPr bwMode="auto">
          <a:xfrm>
            <a:off x="5987737" y="1086320"/>
            <a:ext cx="5628019" cy="4452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4F99F3F-71F0-CE33-4671-BA964DB973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-18466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5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group of people discussing something&#10;&#10;AI-generated content may be incorrect.">
            <a:extLst>
              <a:ext uri="{FF2B5EF4-FFF2-40B4-BE49-F238E27FC236}">
                <a16:creationId xmlns:a16="http://schemas.microsoft.com/office/drawing/2014/main" id="{A68783F8-C8C8-C670-EEBD-CDE023F9694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5000"/>
          </a:blip>
          <a:srcRect/>
          <a:stretch>
            <a:fillRect/>
          </a:stretch>
        </p:blipFill>
        <p:spPr>
          <a:xfrm>
            <a:off x="3" y="3"/>
            <a:ext cx="12191980" cy="68579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5E7C36-E8C6-CEEF-7178-9014D29EB2F6}"/>
              </a:ext>
            </a:extLst>
          </p:cNvPr>
          <p:cNvSpPr txBox="1"/>
          <p:nvPr/>
        </p:nvSpPr>
        <p:spPr>
          <a:xfrm>
            <a:off x="3781173" y="9514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graphicFrame>
        <p:nvGraphicFramePr>
          <p:cNvPr id="15" name="TextBox 10">
            <a:extLst>
              <a:ext uri="{FF2B5EF4-FFF2-40B4-BE49-F238E27FC236}">
                <a16:creationId xmlns:a16="http://schemas.microsoft.com/office/drawing/2014/main" id="{DC1044EA-23D7-5842-E436-4EFD8D48F6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89649967"/>
              </p:ext>
            </p:extLst>
          </p:nvPr>
        </p:nvGraphicFramePr>
        <p:xfrm>
          <a:off x="2231136" y="929700"/>
          <a:ext cx="7729728" cy="47885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68092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BD799E-1FF5-ED25-9D86-BC0D00CC845E}"/>
              </a:ext>
            </a:extLst>
          </p:cNvPr>
          <p:cNvSpPr txBox="1"/>
          <p:nvPr/>
        </p:nvSpPr>
        <p:spPr>
          <a:xfrm>
            <a:off x="838205" y="345811"/>
            <a:ext cx="51205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sz="4400" b="1" cap="all" spc="200">
                <a:latin typeface="+mj-lt"/>
                <a:ea typeface="+mj-ea"/>
                <a:cs typeface="+mj-cs"/>
              </a:rPr>
              <a:t>LADYWOOD RESTAURANT </a:t>
            </a:r>
          </a:p>
        </p:txBody>
      </p:sp>
      <p:pic>
        <p:nvPicPr>
          <p:cNvPr id="15" name="Picture 14" descr="A plate of food and a bowl of food&#10;&#10;AI-generated content may be incorrect.">
            <a:extLst>
              <a:ext uri="{FF2B5EF4-FFF2-40B4-BE49-F238E27FC236}">
                <a16:creationId xmlns:a16="http://schemas.microsoft.com/office/drawing/2014/main" id="{13E96839-0604-F926-75C8-5FCC962EF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4810" r="26755" b="1"/>
          <a:stretch>
            <a:fillRect/>
          </a:stretch>
        </p:blipFill>
        <p:spPr>
          <a:xfrm>
            <a:off x="7901260" y="2727733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pic>
        <p:nvPicPr>
          <p:cNvPr id="3" name="Picture 2" descr="A table set for a dinner party&#10;&#10;AI-generated content may be incorrect.">
            <a:extLst>
              <a:ext uri="{FF2B5EF4-FFF2-40B4-BE49-F238E27FC236}">
                <a16:creationId xmlns:a16="http://schemas.microsoft.com/office/drawing/2014/main" id="{898A6E4E-2279-E4AE-1536-28E5EB69AD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2416" r="9488" b="4"/>
          <a:stretch>
            <a:fillRect/>
          </a:stretch>
        </p:blipFill>
        <p:spPr>
          <a:xfrm>
            <a:off x="6261607" y="2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graphicFrame>
        <p:nvGraphicFramePr>
          <p:cNvPr id="6" name="TextBox 1">
            <a:extLst>
              <a:ext uri="{FF2B5EF4-FFF2-40B4-BE49-F238E27FC236}">
                <a16:creationId xmlns:a16="http://schemas.microsoft.com/office/drawing/2014/main" id="{D42F5833-58B7-D472-9E32-A9BC0E3119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49446"/>
              </p:ext>
            </p:extLst>
          </p:nvPr>
        </p:nvGraphicFramePr>
        <p:xfrm>
          <a:off x="838201" y="1825625"/>
          <a:ext cx="5092195" cy="43513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11086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0E807223-DF88-4D6D-970E-08919E5E0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83B91B61-BFCA-4647-957E-A8269BE4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A3BFA-2021-35D6-7AFE-745D17953541}"/>
              </a:ext>
            </a:extLst>
          </p:cNvPr>
          <p:cNvSpPr txBox="1"/>
          <p:nvPr/>
        </p:nvSpPr>
        <p:spPr>
          <a:xfrm>
            <a:off x="5100824" y="685800"/>
            <a:ext cx="6176776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89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sz="4400" b="1" cap="all" spc="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Legal format </a:t>
            </a:r>
          </a:p>
        </p:txBody>
      </p:sp>
      <p:pic>
        <p:nvPicPr>
          <p:cNvPr id="21" name="Picture 20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AF457E38-CDF0-ADC6-4125-B6F43D50B3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205" r="19923"/>
          <a:stretch>
            <a:fillRect/>
          </a:stretch>
        </p:blipFill>
        <p:spPr>
          <a:xfrm>
            <a:off x="-1" y="10"/>
            <a:ext cx="4373546" cy="6857990"/>
          </a:xfrm>
          <a:prstGeom prst="rect">
            <a:avLst/>
          </a:prstGeom>
          <a:noFill/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92D1D7C6-1C89-420C-8D35-483654167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354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20D4CD-4F61-F6D7-4284-CA47901D5DA8}"/>
              </a:ext>
            </a:extLst>
          </p:cNvPr>
          <p:cNvSpPr txBox="1"/>
          <p:nvPr/>
        </p:nvSpPr>
        <p:spPr>
          <a:xfrm>
            <a:off x="5100824" y="2286000"/>
            <a:ext cx="6176776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>
                <a:schemeClr val="accent2"/>
              </a:buClr>
              <a:buFont typeface="Franklin Gothic Book" panose="020B0503020102020204" pitchFamily="34" charset="0"/>
              <a:buChar char="•"/>
            </a:pPr>
            <a:r>
              <a:rPr lang="en-US" sz="1500">
                <a:solidFill>
                  <a:schemeClr val="tx2"/>
                </a:solidFill>
              </a:rPr>
              <a:t>Ladywood restaurant is a limited company that provides protection from personal lability.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>
                <a:schemeClr val="accent2"/>
              </a:buClr>
              <a:buFont typeface="Franklin Gothic Book" panose="020B0503020102020204" pitchFamily="34" charset="0"/>
              <a:buChar char="•"/>
            </a:pPr>
            <a:r>
              <a:rPr lang="en-US" sz="1500">
                <a:solidFill>
                  <a:schemeClr val="tx2"/>
                </a:solidFill>
              </a:rPr>
              <a:t>Our limited company is owned by members who have invested in the business as the name suggests they enjoy limited liability. 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>
                <a:schemeClr val="accent2"/>
              </a:buClr>
              <a:buFont typeface="Franklin Gothic Book" panose="020B0503020102020204" pitchFamily="34" charset="0"/>
              <a:buChar char="•"/>
            </a:pPr>
            <a:r>
              <a:rPr lang="en-US" sz="1500">
                <a:solidFill>
                  <a:schemeClr val="tx2"/>
                </a:solidFill>
              </a:rPr>
              <a:t>The company can gain credibility with suppliers and customers compare to a sole proprietorship.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>
                <a:schemeClr val="accent2"/>
              </a:buClr>
              <a:buFont typeface="Franklin Gothic Book" panose="020B0503020102020204" pitchFamily="34" charset="0"/>
              <a:buChar char="•"/>
            </a:pPr>
            <a:r>
              <a:rPr lang="en-US" sz="1500">
                <a:solidFill>
                  <a:schemeClr val="tx2"/>
                </a:solidFill>
              </a:rPr>
              <a:t>Day to day management is separate from the ownership and undertaken by a CEO or board of directors, with core principle that they act in the interest of the company.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>
                <a:schemeClr val="accent2"/>
              </a:buClr>
              <a:buFont typeface="Franklin Gothic Book" panose="020B0503020102020204" pitchFamily="34" charset="0"/>
              <a:buChar char="•"/>
            </a:pPr>
            <a:r>
              <a:rPr lang="en-US" sz="1500">
                <a:solidFill>
                  <a:schemeClr val="tx2"/>
                </a:solidFill>
              </a:rPr>
              <a:t>General communication for management to post important updates like policy, compliance, holiday hours, or promotions staff schedule due weekly shift changes and availability updates. </a:t>
            </a:r>
          </a:p>
        </p:txBody>
      </p:sp>
      <p:sp>
        <p:nvSpPr>
          <p:cNvPr id="26" name="Date Placeholder 4">
            <a:extLst>
              <a:ext uri="{FF2B5EF4-FFF2-40B4-BE49-F238E27FC236}">
                <a16:creationId xmlns:a16="http://schemas.microsoft.com/office/drawing/2014/main" id="{2FC04EF7-0ED4-8598-BCA8-2D0FD761D9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1204572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D7E9DEF9-977A-41F8-A6E9-1482CC38C979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11/8/25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Footer Placeholder 5">
            <a:extLst>
              <a:ext uri="{FF2B5EF4-FFF2-40B4-BE49-F238E27FC236}">
                <a16:creationId xmlns:a16="http://schemas.microsoft.com/office/drawing/2014/main" id="{C265BACC-FEB6-4E50-F3F6-B9D1775FD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00824" y="6453386"/>
            <a:ext cx="4073570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30" name="Slide Number Placeholder 6">
            <a:extLst>
              <a:ext uri="{FF2B5EF4-FFF2-40B4-BE49-F238E27FC236}">
                <a16:creationId xmlns:a16="http://schemas.microsoft.com/office/drawing/2014/main" id="{8A7DCB3F-6BDC-0264-B54A-8D56DDAC3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2736" y="6453386"/>
            <a:ext cx="1596292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237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156C3-095A-C624-E8C0-CD1D51942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US" b="1" kern="1200" cap="all" spc="200"/>
              <a:t>management structure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74B379-6D14-9E66-BA6A-D7F3E14220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1204572" cy="40461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5D39E943-482B-8043-BCC0-F5CA4544298C}" type="datetime1">
              <a:rPr lang="en-US" smtClean="0"/>
              <a:pPr>
                <a:spcAft>
                  <a:spcPts val="600"/>
                </a:spcAft>
              </a:pPr>
              <a:t>11/8/25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7D2DB-BA7B-4577-0EE7-23DBE1B77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93564" y="6453386"/>
            <a:ext cx="6280830" cy="40461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80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46CC4D-09DA-9468-1E0C-7B50100B7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2736" y="6453386"/>
            <a:ext cx="1596292" cy="40461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07345DCA-FAD5-45AB-A49B-6A3017010B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3233938"/>
              </p:ext>
            </p:extLst>
          </p:nvPr>
        </p:nvGraphicFramePr>
        <p:xfrm>
          <a:off x="1371600" y="2286000"/>
          <a:ext cx="9601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5091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0F90CED2-72DA-49F5-8068-294F7EEF1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1E1665A6-74DB-4F44-A6EF-F01205E87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91CCC5-2F4B-F771-0904-5CC41F5826B9}"/>
              </a:ext>
            </a:extLst>
          </p:cNvPr>
          <p:cNvSpPr txBox="1"/>
          <p:nvPr/>
        </p:nvSpPr>
        <p:spPr>
          <a:xfrm>
            <a:off x="643467" y="685800"/>
            <a:ext cx="10905066" cy="148590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400">
              <a:lnSpc>
                <a:spcPct val="89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sz="4400" b="1" cap="all" spc="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Marketing management plan</a:t>
            </a:r>
          </a:p>
        </p:txBody>
      </p:sp>
      <p:graphicFrame>
        <p:nvGraphicFramePr>
          <p:cNvPr id="20" name="TextBox 4">
            <a:extLst>
              <a:ext uri="{FF2B5EF4-FFF2-40B4-BE49-F238E27FC236}">
                <a16:creationId xmlns:a16="http://schemas.microsoft.com/office/drawing/2014/main" id="{96148E98-A338-4E4B-89C5-97A5F9712C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0605597"/>
              </p:ext>
            </p:extLst>
          </p:nvPr>
        </p:nvGraphicFramePr>
        <p:xfrm>
          <a:off x="1122972" y="2286000"/>
          <a:ext cx="9946056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9510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7945869-E0BF-AC17-88D0-AA14A71AECA5}"/>
              </a:ext>
            </a:extLst>
          </p:cNvPr>
          <p:cNvSpPr txBox="1"/>
          <p:nvPr/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4" defTabSz="914400">
              <a:lnSpc>
                <a:spcPct val="89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PESTEL  Analysis</a:t>
            </a:r>
          </a:p>
        </p:txBody>
      </p:sp>
      <p:sp>
        <p:nvSpPr>
          <p:cNvPr id="22" name="Date Placeholder 3">
            <a:extLst>
              <a:ext uri="{FF2B5EF4-FFF2-40B4-BE49-F238E27FC236}">
                <a16:creationId xmlns:a16="http://schemas.microsoft.com/office/drawing/2014/main" id="{49928D2E-0E9D-6E95-E02F-63957D8CFD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1204572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0ECE890-A43C-4E9F-B831-3542E23838BF}" type="datetime1">
              <a:rPr lang="en-US" smtClean="0"/>
              <a:pPr defTabSz="914400">
                <a:spcAft>
                  <a:spcPts val="600"/>
                </a:spcAft>
              </a:pPr>
              <a:t>11/8/25</a:t>
            </a:fld>
            <a:endParaRPr lang="en-US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761386E6-DFE4-DE3B-66C4-52FCFDE52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93564" y="6453386"/>
            <a:ext cx="6280830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42DCAD74-0997-3B1C-EC38-DC707DF73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2736" y="6453386"/>
            <a:ext cx="1596292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CC057153-B650-4DEB-B370-79DDCFDCE934}" type="slidenum">
              <a:rPr lang="en-US" smtClean="0"/>
              <a:pPr defTabSz="914400">
                <a:spcAft>
                  <a:spcPts val="600"/>
                </a:spcAft>
              </a:pPr>
              <a:t>7</a:t>
            </a:fld>
            <a:endParaRPr lang="en-US"/>
          </a:p>
        </p:txBody>
      </p:sp>
      <p:graphicFrame>
        <p:nvGraphicFramePr>
          <p:cNvPr id="17" name="TextBox 1">
            <a:extLst>
              <a:ext uri="{FF2B5EF4-FFF2-40B4-BE49-F238E27FC236}">
                <a16:creationId xmlns:a16="http://schemas.microsoft.com/office/drawing/2014/main" id="{C4F6DCCA-611B-168F-AF8D-9DF9006294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9802259"/>
              </p:ext>
            </p:extLst>
          </p:nvPr>
        </p:nvGraphicFramePr>
        <p:xfrm>
          <a:off x="1088021" y="1551008"/>
          <a:ext cx="10752880" cy="4525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8008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011992C-AD6F-5866-048F-9BB89B93F157}"/>
              </a:ext>
            </a:extLst>
          </p:cNvPr>
          <p:cNvSpPr txBox="1"/>
          <p:nvPr/>
        </p:nvSpPr>
        <p:spPr>
          <a:xfrm>
            <a:off x="1064061" y="477831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chemeClr val="accent2"/>
              </a:buClr>
            </a:pPr>
            <a:r>
              <a:rPr lang="en-US" sz="3300" b="1" kern="1200" cap="all" spc="200" dirty="0">
                <a:latin typeface="+mj-lt"/>
                <a:ea typeface="+mj-ea"/>
                <a:cs typeface="+mj-cs"/>
              </a:rPr>
              <a:t>Table PESTLE analysis AND </a:t>
            </a:r>
            <a:endParaRPr lang="en-US" sz="3300" b="1" kern="1200" dirty="0"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chemeClr val="accent2"/>
              </a:buClr>
            </a:pPr>
            <a:r>
              <a:rPr lang="en-US" sz="3300" b="1" kern="1200" cap="all" spc="200" dirty="0">
                <a:latin typeface="+mj-lt"/>
                <a:ea typeface="+mj-ea"/>
                <a:cs typeface="+mj-cs"/>
              </a:rPr>
              <a:t>DISADVANTAGE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C3C3F4AA-6D00-E188-3612-7543F9347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B92DE46-8EA7-4312-BBF0-38262FFC0DA6}" type="datetime1">
              <a:rPr lang="en-US"/>
              <a:pPr>
                <a:spcAft>
                  <a:spcPts val="600"/>
                </a:spcAft>
              </a:pPr>
              <a:t>11/8/25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3E1F5F18-6BFE-2C54-A396-16DB0833B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C133F0E5-F53E-028F-CCFB-0DEFBCFF0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CE1D7C-7B0C-5D50-EFCA-0EBB8A104D76}"/>
              </a:ext>
            </a:extLst>
          </p:cNvPr>
          <p:cNvSpPr txBox="1"/>
          <p:nvPr/>
        </p:nvSpPr>
        <p:spPr>
          <a:xfrm>
            <a:off x="3168506" y="8506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AFD4944-9873-937A-B952-C6314A9327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747594"/>
              </p:ext>
            </p:extLst>
          </p:nvPr>
        </p:nvGraphicFramePr>
        <p:xfrm>
          <a:off x="1315298" y="1715532"/>
          <a:ext cx="9248280" cy="4891491"/>
        </p:xfrm>
        <a:graphic>
          <a:graphicData uri="http://schemas.openxmlformats.org/drawingml/2006/table">
            <a:tbl>
              <a:tblPr firstRow="1" bandRow="1">
                <a:noFill/>
                <a:tableStyleId>{69012ECD-51FC-41F1-AA8D-1B2483CD663E}</a:tableStyleId>
              </a:tblPr>
              <a:tblGrid>
                <a:gridCol w="1723281">
                  <a:extLst>
                    <a:ext uri="{9D8B030D-6E8A-4147-A177-3AD203B41FA5}">
                      <a16:colId xmlns:a16="http://schemas.microsoft.com/office/drawing/2014/main" val="3875091567"/>
                    </a:ext>
                  </a:extLst>
                </a:gridCol>
                <a:gridCol w="1531168">
                  <a:extLst>
                    <a:ext uri="{9D8B030D-6E8A-4147-A177-3AD203B41FA5}">
                      <a16:colId xmlns:a16="http://schemas.microsoft.com/office/drawing/2014/main" val="1678507288"/>
                    </a:ext>
                  </a:extLst>
                </a:gridCol>
                <a:gridCol w="1333767">
                  <a:extLst>
                    <a:ext uri="{9D8B030D-6E8A-4147-A177-3AD203B41FA5}">
                      <a16:colId xmlns:a16="http://schemas.microsoft.com/office/drawing/2014/main" val="842980562"/>
                    </a:ext>
                  </a:extLst>
                </a:gridCol>
                <a:gridCol w="1467158">
                  <a:extLst>
                    <a:ext uri="{9D8B030D-6E8A-4147-A177-3AD203B41FA5}">
                      <a16:colId xmlns:a16="http://schemas.microsoft.com/office/drawing/2014/main" val="47133619"/>
                    </a:ext>
                  </a:extLst>
                </a:gridCol>
                <a:gridCol w="1506493">
                  <a:extLst>
                    <a:ext uri="{9D8B030D-6E8A-4147-A177-3AD203B41FA5}">
                      <a16:colId xmlns:a16="http://schemas.microsoft.com/office/drawing/2014/main" val="2307778744"/>
                    </a:ext>
                  </a:extLst>
                </a:gridCol>
                <a:gridCol w="1686413">
                  <a:extLst>
                    <a:ext uri="{9D8B030D-6E8A-4147-A177-3AD203B41FA5}">
                      <a16:colId xmlns:a16="http://schemas.microsoft.com/office/drawing/2014/main" val="3185809561"/>
                    </a:ext>
                  </a:extLst>
                </a:gridCol>
              </a:tblGrid>
              <a:tr h="653074">
                <a:tc>
                  <a:txBody>
                    <a:bodyPr/>
                    <a:lstStyle/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Political</a:t>
                      </a:r>
                    </a:p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Factors </a:t>
                      </a:r>
                    </a:p>
                  </a:txBody>
                  <a:tcPr marL="0" marR="8861" marT="69684" marB="351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Economic factors </a:t>
                      </a:r>
                    </a:p>
                  </a:txBody>
                  <a:tcPr marL="0" marR="8861" marT="69684" marB="351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Social</a:t>
                      </a:r>
                    </a:p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Factors </a:t>
                      </a:r>
                    </a:p>
                  </a:txBody>
                  <a:tcPr marL="0" marR="8861" marT="69684" marB="351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Tectological Factors </a:t>
                      </a:r>
                    </a:p>
                  </a:txBody>
                  <a:tcPr marL="0" marR="8861" marT="69684" marB="351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Legal </a:t>
                      </a:r>
                    </a:p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Factors </a:t>
                      </a:r>
                    </a:p>
                  </a:txBody>
                  <a:tcPr marL="0" marR="8861" marT="69684" marB="351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700" b="1" cap="none" spc="30">
                          <a:solidFill>
                            <a:schemeClr val="tx1"/>
                          </a:solidFill>
                        </a:rPr>
                        <a:t>Environmental Factors </a:t>
                      </a:r>
                    </a:p>
                  </a:txBody>
                  <a:tcPr marL="0" marR="8861" marT="69684" marB="351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8222998"/>
                  </a:ext>
                </a:extLst>
              </a:tr>
              <a:tr h="3940755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European commission    world trade organization,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Brexit.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Rising food         cost ingredients especially   for high-quality Mediterranean farm food.</a:t>
                      </a:r>
                    </a:p>
                  </a:txBody>
                  <a:tcPr marL="0" marR="30923" marT="69684" marB="2345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Government international trade policies.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Inflation and changes in consumer spending habits.</a:t>
                      </a:r>
                    </a:p>
                  </a:txBody>
                  <a:tcPr marL="0" marR="30923" marT="69684" marB="2345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Distribution of  income lifestyle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Health.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Choos to dine out less frequently.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Stuff struggles to keep up with demand.</a:t>
                      </a:r>
                    </a:p>
                  </a:txBody>
                  <a:tcPr marL="0" marR="30923" marT="69684" marB="2345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The internet revolution.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Uber Eat, Just Eat taking the restaurant’s customer they are looking cheaper and faster.  </a:t>
                      </a:r>
                    </a:p>
                  </a:txBody>
                  <a:tcPr marL="0" marR="30923" marT="69684" marB="2345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Tax rates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Labor laws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Trade laws.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Discretionary spending, could be  a legal impact that the tax rates, people cannot spend more.</a:t>
                      </a:r>
                    </a:p>
                  </a:txBody>
                  <a:tcPr marL="0" marR="30923" marT="69684" marB="2345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Environmental standards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renewable energy,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recycle.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700" b="0" cap="none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Lacks innovation, it can be environmental impact.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700" b="0" cap="none" spc="0" dirty="0">
                          <a:solidFill>
                            <a:schemeClr val="tx1"/>
                          </a:solidFill>
                        </a:rPr>
                        <a:t>Some people want to go a restaurant which is  environmentally friendly.</a:t>
                      </a:r>
                    </a:p>
                  </a:txBody>
                  <a:tcPr marL="0" marR="30923" marT="69684" marB="2345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12909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499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961D8973-EAA9-459A-AF59-BBB4233D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433276-E9E3-7A0A-9CFE-4E55D3E37A85}"/>
              </a:ext>
            </a:extLst>
          </p:cNvPr>
          <p:cNvSpPr txBox="1"/>
          <p:nvPr/>
        </p:nvSpPr>
        <p:spPr>
          <a:xfrm>
            <a:off x="748687" y="400050"/>
            <a:ext cx="5793475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400">
              <a:lnSpc>
                <a:spcPct val="89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sz="3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Specify the amount of funding and government support 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2A38696-8B1B-670C-4D91-5FA502C9C8E7}"/>
              </a:ext>
            </a:extLst>
          </p:cNvPr>
          <p:cNvSpPr txBox="1"/>
          <p:nvPr/>
        </p:nvSpPr>
        <p:spPr>
          <a:xfrm>
            <a:off x="686924" y="2083693"/>
            <a:ext cx="5916999" cy="4572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There are many methods to fine your business funding. 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For business loan a company must approach bank from the bank and from the government to access funding. 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There are some loans non-repayable, it can be great full for startups a new business.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To find those opportunities such as non-repayable grants, the Kink’s trust provides non repayable grant and loans up to 300,000 to cover new business.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Ladywood restaurant applied to Kink’s trust for an investment of £200,000 to start funding to cover our Restaurant setup, kitchen, equipment, marketing and our staff recruitment.</a:t>
            </a:r>
          </a:p>
          <a:p>
            <a:pPr marL="384048" indent="-384048"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We needs to put our business plan together act professionally, have multiple shareholders, and investors to get that amount of funding to setup our business.</a:t>
            </a:r>
          </a:p>
        </p:txBody>
      </p:sp>
      <p:sp>
        <p:nvSpPr>
          <p:cNvPr id="55" name="Date Placeholder 3">
            <a:extLst>
              <a:ext uri="{FF2B5EF4-FFF2-40B4-BE49-F238E27FC236}">
                <a16:creationId xmlns:a16="http://schemas.microsoft.com/office/drawing/2014/main" id="{749084D3-1DB4-C3D8-C68F-114D1D16193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1204572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58B92F5-B325-4228-B2D5-757C679E21DB}" type="datetime1">
              <a:rPr lang="en-US"/>
              <a:pPr>
                <a:spcAft>
                  <a:spcPts val="600"/>
                </a:spcAft>
              </a:pPr>
              <a:t>11/8/25</a:t>
            </a:fld>
            <a:endParaRPr lang="en-US"/>
          </a:p>
        </p:txBody>
      </p:sp>
      <p:sp>
        <p:nvSpPr>
          <p:cNvPr id="57" name="Footer Placeholder 4">
            <a:extLst>
              <a:ext uri="{FF2B5EF4-FFF2-40B4-BE49-F238E27FC236}">
                <a16:creationId xmlns:a16="http://schemas.microsoft.com/office/drawing/2014/main" id="{85D5D3D8-E6D2-E061-E1CB-79DBD9FBC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93564" y="6453386"/>
            <a:ext cx="4195393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FBEA8A33-C0D0-416D-8359-724B8828C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70" name="Picture 69" descr="White calculator">
            <a:extLst>
              <a:ext uri="{FF2B5EF4-FFF2-40B4-BE49-F238E27FC236}">
                <a16:creationId xmlns:a16="http://schemas.microsoft.com/office/drawing/2014/main" id="{4E0386C1-E3EA-BA31-AAA2-4925655CBF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59" r="46365" b="-1"/>
          <a:stretch>
            <a:fillRect/>
          </a:stretch>
        </p:blipFill>
        <p:spPr>
          <a:xfrm>
            <a:off x="7612260" y="10"/>
            <a:ext cx="4579739" cy="6857990"/>
          </a:xfrm>
          <a:prstGeom prst="rect">
            <a:avLst/>
          </a:prstGeom>
        </p:spPr>
      </p:pic>
      <p:sp>
        <p:nvSpPr>
          <p:cNvPr id="59" name="Slide Number Placeholder 5">
            <a:extLst>
              <a:ext uri="{FF2B5EF4-FFF2-40B4-BE49-F238E27FC236}">
                <a16:creationId xmlns:a16="http://schemas.microsoft.com/office/drawing/2014/main" id="{4C48D122-7576-63DB-E1E9-779D2355F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2736" y="6453386"/>
            <a:ext cx="1596292" cy="404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9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385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B84C9D-AF13-AD5C-B0C5-338E7A355D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950156"/>
              </p:ext>
            </p:extLst>
          </p:nvPr>
        </p:nvGraphicFramePr>
        <p:xfrm>
          <a:off x="156310" y="162647"/>
          <a:ext cx="5939694" cy="6663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9847">
                  <a:extLst>
                    <a:ext uri="{9D8B030D-6E8A-4147-A177-3AD203B41FA5}">
                      <a16:colId xmlns:a16="http://schemas.microsoft.com/office/drawing/2014/main" val="1386013058"/>
                    </a:ext>
                  </a:extLst>
                </a:gridCol>
                <a:gridCol w="2969847">
                  <a:extLst>
                    <a:ext uri="{9D8B030D-6E8A-4147-A177-3AD203B41FA5}">
                      <a16:colId xmlns:a16="http://schemas.microsoft.com/office/drawing/2014/main" val="3803288554"/>
                    </a:ext>
                  </a:extLst>
                </a:gridCol>
              </a:tblGrid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Chash in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Month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2531996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Loan- start-up capital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£12000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4046252"/>
                  </a:ext>
                </a:extLst>
              </a:tr>
              <a:tr h="6362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Sales (total sales of product and/or services)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£4,666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05292838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Other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£0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57708925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cash in-flows (A)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£16,666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73522103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Chash out expenses 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Month 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4505959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Rent or premises costs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£1500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64581271"/>
                  </a:ext>
                </a:extLst>
              </a:tr>
              <a:tr h="6362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rates for your business premises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54952085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Utilities (gas, electricity, water)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£2000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31174255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Insurance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6232593"/>
                  </a:ext>
                </a:extLst>
              </a:tr>
              <a:tr h="5234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Telephone and internet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£1500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12468667"/>
                  </a:ext>
                </a:extLst>
              </a:tr>
              <a:tr h="6362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Marketing and advertising expenses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48759537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229BE9E-5479-6BC3-C79A-C38233B73D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543498"/>
              </p:ext>
            </p:extLst>
          </p:nvPr>
        </p:nvGraphicFramePr>
        <p:xfrm>
          <a:off x="6084279" y="161373"/>
          <a:ext cx="5951416" cy="6054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1569">
                  <a:extLst>
                    <a:ext uri="{9D8B030D-6E8A-4147-A177-3AD203B41FA5}">
                      <a16:colId xmlns:a16="http://schemas.microsoft.com/office/drawing/2014/main" val="430270013"/>
                    </a:ext>
                  </a:extLst>
                </a:gridCol>
                <a:gridCol w="2969847">
                  <a:extLst>
                    <a:ext uri="{9D8B030D-6E8A-4147-A177-3AD203B41FA5}">
                      <a16:colId xmlns:a16="http://schemas.microsoft.com/office/drawing/2014/main" val="536057784"/>
                    </a:ext>
                  </a:extLst>
                </a:gridCol>
              </a:tblGrid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Vehicle running costs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0" kern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b="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30059732"/>
                  </a:ext>
                </a:extLst>
              </a:tr>
              <a:tr h="6362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Equipment purchases or leasing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£1500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8328299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Postage, printing, stationery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616121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Transport and delivery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97974849"/>
                  </a:ext>
                </a:extLst>
              </a:tr>
              <a:tr h="6362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Professional fees (legal, accounting etc.)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£500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4751172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Cost of sales (Cost of product)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90618720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Wages your own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£1000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17374806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Staff wages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£1666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3665934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Any other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14327399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Any other</a:t>
                      </a:r>
                      <a:endParaRPr lang="en-GB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£0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84752819"/>
                  </a:ext>
                </a:extLst>
              </a:tr>
              <a:tr h="5281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cash out-flows (B)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£16,666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87382734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44CB5F1-C64E-C9C2-CB55-AB76C5A434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698782"/>
              </p:ext>
            </p:extLst>
          </p:nvPr>
        </p:nvGraphicFramePr>
        <p:xfrm>
          <a:off x="6107728" y="6098345"/>
          <a:ext cx="5927970" cy="5970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8123">
                  <a:extLst>
                    <a:ext uri="{9D8B030D-6E8A-4147-A177-3AD203B41FA5}">
                      <a16:colId xmlns:a16="http://schemas.microsoft.com/office/drawing/2014/main" val="505554182"/>
                    </a:ext>
                  </a:extLst>
                </a:gridCol>
                <a:gridCol w="2969847">
                  <a:extLst>
                    <a:ext uri="{9D8B030D-6E8A-4147-A177-3AD203B41FA5}">
                      <a16:colId xmlns:a16="http://schemas.microsoft.com/office/drawing/2014/main" val="1378104387"/>
                    </a:ext>
                  </a:extLst>
                </a:gridCol>
              </a:tblGrid>
              <a:tr h="59701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Your net cash flow (A-B)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500" b="1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£16,666</a:t>
                      </a:r>
                      <a:endParaRPr lang="en-GB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6076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6220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E807223-DF88-4D6D-970E-08919E5E0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83B91B61-BFCA-4647-957E-A8269BE4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Close up image of hands applauding">
            <a:extLst>
              <a:ext uri="{FF2B5EF4-FFF2-40B4-BE49-F238E27FC236}">
                <a16:creationId xmlns:a16="http://schemas.microsoft.com/office/drawing/2014/main" id="{9A4C5FBE-C60C-9C33-4097-5E6BF39EF6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406" r="22025" b="-1"/>
          <a:stretch>
            <a:fillRect/>
          </a:stretch>
        </p:blipFill>
        <p:spPr>
          <a:xfrm>
            <a:off x="-1" y="10"/>
            <a:ext cx="4373546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2D1D7C6-1C89-420C-8D35-483654167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354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A95208-1D5F-27AD-41AA-DB67687ADF6C}"/>
              </a:ext>
            </a:extLst>
          </p:cNvPr>
          <p:cNvSpPr txBox="1"/>
          <p:nvPr/>
        </p:nvSpPr>
        <p:spPr>
          <a:xfrm>
            <a:off x="5100824" y="2286000"/>
            <a:ext cx="6176776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755648" lvl="3" indent="-384048" defTabSz="914400">
              <a:lnSpc>
                <a:spcPct val="94000"/>
              </a:lnSpc>
              <a:spcAft>
                <a:spcPts val="200"/>
              </a:spcAft>
              <a:buFont typeface="Franklin Gothic Book" panose="020B0503020102020204" pitchFamily="34" charset="0"/>
            </a:pP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listening!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168187-F389-507E-4318-47C3EBE5B780}"/>
              </a:ext>
            </a:extLst>
          </p:cNvPr>
          <p:cNvSpPr txBox="1"/>
          <p:nvPr/>
        </p:nvSpPr>
        <p:spPr>
          <a:xfrm>
            <a:off x="7211836" y="4519439"/>
            <a:ext cx="1954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Any question?</a:t>
            </a:r>
          </a:p>
        </p:txBody>
      </p:sp>
    </p:spTree>
    <p:extLst>
      <p:ext uri="{BB962C8B-B14F-4D97-AF65-F5344CB8AC3E}">
        <p14:creationId xmlns:p14="http://schemas.microsoft.com/office/powerpoint/2010/main" val="1913737601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1708</TotalTime>
  <Words>1033</Words>
  <Application>Microsoft Macintosh PowerPoint</Application>
  <PresentationFormat>Widescreen</PresentationFormat>
  <Paragraphs>170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Arial</vt:lpstr>
      <vt:lpstr>Franklin Gothic Book</vt:lpstr>
      <vt:lpstr>Crop</vt:lpstr>
      <vt:lpstr>PowerPoint Presentation</vt:lpstr>
      <vt:lpstr>PowerPoint Presentation</vt:lpstr>
      <vt:lpstr>PowerPoint Presentation</vt:lpstr>
      <vt:lpstr>PowerPoint Presentation</vt:lpstr>
      <vt:lpstr>management structure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Murtaza Haris (2424512)</dc:creator>
  <cp:lastModifiedBy>Murtaza Haris (2424512)</cp:lastModifiedBy>
  <cp:revision>1</cp:revision>
  <dcterms:created xsi:type="dcterms:W3CDTF">2025-10-31T11:29:26Z</dcterms:created>
  <dcterms:modified xsi:type="dcterms:W3CDTF">2025-11-08T11:57:30Z</dcterms:modified>
</cp:coreProperties>
</file>