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9D0845-2E99-DF21-D11D-D3C118B4C3F3}" v="522" dt="2025-05-09T09:38:33.5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91" d="100"/>
          <a:sy n="91" d="100"/>
        </p:scale>
        <p:origin x="5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0631E4-80DF-459C-9341-8D338076895C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65B035F-6DDD-4E70-B031-BB70D8E7D065}">
      <dgm:prSet/>
      <dgm:spPr/>
      <dgm:t>
        <a:bodyPr/>
        <a:lstStyle/>
        <a:p>
          <a:r>
            <a:rPr lang="en-US" b="1" dirty="0">
              <a:latin typeface="Aptos Display" panose="020F0302020204030204"/>
            </a:rPr>
            <a:t>Our</a:t>
          </a:r>
          <a:r>
            <a:rPr lang="en-US" b="1" dirty="0"/>
            <a:t> Mission</a:t>
          </a:r>
          <a:endParaRPr lang="en-US" dirty="0"/>
        </a:p>
      </dgm:t>
    </dgm:pt>
    <dgm:pt modelId="{1BAB1474-EE87-4E8F-AE3F-54590F654AC8}" type="parTrans" cxnId="{AB2E4908-FF6B-4838-B86A-BF9E6A5FD865}">
      <dgm:prSet/>
      <dgm:spPr/>
      <dgm:t>
        <a:bodyPr/>
        <a:lstStyle/>
        <a:p>
          <a:endParaRPr lang="en-US"/>
        </a:p>
      </dgm:t>
    </dgm:pt>
    <dgm:pt modelId="{44FEF92C-E6F6-4A22-BF6C-EE82BEDD11E3}" type="sibTrans" cxnId="{AB2E4908-FF6B-4838-B86A-BF9E6A5FD865}">
      <dgm:prSet/>
      <dgm:spPr/>
      <dgm:t>
        <a:bodyPr/>
        <a:lstStyle/>
        <a:p>
          <a:endParaRPr lang="en-US"/>
        </a:p>
      </dgm:t>
    </dgm:pt>
    <dgm:pt modelId="{49318355-E85D-4DF2-8F3C-573633BF99B5}">
      <dgm:prSet/>
      <dgm:spPr/>
      <dgm:t>
        <a:bodyPr/>
        <a:lstStyle/>
        <a:p>
          <a:r>
            <a:rPr lang="en-US" dirty="0"/>
            <a:t>Provide access to quality education and sports programs</a:t>
          </a:r>
        </a:p>
      </dgm:t>
    </dgm:pt>
    <dgm:pt modelId="{CDD50E93-6A31-4239-8302-3C00175CC38F}" type="parTrans" cxnId="{626F06B6-425D-4AFE-A906-3CBA171E07B3}">
      <dgm:prSet/>
      <dgm:spPr/>
      <dgm:t>
        <a:bodyPr/>
        <a:lstStyle/>
        <a:p>
          <a:endParaRPr lang="en-US"/>
        </a:p>
      </dgm:t>
    </dgm:pt>
    <dgm:pt modelId="{BAD14EE3-1EB2-4DD6-99F9-B9F1A74F82C8}" type="sibTrans" cxnId="{626F06B6-425D-4AFE-A906-3CBA171E07B3}">
      <dgm:prSet/>
      <dgm:spPr/>
      <dgm:t>
        <a:bodyPr/>
        <a:lstStyle/>
        <a:p>
          <a:endParaRPr lang="en-US"/>
        </a:p>
      </dgm:t>
    </dgm:pt>
    <dgm:pt modelId="{DC6393F1-D526-4EB9-9DC7-98936E0AFD52}">
      <dgm:prSet/>
      <dgm:spPr/>
      <dgm:t>
        <a:bodyPr/>
        <a:lstStyle/>
        <a:p>
          <a:pPr rtl="0"/>
          <a:r>
            <a:rPr lang="en-US" dirty="0"/>
            <a:t>Encourage holistic</a:t>
          </a:r>
          <a:r>
            <a:rPr lang="en-US" dirty="0">
              <a:latin typeface="Aptos Display" panose="020F0302020204030204"/>
            </a:rPr>
            <a:t>,</a:t>
          </a:r>
          <a:r>
            <a:rPr lang="en-US" dirty="0"/>
            <a:t> mental, emotional, and physical</a:t>
          </a:r>
          <a:r>
            <a:rPr lang="en-US" dirty="0">
              <a:latin typeface="Aptos Display" panose="020F0302020204030204"/>
            </a:rPr>
            <a:t> development</a:t>
          </a:r>
        </a:p>
      </dgm:t>
    </dgm:pt>
    <dgm:pt modelId="{7284824C-313E-4DFA-91D0-237B5D21085F}" type="parTrans" cxnId="{D0409060-D579-4E05-9275-8CB2EAA7F9D7}">
      <dgm:prSet/>
      <dgm:spPr/>
      <dgm:t>
        <a:bodyPr/>
        <a:lstStyle/>
        <a:p>
          <a:endParaRPr lang="en-US"/>
        </a:p>
      </dgm:t>
    </dgm:pt>
    <dgm:pt modelId="{6C82D4ED-F7C7-4175-AE19-3D8C92528CAB}" type="sibTrans" cxnId="{D0409060-D579-4E05-9275-8CB2EAA7F9D7}">
      <dgm:prSet/>
      <dgm:spPr/>
      <dgm:t>
        <a:bodyPr/>
        <a:lstStyle/>
        <a:p>
          <a:endParaRPr lang="en-US"/>
        </a:p>
      </dgm:t>
    </dgm:pt>
    <dgm:pt modelId="{0234A66F-6348-4A74-A2D0-CC5D3BAFCD50}">
      <dgm:prSet/>
      <dgm:spPr/>
      <dgm:t>
        <a:bodyPr/>
        <a:lstStyle/>
        <a:p>
          <a:pPr rtl="0"/>
          <a:r>
            <a:rPr lang="en-US" dirty="0"/>
            <a:t>Address underrepresentation in key sectors through skills and </a:t>
          </a:r>
          <a:r>
            <a:rPr lang="en-US" dirty="0">
              <a:solidFill>
                <a:srgbClr val="444444"/>
              </a:solidFill>
              <a:latin typeface="Calibri"/>
              <a:ea typeface="Calibri"/>
              <a:cs typeface="Calibri"/>
            </a:rPr>
            <a:t>guidance</a:t>
          </a:r>
        </a:p>
      </dgm:t>
    </dgm:pt>
    <dgm:pt modelId="{9F868289-F839-4324-B54E-C9328718879C}" type="parTrans" cxnId="{C7EE0F44-249A-418C-B528-E2AEDB03DE73}">
      <dgm:prSet/>
      <dgm:spPr/>
      <dgm:t>
        <a:bodyPr/>
        <a:lstStyle/>
        <a:p>
          <a:endParaRPr lang="en-US"/>
        </a:p>
      </dgm:t>
    </dgm:pt>
    <dgm:pt modelId="{80C7A358-4CF2-4CAC-AB0E-CA397A48D425}" type="sibTrans" cxnId="{C7EE0F44-249A-418C-B528-E2AEDB03DE73}">
      <dgm:prSet/>
      <dgm:spPr/>
      <dgm:t>
        <a:bodyPr/>
        <a:lstStyle/>
        <a:p>
          <a:endParaRPr lang="en-US"/>
        </a:p>
      </dgm:t>
    </dgm:pt>
    <dgm:pt modelId="{5055F9E0-224A-4C9C-9051-6462D8E72EF4}">
      <dgm:prSet phldr="0"/>
      <dgm:spPr/>
      <dgm:t>
        <a:bodyPr/>
        <a:lstStyle/>
        <a:p>
          <a:r>
            <a:rPr lang="en-US" dirty="0">
              <a:solidFill>
                <a:srgbClr val="444444"/>
              </a:solidFill>
              <a:latin typeface="Calibri"/>
              <a:ea typeface="Calibri"/>
              <a:cs typeface="Calibri"/>
            </a:rPr>
            <a:t>Maximising Potential Through Support &amp; Opportunity</a:t>
          </a:r>
          <a:endParaRPr lang="en-GB" dirty="0"/>
        </a:p>
      </dgm:t>
    </dgm:pt>
    <dgm:pt modelId="{146F4C3D-B438-4BD8-B9C1-7BC2CC4EFB4F}" type="parTrans" cxnId="{DAA307CD-685A-4C12-8190-611381CA7DE4}">
      <dgm:prSet/>
      <dgm:spPr/>
    </dgm:pt>
    <dgm:pt modelId="{69216543-3F05-4DCC-8562-D542CF43F29D}" type="sibTrans" cxnId="{DAA307CD-685A-4C12-8190-611381CA7DE4}">
      <dgm:prSet/>
      <dgm:spPr/>
    </dgm:pt>
    <dgm:pt modelId="{4B8C1E63-3662-4D76-A427-1B3F9421B8A3}">
      <dgm:prSet phldr="0"/>
      <dgm:spPr/>
      <dgm:t>
        <a:bodyPr/>
        <a:lstStyle/>
        <a:p>
          <a:r>
            <a:rPr lang="en-US" dirty="0">
              <a:latin typeface="Aptos Display" panose="020F0302020204030204"/>
            </a:rPr>
            <a:t>Champion music and the arts as tools for expression and community building.</a:t>
          </a:r>
          <a:endParaRPr lang="en-GB" dirty="0"/>
        </a:p>
      </dgm:t>
    </dgm:pt>
    <dgm:pt modelId="{9E8B36C6-18D7-4059-8A1B-062D117805A3}" type="parTrans" cxnId="{FBC1C1A7-DAD2-4F81-97EA-F25C6F67E160}">
      <dgm:prSet/>
      <dgm:spPr/>
    </dgm:pt>
    <dgm:pt modelId="{CE5234C7-DFE4-4ADC-BC91-08BAC4AB6849}" type="sibTrans" cxnId="{FBC1C1A7-DAD2-4F81-97EA-F25C6F67E160}">
      <dgm:prSet/>
      <dgm:spPr/>
    </dgm:pt>
    <dgm:pt modelId="{72348452-E85B-43DB-ADBD-FE99C53C5C53}">
      <dgm:prSet phldr="0"/>
      <dgm:spPr/>
      <dgm:t>
        <a:bodyPr/>
        <a:lstStyle/>
        <a:p>
          <a:endParaRPr lang="en-US" dirty="0">
            <a:latin typeface="Calibri"/>
            <a:ea typeface="Calibri"/>
            <a:cs typeface="Calibri"/>
          </a:endParaRPr>
        </a:p>
      </dgm:t>
    </dgm:pt>
    <dgm:pt modelId="{D86582DD-B2EB-4D8E-81D6-E649EBEF9023}" type="parTrans" cxnId="{84B67188-1283-41B6-A157-EAE5C22DE6C7}">
      <dgm:prSet/>
      <dgm:spPr/>
    </dgm:pt>
    <dgm:pt modelId="{E6E5DD3A-51CA-4CB1-85A9-C73797F53E70}" type="sibTrans" cxnId="{84B67188-1283-41B6-A157-EAE5C22DE6C7}">
      <dgm:prSet/>
      <dgm:spPr/>
    </dgm:pt>
    <dgm:pt modelId="{56EEC9F1-1408-4E92-A70D-BDCD55315D70}">
      <dgm:prSet phldr="0"/>
      <dgm:spPr/>
      <dgm:t>
        <a:bodyPr/>
        <a:lstStyle/>
        <a:p>
          <a:pPr rtl="0"/>
          <a:r>
            <a:rPr lang="en-US" dirty="0">
              <a:solidFill>
                <a:srgbClr val="000000"/>
              </a:solidFill>
              <a:latin typeface="Aptos"/>
              <a:ea typeface="Calibri"/>
              <a:cs typeface="Calibri"/>
            </a:rPr>
            <a:t>Inspire young people to care for others and support </a:t>
          </a:r>
          <a:r>
            <a:rPr lang="en-US" b="1" dirty="0">
              <a:solidFill>
                <a:srgbClr val="000000"/>
              </a:solidFill>
              <a:latin typeface="Aptos"/>
              <a:ea typeface="Calibri"/>
              <a:cs typeface="Calibri"/>
            </a:rPr>
            <a:t>local and global causes</a:t>
          </a:r>
          <a:r>
            <a:rPr lang="en-US" dirty="0">
              <a:solidFill>
                <a:srgbClr val="000000"/>
              </a:solidFill>
              <a:latin typeface="Aptos"/>
              <a:ea typeface="Calibri"/>
              <a:cs typeface="Calibri"/>
            </a:rPr>
            <a:t>.</a:t>
          </a:r>
        </a:p>
      </dgm:t>
    </dgm:pt>
    <dgm:pt modelId="{3E037C77-9BD5-47EC-A798-37C81459E653}" type="parTrans" cxnId="{E559792A-D87F-4C67-A044-9E5AB01851FC}">
      <dgm:prSet/>
      <dgm:spPr/>
    </dgm:pt>
    <dgm:pt modelId="{92327B02-EC96-4251-9154-0DE2250024F6}" type="sibTrans" cxnId="{E559792A-D87F-4C67-A044-9E5AB01851FC}">
      <dgm:prSet/>
      <dgm:spPr/>
    </dgm:pt>
    <dgm:pt modelId="{045EFB78-E98B-4D78-853C-C357FBE2202D}" type="pres">
      <dgm:prSet presAssocID="{910631E4-80DF-459C-9341-8D338076895C}" presName="linear" presStyleCnt="0">
        <dgm:presLayoutVars>
          <dgm:animLvl val="lvl"/>
          <dgm:resizeHandles val="exact"/>
        </dgm:presLayoutVars>
      </dgm:prSet>
      <dgm:spPr/>
    </dgm:pt>
    <dgm:pt modelId="{83A902CF-5D7F-4DD3-A57A-02648034BF72}" type="pres">
      <dgm:prSet presAssocID="{B65B035F-6DDD-4E70-B031-BB70D8E7D065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5C698134-A0A4-4A86-95B7-F41E479A13CE}" type="pres">
      <dgm:prSet presAssocID="{B65B035F-6DDD-4E70-B031-BB70D8E7D06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B2E4908-FF6B-4838-B86A-BF9E6A5FD865}" srcId="{910631E4-80DF-459C-9341-8D338076895C}" destId="{B65B035F-6DDD-4E70-B031-BB70D8E7D065}" srcOrd="0" destOrd="0" parTransId="{1BAB1474-EE87-4E8F-AE3F-54590F654AC8}" sibTransId="{44FEF92C-E6F6-4A22-BF6C-EE82BEDD11E3}"/>
    <dgm:cxn modelId="{E559792A-D87F-4C67-A044-9E5AB01851FC}" srcId="{B65B035F-6DDD-4E70-B031-BB70D8E7D065}" destId="{56EEC9F1-1408-4E92-A70D-BDCD55315D70}" srcOrd="5" destOrd="0" parTransId="{3E037C77-9BD5-47EC-A798-37C81459E653}" sibTransId="{92327B02-EC96-4251-9154-0DE2250024F6}"/>
    <dgm:cxn modelId="{030BC22F-E22E-445B-91BE-37FA3CFEE3C9}" type="presOf" srcId="{56EEC9F1-1408-4E92-A70D-BDCD55315D70}" destId="{5C698134-A0A4-4A86-95B7-F41E479A13CE}" srcOrd="0" destOrd="5" presId="urn:microsoft.com/office/officeart/2005/8/layout/vList2"/>
    <dgm:cxn modelId="{D0409060-D579-4E05-9275-8CB2EAA7F9D7}" srcId="{B65B035F-6DDD-4E70-B031-BB70D8E7D065}" destId="{DC6393F1-D526-4EB9-9DC7-98936E0AFD52}" srcOrd="1" destOrd="0" parTransId="{7284824C-313E-4DFA-91D0-237B5D21085F}" sibTransId="{6C82D4ED-F7C7-4175-AE19-3D8C92528CAB}"/>
    <dgm:cxn modelId="{C7EE0F44-249A-418C-B528-E2AEDB03DE73}" srcId="{B65B035F-6DDD-4E70-B031-BB70D8E7D065}" destId="{0234A66F-6348-4A74-A2D0-CC5D3BAFCD50}" srcOrd="3" destOrd="0" parTransId="{9F868289-F839-4324-B54E-C9328718879C}" sibTransId="{80C7A358-4CF2-4CAC-AB0E-CA397A48D425}"/>
    <dgm:cxn modelId="{9588DF4F-57E8-422E-9D82-2040AF53F6A5}" type="presOf" srcId="{49318355-E85D-4DF2-8F3C-573633BF99B5}" destId="{5C698134-A0A4-4A86-95B7-F41E479A13CE}" srcOrd="0" destOrd="0" presId="urn:microsoft.com/office/officeart/2005/8/layout/vList2"/>
    <dgm:cxn modelId="{84B67188-1283-41B6-A157-EAE5C22DE6C7}" srcId="{B65B035F-6DDD-4E70-B031-BB70D8E7D065}" destId="{72348452-E85B-43DB-ADBD-FE99C53C5C53}" srcOrd="6" destOrd="0" parTransId="{D86582DD-B2EB-4D8E-81D6-E649EBEF9023}" sibTransId="{E6E5DD3A-51CA-4CB1-85A9-C73797F53E70}"/>
    <dgm:cxn modelId="{096D0B8E-9B8D-4365-AA9C-41C2C621426C}" type="presOf" srcId="{72348452-E85B-43DB-ADBD-FE99C53C5C53}" destId="{5C698134-A0A4-4A86-95B7-F41E479A13CE}" srcOrd="0" destOrd="6" presId="urn:microsoft.com/office/officeart/2005/8/layout/vList2"/>
    <dgm:cxn modelId="{FBC1C1A7-DAD2-4F81-97EA-F25C6F67E160}" srcId="{B65B035F-6DDD-4E70-B031-BB70D8E7D065}" destId="{4B8C1E63-3662-4D76-A427-1B3F9421B8A3}" srcOrd="2" destOrd="0" parTransId="{9E8B36C6-18D7-4059-8A1B-062D117805A3}" sibTransId="{CE5234C7-DFE4-4ADC-BC91-08BAC4AB6849}"/>
    <dgm:cxn modelId="{6E399CA9-ED2A-44F4-8998-5619F69DF7F2}" type="presOf" srcId="{0234A66F-6348-4A74-A2D0-CC5D3BAFCD50}" destId="{5C698134-A0A4-4A86-95B7-F41E479A13CE}" srcOrd="0" destOrd="3" presId="urn:microsoft.com/office/officeart/2005/8/layout/vList2"/>
    <dgm:cxn modelId="{5A5BD8A9-6048-4BF2-A4FD-1B8907604AFD}" type="presOf" srcId="{4B8C1E63-3662-4D76-A427-1B3F9421B8A3}" destId="{5C698134-A0A4-4A86-95B7-F41E479A13CE}" srcOrd="0" destOrd="2" presId="urn:microsoft.com/office/officeart/2005/8/layout/vList2"/>
    <dgm:cxn modelId="{626F06B6-425D-4AFE-A906-3CBA171E07B3}" srcId="{B65B035F-6DDD-4E70-B031-BB70D8E7D065}" destId="{49318355-E85D-4DF2-8F3C-573633BF99B5}" srcOrd="0" destOrd="0" parTransId="{CDD50E93-6A31-4239-8302-3C00175CC38F}" sibTransId="{BAD14EE3-1EB2-4DD6-99F9-B9F1A74F82C8}"/>
    <dgm:cxn modelId="{0701D3B7-E3E8-4C1F-9B6C-50DA4B8F68F8}" type="presOf" srcId="{B65B035F-6DDD-4E70-B031-BB70D8E7D065}" destId="{83A902CF-5D7F-4DD3-A57A-02648034BF72}" srcOrd="0" destOrd="0" presId="urn:microsoft.com/office/officeart/2005/8/layout/vList2"/>
    <dgm:cxn modelId="{A85E94C7-022E-4A78-A300-4FAE716C61DC}" type="presOf" srcId="{DC6393F1-D526-4EB9-9DC7-98936E0AFD52}" destId="{5C698134-A0A4-4A86-95B7-F41E479A13CE}" srcOrd="0" destOrd="1" presId="urn:microsoft.com/office/officeart/2005/8/layout/vList2"/>
    <dgm:cxn modelId="{DAA307CD-685A-4C12-8190-611381CA7DE4}" srcId="{B65B035F-6DDD-4E70-B031-BB70D8E7D065}" destId="{5055F9E0-224A-4C9C-9051-6462D8E72EF4}" srcOrd="4" destOrd="0" parTransId="{146F4C3D-B438-4BD8-B9C1-7BC2CC4EFB4F}" sibTransId="{69216543-3F05-4DCC-8562-D542CF43F29D}"/>
    <dgm:cxn modelId="{D4B78DCF-8518-4420-A5B9-8109DFF6CB87}" type="presOf" srcId="{910631E4-80DF-459C-9341-8D338076895C}" destId="{045EFB78-E98B-4D78-853C-C357FBE2202D}" srcOrd="0" destOrd="0" presId="urn:microsoft.com/office/officeart/2005/8/layout/vList2"/>
    <dgm:cxn modelId="{61F346F5-9A16-4E47-B23D-50C7CDC92E37}" type="presOf" srcId="{5055F9E0-224A-4C9C-9051-6462D8E72EF4}" destId="{5C698134-A0A4-4A86-95B7-F41E479A13CE}" srcOrd="0" destOrd="4" presId="urn:microsoft.com/office/officeart/2005/8/layout/vList2"/>
    <dgm:cxn modelId="{16A3CBDE-4978-4CBC-A43D-B8734670D47A}" type="presParOf" srcId="{045EFB78-E98B-4D78-853C-C357FBE2202D}" destId="{83A902CF-5D7F-4DD3-A57A-02648034BF72}" srcOrd="0" destOrd="0" presId="urn:microsoft.com/office/officeart/2005/8/layout/vList2"/>
    <dgm:cxn modelId="{BC3D7309-EB7E-4B3A-B177-C62C3DB67D74}" type="presParOf" srcId="{045EFB78-E98B-4D78-853C-C357FBE2202D}" destId="{5C698134-A0A4-4A86-95B7-F41E479A13C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895F22-8DEE-4BC0-8457-8799E95AB381}" type="doc">
      <dgm:prSet loTypeId="urn:microsoft.com/office/officeart/2005/8/layout/process5" loCatId="process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D839C90E-A720-4FC2-ADE8-927292F8F220}">
      <dgm:prSet/>
      <dgm:spPr/>
      <dgm:t>
        <a:bodyPr/>
        <a:lstStyle/>
        <a:p>
          <a:r>
            <a:rPr lang="en-US"/>
            <a:t>The Power of Sports &amp; Education</a:t>
          </a:r>
        </a:p>
      </dgm:t>
    </dgm:pt>
    <dgm:pt modelId="{D019884E-831C-4E81-9864-D2798BBB7788}" type="parTrans" cxnId="{BAEEE5BE-E5AF-4D1B-94F2-5C0E0D833B8C}">
      <dgm:prSet/>
      <dgm:spPr/>
      <dgm:t>
        <a:bodyPr/>
        <a:lstStyle/>
        <a:p>
          <a:endParaRPr lang="en-US"/>
        </a:p>
      </dgm:t>
    </dgm:pt>
    <dgm:pt modelId="{6081A62E-0017-4B0E-BFD4-056872731010}" type="sibTrans" cxnId="{BAEEE5BE-E5AF-4D1B-94F2-5C0E0D833B8C}">
      <dgm:prSet/>
      <dgm:spPr/>
      <dgm:t>
        <a:bodyPr/>
        <a:lstStyle/>
        <a:p>
          <a:endParaRPr lang="en-US"/>
        </a:p>
      </dgm:t>
    </dgm:pt>
    <dgm:pt modelId="{D2F461B2-62E1-4170-9945-52DB5FFB9DD0}">
      <dgm:prSet/>
      <dgm:spPr/>
      <dgm:t>
        <a:bodyPr/>
        <a:lstStyle/>
        <a:p>
          <a:r>
            <a:rPr lang="en-US"/>
            <a:t>Sport builds discipline, teamwork, and confidence</a:t>
          </a:r>
        </a:p>
      </dgm:t>
    </dgm:pt>
    <dgm:pt modelId="{E878BB8C-4AF9-4D44-8625-2C3F5DA63705}" type="parTrans" cxnId="{819016C2-942F-411E-8C79-B4A8FD2E21AD}">
      <dgm:prSet/>
      <dgm:spPr/>
      <dgm:t>
        <a:bodyPr/>
        <a:lstStyle/>
        <a:p>
          <a:endParaRPr lang="en-US"/>
        </a:p>
      </dgm:t>
    </dgm:pt>
    <dgm:pt modelId="{B80C1EBD-EF28-488B-8C6E-BAF6A7DCF137}" type="sibTrans" cxnId="{819016C2-942F-411E-8C79-B4A8FD2E21AD}">
      <dgm:prSet/>
      <dgm:spPr/>
      <dgm:t>
        <a:bodyPr/>
        <a:lstStyle/>
        <a:p>
          <a:endParaRPr lang="en-US"/>
        </a:p>
      </dgm:t>
    </dgm:pt>
    <dgm:pt modelId="{F1B1146C-F720-4DE5-8656-848C89428301}">
      <dgm:prSet/>
      <dgm:spPr/>
      <dgm:t>
        <a:bodyPr/>
        <a:lstStyle/>
        <a:p>
          <a:r>
            <a:rPr lang="en-US"/>
            <a:t>Education lays the foundation for long-term success</a:t>
          </a:r>
        </a:p>
      </dgm:t>
    </dgm:pt>
    <dgm:pt modelId="{9896D9B6-EF6D-43AC-B573-A8BDBB90D5E2}" type="parTrans" cxnId="{8CE09D22-BA5F-4608-B9F8-447BD1F37948}">
      <dgm:prSet/>
      <dgm:spPr/>
      <dgm:t>
        <a:bodyPr/>
        <a:lstStyle/>
        <a:p>
          <a:endParaRPr lang="en-US"/>
        </a:p>
      </dgm:t>
    </dgm:pt>
    <dgm:pt modelId="{B1804932-4960-4975-8337-994E39F63830}" type="sibTrans" cxnId="{8CE09D22-BA5F-4608-B9F8-447BD1F37948}">
      <dgm:prSet/>
      <dgm:spPr/>
      <dgm:t>
        <a:bodyPr/>
        <a:lstStyle/>
        <a:p>
          <a:endParaRPr lang="en-US"/>
        </a:p>
      </dgm:t>
    </dgm:pt>
    <dgm:pt modelId="{027F0086-9C72-472A-BC34-4881BBB2B5C9}">
      <dgm:prSet/>
      <dgm:spPr/>
      <dgm:t>
        <a:bodyPr/>
        <a:lstStyle/>
        <a:p>
          <a:r>
            <a:rPr lang="en-US"/>
            <a:t>Together, they transform lives and open new doors</a:t>
          </a:r>
        </a:p>
      </dgm:t>
    </dgm:pt>
    <dgm:pt modelId="{D38E9D28-C3EA-4E5F-8724-1492A001D6FE}" type="parTrans" cxnId="{6404A1F8-C5E6-484F-A1A8-4E703212A35E}">
      <dgm:prSet/>
      <dgm:spPr/>
      <dgm:t>
        <a:bodyPr/>
        <a:lstStyle/>
        <a:p>
          <a:endParaRPr lang="en-US"/>
        </a:p>
      </dgm:t>
    </dgm:pt>
    <dgm:pt modelId="{A1BC6648-73C9-4A36-B932-DF2C73667A80}" type="sibTrans" cxnId="{6404A1F8-C5E6-484F-A1A8-4E703212A35E}">
      <dgm:prSet/>
      <dgm:spPr/>
      <dgm:t>
        <a:bodyPr/>
        <a:lstStyle/>
        <a:p>
          <a:endParaRPr lang="en-US"/>
        </a:p>
      </dgm:t>
    </dgm:pt>
    <dgm:pt modelId="{5906618C-9024-465E-876A-9B0DB9CB412A}" type="pres">
      <dgm:prSet presAssocID="{21895F22-8DEE-4BC0-8457-8799E95AB381}" presName="diagram" presStyleCnt="0">
        <dgm:presLayoutVars>
          <dgm:dir/>
          <dgm:resizeHandles val="exact"/>
        </dgm:presLayoutVars>
      </dgm:prSet>
      <dgm:spPr/>
    </dgm:pt>
    <dgm:pt modelId="{AE9CFC70-BD80-4374-BA88-40F2E451BFA4}" type="pres">
      <dgm:prSet presAssocID="{D839C90E-A720-4FC2-ADE8-927292F8F220}" presName="node" presStyleLbl="node1" presStyleIdx="0" presStyleCnt="1">
        <dgm:presLayoutVars>
          <dgm:bulletEnabled val="1"/>
        </dgm:presLayoutVars>
      </dgm:prSet>
      <dgm:spPr/>
    </dgm:pt>
  </dgm:ptLst>
  <dgm:cxnLst>
    <dgm:cxn modelId="{8CE09D22-BA5F-4608-B9F8-447BD1F37948}" srcId="{D839C90E-A720-4FC2-ADE8-927292F8F220}" destId="{F1B1146C-F720-4DE5-8656-848C89428301}" srcOrd="1" destOrd="0" parTransId="{9896D9B6-EF6D-43AC-B573-A8BDBB90D5E2}" sibTransId="{B1804932-4960-4975-8337-994E39F63830}"/>
    <dgm:cxn modelId="{A97E0463-DF90-4C4E-8C2F-93F7385666BC}" type="presOf" srcId="{F1B1146C-F720-4DE5-8656-848C89428301}" destId="{AE9CFC70-BD80-4374-BA88-40F2E451BFA4}" srcOrd="0" destOrd="2" presId="urn:microsoft.com/office/officeart/2005/8/layout/process5"/>
    <dgm:cxn modelId="{94D8BE86-A7C7-4409-87EB-8D359C1D7CDE}" type="presOf" srcId="{21895F22-8DEE-4BC0-8457-8799E95AB381}" destId="{5906618C-9024-465E-876A-9B0DB9CB412A}" srcOrd="0" destOrd="0" presId="urn:microsoft.com/office/officeart/2005/8/layout/process5"/>
    <dgm:cxn modelId="{5D1BF9B0-86DA-4A03-8CC1-8E508D0A95FD}" type="presOf" srcId="{D839C90E-A720-4FC2-ADE8-927292F8F220}" destId="{AE9CFC70-BD80-4374-BA88-40F2E451BFA4}" srcOrd="0" destOrd="0" presId="urn:microsoft.com/office/officeart/2005/8/layout/process5"/>
    <dgm:cxn modelId="{FC0795B7-5283-4379-B94A-117FE4EC7DA4}" type="presOf" srcId="{027F0086-9C72-472A-BC34-4881BBB2B5C9}" destId="{AE9CFC70-BD80-4374-BA88-40F2E451BFA4}" srcOrd="0" destOrd="3" presId="urn:microsoft.com/office/officeart/2005/8/layout/process5"/>
    <dgm:cxn modelId="{BAEEE5BE-E5AF-4D1B-94F2-5C0E0D833B8C}" srcId="{21895F22-8DEE-4BC0-8457-8799E95AB381}" destId="{D839C90E-A720-4FC2-ADE8-927292F8F220}" srcOrd="0" destOrd="0" parTransId="{D019884E-831C-4E81-9864-D2798BBB7788}" sibTransId="{6081A62E-0017-4B0E-BFD4-056872731010}"/>
    <dgm:cxn modelId="{DE6C54C0-C1B5-426B-B838-DCB6A75D556F}" type="presOf" srcId="{D2F461B2-62E1-4170-9945-52DB5FFB9DD0}" destId="{AE9CFC70-BD80-4374-BA88-40F2E451BFA4}" srcOrd="0" destOrd="1" presId="urn:microsoft.com/office/officeart/2005/8/layout/process5"/>
    <dgm:cxn modelId="{819016C2-942F-411E-8C79-B4A8FD2E21AD}" srcId="{D839C90E-A720-4FC2-ADE8-927292F8F220}" destId="{D2F461B2-62E1-4170-9945-52DB5FFB9DD0}" srcOrd="0" destOrd="0" parTransId="{E878BB8C-4AF9-4D44-8625-2C3F5DA63705}" sibTransId="{B80C1EBD-EF28-488B-8C6E-BAF6A7DCF137}"/>
    <dgm:cxn modelId="{6404A1F8-C5E6-484F-A1A8-4E703212A35E}" srcId="{D839C90E-A720-4FC2-ADE8-927292F8F220}" destId="{027F0086-9C72-472A-BC34-4881BBB2B5C9}" srcOrd="2" destOrd="0" parTransId="{D38E9D28-C3EA-4E5F-8724-1492A001D6FE}" sibTransId="{A1BC6648-73C9-4A36-B932-DF2C73667A80}"/>
    <dgm:cxn modelId="{9FEAC1BB-13C9-44C6-9E81-8CD008F95AD5}" type="presParOf" srcId="{5906618C-9024-465E-876A-9B0DB9CB412A}" destId="{AE9CFC70-BD80-4374-BA88-40F2E451BFA4}" srcOrd="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03E9D2-81F0-4DB1-B880-33B37C9B6113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E433759-BEAD-4757-BE15-720D7D204A14}">
      <dgm:prSet/>
      <dgm:spPr/>
      <dgm:t>
        <a:bodyPr/>
        <a:lstStyle/>
        <a:p>
          <a:r>
            <a:rPr lang="en-US" b="1" dirty="0"/>
            <a:t>Our Impact</a:t>
          </a:r>
          <a:endParaRPr lang="en-US" dirty="0"/>
        </a:p>
      </dgm:t>
    </dgm:pt>
    <dgm:pt modelId="{E2E76E2C-49C4-4DE9-8A11-E505650A1BE9}" type="parTrans" cxnId="{FD5784DE-7137-4174-857F-08EEFB4DB9C9}">
      <dgm:prSet/>
      <dgm:spPr/>
      <dgm:t>
        <a:bodyPr/>
        <a:lstStyle/>
        <a:p>
          <a:endParaRPr lang="en-US"/>
        </a:p>
      </dgm:t>
    </dgm:pt>
    <dgm:pt modelId="{7F9F8CC7-DE74-463E-AF2D-C5E1E1E1C5B7}" type="sibTrans" cxnId="{FD5784DE-7137-4174-857F-08EEFB4DB9C9}">
      <dgm:prSet/>
      <dgm:spPr/>
      <dgm:t>
        <a:bodyPr/>
        <a:lstStyle/>
        <a:p>
          <a:endParaRPr lang="en-US"/>
        </a:p>
      </dgm:t>
    </dgm:pt>
    <dgm:pt modelId="{DCF764ED-7C0B-4C25-BD8B-8B106DCF8011}">
      <dgm:prSet/>
      <dgm:spPr/>
      <dgm:t>
        <a:bodyPr/>
        <a:lstStyle/>
        <a:p>
          <a:r>
            <a:rPr lang="en-US" dirty="0"/>
            <a:t>Stories of Change</a:t>
          </a:r>
        </a:p>
      </dgm:t>
    </dgm:pt>
    <dgm:pt modelId="{0FBEB874-50F8-4F0D-988F-338A0DA7D8BA}" type="parTrans" cxnId="{8646C940-15E5-4B93-A6D7-74DBE9C51124}">
      <dgm:prSet/>
      <dgm:spPr/>
      <dgm:t>
        <a:bodyPr/>
        <a:lstStyle/>
        <a:p>
          <a:endParaRPr lang="en-US"/>
        </a:p>
      </dgm:t>
    </dgm:pt>
    <dgm:pt modelId="{D6C3ABE2-3A86-448F-8B87-3E8C3007651D}" type="sibTrans" cxnId="{8646C940-15E5-4B93-A6D7-74DBE9C51124}">
      <dgm:prSet/>
      <dgm:spPr/>
      <dgm:t>
        <a:bodyPr/>
        <a:lstStyle/>
        <a:p>
          <a:endParaRPr lang="en-US"/>
        </a:p>
      </dgm:t>
    </dgm:pt>
    <dgm:pt modelId="{F06BBD11-6A04-4215-93D7-29B0A8988E73}">
      <dgm:prSet/>
      <dgm:spPr/>
      <dgm:t>
        <a:bodyPr/>
        <a:lstStyle/>
        <a:p>
          <a:pPr rtl="0"/>
          <a:r>
            <a:rPr lang="en-US" dirty="0"/>
            <a:t>100+ young people</a:t>
          </a:r>
          <a:r>
            <a:rPr lang="en-US" dirty="0">
              <a:latin typeface="Aptos Display" panose="020F0302020204030204"/>
            </a:rPr>
            <a:t> and family units </a:t>
          </a:r>
          <a:r>
            <a:rPr lang="en-US" dirty="0"/>
            <a:t>supported into </a:t>
          </a:r>
          <a:r>
            <a:rPr lang="en-US" dirty="0">
              <a:latin typeface="Aptos Display" panose="020F0302020204030204"/>
            </a:rPr>
            <a:t>sports participation and further</a:t>
          </a:r>
          <a:r>
            <a:rPr lang="en-US" dirty="0"/>
            <a:t> education</a:t>
          </a:r>
        </a:p>
      </dgm:t>
    </dgm:pt>
    <dgm:pt modelId="{1FB9CD2E-5D29-4C4C-B456-E3253DC33BF0}" type="parTrans" cxnId="{9BD5F574-641F-4E89-9C79-939471E3FCE3}">
      <dgm:prSet/>
      <dgm:spPr/>
      <dgm:t>
        <a:bodyPr/>
        <a:lstStyle/>
        <a:p>
          <a:endParaRPr lang="en-US"/>
        </a:p>
      </dgm:t>
    </dgm:pt>
    <dgm:pt modelId="{77F89662-0002-4226-A295-1910E2B22D3B}" type="sibTrans" cxnId="{9BD5F574-641F-4E89-9C79-939471E3FCE3}">
      <dgm:prSet/>
      <dgm:spPr/>
      <dgm:t>
        <a:bodyPr/>
        <a:lstStyle/>
        <a:p>
          <a:endParaRPr lang="en-US"/>
        </a:p>
      </dgm:t>
    </dgm:pt>
    <dgm:pt modelId="{3E5CAE01-C64C-4490-91A8-902261C7612C}">
      <dgm:prSet/>
      <dgm:spPr/>
      <dgm:t>
        <a:bodyPr/>
        <a:lstStyle/>
        <a:p>
          <a:r>
            <a:rPr lang="en-US"/>
            <a:t>Growing national partnerships to expand impact</a:t>
          </a:r>
        </a:p>
      </dgm:t>
    </dgm:pt>
    <dgm:pt modelId="{5A2AA620-C39F-49D7-8427-7A9060BD5B56}" type="parTrans" cxnId="{2701A547-52CB-426C-BCA4-7858406C3BE9}">
      <dgm:prSet/>
      <dgm:spPr/>
      <dgm:t>
        <a:bodyPr/>
        <a:lstStyle/>
        <a:p>
          <a:endParaRPr lang="en-US"/>
        </a:p>
      </dgm:t>
    </dgm:pt>
    <dgm:pt modelId="{B8E9082C-192C-48DF-A672-7BD91D3B17FC}" type="sibTrans" cxnId="{2701A547-52CB-426C-BCA4-7858406C3BE9}">
      <dgm:prSet/>
      <dgm:spPr/>
      <dgm:t>
        <a:bodyPr/>
        <a:lstStyle/>
        <a:p>
          <a:endParaRPr lang="en-US"/>
        </a:p>
      </dgm:t>
    </dgm:pt>
    <dgm:pt modelId="{06FD0C3D-B69B-4414-91AF-AC2FD3B2389F}" type="pres">
      <dgm:prSet presAssocID="{4703E9D2-81F0-4DB1-B880-33B37C9B6113}" presName="linear" presStyleCnt="0">
        <dgm:presLayoutVars>
          <dgm:animLvl val="lvl"/>
          <dgm:resizeHandles val="exact"/>
        </dgm:presLayoutVars>
      </dgm:prSet>
      <dgm:spPr/>
    </dgm:pt>
    <dgm:pt modelId="{62F087B8-7E0B-456A-B7DA-89285E53694E}" type="pres">
      <dgm:prSet presAssocID="{4E433759-BEAD-4757-BE15-720D7D204A1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F67AF72-9CB6-4E22-BB6D-14A56712A0B2}" type="pres">
      <dgm:prSet presAssocID="{7F9F8CC7-DE74-463E-AF2D-C5E1E1E1C5B7}" presName="spacer" presStyleCnt="0"/>
      <dgm:spPr/>
    </dgm:pt>
    <dgm:pt modelId="{2816F735-ECDF-40D3-B3F5-8F343CD4F5C6}" type="pres">
      <dgm:prSet presAssocID="{DCF764ED-7C0B-4C25-BD8B-8B106DCF80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D3D5804E-862A-484D-92B0-791040C8E3FD}" type="pres">
      <dgm:prSet presAssocID="{DCF764ED-7C0B-4C25-BD8B-8B106DCF8011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D3AFE31-F1E0-4688-9633-0FF82DD9A9BC}" type="presOf" srcId="{4703E9D2-81F0-4DB1-B880-33B37C9B6113}" destId="{06FD0C3D-B69B-4414-91AF-AC2FD3B2389F}" srcOrd="0" destOrd="0" presId="urn:microsoft.com/office/officeart/2005/8/layout/vList2"/>
    <dgm:cxn modelId="{4E575E37-3146-4AC1-B258-0DEB230342D3}" type="presOf" srcId="{4E433759-BEAD-4757-BE15-720D7D204A14}" destId="{62F087B8-7E0B-456A-B7DA-89285E53694E}" srcOrd="0" destOrd="0" presId="urn:microsoft.com/office/officeart/2005/8/layout/vList2"/>
    <dgm:cxn modelId="{8646C940-15E5-4B93-A6D7-74DBE9C51124}" srcId="{4703E9D2-81F0-4DB1-B880-33B37C9B6113}" destId="{DCF764ED-7C0B-4C25-BD8B-8B106DCF8011}" srcOrd="1" destOrd="0" parTransId="{0FBEB874-50F8-4F0D-988F-338A0DA7D8BA}" sibTransId="{D6C3ABE2-3A86-448F-8B87-3E8C3007651D}"/>
    <dgm:cxn modelId="{2701A547-52CB-426C-BCA4-7858406C3BE9}" srcId="{DCF764ED-7C0B-4C25-BD8B-8B106DCF8011}" destId="{3E5CAE01-C64C-4490-91A8-902261C7612C}" srcOrd="1" destOrd="0" parTransId="{5A2AA620-C39F-49D7-8427-7A9060BD5B56}" sibTransId="{B8E9082C-192C-48DF-A672-7BD91D3B17FC}"/>
    <dgm:cxn modelId="{B16D496A-EB04-4E38-891F-60A3467A1D0F}" type="presOf" srcId="{F06BBD11-6A04-4215-93D7-29B0A8988E73}" destId="{D3D5804E-862A-484D-92B0-791040C8E3FD}" srcOrd="0" destOrd="0" presId="urn:microsoft.com/office/officeart/2005/8/layout/vList2"/>
    <dgm:cxn modelId="{B8EA9B4E-61FA-4BCE-9CEE-0C93804B418F}" type="presOf" srcId="{3E5CAE01-C64C-4490-91A8-902261C7612C}" destId="{D3D5804E-862A-484D-92B0-791040C8E3FD}" srcOrd="0" destOrd="1" presId="urn:microsoft.com/office/officeart/2005/8/layout/vList2"/>
    <dgm:cxn modelId="{01A8F771-86E0-487C-B641-8B2370D76417}" type="presOf" srcId="{DCF764ED-7C0B-4C25-BD8B-8B106DCF8011}" destId="{2816F735-ECDF-40D3-B3F5-8F343CD4F5C6}" srcOrd="0" destOrd="0" presId="urn:microsoft.com/office/officeart/2005/8/layout/vList2"/>
    <dgm:cxn modelId="{9BD5F574-641F-4E89-9C79-939471E3FCE3}" srcId="{DCF764ED-7C0B-4C25-BD8B-8B106DCF8011}" destId="{F06BBD11-6A04-4215-93D7-29B0A8988E73}" srcOrd="0" destOrd="0" parTransId="{1FB9CD2E-5D29-4C4C-B456-E3253DC33BF0}" sibTransId="{77F89662-0002-4226-A295-1910E2B22D3B}"/>
    <dgm:cxn modelId="{FD5784DE-7137-4174-857F-08EEFB4DB9C9}" srcId="{4703E9D2-81F0-4DB1-B880-33B37C9B6113}" destId="{4E433759-BEAD-4757-BE15-720D7D204A14}" srcOrd="0" destOrd="0" parTransId="{E2E76E2C-49C4-4DE9-8A11-E505650A1BE9}" sibTransId="{7F9F8CC7-DE74-463E-AF2D-C5E1E1E1C5B7}"/>
    <dgm:cxn modelId="{5F93F13C-5A58-4416-A304-E87DA44C2A2C}" type="presParOf" srcId="{06FD0C3D-B69B-4414-91AF-AC2FD3B2389F}" destId="{62F087B8-7E0B-456A-B7DA-89285E53694E}" srcOrd="0" destOrd="0" presId="urn:microsoft.com/office/officeart/2005/8/layout/vList2"/>
    <dgm:cxn modelId="{7BF0BCA0-7531-4EE5-915E-91CED4090030}" type="presParOf" srcId="{06FD0C3D-B69B-4414-91AF-AC2FD3B2389F}" destId="{6F67AF72-9CB6-4E22-BB6D-14A56712A0B2}" srcOrd="1" destOrd="0" presId="urn:microsoft.com/office/officeart/2005/8/layout/vList2"/>
    <dgm:cxn modelId="{19CBFA5A-92FC-4BFB-8FF6-E9A7ED5C19B8}" type="presParOf" srcId="{06FD0C3D-B69B-4414-91AF-AC2FD3B2389F}" destId="{2816F735-ECDF-40D3-B3F5-8F343CD4F5C6}" srcOrd="2" destOrd="0" presId="urn:microsoft.com/office/officeart/2005/8/layout/vList2"/>
    <dgm:cxn modelId="{F633D3F6-492D-4212-BE8D-166B691CECA6}" type="presParOf" srcId="{06FD0C3D-B69B-4414-91AF-AC2FD3B2389F}" destId="{D3D5804E-862A-484D-92B0-791040C8E3F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AF046F-D2BA-4E92-815C-F78ED5D1C98B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B34C251-FF87-4FF7-98DB-7563D12090A8}">
      <dgm:prSet/>
      <dgm:spPr/>
      <dgm:t>
        <a:bodyPr/>
        <a:lstStyle/>
        <a:p>
          <a:pPr rtl="0"/>
          <a:r>
            <a:rPr lang="en-US"/>
            <a:t>Want to make  a difference?</a:t>
          </a:r>
          <a:r>
            <a:rPr lang="en-US">
              <a:latin typeface="Aptos Display" panose="020F0302020204030204"/>
            </a:rPr>
            <a:t> Get involved</a:t>
          </a:r>
          <a:endParaRPr lang="en-US" b="1" dirty="0"/>
        </a:p>
      </dgm:t>
    </dgm:pt>
    <dgm:pt modelId="{497FF730-A167-4103-B603-37E7CEC1D32B}" type="parTrans" cxnId="{95D5D85E-9CB1-4A6A-8E76-9765835FD802}">
      <dgm:prSet/>
      <dgm:spPr/>
      <dgm:t>
        <a:bodyPr/>
        <a:lstStyle/>
        <a:p>
          <a:endParaRPr lang="en-US"/>
        </a:p>
      </dgm:t>
    </dgm:pt>
    <dgm:pt modelId="{DEDDE1BD-5B9E-4A01-8497-E695A5BA268E}" type="sibTrans" cxnId="{95D5D85E-9CB1-4A6A-8E76-9765835FD802}">
      <dgm:prSet/>
      <dgm:spPr/>
      <dgm:t>
        <a:bodyPr/>
        <a:lstStyle/>
        <a:p>
          <a:endParaRPr lang="en-US"/>
        </a:p>
      </dgm:t>
    </dgm:pt>
    <dgm:pt modelId="{3C7F9CEC-0FC0-4C73-81A1-1501EF26223E}">
      <dgm:prSet/>
      <dgm:spPr/>
      <dgm:t>
        <a:bodyPr/>
        <a:lstStyle/>
        <a:p>
          <a:r>
            <a:rPr lang="en-US" dirty="0"/>
            <a:t>Volunteer your time or expertise</a:t>
          </a:r>
        </a:p>
      </dgm:t>
    </dgm:pt>
    <dgm:pt modelId="{9F421ACC-1334-43D8-A127-0A0185A9463F}" type="parTrans" cxnId="{700468C8-F6A2-40F3-9732-AE33673C02E5}">
      <dgm:prSet/>
      <dgm:spPr/>
      <dgm:t>
        <a:bodyPr/>
        <a:lstStyle/>
        <a:p>
          <a:endParaRPr lang="en-US"/>
        </a:p>
      </dgm:t>
    </dgm:pt>
    <dgm:pt modelId="{2BF28A01-51F6-486F-84FE-A0571930338B}" type="sibTrans" cxnId="{700468C8-F6A2-40F3-9732-AE33673C02E5}">
      <dgm:prSet/>
      <dgm:spPr/>
      <dgm:t>
        <a:bodyPr/>
        <a:lstStyle/>
        <a:p>
          <a:endParaRPr lang="en-US"/>
        </a:p>
      </dgm:t>
    </dgm:pt>
    <dgm:pt modelId="{34A9382F-411D-4CBB-B80F-5FD7B0ECAE35}">
      <dgm:prSet/>
      <dgm:spPr/>
      <dgm:t>
        <a:bodyPr/>
        <a:lstStyle/>
        <a:p>
          <a:r>
            <a:rPr lang="en-US" dirty="0"/>
            <a:t>Partner with us for mentorship or placement programs</a:t>
          </a:r>
        </a:p>
      </dgm:t>
    </dgm:pt>
    <dgm:pt modelId="{D66EF5BC-A08C-457F-B4DE-D7880A755666}" type="parTrans" cxnId="{01DDC983-6D98-42DE-9352-5BB5AFB0EE18}">
      <dgm:prSet/>
      <dgm:spPr/>
      <dgm:t>
        <a:bodyPr/>
        <a:lstStyle/>
        <a:p>
          <a:endParaRPr lang="en-US"/>
        </a:p>
      </dgm:t>
    </dgm:pt>
    <dgm:pt modelId="{C03B0211-DD1B-48D3-AED2-3F10EEF2FD0F}" type="sibTrans" cxnId="{01DDC983-6D98-42DE-9352-5BB5AFB0EE18}">
      <dgm:prSet/>
      <dgm:spPr/>
      <dgm:t>
        <a:bodyPr/>
        <a:lstStyle/>
        <a:p>
          <a:endParaRPr lang="en-US"/>
        </a:p>
      </dgm:t>
    </dgm:pt>
    <dgm:pt modelId="{D04818C0-E5FB-48B3-9D79-E7F5DDC513C6}">
      <dgm:prSet/>
      <dgm:spPr/>
      <dgm:t>
        <a:bodyPr/>
        <a:lstStyle/>
        <a:p>
          <a:r>
            <a:rPr lang="en-US" dirty="0"/>
            <a:t>Donations go directly toward life-changing support</a:t>
          </a:r>
        </a:p>
      </dgm:t>
    </dgm:pt>
    <dgm:pt modelId="{4C8090C9-C62A-4836-8457-EB82B67AEF2A}" type="parTrans" cxnId="{968A4A5B-3924-47BA-A67F-212EB0B772E3}">
      <dgm:prSet/>
      <dgm:spPr/>
      <dgm:t>
        <a:bodyPr/>
        <a:lstStyle/>
        <a:p>
          <a:endParaRPr lang="en-US"/>
        </a:p>
      </dgm:t>
    </dgm:pt>
    <dgm:pt modelId="{D1540480-BD84-43E6-8F85-78CDFAC58DA5}" type="sibTrans" cxnId="{968A4A5B-3924-47BA-A67F-212EB0B772E3}">
      <dgm:prSet/>
      <dgm:spPr/>
      <dgm:t>
        <a:bodyPr/>
        <a:lstStyle/>
        <a:p>
          <a:endParaRPr lang="en-US"/>
        </a:p>
      </dgm:t>
    </dgm:pt>
    <dgm:pt modelId="{E27EF9E3-F48A-47C2-89BA-6AED03282252}" type="pres">
      <dgm:prSet presAssocID="{38AF046F-D2BA-4E92-815C-F78ED5D1C98B}" presName="outerComposite" presStyleCnt="0">
        <dgm:presLayoutVars>
          <dgm:chMax val="5"/>
          <dgm:dir/>
          <dgm:resizeHandles val="exact"/>
        </dgm:presLayoutVars>
      </dgm:prSet>
      <dgm:spPr/>
    </dgm:pt>
    <dgm:pt modelId="{53292CD4-E9C6-4A45-AF24-6435B46DDA59}" type="pres">
      <dgm:prSet presAssocID="{38AF046F-D2BA-4E92-815C-F78ED5D1C98B}" presName="dummyMaxCanvas" presStyleCnt="0">
        <dgm:presLayoutVars/>
      </dgm:prSet>
      <dgm:spPr/>
    </dgm:pt>
    <dgm:pt modelId="{DF289A32-15D7-4789-BCD2-9B312CFE4674}" type="pres">
      <dgm:prSet presAssocID="{38AF046F-D2BA-4E92-815C-F78ED5D1C98B}" presName="OneNode_1" presStyleLbl="node1" presStyleIdx="0" presStyleCnt="1">
        <dgm:presLayoutVars>
          <dgm:bulletEnabled val="1"/>
        </dgm:presLayoutVars>
      </dgm:prSet>
      <dgm:spPr/>
    </dgm:pt>
  </dgm:ptLst>
  <dgm:cxnLst>
    <dgm:cxn modelId="{8D9EB21E-E370-41C9-8A33-6B94F93C9CCE}" type="presOf" srcId="{34A9382F-411D-4CBB-B80F-5FD7B0ECAE35}" destId="{DF289A32-15D7-4789-BCD2-9B312CFE4674}" srcOrd="0" destOrd="2" presId="urn:microsoft.com/office/officeart/2005/8/layout/vProcess5"/>
    <dgm:cxn modelId="{2090BA31-0CB9-4B75-BD4B-92EAADEA2669}" type="presOf" srcId="{3C7F9CEC-0FC0-4C73-81A1-1501EF26223E}" destId="{DF289A32-15D7-4789-BCD2-9B312CFE4674}" srcOrd="0" destOrd="1" presId="urn:microsoft.com/office/officeart/2005/8/layout/vProcess5"/>
    <dgm:cxn modelId="{968A4A5B-3924-47BA-A67F-212EB0B772E3}" srcId="{BB34C251-FF87-4FF7-98DB-7563D12090A8}" destId="{D04818C0-E5FB-48B3-9D79-E7F5DDC513C6}" srcOrd="2" destOrd="0" parTransId="{4C8090C9-C62A-4836-8457-EB82B67AEF2A}" sibTransId="{D1540480-BD84-43E6-8F85-78CDFAC58DA5}"/>
    <dgm:cxn modelId="{95D5D85E-9CB1-4A6A-8E76-9765835FD802}" srcId="{38AF046F-D2BA-4E92-815C-F78ED5D1C98B}" destId="{BB34C251-FF87-4FF7-98DB-7563D12090A8}" srcOrd="0" destOrd="0" parTransId="{497FF730-A167-4103-B603-37E7CEC1D32B}" sibTransId="{DEDDE1BD-5B9E-4A01-8497-E695A5BA268E}"/>
    <dgm:cxn modelId="{68827C55-4B89-4C5D-8F4D-4E6E068322D6}" type="presOf" srcId="{D04818C0-E5FB-48B3-9D79-E7F5DDC513C6}" destId="{DF289A32-15D7-4789-BCD2-9B312CFE4674}" srcOrd="0" destOrd="3" presId="urn:microsoft.com/office/officeart/2005/8/layout/vProcess5"/>
    <dgm:cxn modelId="{A9FAE75A-E257-4C56-AA99-B416487F8642}" type="presOf" srcId="{38AF046F-D2BA-4E92-815C-F78ED5D1C98B}" destId="{E27EF9E3-F48A-47C2-89BA-6AED03282252}" srcOrd="0" destOrd="0" presId="urn:microsoft.com/office/officeart/2005/8/layout/vProcess5"/>
    <dgm:cxn modelId="{01DDC983-6D98-42DE-9352-5BB5AFB0EE18}" srcId="{BB34C251-FF87-4FF7-98DB-7563D12090A8}" destId="{34A9382F-411D-4CBB-B80F-5FD7B0ECAE35}" srcOrd="1" destOrd="0" parTransId="{D66EF5BC-A08C-457F-B4DE-D7880A755666}" sibTransId="{C03B0211-DD1B-48D3-AED2-3F10EEF2FD0F}"/>
    <dgm:cxn modelId="{067B36AA-DDB5-4747-84D6-FB6EA9010E2B}" type="presOf" srcId="{BB34C251-FF87-4FF7-98DB-7563D12090A8}" destId="{DF289A32-15D7-4789-BCD2-9B312CFE4674}" srcOrd="0" destOrd="0" presId="urn:microsoft.com/office/officeart/2005/8/layout/vProcess5"/>
    <dgm:cxn modelId="{700468C8-F6A2-40F3-9732-AE33673C02E5}" srcId="{BB34C251-FF87-4FF7-98DB-7563D12090A8}" destId="{3C7F9CEC-0FC0-4C73-81A1-1501EF26223E}" srcOrd="0" destOrd="0" parTransId="{9F421ACC-1334-43D8-A127-0A0185A9463F}" sibTransId="{2BF28A01-51F6-486F-84FE-A0571930338B}"/>
    <dgm:cxn modelId="{1A84CB45-2AB0-4552-8FD9-E413DE98BF85}" type="presParOf" srcId="{E27EF9E3-F48A-47C2-89BA-6AED03282252}" destId="{53292CD4-E9C6-4A45-AF24-6435B46DDA59}" srcOrd="0" destOrd="0" presId="urn:microsoft.com/office/officeart/2005/8/layout/vProcess5"/>
    <dgm:cxn modelId="{3CBF88F0-A3E1-42EC-96A5-23A1554477E7}" type="presParOf" srcId="{E27EF9E3-F48A-47C2-89BA-6AED03282252}" destId="{DF289A32-15D7-4789-BCD2-9B312CFE4674}" srcOrd="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A902CF-5D7F-4DD3-A57A-02648034BF72}">
      <dsp:nvSpPr>
        <dsp:cNvPr id="0" name=""/>
        <dsp:cNvSpPr/>
      </dsp:nvSpPr>
      <dsp:spPr>
        <a:xfrm>
          <a:off x="0" y="10535"/>
          <a:ext cx="6508752" cy="73709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>
              <a:latin typeface="Aptos Display" panose="020F0302020204030204"/>
            </a:rPr>
            <a:t>Our</a:t>
          </a:r>
          <a:r>
            <a:rPr lang="en-US" sz="3000" b="1" kern="1200" dirty="0"/>
            <a:t> Mission</a:t>
          </a:r>
          <a:endParaRPr lang="en-US" sz="3000" kern="1200" dirty="0"/>
        </a:p>
      </dsp:txBody>
      <dsp:txXfrm>
        <a:off x="35982" y="46517"/>
        <a:ext cx="6436788" cy="665135"/>
      </dsp:txXfrm>
    </dsp:sp>
    <dsp:sp modelId="{5C698134-A0A4-4A86-95B7-F41E479A13CE}">
      <dsp:nvSpPr>
        <dsp:cNvPr id="0" name=""/>
        <dsp:cNvSpPr/>
      </dsp:nvSpPr>
      <dsp:spPr>
        <a:xfrm>
          <a:off x="0" y="747635"/>
          <a:ext cx="6508752" cy="4719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653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Provide access to quality education and sports programs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Encourage holistic</a:t>
          </a:r>
          <a:r>
            <a:rPr lang="en-US" sz="2300" kern="1200" dirty="0">
              <a:latin typeface="Aptos Display" panose="020F0302020204030204"/>
            </a:rPr>
            <a:t>,</a:t>
          </a:r>
          <a:r>
            <a:rPr lang="en-US" sz="2300" kern="1200" dirty="0"/>
            <a:t> mental, emotional, and physical</a:t>
          </a:r>
          <a:r>
            <a:rPr lang="en-US" sz="2300" kern="1200" dirty="0">
              <a:latin typeface="Aptos Display" panose="020F0302020204030204"/>
            </a:rPr>
            <a:t> development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>
              <a:latin typeface="Aptos Display" panose="020F0302020204030204"/>
            </a:rPr>
            <a:t>Champion music and the arts as tools for expression and community building.</a:t>
          </a:r>
          <a:endParaRPr lang="en-GB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Address underrepresentation in key sectors through skills and </a:t>
          </a:r>
          <a:r>
            <a:rPr lang="en-US" sz="23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guidance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>
              <a:solidFill>
                <a:srgbClr val="444444"/>
              </a:solidFill>
              <a:latin typeface="Calibri"/>
              <a:ea typeface="Calibri"/>
              <a:cs typeface="Calibri"/>
            </a:rPr>
            <a:t>Maximising Potential Through Support &amp; Opportunity</a:t>
          </a:r>
          <a:endParaRPr lang="en-GB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>
              <a:solidFill>
                <a:srgbClr val="000000"/>
              </a:solidFill>
              <a:latin typeface="Aptos"/>
              <a:ea typeface="Calibri"/>
              <a:cs typeface="Calibri"/>
            </a:rPr>
            <a:t>Inspire young people to care for others and support </a:t>
          </a:r>
          <a:r>
            <a:rPr lang="en-US" sz="2300" b="1" kern="1200" dirty="0">
              <a:solidFill>
                <a:srgbClr val="000000"/>
              </a:solidFill>
              <a:latin typeface="Aptos"/>
              <a:ea typeface="Calibri"/>
              <a:cs typeface="Calibri"/>
            </a:rPr>
            <a:t>local and global causes</a:t>
          </a:r>
          <a:r>
            <a:rPr lang="en-US" sz="2300" kern="1200" dirty="0">
              <a:solidFill>
                <a:srgbClr val="000000"/>
              </a:solidFill>
              <a:latin typeface="Aptos"/>
              <a:ea typeface="Calibri"/>
              <a:cs typeface="Calibri"/>
            </a:rPr>
            <a:t>.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300" kern="1200" dirty="0">
            <a:latin typeface="Calibri"/>
            <a:ea typeface="Calibri"/>
            <a:cs typeface="Calibri"/>
          </a:endParaRPr>
        </a:p>
      </dsp:txBody>
      <dsp:txXfrm>
        <a:off x="0" y="747635"/>
        <a:ext cx="6508752" cy="47196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9CFC70-BD80-4374-BA88-40F2E451BFA4}">
      <dsp:nvSpPr>
        <dsp:cNvPr id="0" name=""/>
        <dsp:cNvSpPr/>
      </dsp:nvSpPr>
      <dsp:spPr>
        <a:xfrm>
          <a:off x="887698" y="986"/>
          <a:ext cx="7644321" cy="45865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The Power of Sports &amp; Education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Sport builds discipline, teamwork, and confidence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Education lays the foundation for long-term success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Together, they transform lives and open new doors</a:t>
          </a:r>
        </a:p>
      </dsp:txBody>
      <dsp:txXfrm>
        <a:off x="1022035" y="135323"/>
        <a:ext cx="7375647" cy="43179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087B8-7E0B-456A-B7DA-89285E53694E}">
      <dsp:nvSpPr>
        <dsp:cNvPr id="0" name=""/>
        <dsp:cNvSpPr/>
      </dsp:nvSpPr>
      <dsp:spPr>
        <a:xfrm>
          <a:off x="0" y="44776"/>
          <a:ext cx="5790926" cy="10810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/>
            <a:t>Our Impact</a:t>
          </a:r>
          <a:endParaRPr lang="en-US" sz="4400" kern="1200" dirty="0"/>
        </a:p>
      </dsp:txBody>
      <dsp:txXfrm>
        <a:off x="52774" y="97550"/>
        <a:ext cx="5685378" cy="975532"/>
      </dsp:txXfrm>
    </dsp:sp>
    <dsp:sp modelId="{2816F735-ECDF-40D3-B3F5-8F343CD4F5C6}">
      <dsp:nvSpPr>
        <dsp:cNvPr id="0" name=""/>
        <dsp:cNvSpPr/>
      </dsp:nvSpPr>
      <dsp:spPr>
        <a:xfrm>
          <a:off x="0" y="1252576"/>
          <a:ext cx="5790926" cy="108108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Stories of Change</a:t>
          </a:r>
        </a:p>
      </dsp:txBody>
      <dsp:txXfrm>
        <a:off x="52774" y="1305350"/>
        <a:ext cx="5685378" cy="975532"/>
      </dsp:txXfrm>
    </dsp:sp>
    <dsp:sp modelId="{D3D5804E-862A-484D-92B0-791040C8E3FD}">
      <dsp:nvSpPr>
        <dsp:cNvPr id="0" name=""/>
        <dsp:cNvSpPr/>
      </dsp:nvSpPr>
      <dsp:spPr>
        <a:xfrm>
          <a:off x="0" y="2333657"/>
          <a:ext cx="5790926" cy="3552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862" tIns="55880" rIns="312928" bIns="55880" numCol="1" spcCol="1270" anchor="t" anchorCtr="0">
          <a:noAutofit/>
        </a:bodyPr>
        <a:lstStyle/>
        <a:p>
          <a:pPr marL="285750" lvl="1" indent="-285750" algn="l" defTabSz="1511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 dirty="0"/>
            <a:t>100+ young people</a:t>
          </a:r>
          <a:r>
            <a:rPr lang="en-US" sz="3400" kern="1200" dirty="0">
              <a:latin typeface="Aptos Display" panose="020F0302020204030204"/>
            </a:rPr>
            <a:t> and family units </a:t>
          </a:r>
          <a:r>
            <a:rPr lang="en-US" sz="3400" kern="1200" dirty="0"/>
            <a:t>supported into </a:t>
          </a:r>
          <a:r>
            <a:rPr lang="en-US" sz="3400" kern="1200" dirty="0">
              <a:latin typeface="Aptos Display" panose="020F0302020204030204"/>
            </a:rPr>
            <a:t>sports participation and further</a:t>
          </a:r>
          <a:r>
            <a:rPr lang="en-US" sz="3400" kern="1200" dirty="0"/>
            <a:t> education</a:t>
          </a: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/>
            <a:t>Growing national partnerships to expand impact</a:t>
          </a:r>
        </a:p>
      </dsp:txBody>
      <dsp:txXfrm>
        <a:off x="0" y="2333657"/>
        <a:ext cx="5790926" cy="35521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289A32-15D7-4789-BCD2-9B312CFE4674}">
      <dsp:nvSpPr>
        <dsp:cNvPr id="0" name=""/>
        <dsp:cNvSpPr/>
      </dsp:nvSpPr>
      <dsp:spPr>
        <a:xfrm>
          <a:off x="0" y="760652"/>
          <a:ext cx="6257408" cy="15213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Want to make  a difference?</a:t>
          </a:r>
          <a:r>
            <a:rPr lang="en-US" sz="2200" kern="1200">
              <a:latin typeface="Aptos Display" panose="020F0302020204030204"/>
            </a:rPr>
            <a:t> Get involved</a:t>
          </a:r>
          <a:endParaRPr lang="en-US" sz="22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Volunteer your time or expertise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Partner with us for mentorship or placement programs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Donations go directly toward life-changing support</a:t>
          </a:r>
        </a:p>
      </dsp:txBody>
      <dsp:txXfrm>
        <a:off x="44557" y="805209"/>
        <a:ext cx="6168294" cy="14321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035334-E8DD-1ACF-200E-6FCC7D5E0479}"/>
              </a:ext>
            </a:extLst>
          </p:cNvPr>
          <p:cNvSpPr txBox="1"/>
          <p:nvPr/>
        </p:nvSpPr>
        <p:spPr>
          <a:xfrm>
            <a:off x="319819" y="1127408"/>
            <a:ext cx="7336315" cy="501890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Who We Are</a:t>
            </a:r>
            <a:endParaRPr lang="en-US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2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A charity dedicated to empowering individuals from minority ethnic backgrounds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Supporting personal development through </a:t>
            </a:r>
            <a:r>
              <a:rPr lang="en-US" sz="2200" b="1" dirty="0"/>
              <a:t>sports</a:t>
            </a:r>
            <a:r>
              <a:rPr lang="en-US" sz="2200" dirty="0"/>
              <a:t>, </a:t>
            </a:r>
            <a:r>
              <a:rPr lang="en-US" sz="2200" b="1" dirty="0"/>
              <a:t>education</a:t>
            </a:r>
            <a:r>
              <a:rPr lang="en-US" sz="2200" dirty="0"/>
              <a:t>, and </a:t>
            </a:r>
            <a:r>
              <a:rPr lang="en-US" sz="2200" b="1" dirty="0"/>
              <a:t>mentorship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Creating pathways for youth to </a:t>
            </a:r>
            <a:r>
              <a:rPr lang="en-US" sz="2200" b="1" dirty="0"/>
              <a:t>thrive and transition confidently</a:t>
            </a:r>
          </a:p>
        </p:txBody>
      </p:sp>
      <p:pic>
        <p:nvPicPr>
          <p:cNvPr id="3" name="Picture 2" descr="A logo for a company&#10;&#10;AI-generated content may be incorrect.">
            <a:extLst>
              <a:ext uri="{FF2B5EF4-FFF2-40B4-BE49-F238E27FC236}">
                <a16:creationId xmlns:a16="http://schemas.microsoft.com/office/drawing/2014/main" id="{81371ED2-280E-E98D-A696-851DBE167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7126" y="-2121"/>
            <a:ext cx="3347207" cy="3761273"/>
          </a:xfrm>
          <a:prstGeom prst="rect">
            <a:avLst/>
          </a:prstGeom>
        </p:spPr>
      </p:pic>
      <p:pic>
        <p:nvPicPr>
          <p:cNvPr id="6" name="Graphic 5" descr="Business Growth">
            <a:extLst>
              <a:ext uri="{FF2B5EF4-FFF2-40B4-BE49-F238E27FC236}">
                <a16:creationId xmlns:a16="http://schemas.microsoft.com/office/drawing/2014/main" id="{720E7485-CC1A-A3AE-992E-D6DF594E1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74192" y="3935628"/>
            <a:ext cx="5113834" cy="292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939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One in a crowd">
            <a:extLst>
              <a:ext uri="{FF2B5EF4-FFF2-40B4-BE49-F238E27FC236}">
                <a16:creationId xmlns:a16="http://schemas.microsoft.com/office/drawing/2014/main" id="{EEA8F830-24B3-551F-EE7C-A40A18B7A5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" b="5446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9B08C7-31A3-F8A6-E409-709568140AF9}"/>
              </a:ext>
            </a:extLst>
          </p:cNvPr>
          <p:cNvSpPr txBox="1"/>
          <p:nvPr/>
        </p:nvSpPr>
        <p:spPr>
          <a:xfrm>
            <a:off x="7758150" y="972666"/>
            <a:ext cx="3822189" cy="189991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200" b="1">
                <a:latin typeface="+mj-lt"/>
                <a:ea typeface="+mj-ea"/>
                <a:cs typeface="+mj-cs"/>
              </a:rPr>
              <a:t>Renew Mind Centre Awards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br>
              <a:rPr lang="en-US" sz="2200">
                <a:latin typeface="+mj-lt"/>
                <a:ea typeface="+mj-ea"/>
                <a:cs typeface="+mj-cs"/>
              </a:rPr>
            </a:br>
            <a:r>
              <a:rPr lang="en-US" sz="2200">
                <a:latin typeface="+mj-lt"/>
                <a:ea typeface="+mj-ea"/>
                <a:cs typeface="+mj-cs"/>
              </a:rPr>
              <a:t>Celebrating Progress, Opportunity &amp; Potential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200">
              <a:latin typeface="+mj-lt"/>
              <a:ea typeface="+mj-ea"/>
              <a:cs typeface="+mj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6DF974-5EF1-4FFE-583C-91A86D27CF4D}"/>
              </a:ext>
            </a:extLst>
          </p:cNvPr>
          <p:cNvSpPr txBox="1"/>
          <p:nvPr/>
        </p:nvSpPr>
        <p:spPr>
          <a:xfrm>
            <a:off x="7572798" y="3947904"/>
            <a:ext cx="3822189" cy="138468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Nurturing resilience, growth, and community success</a:t>
            </a:r>
            <a:endParaRPr lang="en-US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Honoring the journeys of those overcoming challenge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A4C0315-8FCB-3312-800F-DAA7700229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396" r="14303"/>
          <a:stretch/>
        </p:blipFill>
        <p:spPr>
          <a:xfrm>
            <a:off x="6430137" y="692253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22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99B12469-0948-FEE0-5B1E-0ED1B170C6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5613891"/>
              </p:ext>
            </p:extLst>
          </p:nvPr>
        </p:nvGraphicFramePr>
        <p:xfrm>
          <a:off x="396461" y="699191"/>
          <a:ext cx="6508752" cy="5477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58934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ollage of people in sports gear&#10;&#10;AI-generated content may be incorrect.">
            <a:extLst>
              <a:ext uri="{FF2B5EF4-FFF2-40B4-BE49-F238E27FC236}">
                <a16:creationId xmlns:a16="http://schemas.microsoft.com/office/drawing/2014/main" id="{0F980D32-58FF-02D5-7D3B-5DD81CF66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84" y="295564"/>
            <a:ext cx="5928740" cy="5943600"/>
          </a:xfrm>
          <a:prstGeom prst="rect">
            <a:avLst/>
          </a:prstGeom>
        </p:spPr>
      </p:pic>
      <p:graphicFrame>
        <p:nvGraphicFramePr>
          <p:cNvPr id="16" name="TextBox 1">
            <a:extLst>
              <a:ext uri="{FF2B5EF4-FFF2-40B4-BE49-F238E27FC236}">
                <a16:creationId xmlns:a16="http://schemas.microsoft.com/office/drawing/2014/main" id="{D4BF50C0-09AD-68C1-A4BE-350DDD80AC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5587239"/>
              </p:ext>
            </p:extLst>
          </p:nvPr>
        </p:nvGraphicFramePr>
        <p:xfrm>
          <a:off x="3297382" y="1965676"/>
          <a:ext cx="9419718" cy="4588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81942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FD289CE-8DDA-500B-9979-8A556BCE5450}"/>
              </a:ext>
            </a:extLst>
          </p:cNvPr>
          <p:cNvSpPr txBox="1"/>
          <p:nvPr/>
        </p:nvSpPr>
        <p:spPr>
          <a:xfrm>
            <a:off x="297071" y="304253"/>
            <a:ext cx="8040873" cy="625923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/>
              <a:t>Opportunities in the Sector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800" dirty="0"/>
            </a:br>
            <a:endParaRPr lang="en-US" sz="28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/>
              <a:t>Pathways Into the Sports &amp; Education Sector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/>
              <a:t>Coaching, physiotherapy, sports psychology, education support roles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/>
              <a:t>Career workshops, training, and internships provided by Renew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/>
              <a:t>Representation matters — we need </a:t>
            </a:r>
            <a:r>
              <a:rPr lang="en-US" sz="2800" b="1"/>
              <a:t>diverse voices</a:t>
            </a:r>
            <a:r>
              <a:rPr lang="en-US" sz="2800"/>
              <a:t> in decision-making roles</a:t>
            </a:r>
          </a:p>
        </p:txBody>
      </p:sp>
      <p:pic>
        <p:nvPicPr>
          <p:cNvPr id="6" name="Graphic 5" descr="Sport Balls">
            <a:extLst>
              <a:ext uri="{FF2B5EF4-FFF2-40B4-BE49-F238E27FC236}">
                <a16:creationId xmlns:a16="http://schemas.microsoft.com/office/drawing/2014/main" id="{EDB09E7E-4DDA-BDE0-05C5-B49452438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860000">
            <a:off x="7397334" y="1235050"/>
            <a:ext cx="5211373" cy="521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52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D0D5D4-AB66-69B8-CEFC-6C04F57FD1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90" r="6968" b="13"/>
          <a:stretch/>
        </p:blipFill>
        <p:spPr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A3AE12CF-0788-3A5E-DE0E-2BD9273DF9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8343681"/>
              </p:ext>
            </p:extLst>
          </p:nvPr>
        </p:nvGraphicFramePr>
        <p:xfrm>
          <a:off x="308113" y="522496"/>
          <a:ext cx="5790926" cy="5930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2801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694D47-76F3-141C-914D-80BFCAB5C1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795" r="34419" b="-3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5" name="TextBox 1">
            <a:extLst>
              <a:ext uri="{FF2B5EF4-FFF2-40B4-BE49-F238E27FC236}">
                <a16:creationId xmlns:a16="http://schemas.microsoft.com/office/drawing/2014/main" id="{90BB86B0-BF3F-01F8-4BBA-0FA4A9F271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0470180"/>
              </p:ext>
            </p:extLst>
          </p:nvPr>
        </p:nvGraphicFramePr>
        <p:xfrm>
          <a:off x="5017560" y="2352"/>
          <a:ext cx="6257408" cy="3042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Scroll: Horizontal 13">
            <a:extLst>
              <a:ext uri="{FF2B5EF4-FFF2-40B4-BE49-F238E27FC236}">
                <a16:creationId xmlns:a16="http://schemas.microsoft.com/office/drawing/2014/main" id="{FB4045B8-91A0-F9FF-A941-E8AB50B744D0}"/>
              </a:ext>
            </a:extLst>
          </p:cNvPr>
          <p:cNvSpPr/>
          <p:nvPr/>
        </p:nvSpPr>
        <p:spPr>
          <a:xfrm>
            <a:off x="4858642" y="2644621"/>
            <a:ext cx="6584924" cy="3992922"/>
          </a:xfrm>
          <a:prstGeom prst="horizontalScroll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000" b="1" baseline="0">
                <a:latin typeface="Aptos"/>
                <a:ea typeface="Segoe UI"/>
                <a:cs typeface="Segoe UI"/>
              </a:rPr>
              <a:t>Join us in celebrating our champions and honoring the dedication of our young people and community leaders</a:t>
            </a:r>
            <a:r>
              <a:rPr lang="en-US" sz="2000" b="1">
                <a:latin typeface="Aptos"/>
                <a:ea typeface="Segoe UI"/>
                <a:cs typeface="Segoe UI"/>
              </a:rPr>
              <a:t>​</a:t>
            </a:r>
          </a:p>
          <a:p>
            <a:pPr algn="ctr" rtl="0"/>
            <a:r>
              <a:rPr lang="en-US" sz="2000" b="1" baseline="0">
                <a:latin typeface="Aptos"/>
                <a:ea typeface="Segoe UI"/>
                <a:cs typeface="Segoe UI"/>
              </a:rPr>
              <a:t>Let’s applaud those pushing boundaries and creating new paths</a:t>
            </a:r>
            <a:r>
              <a:rPr lang="en-US" sz="2000" b="1">
                <a:latin typeface="Aptos"/>
                <a:ea typeface="Segoe UI"/>
                <a:cs typeface="Segoe UI"/>
              </a:rPr>
              <a:t>​</a:t>
            </a:r>
          </a:p>
          <a:p>
            <a:pPr algn="ctr" rtl="0"/>
            <a:r>
              <a:rPr lang="en-US" sz="2000" b="1" baseline="0">
                <a:latin typeface="Aptos"/>
                <a:ea typeface="Segoe UI"/>
                <a:cs typeface="Segoe UI"/>
              </a:rPr>
              <a:t>Together, we rise</a:t>
            </a:r>
            <a:r>
              <a:rPr lang="en-US" sz="2000" b="1">
                <a:latin typeface="Aptos"/>
                <a:ea typeface="Segoe UI"/>
                <a:cs typeface="Segoe UI"/>
              </a:rPr>
              <a:t>​</a:t>
            </a:r>
            <a:endParaRPr lang="en-GB" sz="2000" b="1"/>
          </a:p>
        </p:txBody>
      </p:sp>
    </p:spTree>
    <p:extLst>
      <p:ext uri="{BB962C8B-B14F-4D97-AF65-F5344CB8AC3E}">
        <p14:creationId xmlns:p14="http://schemas.microsoft.com/office/powerpoint/2010/main" val="148626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277</Words>
  <Application>Microsoft Office PowerPoint</Application>
  <PresentationFormat>Widescreen</PresentationFormat>
  <Paragraphs>44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Bernice Reynolds</dc:creator>
  <cp:lastModifiedBy>Andrew Thomas</cp:lastModifiedBy>
  <cp:revision>307</cp:revision>
  <dcterms:created xsi:type="dcterms:W3CDTF">2025-05-08T20:48:46Z</dcterms:created>
  <dcterms:modified xsi:type="dcterms:W3CDTF">2025-05-09T11:02:14Z</dcterms:modified>
</cp:coreProperties>
</file>