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5"/>
  </p:notes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04"/>
    <p:restoredTop sz="94710"/>
  </p:normalViewPr>
  <p:slideViewPr>
    <p:cSldViewPr snapToGrid="0">
      <p:cViewPr varScale="1">
        <p:scale>
          <a:sx n="106" d="100"/>
          <a:sy n="106" d="100"/>
        </p:scale>
        <p:origin x="81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7ED460-7EAA-6940-A999-0CCE018CB187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AA73BE-F4FE-5042-ACE9-4D9E219C84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125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1FDA7919-B378-302C-3454-09BF37EEBE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774CDBEE-9D26-25E1-3AC0-F1DDE7FB94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19A33992-5C5E-7E13-6338-E1AA50601D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E89505B-41C2-D34A-AA58-D7D0CF8B7BB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E9098-3077-00EA-34E3-641759022D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F39EF-3C28-3745-9263-48C32C14EEAE}" type="datetimeFigureOut">
              <a:rPr lang="en-GB"/>
              <a:pPr>
                <a:defRPr/>
              </a:pPr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726A07-00FD-7F22-9B0B-CF70F6DD8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CF587-155C-09F8-B680-73A91E361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E83DC-8851-844C-9B70-2BBF28AE91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81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04B79F-DDEA-8B39-EFE8-81FB82A11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DD4F0-0508-FB4F-A9D4-463F867A799D}" type="datetimeFigureOut">
              <a:rPr lang="en-GB"/>
              <a:pPr>
                <a:defRPr/>
              </a:pPr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30F01E-A246-B32F-74B6-065655CEE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BFF53-85C9-8C67-5315-AE7AA00F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B6B06-9783-A64A-83BF-5ED32E41C3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20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AEED0-48CB-F3AA-12C4-EE090A533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F05C8-6A54-B844-ADE3-DCB6E1527582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46D8ADE-3704-5391-07CF-20D99963B2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D56C3-C5F6-724F-8E3E-AAE3EE5E22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318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A25F18-075A-7EAD-759C-027DFAE68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20C85-A0FE-F14A-82FC-D536C0466006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1DED5-5C71-9515-0F03-CDFEAE6802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F6333-778F-2840-ADA4-35DBC64A5DC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7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0CB870E-2F8A-FC13-805D-9E4FE8ABA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C6C94-62EE-0449-B621-2C8B2EDD5DCD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517AAD8-F8C0-AB09-7B29-486E7523FD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75A43-2248-C340-B694-976886ADFC7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473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FAFD5B3-1050-0B85-C4DC-D89362FAB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2EA6BE-360B-AD49-8285-60DEFDBA64ED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6EE470B-616C-B09B-1DE6-CFF8FC6776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53CAB-7376-F345-B680-AEED54A3676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838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205B767-E28D-851B-087C-5731102EE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59CF7-99BD-2A4F-87CE-12F314998205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6B7D994-696C-DB2F-3B5A-A467DD264C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81841-B294-3741-9941-4A26E148CCF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751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602E40-0E88-B2E7-713F-01606B50F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2EBF9-9B76-3346-85BA-A806303AA840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F1422-C20B-B1FC-76A2-10DB4E3468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CE7FD-015A-484F-9621-FEAB0352BC2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191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2BEF46B-9960-B145-ED32-B0C0BBBA8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7425E2-C773-2841-912C-458699CFBDA4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64B0A-7FB6-6866-C395-866DA60E18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AFAE0-6EA8-6E42-92C3-ECF6F03E1B7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315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05E03-D861-2B13-D26C-E0A48E693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94EA2-DEF3-3645-A066-ADCA972863AB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F8713AE-23C3-948B-91E1-E02699D93D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BE44C-83A7-E14E-9A94-18CD36EB9CF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600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F7236-A3BD-9C27-5AAD-88D011F8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22E5D1-9F64-3449-8A12-72BA2D31D19A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2BE95AB-05A3-FE15-EE60-2A210B0B0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56B4C-6E64-B546-B72A-0FAD9561C12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380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BDE2D6F-1DFA-683A-944E-A4E3C929A8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1CFC87A-0207-247D-4AB7-6ACD6D22B1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1093A-1E7F-186C-4CD7-F99C79660A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E480C9C-6839-A042-9D17-CF765F1D35BA}" type="datetimeFigureOut">
              <a:rPr lang="en-GB"/>
              <a:pPr>
                <a:defRPr/>
              </a:pPr>
              <a:t>11/08/2026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95E61-F83D-A379-64C2-A3597F3C21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31774DA-AAF7-1341-87EC-5DE01E6FEE5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295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BFD56D6-6CF5-8280-A28E-DA6A03A03EAB}"/>
              </a:ext>
            </a:extLst>
          </p:cNvPr>
          <p:cNvSpPr/>
          <p:nvPr/>
        </p:nvSpPr>
        <p:spPr>
          <a:xfrm>
            <a:off x="2081048" y="3090041"/>
            <a:ext cx="8229599" cy="21651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4000" b="1" dirty="0"/>
              <a:t>Face-to-face lessons</a:t>
            </a:r>
          </a:p>
          <a:p>
            <a:pPr algn="ctr">
              <a:defRPr/>
            </a:pPr>
            <a:r>
              <a:rPr lang="en-GB" sz="4000" b="1" dirty="0"/>
              <a:t>June 2026 Term  </a:t>
            </a:r>
            <a:endParaRPr lang="en-GB" sz="4000" b="1" dirty="0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C8F16E-32D4-AC93-9203-0803484254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1352" y="1304925"/>
            <a:ext cx="8607263" cy="168001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BMHP6020</a:t>
            </a: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6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5E4CF-18BF-ED31-69E6-A7A872EBE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Face-to-face lessons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529D8-0ABA-27EC-F571-EDDA9140CC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8371" y="1797269"/>
            <a:ext cx="7283670" cy="3791972"/>
          </a:xfrm>
        </p:spPr>
        <p:txBody>
          <a:bodyPr wrap="square" anchor="t">
            <a:normAutofit fontScale="925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b="0" i="0" u="none" strike="noStrike" dirty="0">
              <a:effectLst/>
            </a:endParaRP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b="0" i="0" u="none" strike="noStrike" dirty="0">
                <a:effectLst/>
              </a:rPr>
              <a:t>Monday, </a:t>
            </a:r>
            <a:r>
              <a:rPr lang="en-GB" b="1" i="0" u="none" strike="noStrike" dirty="0">
                <a:effectLst/>
              </a:rPr>
              <a:t>28</a:t>
            </a:r>
            <a:r>
              <a:rPr lang="en-GB" b="1" i="0" u="none" strike="noStrike" baseline="30000" dirty="0">
                <a:effectLst/>
              </a:rPr>
              <a:t>th</a:t>
            </a:r>
            <a:r>
              <a:rPr lang="en-GB" b="1" i="0" u="none" strike="noStrike" dirty="0">
                <a:effectLst/>
              </a:rPr>
              <a:t> September</a:t>
            </a:r>
            <a:r>
              <a:rPr lang="en-GB" dirty="0"/>
              <a:t>- </a:t>
            </a:r>
            <a:r>
              <a:rPr lang="en-GB" b="0" i="0" u="none" strike="noStrike" dirty="0">
                <a:effectLst/>
              </a:rPr>
              <a:t>Week 1 (4 hours). 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b="0" i="0" u="none" strike="noStrike" dirty="0">
                <a:effectLst/>
              </a:rPr>
              <a:t>Monday, </a:t>
            </a:r>
            <a:r>
              <a:rPr lang="en-GB" b="1" i="0" u="none" strike="noStrike" dirty="0">
                <a:effectLst/>
              </a:rPr>
              <a:t>12</a:t>
            </a:r>
            <a:r>
              <a:rPr lang="en-GB" b="1" i="0" u="none" strike="noStrike" baseline="30000" dirty="0">
                <a:effectLst/>
              </a:rPr>
              <a:t>th</a:t>
            </a:r>
            <a:r>
              <a:rPr lang="en-GB" b="1" i="0" u="none" strike="noStrike" dirty="0">
                <a:effectLst/>
              </a:rPr>
              <a:t> October  - </a:t>
            </a:r>
            <a:r>
              <a:rPr lang="en-GB" b="0" i="0" u="none" strike="noStrike" dirty="0">
                <a:effectLst/>
              </a:rPr>
              <a:t>Week 3 (4 hours). 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b="0" i="0" u="none" strike="noStrike" dirty="0">
                <a:effectLst/>
              </a:rPr>
              <a:t>Monday, </a:t>
            </a:r>
            <a:r>
              <a:rPr lang="en-GB" b="1" i="0" u="none" strike="noStrike" dirty="0">
                <a:effectLst/>
              </a:rPr>
              <a:t>26th October - </a:t>
            </a:r>
            <a:r>
              <a:rPr lang="en-GB" b="0" i="0" u="none" strike="noStrike" dirty="0">
                <a:effectLst/>
              </a:rPr>
              <a:t>Week 5 (4 hours). 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b="0" i="0" u="none" strike="noStrike" dirty="0">
                <a:effectLst/>
              </a:rPr>
              <a:t>Monday, </a:t>
            </a:r>
            <a:r>
              <a:rPr lang="en-GB" b="1" dirty="0"/>
              <a:t>9</a:t>
            </a:r>
            <a:r>
              <a:rPr lang="en-GB" b="1" baseline="30000" dirty="0"/>
              <a:t>th</a:t>
            </a:r>
            <a:r>
              <a:rPr lang="en-GB" b="1" dirty="0"/>
              <a:t> November </a:t>
            </a:r>
            <a:r>
              <a:rPr lang="en-GB" b="1" i="0" u="none" strike="noStrike" dirty="0">
                <a:effectLst/>
              </a:rPr>
              <a:t>- </a:t>
            </a:r>
            <a:r>
              <a:rPr lang="en-GB" b="0" i="0" u="none" strike="noStrike" dirty="0">
                <a:effectLst/>
              </a:rPr>
              <a:t>Week </a:t>
            </a:r>
            <a:r>
              <a:rPr lang="en-GB" dirty="0"/>
              <a:t>7 </a:t>
            </a:r>
            <a:r>
              <a:rPr lang="en-GB" b="0" i="0" u="none" strike="noStrike" dirty="0">
                <a:effectLst/>
              </a:rPr>
              <a:t>(4 hours). 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b="0" i="0" u="none" strike="noStrike" dirty="0">
                <a:effectLst/>
              </a:rPr>
              <a:t>Monday, </a:t>
            </a:r>
            <a:r>
              <a:rPr lang="en-GB" b="1" i="0" u="none" strike="noStrike" dirty="0">
                <a:effectLst/>
              </a:rPr>
              <a:t>23rd November - </a:t>
            </a:r>
            <a:r>
              <a:rPr lang="en-GB" b="0" i="0" u="none" strike="noStrike" dirty="0">
                <a:effectLst/>
              </a:rPr>
              <a:t>Week 9 (4 hours). 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dirty="0"/>
            </a:br>
            <a:endParaRPr lang="en-GB" dirty="0"/>
          </a:p>
        </p:txBody>
      </p:sp>
      <p:pic>
        <p:nvPicPr>
          <p:cNvPr id="21506" name="Picture 2" descr="UWTSD London Employees, Location, Alumni | LinkedIn">
            <a:extLst>
              <a:ext uri="{FF2B5EF4-FFF2-40B4-BE49-F238E27FC236}">
                <a16:creationId xmlns:a16="http://schemas.microsoft.com/office/drawing/2014/main" id="{E33E013A-9402-78F1-78D9-7C18D1D4CB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37681" y="2045699"/>
            <a:ext cx="4375948" cy="292094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752244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4913E-3652-D466-615A-1A128F3BB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Attendance Requirements for Face-to-Face Lessons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82490-3A1E-9A42-729D-DF67D0BD6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12579"/>
            <a:ext cx="10972800" cy="3404654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cs typeface="Myanmar Text" panose="020B0502040204020203" pitchFamily="34" charset="0"/>
              </a:rPr>
              <a:t>Please note that these lessons are 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cs typeface="Myanmar Text" panose="020B0502040204020203" pitchFamily="34" charset="0"/>
              </a:rPr>
              <a:t>compulsory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cs typeface="Myanmar Text" panose="020B0502040204020203" pitchFamily="34" charset="0"/>
              </a:rPr>
              <a:t>, and you are required to attend.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cs typeface="Myanmar Text" panose="020B0502040204020203" pitchFamily="34" charset="0"/>
              </a:rPr>
              <a:t>Attendance will be recorded via the CELCAT register.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Non-Attendance will be marked as absent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 </a:t>
            </a:r>
            <a:endParaRPr lang="en-GB" dirty="0">
              <a:cs typeface="Myanmar Tex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14044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103</Words>
  <Application>Microsoft Office PowerPoint</Application>
  <PresentationFormat>Widescreen</PresentationFormat>
  <Paragraphs>16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Myriad Pro</vt:lpstr>
      <vt:lpstr>-webkit-standard</vt:lpstr>
      <vt:lpstr>Aptos</vt:lpstr>
      <vt:lpstr>Arial</vt:lpstr>
      <vt:lpstr>Calibri</vt:lpstr>
      <vt:lpstr>Myanmar Text</vt:lpstr>
      <vt:lpstr>20140311PresentationUWTSDTemplate</vt:lpstr>
      <vt:lpstr>  BMHP6020 </vt:lpstr>
      <vt:lpstr>Face-to-face lessons </vt:lpstr>
      <vt:lpstr>Attendance Requirements for Face-to-Face Lessons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Bianca Sanfilippo</dc:creator>
  <cp:lastModifiedBy>Bianca Sanfilippo</cp:lastModifiedBy>
  <cp:revision>3</cp:revision>
  <dcterms:created xsi:type="dcterms:W3CDTF">2026-02-05T13:29:43Z</dcterms:created>
  <dcterms:modified xsi:type="dcterms:W3CDTF">2026-08-11T08:17:59Z</dcterms:modified>
</cp:coreProperties>
</file>