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51206400" cy="32918400"/>
  <p:notesSz cx="9290050" cy="700405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830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89" autoAdjust="0"/>
    <p:restoredTop sz="95807" autoAdjust="0"/>
  </p:normalViewPr>
  <p:slideViewPr>
    <p:cSldViewPr>
      <p:cViewPr varScale="1">
        <p:scale>
          <a:sx n="22" d="100"/>
          <a:sy n="22" d="100"/>
        </p:scale>
        <p:origin x="760" y="304"/>
      </p:cViewPr>
      <p:guideLst>
        <p:guide orient="horz" pos="10368"/>
        <p:guide pos="83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6269BA7-3427-A677-A174-B866ED5B420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38250" y="3327400"/>
            <a:ext cx="6813550" cy="3151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85849" tIns="42924" rIns="85849" bIns="42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5443C4C-18AA-AF86-0F49-1D4A3126BB8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13025" y="527050"/>
            <a:ext cx="4076700" cy="26225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1pPr>
    <a:lvl2pPr marL="42227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2pPr>
    <a:lvl3pPr marL="84455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3pPr>
    <a:lvl4pPr marL="126682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4pPr>
    <a:lvl5pPr marL="168910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366BC8-C51D-7893-397D-AE3F72D40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791B583-FD38-63EF-C658-8A3DEF639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3840163" y="8047038"/>
            <a:ext cx="43526075" cy="87772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7680325" y="18653125"/>
            <a:ext cx="35845750" cy="84137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FD656992-2676-9646-8C13-2E90573B1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E6DB743-028F-F342-A7F4-C9A3245088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98393C-E75D-736F-B5B9-043C54C15A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1F0C5D-DBBE-444F-81F4-BC76E557BC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161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C13E9D-DEBB-2897-A85B-30B0E92DBA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BE72C06-5FE3-53ED-1F46-F2FCB15C08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19D3DA0-D42F-7213-9BB5-767710B6F5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69E15D-24AA-5B4F-954F-58FF741F84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783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1153438"/>
            <a:ext cx="43526075" cy="653732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3952538"/>
            <a:ext cx="43526075" cy="72009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85D82E-8B4C-1B15-2ED8-C42551F77F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00C2A8-7941-49A2-4C71-88EA28434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6FE836-2FCE-5CCE-83E9-C780A00B5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DD8A46-8C81-8A43-B706-B28B623DFC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8215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9509125"/>
            <a:ext cx="22966362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9509125"/>
            <a:ext cx="22966363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498EBC-849D-71AB-C073-3BC06E2D4A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BA0B4-A1CE-DFE7-582F-8796BFB09D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374C-8A28-2020-333A-8594E75FF9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81B96-9A65-CA4E-A5BF-5A26F46C62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93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7625"/>
            <a:ext cx="46085125" cy="5486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7369175"/>
            <a:ext cx="22625050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0439400"/>
            <a:ext cx="22625050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7369175"/>
            <a:ext cx="22632988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0439400"/>
            <a:ext cx="22632988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656B471-A33C-E9DF-2D9E-F962BE806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A24689B-0D3B-4AE0-87B4-7649609EB2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85CA7C-C3DA-AEBF-F9BF-0BBC2F8DEC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757C87-9A4B-7849-ACBA-4BE9C78661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45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E8ADAF-4BBB-8C39-43B2-28357006C4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6024643-EA44-208F-E38A-D30C8CE2E9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4C7C1A-719E-6E22-A54E-A641F5FB70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351AA6-B120-2644-89B4-773ED046FF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332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2A0D717-FE99-C72F-4BDA-C0C6C9980D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1AF7A84-BABC-77DC-86D4-2A2DD33A5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CD4AE4F-19ED-6D30-D1DF-1F36D0FB0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43555-E68A-5A41-9382-0EEA800E13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01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1275"/>
            <a:ext cx="16846550" cy="55768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311275"/>
            <a:ext cx="28625800" cy="280939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6888163"/>
            <a:ext cx="16846550" cy="225171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80B014-87E4-74FE-B47D-914A5D4181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894A7-187B-6986-9C46-F50B6E49B0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CE9C82-EE30-9198-9185-BD7ABC532E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35636F-4C12-694B-9ABC-179D5476D6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11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3042563"/>
            <a:ext cx="30724475" cy="27209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2941638"/>
            <a:ext cx="30724475" cy="1975008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5763538"/>
            <a:ext cx="30724475" cy="3862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47890C-E186-0B53-D195-8647D59848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9135D-4E47-B48E-6D8E-A0029C5F883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188A10-18DE-8F6E-58FA-EBE1706EC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3C19C-1549-A04D-B837-8C26116D17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5FC0BA-4096-FB0F-C061-198C43470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FA91A-F332-9F10-C236-1D5734EF8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4EE1D27-9BCE-F2BC-B8E6-2A53B5ACC2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EFCC5-019C-494B-A2FB-424A8D175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77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828800"/>
            <a:ext cx="11520488" cy="2743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828800"/>
            <a:ext cx="34412237" cy="2743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6E015A-0DD2-89E9-54F7-6C02BE47F3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AF7CD4-F563-0347-90BB-2B612AA1E6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0643E5F-5391-6CA0-A383-02187B90A9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473701-BD89-BF49-A6A0-2BAE5214F5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86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701B3C-0F6D-A49A-7B7C-6DBCC4776F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828800"/>
            <a:ext cx="46085125" cy="658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903474B-E282-47C5-A888-76CE08F1AD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9509125"/>
            <a:ext cx="46085125" cy="1975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32" name="Rectangle 4">
            <a:extLst>
              <a:ext uri="{FF2B5EF4-FFF2-40B4-BE49-F238E27FC236}">
                <a16:creationId xmlns:a16="http://schemas.microsoft.com/office/drawing/2014/main" id="{412EA4A2-A255-8672-5EFB-6187723004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FDBEAAC-3BD6-B42E-B94B-1D0F5327123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29976763"/>
            <a:ext cx="16214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ct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4" name="Rectangle 6">
            <a:extLst>
              <a:ext uri="{FF2B5EF4-FFF2-40B4-BE49-F238E27FC236}">
                <a16:creationId xmlns:a16="http://schemas.microsoft.com/office/drawing/2014/main" id="{5D78CB57-0A90-10A9-913E-183FFCC221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fld id="{980FC53C-7879-7B4E-B96A-5BAC08834F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1803400" indent="-1803400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6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3905250" indent="-1501775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47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600868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26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8412163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1081563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112728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117300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121872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126444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448">
            <a:extLst>
              <a:ext uri="{FF2B5EF4-FFF2-40B4-BE49-F238E27FC236}">
                <a16:creationId xmlns:a16="http://schemas.microsoft.com/office/drawing/2014/main" id="{B1D83B8E-BBFF-3A27-3D67-D0D79ABCD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5943600"/>
            <a:ext cx="14614525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 err="1">
                <a:latin typeface="Arial" panose="020B0604020202020204" pitchFamily="34" charset="0"/>
                <a:cs typeface="+mj-cs"/>
              </a:rPr>
              <a:t>Cyflwyniad</a:t>
            </a: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 / Introduction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  <a:cs typeface="+mn-cs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  <a:cs typeface="+mn-cs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  <a:cs typeface="+mn-cs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  <a:cs typeface="+mn-cs"/>
              </a:rPr>
              <a:t> / 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  <a:cs typeface="+mn-cs"/>
            </a:endParaRPr>
          </a:p>
        </p:txBody>
      </p:sp>
      <p:sp>
        <p:nvSpPr>
          <p:cNvPr id="2051" name="Text Box 2449">
            <a:extLst>
              <a:ext uri="{FF2B5EF4-FFF2-40B4-BE49-F238E27FC236}">
                <a16:creationId xmlns:a16="http://schemas.microsoft.com/office/drawing/2014/main" id="{43D6534C-00E4-040E-B0CF-84AEFE126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6931371"/>
            <a:ext cx="14614525" cy="1455406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 err="1">
                <a:latin typeface="Arial" panose="020B0604020202020204" pitchFamily="34" charset="0"/>
              </a:rPr>
              <a:t>Amcanion</a:t>
            </a:r>
            <a:r>
              <a:rPr lang="en-GB" altLang="en-US" sz="5400" u="sng" dirty="0">
                <a:latin typeface="Arial" panose="020B0604020202020204" pitchFamily="34" charset="0"/>
              </a:rPr>
              <a:t> a </a:t>
            </a:r>
            <a:r>
              <a:rPr lang="en-GB" altLang="en-US" sz="5400" u="sng" dirty="0" err="1">
                <a:latin typeface="Arial" panose="020B0604020202020204" pitchFamily="34" charset="0"/>
              </a:rPr>
              <a:t>Methodoleg</a:t>
            </a:r>
            <a:r>
              <a:rPr lang="en-GB" altLang="en-US" sz="5400" u="sng" dirty="0">
                <a:latin typeface="Arial" panose="020B0604020202020204" pitchFamily="34" charset="0"/>
              </a:rPr>
              <a:t> / Aims and Method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</a:rPr>
              <a:t>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2" name="Text Box 2450">
            <a:extLst>
              <a:ext uri="{FF2B5EF4-FFF2-40B4-BE49-F238E27FC236}">
                <a16:creationId xmlns:a16="http://schemas.microsoft.com/office/drawing/2014/main" id="{78C8433E-13C8-4EAC-1158-465F96FEF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95937" y="5904856"/>
            <a:ext cx="14614525" cy="2641731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 err="1">
                <a:latin typeface="Arial" panose="020B0604020202020204" pitchFamily="34" charset="0"/>
                <a:cs typeface="+mj-cs"/>
              </a:rPr>
              <a:t>Canlyniadau</a:t>
            </a: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 / Results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  <a:cs typeface="+mj-cs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  <a:cs typeface="+mj-cs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  <a:cs typeface="+mj-cs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  <a:cs typeface="+mj-cs"/>
              </a:rPr>
              <a:t> / 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3" name="Text Box 2451">
            <a:extLst>
              <a:ext uri="{FF2B5EF4-FFF2-40B4-BE49-F238E27FC236}">
                <a16:creationId xmlns:a16="http://schemas.microsoft.com/office/drawing/2014/main" id="{7811C5EA-2336-75B2-3E6A-EADC97BE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5912718"/>
            <a:ext cx="14616112" cy="1643458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 err="1">
                <a:latin typeface="Arial" panose="020B0604020202020204" pitchFamily="34" charset="0"/>
              </a:rPr>
              <a:t>Trafodaeth</a:t>
            </a:r>
            <a:r>
              <a:rPr lang="en-GB" altLang="en-US" sz="5400" u="sng" dirty="0">
                <a:latin typeface="Arial" panose="020B0604020202020204" pitchFamily="34" charset="0"/>
              </a:rPr>
              <a:t> / Discussion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</a:rPr>
              <a:t> / 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 err="1">
                <a:latin typeface="Arial" panose="020B0604020202020204" pitchFamily="34" charset="0"/>
              </a:rPr>
              <a:t>Myfyrdod</a:t>
            </a:r>
            <a:r>
              <a:rPr lang="en-GB" altLang="en-US" sz="5400" u="sng" dirty="0">
                <a:latin typeface="Arial" panose="020B0604020202020204" pitchFamily="34" charset="0"/>
              </a:rPr>
              <a:t> / Reflection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</a:rPr>
              <a:t> / 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u="sng" dirty="0">
              <a:latin typeface="Arial" panose="020B0604020202020204" pitchFamily="34" charset="0"/>
            </a:endParaRPr>
          </a:p>
        </p:txBody>
      </p:sp>
      <p:sp>
        <p:nvSpPr>
          <p:cNvPr id="2054" name="Text Box 2452">
            <a:extLst>
              <a:ext uri="{FF2B5EF4-FFF2-40B4-BE49-F238E27FC236}">
                <a16:creationId xmlns:a16="http://schemas.microsoft.com/office/drawing/2014/main" id="{E64A7953-EC3B-AE56-7197-2D61296A2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23502924"/>
            <a:ext cx="14616112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Cyfeirnodi / References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 err="1">
                <a:latin typeface="Arial" panose="020B0604020202020204" pitchFamily="34" charset="0"/>
              </a:rPr>
              <a:t>Testun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</a:t>
            </a:r>
            <a:r>
              <a:rPr lang="en-GB" altLang="en-US" sz="4000" dirty="0">
                <a:latin typeface="Arial" panose="020B0604020202020204" pitchFamily="34" charset="0"/>
              </a:rPr>
              <a:t> / 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5" name="Text Box 2453">
            <a:extLst>
              <a:ext uri="{FF2B5EF4-FFF2-40B4-BE49-F238E27FC236}">
                <a16:creationId xmlns:a16="http://schemas.microsoft.com/office/drawing/2014/main" id="{E5FD9769-D028-2327-5B75-CA79084CE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876873"/>
            <a:ext cx="47014480" cy="2912419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7200" u="sng" dirty="0" err="1">
                <a:latin typeface="Arial" panose="020B0604020202020204" pitchFamily="34" charset="0"/>
                <a:cs typeface="Al Bayan Plain" pitchFamily="2" charset="-78"/>
              </a:rPr>
              <a:t>Teitl</a:t>
            </a:r>
            <a:r>
              <a:rPr lang="en-GB" altLang="en-US" sz="7200" u="sng" dirty="0">
                <a:latin typeface="Arial" panose="020B0604020202020204" pitchFamily="34" charset="0"/>
                <a:cs typeface="Al Bayan Plain" pitchFamily="2" charset="-78"/>
              </a:rPr>
              <a:t> ac </a:t>
            </a:r>
            <a:r>
              <a:rPr lang="en-GB" altLang="en-US" sz="7200" u="sng" dirty="0" err="1">
                <a:latin typeface="Arial" panose="020B0604020202020204" pitchFamily="34" charset="0"/>
                <a:cs typeface="Al Bayan Plain" pitchFamily="2" charset="-78"/>
              </a:rPr>
              <a:t>Enw</a:t>
            </a:r>
            <a:r>
              <a:rPr lang="en-GB" altLang="en-US" sz="7200" u="sng" dirty="0">
                <a:latin typeface="Arial" panose="020B0604020202020204" pitchFamily="34" charset="0"/>
                <a:cs typeface="Al Bayan Plain" pitchFamily="2" charset="-78"/>
              </a:rPr>
              <a:t> / Title &amp; Name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Textured">
  <a:themeElements>
    <a:clrScheme name="Textured 8">
      <a:dk1>
        <a:srgbClr val="000000"/>
      </a:dk1>
      <a:lt1>
        <a:srgbClr val="DCE8F4"/>
      </a:lt1>
      <a:dk2>
        <a:srgbClr val="7B9CB5"/>
      </a:dk2>
      <a:lt2>
        <a:srgbClr val="969696"/>
      </a:lt2>
      <a:accent1>
        <a:srgbClr val="FFFFFF"/>
      </a:accent1>
      <a:accent2>
        <a:srgbClr val="00BAB6"/>
      </a:accent2>
      <a:accent3>
        <a:srgbClr val="EBF2F8"/>
      </a:accent3>
      <a:accent4>
        <a:srgbClr val="000000"/>
      </a:accent4>
      <a:accent5>
        <a:srgbClr val="FFFFFF"/>
      </a:accent5>
      <a:accent6>
        <a:srgbClr val="00A8A5"/>
      </a:accent6>
      <a:hlink>
        <a:srgbClr val="8A8AD8"/>
      </a:hlink>
      <a:folHlink>
        <a:srgbClr val="242492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4786</TotalTime>
  <Pages>1</Pages>
  <Words>62</Words>
  <Application>Microsoft Macintosh PowerPoint</Application>
  <PresentationFormat>Custom</PresentationFormat>
  <Paragraphs>42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Tahoma</vt:lpstr>
      <vt:lpstr>Wingdings</vt:lpstr>
      <vt:lpstr>Textured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Heddwen Davies</cp:lastModifiedBy>
  <cp:revision>156</cp:revision>
  <cp:lastPrinted>2002-10-23T01:36:31Z</cp:lastPrinted>
  <dcterms:created xsi:type="dcterms:W3CDTF">1997-03-12T11:49:38Z</dcterms:created>
  <dcterms:modified xsi:type="dcterms:W3CDTF">2026-03-11T12:24:17Z</dcterms:modified>
  <cp:category/>
</cp:coreProperties>
</file>